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3"/>
  </p:notesMasterIdLst>
  <p:handoutMasterIdLst>
    <p:handoutMasterId r:id="rId24"/>
  </p:handoutMasterIdLst>
  <p:sldIdLst>
    <p:sldId id="2145706795" r:id="rId5"/>
    <p:sldId id="2145706798" r:id="rId6"/>
    <p:sldId id="2145706799" r:id="rId7"/>
    <p:sldId id="301" r:id="rId8"/>
    <p:sldId id="2145706451" r:id="rId9"/>
    <p:sldId id="2145706471" r:id="rId10"/>
    <p:sldId id="2145706800" r:id="rId11"/>
    <p:sldId id="2145706474" r:id="rId12"/>
    <p:sldId id="2145706502" r:id="rId13"/>
    <p:sldId id="2145706801" r:id="rId14"/>
    <p:sldId id="2145706802" r:id="rId15"/>
    <p:sldId id="293" r:id="rId16"/>
    <p:sldId id="2145706794" r:id="rId17"/>
    <p:sldId id="2145706804" r:id="rId18"/>
    <p:sldId id="2145706805" r:id="rId19"/>
    <p:sldId id="2145706803" r:id="rId20"/>
    <p:sldId id="2145706789" r:id="rId21"/>
    <p:sldId id="21457067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yeampong, Mame Afua (CDC/CGH/DGHP)" initials="AMA(" lastIdx="11" clrIdx="0">
    <p:extLst>
      <p:ext uri="{19B8F6BF-5375-455C-9EA6-DF929625EA0E}">
        <p15:presenceInfo xmlns:p15="http://schemas.microsoft.com/office/powerpoint/2012/main" userId="S-1-5-21-1207783550-2075000910-922709458-536062" providerId="AD"/>
      </p:ext>
    </p:extLst>
  </p:cmAuthor>
  <p:cmAuthor id="2" name="Abad, Neetu S. (CDC/DDPHSIS/CGH/GID)" initials="ANS(" lastIdx="6" clrIdx="1">
    <p:extLst>
      <p:ext uri="{19B8F6BF-5375-455C-9EA6-DF929625EA0E}">
        <p15:presenceInfo xmlns:p15="http://schemas.microsoft.com/office/powerpoint/2012/main" userId="S-1-5-21-1207783550-2075000910-922709458-349442" providerId="AD"/>
      </p:ext>
    </p:extLst>
  </p:cmAuthor>
  <p:cmAuthor id="3" name="MENNING, Lisa" initials="ML" lastIdx="9" clrIdx="2">
    <p:extLst>
      <p:ext uri="{19B8F6BF-5375-455C-9EA6-DF929625EA0E}">
        <p15:presenceInfo xmlns:p15="http://schemas.microsoft.com/office/powerpoint/2012/main" userId="S-1-5-21-1446143339-2250552318-1255726049-144532" providerId="AD"/>
      </p:ext>
    </p:extLst>
  </p:cmAuthor>
  <p:cmAuthor id="4" name="Patel, Palak (CDC/DDPHSIS/CGH/GID)" initials="PP(" lastIdx="1" clrIdx="3">
    <p:extLst>
      <p:ext uri="{19B8F6BF-5375-455C-9EA6-DF929625EA0E}">
        <p15:presenceInfo xmlns:p15="http://schemas.microsoft.com/office/powerpoint/2012/main" userId="S-1-5-21-1207783550-2075000910-922709458-676069" providerId="AD"/>
      </p:ext>
    </p:extLst>
  </p:cmAuthor>
  <p:cmAuthor id="5" name="Wilhelm, Elisabeth (CDC/DDPHSIS/CGH/GID)" initials="WE(" lastIdx="2" clrIdx="4">
    <p:extLst>
      <p:ext uri="{19B8F6BF-5375-455C-9EA6-DF929625EA0E}">
        <p15:presenceInfo xmlns:p15="http://schemas.microsoft.com/office/powerpoint/2012/main" userId="S::nla5@cdc.gov::ad55164f-8c17-4f31-9f2e-028bde2e5d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E87"/>
    <a:srgbClr val="FC7A1D"/>
    <a:srgbClr val="FF0066"/>
    <a:srgbClr val="99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2FF1E-CB2C-4717-980B-7CA59D060EAD}" v="11" dt="2022-06-27T16:52:26.319"/>
    <p1510:client id="{2DDAFF97-60AB-4303-BA69-12C33F6601ED}" v="232" dt="2022-06-29T11:10:24.141"/>
    <p1510:client id="{302F2FFD-BA36-4C0F-8F36-55E248E25741}" v="1" dt="2022-07-02T17:31:14.748"/>
    <p1510:client id="{314E05FE-0AAE-4B26-84F0-6AC2D2152334}" v="10" dt="2022-07-20T13:38:57.264"/>
    <p1510:client id="{72EE59B7-C92D-4667-8E1C-1B115DDA5C06}" v="1" dt="2022-06-27T16:55:26.210"/>
    <p1510:client id="{D6B408C3-4134-40B4-93B4-C66FB6EA5F65}" v="56" dt="2022-07-05T14:23:40.646"/>
    <p1510:client id="{D72FAA79-5935-40F5-86FB-30880AEBD2B5}" v="5" dt="2022-07-09T13:28:28.123"/>
    <p1510:client id="{DA95E3FD-5681-4623-BC61-0CE5E1382687}" v="9" dt="2022-06-29T19:06:45.788"/>
    <p1510:client id="{E71B5853-201F-4FF3-BE68-6BDB37F15318}" v="9" dt="2022-06-23T22:21:45.532"/>
    <p1510:client id="{E775FC8C-CD7C-4AE4-9E17-4D64C4433663}" v="6" dt="2022-07-20T14:20:42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e2fbebf8aab59d5d" providerId="Windows Live" clId="Web-{D72FAA79-5935-40F5-86FB-30880AEBD2B5}"/>
    <pc:docChg chg="modSld">
      <pc:chgData name="Guest User" userId="e2fbebf8aab59d5d" providerId="Windows Live" clId="Web-{D72FAA79-5935-40F5-86FB-30880AEBD2B5}" dt="2022-07-09T13:28:28.123" v="4" actId="20577"/>
      <pc:docMkLst>
        <pc:docMk/>
      </pc:docMkLst>
      <pc:sldChg chg="modSp">
        <pc:chgData name="Guest User" userId="e2fbebf8aab59d5d" providerId="Windows Live" clId="Web-{D72FAA79-5935-40F5-86FB-30880AEBD2B5}" dt="2022-07-09T13:28:28.123" v="4" actId="20577"/>
        <pc:sldMkLst>
          <pc:docMk/>
          <pc:sldMk cId="2703737329" sldId="2145706795"/>
        </pc:sldMkLst>
        <pc:spChg chg="mod">
          <ac:chgData name="Guest User" userId="e2fbebf8aab59d5d" providerId="Windows Live" clId="Web-{D72FAA79-5935-40F5-86FB-30880AEBD2B5}" dt="2022-07-09T13:28:28.123" v="4" actId="20577"/>
          <ac:spMkLst>
            <pc:docMk/>
            <pc:sldMk cId="2703737329" sldId="2145706795"/>
            <ac:spMk id="2" creationId="{7E4163C3-3D49-14F0-103B-C4A6893E031E}"/>
          </ac:spMkLst>
        </pc:spChg>
      </pc:sldChg>
    </pc:docChg>
  </pc:docChgLst>
  <pc:docChgLst>
    <pc:chgData name="Crystal Bruce" userId="14427a4ffe69d2bf" providerId="Windows Live" clId="Web-{E775FC8C-CD7C-4AE4-9E17-4D64C4433663}"/>
    <pc:docChg chg="modSld">
      <pc:chgData name="Crystal Bruce" userId="14427a4ffe69d2bf" providerId="Windows Live" clId="Web-{E775FC8C-CD7C-4AE4-9E17-4D64C4433663}" dt="2022-07-20T14:20:42.051" v="5" actId="1076"/>
      <pc:docMkLst>
        <pc:docMk/>
      </pc:docMkLst>
      <pc:sldChg chg="modSp">
        <pc:chgData name="Crystal Bruce" userId="14427a4ffe69d2bf" providerId="Windows Live" clId="Web-{E775FC8C-CD7C-4AE4-9E17-4D64C4433663}" dt="2022-07-20T14:20:42.051" v="5" actId="1076"/>
        <pc:sldMkLst>
          <pc:docMk/>
          <pc:sldMk cId="3956647517" sldId="2145706800"/>
        </pc:sldMkLst>
        <pc:spChg chg="mod">
          <ac:chgData name="Crystal Bruce" userId="14427a4ffe69d2bf" providerId="Windows Live" clId="Web-{E775FC8C-CD7C-4AE4-9E17-4D64C4433663}" dt="2022-07-20T14:20:42.051" v="5" actId="1076"/>
          <ac:spMkLst>
            <pc:docMk/>
            <pc:sldMk cId="3956647517" sldId="2145706800"/>
            <ac:spMk id="2" creationId="{858F2192-6A2F-41D8-B014-0CC664230F74}"/>
          </ac:spMkLst>
        </pc:spChg>
      </pc:sldChg>
    </pc:docChg>
  </pc:docChgLst>
  <pc:docChgLst>
    <pc:chgData name="Catherine BERTRAND-FERRANDIS" userId="35f10b5a1ac5f9e6" providerId="Windows Live" clId="Web-{2DDAFF97-60AB-4303-BA69-12C33F6601ED}"/>
    <pc:docChg chg="modSld">
      <pc:chgData name="Catherine BERTRAND-FERRANDIS" userId="35f10b5a1ac5f9e6" providerId="Windows Live" clId="Web-{2DDAFF97-60AB-4303-BA69-12C33F6601ED}" dt="2022-06-29T11:10:24.141" v="207" actId="20577"/>
      <pc:docMkLst>
        <pc:docMk/>
      </pc:docMkLst>
      <pc:sldChg chg="modSp">
        <pc:chgData name="Catherine BERTRAND-FERRANDIS" userId="35f10b5a1ac5f9e6" providerId="Windows Live" clId="Web-{2DDAFF97-60AB-4303-BA69-12C33F6601ED}" dt="2022-06-29T10:56:35.659" v="105" actId="1076"/>
        <pc:sldMkLst>
          <pc:docMk/>
          <pc:sldMk cId="2529256594" sldId="293"/>
        </pc:sldMkLst>
        <pc:spChg chg="mod">
          <ac:chgData name="Catherine BERTRAND-FERRANDIS" userId="35f10b5a1ac5f9e6" providerId="Windows Live" clId="Web-{2DDAFF97-60AB-4303-BA69-12C33F6601ED}" dt="2022-06-29T10:53:54.703" v="88" actId="20577"/>
          <ac:spMkLst>
            <pc:docMk/>
            <pc:sldMk cId="2529256594" sldId="293"/>
            <ac:spMk id="2" creationId="{00000000-0000-0000-0000-000000000000}"/>
          </ac:spMkLst>
        </pc:spChg>
        <pc:spChg chg="mod">
          <ac:chgData name="Catherine BERTRAND-FERRANDIS" userId="35f10b5a1ac5f9e6" providerId="Windows Live" clId="Web-{2DDAFF97-60AB-4303-BA69-12C33F6601ED}" dt="2022-06-29T10:54:44.704" v="103" actId="14100"/>
          <ac:spMkLst>
            <pc:docMk/>
            <pc:sldMk cId="2529256594" sldId="293"/>
            <ac:spMk id="14" creationId="{00000000-0000-0000-0000-000000000000}"/>
          </ac:spMkLst>
        </pc:spChg>
        <pc:spChg chg="mod">
          <ac:chgData name="Catherine BERTRAND-FERRANDIS" userId="35f10b5a1ac5f9e6" providerId="Windows Live" clId="Web-{2DDAFF97-60AB-4303-BA69-12C33F6601ED}" dt="2022-06-29T10:53:58.984" v="89" actId="1076"/>
          <ac:spMkLst>
            <pc:docMk/>
            <pc:sldMk cId="2529256594" sldId="293"/>
            <ac:spMk id="22" creationId="{00000000-0000-0000-0000-000000000000}"/>
          </ac:spMkLst>
        </pc:spChg>
        <pc:spChg chg="mod">
          <ac:chgData name="Catherine BERTRAND-FERRANDIS" userId="35f10b5a1ac5f9e6" providerId="Windows Live" clId="Web-{2DDAFF97-60AB-4303-BA69-12C33F6601ED}" dt="2022-06-29T10:56:19.096" v="104" actId="1076"/>
          <ac:spMkLst>
            <pc:docMk/>
            <pc:sldMk cId="2529256594" sldId="293"/>
            <ac:spMk id="123" creationId="{00000000-0000-0000-0000-000000000000}"/>
          </ac:spMkLst>
        </pc:spChg>
        <pc:spChg chg="mod">
          <ac:chgData name="Catherine BERTRAND-FERRANDIS" userId="35f10b5a1ac5f9e6" providerId="Windows Live" clId="Web-{2DDAFF97-60AB-4303-BA69-12C33F6601ED}" dt="2022-06-29T10:56:35.659" v="105" actId="1076"/>
          <ac:spMkLst>
            <pc:docMk/>
            <pc:sldMk cId="2529256594" sldId="293"/>
            <ac:spMk id="124" creationId="{00000000-0000-0000-0000-000000000000}"/>
          </ac:spMkLst>
        </pc:spChg>
        <pc:spChg chg="mod">
          <ac:chgData name="Catherine BERTRAND-FERRANDIS" userId="35f10b5a1ac5f9e6" providerId="Windows Live" clId="Web-{2DDAFF97-60AB-4303-BA69-12C33F6601ED}" dt="2022-06-29T10:54:27.766" v="101" actId="1076"/>
          <ac:spMkLst>
            <pc:docMk/>
            <pc:sldMk cId="2529256594" sldId="293"/>
            <ac:spMk id="128" creationId="{00000000-0000-0000-0000-000000000000}"/>
          </ac:spMkLst>
        </pc:spChg>
      </pc:sldChg>
      <pc:sldChg chg="modSp">
        <pc:chgData name="Catherine BERTRAND-FERRANDIS" userId="35f10b5a1ac5f9e6" providerId="Windows Live" clId="Web-{2DDAFF97-60AB-4303-BA69-12C33F6601ED}" dt="2022-06-29T10:21:04.045" v="18" actId="1076"/>
        <pc:sldMkLst>
          <pc:docMk/>
          <pc:sldMk cId="3150691971" sldId="301"/>
        </pc:sldMkLst>
        <pc:spChg chg="mod">
          <ac:chgData name="Catherine BERTRAND-FERRANDIS" userId="35f10b5a1ac5f9e6" providerId="Windows Live" clId="Web-{2DDAFF97-60AB-4303-BA69-12C33F6601ED}" dt="2022-06-29T10:20:52.435" v="15" actId="1076"/>
          <ac:spMkLst>
            <pc:docMk/>
            <pc:sldMk cId="3150691971" sldId="301"/>
            <ac:spMk id="2" creationId="{00000000-0000-0000-0000-000000000000}"/>
          </ac:spMkLst>
        </pc:spChg>
        <pc:spChg chg="mod">
          <ac:chgData name="Catherine BERTRAND-FERRANDIS" userId="35f10b5a1ac5f9e6" providerId="Windows Live" clId="Web-{2DDAFF97-60AB-4303-BA69-12C33F6601ED}" dt="2022-06-29T10:20:10.184" v="6" actId="1076"/>
          <ac:spMkLst>
            <pc:docMk/>
            <pc:sldMk cId="3150691971" sldId="301"/>
            <ac:spMk id="13" creationId="{90715800-8765-4362-AD5F-2DD5CCE3646B}"/>
          </ac:spMkLst>
        </pc:spChg>
        <pc:picChg chg="mod">
          <ac:chgData name="Catherine BERTRAND-FERRANDIS" userId="35f10b5a1ac5f9e6" providerId="Windows Live" clId="Web-{2DDAFF97-60AB-4303-BA69-12C33F6601ED}" dt="2022-06-29T10:20:05.450" v="5" actId="1076"/>
          <ac:picMkLst>
            <pc:docMk/>
            <pc:sldMk cId="3150691971" sldId="301"/>
            <ac:picMk id="4100" creationId="{52A67BDB-6C02-41A3-9ACD-F26B4069CB73}"/>
          </ac:picMkLst>
        </pc:picChg>
        <pc:picChg chg="mod">
          <ac:chgData name="Catherine BERTRAND-FERRANDIS" userId="35f10b5a1ac5f9e6" providerId="Windows Live" clId="Web-{2DDAFF97-60AB-4303-BA69-12C33F6601ED}" dt="2022-06-29T10:21:04.045" v="18" actId="1076"/>
          <ac:picMkLst>
            <pc:docMk/>
            <pc:sldMk cId="3150691971" sldId="301"/>
            <ac:picMk id="4102" creationId="{72A74E25-D722-4FD3-933D-457B5C79AAE4}"/>
          </ac:picMkLst>
        </pc:picChg>
        <pc:picChg chg="mod">
          <ac:chgData name="Catherine BERTRAND-FERRANDIS" userId="35f10b5a1ac5f9e6" providerId="Windows Live" clId="Web-{2DDAFF97-60AB-4303-BA69-12C33F6601ED}" dt="2022-06-29T10:21:02.092" v="17" actId="1076"/>
          <ac:picMkLst>
            <pc:docMk/>
            <pc:sldMk cId="3150691971" sldId="301"/>
            <ac:picMk id="4104" creationId="{0E915DD1-0632-4785-98B0-B59DCC6A791B}"/>
          </ac:picMkLst>
        </pc:picChg>
        <pc:picChg chg="mod">
          <ac:chgData name="Catherine BERTRAND-FERRANDIS" userId="35f10b5a1ac5f9e6" providerId="Windows Live" clId="Web-{2DDAFF97-60AB-4303-BA69-12C33F6601ED}" dt="2022-06-29T10:21:00.295" v="16" actId="1076"/>
          <ac:picMkLst>
            <pc:docMk/>
            <pc:sldMk cId="3150691971" sldId="301"/>
            <ac:picMk id="4108" creationId="{E29D92EE-DA3B-4755-A7D2-C7D13CB515D3}"/>
          </ac:picMkLst>
        </pc:picChg>
      </pc:sldChg>
      <pc:sldChg chg="modSp">
        <pc:chgData name="Catherine BERTRAND-FERRANDIS" userId="35f10b5a1ac5f9e6" providerId="Windows Live" clId="Web-{2DDAFF97-60AB-4303-BA69-12C33F6601ED}" dt="2022-06-29T10:34:09.574" v="35" actId="20577"/>
        <pc:sldMkLst>
          <pc:docMk/>
          <pc:sldMk cId="490105619" sldId="2145706451"/>
        </pc:sldMkLst>
        <pc:spChg chg="mod">
          <ac:chgData name="Catherine BERTRAND-FERRANDIS" userId="35f10b5a1ac5f9e6" providerId="Windows Live" clId="Web-{2DDAFF97-60AB-4303-BA69-12C33F6601ED}" dt="2022-06-29T10:34:09.574" v="35" actId="20577"/>
          <ac:spMkLst>
            <pc:docMk/>
            <pc:sldMk cId="490105619" sldId="2145706451"/>
            <ac:spMk id="3" creationId="{867CAF88-4CE5-460E-B49E-62C548C5323F}"/>
          </ac:spMkLst>
        </pc:spChg>
      </pc:sldChg>
      <pc:sldChg chg="modSp">
        <pc:chgData name="Catherine BERTRAND-FERRANDIS" userId="35f10b5a1ac5f9e6" providerId="Windows Live" clId="Web-{2DDAFF97-60AB-4303-BA69-12C33F6601ED}" dt="2022-06-29T10:34:44.558" v="38" actId="1076"/>
        <pc:sldMkLst>
          <pc:docMk/>
          <pc:sldMk cId="3217575340" sldId="2145706471"/>
        </pc:sldMkLst>
        <pc:spChg chg="mod">
          <ac:chgData name="Catherine BERTRAND-FERRANDIS" userId="35f10b5a1ac5f9e6" providerId="Windows Live" clId="Web-{2DDAFF97-60AB-4303-BA69-12C33F6601ED}" dt="2022-06-29T10:34:44.558" v="38" actId="1076"/>
          <ac:spMkLst>
            <pc:docMk/>
            <pc:sldMk cId="3217575340" sldId="2145706471"/>
            <ac:spMk id="3" creationId="{867CAF88-4CE5-460E-B49E-62C548C5323F}"/>
          </ac:spMkLst>
        </pc:spChg>
      </pc:sldChg>
      <pc:sldChg chg="modSp">
        <pc:chgData name="Catherine BERTRAND-FERRANDIS" userId="35f10b5a1ac5f9e6" providerId="Windows Live" clId="Web-{2DDAFF97-60AB-4303-BA69-12C33F6601ED}" dt="2022-06-29T10:50:16.121" v="68" actId="20577"/>
        <pc:sldMkLst>
          <pc:docMk/>
          <pc:sldMk cId="3831573092" sldId="2145706474"/>
        </pc:sldMkLst>
        <pc:spChg chg="mod">
          <ac:chgData name="Catherine BERTRAND-FERRANDIS" userId="35f10b5a1ac5f9e6" providerId="Windows Live" clId="Web-{2DDAFF97-60AB-4303-BA69-12C33F6601ED}" dt="2022-06-29T10:39:21.751" v="41"/>
          <ac:spMkLst>
            <pc:docMk/>
            <pc:sldMk cId="3831573092" sldId="2145706474"/>
            <ac:spMk id="2" creationId="{858F2192-6A2F-41D8-B014-0CC664230F74}"/>
          </ac:spMkLst>
        </pc:spChg>
        <pc:spChg chg="mod">
          <ac:chgData name="Catherine BERTRAND-FERRANDIS" userId="35f10b5a1ac5f9e6" providerId="Windows Live" clId="Web-{2DDAFF97-60AB-4303-BA69-12C33F6601ED}" dt="2022-06-29T10:50:16.121" v="68" actId="20577"/>
          <ac:spMkLst>
            <pc:docMk/>
            <pc:sldMk cId="3831573092" sldId="2145706474"/>
            <ac:spMk id="3" creationId="{867CAF88-4CE5-460E-B49E-62C548C5323F}"/>
          </ac:spMkLst>
        </pc:spChg>
      </pc:sldChg>
      <pc:sldChg chg="modSp">
        <pc:chgData name="Catherine BERTRAND-FERRANDIS" userId="35f10b5a1ac5f9e6" providerId="Windows Live" clId="Web-{2DDAFF97-60AB-4303-BA69-12C33F6601ED}" dt="2022-06-29T10:53:16.827" v="86" actId="1076"/>
        <pc:sldMkLst>
          <pc:docMk/>
          <pc:sldMk cId="3278311088" sldId="2145706502"/>
        </pc:sldMkLst>
        <pc:spChg chg="mod">
          <ac:chgData name="Catherine BERTRAND-FERRANDIS" userId="35f10b5a1ac5f9e6" providerId="Windows Live" clId="Web-{2DDAFF97-60AB-4303-BA69-12C33F6601ED}" dt="2022-06-29T10:50:37.590" v="74" actId="14100"/>
          <ac:spMkLst>
            <pc:docMk/>
            <pc:sldMk cId="3278311088" sldId="2145706502"/>
            <ac:spMk id="4" creationId="{C65023BF-C0C5-4A7B-9BFF-A6D88646F461}"/>
          </ac:spMkLst>
        </pc:spChg>
        <pc:spChg chg="mod">
          <ac:chgData name="Catherine BERTRAND-FERRANDIS" userId="35f10b5a1ac5f9e6" providerId="Windows Live" clId="Web-{2DDAFF97-60AB-4303-BA69-12C33F6601ED}" dt="2022-06-29T10:53:16.827" v="86" actId="1076"/>
          <ac:spMkLst>
            <pc:docMk/>
            <pc:sldMk cId="3278311088" sldId="2145706502"/>
            <ac:spMk id="22" creationId="{AE8D1F69-73D1-45CB-B376-B21D9F8DBE67}"/>
          </ac:spMkLst>
        </pc:spChg>
        <pc:spChg chg="mod">
          <ac:chgData name="Catherine BERTRAND-FERRANDIS" userId="35f10b5a1ac5f9e6" providerId="Windows Live" clId="Web-{2DDAFF97-60AB-4303-BA69-12C33F6601ED}" dt="2022-06-29T10:52:43.030" v="85" actId="14100"/>
          <ac:spMkLst>
            <pc:docMk/>
            <pc:sldMk cId="3278311088" sldId="2145706502"/>
            <ac:spMk id="26" creationId="{ED157983-77C2-4853-889B-AE9B3E30C06A}"/>
          </ac:spMkLst>
        </pc:spChg>
      </pc:sldChg>
      <pc:sldChg chg="modSp">
        <pc:chgData name="Catherine BERTRAND-FERRANDIS" userId="35f10b5a1ac5f9e6" providerId="Windows Live" clId="Web-{2DDAFF97-60AB-4303-BA69-12C33F6601ED}" dt="2022-06-29T11:08:26.358" v="192" actId="1076"/>
        <pc:sldMkLst>
          <pc:docMk/>
          <pc:sldMk cId="554404419" sldId="2145706789"/>
        </pc:sldMkLst>
        <pc:spChg chg="mod">
          <ac:chgData name="Catherine BERTRAND-FERRANDIS" userId="35f10b5a1ac5f9e6" providerId="Windows Live" clId="Web-{2DDAFF97-60AB-4303-BA69-12C33F6601ED}" dt="2022-06-29T11:08:02.764" v="186" actId="20577"/>
          <ac:spMkLst>
            <pc:docMk/>
            <pc:sldMk cId="554404419" sldId="2145706789"/>
            <ac:spMk id="3" creationId="{7D2272BB-2F5F-40A5-9A2D-CB63EA6E60C3}"/>
          </ac:spMkLst>
        </pc:spChg>
        <pc:spChg chg="mod">
          <ac:chgData name="Catherine BERTRAND-FERRANDIS" userId="35f10b5a1ac5f9e6" providerId="Windows Live" clId="Web-{2DDAFF97-60AB-4303-BA69-12C33F6601ED}" dt="2022-06-29T11:08:21.952" v="191" actId="1076"/>
          <ac:spMkLst>
            <pc:docMk/>
            <pc:sldMk cId="554404419" sldId="2145706789"/>
            <ac:spMk id="10" creationId="{FF25D1A3-F5C0-4D20-ACBF-69B8BA112E02}"/>
          </ac:spMkLst>
        </pc:spChg>
        <pc:spChg chg="mod">
          <ac:chgData name="Catherine BERTRAND-FERRANDIS" userId="35f10b5a1ac5f9e6" providerId="Windows Live" clId="Web-{2DDAFF97-60AB-4303-BA69-12C33F6601ED}" dt="2022-06-29T11:08:26.358" v="192" actId="1076"/>
          <ac:spMkLst>
            <pc:docMk/>
            <pc:sldMk cId="554404419" sldId="2145706789"/>
            <ac:spMk id="15" creationId="{346F76EE-CCB0-4823-8B43-2EDC916DD506}"/>
          </ac:spMkLst>
        </pc:spChg>
        <pc:spChg chg="mod">
          <ac:chgData name="Catherine BERTRAND-FERRANDIS" userId="35f10b5a1ac5f9e6" providerId="Windows Live" clId="Web-{2DDAFF97-60AB-4303-BA69-12C33F6601ED}" dt="2022-06-29T11:08:18.186" v="190" actId="1076"/>
          <ac:spMkLst>
            <pc:docMk/>
            <pc:sldMk cId="554404419" sldId="2145706789"/>
            <ac:spMk id="17" creationId="{7F8E2191-3C45-426D-A043-9A4A23576277}"/>
          </ac:spMkLst>
        </pc:spChg>
        <pc:picChg chg="mod">
          <ac:chgData name="Catherine BERTRAND-FERRANDIS" userId="35f10b5a1ac5f9e6" providerId="Windows Live" clId="Web-{2DDAFF97-60AB-4303-BA69-12C33F6601ED}" dt="2022-06-29T11:08:14.123" v="189" actId="1076"/>
          <ac:picMkLst>
            <pc:docMk/>
            <pc:sldMk cId="554404419" sldId="2145706789"/>
            <ac:picMk id="12" creationId="{CF46C36A-B731-48E0-BBF9-25DA0AF8EDC6}"/>
          </ac:picMkLst>
        </pc:picChg>
      </pc:sldChg>
      <pc:sldChg chg="modSp">
        <pc:chgData name="Catherine BERTRAND-FERRANDIS" userId="35f10b5a1ac5f9e6" providerId="Windows Live" clId="Web-{2DDAFF97-60AB-4303-BA69-12C33F6601ED}" dt="2022-06-29T11:10:24.141" v="207" actId="20577"/>
        <pc:sldMkLst>
          <pc:docMk/>
          <pc:sldMk cId="2019117086" sldId="2145706792"/>
        </pc:sldMkLst>
        <pc:spChg chg="mod">
          <ac:chgData name="Catherine BERTRAND-FERRANDIS" userId="35f10b5a1ac5f9e6" providerId="Windows Live" clId="Web-{2DDAFF97-60AB-4303-BA69-12C33F6601ED}" dt="2022-06-29T11:10:24.141" v="207" actId="20577"/>
          <ac:spMkLst>
            <pc:docMk/>
            <pc:sldMk cId="2019117086" sldId="2145706792"/>
            <ac:spMk id="3" creationId="{7D2272BB-2F5F-40A5-9A2D-CB63EA6E60C3}"/>
          </ac:spMkLst>
        </pc:spChg>
      </pc:sldChg>
      <pc:sldChg chg="modSp delCm">
        <pc:chgData name="Catherine BERTRAND-FERRANDIS" userId="35f10b5a1ac5f9e6" providerId="Windows Live" clId="Web-{2DDAFF97-60AB-4303-BA69-12C33F6601ED}" dt="2022-06-29T10:57:57.535" v="109"/>
        <pc:sldMkLst>
          <pc:docMk/>
          <pc:sldMk cId="2943460027" sldId="2145706794"/>
        </pc:sldMkLst>
        <pc:spChg chg="mod">
          <ac:chgData name="Catherine BERTRAND-FERRANDIS" userId="35f10b5a1ac5f9e6" providerId="Windows Live" clId="Web-{2DDAFF97-60AB-4303-BA69-12C33F6601ED}" dt="2022-06-29T10:57:53.269" v="108" actId="20577"/>
          <ac:spMkLst>
            <pc:docMk/>
            <pc:sldMk cId="2943460027" sldId="2145706794"/>
            <ac:spMk id="3" creationId="{EE66A570-4AAB-492B-87AA-999843AF0A13}"/>
          </ac:spMkLst>
        </pc:spChg>
      </pc:sldChg>
      <pc:sldChg chg="modSp">
        <pc:chgData name="Catherine BERTRAND-FERRANDIS" userId="35f10b5a1ac5f9e6" providerId="Windows Live" clId="Web-{2DDAFF97-60AB-4303-BA69-12C33F6601ED}" dt="2022-06-29T11:10:18.360" v="201" actId="20577"/>
        <pc:sldMkLst>
          <pc:docMk/>
          <pc:sldMk cId="2703737329" sldId="2145706795"/>
        </pc:sldMkLst>
        <pc:spChg chg="mod">
          <ac:chgData name="Catherine BERTRAND-FERRANDIS" userId="35f10b5a1ac5f9e6" providerId="Windows Live" clId="Web-{2DDAFF97-60AB-4303-BA69-12C33F6601ED}" dt="2022-06-29T11:10:18.360" v="201" actId="20577"/>
          <ac:spMkLst>
            <pc:docMk/>
            <pc:sldMk cId="2703737329" sldId="2145706795"/>
            <ac:spMk id="2" creationId="{7E4163C3-3D49-14F0-103B-C4A6893E031E}"/>
          </ac:spMkLst>
        </pc:spChg>
      </pc:sldChg>
      <pc:sldChg chg="modSp">
        <pc:chgData name="Catherine BERTRAND-FERRANDIS" userId="35f10b5a1ac5f9e6" providerId="Windows Live" clId="Web-{2DDAFF97-60AB-4303-BA69-12C33F6601ED}" dt="2022-06-29T10:35:29.169" v="40" actId="20577"/>
        <pc:sldMkLst>
          <pc:docMk/>
          <pc:sldMk cId="3956647517" sldId="2145706800"/>
        </pc:sldMkLst>
        <pc:spChg chg="mod">
          <ac:chgData name="Catherine BERTRAND-FERRANDIS" userId="35f10b5a1ac5f9e6" providerId="Windows Live" clId="Web-{2DDAFF97-60AB-4303-BA69-12C33F6601ED}" dt="2022-06-29T10:35:29.169" v="40" actId="20577"/>
          <ac:spMkLst>
            <pc:docMk/>
            <pc:sldMk cId="3956647517" sldId="2145706800"/>
            <ac:spMk id="3" creationId="{867CAF88-4CE5-460E-B49E-62C548C5323F}"/>
          </ac:spMkLst>
        </pc:spChg>
      </pc:sldChg>
      <pc:sldChg chg="modSp">
        <pc:chgData name="Catherine BERTRAND-FERRANDIS" userId="35f10b5a1ac5f9e6" providerId="Windows Live" clId="Web-{2DDAFF97-60AB-4303-BA69-12C33F6601ED}" dt="2022-06-29T10:52:20.857" v="84" actId="20577"/>
        <pc:sldMkLst>
          <pc:docMk/>
          <pc:sldMk cId="357694764" sldId="2145706801"/>
        </pc:sldMkLst>
        <pc:spChg chg="mod">
          <ac:chgData name="Catherine BERTRAND-FERRANDIS" userId="35f10b5a1ac5f9e6" providerId="Windows Live" clId="Web-{2DDAFF97-60AB-4303-BA69-12C33F6601ED}" dt="2022-06-29T10:52:20.857" v="84" actId="20577"/>
          <ac:spMkLst>
            <pc:docMk/>
            <pc:sldMk cId="357694764" sldId="2145706801"/>
            <ac:spMk id="2" creationId="{57A11B9C-C5F9-4336-80D8-05E26021966C}"/>
          </ac:spMkLst>
        </pc:spChg>
      </pc:sldChg>
      <pc:sldChg chg="modSp">
        <pc:chgData name="Catherine BERTRAND-FERRANDIS" userId="35f10b5a1ac5f9e6" providerId="Windows Live" clId="Web-{2DDAFF97-60AB-4303-BA69-12C33F6601ED}" dt="2022-06-29T11:01:07.710" v="119"/>
        <pc:sldMkLst>
          <pc:docMk/>
          <pc:sldMk cId="274729691" sldId="2145706804"/>
        </pc:sldMkLst>
        <pc:spChg chg="mod">
          <ac:chgData name="Catherine BERTRAND-FERRANDIS" userId="35f10b5a1ac5f9e6" providerId="Windows Live" clId="Web-{2DDAFF97-60AB-4303-BA69-12C33F6601ED}" dt="2022-06-29T10:58:22.582" v="118" actId="20577"/>
          <ac:spMkLst>
            <pc:docMk/>
            <pc:sldMk cId="274729691" sldId="2145706804"/>
            <ac:spMk id="7" creationId="{62F3355B-FA81-4CB6-B4C8-1F9DE1C414E9}"/>
          </ac:spMkLst>
        </pc:spChg>
        <pc:picChg chg="mod">
          <ac:chgData name="Catherine BERTRAND-FERRANDIS" userId="35f10b5a1ac5f9e6" providerId="Windows Live" clId="Web-{2DDAFF97-60AB-4303-BA69-12C33F6601ED}" dt="2022-06-29T11:01:07.710" v="119"/>
          <ac:picMkLst>
            <pc:docMk/>
            <pc:sldMk cId="274729691" sldId="2145706804"/>
            <ac:picMk id="8" creationId="{F00F24AB-4864-46E3-8475-E6AB87BF1A8E}"/>
          </ac:picMkLst>
        </pc:picChg>
      </pc:sldChg>
    </pc:docChg>
  </pc:docChgLst>
  <pc:docChgLst>
    <pc:chgData name="Crystal Bruce" userId="14427a4ffe69d2bf" providerId="Windows Live" clId="Web-{314E05FE-0AAE-4B26-84F0-6AC2D2152334}"/>
    <pc:docChg chg="modSld">
      <pc:chgData name="Crystal Bruce" userId="14427a4ffe69d2bf" providerId="Windows Live" clId="Web-{314E05FE-0AAE-4B26-84F0-6AC2D2152334}" dt="2022-07-20T13:38:57.264" v="10" actId="1076"/>
      <pc:docMkLst>
        <pc:docMk/>
      </pc:docMkLst>
      <pc:sldChg chg="modSp">
        <pc:chgData name="Crystal Bruce" userId="14427a4ffe69d2bf" providerId="Windows Live" clId="Web-{314E05FE-0AAE-4B26-84F0-6AC2D2152334}" dt="2022-07-20T13:37:37.778" v="6" actId="1076"/>
        <pc:sldMkLst>
          <pc:docMk/>
          <pc:sldMk cId="3278311088" sldId="2145706502"/>
        </pc:sldMkLst>
        <pc:spChg chg="mod">
          <ac:chgData name="Crystal Bruce" userId="14427a4ffe69d2bf" providerId="Windows Live" clId="Web-{314E05FE-0AAE-4B26-84F0-6AC2D2152334}" dt="2022-07-20T13:37:37.778" v="6" actId="1076"/>
          <ac:spMkLst>
            <pc:docMk/>
            <pc:sldMk cId="3278311088" sldId="2145706502"/>
            <ac:spMk id="31" creationId="{DA2616A6-3F87-4BD0-A83E-9D2E25CFDE45}"/>
          </ac:spMkLst>
        </pc:spChg>
      </pc:sldChg>
      <pc:sldChg chg="modSp">
        <pc:chgData name="Crystal Bruce" userId="14427a4ffe69d2bf" providerId="Windows Live" clId="Web-{314E05FE-0AAE-4B26-84F0-6AC2D2152334}" dt="2022-07-20T13:38:17.263" v="8" actId="14100"/>
        <pc:sldMkLst>
          <pc:docMk/>
          <pc:sldMk cId="554404419" sldId="2145706789"/>
        </pc:sldMkLst>
        <pc:spChg chg="mod">
          <ac:chgData name="Crystal Bruce" userId="14427a4ffe69d2bf" providerId="Windows Live" clId="Web-{314E05FE-0AAE-4B26-84F0-6AC2D2152334}" dt="2022-07-20T13:38:17.263" v="8" actId="14100"/>
          <ac:spMkLst>
            <pc:docMk/>
            <pc:sldMk cId="554404419" sldId="2145706789"/>
            <ac:spMk id="3" creationId="{7D2272BB-2F5F-40A5-9A2D-CB63EA6E60C3}"/>
          </ac:spMkLst>
        </pc:spChg>
      </pc:sldChg>
      <pc:sldChg chg="modSp">
        <pc:chgData name="Crystal Bruce" userId="14427a4ffe69d2bf" providerId="Windows Live" clId="Web-{314E05FE-0AAE-4B26-84F0-6AC2D2152334}" dt="2022-07-20T13:38:57.264" v="10" actId="1076"/>
        <pc:sldMkLst>
          <pc:docMk/>
          <pc:sldMk cId="2019117086" sldId="2145706792"/>
        </pc:sldMkLst>
        <pc:spChg chg="mod">
          <ac:chgData name="Crystal Bruce" userId="14427a4ffe69d2bf" providerId="Windows Live" clId="Web-{314E05FE-0AAE-4B26-84F0-6AC2D2152334}" dt="2022-07-20T13:38:52.264" v="9" actId="14100"/>
          <ac:spMkLst>
            <pc:docMk/>
            <pc:sldMk cId="2019117086" sldId="2145706792"/>
            <ac:spMk id="3" creationId="{7D2272BB-2F5F-40A5-9A2D-CB63EA6E60C3}"/>
          </ac:spMkLst>
        </pc:spChg>
        <pc:spChg chg="mod">
          <ac:chgData name="Crystal Bruce" userId="14427a4ffe69d2bf" providerId="Windows Live" clId="Web-{314E05FE-0AAE-4B26-84F0-6AC2D2152334}" dt="2022-07-20T13:38:57.264" v="10" actId="1076"/>
          <ac:spMkLst>
            <pc:docMk/>
            <pc:sldMk cId="2019117086" sldId="2145706792"/>
            <ac:spMk id="10" creationId="{FF25D1A3-F5C0-4D20-ACBF-69B8BA112E02}"/>
          </ac:spMkLst>
        </pc:spChg>
      </pc:sldChg>
      <pc:sldChg chg="modSp">
        <pc:chgData name="Crystal Bruce" userId="14427a4ffe69d2bf" providerId="Windows Live" clId="Web-{314E05FE-0AAE-4B26-84F0-6AC2D2152334}" dt="2022-07-20T13:37:13.183" v="5" actId="14100"/>
        <pc:sldMkLst>
          <pc:docMk/>
          <pc:sldMk cId="3956647517" sldId="2145706800"/>
        </pc:sldMkLst>
        <pc:spChg chg="mod">
          <ac:chgData name="Crystal Bruce" userId="14427a4ffe69d2bf" providerId="Windows Live" clId="Web-{314E05FE-0AAE-4B26-84F0-6AC2D2152334}" dt="2022-07-20T13:37:13.183" v="5" actId="14100"/>
          <ac:spMkLst>
            <pc:docMk/>
            <pc:sldMk cId="3956647517" sldId="2145706800"/>
            <ac:spMk id="3" creationId="{867CAF88-4CE5-460E-B49E-62C548C5323F}"/>
          </ac:spMkLst>
        </pc:spChg>
      </pc:sldChg>
    </pc:docChg>
  </pc:docChgLst>
  <pc:docChgLst>
    <pc:chgData name="Roshni Devchand" userId="391f66c60875c68d" providerId="Windows Live" clId="Web-{0E02FF1E-CB2C-4717-980B-7CA59D060EAD}"/>
    <pc:docChg chg="modSld">
      <pc:chgData name="Roshni Devchand" userId="391f66c60875c68d" providerId="Windows Live" clId="Web-{0E02FF1E-CB2C-4717-980B-7CA59D060EAD}" dt="2022-06-27T16:52:26.319" v="9" actId="1076"/>
      <pc:docMkLst>
        <pc:docMk/>
      </pc:docMkLst>
      <pc:sldChg chg="addSp delSp modSp">
        <pc:chgData name="Roshni Devchand" userId="391f66c60875c68d" providerId="Windows Live" clId="Web-{0E02FF1E-CB2C-4717-980B-7CA59D060EAD}" dt="2022-06-27T16:52:26.319" v="9" actId="1076"/>
        <pc:sldMkLst>
          <pc:docMk/>
          <pc:sldMk cId="3278311088" sldId="2145706502"/>
        </pc:sldMkLst>
        <pc:picChg chg="add mod ord">
          <ac:chgData name="Roshni Devchand" userId="391f66c60875c68d" providerId="Windows Live" clId="Web-{0E02FF1E-CB2C-4717-980B-7CA59D060EAD}" dt="2022-06-27T16:52:26.319" v="9" actId="1076"/>
          <ac:picMkLst>
            <pc:docMk/>
            <pc:sldMk cId="3278311088" sldId="2145706502"/>
            <ac:picMk id="2" creationId="{3A28E148-B97F-F02C-ED6F-7A1B47E58664}"/>
          </ac:picMkLst>
        </pc:picChg>
        <pc:picChg chg="del">
          <ac:chgData name="Roshni Devchand" userId="391f66c60875c68d" providerId="Windows Live" clId="Web-{0E02FF1E-CB2C-4717-980B-7CA59D060EAD}" dt="2022-06-27T16:51:47.708" v="0"/>
          <ac:picMkLst>
            <pc:docMk/>
            <pc:sldMk cId="3278311088" sldId="2145706502"/>
            <ac:picMk id="6" creationId="{5914F9B9-4F9F-48CE-8FB3-F3A2C6C23316}"/>
          </ac:picMkLst>
        </pc:picChg>
      </pc:sldChg>
    </pc:docChg>
  </pc:docChgLst>
  <pc:docChgLst>
    <pc:chgData name="Roshni Devchand" userId="391f66c60875c68d" providerId="Windows Live" clId="Web-{DA95E3FD-5681-4623-BC61-0CE5E1382687}"/>
    <pc:docChg chg="modSld">
      <pc:chgData name="Roshni Devchand" userId="391f66c60875c68d" providerId="Windows Live" clId="Web-{DA95E3FD-5681-4623-BC61-0CE5E1382687}" dt="2022-06-29T19:06:45.788" v="7" actId="1076"/>
      <pc:docMkLst>
        <pc:docMk/>
      </pc:docMkLst>
      <pc:sldChg chg="addSp delSp modSp">
        <pc:chgData name="Roshni Devchand" userId="391f66c60875c68d" providerId="Windows Live" clId="Web-{DA95E3FD-5681-4623-BC61-0CE5E1382687}" dt="2022-06-29T19:06:45.788" v="7" actId="1076"/>
        <pc:sldMkLst>
          <pc:docMk/>
          <pc:sldMk cId="3278311088" sldId="2145706502"/>
        </pc:sldMkLst>
        <pc:spChg chg="mod">
          <ac:chgData name="Roshni Devchand" userId="391f66c60875c68d" providerId="Windows Live" clId="Web-{DA95E3FD-5681-4623-BC61-0CE5E1382687}" dt="2022-06-29T19:06:45.788" v="7" actId="1076"/>
          <ac:spMkLst>
            <pc:docMk/>
            <pc:sldMk cId="3278311088" sldId="2145706502"/>
            <ac:spMk id="29" creationId="{19164092-2188-4723-87C5-84A7EF7C4EC8}"/>
          </ac:spMkLst>
        </pc:spChg>
        <pc:picChg chg="del">
          <ac:chgData name="Roshni Devchand" userId="391f66c60875c68d" providerId="Windows Live" clId="Web-{DA95E3FD-5681-4623-BC61-0CE5E1382687}" dt="2022-06-29T19:05:59.427" v="0"/>
          <ac:picMkLst>
            <pc:docMk/>
            <pc:sldMk cId="3278311088" sldId="2145706502"/>
            <ac:picMk id="2" creationId="{3A28E148-B97F-F02C-ED6F-7A1B47E58664}"/>
          </ac:picMkLst>
        </pc:picChg>
        <pc:picChg chg="add mod ord">
          <ac:chgData name="Roshni Devchand" userId="391f66c60875c68d" providerId="Windows Live" clId="Web-{DA95E3FD-5681-4623-BC61-0CE5E1382687}" dt="2022-06-29T19:06:38.475" v="6" actId="14100"/>
          <ac:picMkLst>
            <pc:docMk/>
            <pc:sldMk cId="3278311088" sldId="2145706502"/>
            <ac:picMk id="3" creationId="{7FBBEA38-ED6A-9072-7891-2C2A5BE2E555}"/>
          </ac:picMkLst>
        </pc:picChg>
      </pc:sldChg>
    </pc:docChg>
  </pc:docChgLst>
  <pc:docChgLst>
    <pc:chgData name="Roshni Devchand" userId="391f66c60875c68d" providerId="Windows Live" clId="Web-{72EE59B7-C92D-4667-8E1C-1B115DDA5C06}"/>
    <pc:docChg chg="modSld">
      <pc:chgData name="Roshni Devchand" userId="391f66c60875c68d" providerId="Windows Live" clId="Web-{72EE59B7-C92D-4667-8E1C-1B115DDA5C06}" dt="2022-06-27T16:55:26.210" v="0"/>
      <pc:docMkLst>
        <pc:docMk/>
      </pc:docMkLst>
      <pc:sldChg chg="delSp">
        <pc:chgData name="Roshni Devchand" userId="391f66c60875c68d" providerId="Windows Live" clId="Web-{72EE59B7-C92D-4667-8E1C-1B115DDA5C06}" dt="2022-06-27T16:55:26.210" v="0"/>
        <pc:sldMkLst>
          <pc:docMk/>
          <pc:sldMk cId="3278311088" sldId="2145706502"/>
        </pc:sldMkLst>
        <pc:spChg chg="del">
          <ac:chgData name="Roshni Devchand" userId="391f66c60875c68d" providerId="Windows Live" clId="Web-{72EE59B7-C92D-4667-8E1C-1B115DDA5C06}" dt="2022-06-27T16:55:26.210" v="0"/>
          <ac:spMkLst>
            <pc:docMk/>
            <pc:sldMk cId="3278311088" sldId="2145706502"/>
            <ac:spMk id="28" creationId="{7C55D68D-80DD-46D5-9079-4E7941AC0A61}"/>
          </ac:spMkLst>
        </pc:spChg>
      </pc:sldChg>
    </pc:docChg>
  </pc:docChgLst>
  <pc:docChgLst>
    <pc:chgData name="Roshni Devchand" userId="391f66c60875c68d" providerId="Windows Live" clId="Web-{D6B408C3-4134-40B4-93B4-C66FB6EA5F65}"/>
    <pc:docChg chg="modSld">
      <pc:chgData name="Roshni Devchand" userId="391f66c60875c68d" providerId="Windows Live" clId="Web-{D6B408C3-4134-40B4-93B4-C66FB6EA5F65}" dt="2022-07-05T14:23:40.646" v="43"/>
      <pc:docMkLst>
        <pc:docMk/>
      </pc:docMkLst>
      <pc:sldChg chg="addSp">
        <pc:chgData name="Roshni Devchand" userId="391f66c60875c68d" providerId="Windows Live" clId="Web-{D6B408C3-4134-40B4-93B4-C66FB6EA5F65}" dt="2022-07-05T14:22:52.176" v="32"/>
        <pc:sldMkLst>
          <pc:docMk/>
          <pc:sldMk cId="2529256594" sldId="293"/>
        </pc:sldMkLst>
        <pc:spChg chg="add">
          <ac:chgData name="Roshni Devchand" userId="391f66c60875c68d" providerId="Windows Live" clId="Web-{D6B408C3-4134-40B4-93B4-C66FB6EA5F65}" dt="2022-07-05T14:22:52.176" v="32"/>
          <ac:spMkLst>
            <pc:docMk/>
            <pc:sldMk cId="2529256594" sldId="293"/>
            <ac:spMk id="5" creationId="{2CF8EA28-D411-C736-8A6C-22F84D730D8E}"/>
          </ac:spMkLst>
        </pc:spChg>
      </pc:sldChg>
      <pc:sldChg chg="addSp">
        <pc:chgData name="Roshni Devchand" userId="391f66c60875c68d" providerId="Windows Live" clId="Web-{D6B408C3-4134-40B4-93B4-C66FB6EA5F65}" dt="2022-07-05T14:21:53.065" v="20"/>
        <pc:sldMkLst>
          <pc:docMk/>
          <pc:sldMk cId="3150691971" sldId="301"/>
        </pc:sldMkLst>
        <pc:spChg chg="add">
          <ac:chgData name="Roshni Devchand" userId="391f66c60875c68d" providerId="Windows Live" clId="Web-{D6B408C3-4134-40B4-93B4-C66FB6EA5F65}" dt="2022-07-05T14:21:53.065" v="20"/>
          <ac:spMkLst>
            <pc:docMk/>
            <pc:sldMk cId="3150691971" sldId="301"/>
            <ac:spMk id="4" creationId="{D4B825D1-20BE-9A95-6EBA-E4363A5BBA62}"/>
          </ac:spMkLst>
        </pc:spChg>
      </pc:sldChg>
      <pc:sldChg chg="addSp">
        <pc:chgData name="Roshni Devchand" userId="391f66c60875c68d" providerId="Windows Live" clId="Web-{D6B408C3-4134-40B4-93B4-C66FB6EA5F65}" dt="2022-07-05T14:21:55.612" v="21"/>
        <pc:sldMkLst>
          <pc:docMk/>
          <pc:sldMk cId="490105619" sldId="2145706451"/>
        </pc:sldMkLst>
        <pc:spChg chg="add">
          <ac:chgData name="Roshni Devchand" userId="391f66c60875c68d" providerId="Windows Live" clId="Web-{D6B408C3-4134-40B4-93B4-C66FB6EA5F65}" dt="2022-07-05T14:21:55.612" v="21"/>
          <ac:spMkLst>
            <pc:docMk/>
            <pc:sldMk cId="490105619" sldId="2145706451"/>
            <ac:spMk id="5" creationId="{6CC04D5C-573B-EA88-D58F-6341F86D04BE}"/>
          </ac:spMkLst>
        </pc:spChg>
      </pc:sldChg>
      <pc:sldChg chg="addSp">
        <pc:chgData name="Roshni Devchand" userId="391f66c60875c68d" providerId="Windows Live" clId="Web-{D6B408C3-4134-40B4-93B4-C66FB6EA5F65}" dt="2022-07-05T14:21:57.721" v="22"/>
        <pc:sldMkLst>
          <pc:docMk/>
          <pc:sldMk cId="3217575340" sldId="2145706471"/>
        </pc:sldMkLst>
        <pc:spChg chg="add">
          <ac:chgData name="Roshni Devchand" userId="391f66c60875c68d" providerId="Windows Live" clId="Web-{D6B408C3-4134-40B4-93B4-C66FB6EA5F65}" dt="2022-07-05T14:21:57.721" v="22"/>
          <ac:spMkLst>
            <pc:docMk/>
            <pc:sldMk cId="3217575340" sldId="2145706471"/>
            <ac:spMk id="5" creationId="{D2CF8C3D-9DD0-749C-95D4-0EED217C2929}"/>
          </ac:spMkLst>
        </pc:spChg>
      </pc:sldChg>
      <pc:sldChg chg="addSp">
        <pc:chgData name="Roshni Devchand" userId="391f66c60875c68d" providerId="Windows Live" clId="Web-{D6B408C3-4134-40B4-93B4-C66FB6EA5F65}" dt="2022-07-05T14:22:02.424" v="24"/>
        <pc:sldMkLst>
          <pc:docMk/>
          <pc:sldMk cId="3831573092" sldId="2145706474"/>
        </pc:sldMkLst>
        <pc:spChg chg="add">
          <ac:chgData name="Roshni Devchand" userId="391f66c60875c68d" providerId="Windows Live" clId="Web-{D6B408C3-4134-40B4-93B4-C66FB6EA5F65}" dt="2022-07-05T14:22:02.424" v="24"/>
          <ac:spMkLst>
            <pc:docMk/>
            <pc:sldMk cId="3831573092" sldId="2145706474"/>
            <ac:spMk id="6" creationId="{C068F9A0-4857-02D9-5ED8-69553EC90739}"/>
          </ac:spMkLst>
        </pc:spChg>
      </pc:sldChg>
      <pc:sldChg chg="addSp">
        <pc:chgData name="Roshni Devchand" userId="391f66c60875c68d" providerId="Windows Live" clId="Web-{D6B408C3-4134-40B4-93B4-C66FB6EA5F65}" dt="2022-07-05T14:22:04.628" v="25"/>
        <pc:sldMkLst>
          <pc:docMk/>
          <pc:sldMk cId="3278311088" sldId="2145706502"/>
        </pc:sldMkLst>
        <pc:spChg chg="add">
          <ac:chgData name="Roshni Devchand" userId="391f66c60875c68d" providerId="Windows Live" clId="Web-{D6B408C3-4134-40B4-93B4-C66FB6EA5F65}" dt="2022-07-05T14:22:04.628" v="25"/>
          <ac:spMkLst>
            <pc:docMk/>
            <pc:sldMk cId="3278311088" sldId="2145706502"/>
            <ac:spMk id="5" creationId="{A108BFB8-84E9-CBD6-DB72-49F897ECCD5A}"/>
          </ac:spMkLst>
        </pc:spChg>
      </pc:sldChg>
      <pc:sldChg chg="addSp">
        <pc:chgData name="Roshni Devchand" userId="391f66c60875c68d" providerId="Windows Live" clId="Web-{D6B408C3-4134-40B4-93B4-C66FB6EA5F65}" dt="2022-07-05T14:23:38.568" v="42"/>
        <pc:sldMkLst>
          <pc:docMk/>
          <pc:sldMk cId="554404419" sldId="2145706789"/>
        </pc:sldMkLst>
        <pc:spChg chg="add">
          <ac:chgData name="Roshni Devchand" userId="391f66c60875c68d" providerId="Windows Live" clId="Web-{D6B408C3-4134-40B4-93B4-C66FB6EA5F65}" dt="2022-07-05T14:23:38.568" v="42"/>
          <ac:spMkLst>
            <pc:docMk/>
            <pc:sldMk cId="554404419" sldId="2145706789"/>
            <ac:spMk id="5" creationId="{1E036746-94BE-B5A1-57E0-64BEDF07A5BB}"/>
          </ac:spMkLst>
        </pc:spChg>
      </pc:sldChg>
      <pc:sldChg chg="addSp">
        <pc:chgData name="Roshni Devchand" userId="391f66c60875c68d" providerId="Windows Live" clId="Web-{D6B408C3-4134-40B4-93B4-C66FB6EA5F65}" dt="2022-07-05T14:23:40.646" v="43"/>
        <pc:sldMkLst>
          <pc:docMk/>
          <pc:sldMk cId="2019117086" sldId="2145706792"/>
        </pc:sldMkLst>
        <pc:spChg chg="add">
          <ac:chgData name="Roshni Devchand" userId="391f66c60875c68d" providerId="Windows Live" clId="Web-{D6B408C3-4134-40B4-93B4-C66FB6EA5F65}" dt="2022-07-05T14:23:40.646" v="43"/>
          <ac:spMkLst>
            <pc:docMk/>
            <pc:sldMk cId="2019117086" sldId="2145706792"/>
            <ac:spMk id="5" creationId="{269EB77E-CE22-01DE-D935-10F478019FB3}"/>
          </ac:spMkLst>
        </pc:spChg>
      </pc:sldChg>
      <pc:sldChg chg="addSp delSp">
        <pc:chgData name="Roshni Devchand" userId="391f66c60875c68d" providerId="Windows Live" clId="Web-{D6B408C3-4134-40B4-93B4-C66FB6EA5F65}" dt="2022-07-05T14:22:58.145" v="34"/>
        <pc:sldMkLst>
          <pc:docMk/>
          <pc:sldMk cId="2943460027" sldId="2145706794"/>
        </pc:sldMkLst>
        <pc:spChg chg="add del">
          <ac:chgData name="Roshni Devchand" userId="391f66c60875c68d" providerId="Windows Live" clId="Web-{D6B408C3-4134-40B4-93B4-C66FB6EA5F65}" dt="2022-07-05T14:22:58.145" v="34"/>
          <ac:spMkLst>
            <pc:docMk/>
            <pc:sldMk cId="2943460027" sldId="2145706794"/>
            <ac:spMk id="6" creationId="{88761D37-4F90-56CF-FACE-A4F28D838461}"/>
          </ac:spMkLst>
        </pc:spChg>
      </pc:sldChg>
      <pc:sldChg chg="addSp modSp">
        <pc:chgData name="Roshni Devchand" userId="391f66c60875c68d" providerId="Windows Live" clId="Web-{D6B408C3-4134-40B4-93B4-C66FB6EA5F65}" dt="2022-07-05T14:21:34.002" v="15"/>
        <pc:sldMkLst>
          <pc:docMk/>
          <pc:sldMk cId="2703737329" sldId="2145706795"/>
        </pc:sldMkLst>
        <pc:spChg chg="add mod">
          <ac:chgData name="Roshni Devchand" userId="391f66c60875c68d" providerId="Windows Live" clId="Web-{D6B408C3-4134-40B4-93B4-C66FB6EA5F65}" dt="2022-07-05T14:21:34.002" v="15"/>
          <ac:spMkLst>
            <pc:docMk/>
            <pc:sldMk cId="2703737329" sldId="2145706795"/>
            <ac:spMk id="4" creationId="{06A77FC9-DC0B-F961-090F-6CDF40CF0F4D}"/>
          </ac:spMkLst>
        </pc:spChg>
      </pc:sldChg>
      <pc:sldChg chg="addSp">
        <pc:chgData name="Roshni Devchand" userId="391f66c60875c68d" providerId="Windows Live" clId="Web-{D6B408C3-4134-40B4-93B4-C66FB6EA5F65}" dt="2022-07-05T14:21:38.973" v="16"/>
        <pc:sldMkLst>
          <pc:docMk/>
          <pc:sldMk cId="1481554836" sldId="2145706798"/>
        </pc:sldMkLst>
        <pc:spChg chg="add">
          <ac:chgData name="Roshni Devchand" userId="391f66c60875c68d" providerId="Windows Live" clId="Web-{D6B408C3-4134-40B4-93B4-C66FB6EA5F65}" dt="2022-07-05T14:21:38.973" v="16"/>
          <ac:spMkLst>
            <pc:docMk/>
            <pc:sldMk cId="1481554836" sldId="2145706798"/>
            <ac:spMk id="5" creationId="{BD6A01C8-A459-FA5D-706A-0489E83F8CE7}"/>
          </ac:spMkLst>
        </pc:spChg>
      </pc:sldChg>
      <pc:sldChg chg="addSp modSp">
        <pc:chgData name="Roshni Devchand" userId="391f66c60875c68d" providerId="Windows Live" clId="Web-{D6B408C3-4134-40B4-93B4-C66FB6EA5F65}" dt="2022-07-05T14:21:51.049" v="19"/>
        <pc:sldMkLst>
          <pc:docMk/>
          <pc:sldMk cId="283277970" sldId="2145706799"/>
        </pc:sldMkLst>
        <pc:spChg chg="add mod">
          <ac:chgData name="Roshni Devchand" userId="391f66c60875c68d" providerId="Windows Live" clId="Web-{D6B408C3-4134-40B4-93B4-C66FB6EA5F65}" dt="2022-07-05T14:21:51.049" v="19"/>
          <ac:spMkLst>
            <pc:docMk/>
            <pc:sldMk cId="283277970" sldId="2145706799"/>
            <ac:spMk id="4" creationId="{6A003421-98F7-3757-41BA-7059F083E97D}"/>
          </ac:spMkLst>
        </pc:spChg>
      </pc:sldChg>
      <pc:sldChg chg="addSp">
        <pc:chgData name="Roshni Devchand" userId="391f66c60875c68d" providerId="Windows Live" clId="Web-{D6B408C3-4134-40B4-93B4-C66FB6EA5F65}" dt="2022-07-05T14:22:00.456" v="23"/>
        <pc:sldMkLst>
          <pc:docMk/>
          <pc:sldMk cId="3956647517" sldId="2145706800"/>
        </pc:sldMkLst>
        <pc:spChg chg="add">
          <ac:chgData name="Roshni Devchand" userId="391f66c60875c68d" providerId="Windows Live" clId="Web-{D6B408C3-4134-40B4-93B4-C66FB6EA5F65}" dt="2022-07-05T14:22:00.456" v="23"/>
          <ac:spMkLst>
            <pc:docMk/>
            <pc:sldMk cId="3956647517" sldId="2145706800"/>
            <ac:spMk id="5" creationId="{C4BEBCC7-3D46-1CD9-8491-DF1F102BA333}"/>
          </ac:spMkLst>
        </pc:spChg>
      </pc:sldChg>
      <pc:sldChg chg="addSp modSp">
        <pc:chgData name="Roshni Devchand" userId="391f66c60875c68d" providerId="Windows Live" clId="Web-{D6B408C3-4134-40B4-93B4-C66FB6EA5F65}" dt="2022-07-05T14:22:10.706" v="28"/>
        <pc:sldMkLst>
          <pc:docMk/>
          <pc:sldMk cId="357694764" sldId="2145706801"/>
        </pc:sldMkLst>
        <pc:spChg chg="add mod">
          <ac:chgData name="Roshni Devchand" userId="391f66c60875c68d" providerId="Windows Live" clId="Web-{D6B408C3-4134-40B4-93B4-C66FB6EA5F65}" dt="2022-07-05T14:22:10.706" v="28"/>
          <ac:spMkLst>
            <pc:docMk/>
            <pc:sldMk cId="357694764" sldId="2145706801"/>
            <ac:spMk id="5" creationId="{66712EE9-0528-7BAF-148E-6EAA0614D924}"/>
          </ac:spMkLst>
        </pc:spChg>
      </pc:sldChg>
      <pc:sldChg chg="addSp modSp">
        <pc:chgData name="Roshni Devchand" userId="391f66c60875c68d" providerId="Windows Live" clId="Web-{D6B408C3-4134-40B4-93B4-C66FB6EA5F65}" dt="2022-07-05T14:22:45.394" v="31"/>
        <pc:sldMkLst>
          <pc:docMk/>
          <pc:sldMk cId="2240933248" sldId="2145706802"/>
        </pc:sldMkLst>
        <pc:spChg chg="add mod">
          <ac:chgData name="Roshni Devchand" userId="391f66c60875c68d" providerId="Windows Live" clId="Web-{D6B408C3-4134-40B4-93B4-C66FB6EA5F65}" dt="2022-07-05T14:22:45.394" v="31"/>
          <ac:spMkLst>
            <pc:docMk/>
            <pc:sldMk cId="2240933248" sldId="2145706802"/>
            <ac:spMk id="4" creationId="{109A3997-57C1-3366-A755-488CDC18A1D7}"/>
          </ac:spMkLst>
        </pc:spChg>
      </pc:sldChg>
      <pc:sldChg chg="addSp modSp">
        <pc:chgData name="Roshni Devchand" userId="391f66c60875c68d" providerId="Windows Live" clId="Web-{D6B408C3-4134-40B4-93B4-C66FB6EA5F65}" dt="2022-07-05T14:23:34.052" v="41"/>
        <pc:sldMkLst>
          <pc:docMk/>
          <pc:sldMk cId="1322754494" sldId="2145706803"/>
        </pc:sldMkLst>
        <pc:spChg chg="add mod">
          <ac:chgData name="Roshni Devchand" userId="391f66c60875c68d" providerId="Windows Live" clId="Web-{D6B408C3-4134-40B4-93B4-C66FB6EA5F65}" dt="2022-07-05T14:23:34.052" v="41"/>
          <ac:spMkLst>
            <pc:docMk/>
            <pc:sldMk cId="1322754494" sldId="2145706803"/>
            <ac:spMk id="4" creationId="{81588228-3B2F-06A3-E8F4-F8572157CBDE}"/>
          </ac:spMkLst>
        </pc:spChg>
      </pc:sldChg>
      <pc:sldChg chg="addSp">
        <pc:chgData name="Roshni Devchand" userId="391f66c60875c68d" providerId="Windows Live" clId="Web-{D6B408C3-4134-40B4-93B4-C66FB6EA5F65}" dt="2022-07-05T14:23:00.973" v="35"/>
        <pc:sldMkLst>
          <pc:docMk/>
          <pc:sldMk cId="274729691" sldId="2145706804"/>
        </pc:sldMkLst>
        <pc:spChg chg="add">
          <ac:chgData name="Roshni Devchand" userId="391f66c60875c68d" providerId="Windows Live" clId="Web-{D6B408C3-4134-40B4-93B4-C66FB6EA5F65}" dt="2022-07-05T14:23:00.973" v="35"/>
          <ac:spMkLst>
            <pc:docMk/>
            <pc:sldMk cId="274729691" sldId="2145706804"/>
            <ac:spMk id="5" creationId="{FB267CD4-B993-5B2F-2929-A9169C09CC92}"/>
          </ac:spMkLst>
        </pc:spChg>
      </pc:sldChg>
      <pc:sldChg chg="addSp modSp">
        <pc:chgData name="Roshni Devchand" userId="391f66c60875c68d" providerId="Windows Live" clId="Web-{D6B408C3-4134-40B4-93B4-C66FB6EA5F65}" dt="2022-07-05T14:23:17.755" v="38"/>
        <pc:sldMkLst>
          <pc:docMk/>
          <pc:sldMk cId="2045083955" sldId="2145706805"/>
        </pc:sldMkLst>
        <pc:spChg chg="add mod">
          <ac:chgData name="Roshni Devchand" userId="391f66c60875c68d" providerId="Windows Live" clId="Web-{D6B408C3-4134-40B4-93B4-C66FB6EA5F65}" dt="2022-07-05T14:23:17.755" v="38"/>
          <ac:spMkLst>
            <pc:docMk/>
            <pc:sldMk cId="2045083955" sldId="2145706805"/>
            <ac:spMk id="5" creationId="{641D3A49-B31A-19D4-EC8E-3DA440F6380A}"/>
          </ac:spMkLst>
        </pc:spChg>
      </pc:sldChg>
    </pc:docChg>
  </pc:docChgLst>
  <pc:docChgLst>
    <pc:chgData name="Roshni Devchand" userId="391f66c60875c68d" providerId="Windows Live" clId="Web-{E71B5853-201F-4FF3-BE68-6BDB37F15318}"/>
    <pc:docChg chg="addSld delSld modSld">
      <pc:chgData name="Roshni Devchand" userId="391f66c60875c68d" providerId="Windows Live" clId="Web-{E71B5853-201F-4FF3-BE68-6BDB37F15318}" dt="2022-06-23T22:21:45.532" v="8"/>
      <pc:docMkLst>
        <pc:docMk/>
      </pc:docMkLst>
      <pc:sldChg chg="addSp delSp add del replId">
        <pc:chgData name="Roshni Devchand" userId="391f66c60875c68d" providerId="Windows Live" clId="Web-{E71B5853-201F-4FF3-BE68-6BDB37F15318}" dt="2022-06-23T22:21:45.532" v="8"/>
        <pc:sldMkLst>
          <pc:docMk/>
          <pc:sldMk cId="1419713750" sldId="2145706806"/>
        </pc:sldMkLst>
        <pc:spChg chg="del">
          <ac:chgData name="Roshni Devchand" userId="391f66c60875c68d" providerId="Windows Live" clId="Web-{E71B5853-201F-4FF3-BE68-6BDB37F15318}" dt="2022-06-23T22:19:29.014" v="7"/>
          <ac:spMkLst>
            <pc:docMk/>
            <pc:sldMk cId="1419713750" sldId="2145706806"/>
            <ac:spMk id="22" creationId="{AE8D1F69-73D1-45CB-B376-B21D9F8DBE67}"/>
          </ac:spMkLst>
        </pc:spChg>
        <pc:spChg chg="del">
          <ac:chgData name="Roshni Devchand" userId="391f66c60875c68d" providerId="Windows Live" clId="Web-{E71B5853-201F-4FF3-BE68-6BDB37F15318}" dt="2022-06-23T22:19:08.920" v="2"/>
          <ac:spMkLst>
            <pc:docMk/>
            <pc:sldMk cId="1419713750" sldId="2145706806"/>
            <ac:spMk id="26" creationId="{ED157983-77C2-4853-889B-AE9B3E30C06A}"/>
          </ac:spMkLst>
        </pc:spChg>
        <pc:spChg chg="del">
          <ac:chgData name="Roshni Devchand" userId="391f66c60875c68d" providerId="Windows Live" clId="Web-{E71B5853-201F-4FF3-BE68-6BDB37F15318}" dt="2022-06-23T22:19:11.654" v="3"/>
          <ac:spMkLst>
            <pc:docMk/>
            <pc:sldMk cId="1419713750" sldId="2145706806"/>
            <ac:spMk id="27" creationId="{EB9E67C9-2A98-41A0-A55C-4A72ACD8F6AA}"/>
          </ac:spMkLst>
        </pc:spChg>
        <pc:spChg chg="del">
          <ac:chgData name="Roshni Devchand" userId="391f66c60875c68d" providerId="Windows Live" clId="Web-{E71B5853-201F-4FF3-BE68-6BDB37F15318}" dt="2022-06-23T22:19:26.295" v="6"/>
          <ac:spMkLst>
            <pc:docMk/>
            <pc:sldMk cId="1419713750" sldId="2145706806"/>
            <ac:spMk id="30" creationId="{084B1A2E-E2B6-44FC-B892-8621299BABB6}"/>
          </ac:spMkLst>
        </pc:spChg>
        <pc:spChg chg="del">
          <ac:chgData name="Roshni Devchand" userId="391f66c60875c68d" providerId="Windows Live" clId="Web-{E71B5853-201F-4FF3-BE68-6BDB37F15318}" dt="2022-06-23T22:19:05.857" v="1"/>
          <ac:spMkLst>
            <pc:docMk/>
            <pc:sldMk cId="1419713750" sldId="2145706806"/>
            <ac:spMk id="32" creationId="{8446E1EF-0C83-4CFD-AF30-BD361B778A6E}"/>
          </ac:spMkLst>
        </pc:spChg>
        <pc:picChg chg="add del">
          <ac:chgData name="Roshni Devchand" userId="391f66c60875c68d" providerId="Windows Live" clId="Web-{E71B5853-201F-4FF3-BE68-6BDB37F15318}" dt="2022-06-23T22:19:16.061" v="5"/>
          <ac:picMkLst>
            <pc:docMk/>
            <pc:sldMk cId="1419713750" sldId="2145706806"/>
            <ac:picMk id="6" creationId="{5914F9B9-4F9F-48CE-8FB3-F3A2C6C23316}"/>
          </ac:picMkLst>
        </pc:picChg>
      </pc:sldChg>
    </pc:docChg>
  </pc:docChgLst>
  <pc:docChgLst>
    <pc:chgData name="Abigail Aldridge" userId="d0a76afd6a6e8b30" providerId="Windows Live" clId="Web-{302F2FFD-BA36-4C0F-8F36-55E248E25741}"/>
    <pc:docChg chg="modSld">
      <pc:chgData name="Abigail Aldridge" userId="d0a76afd6a6e8b30" providerId="Windows Live" clId="Web-{302F2FFD-BA36-4C0F-8F36-55E248E25741}" dt="2022-07-02T17:31:14.748" v="0" actId="1076"/>
      <pc:docMkLst>
        <pc:docMk/>
      </pc:docMkLst>
      <pc:sldChg chg="modSp">
        <pc:chgData name="Abigail Aldridge" userId="d0a76afd6a6e8b30" providerId="Windows Live" clId="Web-{302F2FFD-BA36-4C0F-8F36-55E248E25741}" dt="2022-07-02T17:31:14.748" v="0" actId="1076"/>
        <pc:sldMkLst>
          <pc:docMk/>
          <pc:sldMk cId="3278311088" sldId="2145706502"/>
        </pc:sldMkLst>
        <pc:spChg chg="mod">
          <ac:chgData name="Abigail Aldridge" userId="d0a76afd6a6e8b30" providerId="Windows Live" clId="Web-{302F2FFD-BA36-4C0F-8F36-55E248E25741}" dt="2022-07-02T17:31:14.748" v="0" actId="1076"/>
          <ac:spMkLst>
            <pc:docMk/>
            <pc:sldMk cId="3278311088" sldId="2145706502"/>
            <ac:spMk id="27" creationId="{EB9E67C9-2A98-41A0-A55C-4A72ACD8F6AA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E6118-E029-4346-8222-460F25350FB4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22300-C538-437D-B0C3-2CC1E930F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5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CDB8-8718-47E3-B876-B52192F7797C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2DAF9-DC38-461F-9C7D-F9A7EE5C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244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f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l" rtl="0"/>
            <a:r>
              <a:rPr lang="fr" b="0" i="0" u="none" baseline="0"/>
              <a:t>Organisation mondiale de la Santé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 rtl="0"/>
            <a:fld id="{1CBE09EC-A4F6-4835-A055-C2A4BB5A552F}" type="datetime3">
              <a:rPr lang="en-US"/>
              <a:pPr algn="l" rtl="0"/>
              <a:t>22 July 2022</a:t>
            </a:fld>
            <a:endParaRPr lang="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/>
            <a:fld id="{9DC7146C-01FB-4AA2-887D-58E6F92B8E24}" type="slidenum">
              <a:rPr/>
              <a:pPr algn="l" rtl="0"/>
              <a:t>4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11113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0DCB3-73E6-4E5F-9593-CD254CAE9670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4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fr" b="0" i="0" u="none" baseline="0"/>
              <a:t>Des facilitateurs s'inviteront de temps en temps dans les salles pour observer vos discussions.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0DCB3-73E6-4E5F-9593-CD254CAE9670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45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75251-989C-4485-9A4B-F6EA6FEC0C50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3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40DD33B6-F520-4043-A42B-0AE136F61F0C}" type="slidenum">
              <a:rPr/>
              <a:t>12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93550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D24AD028-913E-4FA1-8689-5FFE5DC1FC84}" type="slidenum">
              <a:rPr/>
              <a:t>17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129633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D24AD028-913E-4FA1-8689-5FFE5DC1FC84}" type="slidenum">
              <a:rPr/>
              <a:t>18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110173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5.xml"/><Relationship Id="rId7" Type="http://schemas.openxmlformats.org/officeDocument/2006/relationships/image" Target="../media/image36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0A92-A2F8-4B6C-8D2E-4EA49054A055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6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FD3B-5293-4DAA-AC48-987288CAAF00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5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BB58-BF35-4305-8382-D9292C4D94EE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9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427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82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9764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2" y="4407418"/>
            <a:ext cx="10363924" cy="1362097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2" y="2907058"/>
            <a:ext cx="10363924" cy="1500322"/>
          </a:xfrm>
        </p:spPr>
        <p:txBody>
          <a:bodyPr anchor="b"/>
          <a:lstStyle>
            <a:lvl1pPr marL="0" indent="0">
              <a:buNone/>
              <a:defRPr sz="1905"/>
            </a:lvl1pPr>
            <a:lvl2pPr marL="411745" indent="0">
              <a:buNone/>
              <a:defRPr sz="1633"/>
            </a:lvl2pPr>
            <a:lvl3pPr marL="823517" indent="0">
              <a:buNone/>
              <a:defRPr sz="1451"/>
            </a:lvl3pPr>
            <a:lvl4pPr marL="1235289" indent="0">
              <a:buNone/>
              <a:defRPr sz="1270"/>
            </a:lvl4pPr>
            <a:lvl5pPr marL="1647053" indent="0">
              <a:buNone/>
              <a:defRPr sz="1270"/>
            </a:lvl5pPr>
            <a:lvl6pPr marL="2058820" indent="0">
              <a:buNone/>
              <a:defRPr sz="1270"/>
            </a:lvl6pPr>
            <a:lvl7pPr marL="2470583" indent="0">
              <a:buNone/>
              <a:defRPr sz="1270"/>
            </a:lvl7pPr>
            <a:lvl8pPr marL="2882345" indent="0">
              <a:buNone/>
              <a:defRPr sz="1270"/>
            </a:lvl8pPr>
            <a:lvl9pPr marL="3294111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772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057" y="1380815"/>
            <a:ext cx="5440787" cy="4611835"/>
          </a:xfrm>
        </p:spPr>
        <p:txBody>
          <a:bodyPr/>
          <a:lstStyle>
            <a:lvl1pPr>
              <a:defRPr sz="2630"/>
            </a:lvl1pPr>
            <a:lvl2pPr>
              <a:defRPr sz="2177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601" y="1380815"/>
            <a:ext cx="5440787" cy="4611835"/>
          </a:xfrm>
        </p:spPr>
        <p:txBody>
          <a:bodyPr/>
          <a:lstStyle>
            <a:lvl1pPr>
              <a:defRPr sz="2630"/>
            </a:lvl1pPr>
            <a:lvl2pPr>
              <a:defRPr sz="2177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180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16" y="275017"/>
            <a:ext cx="10972076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66" y="1534880"/>
            <a:ext cx="5386489" cy="639293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1745" indent="0">
              <a:buNone/>
              <a:defRPr sz="1905" b="1"/>
            </a:lvl2pPr>
            <a:lvl3pPr marL="823517" indent="0">
              <a:buNone/>
              <a:defRPr sz="1633" b="1"/>
            </a:lvl3pPr>
            <a:lvl4pPr marL="1235289" indent="0">
              <a:buNone/>
              <a:defRPr sz="1451" b="1"/>
            </a:lvl4pPr>
            <a:lvl5pPr marL="1647053" indent="0">
              <a:buNone/>
              <a:defRPr sz="1451" b="1"/>
            </a:lvl5pPr>
            <a:lvl6pPr marL="2058820" indent="0">
              <a:buNone/>
              <a:defRPr sz="1451" b="1"/>
            </a:lvl6pPr>
            <a:lvl7pPr marL="2470583" indent="0">
              <a:buNone/>
              <a:defRPr sz="1451" b="1"/>
            </a:lvl7pPr>
            <a:lvl8pPr marL="2882345" indent="0">
              <a:buNone/>
              <a:defRPr sz="1451" b="1"/>
            </a:lvl8pPr>
            <a:lvl9pPr marL="3294111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66" y="2174174"/>
            <a:ext cx="5386489" cy="3952385"/>
          </a:xfrm>
        </p:spPr>
        <p:txBody>
          <a:bodyPr/>
          <a:lstStyle>
            <a:lvl1pPr>
              <a:defRPr sz="2177"/>
            </a:lvl1pPr>
            <a:lvl2pPr>
              <a:defRPr sz="1905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43" y="1534880"/>
            <a:ext cx="5388300" cy="639293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1745" indent="0">
              <a:buNone/>
              <a:defRPr sz="1905" b="1"/>
            </a:lvl2pPr>
            <a:lvl3pPr marL="823517" indent="0">
              <a:buNone/>
              <a:defRPr sz="1633" b="1"/>
            </a:lvl3pPr>
            <a:lvl4pPr marL="1235289" indent="0">
              <a:buNone/>
              <a:defRPr sz="1451" b="1"/>
            </a:lvl4pPr>
            <a:lvl5pPr marL="1647053" indent="0">
              <a:buNone/>
              <a:defRPr sz="1451" b="1"/>
            </a:lvl5pPr>
            <a:lvl6pPr marL="2058820" indent="0">
              <a:buNone/>
              <a:defRPr sz="1451" b="1"/>
            </a:lvl6pPr>
            <a:lvl7pPr marL="2470583" indent="0">
              <a:buNone/>
              <a:defRPr sz="1451" b="1"/>
            </a:lvl7pPr>
            <a:lvl8pPr marL="2882345" indent="0">
              <a:buNone/>
              <a:defRPr sz="1451" b="1"/>
            </a:lvl8pPr>
            <a:lvl9pPr marL="3294111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43" y="2174174"/>
            <a:ext cx="5388300" cy="3952385"/>
          </a:xfrm>
        </p:spPr>
        <p:txBody>
          <a:bodyPr/>
          <a:lstStyle>
            <a:lvl1pPr>
              <a:defRPr sz="2177"/>
            </a:lvl1pPr>
            <a:lvl2pPr>
              <a:defRPr sz="1905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023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4839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32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15" y="273576"/>
            <a:ext cx="4010909" cy="1161958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482" y="273571"/>
            <a:ext cx="6814561" cy="5852986"/>
          </a:xfrm>
        </p:spPr>
        <p:txBody>
          <a:bodyPr/>
          <a:lstStyle>
            <a:lvl1pPr>
              <a:defRPr sz="2902"/>
            </a:lvl1pPr>
            <a:lvl2pPr>
              <a:defRPr sz="2630"/>
            </a:lvl2pPr>
            <a:lvl3pPr>
              <a:defRPr sz="2177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015" y="1435570"/>
            <a:ext cx="4010909" cy="4691027"/>
          </a:xfrm>
        </p:spPr>
        <p:txBody>
          <a:bodyPr/>
          <a:lstStyle>
            <a:lvl1pPr marL="0" indent="0">
              <a:buNone/>
              <a:defRPr sz="1270"/>
            </a:lvl1pPr>
            <a:lvl2pPr marL="411745" indent="0">
              <a:buNone/>
              <a:defRPr sz="1179"/>
            </a:lvl2pPr>
            <a:lvl3pPr marL="823517" indent="0">
              <a:buNone/>
              <a:defRPr sz="907"/>
            </a:lvl3pPr>
            <a:lvl4pPr marL="1235289" indent="0">
              <a:buNone/>
              <a:defRPr sz="816"/>
            </a:lvl4pPr>
            <a:lvl5pPr marL="1647053" indent="0">
              <a:buNone/>
              <a:defRPr sz="816"/>
            </a:lvl5pPr>
            <a:lvl6pPr marL="2058820" indent="0">
              <a:buNone/>
              <a:defRPr sz="816"/>
            </a:lvl6pPr>
            <a:lvl7pPr marL="2470583" indent="0">
              <a:buNone/>
              <a:defRPr sz="816"/>
            </a:lvl7pPr>
            <a:lvl8pPr marL="2882345" indent="0">
              <a:buNone/>
              <a:defRPr sz="816"/>
            </a:lvl8pPr>
            <a:lvl9pPr marL="3294111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40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D549-558C-41B3-BED8-7B4E50CE1A05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80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23" y="4800456"/>
            <a:ext cx="7315924" cy="567300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23" y="613376"/>
            <a:ext cx="7315924" cy="4113648"/>
          </a:xfrm>
        </p:spPr>
        <p:txBody>
          <a:bodyPr/>
          <a:lstStyle>
            <a:lvl1pPr marL="0" indent="0">
              <a:buNone/>
              <a:defRPr sz="2902"/>
            </a:lvl1pPr>
            <a:lvl2pPr marL="411745" indent="0">
              <a:buNone/>
              <a:defRPr sz="2630"/>
            </a:lvl2pPr>
            <a:lvl3pPr marL="823517" indent="0">
              <a:buNone/>
              <a:defRPr sz="2177"/>
            </a:lvl3pPr>
            <a:lvl4pPr marL="1235289" indent="0">
              <a:buNone/>
              <a:defRPr sz="1905"/>
            </a:lvl4pPr>
            <a:lvl5pPr marL="1647053" indent="0">
              <a:buNone/>
              <a:defRPr sz="1905"/>
            </a:lvl5pPr>
            <a:lvl6pPr marL="2058820" indent="0">
              <a:buNone/>
              <a:defRPr sz="1905"/>
            </a:lvl6pPr>
            <a:lvl7pPr marL="2470583" indent="0">
              <a:buNone/>
              <a:defRPr sz="1905"/>
            </a:lvl7pPr>
            <a:lvl8pPr marL="2882345" indent="0">
              <a:buNone/>
              <a:defRPr sz="1905"/>
            </a:lvl8pPr>
            <a:lvl9pPr marL="3294111" indent="0">
              <a:buNone/>
              <a:defRPr sz="19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23" y="5367757"/>
            <a:ext cx="7315924" cy="804876"/>
          </a:xfrm>
        </p:spPr>
        <p:txBody>
          <a:bodyPr/>
          <a:lstStyle>
            <a:lvl1pPr marL="0" indent="0">
              <a:buNone/>
              <a:defRPr sz="1270"/>
            </a:lvl1pPr>
            <a:lvl2pPr marL="411745" indent="0">
              <a:buNone/>
              <a:defRPr sz="1179"/>
            </a:lvl2pPr>
            <a:lvl3pPr marL="823517" indent="0">
              <a:buNone/>
              <a:defRPr sz="907"/>
            </a:lvl3pPr>
            <a:lvl4pPr marL="1235289" indent="0">
              <a:buNone/>
              <a:defRPr sz="816"/>
            </a:lvl4pPr>
            <a:lvl5pPr marL="1647053" indent="0">
              <a:buNone/>
              <a:defRPr sz="816"/>
            </a:lvl5pPr>
            <a:lvl6pPr marL="2058820" indent="0">
              <a:buNone/>
              <a:defRPr sz="816"/>
            </a:lvl6pPr>
            <a:lvl7pPr marL="2470583" indent="0">
              <a:buNone/>
              <a:defRPr sz="816"/>
            </a:lvl7pPr>
            <a:lvl8pPr marL="2882345" indent="0">
              <a:buNone/>
              <a:defRPr sz="816"/>
            </a:lvl8pPr>
            <a:lvl9pPr marL="3294111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776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2796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5992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70242" cy="5992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992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8582080" y="2501220"/>
            <a:ext cx="2919489" cy="27539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419100" y="0"/>
            <a:ext cx="11772901" cy="1194093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96687" y="12129"/>
            <a:ext cx="11495315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96687" y="1368341"/>
            <a:ext cx="1015619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16740" y="2520846"/>
            <a:ext cx="10156192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EDCE1-A912-48DB-9E58-051F8752A375}"/>
              </a:ext>
            </a:extLst>
          </p:cNvPr>
          <p:cNvSpPr txBox="1"/>
          <p:nvPr userDrawn="1"/>
        </p:nvSpPr>
        <p:spPr>
          <a:xfrm>
            <a:off x="6616119" y="6203244"/>
            <a:ext cx="5575883" cy="420564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38099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21292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914401" y="12129"/>
            <a:ext cx="11277600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000"/>
              </a:lnSpc>
              <a:defRPr sz="3733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914402" y="1415968"/>
            <a:ext cx="9938477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914401" y="2520846"/>
            <a:ext cx="9858531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12934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6001464"/>
            <a:ext cx="1158819" cy="664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5CD501-D0B0-47F8-A8C4-F94868195325}"/>
              </a:ext>
            </a:extLst>
          </p:cNvPr>
          <p:cNvSpPr txBox="1"/>
          <p:nvPr userDrawn="1"/>
        </p:nvSpPr>
        <p:spPr>
          <a:xfrm>
            <a:off x="11619346" y="6358022"/>
            <a:ext cx="57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A7D13F0-7773-45D7-B9D5-1E44196E1A29}" type="slidenum">
              <a:rPr lang="en-US" sz="1600" smtClean="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‹#›</a:t>
            </a:fld>
            <a:endParaRPr lang="en-US" sz="1867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419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39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306910" indent="-306910">
              <a:buClr>
                <a:srgbClr val="005DAA"/>
              </a:buClr>
              <a:buFont typeface="Wingdings" panose="05000000000000000000" pitchFamily="2" charset="2"/>
              <a:buChar char="§"/>
              <a:defRPr sz="2667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667">
                <a:solidFill>
                  <a:srgbClr val="2D2D2D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90516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" y="5706813"/>
            <a:ext cx="1672779" cy="9590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92322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1850-1AB6-4331-A0AB-A6F93CDC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61774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2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6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5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4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8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endParaRPr lang="en-US" sz="2223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1" y="2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3018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184C-FC9E-48BE-A738-5EEBEBBF3164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76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2271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769425" y="674915"/>
            <a:ext cx="5979136" cy="5795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255151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2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9" y="5706813"/>
            <a:ext cx="1672779" cy="9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3162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/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/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7112341" y="234188"/>
            <a:ext cx="4913032" cy="46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517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39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5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/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/>
            </a:r>
            <a:b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6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5" y="5786588"/>
            <a:ext cx="1672779" cy="95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838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w Title, Bar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274639"/>
            <a:ext cx="9571284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2" b="-5052"/>
          <a:stretch/>
        </p:blipFill>
        <p:spPr>
          <a:xfrm>
            <a:off x="-1" y="6684596"/>
            <a:ext cx="12192001" cy="248992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609600" y="1479311"/>
            <a:ext cx="10972800" cy="0"/>
          </a:xfrm>
          <a:prstGeom prst="line">
            <a:avLst/>
          </a:prstGeom>
          <a:noFill/>
          <a:ln w="25400">
            <a:solidFill>
              <a:srgbClr val="0039A6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n>
                <a:solidFill>
                  <a:srgbClr val="002060">
                    <a:lumMod val="50000"/>
                    <a:lumOff val="50000"/>
                  </a:srgbClr>
                </a:solidFill>
              </a:ln>
              <a:solidFill>
                <a:srgbClr val="0F56DC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10000" r="4917" b="-2800"/>
          <a:stretch/>
        </p:blipFill>
        <p:spPr>
          <a:xfrm>
            <a:off x="909320" y="6550354"/>
            <a:ext cx="10373360" cy="1865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725206" y="6326493"/>
            <a:ext cx="46679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6C56A00-B67A-4726-B07D-3A7D659B2E50}" type="slidenum">
              <a:rPr lang="en-US" sz="1867" smtClean="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‹#›</a:t>
            </a:fld>
            <a:endParaRPr lang="en-US" sz="1867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72417-480D-435D-97AE-A0029ADAF9A8}"/>
              </a:ext>
            </a:extLst>
          </p:cNvPr>
          <p:cNvSpPr txBox="1"/>
          <p:nvPr userDrawn="1"/>
        </p:nvSpPr>
        <p:spPr>
          <a:xfrm>
            <a:off x="618184" y="1"/>
            <a:ext cx="1097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prstClr val="black"/>
                </a:solidFill>
              </a:rPr>
              <a:t>COVID-19 IM Meeting Slide Submission Template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D0A24B-D62E-4FB3-AF80-330CA1B4E4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11386" y="124312"/>
            <a:ext cx="1758692" cy="987552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9B4A1E1-958B-453E-9FB2-17E3AF2C7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45166"/>
            <a:ext cx="10972800" cy="4943511"/>
          </a:xfrm>
        </p:spPr>
        <p:txBody>
          <a:bodyPr/>
          <a:lstStyle>
            <a:lvl1pPr marL="457189" indent="-457189">
              <a:spcBef>
                <a:spcPts val="0"/>
              </a:spcBef>
              <a:buClr>
                <a:srgbClr val="0039A6"/>
              </a:buClr>
              <a:buFont typeface="Wingdings" panose="05000000000000000000" pitchFamily="2" charset="2"/>
              <a:buChar char="§"/>
              <a:defRPr sz="2667">
                <a:solidFill>
                  <a:srgbClr val="000000"/>
                </a:solidFill>
              </a:defRPr>
            </a:lvl1pPr>
            <a:lvl2pPr marL="836063" indent="-380990">
              <a:spcBef>
                <a:spcPts val="0"/>
              </a:spcBef>
              <a:buClr>
                <a:srgbClr val="003CA5"/>
              </a:buClr>
              <a:defRPr sz="2400">
                <a:solidFill>
                  <a:srgbClr val="000000"/>
                </a:solidFill>
              </a:defRPr>
            </a:lvl2pPr>
            <a:lvl3pPr marL="1138738" indent="-304792">
              <a:spcBef>
                <a:spcPts val="0"/>
              </a:spcBef>
              <a:buClr>
                <a:srgbClr val="003CA5"/>
              </a:buClr>
              <a:defRPr sz="2133">
                <a:solidFill>
                  <a:srgbClr val="000000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24339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105037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>
              <a:defRPr sz="2933" b="1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477" y="4944889"/>
            <a:ext cx="5994400" cy="1117600"/>
          </a:xfrm>
          <a:prstGeom prst="rect">
            <a:avLst/>
          </a:prstGeom>
        </p:spPr>
        <p:txBody>
          <a:bodyPr/>
          <a:lstStyle>
            <a:lvl1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94C248B8-711E-4F29-9A8B-91B97FDD8A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475B4BF-E2F7-4FC8-9F28-82A77F1662E5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7CEEE077-9DDB-45C8-AB94-04FF2EAE110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A6F34F3-F16C-4D9E-8361-06E45EDD98B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58AC57B2-A670-4601-8846-1A6E2F7790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10BE1777-38DB-490D-A90D-80EE574B5766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6B38BE04-9723-477F-AA5F-EDDEAB847D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CA30BA3-DA3F-4063-9A8B-3AAC62C58E6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BF9FAA3E-9C54-432C-BC41-94E75DB4F9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6FE175F-5D84-4F71-9C7B-B79F2CA31AC3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63846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865" y="602339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Name</a:t>
            </a:r>
          </a:p>
          <a:p>
            <a:pPr lvl="0"/>
            <a:r>
              <a:rPr lang="fr-FR" b="0"/>
              <a:t>Position</a:t>
            </a:r>
            <a:endParaRPr lang="fr-FR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3">
            <a:extLst>
              <a:ext uri="{FF2B5EF4-FFF2-40B4-BE49-F238E27FC236}">
                <a16:creationId xmlns:a16="http://schemas.microsoft.com/office/drawing/2014/main" id="{631480AB-633D-4992-977B-677495F24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67904455-72C0-496D-89AC-69D6E6B9574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CCE2CA93-5252-4ED1-951B-86DF55CE45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F085AE8-C321-48EE-9B63-D6FFBD366AAB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7">
            <a:extLst>
              <a:ext uri="{FF2B5EF4-FFF2-40B4-BE49-F238E27FC236}">
                <a16:creationId xmlns:a16="http://schemas.microsoft.com/office/drawing/2014/main" id="{EB97EC1A-9200-4D86-924F-31B86FE93F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B813B0D9-0BC4-4B97-B5EC-653118AACC2E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00E209D9-3E28-4177-88DC-16BA5FD355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E4842A0-8A83-49EC-8CA0-A0946FD8FACC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E935023-6A54-40A8-9857-667B633B6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CC45D424-BDF3-4EFF-BFAB-E13DFEBD873E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33" name="Connecteur droit 20">
            <a:extLst>
              <a:ext uri="{FF2B5EF4-FFF2-40B4-BE49-F238E27FC236}">
                <a16:creationId xmlns:a16="http://schemas.microsoft.com/office/drawing/2014/main" id="{78D820CE-393A-4203-963A-1934211CB23D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862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/>
        </p:nvGrpSpPr>
        <p:grpSpPr>
          <a:xfrm>
            <a:off x="10972801" y="4717197"/>
            <a:ext cx="1625599" cy="2185128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4">
            <a:extLst>
              <a:ext uri="{FF2B5EF4-FFF2-40B4-BE49-F238E27FC236}">
                <a16:creationId xmlns:a16="http://schemas.microsoft.com/office/drawing/2014/main" id="{0651BF2E-C837-4D28-80A8-56F66580F637}"/>
              </a:ext>
            </a:extLst>
          </p:cNvPr>
          <p:cNvGrpSpPr/>
          <p:nvPr userDrawn="1"/>
        </p:nvGrpSpPr>
        <p:grpSpPr>
          <a:xfrm>
            <a:off x="10972801" y="4717197"/>
            <a:ext cx="1625599" cy="2185128"/>
            <a:chOff x="9824704" y="-2020392"/>
            <a:chExt cx="9270979" cy="1230739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2CC24288-768F-4272-8149-08AE876EEA8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5232DE0F-5076-4204-896B-66847F63E1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1B017339-6859-4971-A0FA-B6F94D739D5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77EEFBAE-7522-42C6-942B-46D059CEF8F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9FF4110B-DB6C-444D-AEAB-BF3290EDBF9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C9737E64-A356-48B6-8C02-CFE7E8D69CF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532EC4A6-55C1-49DC-BD4D-8DF521775AC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4F754CB6-5467-4544-9005-37D7B01C8B5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F845D0E5-4CB7-4A85-98E2-BFC5946E32C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7A234E7C-3491-416B-9564-48CB6B1E043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cxnSp>
        <p:nvCxnSpPr>
          <p:cNvPr id="41" name="Connecteur droit 17">
            <a:extLst>
              <a:ext uri="{FF2B5EF4-FFF2-40B4-BE49-F238E27FC236}">
                <a16:creationId xmlns:a16="http://schemas.microsoft.com/office/drawing/2014/main" id="{F909C407-53FF-4DFC-99EB-3A8CBC353A9B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538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/>
        </p:nvGrpSpPr>
        <p:grpSpPr>
          <a:xfrm rot="3608892">
            <a:off x="4170740" y="6087713"/>
            <a:ext cx="717435" cy="968494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1B6D1A2-E21B-8081-F592-001617AE51D2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/>
        </p:nvCxnSpPr>
        <p:spPr>
          <a:xfrm>
            <a:off x="-50800" y="6492874"/>
            <a:ext cx="5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32" name="Groupe 16">
            <a:extLst>
              <a:ext uri="{FF2B5EF4-FFF2-40B4-BE49-F238E27FC236}">
                <a16:creationId xmlns:a16="http://schemas.microsoft.com/office/drawing/2014/main" id="{DDBC99AD-1995-4E74-8F75-4E68C6F6D040}"/>
              </a:ext>
            </a:extLst>
          </p:cNvPr>
          <p:cNvGrpSpPr/>
          <p:nvPr userDrawn="1"/>
        </p:nvGrpSpPr>
        <p:grpSpPr>
          <a:xfrm rot="3608892">
            <a:off x="4170740" y="6087713"/>
            <a:ext cx="717435" cy="968494"/>
            <a:chOff x="9824704" y="-2020392"/>
            <a:chExt cx="9270979" cy="12307392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363C9901-FFE8-4F33-871F-3DCD1D0F0DC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2EED5908-04FC-4DF3-86F3-0645B7BB9C5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9088C53D-33FA-4CDF-A1E1-FF1F9B05D8B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C490EA88-CEE7-4F6B-8C2E-69056F473FC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4F55C277-8891-4896-B2E0-9C6F71D8B06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3EEC9A30-442E-41DC-B52F-DB85259E08F9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1B1BB4CF-10DF-4F1B-B3A8-D80F85C896E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5C9D3D97-0115-4D83-AD65-64C36F4602D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11">
              <a:extLst>
                <a:ext uri="{FF2B5EF4-FFF2-40B4-BE49-F238E27FC236}">
                  <a16:creationId xmlns:a16="http://schemas.microsoft.com/office/drawing/2014/main" id="{F9963F0B-FBCC-421A-9DCD-BA659BB153F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C27AE71D-5A27-4435-9B56-6986F066622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cxnSp>
        <p:nvCxnSpPr>
          <p:cNvPr id="44" name="Connecteur droit 28">
            <a:extLst>
              <a:ext uri="{FF2B5EF4-FFF2-40B4-BE49-F238E27FC236}">
                <a16:creationId xmlns:a16="http://schemas.microsoft.com/office/drawing/2014/main" id="{7F4E0EC0-65E9-4F4E-BA1F-2DEB0067D951}"/>
              </a:ext>
            </a:extLst>
          </p:cNvPr>
          <p:cNvCxnSpPr>
            <a:cxnSpLocks/>
          </p:cNvCxnSpPr>
          <p:nvPr userDrawn="1"/>
        </p:nvCxnSpPr>
        <p:spPr>
          <a:xfrm>
            <a:off x="-50800" y="6492874"/>
            <a:ext cx="5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820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365126"/>
            <a:ext cx="8572499" cy="4730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9" y="991513"/>
            <a:ext cx="8572500" cy="689286"/>
          </a:xfrm>
          <a:prstGeom prst="rect">
            <a:avLst/>
          </a:prstGeom>
        </p:spPr>
        <p:txBody>
          <a:bodyPr/>
          <a:lstStyle>
            <a:lvl1pPr algn="ctr">
              <a:defRPr sz="2133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3936476"/>
            <a:ext cx="1512035" cy="1309354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3234476"/>
            <a:ext cx="1512035" cy="1309354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4688703"/>
            <a:ext cx="1512035" cy="1309354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369502"/>
            <a:ext cx="1512035" cy="1309354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/>
        </p:nvGrpSpPr>
        <p:grpSpPr>
          <a:xfrm>
            <a:off x="73654" y="1073445"/>
            <a:ext cx="1512035" cy="1309354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371445"/>
            <a:ext cx="1512035" cy="1309354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1825673"/>
            <a:ext cx="1512035" cy="1309354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2506471"/>
            <a:ext cx="1512035" cy="1309354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/>
        </p:nvGrpSpPr>
        <p:grpSpPr>
          <a:xfrm>
            <a:off x="144973" y="-381959"/>
            <a:ext cx="1512035" cy="1309354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6144108"/>
            <a:ext cx="1512035" cy="1309354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9" y="2089200"/>
            <a:ext cx="8572501" cy="1817159"/>
          </a:xfrm>
          <a:prstGeom prst="rect">
            <a:avLst/>
          </a:prstGeom>
        </p:spPr>
        <p:txBody>
          <a:bodyPr/>
          <a:lstStyle>
            <a:lvl1pPr>
              <a:defRPr sz="2133" b="1" i="0"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0" i="0">
                <a:latin typeface="Poppins Light" pitchFamily="2" charset="77"/>
                <a:cs typeface="Poppins Light" pitchFamily="2" charset="77"/>
              </a:defRPr>
            </a:lvl2pPr>
            <a:lvl3pPr>
              <a:defRPr sz="1333" b="0" i="0">
                <a:latin typeface="Poppins Light" pitchFamily="2" charset="77"/>
                <a:cs typeface="Poppins Light" pitchFamily="2" charset="77"/>
              </a:defRPr>
            </a:lvl3pPr>
            <a:lvl4pPr>
              <a:defRPr sz="1333" b="0" i="0">
                <a:latin typeface="Poppins Light" pitchFamily="2" charset="77"/>
                <a:cs typeface="Poppins Light" pitchFamily="2" charset="77"/>
              </a:defRPr>
            </a:lvl4pPr>
            <a:lvl5pPr>
              <a:defRPr sz="13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76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1" i="0">
                <a:latin typeface="Poppins" pitchFamily="2" charset="77"/>
                <a:cs typeface="Poppins" pitchFamily="2" charset="77"/>
              </a:defRPr>
            </a:lvl2pPr>
            <a:lvl3pPr>
              <a:defRPr sz="1333" b="1" i="0">
                <a:latin typeface="Poppins" pitchFamily="2" charset="77"/>
                <a:cs typeface="Poppins" pitchFamily="2" charset="77"/>
              </a:defRPr>
            </a:lvl3pPr>
            <a:lvl4pPr>
              <a:defRPr sz="1333" b="1" i="0">
                <a:latin typeface="Poppins" pitchFamily="2" charset="77"/>
                <a:cs typeface="Poppins" pitchFamily="2" charset="77"/>
              </a:defRPr>
            </a:lvl4pPr>
            <a:lvl5pPr>
              <a:defRPr sz="13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/>
        </p:nvSpPr>
        <p:spPr>
          <a:xfrm>
            <a:off x="9652000" y="6535578"/>
            <a:ext cx="1968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">
            <a:extLst>
              <a:ext uri="{FF2B5EF4-FFF2-40B4-BE49-F238E27FC236}">
                <a16:creationId xmlns:a16="http://schemas.microsoft.com/office/drawing/2014/main" id="{C38D5D0F-578E-4893-9BFF-23EC4C82F9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827" y="3936476"/>
            <a:ext cx="1512035" cy="1309354"/>
            <a:chOff x="0" y="0"/>
            <a:chExt cx="4282440" cy="3708400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003C6D16-B2BC-4EFB-A448-58EFA516CC0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4EC8B49F-E9AD-4926-B3C7-8A7ACA9C81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95744" y="3234476"/>
            <a:ext cx="1512035" cy="1309354"/>
            <a:chOff x="0" y="0"/>
            <a:chExt cx="4282440" cy="37084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0CC29F0-F544-4E8D-BE8E-0D901352A515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CF0745F1-C1AA-44E7-A3AB-80737E1511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95744" y="4688703"/>
            <a:ext cx="1512035" cy="1309354"/>
            <a:chOff x="0" y="0"/>
            <a:chExt cx="4282440" cy="3708400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74117F1-8FE6-4E88-916C-99842436DE6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90F1A009-EDEC-490D-98BF-4F23675AF8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5369502"/>
            <a:ext cx="1512035" cy="1309354"/>
            <a:chOff x="0" y="0"/>
            <a:chExt cx="4282440" cy="3708400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3FAB1EC-2650-428D-AFEE-BB73E067337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C5B7FA23-02FA-42E1-BCE0-B8D26EBD8F3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654" y="1073445"/>
            <a:ext cx="1512035" cy="1309354"/>
            <a:chOff x="0" y="0"/>
            <a:chExt cx="4282440" cy="3708400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1A29188-7DF5-478A-A939-FED350ED82AF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0CE70912-5A98-4E15-BF77-195177BC39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32571" y="371445"/>
            <a:ext cx="1512035" cy="1309354"/>
            <a:chOff x="0" y="0"/>
            <a:chExt cx="4282440" cy="3708400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6774145C-D685-418C-AA1C-FCEEDAABC4E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041F00D3-E21C-4F37-BFE1-CB3F7400A3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32571" y="1825673"/>
            <a:ext cx="1512035" cy="1309354"/>
            <a:chOff x="0" y="0"/>
            <a:chExt cx="4282440" cy="3708400"/>
          </a:xfrm>
        </p:grpSpPr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83C75743-8D0E-4131-B380-97291D9DD0D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5D8D3337-2056-4A36-916A-AFF3D19B445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827" y="2506471"/>
            <a:ext cx="1512035" cy="1309354"/>
            <a:chOff x="0" y="0"/>
            <a:chExt cx="4282440" cy="3708400"/>
          </a:xfrm>
        </p:grpSpPr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CF45CD96-CE77-488A-9E3D-961465B5B7F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18">
            <a:extLst>
              <a:ext uri="{FF2B5EF4-FFF2-40B4-BE49-F238E27FC236}">
                <a16:creationId xmlns:a16="http://schemas.microsoft.com/office/drawing/2014/main" id="{D2B6B76A-7A57-4AF4-B443-A0EF0D6342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4973" y="-381959"/>
            <a:ext cx="1512035" cy="1309354"/>
            <a:chOff x="0" y="0"/>
            <a:chExt cx="4282440" cy="3708400"/>
          </a:xfrm>
        </p:grpSpPr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FCB2B3C-9B4F-4793-9526-73B75AA464F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EA2D2A9C-FB19-4CE8-842D-13DC908CAC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95744" y="6144108"/>
            <a:ext cx="1512035" cy="1309354"/>
            <a:chOff x="0" y="0"/>
            <a:chExt cx="4282440" cy="3708400"/>
          </a:xfrm>
        </p:grpSpPr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19222F95-4207-4D2D-8A18-08A32B770EB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54" name="Connecteur droit 32">
            <a:extLst>
              <a:ext uri="{FF2B5EF4-FFF2-40B4-BE49-F238E27FC236}">
                <a16:creationId xmlns:a16="http://schemas.microsoft.com/office/drawing/2014/main" id="{4E00AFE8-E42C-472B-81AF-8B93B9A36CC7}"/>
              </a:ext>
            </a:extLst>
          </p:cNvPr>
          <p:cNvCxnSpPr/>
          <p:nvPr userDrawn="1"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41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A695-47E5-4161-A7F8-B503F081FBD1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78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706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8868"/>
            <a:ext cx="10515600" cy="4968624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/>
        </p:nvGrpSpPr>
        <p:grpSpPr>
          <a:xfrm>
            <a:off x="8310447" y="2976447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8675748" y="4956869"/>
            <a:ext cx="4058681" cy="8128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5226802-8905-417F-B274-16F6D39C6C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10447" y="2976447"/>
            <a:ext cx="3881553" cy="3881553"/>
            <a:chOff x="0" y="0"/>
            <a:chExt cx="6350000" cy="635000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554F417-EF35-4AE3-AA15-1BD0B9DF66D0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95705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/>
        </p:nvGrpSpPr>
        <p:grpSpPr>
          <a:xfrm rot="-9557326">
            <a:off x="-772341" y="-1725855"/>
            <a:ext cx="6801264" cy="6801264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083" y="3115071"/>
            <a:ext cx="5157259" cy="4476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083" y="3657923"/>
            <a:ext cx="5157259" cy="253206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0628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29665"/>
            <a:ext cx="5183717" cy="4660528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/>
        </p:nvSpPr>
        <p:spPr>
          <a:xfrm rot="5400000">
            <a:off x="3321147" y="3618334"/>
            <a:ext cx="5092507" cy="508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99568" y="843864"/>
            <a:ext cx="4596954" cy="1371600"/>
          </a:xfrm>
          <a:prstGeom prst="rect">
            <a:avLst/>
          </a:prstGeom>
        </p:spPr>
        <p:txBody>
          <a:bodyPr/>
          <a:lstStyle>
            <a:lvl1pPr>
              <a:defRPr sz="1733" b="1" i="0">
                <a:latin typeface="Poppins" pitchFamily="2" charset="77"/>
                <a:cs typeface="Poppins" pitchFamily="2" charset="77"/>
              </a:defRPr>
            </a:lvl1pPr>
            <a:lvl2pPr>
              <a:defRPr sz="1733" b="1" i="0">
                <a:latin typeface="Poppins" pitchFamily="2" charset="77"/>
                <a:cs typeface="Poppins" pitchFamily="2" charset="77"/>
              </a:defRPr>
            </a:lvl2pPr>
            <a:lvl3pPr>
              <a:defRPr sz="1733" b="1" i="0">
                <a:latin typeface="Poppins" pitchFamily="2" charset="77"/>
                <a:cs typeface="Poppins" pitchFamily="2" charset="77"/>
              </a:defRPr>
            </a:lvl3pPr>
            <a:lvl4pPr>
              <a:defRPr sz="1733" b="1" i="0">
                <a:latin typeface="Poppins" pitchFamily="2" charset="77"/>
                <a:cs typeface="Poppins" pitchFamily="2" charset="77"/>
              </a:defRPr>
            </a:lvl4pPr>
            <a:lvl5pPr>
              <a:defRPr sz="17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/>
        </p:nvSpPr>
        <p:spPr>
          <a:xfrm>
            <a:off x="8737600" y="6535579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0DC41606-F8D8-48F0-818F-2D21E010B57C}"/>
              </a:ext>
            </a:extLst>
          </p:cNvPr>
          <p:cNvGrpSpPr>
            <a:grpSpLocks noChangeAspect="1"/>
          </p:cNvGrpSpPr>
          <p:nvPr userDrawn="1"/>
        </p:nvGrpSpPr>
        <p:grpSpPr>
          <a:xfrm rot="-9557326">
            <a:off x="-772341" y="-1725855"/>
            <a:ext cx="6801264" cy="6801264"/>
            <a:chOff x="0" y="0"/>
            <a:chExt cx="6350000" cy="635000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FC94BC9-5B15-4B56-A690-FECF762B5CBB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AutoShape 3">
            <a:extLst>
              <a:ext uri="{FF2B5EF4-FFF2-40B4-BE49-F238E27FC236}">
                <a16:creationId xmlns:a16="http://schemas.microsoft.com/office/drawing/2014/main" id="{05864A85-CEE8-46AA-A2BA-7208DA74684D}"/>
              </a:ext>
            </a:extLst>
          </p:cNvPr>
          <p:cNvSpPr/>
          <p:nvPr userDrawn="1"/>
        </p:nvSpPr>
        <p:spPr>
          <a:xfrm rot="5400000">
            <a:off x="3321147" y="3618334"/>
            <a:ext cx="5092507" cy="508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cxnSp>
        <p:nvCxnSpPr>
          <p:cNvPr id="20" name="Connecteur droit 14">
            <a:extLst>
              <a:ext uri="{FF2B5EF4-FFF2-40B4-BE49-F238E27FC236}">
                <a16:creationId xmlns:a16="http://schemas.microsoft.com/office/drawing/2014/main" id="{EB59CCBE-A513-44EF-B0D6-9E2282369AD8}"/>
              </a:ext>
            </a:extLst>
          </p:cNvPr>
          <p:cNvCxnSpPr/>
          <p:nvPr userDrawn="1"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29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/>
        </p:nvGrpSpPr>
        <p:grpSpPr>
          <a:xfrm>
            <a:off x="9018827" y="3617598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344E2483-53BB-4026-A87C-38BB73F8084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18827" y="3617598"/>
            <a:ext cx="3881553" cy="3881553"/>
            <a:chOff x="0" y="0"/>
            <a:chExt cx="6350000" cy="63500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29C1CC5-ECF5-4C8B-ABA3-140C13F8967D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68F5E20C-4A10-4D5F-97F2-2E6E448E123C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88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1" y="1244600"/>
            <a:ext cx="5435600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/>
        </p:nvGrpSpPr>
        <p:grpSpPr>
          <a:xfrm rot="3608892">
            <a:off x="8774233" y="6100994"/>
            <a:ext cx="717435" cy="968494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8522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/>
        </p:nvSpPr>
        <p:spPr>
          <a:xfrm>
            <a:off x="9702800" y="6535579"/>
            <a:ext cx="1752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/>
        </p:nvCxnSpPr>
        <p:spPr>
          <a:xfrm flipV="1">
            <a:off x="8537452" y="6477001"/>
            <a:ext cx="3654549" cy="15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6">
            <a:extLst>
              <a:ext uri="{FF2B5EF4-FFF2-40B4-BE49-F238E27FC236}">
                <a16:creationId xmlns:a16="http://schemas.microsoft.com/office/drawing/2014/main" id="{7E7F1C40-9256-405B-929E-BCD7DB69DE70}"/>
              </a:ext>
            </a:extLst>
          </p:cNvPr>
          <p:cNvGrpSpPr/>
          <p:nvPr userDrawn="1"/>
        </p:nvGrpSpPr>
        <p:grpSpPr>
          <a:xfrm rot="3608892">
            <a:off x="8774233" y="6100994"/>
            <a:ext cx="717435" cy="968494"/>
            <a:chOff x="9824704" y="-2020392"/>
            <a:chExt cx="9270979" cy="12307392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178A4A1-8F9B-4306-841B-CC9926C6985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864C3BF5-45D6-4698-8652-9BDF6A34B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46B6E6C5-5BDE-40D0-A011-1ABEE10023A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C7C1282-BA2E-4903-A381-CAF29584E3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79B91CC2-7E55-4480-B4BB-BE320E96E2B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885D579E-64D3-4564-BEA1-70040456BEC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4A2805AC-CCD7-4244-8ED3-DF401119ECF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E0104C6B-3010-41C8-902D-E21F6331D40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BF3648-13C6-4C7C-9D75-8EEFAC32761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74C77D9D-0C4A-45C5-9542-861378EEE76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cxnSp>
        <p:nvCxnSpPr>
          <p:cNvPr id="35" name="Connecteur droit 21">
            <a:extLst>
              <a:ext uri="{FF2B5EF4-FFF2-40B4-BE49-F238E27FC236}">
                <a16:creationId xmlns:a16="http://schemas.microsoft.com/office/drawing/2014/main" id="{5749C472-EBF4-421F-91F4-06CA75977667}"/>
              </a:ext>
            </a:extLst>
          </p:cNvPr>
          <p:cNvCxnSpPr>
            <a:cxnSpLocks/>
          </p:cNvCxnSpPr>
          <p:nvPr userDrawn="1"/>
        </p:nvCxnSpPr>
        <p:spPr>
          <a:xfrm flipV="1">
            <a:off x="8537452" y="6477001"/>
            <a:ext cx="3654549" cy="15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930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206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5884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/>
        </p:nvGrpSpPr>
        <p:grpSpPr>
          <a:xfrm rot="3608892">
            <a:off x="8948733" y="6087713"/>
            <a:ext cx="717435" cy="968494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/>
        </p:nvSpPr>
        <p:spPr>
          <a:xfrm>
            <a:off x="9804400" y="6535579"/>
            <a:ext cx="1841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/>
        </p:nvCxnSpPr>
        <p:spPr>
          <a:xfrm>
            <a:off x="8711951" y="6477000"/>
            <a:ext cx="348004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1244600"/>
            <a:ext cx="5511801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grpSp>
        <p:nvGrpSpPr>
          <p:cNvPr id="35" name="Groupe 20">
            <a:extLst>
              <a:ext uri="{FF2B5EF4-FFF2-40B4-BE49-F238E27FC236}">
                <a16:creationId xmlns:a16="http://schemas.microsoft.com/office/drawing/2014/main" id="{478EA35C-8E60-4A6F-AD34-06C346E0E9DC}"/>
              </a:ext>
            </a:extLst>
          </p:cNvPr>
          <p:cNvGrpSpPr/>
          <p:nvPr userDrawn="1"/>
        </p:nvGrpSpPr>
        <p:grpSpPr>
          <a:xfrm rot="3608892">
            <a:off x="8948733" y="6087713"/>
            <a:ext cx="717435" cy="968494"/>
            <a:chOff x="9824704" y="-2020392"/>
            <a:chExt cx="9270979" cy="1230739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1589983F-4637-43BF-9129-72889759EF4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4BF748F0-FD1D-462E-8A17-42BB7DA902E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5">
              <a:extLst>
                <a:ext uri="{FF2B5EF4-FFF2-40B4-BE49-F238E27FC236}">
                  <a16:creationId xmlns:a16="http://schemas.microsoft.com/office/drawing/2014/main" id="{EFC4E96A-54C2-4484-B8D5-12E5BA8198A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477F6425-DFFE-43E8-B815-EEA4FF765DB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4D654E09-182F-4037-8D49-08BBF3DDCC1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A7068070-8F55-48AB-85BD-36BBC4089F14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9">
              <a:extLst>
                <a:ext uri="{FF2B5EF4-FFF2-40B4-BE49-F238E27FC236}">
                  <a16:creationId xmlns:a16="http://schemas.microsoft.com/office/drawing/2014/main" id="{71FD5FC3-895A-40CB-A11E-77CE78A2C3C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BC2F9E8F-FC58-4968-9008-3B00B3C8AF1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0B9FB7AA-2E1A-46F5-8007-3FDAF1AD1BF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00116D8C-306F-479B-9820-AC099721FF5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cxnSp>
        <p:nvCxnSpPr>
          <p:cNvPr id="47" name="Connecteur droit 32">
            <a:extLst>
              <a:ext uri="{FF2B5EF4-FFF2-40B4-BE49-F238E27FC236}">
                <a16:creationId xmlns:a16="http://schemas.microsoft.com/office/drawing/2014/main" id="{43B2C7BE-B630-4CBD-89F9-011885FAA7C0}"/>
              </a:ext>
            </a:extLst>
          </p:cNvPr>
          <p:cNvCxnSpPr>
            <a:cxnSpLocks/>
          </p:cNvCxnSpPr>
          <p:nvPr userDrawn="1"/>
        </p:nvCxnSpPr>
        <p:spPr>
          <a:xfrm>
            <a:off x="8711951" y="6477000"/>
            <a:ext cx="348004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292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1122892"/>
            <a:ext cx="9804400" cy="2387600"/>
          </a:xfrm>
          <a:prstGeom prst="rect">
            <a:avLst/>
          </a:prstGeom>
        </p:spPr>
        <p:txBody>
          <a:bodyPr anchor="b"/>
          <a:lstStyle>
            <a:lvl1pPr algn="l">
              <a:defRPr sz="6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AC733A90-1D3D-4E91-8791-4DBB5593C10B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234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9000"/>
            <a:ext cx="8566150" cy="557741"/>
          </a:xfrm>
          <a:prstGeom prst="rect">
            <a:avLst/>
          </a:prstGeom>
        </p:spPr>
        <p:txBody>
          <a:bodyPr anchor="b"/>
          <a:lstStyle>
            <a:lvl1pPr algn="ctr"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3200" y="1614336"/>
            <a:ext cx="7924801" cy="443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5576444" y="3281588"/>
            <a:ext cx="7853771" cy="3455659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6000" y="2921000"/>
            <a:ext cx="3403600" cy="11176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50" y="2921000"/>
            <a:ext cx="4400550" cy="2844496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 userDrawn="1"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F7180E06-7FE9-4833-996C-2E88F2879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5576444" y="3281588"/>
            <a:ext cx="7853771" cy="3455659"/>
          </a:xfrm>
          <a:prstGeom prst="rect">
            <a:avLst/>
          </a:prstGeom>
        </p:spPr>
      </p:pic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E32CBB25-74E7-4D31-AC37-0E273B9EE49D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002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7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8763"/>
            <a:ext cx="9271000" cy="1326091"/>
          </a:xfrm>
          <a:prstGeom prst="rect">
            <a:avLst/>
          </a:prstGeom>
        </p:spPr>
        <p:txBody>
          <a:bodyPr/>
          <a:lstStyle>
            <a:lvl1pPr algn="ctr"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D36A3D9-E296-4E03-BC20-595B36375D22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123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10081683" cy="787400"/>
          </a:xfrm>
          <a:prstGeom prst="rect">
            <a:avLst/>
          </a:prstGeom>
        </p:spPr>
        <p:txBody>
          <a:bodyPr anchor="b"/>
          <a:lstStyle>
            <a:lvl1pPr>
              <a:defRPr sz="44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17" y="1549400"/>
            <a:ext cx="10515600" cy="4311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/>
        </p:nvGrpSpPr>
        <p:grpSpPr>
          <a:xfrm>
            <a:off x="6691079" y="0"/>
            <a:ext cx="5500921" cy="6909709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>
            <a:extLst>
              <a:ext uri="{FF2B5EF4-FFF2-40B4-BE49-F238E27FC236}">
                <a16:creationId xmlns:a16="http://schemas.microsoft.com/office/drawing/2014/main" id="{2997214C-0738-455A-8BC3-8F22C66AFAF2}"/>
              </a:ext>
            </a:extLst>
          </p:cNvPr>
          <p:cNvGrpSpPr/>
          <p:nvPr userDrawn="1"/>
        </p:nvGrpSpPr>
        <p:grpSpPr>
          <a:xfrm>
            <a:off x="6691079" y="0"/>
            <a:ext cx="5500921" cy="6909709"/>
            <a:chOff x="0" y="0"/>
            <a:chExt cx="11001842" cy="1381941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D402436-BB8A-4B96-AEBD-0FD72F59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C0CD0A30-A1AC-4DD4-83E8-81FEDF4EF16B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917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30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74895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  <a:endParaRPr lang="fr-FR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5212B4F-30F0-4005-A57D-8A1015D196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6801A306-D99E-4A67-A5F9-FC86007D93DF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41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BDDB-5E00-40A9-9DC2-66EFF7615A7F}" type="datetime1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76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1401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0285514-FF2D-4778-AD88-1B6AAED0D925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534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698D1918-A606-45EB-AB6E-473F5D2E6FCF}"/>
              </a:ext>
            </a:extLst>
          </p:cNvPr>
          <p:cNvSpPr txBox="1"/>
          <p:nvPr userDrawn="1"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648A5C3-764F-4FF6-A883-08BC19DA8E40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58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1876523-A5BD-4FD3-B4C4-F3528541B2AA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397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0F9FA888-967F-4C13-9AF2-031A4BF5E147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81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Formation Complète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2">
            <a:extLst>
              <a:ext uri="{FF2B5EF4-FFF2-40B4-BE49-F238E27FC236}">
                <a16:creationId xmlns:a16="http://schemas.microsoft.com/office/drawing/2014/main" id="{0D5A5CCE-16D0-4145-B792-281F652C08C8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333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04BC2742-A355-4148-895C-AA56F17466AC}"/>
              </a:ext>
            </a:extLst>
          </p:cNvPr>
          <p:cNvSpPr txBox="1"/>
          <p:nvPr userDrawn="1"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312CF02E-AE59-4BFF-A703-2DA5C9DFB5DE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383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1C91-0D83-4C2B-B316-66A06BE2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CCC8-EF0B-48DC-B73F-302E70ABF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BEF26-76E1-4E07-8601-5012306C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4923-A3BB-4224-918D-7EFA577E209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254A-454D-4714-8056-D73DCFEB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E8FB-1AB7-4A51-A7E1-97A5FAEF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3B9C-EBE3-4515-8611-DBDBEE3C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49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1126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9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2681104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4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2499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05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1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1" y="6375540"/>
            <a:ext cx="11226365" cy="208579"/>
          </a:xfrm>
        </p:spPr>
        <p:txBody>
          <a:bodyPr anchor="t">
            <a:noAutofit/>
          </a:bodyPr>
          <a:lstStyle>
            <a:lvl1pPr>
              <a:defRPr sz="2000" b="0" i="0">
                <a:solidFill>
                  <a:srgbClr val="FF0000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DRAFT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816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612633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b="0" i="0"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612633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B4663"/>
              </a:buClr>
              <a:buSzPts val="1400"/>
              <a:buFont typeface="Roboto Medium"/>
              <a:buChar char="●"/>
              <a:defRPr sz="1867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231" lvl="1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828845" lvl="2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438461" lvl="3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3048076" lvl="4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3657692" lvl="5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4267307" lvl="6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4876922" lvl="7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5486538" lvl="8" indent="-406410" algn="l">
              <a:lnSpc>
                <a:spcPct val="125000"/>
              </a:lnSpc>
              <a:spcBef>
                <a:spcPts val="2133"/>
              </a:spcBef>
              <a:spcAft>
                <a:spcPts val="2133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B4663"/>
              </a:buClr>
              <a:buSzPts val="1400"/>
              <a:buFont typeface="Roboto Medium"/>
              <a:buChar char="●"/>
              <a:defRPr sz="1867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231" lvl="1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828845" lvl="2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438461" lvl="3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3048076" lvl="4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3657692" lvl="5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4267307" lvl="6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4876922" lvl="7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5486538" lvl="8" indent="-406410" algn="l">
              <a:lnSpc>
                <a:spcPct val="125000"/>
              </a:lnSpc>
              <a:spcBef>
                <a:spcPts val="2133"/>
              </a:spcBef>
              <a:spcAft>
                <a:spcPts val="2133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438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55F4-6DA3-401B-BBB7-8DBA18D08E0D}" type="datetime1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74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3" name="think-cell Slide" r:id="rId5" imgW="352" imgH="355" progId="TCLayout.ActiveDocument.1">
                  <p:embed/>
                </p:oleObj>
              </mc:Choice>
              <mc:Fallback>
                <p:oleObj name="think-cell Slide" r:id="rId5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1" y="3922499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8048612" cy="53798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354E78C-9ECD-4348-AC32-5470CF79D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A7AC-0BD6-5A4F-BCBF-85A20F352B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4D8F-899D-B346-BB13-725965F80D20}"/>
              </a:ext>
            </a:extLst>
          </p:cNvPr>
          <p:cNvSpPr/>
          <p:nvPr userDrawn="1"/>
        </p:nvSpPr>
        <p:spPr bwMode="white">
          <a:xfrm>
            <a:off x="0" y="6739467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6691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_Dark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5901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03FBAD7D-854D-404C-B8B3-4E2C7D8E19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3E5B363C-4834-4022-B3EF-4F0B2F86B4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3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536A3F82-5F59-45E4-A8C9-83EAACE14FE8}"/>
              </a:ext>
            </a:extLst>
          </p:cNvPr>
          <p:cNvSpPr txBox="1">
            <a:spLocks/>
          </p:cNvSpPr>
          <p:nvPr userDrawn="1"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</a:t>
            </a:r>
            <a:r>
              <a:rPr lang="en-US" sz="900">
                <a:solidFill>
                  <a:schemeClr val="bg1"/>
                </a:solidFill>
              </a:rPr>
              <a:t>COVID-19 Impact</a:t>
            </a:r>
            <a:endParaRPr lang="en-GB" sz="900" b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39ED46-ACD4-4140-8AE3-6EA8A681D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038926-763C-48F5-9721-AE1BAF188A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7" y="5926943"/>
            <a:ext cx="11463417" cy="203133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57" indent="0">
              <a:buNone/>
              <a:defRPr/>
            </a:lvl2pPr>
            <a:lvl3pPr marL="542952" indent="0">
              <a:buNone/>
              <a:defRPr/>
            </a:lvl3pPr>
            <a:lvl4pPr marL="758863" indent="0">
              <a:buNone/>
              <a:defRPr/>
            </a:lvl4pPr>
            <a:lvl5pPr marL="1033515" indent="0">
              <a:buNone/>
              <a:defRPr/>
            </a:lvl5pPr>
          </a:lstStyle>
          <a:p>
            <a:pPr lvl="0"/>
            <a:r>
              <a:rPr lang="en-GB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1B796240-8CD8-43A3-8D1A-C67B7CF9EE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E811145-30D4-4346-98CA-B97A784975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1368597"/>
            <a:ext cx="2170448" cy="323165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of the slide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FFAF5E71-1C03-419E-834C-08A9BBB114F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alphaModFix amt="2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 t="67247" r="5832" b="5946"/>
          <a:stretch/>
        </p:blipFill>
        <p:spPr bwMode="auto">
          <a:xfrm rot="7895811">
            <a:off x="-853024" y="3821916"/>
            <a:ext cx="1868025" cy="18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5A7B86A-63A2-4479-B3CD-A215AFB65A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 t="67247" r="5832" b="5946"/>
          <a:stretch/>
        </p:blipFill>
        <p:spPr bwMode="auto">
          <a:xfrm rot="7895811">
            <a:off x="11171653" y="1936110"/>
            <a:ext cx="1868025" cy="18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34">
            <a:extLst>
              <a:ext uri="{FF2B5EF4-FFF2-40B4-BE49-F238E27FC236}">
                <a16:creationId xmlns:a16="http://schemas.microsoft.com/office/drawing/2014/main" id="{F80078AF-6128-43B8-B16E-CE1B601E8F0F}"/>
              </a:ext>
            </a:extLst>
          </p:cNvPr>
          <p:cNvSpPr/>
          <p:nvPr userDrawn="1"/>
        </p:nvSpPr>
        <p:spPr>
          <a:xfrm>
            <a:off x="0" y="0"/>
            <a:ext cx="219456" cy="1088136"/>
          </a:xfrm>
          <a:custGeom>
            <a:avLst/>
            <a:gdLst/>
            <a:ahLst/>
            <a:cxnLst/>
            <a:rect l="l" t="t" r="r" b="b"/>
            <a:pathLst>
              <a:path w="216408" h="1088136">
                <a:moveTo>
                  <a:pt x="0" y="1088136"/>
                </a:moveTo>
                <a:lnTo>
                  <a:pt x="216408" y="1088136"/>
                </a:lnTo>
                <a:lnTo>
                  <a:pt x="21640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009D9C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0" name="object 135">
            <a:extLst>
              <a:ext uri="{FF2B5EF4-FFF2-40B4-BE49-F238E27FC236}">
                <a16:creationId xmlns:a16="http://schemas.microsoft.com/office/drawing/2014/main" id="{9A973497-284A-4BD8-B4AA-C2E6A7251402}"/>
              </a:ext>
            </a:extLst>
          </p:cNvPr>
          <p:cNvSpPr/>
          <p:nvPr userDrawn="1"/>
        </p:nvSpPr>
        <p:spPr>
          <a:xfrm>
            <a:off x="3048" y="272797"/>
            <a:ext cx="216408" cy="815339"/>
          </a:xfrm>
          <a:custGeom>
            <a:avLst/>
            <a:gdLst/>
            <a:ahLst/>
            <a:cxnLst/>
            <a:rect l="l" t="t" r="r" b="b"/>
            <a:pathLst>
              <a:path w="216408" h="815339">
                <a:moveTo>
                  <a:pt x="0" y="815339"/>
                </a:moveTo>
                <a:lnTo>
                  <a:pt x="216408" y="815339"/>
                </a:lnTo>
                <a:lnTo>
                  <a:pt x="216408" y="0"/>
                </a:lnTo>
                <a:lnTo>
                  <a:pt x="0" y="0"/>
                </a:lnTo>
                <a:lnTo>
                  <a:pt x="0" y="815339"/>
                </a:lnTo>
                <a:close/>
              </a:path>
            </a:pathLst>
          </a:custGeom>
          <a:solidFill>
            <a:srgbClr val="405A9C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15359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8C433-B876-4303-AA4F-BF117076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4923-A3BB-4224-918D-7EFA577E209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105DA-8DA0-430B-95F5-3E5E2D64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CCB6-5983-434B-8569-7A4E8DFC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3B9C-EBE3-4515-8611-DBDBEE3C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67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4E39D-7B07-46D3-86FB-22D106C0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0851-29CE-4F95-95A9-77BF4E70D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5C31C-9709-4820-8567-C0340C245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6122F-CB12-41CB-B5B5-4D2C625A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4923-A3BB-4224-918D-7EFA577E209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CFB34-6450-46EE-A397-B1AD4E62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74B5F-8E52-44FD-8D74-C2A95A4B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3B9C-EBE3-4515-8611-DBDBEE3C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9EB1-1D59-4CD8-8373-B9EB57ED7F5C}" type="datetime1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1CF-82B4-4899-A661-C85118085406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1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EEE0D-F2F8-491A-AE5E-3395A1BC7B7B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5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F5CFE-93A9-4289-932B-554B6C780DA8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84A28-5CFC-4064-84AD-84276851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23827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052" y="1380815"/>
            <a:ext cx="11055335" cy="461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0" y="1246909"/>
            <a:ext cx="12192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355" tIns="41178" rIns="82355" bIns="41178"/>
          <a:lstStyle/>
          <a:p>
            <a:endParaRPr lang="en-US" sz="1633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811" y="6015688"/>
            <a:ext cx="12192000" cy="84231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355" tIns="41178" rIns="82355" bIns="41178" anchor="ctr"/>
          <a:lstStyle/>
          <a:p>
            <a:endParaRPr lang="en-US" sz="1633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79648" y="6398688"/>
            <a:ext cx="474214" cy="33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939335" rtl="0"/>
            <a:fld id="{940F83FE-9265-477F-846A-A441FA63AE1B}" type="slidenum">
              <a:rPr lang="x-none" sz="1542">
                <a:solidFill>
                  <a:srgbClr val="72BBE8"/>
                </a:solidFill>
                <a:latin typeface="Arial Narrow" pitchFamily="34" charset="0"/>
              </a:rPr>
              <a:pPr algn="r" defTabSz="939335" rtl="0"/>
              <a:t>‹#›</a:t>
            </a:fld>
            <a:r>
              <a:rPr lang="en-US" sz="1542">
                <a:solidFill>
                  <a:srgbClr val="72BBE8"/>
                </a:solidFill>
                <a:latin typeface="Arial Narrow" pitchFamily="34" charset="0"/>
              </a:rPr>
              <a:t> </a:t>
            </a:r>
            <a:r>
              <a:rPr lang="en-US" sz="2177" baseline="14000">
                <a:solidFill>
                  <a:schemeClr val="bg1"/>
                </a:solidFill>
                <a:latin typeface="Arial Narrow" pitchFamily="34" charset="0"/>
              </a:rPr>
              <a:t>|</a:t>
            </a:r>
          </a:p>
        </p:txBody>
      </p:sp>
      <p:pic>
        <p:nvPicPr>
          <p:cNvPr id="7185" name="Picture 17" descr="WHO-EN-white-H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5668" y="6040206"/>
            <a:ext cx="2943021" cy="7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69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2pPr>
      <a:lvl3pPr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3pPr>
      <a:lvl4pPr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4pPr>
      <a:lvl5pPr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5pPr>
      <a:lvl6pPr marL="411745"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6pPr>
      <a:lvl7pPr marL="823517"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7pPr>
      <a:lvl8pPr marL="1235289"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8pPr>
      <a:lvl9pPr marL="1647053" algn="ctr" defTabSz="939335" rtl="0" fontAlgn="base">
        <a:spcBef>
          <a:spcPct val="0"/>
        </a:spcBef>
        <a:spcAft>
          <a:spcPct val="0"/>
        </a:spcAft>
        <a:defRPr sz="3628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51711" indent="-351711" algn="l" defTabSz="939335" rtl="0" fontAlgn="base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630">
          <a:solidFill>
            <a:srgbClr val="000066"/>
          </a:solidFill>
          <a:latin typeface="+mn-lt"/>
          <a:ea typeface="+mn-ea"/>
          <a:cs typeface="+mn-cs"/>
        </a:defRPr>
      </a:lvl1pPr>
      <a:lvl2pPr marL="827805" indent="-290236" algn="l" defTabSz="939335" rtl="0" fontAlgn="base">
        <a:spcBef>
          <a:spcPct val="20000"/>
        </a:spcBef>
        <a:spcAft>
          <a:spcPct val="0"/>
        </a:spcAft>
        <a:buClr>
          <a:srgbClr val="1E7FB8"/>
        </a:buClr>
        <a:buFont typeface="Arial" charset="0"/>
        <a:buChar char="–"/>
        <a:defRPr sz="2177">
          <a:solidFill>
            <a:srgbClr val="000066"/>
          </a:solidFill>
          <a:latin typeface="+mn-lt"/>
          <a:cs typeface="+mn-cs"/>
        </a:defRPr>
      </a:lvl2pPr>
      <a:lvl3pPr marL="1291057" indent="-277369" algn="l" defTabSz="939335" rtl="0" fontAlgn="base">
        <a:spcBef>
          <a:spcPct val="20000"/>
        </a:spcBef>
        <a:spcAft>
          <a:spcPct val="0"/>
        </a:spcAft>
        <a:buClr>
          <a:srgbClr val="1E7FB8"/>
        </a:buClr>
        <a:buChar char="•"/>
        <a:defRPr sz="2177">
          <a:solidFill>
            <a:srgbClr val="000066"/>
          </a:solidFill>
          <a:latin typeface="Arial Narrow" pitchFamily="34" charset="0"/>
          <a:cs typeface="+mn-cs"/>
        </a:defRPr>
      </a:lvl3pPr>
      <a:lvl4pPr marL="1709966" indent="-233046" algn="l" defTabSz="939335" rtl="0" fontAlgn="base">
        <a:spcBef>
          <a:spcPct val="20000"/>
        </a:spcBef>
        <a:spcAft>
          <a:spcPct val="0"/>
        </a:spcAft>
        <a:buClr>
          <a:srgbClr val="1E7FB8"/>
        </a:buClr>
        <a:buChar char="–"/>
        <a:defRPr sz="2177">
          <a:solidFill>
            <a:srgbClr val="000066"/>
          </a:solidFill>
          <a:latin typeface="Arial Narrow" pitchFamily="34" charset="0"/>
          <a:cs typeface="+mn-cs"/>
        </a:defRPr>
      </a:lvl4pPr>
      <a:lvl5pPr marL="2043095" indent="-148693" algn="r" defTabSz="939335" rtl="1" fontAlgn="base">
        <a:spcBef>
          <a:spcPct val="20000"/>
        </a:spcBef>
        <a:spcAft>
          <a:spcPct val="0"/>
        </a:spcAft>
        <a:buChar char="»"/>
        <a:defRPr sz="2086">
          <a:solidFill>
            <a:srgbClr val="000066"/>
          </a:solidFill>
          <a:latin typeface="+mn-lt"/>
          <a:cs typeface="+mn-cs"/>
        </a:defRPr>
      </a:lvl5pPr>
      <a:lvl6pPr marL="2454856" indent="-148693" algn="r" defTabSz="939335" rtl="1" fontAlgn="base">
        <a:spcBef>
          <a:spcPct val="20000"/>
        </a:spcBef>
        <a:spcAft>
          <a:spcPct val="0"/>
        </a:spcAft>
        <a:buChar char="»"/>
        <a:defRPr sz="2086">
          <a:solidFill>
            <a:srgbClr val="000066"/>
          </a:solidFill>
          <a:latin typeface="+mn-lt"/>
          <a:cs typeface="+mn-cs"/>
        </a:defRPr>
      </a:lvl6pPr>
      <a:lvl7pPr marL="2866621" indent="-148693" algn="r" defTabSz="939335" rtl="1" fontAlgn="base">
        <a:spcBef>
          <a:spcPct val="20000"/>
        </a:spcBef>
        <a:spcAft>
          <a:spcPct val="0"/>
        </a:spcAft>
        <a:buChar char="»"/>
        <a:defRPr sz="2086">
          <a:solidFill>
            <a:srgbClr val="000066"/>
          </a:solidFill>
          <a:latin typeface="+mn-lt"/>
          <a:cs typeface="+mn-cs"/>
        </a:defRPr>
      </a:lvl7pPr>
      <a:lvl8pPr marL="3278383" indent="-148693" algn="r" defTabSz="939335" rtl="1" fontAlgn="base">
        <a:spcBef>
          <a:spcPct val="20000"/>
        </a:spcBef>
        <a:spcAft>
          <a:spcPct val="0"/>
        </a:spcAft>
        <a:buChar char="»"/>
        <a:defRPr sz="2086">
          <a:solidFill>
            <a:srgbClr val="000066"/>
          </a:solidFill>
          <a:latin typeface="+mn-lt"/>
          <a:cs typeface="+mn-cs"/>
        </a:defRPr>
      </a:lvl8pPr>
      <a:lvl9pPr marL="3690149" indent="-148693" algn="r" defTabSz="939335" rtl="1" fontAlgn="base">
        <a:spcBef>
          <a:spcPct val="20000"/>
        </a:spcBef>
        <a:spcAft>
          <a:spcPct val="0"/>
        </a:spcAft>
        <a:buChar char="»"/>
        <a:defRPr sz="2086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1745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3517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35289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47053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58820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70583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82345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294111" algn="l" defTabSz="82351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C2AA7F-9592-49C1-ADE1-24C4AA00D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98C84-8A4D-4916-A33E-24D78EDE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6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25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cd4health.org/fr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7.png"/><Relationship Id="rId4" Type="http://schemas.openxmlformats.org/officeDocument/2006/relationships/hyperlink" Target="https://www.hcd4health.org/f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www.unicef.org/somalia/stories/no-one-safe-until-everyone-saf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mailchi.mp/18dac6b0b1b7/behaviour-change-matte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52.xml"/><Relationship Id="rId1" Type="http://schemas.openxmlformats.org/officeDocument/2006/relationships/video" Target="https://www.youtube.com/embed/y2PQsiaaTVA?start=97&amp;feature=oembe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163C3-3D49-14F0-103B-C4A6893E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algn="l" rtl="0"/>
            <a:r>
              <a:rPr lang="fr" i="0" u="none" baseline="0">
                <a:latin typeface="Poppins ExtraBold"/>
                <a:cs typeface="Poppins"/>
              </a:rPr>
              <a:t>Le parcours de </a:t>
            </a:r>
            <a:r>
              <a:rPr lang="fr" i="0" u="none" baseline="0" err="1">
                <a:latin typeface="Poppins ExtraBold"/>
                <a:cs typeface="Poppins"/>
              </a:rPr>
              <a:t>Fikile</a:t>
            </a:r>
            <a:r>
              <a:rPr lang="fr" i="0" u="none" baseline="0">
                <a:latin typeface="Poppins ExtraBold"/>
                <a:cs typeface="Poppins"/>
              </a:rPr>
              <a:t> : Mise à l'épreuve du parcours vers la vaccination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3EA595-A8CD-93D4-4CA6-88E1FB657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/>
            <a:r>
              <a:rPr lang="fr" sz="2400" b="0" i="0" u="none" baseline="0"/>
              <a:t>Deepa Pokharel, Conseillère principale en changement social et comportemental, UNICEF</a:t>
            </a:r>
            <a:endParaRPr lang="fr" sz="2800"/>
          </a:p>
          <a:p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70373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1B9C-C5F9-4336-80D8-05E26021966C}"/>
              </a:ext>
            </a:extLst>
          </p:cNvPr>
          <p:cNvSpPr txBox="1">
            <a:spLocks/>
          </p:cNvSpPr>
          <p:nvPr/>
        </p:nvSpPr>
        <p:spPr>
          <a:xfrm>
            <a:off x="365150" y="1579163"/>
            <a:ext cx="5816600" cy="132609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80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defTabSz="609630">
              <a:spcBef>
                <a:spcPts val="600"/>
              </a:spcBef>
              <a:spcAft>
                <a:spcPts val="600"/>
              </a:spcAft>
            </a:pPr>
            <a:r>
              <a:rPr lang="fr" sz="6000" b="1" i="0" u="none" baseline="0">
                <a:solidFill>
                  <a:schemeClr val="bg1"/>
                </a:solidFill>
                <a:latin typeface="Poppins ExtraBold"/>
                <a:cs typeface="Poppins ExtraBold"/>
              </a:rPr>
              <a:t>Rejoignez </a:t>
            </a:r>
            <a:endParaRPr lang="fr-FR">
              <a:solidFill>
                <a:schemeClr val="bg1"/>
              </a:solidFill>
              <a:latin typeface="Poppins ExtraBold"/>
              <a:cs typeface="Poppins ExtraBold"/>
            </a:endParaRPr>
          </a:p>
          <a:p>
            <a:pPr defTabSz="609630">
              <a:spcBef>
                <a:spcPts val="600"/>
              </a:spcBef>
              <a:spcAft>
                <a:spcPts val="600"/>
              </a:spcAft>
            </a:pPr>
            <a:r>
              <a:rPr lang="fr" sz="6000" b="1">
                <a:solidFill>
                  <a:schemeClr val="bg1"/>
                </a:solidFill>
                <a:latin typeface="Poppins ExtraBold"/>
                <a:cs typeface="Poppins ExtraBold"/>
              </a:rPr>
              <a:t>les</a:t>
            </a:r>
            <a:r>
              <a:rPr lang="fr" sz="6000" b="1" i="0" u="none" baseline="0">
                <a:solidFill>
                  <a:schemeClr val="bg1"/>
                </a:solidFill>
                <a:latin typeface="Poppins ExtraBold"/>
                <a:cs typeface="Poppins ExtraBold"/>
              </a:rPr>
              <a:t> groupes</a:t>
            </a:r>
            <a:endParaRPr lang="fr-FR">
              <a:solidFill>
                <a:schemeClr val="bg1"/>
              </a:solidFill>
              <a:latin typeface="Poppins ExtraBold"/>
              <a:cs typeface="Poppins ExtraBold"/>
            </a:endParaRPr>
          </a:p>
          <a:p>
            <a:pPr defTabSz="609630">
              <a:spcBef>
                <a:spcPts val="600"/>
              </a:spcBef>
              <a:spcAft>
                <a:spcPts val="600"/>
              </a:spcAft>
            </a:pPr>
            <a:r>
              <a:rPr lang="fr" sz="6000" b="1" i="0" u="none" baseline="0">
                <a:solidFill>
                  <a:schemeClr val="bg1"/>
                </a:solidFill>
                <a:latin typeface="Poppins ExtraBold"/>
                <a:cs typeface="Poppins ExtraBold"/>
              </a:rPr>
              <a:t>de discussion</a:t>
            </a:r>
            <a:endParaRPr lang="fr-FR">
              <a:solidFill>
                <a:schemeClr val="bg1"/>
              </a:solidFill>
              <a:latin typeface="Poppins ExtraBold"/>
              <a:cs typeface="Poppins ExtraBold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7B816F8-18F5-4889-A52A-1D2F3DDF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1069503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1B9C-C5F9-4336-80D8-05E26021966C}"/>
              </a:ext>
            </a:extLst>
          </p:cNvPr>
          <p:cNvSpPr txBox="1">
            <a:spLocks/>
          </p:cNvSpPr>
          <p:nvPr/>
        </p:nvSpPr>
        <p:spPr>
          <a:xfrm>
            <a:off x="669950" y="1543305"/>
            <a:ext cx="5426050" cy="1326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80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l" defTabSz="609630" rtl="0"/>
            <a:r>
              <a:rPr lang="fr" sz="7200" b="1" i="0" u="none" baseline="0">
                <a:solidFill>
                  <a:prstClr val="white"/>
                </a:solidFill>
                <a:latin typeface="Poppins ExtraBold" pitchFamily="2" charset="77"/>
                <a:cs typeface="Poppins ExtraBold" pitchFamily="2" charset="77"/>
              </a:rPr>
              <a:t>Visite du Miro Board</a:t>
            </a:r>
          </a:p>
        </p:txBody>
      </p:sp>
      <p:pic>
        <p:nvPicPr>
          <p:cNvPr id="5" name="Graphic 4" descr="Theatre with solid fill">
            <a:extLst>
              <a:ext uri="{FF2B5EF4-FFF2-40B4-BE49-F238E27FC236}">
                <a16:creationId xmlns:a16="http://schemas.microsoft.com/office/drawing/2014/main" id="{566A9801-99F1-43B5-9FA8-B96E0F4AF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83834" y="997507"/>
            <a:ext cx="4317188" cy="431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3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1" y="607759"/>
            <a:ext cx="12287251" cy="6516603"/>
          </a:xfrm>
          <a:prstGeom prst="rect">
            <a:avLst/>
          </a:prstGeom>
        </p:spPr>
      </p:pic>
      <p:sp>
        <p:nvSpPr>
          <p:cNvPr id="123" name="Shape 123"/>
          <p:cNvSpPr/>
          <p:nvPr/>
        </p:nvSpPr>
        <p:spPr>
          <a:xfrm>
            <a:off x="8870864" y="1642176"/>
            <a:ext cx="1850783" cy="166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1" tIns="25391" rIns="25391" bIns="25391" anchor="ctr">
            <a:spAutoFit/>
          </a:bodyPr>
          <a:lstStyle>
            <a:lvl1pPr algn="ctr">
              <a:lnSpc>
                <a:spcPct val="110000"/>
              </a:lnSpc>
              <a:spcBef>
                <a:spcPts val="200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 algn="r" defTabSz="412504" rtl="0" hangingPunct="0">
              <a:spcBef>
                <a:spcPts val="1000"/>
              </a:spcBef>
            </a:pPr>
            <a:r>
              <a:rPr lang="fr" sz="1600" b="1" i="0" u="none" kern="0" baseline="0">
                <a:solidFill>
                  <a:srgbClr val="FFFE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Utiliser des incitations pour combler le fossé entre les intentions et les actions</a:t>
            </a:r>
            <a:endParaRPr lang="fr" sz="1600" b="1" kern="0">
              <a:latin typeface="Poppins" panose="00000500000000000000" pitchFamily="2" charset="0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8502085" y="4238153"/>
            <a:ext cx="2229691" cy="1282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1" tIns="25391" rIns="25391" bIns="25391" anchor="ctr">
            <a:spAutoFit/>
          </a:bodyPr>
          <a:lstStyle/>
          <a:p>
            <a:pPr algn="l" defTabSz="412504" rtl="0" hangingPunct="0">
              <a:spcBef>
                <a:spcPts val="1000"/>
              </a:spcBef>
              <a:defRPr sz="3200">
                <a:solidFill>
                  <a:srgbClr val="FFFFFF"/>
                </a:solidFill>
              </a:defRPr>
            </a:pPr>
            <a:r>
              <a:rPr lang="fr" sz="16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Cultiver et entretenir</a:t>
            </a:r>
            <a:r>
              <a:rPr lang="ro-RO" sz="16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</a:t>
            </a:r>
            <a:r>
              <a:rPr lang="fr" sz="16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la</a:t>
            </a:r>
            <a:r>
              <a:rPr lang="ro-RO" sz="16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</a:t>
            </a:r>
            <a:r>
              <a:rPr lang="fr" sz="16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confiance du public envers les</a:t>
            </a:r>
            <a:r>
              <a:rPr lang="ro-RO" sz="16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</a:t>
            </a:r>
            <a:r>
              <a:rPr lang="fr" sz="16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vaccins et les services</a:t>
            </a:r>
            <a:endParaRPr sz="1600" b="1" kern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5038597" y="4140745"/>
            <a:ext cx="2158667" cy="27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1" tIns="25391" rIns="25391" bIns="25391" anchor="ctr">
            <a:spAutoFit/>
          </a:bodyPr>
          <a:lstStyle/>
          <a:p>
            <a:pPr algn="ctr" defTabSz="412504" rtl="0" hangingPunct="0"/>
            <a:endParaRPr lang="fr" sz="1467" b="1" kern="0">
              <a:solidFill>
                <a:srgbClr val="FFFEFF"/>
              </a:solidFill>
              <a:latin typeface="Poppins" panose="00000500000000000000" pitchFamily="2" charset="0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82867" y="3727510"/>
            <a:ext cx="1560969" cy="156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1" tIns="25391" rIns="25391" bIns="25391" anchor="ctr">
            <a:spAutoFit/>
          </a:bodyPr>
          <a:lstStyle>
            <a:lvl1pPr algn="ctr">
              <a:lnSpc>
                <a:spcPct val="110000"/>
              </a:lnSpc>
              <a:spcBef>
                <a:spcPts val="200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 algn="l" defTabSz="412504" hangingPunct="0">
              <a:spcBef>
                <a:spcPts val="1000"/>
              </a:spcBef>
            </a:pPr>
            <a:r>
              <a:rPr lang="fr" sz="1800" b="1" i="0" u="none" kern="0" baseline="0" dirty="0">
                <a:latin typeface="Poppins"/>
                <a:cs typeface="Poppins"/>
                <a:sym typeface="Calibri"/>
              </a:rPr>
              <a:t>Faire de l'action souhaitée l'action la plus simple</a:t>
            </a:r>
            <a:endParaRPr lang="fr-FR" dirty="0">
              <a:latin typeface="Poppins"/>
              <a:cs typeface="Poppins"/>
            </a:endParaRPr>
          </a:p>
        </p:txBody>
      </p:sp>
      <p:sp>
        <p:nvSpPr>
          <p:cNvPr id="19" name="Shape 114"/>
          <p:cNvSpPr txBox="1">
            <a:spLocks/>
          </p:cNvSpPr>
          <p:nvPr/>
        </p:nvSpPr>
        <p:spPr>
          <a:xfrm>
            <a:off x="4668241" y="5510574"/>
            <a:ext cx="2400267" cy="430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12504" rtl="0" hangingPunct="0"/>
            <a:r>
              <a:rPr lang="fr" sz="18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Mesures adaptées</a:t>
            </a:r>
          </a:p>
        </p:txBody>
      </p:sp>
      <p:sp>
        <p:nvSpPr>
          <p:cNvPr id="20" name="Shape 114"/>
          <p:cNvSpPr txBox="1">
            <a:spLocks/>
          </p:cNvSpPr>
          <p:nvPr/>
        </p:nvSpPr>
        <p:spPr>
          <a:xfrm>
            <a:off x="9695611" y="5711927"/>
            <a:ext cx="2050925" cy="33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12504" rtl="0" hangingPunct="0">
              <a:lnSpc>
                <a:spcPct val="70000"/>
              </a:lnSpc>
            </a:pPr>
            <a:r>
              <a:rPr lang="fr" sz="20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Instaurer la confiance</a:t>
            </a:r>
          </a:p>
        </p:txBody>
      </p:sp>
      <p:sp>
        <p:nvSpPr>
          <p:cNvPr id="21" name="Shape 114"/>
          <p:cNvSpPr txBox="1">
            <a:spLocks/>
          </p:cNvSpPr>
          <p:nvPr/>
        </p:nvSpPr>
        <p:spPr>
          <a:xfrm>
            <a:off x="6768834" y="2576905"/>
            <a:ext cx="2001388" cy="560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12504" rtl="0" hangingPunct="0">
              <a:lnSpc>
                <a:spcPct val="70000"/>
              </a:lnSpc>
            </a:pPr>
            <a:r>
              <a:rPr lang="fr" sz="18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Activer les intentions</a:t>
            </a:r>
          </a:p>
        </p:txBody>
      </p:sp>
      <p:sp>
        <p:nvSpPr>
          <p:cNvPr id="22" name="Shape 114"/>
          <p:cNvSpPr txBox="1">
            <a:spLocks/>
          </p:cNvSpPr>
          <p:nvPr/>
        </p:nvSpPr>
        <p:spPr>
          <a:xfrm>
            <a:off x="2388573" y="4572849"/>
            <a:ext cx="1541511" cy="49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defTabSz="412504" rtl="0" hangingPunct="0">
              <a:lnSpc>
                <a:spcPct val="80000"/>
              </a:lnSpc>
            </a:pPr>
            <a:r>
              <a:rPr lang="fr" sz="2000" b="1" i="0" u="none" kern="0" baseline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Réduire les obstacles</a:t>
            </a:r>
          </a:p>
        </p:txBody>
      </p:sp>
      <p:sp>
        <p:nvSpPr>
          <p:cNvPr id="14" name="Shape 123"/>
          <p:cNvSpPr/>
          <p:nvPr/>
        </p:nvSpPr>
        <p:spPr>
          <a:xfrm>
            <a:off x="4970194" y="4019682"/>
            <a:ext cx="2415340" cy="122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1" tIns="25391" rIns="25391" bIns="25391" anchor="ctr">
            <a:spAutoFit/>
          </a:bodyPr>
          <a:lstStyle>
            <a:lvl1pPr algn="ctr">
              <a:lnSpc>
                <a:spcPct val="110000"/>
              </a:lnSpc>
              <a:spcBef>
                <a:spcPts val="2000"/>
              </a:spcBef>
              <a:defRPr sz="3200">
                <a:solidFill>
                  <a:srgbClr val="FFFFFF"/>
                </a:solidFill>
              </a:defRPr>
            </a:lvl1pPr>
          </a:lstStyle>
          <a:p>
            <a:pPr algn="l" defTabSz="412504" rtl="0" hangingPunct="0">
              <a:spcBef>
                <a:spcPts val="1000"/>
              </a:spcBef>
            </a:pPr>
            <a:r>
              <a:rPr lang="fr" sz="1400" b="1" i="0" u="none" kern="0" baseline="0"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Impliquer les communautés pour améliorer la qualité et la responsabilité des services</a:t>
            </a:r>
          </a:p>
        </p:txBody>
      </p:sp>
      <p:sp>
        <p:nvSpPr>
          <p:cNvPr id="17" name="Shape 114">
            <a:extLst>
              <a:ext uri="{FF2B5EF4-FFF2-40B4-BE49-F238E27FC236}">
                <a16:creationId xmlns:a16="http://schemas.microsoft.com/office/drawing/2014/main" id="{0EBF838C-20AD-4D06-B203-289E2ECED3FE}"/>
              </a:ext>
            </a:extLst>
          </p:cNvPr>
          <p:cNvSpPr txBox="1">
            <a:spLocks/>
          </p:cNvSpPr>
          <p:nvPr/>
        </p:nvSpPr>
        <p:spPr>
          <a:xfrm>
            <a:off x="720162" y="1060010"/>
            <a:ext cx="5342448" cy="171661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endParaRPr lang="fr" sz="2667" i="1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25" y="527673"/>
            <a:ext cx="6434125" cy="777875"/>
          </a:xfrm>
        </p:spPr>
        <p:txBody>
          <a:bodyPr lIns="91440" tIns="45720" rIns="91440" bIns="45720" anchor="t">
            <a:normAutofit fontScale="90000"/>
          </a:bodyPr>
          <a:lstStyle/>
          <a:p>
            <a:pPr algn="l" rtl="0"/>
            <a:r>
              <a:rPr lang="fr" sz="4000" b="1" i="0" u="none" baseline="0">
                <a:latin typeface="Poppins"/>
                <a:cs typeface="Poppins"/>
              </a:rPr>
              <a:t>La promotion de la demande va au-delà </a:t>
            </a:r>
            <a:r>
              <a:rPr lang="fr" sz="4000">
                <a:latin typeface="Poppins" panose="00000500000000000000" pitchFamily="2" charset="0"/>
                <a:cs typeface="Poppins" panose="00000500000000000000" pitchFamily="2" charset="0"/>
              </a:rPr>
              <a:t/>
            </a:r>
            <a:br>
              <a:rPr lang="fr" sz="400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" sz="4000" b="1" i="0" u="none" baseline="0">
                <a:latin typeface="Poppins"/>
                <a:cs typeface="Poppins"/>
              </a:rPr>
              <a:t>de la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52925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3BE4-E460-4222-9637-5C7365D1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fr" b="0" i="0" u="none" baseline="0"/>
              <a:t>Principaux éléments à retenir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A570-4AAB-492B-87AA-999843AF0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838571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" b="0" i="0" u="none" baseline="0"/>
              <a:t>L'utilisation du Parcours vers la vaccination comme moyen de cartographier les informations sur une population peut être un outil de planification utile qui utilise une approche centrée sur l'humain</a:t>
            </a:r>
            <a:r>
              <a:rPr lang="fr"/>
              <a:t> </a:t>
            </a:r>
            <a:endParaRPr lang="fr" b="0" i="0" u="none" baseline="0"/>
          </a:p>
          <a:p>
            <a:pPr algn="l" rtl="0"/>
            <a:r>
              <a:rPr lang="fr" b="0" i="0" u="none" baseline="0"/>
              <a:t>Il est important de vous mettre à la place de votre population cible et d'identifier toutes les hypothèses ou lacunes dont vous disposez sur les obstacles ou les catalyseurs de la vaccination</a:t>
            </a:r>
            <a:endParaRPr lang="fr" b="0" i="0" u="none" baseline="0">
              <a:ea typeface="Calibri"/>
              <a:cs typeface="Calibri"/>
            </a:endParaRPr>
          </a:p>
          <a:p>
            <a:pPr marL="0" indent="0" algn="l" rtl="0">
              <a:buNone/>
            </a:pPr>
            <a:endParaRPr lang="fr"/>
          </a:p>
          <a:p>
            <a:pPr marL="0" indent="0" algn="l" rtl="0">
              <a:buNone/>
            </a:pPr>
            <a:r>
              <a:rPr lang="fr" b="1" i="0" u="none" baseline="0"/>
              <a:t>Ressources</a:t>
            </a:r>
            <a:endParaRPr lang="fr" b="1" i="0" u="none" baseline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fr" b="0" i="0" u="none" baseline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https://www.hcd4health.org/</a:t>
            </a:r>
            <a:r>
              <a:rPr lang="fr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</a:t>
            </a:r>
            <a:r>
              <a:rPr lang="fr">
                <a:ea typeface="+mn-lt"/>
                <a:cs typeface="+mn-lt"/>
              </a:rPr>
              <a:t> </a:t>
            </a:r>
            <a:endParaRPr lang="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7E577-FC8F-4C5C-B5CC-E2AEE96E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1884A28-5CFC-4064-84AD-842768518835}" type="slidenum">
              <a:rPr/>
              <a:t>13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2943460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365126"/>
            <a:ext cx="9245600" cy="777875"/>
          </a:xfrm>
        </p:spPr>
        <p:txBody>
          <a:bodyPr/>
          <a:lstStyle/>
          <a:p>
            <a:pPr algn="l" rtl="0"/>
            <a:r>
              <a:rPr lang="fr" b="1" i="0" u="none" baseline="0"/>
              <a:t>Messages clés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447800"/>
            <a:ext cx="10515600" cy="1981200"/>
          </a:xfrm>
        </p:spPr>
        <p:txBody>
          <a:bodyPr/>
          <a:lstStyle/>
          <a:p>
            <a:pPr algn="l" rtl="0"/>
            <a:r>
              <a:rPr lang="fr" b="0" i="0" u="none" baseline="0"/>
              <a:t>L'utilisation du Parcours vers la vaccination comme moyen de cartographier les informations sur une population peut être un outil de planification utile qui utilise une approche centrée sur l'humain </a:t>
            </a:r>
          </a:p>
          <a:p>
            <a:pPr algn="l" rtl="0"/>
            <a:r>
              <a:rPr lang="fr" b="0" i="0" u="none" baseline="0"/>
              <a:t>Il est important de vous mettre à la place de votre population cible et d'identifier toutes les hypothèses ou lacunes dont vous disposez sur les obstacles ou les catalyseurs de la vaccination</a:t>
            </a:r>
          </a:p>
        </p:txBody>
      </p:sp>
      <p:pic>
        <p:nvPicPr>
          <p:cNvPr id="6" name="Content Placeholder 5" descr="Send with solid fill">
            <a:extLst>
              <a:ext uri="{FF2B5EF4-FFF2-40B4-BE49-F238E27FC236}">
                <a16:creationId xmlns:a16="http://schemas.microsoft.com/office/drawing/2014/main" id="{B56DE3AE-F319-41BB-9BF4-9026D7BCF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8000" y="275273"/>
            <a:ext cx="957581" cy="957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F3355B-FA81-4CB6-B4C8-1F9DE1C414E9}"/>
              </a:ext>
            </a:extLst>
          </p:cNvPr>
          <p:cNvSpPr txBox="1"/>
          <p:nvPr/>
        </p:nvSpPr>
        <p:spPr>
          <a:xfrm>
            <a:off x="2935834" y="4193972"/>
            <a:ext cx="632033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l" rtl="0">
              <a:buNone/>
            </a:pPr>
            <a:r>
              <a:rPr lang="fr" sz="2800" b="1" i="0" u="none" baseline="0">
                <a:latin typeface="Poppins"/>
                <a:cs typeface="Poppins"/>
              </a:rPr>
              <a:t>Ressource clé :</a:t>
            </a:r>
          </a:p>
          <a:p>
            <a:r>
              <a:rPr lang="fr" sz="2800" b="0" i="0" u="none" baseline="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https://www.hcd4health.org/</a:t>
            </a:r>
            <a:r>
              <a:rPr lang="fr" sz="280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</a:t>
            </a:r>
            <a:r>
              <a:rPr lang="fr" sz="2800">
                <a:ea typeface="+mn-lt"/>
                <a:cs typeface="+mn-lt"/>
              </a:rPr>
              <a:t> </a:t>
            </a:r>
            <a:endParaRPr lang="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F24AB-4864-46E3-8475-E6AB87BF1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3478">
            <a:off x="1070580" y="3796293"/>
            <a:ext cx="1637488" cy="211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729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ECC5B-6B64-38FC-0EB6-5A7EFB98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43" y="2293472"/>
            <a:ext cx="10515600" cy="1326091"/>
          </a:xfrm>
        </p:spPr>
        <p:txBody>
          <a:bodyPr/>
          <a:lstStyle/>
          <a:p>
            <a:pPr algn="l" rtl="0"/>
            <a:r>
              <a:rPr lang="fr" sz="7200" b="1" i="0" u="none" baseline="0"/>
              <a:t>Des questions ?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88C8836-E7C5-4E71-8A7D-8AAFB77D1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28000" y="1803400"/>
            <a:ext cx="299394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83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795F-F790-4C93-8EC9-722BD7B1672A}"/>
              </a:ext>
            </a:extLst>
          </p:cNvPr>
          <p:cNvSpPr txBox="1">
            <a:spLocks/>
          </p:cNvSpPr>
          <p:nvPr/>
        </p:nvSpPr>
        <p:spPr>
          <a:xfrm>
            <a:off x="2235200" y="2616201"/>
            <a:ext cx="7924800" cy="1326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80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l" defTabSz="609630" rtl="0"/>
            <a:r>
              <a:rPr lang="fr" sz="6600" b="1" i="0" u="none" baseline="0">
                <a:solidFill>
                  <a:srgbClr val="0B81D5"/>
                </a:solidFill>
                <a:latin typeface="Poppins ExtraBold" pitchFamily="2" charset="77"/>
                <a:cs typeface="Poppins ExtraBold" pitchFamily="2" charset="77"/>
              </a:rPr>
              <a:t>Diapositives supplémentaires</a:t>
            </a:r>
          </a:p>
        </p:txBody>
      </p:sp>
    </p:spTree>
    <p:extLst>
      <p:ext uri="{BB962C8B-B14F-4D97-AF65-F5344CB8AC3E}">
        <p14:creationId xmlns:p14="http://schemas.microsoft.com/office/powerpoint/2010/main" val="132275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272BB-2F5F-40A5-9A2D-CB63EA6E6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436" y="747302"/>
            <a:ext cx="6725558" cy="55039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52400" indent="-152400" algn="l" rtl="0">
              <a:buNone/>
            </a:pPr>
            <a:r>
              <a:rPr lang="fr" sz="1600" b="1" i="0" u="none" baseline="0">
                <a:latin typeface="Poppins"/>
                <a:cs typeface="Poppins"/>
              </a:rPr>
              <a:t>Somalie : « personne n'est en sécurité tant que tout le monde n'est pas en sécurité » : </a:t>
            </a:r>
            <a:r>
              <a:rPr lang="fr" sz="1600" b="0" i="1" u="none" baseline="0">
                <a:latin typeface="Poppins"/>
                <a:cs typeface="Poppins"/>
              </a:rPr>
              <a:t>Déploiement des vaccins contre la COVID-19 dans les camps de personnes déplacées à l'intérieur de leur propre pays au Somaliland</a:t>
            </a:r>
            <a:endParaRPr lang="fr-FR">
              <a:latin typeface="Poppins"/>
              <a:cs typeface="Poppins"/>
            </a:endParaRPr>
          </a:p>
          <a:p>
            <a:pPr marL="152400" indent="-152400">
              <a:buNone/>
            </a:pPr>
            <a:r>
              <a:rPr lang="fr" sz="1600" b="1" i="0" u="none" baseline="0">
                <a:latin typeface="Poppins"/>
                <a:cs typeface="Poppins"/>
              </a:rPr>
              <a:t>Population cible : </a:t>
            </a:r>
            <a:r>
              <a:rPr lang="fr" sz="1600" b="0" i="0" u="none" baseline="0">
                <a:latin typeface="Poppins"/>
                <a:cs typeface="Poppins"/>
              </a:rPr>
              <a:t>Les personnes déplacées à l'intérieur de leur propre pays et les réfugiés ; les demandeurs d'asile et les migrants</a:t>
            </a:r>
            <a:r>
              <a:rPr lang="fr" sz="1600">
                <a:latin typeface="Poppins"/>
                <a:cs typeface="Poppins"/>
              </a:rPr>
              <a:t> </a:t>
            </a:r>
            <a:endParaRPr lang="fr" sz="1600" b="0" i="0" u="none" baseline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52400" indent="-152400">
              <a:buNone/>
            </a:pPr>
            <a:r>
              <a:rPr lang="fr" sz="1600" b="1" i="0" u="none" baseline="0">
                <a:latin typeface="Poppins"/>
                <a:cs typeface="Poppins"/>
              </a:rPr>
              <a:t>Stratégies et interventions :</a:t>
            </a:r>
            <a:r>
              <a:rPr lang="fr" sz="1600">
                <a:latin typeface="Poppins"/>
                <a:cs typeface="Poppins"/>
              </a:rPr>
              <a:t> </a:t>
            </a:r>
            <a:endParaRPr lang="fr" sz="1600" b="0" i="0" u="none" baseline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" sz="1600" b="0" i="0" u="none" baseline="0">
                <a:latin typeface="Poppins"/>
                <a:cs typeface="Poppins"/>
              </a:rPr>
              <a:t>Inclusion des personnes déplacées dans les plans de vaccination contre la COVID-19.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" sz="1600" b="0" i="0" u="none" baseline="0">
                <a:latin typeface="Poppins"/>
                <a:cs typeface="Poppins"/>
              </a:rPr>
              <a:t>Participation de leaders communautaires à des visites de maison en maison pour atteindre plus de 500 familles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" sz="1600" b="0" i="0" u="none" baseline="0">
                <a:latin typeface="Poppins"/>
                <a:cs typeface="Poppins"/>
              </a:rPr>
              <a:t>Organiser le transport de certaines personnes faibles et des personnes qui ne pouvaient pas marcher jusqu'aux centres de santé</a:t>
            </a:r>
            <a:endParaRPr lang="fr" sz="1600">
              <a:latin typeface="Poppins"/>
              <a:cs typeface="Poppins"/>
            </a:endParaRPr>
          </a:p>
          <a:p>
            <a:pPr marL="342900" indent="-342900"/>
            <a:r>
              <a:rPr lang="fr" sz="1600" b="0" i="0" u="none" baseline="0">
                <a:solidFill>
                  <a:srgbClr val="C00000"/>
                </a:solidFill>
                <a:latin typeface="Poppins"/>
                <a:cs typeface="Poppins"/>
              </a:rPr>
              <a:t>En utilisant des canaux de communication locaux (des haut-parleurs),</a:t>
            </a:r>
            <a:r>
              <a:rPr lang="fr" sz="1600">
                <a:solidFill>
                  <a:srgbClr val="C00000"/>
                </a:solidFill>
                <a:latin typeface="Poppins"/>
                <a:cs typeface="Poppins"/>
              </a:rPr>
              <a:t> des  rencontres</a:t>
            </a:r>
            <a:r>
              <a:rPr lang="fr" sz="1600" b="0" i="0" u="none" baseline="0">
                <a:solidFill>
                  <a:srgbClr val="C00000"/>
                </a:solidFill>
                <a:latin typeface="Poppins"/>
                <a:cs typeface="Poppins"/>
              </a:rPr>
              <a:t> </a:t>
            </a:r>
            <a:r>
              <a:rPr lang="fr" sz="1600">
                <a:solidFill>
                  <a:srgbClr val="C00000"/>
                </a:solidFill>
                <a:latin typeface="Poppins"/>
                <a:cs typeface="Poppins"/>
              </a:rPr>
              <a:t>avec </a:t>
            </a:r>
            <a:r>
              <a:rPr lang="fr" sz="1600" b="0" i="0" u="none" baseline="0">
                <a:solidFill>
                  <a:srgbClr val="C00000"/>
                </a:solidFill>
                <a:latin typeface="Poppins"/>
                <a:cs typeface="Poppins"/>
              </a:rPr>
              <a:t>les personnes résidant dans les camps, en particulier les personnes âgées et les personnes atteintes de problèmes de santé, tels que le diabète, </a:t>
            </a:r>
            <a:r>
              <a:rPr lang="fr" sz="1600">
                <a:solidFill>
                  <a:srgbClr val="C00000"/>
                </a:solidFill>
                <a:latin typeface="Poppins"/>
                <a:cs typeface="Poppins"/>
              </a:rPr>
              <a:t>pour les encourager à</a:t>
            </a:r>
            <a:r>
              <a:rPr lang="fr" sz="1600" b="0" i="0" u="none" baseline="0">
                <a:solidFill>
                  <a:srgbClr val="C00000"/>
                </a:solidFill>
                <a:latin typeface="Poppins"/>
                <a:cs typeface="Poppins"/>
              </a:rPr>
              <a:t> se rendre au centre de santé et à se faire vacciner</a:t>
            </a:r>
          </a:p>
          <a:p>
            <a:pPr marL="152400" indent="-152400" algn="l" rtl="0">
              <a:buNone/>
            </a:pPr>
            <a:endParaRPr lang="fr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CF46C36A-B731-48E0-BBF9-25DA0AF8EDC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230943" y="581085"/>
            <a:ext cx="4766852" cy="22577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FD2B6E3-5B59-4BFF-99AF-232D162E95AE}"/>
              </a:ext>
            </a:extLst>
          </p:cNvPr>
          <p:cNvSpPr txBox="1">
            <a:spLocks/>
          </p:cNvSpPr>
          <p:nvPr/>
        </p:nvSpPr>
        <p:spPr>
          <a:xfrm>
            <a:off x="256032" y="23649"/>
            <a:ext cx="12192000" cy="8249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fr" sz="2800" b="1" i="0" u="none" baseline="0">
                <a:latin typeface="Poppins" panose="00000500000000000000" pitchFamily="2" charset="0"/>
                <a:cs typeface="Poppins" panose="00000500000000000000" pitchFamily="2" charset="0"/>
              </a:rPr>
              <a:t>Exemple de pays : Somalie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25D1A3-F5C0-4D20-ACBF-69B8BA112E02}"/>
              </a:ext>
            </a:extLst>
          </p:cNvPr>
          <p:cNvSpPr/>
          <p:nvPr/>
        </p:nvSpPr>
        <p:spPr>
          <a:xfrm>
            <a:off x="7440666" y="3606879"/>
            <a:ext cx="4186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" b="1" i="0" u="none" baseline="0">
                <a:solidFill>
                  <a:srgbClr val="33333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Résultat :</a:t>
            </a:r>
            <a:r>
              <a:rPr lang="fr" b="0" i="0" u="none" baseline="0">
                <a:solidFill>
                  <a:srgbClr val="33333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Selon les estimations, plus de 11 700 personnes déplacées ont été vaccinées avec succès grâce à ces efforts de plaidoyer.</a:t>
            </a:r>
            <a:endParaRPr lang="f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8E2191-3C45-426D-A043-9A4A23576277}"/>
              </a:ext>
            </a:extLst>
          </p:cNvPr>
          <p:cNvSpPr/>
          <p:nvPr/>
        </p:nvSpPr>
        <p:spPr>
          <a:xfrm>
            <a:off x="7225006" y="3004022"/>
            <a:ext cx="3916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" sz="1200" b="0" i="0" u="none" baseline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Crédit photo : UNICEF Soudan du Sud.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6F76EE-CCB0-4823-8B43-2EDC916DD506}"/>
              </a:ext>
            </a:extLst>
          </p:cNvPr>
          <p:cNvSpPr/>
          <p:nvPr/>
        </p:nvSpPr>
        <p:spPr>
          <a:xfrm>
            <a:off x="7440666" y="5348727"/>
            <a:ext cx="2877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" sz="1100" b="0" i="0" u="none" baseline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Source : https://www.unicef.org/somalia/stories/no-one-safe-until-everyone-safe</a:t>
            </a:r>
            <a:endParaRPr lang="fr" sz="11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fr" sz="11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0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1932-E322-49ED-8518-7DA30CA961E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rtl="0"/>
            <a:r>
              <a:rPr lang="fr" sz="3600" b="1" i="0" u="none" baseline="0"/>
              <a:t>Exemple de pays : Inde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272BB-2F5F-40A5-9A2D-CB63EA6E6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415" y="1235631"/>
            <a:ext cx="6383951" cy="47804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 rtl="0">
              <a:buNone/>
            </a:pPr>
            <a:r>
              <a:rPr lang="fr" sz="1800" b="1" i="0" u="none" baseline="0">
                <a:latin typeface="Poppins"/>
                <a:cs typeface="Poppins"/>
              </a:rPr>
              <a:t>Inde : </a:t>
            </a:r>
            <a:r>
              <a:rPr lang="fr" sz="1800" b="0" i="0" u="none" baseline="0">
                <a:latin typeface="Poppins"/>
                <a:cs typeface="Poppins"/>
              </a:rPr>
              <a:t>L'accès à la population est difficile</a:t>
            </a:r>
            <a:endParaRPr lang="fr" sz="1800" i="1">
              <a:latin typeface="Poppins"/>
              <a:cs typeface="Poppins"/>
            </a:endParaRPr>
          </a:p>
          <a:p>
            <a:pPr marL="152400" indent="-152400">
              <a:buNone/>
            </a:pPr>
            <a:r>
              <a:rPr lang="fr" sz="1800" b="1" i="0" u="none" baseline="0">
                <a:latin typeface="Poppins"/>
                <a:cs typeface="Poppins"/>
              </a:rPr>
              <a:t>Population cible : </a:t>
            </a:r>
            <a:r>
              <a:rPr lang="fr" sz="1800" b="0" i="0" u="none" baseline="0">
                <a:latin typeface="Poppins"/>
                <a:cs typeface="Poppins"/>
              </a:rPr>
              <a:t>les populations tribales, en particulier les femmes en terrain difficile des districts de </a:t>
            </a:r>
            <a:r>
              <a:rPr lang="fr" sz="1800" b="0" i="0" u="none" baseline="0" err="1">
                <a:latin typeface="Poppins"/>
                <a:cs typeface="Poppins"/>
              </a:rPr>
              <a:t>Reodar</a:t>
            </a:r>
            <a:r>
              <a:rPr lang="fr" sz="1800" b="0" i="0" u="none" baseline="0">
                <a:latin typeface="Poppins"/>
                <a:cs typeface="Poppins"/>
              </a:rPr>
              <a:t> et </a:t>
            </a:r>
            <a:r>
              <a:rPr lang="fr" sz="1800" b="0" i="0" u="none" baseline="0" err="1">
                <a:latin typeface="Poppins"/>
                <a:cs typeface="Poppins"/>
              </a:rPr>
              <a:t>Sirohi</a:t>
            </a:r>
            <a:r>
              <a:rPr lang="fr" sz="1800">
                <a:latin typeface="Poppins"/>
                <a:cs typeface="Poppins"/>
              </a:rPr>
              <a:t> </a:t>
            </a:r>
            <a:endParaRPr lang="fr" sz="1800" b="0" i="0" u="none" baseline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52400" indent="-152400" algn="l" rtl="0">
              <a:buNone/>
            </a:pPr>
            <a:r>
              <a:rPr lang="fr" sz="1800" b="1" i="0" u="none" baseline="0">
                <a:latin typeface="Poppins"/>
                <a:cs typeface="Poppins"/>
              </a:rPr>
              <a:t>Problème : </a:t>
            </a:r>
            <a:r>
              <a:rPr lang="fr" sz="1800" b="0" i="0" u="none" baseline="0">
                <a:latin typeface="Poppins"/>
                <a:cs typeface="Poppins"/>
              </a:rPr>
              <a:t>réticence face à la vaccination, difficulté de faire vacciner les femmes</a:t>
            </a:r>
          </a:p>
          <a:p>
            <a:pPr marL="152400" indent="-152400">
              <a:buNone/>
            </a:pPr>
            <a:r>
              <a:rPr lang="fr" sz="1800" b="1" i="0" u="none" baseline="0">
                <a:latin typeface="Poppins"/>
                <a:cs typeface="Poppins"/>
              </a:rPr>
              <a:t>Stratégies et interventions :</a:t>
            </a:r>
            <a:r>
              <a:rPr lang="fr" sz="1800">
                <a:latin typeface="Poppins"/>
                <a:cs typeface="Poppins"/>
              </a:rPr>
              <a:t> </a:t>
            </a:r>
            <a:endParaRPr lang="fr" sz="1800" b="0" i="0" u="none" baseline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lnSpc>
                <a:spcPts val="2400"/>
              </a:lnSpc>
              <a:spcBef>
                <a:spcPts val="0"/>
              </a:spcBef>
            </a:pPr>
            <a:r>
              <a:rPr lang="fr" sz="1800" b="0" i="0" u="none" baseline="0">
                <a:latin typeface="Poppins"/>
                <a:cs typeface="Poppins"/>
              </a:rPr>
              <a:t>Mobilisation et visites </a:t>
            </a:r>
            <a:r>
              <a:rPr lang="fr" sz="1800">
                <a:latin typeface="Poppins Light"/>
                <a:cs typeface="Poppins Light"/>
              </a:rPr>
              <a:t>en porte à porte </a:t>
            </a:r>
            <a:r>
              <a:rPr lang="fr" sz="1800" b="0" i="0" u="none" baseline="0">
                <a:latin typeface="Poppins"/>
                <a:cs typeface="Poppins"/>
              </a:rPr>
              <a:t>grâce à un partenariat avec une ONG locale</a:t>
            </a:r>
          </a:p>
          <a:p>
            <a:pPr marL="342900" indent="-342900">
              <a:lnSpc>
                <a:spcPts val="2400"/>
              </a:lnSpc>
              <a:spcBef>
                <a:spcPts val="0"/>
              </a:spcBef>
            </a:pPr>
            <a:r>
              <a:rPr lang="fr" sz="1800" b="0" i="0" u="none" baseline="0">
                <a:latin typeface="Poppins"/>
                <a:cs typeface="Poppins"/>
              </a:rPr>
              <a:t>Engagement des membres du </a:t>
            </a:r>
            <a:r>
              <a:rPr lang="fr" sz="1800" b="0" i="0" u="none" baseline="0" err="1">
                <a:latin typeface="Poppins"/>
                <a:cs typeface="Poppins"/>
              </a:rPr>
              <a:t>Panchayat</a:t>
            </a:r>
            <a:r>
              <a:rPr lang="fr" sz="1800" b="0" i="0" u="none" baseline="0">
                <a:latin typeface="Poppins"/>
                <a:cs typeface="Poppins"/>
              </a:rPr>
              <a:t> pour surmonter la réticence envers les vaccins</a:t>
            </a:r>
            <a:r>
              <a:rPr lang="fr" sz="1800">
                <a:latin typeface="Poppins"/>
                <a:cs typeface="Poppins"/>
              </a:rPr>
              <a:t> </a:t>
            </a:r>
            <a:endParaRPr lang="fr" sz="1800" b="0" i="0" u="none" baseline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800" b="0" i="0" u="none" baseline="0">
                <a:latin typeface="Poppins"/>
                <a:cs typeface="Poppins"/>
              </a:rPr>
              <a:t>Communiquer dans leurs langues et dialectes locaux par le biais de mobilisateurs locaux</a:t>
            </a:r>
          </a:p>
          <a:p>
            <a:pPr marL="34290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800" b="0" i="0" u="none" baseline="0">
                <a:latin typeface="Poppins"/>
                <a:cs typeface="Poppins"/>
              </a:rPr>
              <a:t>Matériel visuel développé dans les langues locales pour des communautés spécifiques</a:t>
            </a:r>
          </a:p>
          <a:p>
            <a:pPr marL="342900" indent="-34290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800" b="0" i="0" u="none" baseline="0">
                <a:solidFill>
                  <a:srgbClr val="C00000"/>
                </a:solidFill>
                <a:latin typeface="Poppins"/>
                <a:cs typeface="Poppins"/>
              </a:rPr>
              <a:t>Dans certains cas, organiser le transport vers les sites de vaccination</a:t>
            </a:r>
            <a:endParaRPr lang="fr" sz="1800">
              <a:latin typeface="Poppins"/>
              <a:cs typeface="Poppin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CE1555-8ACB-41D7-8791-B5DC7F2F642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788680" y="1235631"/>
            <a:ext cx="5368925" cy="24161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25D1A3-F5C0-4D20-ACBF-69B8BA112E02}"/>
              </a:ext>
            </a:extLst>
          </p:cNvPr>
          <p:cNvSpPr/>
          <p:nvPr/>
        </p:nvSpPr>
        <p:spPr>
          <a:xfrm>
            <a:off x="7020174" y="3743863"/>
            <a:ext cx="4714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" b="1" i="0" u="none" baseline="0">
                <a:solidFill>
                  <a:srgbClr val="33333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Résultat :</a:t>
            </a:r>
            <a:r>
              <a:rPr lang="fr" b="0" i="0" u="none" baseline="0">
                <a:solidFill>
                  <a:srgbClr val="33333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les femmes qui exprimaient de la résistance sont maintenant complètement vaccinées dans de nombreux cas et motivent également d'autres à se faire vacciner</a:t>
            </a:r>
            <a:endParaRPr lang="f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559CF-4377-4F79-ACAB-71F35F4E89A8}"/>
              </a:ext>
            </a:extLst>
          </p:cNvPr>
          <p:cNvSpPr txBox="1"/>
          <p:nvPr/>
        </p:nvSpPr>
        <p:spPr>
          <a:xfrm>
            <a:off x="5574183" y="5984875"/>
            <a:ext cx="6320332" cy="366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fr" sz="1100" b="0" i="0" u="none" baseline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 : </a:t>
            </a:r>
            <a:r>
              <a:rPr lang="fr" sz="1100" b="0" i="0" u="none" baseline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https://mailchi.mp/18dac6b0b1b7/behaviour-change-matters</a:t>
            </a:r>
            <a:endParaRPr lang="fr" sz="110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17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F71CE-7241-E8A3-1EBB-0DC1AA8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365126"/>
            <a:ext cx="9601200" cy="777875"/>
          </a:xfrm>
        </p:spPr>
        <p:txBody>
          <a:bodyPr/>
          <a:lstStyle/>
          <a:p>
            <a:pPr algn="l" rtl="0"/>
            <a:r>
              <a:rPr lang="fr" b="1" i="0" u="none" baseline="0"/>
              <a:t>Objectifs d’apprentissage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8129-94CA-2F96-A1FE-52359FF42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46200"/>
            <a:ext cx="10515600" cy="4831292"/>
          </a:xfrm>
        </p:spPr>
        <p:txBody>
          <a:bodyPr/>
          <a:lstStyle/>
          <a:p>
            <a:pPr marL="0" indent="0" algn="l" rtl="0">
              <a:buNone/>
            </a:pPr>
            <a:r>
              <a:rPr lang="fr" b="0" i="0" u="none" baseline="0"/>
              <a:t>Les participants pourront…</a:t>
            </a:r>
          </a:p>
          <a:p>
            <a:pPr marL="0" indent="0" algn="l" rtl="0">
              <a:buNone/>
            </a:pPr>
            <a:endParaRPr lang="fr"/>
          </a:p>
          <a:p>
            <a:pPr algn="l" rtl="0">
              <a:buFont typeface="Wingdings" panose="05000000000000000000" pitchFamily="2" charset="2"/>
              <a:buChar char="§"/>
            </a:pPr>
            <a:r>
              <a:rPr lang="fr" sz="2000" b="0" i="0" u="none" baseline="0"/>
              <a:t>Comprendre les facteurs individuels, interpersonnels, communautaires, systémiques et politiques qui peuvent influencer le comportement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fr" sz="2000" b="0" i="0" u="none" baseline="0"/>
              <a:t>Être initiés à l'importance d'utiliser des stratégies adaptées pour répondre aux besoins à divers stades du parcours vers la vaccination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fr" sz="2000" b="0" i="0" u="none" baseline="0"/>
              <a:t>Découvrir comment des interventions simples, novatrices et efficaces peuvent contribuer à promouvoir la demande de vaccination à différents stades </a:t>
            </a:r>
          </a:p>
          <a:p>
            <a:endParaRPr lang="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ABA43-FA18-4190-B1C9-C9B2DFFED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125" y="365126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1B9C-C5F9-4336-80D8-05E26021966C}"/>
              </a:ext>
            </a:extLst>
          </p:cNvPr>
          <p:cNvSpPr txBox="1">
            <a:spLocks/>
          </p:cNvSpPr>
          <p:nvPr/>
        </p:nvSpPr>
        <p:spPr>
          <a:xfrm>
            <a:off x="250748" y="240640"/>
            <a:ext cx="6844995" cy="1326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80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48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ExtraBold" pitchFamily="2" charset="77"/>
                <a:ea typeface="+mj-ea"/>
                <a:cs typeface="Poppins ExtraBold" pitchFamily="2" charset="77"/>
              </a:rPr>
              <a:t>Inspiration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C768A-2D3F-4018-A77A-DB59270D5618}"/>
              </a:ext>
            </a:extLst>
          </p:cNvPr>
          <p:cNvSpPr txBox="1"/>
          <p:nvPr/>
        </p:nvSpPr>
        <p:spPr>
          <a:xfrm>
            <a:off x="5369356" y="6056986"/>
            <a:ext cx="58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" sz="2400" b="0" i="0" u="none" baseline="0">
                <a:latin typeface="Poppins" panose="00000500000000000000" pitchFamily="2" charset="0"/>
                <a:cs typeface="Poppins" panose="00000500000000000000" pitchFamily="2" charset="0"/>
              </a:rPr>
              <a:t>Exprimez vos idées dans Slido !</a:t>
            </a:r>
          </a:p>
        </p:txBody>
      </p:sp>
      <p:pic>
        <p:nvPicPr>
          <p:cNvPr id="7" name="Online Media 6" title="Building Confidence in COVID-19 Vaccines in Niger">
            <a:hlinkClick r:id="" action="ppaction://media"/>
            <a:extLst>
              <a:ext uri="{FF2B5EF4-FFF2-40B4-BE49-F238E27FC236}">
                <a16:creationId xmlns:a16="http://schemas.microsoft.com/office/drawing/2014/main" id="{1DB233C4-C256-4AB8-979C-2BF0B88A80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38372" y="240640"/>
            <a:ext cx="7470851" cy="56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79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6537" y="1972843"/>
            <a:ext cx="7033971" cy="777875"/>
          </a:xfrm>
        </p:spPr>
        <p:txBody>
          <a:bodyPr lIns="91440" tIns="45720" rIns="91440" bIns="45720" anchor="t"/>
          <a:lstStyle/>
          <a:p>
            <a:r>
              <a:rPr lang="fr" sz="4400" b="1" i="0" u="none" baseline="0">
                <a:latin typeface="Poppins"/>
                <a:cs typeface="Poppins"/>
              </a:rPr>
              <a:t>EXERCICE SUR LE PARCOURS VERS LA </a:t>
            </a:r>
            <a:r>
              <a:rPr lang="fr" sz="4400">
                <a:latin typeface="Poppins"/>
                <a:cs typeface="Poppins"/>
              </a:rPr>
              <a:t/>
            </a:r>
            <a:br>
              <a:rPr lang="fr" sz="4400">
                <a:latin typeface="Poppins"/>
                <a:cs typeface="Poppins"/>
              </a:rPr>
            </a:br>
            <a:r>
              <a:rPr lang="fr" sz="4400" b="1" i="0" u="none" baseline="0">
                <a:latin typeface="Poppins"/>
                <a:cs typeface="Poppins"/>
              </a:rPr>
              <a:t>VACCINATION</a:t>
            </a:r>
            <a:endParaRPr lang="fr" sz="4400" b="1">
              <a:latin typeface="Poppins"/>
              <a:cs typeface="Poppins"/>
            </a:endParaRPr>
          </a:p>
        </p:txBody>
      </p:sp>
      <p:pic>
        <p:nvPicPr>
          <p:cNvPr id="4100" name="Picture 4" descr="On 10 February 2022, Anathi Wangisi, a professional nurse with the Gauteng Department of Health, administers a COVID-19 vaccine to Theresa Sithole at a pop-up vaccination site in Rebonwe Park in Ivory Park, Thembisa, South Africa.">
            <a:extLst>
              <a:ext uri="{FF2B5EF4-FFF2-40B4-BE49-F238E27FC236}">
                <a16:creationId xmlns:a16="http://schemas.microsoft.com/office/drawing/2014/main" id="{52A67BDB-6C02-41A3-9ACD-F26B4069C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7" y="915859"/>
            <a:ext cx="4476903" cy="29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715800-8765-4362-AD5F-2DD5CCE3646B}"/>
              </a:ext>
            </a:extLst>
          </p:cNvPr>
          <p:cNvSpPr txBox="1"/>
          <p:nvPr/>
        </p:nvSpPr>
        <p:spPr>
          <a:xfrm>
            <a:off x="305257" y="3939764"/>
            <a:ext cx="62471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fr" sz="1200" b="0" i="0" u="none" baseline="0">
                <a:solidFill>
                  <a:srgbClr val="C1C1C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UNICEF/UN0595747/Paul</a:t>
            </a:r>
            <a:endParaRPr lang="fr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102" name="Picture 6" descr="woman in black and white floral dress sitting on chair">
            <a:extLst>
              <a:ext uri="{FF2B5EF4-FFF2-40B4-BE49-F238E27FC236}">
                <a16:creationId xmlns:a16="http://schemas.microsoft.com/office/drawing/2014/main" id="{72A74E25-D722-4FD3-933D-457B5C79A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6"/>
          <a:stretch/>
        </p:blipFill>
        <p:spPr bwMode="auto">
          <a:xfrm>
            <a:off x="8111022" y="3870715"/>
            <a:ext cx="2471699" cy="26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n in white dress shirt and red pants standing beside woman in white dress shirt">
            <a:extLst>
              <a:ext uri="{FF2B5EF4-FFF2-40B4-BE49-F238E27FC236}">
                <a16:creationId xmlns:a16="http://schemas.microsoft.com/office/drawing/2014/main" id="{0E915DD1-0632-4785-98B0-B59DCC6A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6" y="4230149"/>
            <a:ext cx="2867895" cy="19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oman in blue button up shirt holding orange fruit">
            <a:extLst>
              <a:ext uri="{FF2B5EF4-FFF2-40B4-BE49-F238E27FC236}">
                <a16:creationId xmlns:a16="http://schemas.microsoft.com/office/drawing/2014/main" id="{6DCF2193-A375-4A05-8030-FFC60E56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46" y="205369"/>
            <a:ext cx="2142896" cy="14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eople in white uniform standing near white and blue ice cooler">
            <a:extLst>
              <a:ext uri="{FF2B5EF4-FFF2-40B4-BE49-F238E27FC236}">
                <a16:creationId xmlns:a16="http://schemas.microsoft.com/office/drawing/2014/main" id="{E29D92EE-DA3B-4755-A7D2-C7D13CB5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91" y="4379733"/>
            <a:ext cx="2867895" cy="16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oys green crew-neck shirt">
            <a:extLst>
              <a:ext uri="{FF2B5EF4-FFF2-40B4-BE49-F238E27FC236}">
                <a16:creationId xmlns:a16="http://schemas.microsoft.com/office/drawing/2014/main" id="{4919B120-ABF2-43A1-8716-B94004532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794" y="183778"/>
            <a:ext cx="2172009" cy="14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01898DAA-D810-4656-B3BC-EAD23B5D9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345" y="1687853"/>
            <a:ext cx="1403397" cy="21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48CDE5B0-4044-4B34-8265-226F8AD4E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7891" r="2637" b="9126"/>
          <a:stretch/>
        </p:blipFill>
        <p:spPr bwMode="auto">
          <a:xfrm>
            <a:off x="4962956" y="183779"/>
            <a:ext cx="2310492" cy="14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9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2192-6A2F-41D8-B014-0CC66423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fr" b="1" i="0" u="none" baseline="0"/>
              <a:t>Définition du contexte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AF88-4CE5-460E-B49E-62C548C532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306705" indent="-306705"/>
            <a:r>
              <a:rPr lang="fr" sz="2400" b="0" i="0" u="none" baseline="0">
                <a:latin typeface="Poppins Light"/>
                <a:cs typeface="Poppins"/>
              </a:rPr>
              <a:t>Vous disposez d'une </a:t>
            </a:r>
            <a:r>
              <a:rPr lang="fr" sz="2400">
                <a:latin typeface="Poppins Light"/>
                <a:cs typeface="Poppins"/>
              </a:rPr>
              <a:t>mine de </a:t>
            </a:r>
            <a:r>
              <a:rPr lang="fr" sz="2400" b="0" i="0" u="none" baseline="0">
                <a:latin typeface="Poppins Light"/>
                <a:cs typeface="Poppins"/>
              </a:rPr>
              <a:t>sagesse collective sur :</a:t>
            </a:r>
          </a:p>
          <a:p>
            <a:pPr marL="989965" lvl="1" indent="-380365" algn="l" rtl="0"/>
            <a:r>
              <a:rPr lang="fr" sz="2400" b="0" i="0" u="none" baseline="0">
                <a:latin typeface="Poppins Light"/>
                <a:cs typeface="Poppins"/>
              </a:rPr>
              <a:t>Votre demande de vaccins, la santé publique, les interventions d'urgence et la promotion de la santé</a:t>
            </a:r>
          </a:p>
          <a:p>
            <a:pPr marL="989965" lvl="1" indent="-380365" algn="l" rtl="0"/>
            <a:r>
              <a:rPr lang="fr" sz="2400" b="0" i="0" u="none" baseline="0">
                <a:latin typeface="Poppins Light"/>
                <a:cs typeface="Poppins"/>
              </a:rPr>
              <a:t>Les types de défis auxquels les ressortissants de votre pays sont confrontés dans leur recherche de services de santé</a:t>
            </a:r>
          </a:p>
          <a:p>
            <a:pPr marL="989965" lvl="1" indent="-380365" algn="l" rtl="0"/>
            <a:r>
              <a:rPr lang="fr" sz="2400" b="0" i="0" u="none" baseline="0">
                <a:latin typeface="Poppins Light"/>
                <a:cs typeface="Poppins"/>
              </a:rPr>
              <a:t>Les types de solutions qui peuvent contribuer à promouvoir la demande de vaccins</a:t>
            </a:r>
          </a:p>
          <a:p>
            <a:pPr marL="989965" lvl="1" indent="-380365" algn="l" rtl="0"/>
            <a:endParaRPr lang="fr" sz="2400">
              <a:latin typeface="Poppins Light"/>
              <a:cs typeface="Poppins" panose="00000500000000000000" pitchFamily="2" charset="0"/>
            </a:endParaRPr>
          </a:p>
          <a:p>
            <a:pPr marL="0" indent="0" algn="l" rtl="0">
              <a:buNone/>
            </a:pPr>
            <a:r>
              <a:rPr lang="fr" sz="2400" b="0" i="0" u="none" baseline="0">
                <a:latin typeface="Poppins Light"/>
                <a:cs typeface="Poppins"/>
              </a:rPr>
              <a:t>… et vous avez probablement beaucoup appris en 2021 sur le déploiement des vaccins contre la COVID-19. </a:t>
            </a:r>
          </a:p>
          <a:p>
            <a:pPr marL="0" indent="0" algn="l" rtl="0">
              <a:buNone/>
            </a:pPr>
            <a:endParaRPr lang="fr" sz="2400">
              <a:latin typeface="Poppins Light"/>
              <a:cs typeface="Poppins" panose="00000500000000000000" pitchFamily="2" charset="0"/>
            </a:endParaRPr>
          </a:p>
          <a:p>
            <a:pPr marL="0" indent="0" algn="l" rtl="0">
              <a:buNone/>
            </a:pPr>
            <a:r>
              <a:rPr lang="fr" sz="2400" b="0" i="0" u="none" baseline="0">
                <a:latin typeface="Poppins Light"/>
                <a:cs typeface="Poppins"/>
              </a:rPr>
              <a:t>Testez vos connaissances avec cet exercice !</a:t>
            </a:r>
          </a:p>
          <a:p>
            <a:pPr marL="0" indent="-73660" algn="l" rtl="0">
              <a:buNone/>
            </a:pPr>
            <a:endParaRPr lang="fr" sz="2400">
              <a:latin typeface="Poppins Light"/>
              <a:cs typeface="Poppins" panose="00000500000000000000" pitchFamily="2" charset="0"/>
            </a:endParaRPr>
          </a:p>
          <a:p>
            <a:pPr marL="989965" lvl="1" indent="-380365" algn="l" rtl="0"/>
            <a:endParaRPr lang="f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0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2192-6A2F-41D8-B014-0CC66423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365126"/>
            <a:ext cx="11423091" cy="777875"/>
          </a:xfrm>
        </p:spPr>
        <p:txBody>
          <a:bodyPr>
            <a:noAutofit/>
          </a:bodyPr>
          <a:lstStyle/>
          <a:p>
            <a:pPr algn="l" rtl="0"/>
            <a:r>
              <a:rPr lang="fr" sz="3600" b="1" i="0" u="none" baseline="0">
                <a:latin typeface="Poppins" panose="00000500000000000000" pitchFamily="2" charset="0"/>
                <a:cs typeface="Poppins" panose="00000500000000000000" pitchFamily="2" charset="0"/>
              </a:rPr>
              <a:t>Exercice sur le parcours vers la vaccination : Faites la connaissance de Fikile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AF88-4CE5-460E-B49E-62C548C53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7081" y="1550911"/>
            <a:ext cx="6554371" cy="4780490"/>
          </a:xfrm>
        </p:spPr>
        <p:txBody>
          <a:bodyPr lIns="91440" tIns="45720" rIns="91440" bIns="45720" anchor="t">
            <a:noAutofit/>
          </a:bodyPr>
          <a:lstStyle/>
          <a:p>
            <a:pPr marL="306705" indent="-306705">
              <a:lnSpc>
                <a:spcPct val="120000"/>
              </a:lnSpc>
            </a:pPr>
            <a:r>
              <a:rPr lang="fr" sz="1800" b="0" i="0" u="none" baseline="0" err="1">
                <a:latin typeface="Poppins Light"/>
                <a:ea typeface="Calibri Light"/>
                <a:cs typeface="Poppins"/>
              </a:rPr>
              <a:t>Fikile</a:t>
            </a:r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 a 24 ans et vit et travaille dans une grande métropole du pays X.</a:t>
            </a:r>
            <a:r>
              <a:rPr lang="fr" sz="1800">
                <a:latin typeface="Poppins Light"/>
                <a:ea typeface="Calibri Light"/>
                <a:cs typeface="Poppins"/>
              </a:rPr>
              <a:t> </a:t>
            </a:r>
            <a:endParaRPr lang="fr-FR" sz="1800">
              <a:latin typeface="Poppins Light"/>
              <a:ea typeface="Calibri Light"/>
            </a:endParaRPr>
          </a:p>
          <a:p>
            <a:pPr marL="306705" indent="-306705"/>
            <a:r>
              <a:rPr lang="fr" sz="1800" b="0" i="0" u="none" baseline="0" err="1">
                <a:latin typeface="Poppins Light"/>
                <a:ea typeface="Calibri Light"/>
                <a:cs typeface="Poppins"/>
              </a:rPr>
              <a:t>Fikile</a:t>
            </a:r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 adore échanger avec ses amis sur WhatsApp lorsqu'elle ne travaille pas dans un magasin de vente au détail.</a:t>
            </a:r>
            <a:r>
              <a:rPr lang="fr" sz="1800">
                <a:latin typeface="Poppins Light"/>
                <a:ea typeface="Calibri Light"/>
                <a:cs typeface="Poppins"/>
              </a:rPr>
              <a:t> </a:t>
            </a:r>
            <a:endParaRPr lang="fr" sz="1800" b="0" i="0" u="none" baseline="0">
              <a:latin typeface="Poppins Light"/>
              <a:ea typeface="Calibri Light"/>
              <a:cs typeface="Poppins" panose="00000500000000000000" pitchFamily="2" charset="0"/>
            </a:endParaRPr>
          </a:p>
          <a:p>
            <a:pPr marL="306705" indent="-306705" algn="l" rtl="0"/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Elle rêve d'économiser assez d'argent pour aller à l'université et obtenir un diplôme en commerce.</a:t>
            </a:r>
          </a:p>
          <a:p>
            <a:pPr marL="306705" indent="-306705"/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La famille de </a:t>
            </a:r>
            <a:r>
              <a:rPr lang="fr" sz="1800" b="0" i="0" u="none" baseline="0" err="1">
                <a:latin typeface="Poppins Light"/>
                <a:ea typeface="Calibri Light"/>
                <a:cs typeface="Poppins"/>
              </a:rPr>
              <a:t>Fikile</a:t>
            </a:r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 a été touchée par la COVID-19, notamment par les effets économiques d'une perte d'emploi et des effets sur la santé de l'infection à la COVID-19 qui a entraîné l'hospitalisation d'un grand-parent.</a:t>
            </a:r>
            <a:r>
              <a:rPr lang="fr" sz="1800">
                <a:latin typeface="Poppins Light"/>
                <a:ea typeface="Calibri Light"/>
                <a:cs typeface="Poppins"/>
              </a:rPr>
              <a:t> </a:t>
            </a:r>
            <a:endParaRPr lang="fr" sz="1800" b="0" i="0" u="none" baseline="0">
              <a:latin typeface="Poppins Light"/>
              <a:ea typeface="Calibri Light"/>
              <a:cs typeface="Poppins" panose="00000500000000000000" pitchFamily="2" charset="0"/>
            </a:endParaRPr>
          </a:p>
          <a:p>
            <a:pPr marL="306705" indent="-306705"/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Les jeunes frères et sœurs de </a:t>
            </a:r>
            <a:r>
              <a:rPr lang="fr" sz="1800" b="0" i="0" u="none" baseline="0" err="1">
                <a:latin typeface="Poppins Light"/>
                <a:ea typeface="Calibri Light"/>
                <a:cs typeface="Poppins"/>
              </a:rPr>
              <a:t>Fikile</a:t>
            </a:r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 ont interrompu leurs études.</a:t>
            </a:r>
            <a:r>
              <a:rPr lang="fr" sz="1800">
                <a:latin typeface="Poppins Light"/>
                <a:ea typeface="Calibri Light"/>
                <a:cs typeface="Poppins"/>
              </a:rPr>
              <a:t> </a:t>
            </a:r>
            <a:endParaRPr lang="fr" sz="1800" b="0" i="0" u="none" baseline="0">
              <a:latin typeface="Poppins Light"/>
              <a:ea typeface="Calibri Light"/>
              <a:cs typeface="Poppins" panose="00000500000000000000" pitchFamily="2" charset="0"/>
            </a:endParaRPr>
          </a:p>
          <a:p>
            <a:pPr marL="306705" indent="-306705" algn="l" rtl="0"/>
            <a:r>
              <a:rPr lang="fr" sz="1800" b="0" i="0" u="none" baseline="0">
                <a:latin typeface="Poppins Light"/>
                <a:ea typeface="Calibri Light"/>
                <a:cs typeface="Poppins"/>
              </a:rPr>
              <a:t>Fortement religieuse, sa communauté a repris les grands rassemblements de culte en personne du dimanche.</a:t>
            </a:r>
            <a:endParaRPr lang="fr" sz="1800">
              <a:latin typeface="Poppins Light"/>
              <a:ea typeface="Calibri Light"/>
              <a:cs typeface="Poppi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C396F-386E-4B00-B85D-A95402181DE4}"/>
              </a:ext>
            </a:extLst>
          </p:cNvPr>
          <p:cNvSpPr/>
          <p:nvPr/>
        </p:nvSpPr>
        <p:spPr>
          <a:xfrm>
            <a:off x="1164167" y="4779337"/>
            <a:ext cx="3240741" cy="10757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812C4-BA91-483E-85FE-C5BD8A82B21F}"/>
              </a:ext>
            </a:extLst>
          </p:cNvPr>
          <p:cNvGrpSpPr/>
          <p:nvPr/>
        </p:nvGrpSpPr>
        <p:grpSpPr>
          <a:xfrm>
            <a:off x="2518555" y="4450438"/>
            <a:ext cx="1805992" cy="1170908"/>
            <a:chOff x="2612684" y="4396650"/>
            <a:chExt cx="1805992" cy="11709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7685458-8A6E-4665-BF3C-86F3590B7CBB}"/>
                </a:ext>
              </a:extLst>
            </p:cNvPr>
            <p:cNvGrpSpPr/>
            <p:nvPr/>
          </p:nvGrpSpPr>
          <p:grpSpPr>
            <a:xfrm>
              <a:off x="2612684" y="4396650"/>
              <a:ext cx="1170908" cy="1170908"/>
              <a:chOff x="2379411" y="4208886"/>
              <a:chExt cx="1170908" cy="117090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B456618-F81A-4E05-8E1B-834522259655}"/>
                  </a:ext>
                </a:extLst>
              </p:cNvPr>
              <p:cNvSpPr/>
              <p:nvPr/>
            </p:nvSpPr>
            <p:spPr>
              <a:xfrm>
                <a:off x="2599291" y="4543328"/>
                <a:ext cx="731148" cy="502024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Myriad Web Pro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5AADDA9-E028-4582-9FF0-A2AB9623D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9411" y="4208886"/>
                <a:ext cx="1170908" cy="117090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ADE712-2473-479E-AD7E-A78862BB8522}"/>
                </a:ext>
              </a:extLst>
            </p:cNvPr>
            <p:cNvSpPr txBox="1"/>
            <p:nvPr/>
          </p:nvSpPr>
          <p:spPr>
            <a:xfrm>
              <a:off x="2822917" y="4857051"/>
              <a:ext cx="1595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ome" panose="020B0503030204020804" pitchFamily="34" charset="0"/>
                  <a:ea typeface="+mn-ea"/>
                  <a:cs typeface="Biome" panose="020B0503030204020804" pitchFamily="34" charset="0"/>
                </a:rPr>
                <a:t>Fikile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589781-1141-4767-9EF5-270593950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1436" b="7008"/>
          <a:stretch>
            <a:fillRect/>
          </a:stretch>
        </p:blipFill>
        <p:spPr bwMode="auto">
          <a:xfrm>
            <a:off x="673891" y="1466907"/>
            <a:ext cx="412908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57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2192-6A2F-41D8-B014-0CC66423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59107"/>
            <a:ext cx="11684000" cy="777875"/>
          </a:xfrm>
        </p:spPr>
        <p:txBody>
          <a:bodyPr>
            <a:noAutofit/>
          </a:bodyPr>
          <a:lstStyle/>
          <a:p>
            <a:pPr algn="l" rtl="0"/>
            <a:r>
              <a:rPr lang="fr" sz="3600" b="1" i="0" u="none" baseline="0">
                <a:latin typeface="Poppins" panose="00000500000000000000" pitchFamily="2" charset="0"/>
                <a:cs typeface="Poppins" panose="00000500000000000000" pitchFamily="2" charset="0"/>
              </a:rPr>
              <a:t>Exercice sur le parcours vers la vaccination : Faites la connaissance de Fikile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AF88-4CE5-460E-B49E-62C548C53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9258" y="1562079"/>
            <a:ext cx="6745404" cy="5094707"/>
          </a:xfrm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306705" indent="-306705">
              <a:lnSpc>
                <a:spcPct val="125000"/>
              </a:lnSpc>
              <a:spcBef>
                <a:spcPts val="600"/>
              </a:spcBef>
            </a:pPr>
            <a:r>
              <a:rPr lang="fr" sz="2200" b="0" i="0" u="none" baseline="0" dirty="0">
                <a:latin typeface="Poppins Light"/>
                <a:cs typeface="Poppins"/>
              </a:rPr>
              <a:t>Bien que </a:t>
            </a:r>
            <a:r>
              <a:rPr lang="fr" sz="2200" b="0" i="0" u="none" baseline="0" dirty="0" err="1">
                <a:latin typeface="Poppins Light"/>
                <a:cs typeface="Poppins"/>
              </a:rPr>
              <a:t>Fikile</a:t>
            </a:r>
            <a:r>
              <a:rPr lang="fr" sz="2200" b="0" i="0" u="none" baseline="0" dirty="0">
                <a:latin typeface="Poppins Light"/>
                <a:cs typeface="Poppins"/>
              </a:rPr>
              <a:t> ait suivi les premières directives du ministère de la Santé concernant la COVID-19 et qu'elle respecte régulièrement la directive du port du masque dans les transports en commun, elle en a assez d'éviter les foules et de ne pas sortir pour voir ses amis en personne.</a:t>
            </a:r>
            <a:r>
              <a:rPr lang="fr" sz="2200" dirty="0">
                <a:latin typeface="Poppins Light"/>
                <a:cs typeface="Poppins"/>
              </a:rPr>
              <a:t> </a:t>
            </a:r>
            <a:endParaRPr lang="fr" sz="2200" b="0" i="0" u="none" baseline="0" dirty="0">
              <a:latin typeface="Poppins Light"/>
              <a:cs typeface="Poppins" panose="00000500000000000000" pitchFamily="2" charset="0"/>
            </a:endParaRPr>
          </a:p>
          <a:p>
            <a:pPr marL="306705" indent="-306705" algn="l" rtl="0">
              <a:lnSpc>
                <a:spcPct val="125000"/>
              </a:lnSpc>
              <a:spcBef>
                <a:spcPts val="600"/>
              </a:spcBef>
            </a:pPr>
            <a:r>
              <a:rPr lang="fr" sz="2200" b="0" i="0" u="none" baseline="0" dirty="0">
                <a:latin typeface="Poppins Light"/>
                <a:cs typeface="Poppins"/>
              </a:rPr>
              <a:t>Elle n'a pas porté de masque depuis des semaines, car aucun membre de sa famille ou de son cercle d'amis ne le fait.</a:t>
            </a:r>
          </a:p>
          <a:p>
            <a:pPr marL="306705" indent="-306705">
              <a:lnSpc>
                <a:spcPct val="125000"/>
              </a:lnSpc>
              <a:spcBef>
                <a:spcPts val="600"/>
              </a:spcBef>
            </a:pPr>
            <a:r>
              <a:rPr lang="fr" sz="2200" b="0" i="0" u="none" baseline="0" dirty="0" err="1">
                <a:latin typeface="Poppins Light"/>
                <a:cs typeface="Poppins"/>
              </a:rPr>
              <a:t>Fikile</a:t>
            </a:r>
            <a:r>
              <a:rPr lang="fr" sz="2200" b="0" i="0" u="none" baseline="0" dirty="0">
                <a:latin typeface="Poppins Light"/>
                <a:cs typeface="Poppins"/>
              </a:rPr>
              <a:t> est éligible pour un vaccin contre la COVID-19 depuis décembre 2021, mais n'a pas encore été vaccinée.</a:t>
            </a:r>
            <a:r>
              <a:rPr lang="fr" sz="2200" dirty="0">
                <a:latin typeface="Poppins Light"/>
                <a:cs typeface="Poppins"/>
              </a:rPr>
              <a:t> </a:t>
            </a:r>
            <a:endParaRPr lang="fr" sz="2200" b="0" i="0" u="none" baseline="0" dirty="0">
              <a:latin typeface="Poppins Light"/>
              <a:cs typeface="Poppins" panose="00000500000000000000" pitchFamily="2" charset="0"/>
            </a:endParaRPr>
          </a:p>
          <a:p>
            <a:pPr marL="306705" indent="-306705" algn="l" rtl="0">
              <a:lnSpc>
                <a:spcPct val="125000"/>
              </a:lnSpc>
              <a:spcBef>
                <a:spcPts val="600"/>
              </a:spcBef>
            </a:pPr>
            <a:r>
              <a:rPr lang="fr" sz="2200" b="0" i="0" u="none" baseline="0" dirty="0">
                <a:latin typeface="Poppins Light"/>
                <a:cs typeface="Poppins"/>
              </a:rPr>
              <a:t>Sa mère, une infirmière à la retraite, s'est fait vacciner, mais n'a convaincu ni son père ni aucun autre membre de la famille de le faire.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C396F-386E-4B00-B85D-A95402181DE4}"/>
              </a:ext>
            </a:extLst>
          </p:cNvPr>
          <p:cNvSpPr/>
          <p:nvPr/>
        </p:nvSpPr>
        <p:spPr>
          <a:xfrm>
            <a:off x="1164167" y="4779337"/>
            <a:ext cx="3240741" cy="10757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812C4-BA91-483E-85FE-C5BD8A82B21F}"/>
              </a:ext>
            </a:extLst>
          </p:cNvPr>
          <p:cNvGrpSpPr/>
          <p:nvPr/>
        </p:nvGrpSpPr>
        <p:grpSpPr>
          <a:xfrm>
            <a:off x="2518555" y="4450438"/>
            <a:ext cx="1805992" cy="1170908"/>
            <a:chOff x="2612684" y="4396650"/>
            <a:chExt cx="1805992" cy="11709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7685458-8A6E-4665-BF3C-86F3590B7CBB}"/>
                </a:ext>
              </a:extLst>
            </p:cNvPr>
            <p:cNvGrpSpPr/>
            <p:nvPr/>
          </p:nvGrpSpPr>
          <p:grpSpPr>
            <a:xfrm>
              <a:off x="2612684" y="4396650"/>
              <a:ext cx="1170908" cy="1170908"/>
              <a:chOff x="2379411" y="4208886"/>
              <a:chExt cx="1170908" cy="117090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B456618-F81A-4E05-8E1B-834522259655}"/>
                  </a:ext>
                </a:extLst>
              </p:cNvPr>
              <p:cNvSpPr/>
              <p:nvPr/>
            </p:nvSpPr>
            <p:spPr>
              <a:xfrm>
                <a:off x="2599291" y="4543328"/>
                <a:ext cx="731148" cy="502024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Myriad Web Pro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5AADDA9-E028-4582-9FF0-A2AB9623D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9411" y="4208886"/>
                <a:ext cx="1170908" cy="117090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ADE712-2473-479E-AD7E-A78862BB8522}"/>
                </a:ext>
              </a:extLst>
            </p:cNvPr>
            <p:cNvSpPr txBox="1"/>
            <p:nvPr/>
          </p:nvSpPr>
          <p:spPr>
            <a:xfrm>
              <a:off x="2822917" y="4857051"/>
              <a:ext cx="1595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iome" panose="020B0503030204020804" pitchFamily="34" charset="0"/>
                  <a:ea typeface="+mn-ea"/>
                  <a:cs typeface="Biome" panose="020B0503030204020804" pitchFamily="34" charset="0"/>
                </a:rPr>
                <a:t>Fikile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589781-1141-4767-9EF5-270593950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1436" b="7008"/>
          <a:stretch>
            <a:fillRect/>
          </a:stretch>
        </p:blipFill>
        <p:spPr bwMode="auto">
          <a:xfrm>
            <a:off x="673891" y="1466907"/>
            <a:ext cx="412908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64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2192-6A2F-41D8-B014-0CC66423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739" y="416331"/>
            <a:ext cx="10515600" cy="777875"/>
          </a:xfrm>
        </p:spPr>
        <p:txBody>
          <a:bodyPr>
            <a:noAutofit/>
          </a:bodyPr>
          <a:lstStyle/>
          <a:p>
            <a:pPr algn="l" rtl="0"/>
            <a:r>
              <a:rPr lang="fr" sz="4000" b="1" i="0" u="none" baseline="0"/>
              <a:t>Cartographiez le parcours de Fikile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AF88-4CE5-460E-B49E-62C548C53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016" y="1387449"/>
            <a:ext cx="11119224" cy="4780490"/>
          </a:xfrm>
        </p:spPr>
        <p:txBody>
          <a:bodyPr lIns="91440" tIns="45720" rIns="91440" bIns="45720" anchor="t"/>
          <a:lstStyle/>
          <a:p>
            <a:pPr mar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fr" sz="2000" b="0" i="0" u="none" baseline="0">
                <a:latin typeface="Poppins Light"/>
                <a:cs typeface="Poppins"/>
              </a:rPr>
              <a:t>Avec l'aide de votre facilitateur et par équipe de 15 participants dans une salle de discussion Zoom, vous effectuerez les tâches suivantes : (30 minutes)</a:t>
            </a:r>
            <a:endParaRPr lang="fr-FR"/>
          </a:p>
          <a:p>
            <a:pPr marL="1123315" lvl="1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" sz="2000" b="0" i="0" u="none" baseline="0">
                <a:latin typeface="Poppins Light"/>
                <a:cs typeface="Poppins"/>
              </a:rPr>
              <a:t>Discutez de </a:t>
            </a:r>
            <a:r>
              <a:rPr lang="fr" sz="2000">
                <a:latin typeface="Poppins Light"/>
                <a:cs typeface="Poppins"/>
              </a:rPr>
              <a:t>ce à quoi la vie de </a:t>
            </a:r>
            <a:r>
              <a:rPr lang="fr" sz="2000" b="0" i="0" u="none" baseline="0" err="1">
                <a:latin typeface="Poppins Light"/>
                <a:cs typeface="Poppins"/>
              </a:rPr>
              <a:t>Fikile</a:t>
            </a:r>
            <a:r>
              <a:rPr lang="fr" sz="2000" b="0" i="0" u="none" baseline="0">
                <a:latin typeface="Poppins Light"/>
                <a:cs typeface="Poppins"/>
              </a:rPr>
              <a:t> </a:t>
            </a:r>
            <a:r>
              <a:rPr lang="fr" sz="2000">
                <a:latin typeface="Poppins Light"/>
                <a:cs typeface="Poppins"/>
              </a:rPr>
              <a:t>doit ressembler</a:t>
            </a:r>
            <a:r>
              <a:rPr lang="fr" sz="2000" b="0" i="0" u="none" baseline="0">
                <a:latin typeface="Poppins Light"/>
                <a:cs typeface="Poppins"/>
              </a:rPr>
              <a:t> et des raisons pour lesquelles elle n'a peut-être pas encore été vaccinée. Votre pays pourrait se composer d'une population de jeunes similaires à </a:t>
            </a:r>
            <a:r>
              <a:rPr lang="fr" sz="2000" b="0" i="0" u="none" baseline="0" err="1">
                <a:latin typeface="Poppins Light"/>
                <a:cs typeface="Poppins"/>
              </a:rPr>
              <a:t>Fikile</a:t>
            </a:r>
            <a:r>
              <a:rPr lang="fr" sz="2000" b="0" i="0" u="none" baseline="0">
                <a:latin typeface="Poppins Light"/>
                <a:cs typeface="Poppins"/>
              </a:rPr>
              <a:t>.</a:t>
            </a:r>
            <a:r>
              <a:rPr lang="fr" sz="2000">
                <a:latin typeface="Poppins Light"/>
                <a:cs typeface="Poppins"/>
              </a:rPr>
              <a:t> </a:t>
            </a:r>
            <a:r>
              <a:rPr lang="fr" sz="2000" b="0" i="0" u="none" baseline="0">
                <a:latin typeface="Poppins Light"/>
                <a:cs typeface="Poppins"/>
              </a:rPr>
              <a:t> Pourquoi ne se sont-ils pas encore fait vacciner ? (10 minutes)</a:t>
            </a:r>
          </a:p>
          <a:p>
            <a:pPr marL="1656715" lvl="2" indent="-514350" algn="l" rtl="0">
              <a:spcBef>
                <a:spcPts val="60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―"/>
            </a:pPr>
            <a:r>
              <a:rPr lang="fr" sz="2000" b="0" i="0" u="none" baseline="0">
                <a:latin typeface="Poppins Light"/>
                <a:cs typeface="Poppins"/>
              </a:rPr>
              <a:t>Tenez compte des défis liés à l'accès, à l'équité et à la confiance envers les vaccins</a:t>
            </a:r>
          </a:p>
          <a:p>
            <a:pPr marL="1123315" lvl="1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" sz="2000" b="0" i="0" u="none" baseline="0">
                <a:solidFill>
                  <a:srgbClr val="050505"/>
                </a:solidFill>
                <a:latin typeface="Poppins Light"/>
                <a:cs typeface="Poppins"/>
              </a:rPr>
              <a:t>Avec des autocollants</a:t>
            </a:r>
            <a:r>
              <a:rPr lang="fr" sz="2000" b="1" i="0" u="none" baseline="0">
                <a:solidFill>
                  <a:srgbClr val="C00000"/>
                </a:solidFill>
                <a:latin typeface="Poppins Light"/>
                <a:cs typeface="Poppins"/>
              </a:rPr>
              <a:t> ROUGES</a:t>
            </a:r>
            <a:r>
              <a:rPr lang="fr" sz="2000" b="0" i="0" u="none" baseline="0">
                <a:latin typeface="Poppins Light"/>
                <a:cs typeface="Poppins"/>
              </a:rPr>
              <a:t> </a:t>
            </a:r>
            <a:r>
              <a:rPr lang="fr" sz="2000" b="0" i="0" u="none" baseline="0">
                <a:solidFill>
                  <a:srgbClr val="C00000"/>
                </a:solidFill>
                <a:latin typeface="Poppins Light"/>
                <a:cs typeface="Poppins"/>
              </a:rPr>
              <a:t>,</a:t>
            </a:r>
            <a:r>
              <a:rPr lang="fr" sz="2000">
                <a:solidFill>
                  <a:srgbClr val="C00000"/>
                </a:solidFill>
                <a:latin typeface="Poppins Light"/>
                <a:cs typeface="Poppins"/>
              </a:rPr>
              <a:t> </a:t>
            </a:r>
            <a:r>
              <a:rPr lang="fr" sz="2000" b="0" i="0" u="none" baseline="0">
                <a:latin typeface="Poppins Light"/>
                <a:cs typeface="Poppins"/>
              </a:rPr>
              <a:t> travaillez avec le facilitateur pour cartographier les obstacles que </a:t>
            </a:r>
            <a:r>
              <a:rPr lang="fr" sz="2000" b="0" i="0" u="none" baseline="0" err="1">
                <a:latin typeface="Poppins Light"/>
                <a:cs typeface="Poppins"/>
              </a:rPr>
              <a:t>Fikile</a:t>
            </a:r>
            <a:r>
              <a:rPr lang="fr" sz="2000" b="0" i="0" u="none" baseline="0">
                <a:latin typeface="Poppins Light"/>
                <a:cs typeface="Poppins"/>
              </a:rPr>
              <a:t> peut rencontrer tout au long du parcours. (10 minutes)</a:t>
            </a:r>
          </a:p>
          <a:p>
            <a:pPr marL="1123315" lvl="1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" sz="2000" b="0" i="0" u="none" baseline="0">
                <a:latin typeface="Poppins Light"/>
                <a:cs typeface="Poppins"/>
              </a:rPr>
              <a:t>Avec des autocollants</a:t>
            </a:r>
            <a:r>
              <a:rPr lang="fr" sz="2000">
                <a:latin typeface="Poppins Light"/>
                <a:cs typeface="Poppins"/>
              </a:rPr>
              <a:t> </a:t>
            </a:r>
            <a:r>
              <a:rPr lang="fr" sz="2000" b="1" i="0" u="none" baseline="0">
                <a:solidFill>
                  <a:srgbClr val="008037"/>
                </a:solidFill>
                <a:latin typeface="Poppins Light"/>
                <a:cs typeface="Poppins"/>
              </a:rPr>
              <a:t> VERT</a:t>
            </a:r>
            <a:r>
              <a:rPr lang="fr" sz="2000" b="0" i="0" u="none" baseline="0">
                <a:solidFill>
                  <a:srgbClr val="008037"/>
                </a:solidFill>
                <a:latin typeface="Poppins Light"/>
                <a:cs typeface="Poppins"/>
              </a:rPr>
              <a:t>,</a:t>
            </a:r>
            <a:r>
              <a:rPr lang="fr" sz="2000">
                <a:solidFill>
                  <a:srgbClr val="008037"/>
                </a:solidFill>
                <a:latin typeface="Poppins Light"/>
                <a:cs typeface="Poppins"/>
              </a:rPr>
              <a:t> </a:t>
            </a:r>
            <a:r>
              <a:rPr lang="fr" sz="2000" b="0" i="0" u="none" baseline="0">
                <a:latin typeface="Poppins Light"/>
                <a:cs typeface="Poppins"/>
              </a:rPr>
              <a:t> travaillez avec le facilitateur pour cartographier les facteurs ou les aspects qui pourraient faciliter le parcours </a:t>
            </a:r>
            <a:r>
              <a:rPr lang="fr" sz="2000">
                <a:latin typeface="Poppins Light"/>
                <a:cs typeface="Poppins"/>
              </a:rPr>
              <a:t>de </a:t>
            </a:r>
            <a:r>
              <a:rPr lang="fr" sz="2000" err="1">
                <a:latin typeface="Poppins Light"/>
                <a:cs typeface="Poppins"/>
              </a:rPr>
              <a:t>Fikile</a:t>
            </a:r>
            <a:r>
              <a:rPr lang="fr" sz="2000" b="0" i="0" u="none" baseline="0">
                <a:latin typeface="Poppins Light"/>
                <a:cs typeface="Poppins"/>
              </a:rPr>
              <a:t> vers la vaccination. (10 minutes)</a:t>
            </a:r>
          </a:p>
          <a:p>
            <a:pPr marL="306705" indent="-306705" algn="l" rtl="0">
              <a:spcBef>
                <a:spcPts val="600"/>
              </a:spcBef>
              <a:spcAft>
                <a:spcPts val="600"/>
              </a:spcAft>
            </a:pPr>
            <a:endParaRPr lang="fr" sz="2000">
              <a:latin typeface="Poppins Light"/>
              <a:cs typeface="Poppins" panose="00000500000000000000" pitchFamily="2" charset="0"/>
            </a:endParaRPr>
          </a:p>
        </p:txBody>
      </p:sp>
      <p:pic>
        <p:nvPicPr>
          <p:cNvPr id="5" name="Graphic 4" descr="Map with pin with solid fill">
            <a:extLst>
              <a:ext uri="{FF2B5EF4-FFF2-40B4-BE49-F238E27FC236}">
                <a16:creationId xmlns:a16="http://schemas.microsoft.com/office/drawing/2014/main" id="{3D0EC9D6-0275-4CFE-9F46-A7094C6DC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2000" y="2798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73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7FBBEA38-ED6A-9072-7891-2C2A5BE2E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537" y="1841005"/>
            <a:ext cx="8943108" cy="31759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F24973-1282-4295-91F2-D9CB6690C76A}"/>
              </a:ext>
            </a:extLst>
          </p:cNvPr>
          <p:cNvSpPr/>
          <p:nvPr/>
        </p:nvSpPr>
        <p:spPr>
          <a:xfrm>
            <a:off x="1628078" y="1695966"/>
            <a:ext cx="301083" cy="3902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7FEBF6-C5AF-4BC4-B23C-1DBC2830C694}"/>
              </a:ext>
            </a:extLst>
          </p:cNvPr>
          <p:cNvSpPr/>
          <p:nvPr/>
        </p:nvSpPr>
        <p:spPr>
          <a:xfrm>
            <a:off x="3776685" y="5354816"/>
            <a:ext cx="284202" cy="3545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21E68-049F-4F4D-AB5E-5E773894D308}"/>
              </a:ext>
            </a:extLst>
          </p:cNvPr>
          <p:cNvSpPr/>
          <p:nvPr/>
        </p:nvSpPr>
        <p:spPr>
          <a:xfrm>
            <a:off x="8699900" y="1240381"/>
            <a:ext cx="284202" cy="3545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8D1F69-73D1-45CB-B376-B21D9F8DBE67}"/>
              </a:ext>
            </a:extLst>
          </p:cNvPr>
          <p:cNvSpPr txBox="1"/>
          <p:nvPr/>
        </p:nvSpPr>
        <p:spPr>
          <a:xfrm>
            <a:off x="8071788" y="885579"/>
            <a:ext cx="3918654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Éducation sur le vaccin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Explication de ce à quoi s'attendre/de ce qu'il faut faire (effets secondaires)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Réponses aux questions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9731BE-248C-4D85-9E6A-2AF53ED1B81D}"/>
              </a:ext>
            </a:extLst>
          </p:cNvPr>
          <p:cNvSpPr/>
          <p:nvPr/>
        </p:nvSpPr>
        <p:spPr>
          <a:xfrm>
            <a:off x="8699899" y="5059186"/>
            <a:ext cx="235641" cy="3647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69EB93-781F-4E1B-B4AC-83AEB1233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92" y="6986459"/>
            <a:ext cx="478466" cy="4505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5023BF-C0C5-4A7B-9BFF-A6D88646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07" y="223629"/>
            <a:ext cx="11572758" cy="77787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fr" sz="3600" b="1" i="0" u="none" baseline="0">
                <a:latin typeface="Poppins"/>
                <a:cs typeface="Poppins"/>
              </a:rPr>
              <a:t>Cartographie des obstacles et des facteurs sur </a:t>
            </a:r>
            <a:r>
              <a:rPr lang="fr" sz="3600">
                <a:latin typeface="Poppins"/>
                <a:cs typeface="Poppins"/>
              </a:rPr>
              <a:t>le diagramme</a:t>
            </a:r>
            <a:r>
              <a:rPr lang="fr" sz="3600" b="1" i="0" u="none" baseline="0">
                <a:latin typeface="Poppins"/>
                <a:cs typeface="Poppins"/>
              </a:rPr>
              <a:t> « Parcours vers la vaccination »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157983-77C2-4853-889B-AE9B3E30C06A}"/>
              </a:ext>
            </a:extLst>
          </p:cNvPr>
          <p:cNvSpPr txBox="1"/>
          <p:nvPr/>
        </p:nvSpPr>
        <p:spPr>
          <a:xfrm>
            <a:off x="548691" y="4874769"/>
            <a:ext cx="2422571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Confiance envers les institutions de vaccination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Avantages de la vaccination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Normes relatives à la vaccination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9E67C9-2A98-41A0-A55C-4A72ACD8F6AA}"/>
              </a:ext>
            </a:extLst>
          </p:cNvPr>
          <p:cNvSpPr txBox="1"/>
          <p:nvPr/>
        </p:nvSpPr>
        <p:spPr>
          <a:xfrm>
            <a:off x="4835086" y="4656331"/>
            <a:ext cx="230947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Prise de rendez-vous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Frais de vaccination/rendez-vous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Logistique pour se rendre au rendez-vous ou en revenir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Temps passé au rendez-vous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164092-2188-4723-87C5-84A7EF7C4EC8}"/>
              </a:ext>
            </a:extLst>
          </p:cNvPr>
          <p:cNvSpPr txBox="1"/>
          <p:nvPr/>
        </p:nvSpPr>
        <p:spPr>
          <a:xfrm>
            <a:off x="6409348" y="3104268"/>
            <a:ext cx="2811995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Commodité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Accessibilité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Sécurité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4B1A2E-E2B6-44FC-B892-8621299BABB6}"/>
              </a:ext>
            </a:extLst>
          </p:cNvPr>
          <p:cNvSpPr txBox="1"/>
          <p:nvPr/>
        </p:nvSpPr>
        <p:spPr>
          <a:xfrm>
            <a:off x="8548066" y="5059186"/>
            <a:ext cx="2989509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Facilité d'obtenir un rendez-vous pour la deuxième dose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Surveillance des événements indésirables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Renforcement positif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DA2616A6-3F87-4BD0-A83E-9D2E25CFDE45}"/>
              </a:ext>
            </a:extLst>
          </p:cNvPr>
          <p:cNvSpPr/>
          <p:nvPr/>
        </p:nvSpPr>
        <p:spPr>
          <a:xfrm>
            <a:off x="97344" y="5981481"/>
            <a:ext cx="3126484" cy="478465"/>
          </a:xfrm>
          <a:prstGeom prst="flowChartProcess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11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Adapté du Journey to Health de l'UNICEF, réunion du réseau ESARO, 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46E1EF-0C83-4CFD-AF30-BD361B778A6E}"/>
              </a:ext>
            </a:extLst>
          </p:cNvPr>
          <p:cNvSpPr txBox="1"/>
          <p:nvPr/>
        </p:nvSpPr>
        <p:spPr>
          <a:xfrm>
            <a:off x="552676" y="1601723"/>
            <a:ext cx="3123959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Susceptibilité et gravité de la COVID-19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Sécurité et efficacité des vaccins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" sz="11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Recommandations de vaccination</a:t>
            </a:r>
          </a:p>
        </p:txBody>
      </p:sp>
    </p:spTree>
    <p:extLst>
      <p:ext uri="{BB962C8B-B14F-4D97-AF65-F5344CB8AC3E}">
        <p14:creationId xmlns:p14="http://schemas.microsoft.com/office/powerpoint/2010/main" val="32783110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comp training pp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 training ppt theme" id="{38E2F2EF-C4AB-4166-AC88-AF211F03C7E1}" vid="{7421EA10-7307-4866-8A4B-942296AE789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1420</Words>
  <Application>Microsoft Office PowerPoint</Application>
  <PresentationFormat>Widescreen</PresentationFormat>
  <Paragraphs>132</Paragraphs>
  <Slides>18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Arial</vt:lpstr>
      <vt:lpstr>Arial Black</vt:lpstr>
      <vt:lpstr>Arial Narrow</vt:lpstr>
      <vt:lpstr>Biome</vt:lpstr>
      <vt:lpstr>Calibri</vt:lpstr>
      <vt:lpstr>Calibri Light</vt:lpstr>
      <vt:lpstr>Courier New</vt:lpstr>
      <vt:lpstr>Myriad Web Pro</vt:lpstr>
      <vt:lpstr>Poppins</vt:lpstr>
      <vt:lpstr>Poppins ExtraBold</vt:lpstr>
      <vt:lpstr>Poppins Light</vt:lpstr>
      <vt:lpstr>Roboto Light</vt:lpstr>
      <vt:lpstr>Roboto Medium</vt:lpstr>
      <vt:lpstr>Wingdings</vt:lpstr>
      <vt:lpstr>Office Theme</vt:lpstr>
      <vt:lpstr>master</vt:lpstr>
      <vt:lpstr>1_Master</vt:lpstr>
      <vt:lpstr>comp training ppt theme</vt:lpstr>
      <vt:lpstr>think-cell Slide</vt:lpstr>
      <vt:lpstr>Diapositive think-cell</vt:lpstr>
      <vt:lpstr>Le parcours de Fikile : Mise à l'épreuve du parcours vers la vaccination</vt:lpstr>
      <vt:lpstr>Objectifs d’apprentissage</vt:lpstr>
      <vt:lpstr>PowerPoint Presentation</vt:lpstr>
      <vt:lpstr>EXERCICE SUR LE PARCOURS VERS LA  VACCINATION</vt:lpstr>
      <vt:lpstr>Définition du contexte</vt:lpstr>
      <vt:lpstr>Exercice sur le parcours vers la vaccination : Faites la connaissance de Fikile</vt:lpstr>
      <vt:lpstr>Exercice sur le parcours vers la vaccination : Faites la connaissance de Fikile</vt:lpstr>
      <vt:lpstr>Cartographiez le parcours de Fikile</vt:lpstr>
      <vt:lpstr>Cartographie des obstacles et des facteurs sur le diagramme « Parcours vers la vaccination » :</vt:lpstr>
      <vt:lpstr>PowerPoint Presentation</vt:lpstr>
      <vt:lpstr>PowerPoint Presentation</vt:lpstr>
      <vt:lpstr>La promotion de la demande va au-delà  de la communication</vt:lpstr>
      <vt:lpstr>Principaux éléments à retenir</vt:lpstr>
      <vt:lpstr>Messages clés</vt:lpstr>
      <vt:lpstr>Des questions ?</vt:lpstr>
      <vt:lpstr>PowerPoint Presentation</vt:lpstr>
      <vt:lpstr>PowerPoint Presentation</vt:lpstr>
      <vt:lpstr>Exemple de pays : Inde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Communication for Behavior Change</dc:title>
  <dc:creator>Wilhelm, Elisabeth (CDC/CGH/GID)</dc:creator>
  <cp:lastModifiedBy>Crystal Bruce</cp:lastModifiedBy>
  <cp:revision>17</cp:revision>
  <dcterms:created xsi:type="dcterms:W3CDTF">2018-04-30T17:58:26Z</dcterms:created>
  <dcterms:modified xsi:type="dcterms:W3CDTF">2022-07-22T13:51:26Z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2022-05-22T19:53:03Z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3134d6ea-2494-4c24-ae65-1460d3ace11a</vt:lpwstr>
  </property>
  <property fmtid="{D5CDD505-2E9C-101B-9397-08002B2CF9AE}" pid="8" name="MSIP_Label_7b94a7b8-f06c-4dfe-bdcc-9b548fd58c31_ContentBits">
    <vt:lpwstr>0</vt:lpwstr>
  </property>
</Properties>
</file>