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9.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0.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11.xml" ContentType="application/vnd.openxmlformats-officedocument.them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1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13.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14.xml" ContentType="application/vnd.openxmlformats-officedocument.them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15.xml" ContentType="application/vnd.openxmlformats-officedocument.them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E5636_92FFA41A.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06" r:id="rId4"/>
    <p:sldMasterId id="2147483727" r:id="rId5"/>
    <p:sldMasterId id="2147483747" r:id="rId6"/>
    <p:sldMasterId id="2147483765" r:id="rId7"/>
    <p:sldMasterId id="2147483836" r:id="rId8"/>
    <p:sldMasterId id="2147483852" r:id="rId9"/>
    <p:sldMasterId id="2147483909" r:id="rId10"/>
    <p:sldMasterId id="2147483926" r:id="rId11"/>
    <p:sldMasterId id="2147483997" r:id="rId12"/>
    <p:sldMasterId id="2147484074" r:id="rId13"/>
    <p:sldMasterId id="2147484089" r:id="rId14"/>
    <p:sldMasterId id="2147484173" r:id="rId15"/>
    <p:sldMasterId id="2147484191" r:id="rId16"/>
    <p:sldMasterId id="2147484213" r:id="rId17"/>
    <p:sldMasterId id="2147484242" r:id="rId18"/>
  </p:sldMasterIdLst>
  <p:notesMasterIdLst>
    <p:notesMasterId r:id="rId42"/>
  </p:notesMasterIdLst>
  <p:handoutMasterIdLst>
    <p:handoutMasterId r:id="rId43"/>
  </p:handoutMasterIdLst>
  <p:sldIdLst>
    <p:sldId id="394" r:id="rId19"/>
    <p:sldId id="2147470899" r:id="rId20"/>
    <p:sldId id="2147374702" r:id="rId21"/>
    <p:sldId id="2147374647" r:id="rId22"/>
    <p:sldId id="2147470895" r:id="rId23"/>
    <p:sldId id="2147374646" r:id="rId24"/>
    <p:sldId id="2147374645" r:id="rId25"/>
    <p:sldId id="2147374701" r:id="rId26"/>
    <p:sldId id="2147374700" r:id="rId27"/>
    <p:sldId id="2147470886" r:id="rId28"/>
    <p:sldId id="2147470887" r:id="rId29"/>
    <p:sldId id="2147470877" r:id="rId30"/>
    <p:sldId id="2147374663" r:id="rId31"/>
    <p:sldId id="2147470896" r:id="rId32"/>
    <p:sldId id="2147374672" r:id="rId33"/>
    <p:sldId id="292" r:id="rId34"/>
    <p:sldId id="2147374692" r:id="rId35"/>
    <p:sldId id="2147470888" r:id="rId36"/>
    <p:sldId id="2147470897" r:id="rId37"/>
    <p:sldId id="2147470889" r:id="rId38"/>
    <p:sldId id="2147470891" r:id="rId39"/>
    <p:sldId id="2147470890" r:id="rId40"/>
    <p:sldId id="408" r:id="rId41"/>
  </p:sldIdLst>
  <p:sldSz cx="12192000" cy="6858000"/>
  <p:notesSz cx="7010400" cy="9296400"/>
  <p:embeddedFontLst>
    <p:embeddedFont>
      <p:font typeface="Arial Black" panose="020B0A04020102020204" pitchFamily="34" charset="0"/>
      <p:bold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Ebrima" panose="02000000000000000000" pitchFamily="2" charset="0"/>
      <p:regular r:id="rId51"/>
      <p:bold r:id="rId52"/>
    </p:embeddedFont>
    <p:embeddedFont>
      <p:font typeface="Poppins" panose="00000500000000000000" pitchFamily="2" charset="0"/>
      <p:regular r:id="rId53"/>
      <p:bold r:id="rId54"/>
      <p:italic r:id="rId55"/>
      <p:boldItalic r:id="rId56"/>
    </p:embeddedFont>
    <p:embeddedFont>
      <p:font typeface="Poppins Light" panose="00000400000000000000" pitchFamily="2" charset="0"/>
      <p:regular r:id="rId57"/>
      <p:bold r:id="rId58"/>
      <p:italic r:id="rId59"/>
      <p:boldItalic r:id="rId60"/>
    </p:embeddedFont>
    <p:embeddedFont>
      <p:font typeface="Roboto Light" panose="02000000000000000000" pitchFamily="2" charset="0"/>
      <p:regular r:id="rId61"/>
      <p:italic r:id="rId62"/>
    </p:embeddedFont>
    <p:embeddedFont>
      <p:font typeface="Trebuchet MS" panose="020B0603020202020204" pitchFamily="34" charset="0"/>
      <p:regular r:id="rId63"/>
      <p:bold r:id="rId64"/>
      <p:italic r:id="rId65"/>
      <p:boldItalic r:id="rId6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FF557E-443C-8613-3654-52214415C35A}" name="Roshni Devchand" initials="RD" userId="391f66c60875c68d" providerId="Windows Live"/>
  <p188:author id="{8609DCF7-6AEC-CEC9-19B0-5CF6B880B795}" name="Crystal Bruce" initials="CB" userId="14427a4ffe69d2b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e Leask" initials="JL" lastIdx="17" clrIdx="0">
    <p:extLst>
      <p:ext uri="{19B8F6BF-5375-455C-9EA6-DF929625EA0E}">
        <p15:presenceInfo xmlns:p15="http://schemas.microsoft.com/office/powerpoint/2012/main" userId="S::julie.leask@sydney.edu.au::5a820501-1061-4128-aeba-27f2db464cc4" providerId="AD"/>
      </p:ext>
    </p:extLst>
  </p:cmAuthor>
  <p:cmAuthor id="2" name="MENNING, Lisa" initials="ML" lastIdx="2" clrIdx="1">
    <p:extLst>
      <p:ext uri="{19B8F6BF-5375-455C-9EA6-DF929625EA0E}">
        <p15:presenceInfo xmlns:p15="http://schemas.microsoft.com/office/powerpoint/2012/main" userId="S::menningl@who.int::a808d3ab-c650-4d60-9d8b-4bb9fecb61a3" providerId="AD"/>
      </p:ext>
    </p:extLst>
  </p:cmAuthor>
  <p:cmAuthor id="3" name="Julie Leask" initials="JL [2]" lastIdx="17" clrIdx="2">
    <p:extLst>
      <p:ext uri="{19B8F6BF-5375-455C-9EA6-DF929625EA0E}">
        <p15:presenceInfo xmlns:p15="http://schemas.microsoft.com/office/powerpoint/2012/main" userId="S-1-5-21-653478955-3067283134-999092648-511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FFCC"/>
    <a:srgbClr val="B7C8E7"/>
    <a:srgbClr val="C65B02"/>
    <a:srgbClr val="FFFFA7"/>
    <a:srgbClr val="CCFF99"/>
    <a:srgbClr val="C89800"/>
    <a:srgbClr val="FFDD7D"/>
    <a:srgbClr val="CC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1DFAD1-591F-4BB5-AB06-6C1C9D316D19}" v="1" dt="2022-06-29T18:40:54.497"/>
    <p1510:client id="{1D3C6037-D547-4765-ABCF-ACBC14912984}" v="5" dt="2022-07-20T14:40:19.534"/>
    <p1510:client id="{26123BE6-03CB-4257-8CFC-6ABCCDB64F5C}" v="13" dt="2022-07-05T15:10:00.783"/>
    <p1510:client id="{2D2C3FB3-83D7-4948-8105-6B1756EC2739}" v="24" dt="2022-06-29T23:31:54.163"/>
    <p1510:client id="{6C8EF963-C94B-4082-A408-EC3471D855E8}" v="1" dt="2022-07-21T15:38:16.759"/>
    <p1510:client id="{75FDF978-139B-459B-8691-F12AF73A6DCB}" v="10" dt="2022-05-17T19:40:28.311"/>
    <p1510:client id="{8F82D8FA-F968-4FAE-9FB2-7D9EC83ABFEB}" v="28" dt="2022-07-04T02:16:11.114"/>
    <p1510:client id="{BFC488CC-7800-4B13-802F-33547D8731BD}" v="109" dt="2022-06-29T23:26:01.639"/>
    <p1510:client id="{D0CFCF1C-F267-4A69-A820-4BAAA6E49DD7}" v="169" dt="2022-06-28T20:43:48.6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03" autoAdjust="0"/>
    <p:restoredTop sz="94249" autoAdjust="0"/>
  </p:normalViewPr>
  <p:slideViewPr>
    <p:cSldViewPr snapToGrid="0">
      <p:cViewPr varScale="1">
        <p:scale>
          <a:sx n="87" d="100"/>
          <a:sy n="87" d="100"/>
        </p:scale>
        <p:origin x="120" y="120"/>
      </p:cViewPr>
      <p:guideLst>
        <p:guide orient="horz" pos="2137"/>
        <p:guide pos="3840"/>
      </p:guideLst>
    </p:cSldViewPr>
  </p:slideViewPr>
  <p:outlineViewPr>
    <p:cViewPr>
      <p:scale>
        <a:sx n="33" d="100"/>
        <a:sy n="33" d="100"/>
      </p:scale>
      <p:origin x="0" y="16194"/>
    </p:cViewPr>
  </p:outlineViewPr>
  <p:notesTextViewPr>
    <p:cViewPr>
      <p:scale>
        <a:sx n="1" d="1"/>
        <a:sy n="1" d="1"/>
      </p:scale>
      <p:origin x="0" y="0"/>
    </p:cViewPr>
  </p:notesTextViewPr>
  <p:sorterViewPr>
    <p:cViewPr varScale="1">
      <p:scale>
        <a:sx n="1" d="1"/>
        <a:sy n="1" d="1"/>
      </p:scale>
      <p:origin x="0" y="-4386"/>
    </p:cViewPr>
  </p:sorterViewPr>
  <p:notesViewPr>
    <p:cSldViewPr snapToGrid="0">
      <p:cViewPr varScale="1">
        <p:scale>
          <a:sx n="117" d="100"/>
          <a:sy n="117" d="100"/>
        </p:scale>
        <p:origin x="337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notesMaster" Target="notesMasters/notesMaster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font" Target="fonts/font18.fntdata"/><Relationship Id="rId19" Type="http://schemas.openxmlformats.org/officeDocument/2006/relationships/slide" Target="slides/slide1.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font" Target="fonts/font8.fntdata"/><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commentAuthors" Target="commentAuthor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Master" Target="slideMasters/slideMaster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hni Devchand" userId="391f66c60875c68d" providerId="Windows Live" clId="Web-{BFC488CC-7800-4B13-802F-33547D8731BD}"/>
    <pc:docChg chg="modSld">
      <pc:chgData name="Roshni Devchand" userId="391f66c60875c68d" providerId="Windows Live" clId="Web-{BFC488CC-7800-4B13-802F-33547D8731BD}" dt="2022-06-29T23:26:01.639" v="5"/>
      <pc:docMkLst>
        <pc:docMk/>
      </pc:docMkLst>
      <pc:sldChg chg="addSp delSp">
        <pc:chgData name="Roshni Devchand" userId="391f66c60875c68d" providerId="Windows Live" clId="Web-{BFC488CC-7800-4B13-802F-33547D8731BD}" dt="2022-06-29T23:26:01.639" v="5"/>
        <pc:sldMkLst>
          <pc:docMk/>
          <pc:sldMk cId="2551373069" sldId="2147470895"/>
        </pc:sldMkLst>
        <pc:grpChg chg="del">
          <ac:chgData name="Roshni Devchand" userId="391f66c60875c68d" providerId="Windows Live" clId="Web-{BFC488CC-7800-4B13-802F-33547D8731BD}" dt="2022-06-29T23:25:24.684" v="0"/>
          <ac:grpSpMkLst>
            <pc:docMk/>
            <pc:sldMk cId="2551373069" sldId="2147470895"/>
            <ac:grpSpMk id="22" creationId="{B38DE718-D799-0B12-A163-D165CBE6DBA0}"/>
          </ac:grpSpMkLst>
        </pc:grpChg>
        <pc:grpChg chg="add del">
          <ac:chgData name="Roshni Devchand" userId="391f66c60875c68d" providerId="Windows Live" clId="Web-{BFC488CC-7800-4B13-802F-33547D8731BD}" dt="2022-06-29T23:26:01.639" v="5"/>
          <ac:grpSpMkLst>
            <pc:docMk/>
            <pc:sldMk cId="2551373069" sldId="2147470895"/>
            <ac:grpSpMk id="48" creationId="{A19533D6-AD1F-E3A3-19A2-145A872A5023}"/>
          </ac:grpSpMkLst>
        </pc:grpChg>
        <pc:picChg chg="add del">
          <ac:chgData name="Roshni Devchand" userId="391f66c60875c68d" providerId="Windows Live" clId="Web-{BFC488CC-7800-4B13-802F-33547D8731BD}" dt="2022-06-29T23:25:55.529" v="4"/>
          <ac:picMkLst>
            <pc:docMk/>
            <pc:sldMk cId="2551373069" sldId="2147470895"/>
            <ac:picMk id="49" creationId="{CAF532BA-3540-4635-69F2-90B13CCC5B66}"/>
          </ac:picMkLst>
        </pc:picChg>
      </pc:sldChg>
    </pc:docChg>
  </pc:docChgLst>
  <pc:docChgLst>
    <pc:chgData name="Roshni Devchand" userId="391f66c60875c68d" providerId="Windows Live" clId="Web-{2D2C3FB3-83D7-4948-8105-6B1756EC2739}"/>
    <pc:docChg chg="delSld">
      <pc:chgData name="Roshni Devchand" userId="391f66c60875c68d" providerId="Windows Live" clId="Web-{2D2C3FB3-83D7-4948-8105-6B1756EC2739}" dt="2022-06-29T23:31:54.163" v="23"/>
      <pc:docMkLst>
        <pc:docMk/>
      </pc:docMkLst>
      <pc:sldChg chg="del">
        <pc:chgData name="Roshni Devchand" userId="391f66c60875c68d" providerId="Windows Live" clId="Web-{2D2C3FB3-83D7-4948-8105-6B1756EC2739}" dt="2022-06-29T23:31:54.147" v="4"/>
        <pc:sldMkLst>
          <pc:docMk/>
          <pc:sldMk cId="4080236418" sldId="280"/>
        </pc:sldMkLst>
      </pc:sldChg>
      <pc:sldChg chg="del">
        <pc:chgData name="Roshni Devchand" userId="391f66c60875c68d" providerId="Windows Live" clId="Web-{2D2C3FB3-83D7-4948-8105-6B1756EC2739}" dt="2022-06-29T23:31:54.163" v="23"/>
        <pc:sldMkLst>
          <pc:docMk/>
          <pc:sldMk cId="2703737329" sldId="281"/>
        </pc:sldMkLst>
      </pc:sldChg>
      <pc:sldChg chg="del">
        <pc:chgData name="Roshni Devchand" userId="391f66c60875c68d" providerId="Windows Live" clId="Web-{2D2C3FB3-83D7-4948-8105-6B1756EC2739}" dt="2022-06-29T23:31:54.163" v="22"/>
        <pc:sldMkLst>
          <pc:docMk/>
          <pc:sldMk cId="3515881886" sldId="282"/>
        </pc:sldMkLst>
      </pc:sldChg>
      <pc:sldChg chg="del">
        <pc:chgData name="Roshni Devchand" userId="391f66c60875c68d" providerId="Windows Live" clId="Web-{2D2C3FB3-83D7-4948-8105-6B1756EC2739}" dt="2022-06-29T23:31:54.147" v="5"/>
        <pc:sldMkLst>
          <pc:docMk/>
          <pc:sldMk cId="2910842674" sldId="284"/>
        </pc:sldMkLst>
      </pc:sldChg>
      <pc:sldChg chg="del">
        <pc:chgData name="Roshni Devchand" userId="391f66c60875c68d" providerId="Windows Live" clId="Web-{2D2C3FB3-83D7-4948-8105-6B1756EC2739}" dt="2022-06-29T23:31:54.163" v="21"/>
        <pc:sldMkLst>
          <pc:docMk/>
          <pc:sldMk cId="2498420528" sldId="287"/>
        </pc:sldMkLst>
      </pc:sldChg>
      <pc:sldChg chg="del">
        <pc:chgData name="Roshni Devchand" userId="391f66c60875c68d" providerId="Windows Live" clId="Web-{2D2C3FB3-83D7-4948-8105-6B1756EC2739}" dt="2022-06-29T23:31:54.163" v="20"/>
        <pc:sldMkLst>
          <pc:docMk/>
          <pc:sldMk cId="1750466488" sldId="288"/>
        </pc:sldMkLst>
      </pc:sldChg>
      <pc:sldChg chg="del">
        <pc:chgData name="Roshni Devchand" userId="391f66c60875c68d" providerId="Windows Live" clId="Web-{2D2C3FB3-83D7-4948-8105-6B1756EC2739}" dt="2022-06-29T23:31:54.163" v="19"/>
        <pc:sldMkLst>
          <pc:docMk/>
          <pc:sldMk cId="4257478422" sldId="289"/>
        </pc:sldMkLst>
      </pc:sldChg>
      <pc:sldChg chg="del">
        <pc:chgData name="Roshni Devchand" userId="391f66c60875c68d" providerId="Windows Live" clId="Web-{2D2C3FB3-83D7-4948-8105-6B1756EC2739}" dt="2022-06-29T23:31:54.163" v="17"/>
        <pc:sldMkLst>
          <pc:docMk/>
          <pc:sldMk cId="3689306463" sldId="291"/>
        </pc:sldMkLst>
      </pc:sldChg>
      <pc:sldChg chg="del">
        <pc:chgData name="Roshni Devchand" userId="391f66c60875c68d" providerId="Windows Live" clId="Web-{2D2C3FB3-83D7-4948-8105-6B1756EC2739}" dt="2022-06-29T23:31:54.163" v="16"/>
        <pc:sldMkLst>
          <pc:docMk/>
          <pc:sldMk cId="1980438938" sldId="293"/>
        </pc:sldMkLst>
      </pc:sldChg>
      <pc:sldChg chg="del">
        <pc:chgData name="Roshni Devchand" userId="391f66c60875c68d" providerId="Windows Live" clId="Web-{2D2C3FB3-83D7-4948-8105-6B1756EC2739}" dt="2022-06-29T23:31:54.147" v="15"/>
        <pc:sldMkLst>
          <pc:docMk/>
          <pc:sldMk cId="3840915369" sldId="294"/>
        </pc:sldMkLst>
      </pc:sldChg>
      <pc:sldChg chg="del">
        <pc:chgData name="Roshni Devchand" userId="391f66c60875c68d" providerId="Windows Live" clId="Web-{2D2C3FB3-83D7-4948-8105-6B1756EC2739}" dt="2022-06-29T23:31:54.147" v="14"/>
        <pc:sldMkLst>
          <pc:docMk/>
          <pc:sldMk cId="3751499621" sldId="295"/>
        </pc:sldMkLst>
      </pc:sldChg>
      <pc:sldChg chg="del">
        <pc:chgData name="Roshni Devchand" userId="391f66c60875c68d" providerId="Windows Live" clId="Web-{2D2C3FB3-83D7-4948-8105-6B1756EC2739}" dt="2022-06-29T23:31:54.147" v="13"/>
        <pc:sldMkLst>
          <pc:docMk/>
          <pc:sldMk cId="2015233553" sldId="298"/>
        </pc:sldMkLst>
      </pc:sldChg>
      <pc:sldChg chg="del">
        <pc:chgData name="Roshni Devchand" userId="391f66c60875c68d" providerId="Windows Live" clId="Web-{2D2C3FB3-83D7-4948-8105-6B1756EC2739}" dt="2022-06-29T23:31:54.147" v="12"/>
        <pc:sldMkLst>
          <pc:docMk/>
          <pc:sldMk cId="3080229265" sldId="300"/>
        </pc:sldMkLst>
      </pc:sldChg>
      <pc:sldChg chg="del">
        <pc:chgData name="Roshni Devchand" userId="391f66c60875c68d" providerId="Windows Live" clId="Web-{2D2C3FB3-83D7-4948-8105-6B1756EC2739}" dt="2022-06-29T23:31:54.147" v="7"/>
        <pc:sldMkLst>
          <pc:docMk/>
          <pc:sldMk cId="501075528" sldId="303"/>
        </pc:sldMkLst>
      </pc:sldChg>
      <pc:sldChg chg="del">
        <pc:chgData name="Roshni Devchand" userId="391f66c60875c68d" providerId="Windows Live" clId="Web-{2D2C3FB3-83D7-4948-8105-6B1756EC2739}" dt="2022-06-29T23:31:54.147" v="9"/>
        <pc:sldMkLst>
          <pc:docMk/>
          <pc:sldMk cId="1554804229" sldId="304"/>
        </pc:sldMkLst>
      </pc:sldChg>
      <pc:sldChg chg="del">
        <pc:chgData name="Roshni Devchand" userId="391f66c60875c68d" providerId="Windows Live" clId="Web-{2D2C3FB3-83D7-4948-8105-6B1756EC2739}" dt="2022-06-29T23:31:54.147" v="8"/>
        <pc:sldMkLst>
          <pc:docMk/>
          <pc:sldMk cId="1703256133" sldId="305"/>
        </pc:sldMkLst>
      </pc:sldChg>
      <pc:sldChg chg="del">
        <pc:chgData name="Roshni Devchand" userId="391f66c60875c68d" providerId="Windows Live" clId="Web-{2D2C3FB3-83D7-4948-8105-6B1756EC2739}" dt="2022-06-29T23:31:54.147" v="11"/>
        <pc:sldMkLst>
          <pc:docMk/>
          <pc:sldMk cId="1034722777" sldId="306"/>
        </pc:sldMkLst>
      </pc:sldChg>
      <pc:sldChg chg="del">
        <pc:chgData name="Roshni Devchand" userId="391f66c60875c68d" providerId="Windows Live" clId="Web-{2D2C3FB3-83D7-4948-8105-6B1756EC2739}" dt="2022-06-29T23:31:54.147" v="6"/>
        <pc:sldMkLst>
          <pc:docMk/>
          <pc:sldMk cId="1059182649" sldId="308"/>
        </pc:sldMkLst>
      </pc:sldChg>
      <pc:sldChg chg="del">
        <pc:chgData name="Roshni Devchand" userId="391f66c60875c68d" providerId="Windows Live" clId="Web-{2D2C3FB3-83D7-4948-8105-6B1756EC2739}" dt="2022-06-29T23:31:54.147" v="2"/>
        <pc:sldMkLst>
          <pc:docMk/>
          <pc:sldMk cId="2767996692" sldId="310"/>
        </pc:sldMkLst>
      </pc:sldChg>
      <pc:sldChg chg="del">
        <pc:chgData name="Roshni Devchand" userId="391f66c60875c68d" providerId="Windows Live" clId="Web-{2D2C3FB3-83D7-4948-8105-6B1756EC2739}" dt="2022-06-29T23:31:54.147" v="3"/>
        <pc:sldMkLst>
          <pc:docMk/>
          <pc:sldMk cId="3309309259" sldId="311"/>
        </pc:sldMkLst>
      </pc:sldChg>
      <pc:sldChg chg="del">
        <pc:chgData name="Roshni Devchand" userId="391f66c60875c68d" providerId="Windows Live" clId="Web-{2D2C3FB3-83D7-4948-8105-6B1756EC2739}" dt="2022-06-29T23:31:54.147" v="10"/>
        <pc:sldMkLst>
          <pc:docMk/>
          <pc:sldMk cId="3550396464" sldId="312"/>
        </pc:sldMkLst>
      </pc:sldChg>
      <pc:sldChg chg="delCm">
        <pc:chgData name="Roshni Devchand" userId="391f66c60875c68d" providerId="Windows Live" clId="Web-{2D2C3FB3-83D7-4948-8105-6B1756EC2739}" dt="2022-06-29T23:31:02.927" v="0"/>
        <pc:sldMkLst>
          <pc:docMk/>
          <pc:sldMk cId="2466227226" sldId="2147374646"/>
        </pc:sldMkLst>
      </pc:sldChg>
      <pc:sldChg chg="delCm">
        <pc:chgData name="Roshni Devchand" userId="391f66c60875c68d" providerId="Windows Live" clId="Web-{2D2C3FB3-83D7-4948-8105-6B1756EC2739}" dt="2022-06-29T23:31:12.303" v="1"/>
        <pc:sldMkLst>
          <pc:docMk/>
          <pc:sldMk cId="2522850975" sldId="2147470896"/>
        </pc:sldMkLst>
      </pc:sldChg>
      <pc:sldChg chg="del">
        <pc:chgData name="Roshni Devchand" userId="391f66c60875c68d" providerId="Windows Live" clId="Web-{2D2C3FB3-83D7-4948-8105-6B1756EC2739}" dt="2022-06-29T23:31:54.163" v="18"/>
        <pc:sldMkLst>
          <pc:docMk/>
          <pc:sldMk cId="1386761202" sldId="2147470898"/>
        </pc:sldMkLst>
      </pc:sldChg>
    </pc:docChg>
  </pc:docChgLst>
  <pc:docChgLst>
    <pc:chgData name="Roshni Devchand" userId="391f66c60875c68d" providerId="Windows Live" clId="Web-{6C8EF963-C94B-4082-A408-EC3471D855E8}"/>
    <pc:docChg chg="">
      <pc:chgData name="Roshni Devchand" userId="391f66c60875c68d" providerId="Windows Live" clId="Web-{6C8EF963-C94B-4082-A408-EC3471D855E8}" dt="2022-07-21T15:38:16.759" v="0"/>
      <pc:docMkLst>
        <pc:docMk/>
      </pc:docMkLst>
      <pc:sldChg chg="delCm">
        <pc:chgData name="Roshni Devchand" userId="391f66c60875c68d" providerId="Windows Live" clId="Web-{6C8EF963-C94B-4082-A408-EC3471D855E8}" dt="2022-07-21T15:38:16.759" v="0"/>
        <pc:sldMkLst>
          <pc:docMk/>
          <pc:sldMk cId="1514418712" sldId="2147374702"/>
        </pc:sldMkLst>
      </pc:sldChg>
    </pc:docChg>
  </pc:docChgLst>
  <pc:docChgLst>
    <pc:chgData name="Roshni Devchand" userId="391f66c60875c68d" providerId="Windows Live" clId="Web-{26123BE6-03CB-4257-8CFC-6ABCCDB64F5C}"/>
    <pc:docChg chg="modSld">
      <pc:chgData name="Roshni Devchand" userId="391f66c60875c68d" providerId="Windows Live" clId="Web-{26123BE6-03CB-4257-8CFC-6ABCCDB64F5C}" dt="2022-07-05T15:10:00.783" v="12"/>
      <pc:docMkLst>
        <pc:docMk/>
      </pc:docMkLst>
      <pc:sldChg chg="addSp">
        <pc:chgData name="Roshni Devchand" userId="391f66c60875c68d" providerId="Windows Live" clId="Web-{26123BE6-03CB-4257-8CFC-6ABCCDB64F5C}" dt="2022-07-05T15:08:27.983" v="0"/>
        <pc:sldMkLst>
          <pc:docMk/>
          <pc:sldMk cId="1201077975" sldId="394"/>
        </pc:sldMkLst>
        <pc:spChg chg="add">
          <ac:chgData name="Roshni Devchand" userId="391f66c60875c68d" providerId="Windows Live" clId="Web-{26123BE6-03CB-4257-8CFC-6ABCCDB64F5C}" dt="2022-07-05T15:08:27.983" v="0"/>
          <ac:spMkLst>
            <pc:docMk/>
            <pc:sldMk cId="1201077975" sldId="394"/>
            <ac:spMk id="2" creationId="{CB4C7F05-7AED-873B-09B3-D32217C38456}"/>
          </ac:spMkLst>
        </pc:spChg>
      </pc:sldChg>
      <pc:sldChg chg="addSp">
        <pc:chgData name="Roshni Devchand" userId="391f66c60875c68d" providerId="Windows Live" clId="Web-{26123BE6-03CB-4257-8CFC-6ABCCDB64F5C}" dt="2022-07-05T15:08:54.265" v="6"/>
        <pc:sldMkLst>
          <pc:docMk/>
          <pc:sldMk cId="1227024495" sldId="2147374645"/>
        </pc:sldMkLst>
        <pc:spChg chg="add">
          <ac:chgData name="Roshni Devchand" userId="391f66c60875c68d" providerId="Windows Live" clId="Web-{26123BE6-03CB-4257-8CFC-6ABCCDB64F5C}" dt="2022-07-05T15:08:54.265" v="6"/>
          <ac:spMkLst>
            <pc:docMk/>
            <pc:sldMk cId="1227024495" sldId="2147374645"/>
            <ac:spMk id="2" creationId="{CB4C7F05-7AED-873B-09B3-D32217C38456}"/>
          </ac:spMkLst>
        </pc:spChg>
      </pc:sldChg>
      <pc:sldChg chg="addSp">
        <pc:chgData name="Roshni Devchand" userId="391f66c60875c68d" providerId="Windows Live" clId="Web-{26123BE6-03CB-4257-8CFC-6ABCCDB64F5C}" dt="2022-07-05T15:08:48.390" v="5"/>
        <pc:sldMkLst>
          <pc:docMk/>
          <pc:sldMk cId="2466227226" sldId="2147374646"/>
        </pc:sldMkLst>
        <pc:spChg chg="add">
          <ac:chgData name="Roshni Devchand" userId="391f66c60875c68d" providerId="Windows Live" clId="Web-{26123BE6-03CB-4257-8CFC-6ABCCDB64F5C}" dt="2022-07-05T15:08:48.390" v="5"/>
          <ac:spMkLst>
            <pc:docMk/>
            <pc:sldMk cId="2466227226" sldId="2147374646"/>
            <ac:spMk id="3" creationId="{CB4C7F05-7AED-873B-09B3-D32217C38456}"/>
          </ac:spMkLst>
        </pc:spChg>
      </pc:sldChg>
      <pc:sldChg chg="addSp">
        <pc:chgData name="Roshni Devchand" userId="391f66c60875c68d" providerId="Windows Live" clId="Web-{26123BE6-03CB-4257-8CFC-6ABCCDB64F5C}" dt="2022-07-05T15:08:42.015" v="3"/>
        <pc:sldMkLst>
          <pc:docMk/>
          <pc:sldMk cId="1460337405" sldId="2147374647"/>
        </pc:sldMkLst>
        <pc:spChg chg="add">
          <ac:chgData name="Roshni Devchand" userId="391f66c60875c68d" providerId="Windows Live" clId="Web-{26123BE6-03CB-4257-8CFC-6ABCCDB64F5C}" dt="2022-07-05T15:08:42.015" v="3"/>
          <ac:spMkLst>
            <pc:docMk/>
            <pc:sldMk cId="1460337405" sldId="2147374647"/>
            <ac:spMk id="4" creationId="{CB4C7F05-7AED-873B-09B3-D32217C38456}"/>
          </ac:spMkLst>
        </pc:spChg>
      </pc:sldChg>
      <pc:sldChg chg="addSp">
        <pc:chgData name="Roshni Devchand" userId="391f66c60875c68d" providerId="Windows Live" clId="Web-{26123BE6-03CB-4257-8CFC-6ABCCDB64F5C}" dt="2022-07-05T15:09:24.876" v="8"/>
        <pc:sldMkLst>
          <pc:docMk/>
          <pc:sldMk cId="822971912" sldId="2147374692"/>
        </pc:sldMkLst>
        <pc:spChg chg="add">
          <ac:chgData name="Roshni Devchand" userId="391f66c60875c68d" providerId="Windows Live" clId="Web-{26123BE6-03CB-4257-8CFC-6ABCCDB64F5C}" dt="2022-07-05T15:09:24.876" v="8"/>
          <ac:spMkLst>
            <pc:docMk/>
            <pc:sldMk cId="822971912" sldId="2147374692"/>
            <ac:spMk id="2" creationId="{CB4C7F05-7AED-873B-09B3-D32217C38456}"/>
          </ac:spMkLst>
        </pc:spChg>
      </pc:sldChg>
      <pc:sldChg chg="addSp">
        <pc:chgData name="Roshni Devchand" userId="391f66c60875c68d" providerId="Windows Live" clId="Web-{26123BE6-03CB-4257-8CFC-6ABCCDB64F5C}" dt="2022-07-05T15:09:03.859" v="7"/>
        <pc:sldMkLst>
          <pc:docMk/>
          <pc:sldMk cId="1899197155" sldId="2147374700"/>
        </pc:sldMkLst>
        <pc:spChg chg="add">
          <ac:chgData name="Roshni Devchand" userId="391f66c60875c68d" providerId="Windows Live" clId="Web-{26123BE6-03CB-4257-8CFC-6ABCCDB64F5C}" dt="2022-07-05T15:09:03.859" v="7"/>
          <ac:spMkLst>
            <pc:docMk/>
            <pc:sldMk cId="1899197155" sldId="2147374700"/>
            <ac:spMk id="4" creationId="{CB4C7F05-7AED-873B-09B3-D32217C38456}"/>
          </ac:spMkLst>
        </pc:spChg>
      </pc:sldChg>
      <pc:sldChg chg="addSp">
        <pc:chgData name="Roshni Devchand" userId="391f66c60875c68d" providerId="Windows Live" clId="Web-{26123BE6-03CB-4257-8CFC-6ABCCDB64F5C}" dt="2022-07-05T15:08:39.015" v="2"/>
        <pc:sldMkLst>
          <pc:docMk/>
          <pc:sldMk cId="1514418712" sldId="2147374702"/>
        </pc:sldMkLst>
        <pc:spChg chg="add">
          <ac:chgData name="Roshni Devchand" userId="391f66c60875c68d" providerId="Windows Live" clId="Web-{26123BE6-03CB-4257-8CFC-6ABCCDB64F5C}" dt="2022-07-05T15:08:39.015" v="2"/>
          <ac:spMkLst>
            <pc:docMk/>
            <pc:sldMk cId="1514418712" sldId="2147374702"/>
            <ac:spMk id="3" creationId="{CB4C7F05-7AED-873B-09B3-D32217C38456}"/>
          </ac:spMkLst>
        </pc:spChg>
      </pc:sldChg>
      <pc:sldChg chg="addSp">
        <pc:chgData name="Roshni Devchand" userId="391f66c60875c68d" providerId="Windows Live" clId="Web-{26123BE6-03CB-4257-8CFC-6ABCCDB64F5C}" dt="2022-07-05T15:09:27.673" v="9"/>
        <pc:sldMkLst>
          <pc:docMk/>
          <pc:sldMk cId="727028590" sldId="2147470888"/>
        </pc:sldMkLst>
        <pc:spChg chg="add">
          <ac:chgData name="Roshni Devchand" userId="391f66c60875c68d" providerId="Windows Live" clId="Web-{26123BE6-03CB-4257-8CFC-6ABCCDB64F5C}" dt="2022-07-05T15:09:27.673" v="9"/>
          <ac:spMkLst>
            <pc:docMk/>
            <pc:sldMk cId="727028590" sldId="2147470888"/>
            <ac:spMk id="2" creationId="{CB4C7F05-7AED-873B-09B3-D32217C38456}"/>
          </ac:spMkLst>
        </pc:spChg>
      </pc:sldChg>
      <pc:sldChg chg="addSp">
        <pc:chgData name="Roshni Devchand" userId="391f66c60875c68d" providerId="Windows Live" clId="Web-{26123BE6-03CB-4257-8CFC-6ABCCDB64F5C}" dt="2022-07-05T15:09:37.126" v="11"/>
        <pc:sldMkLst>
          <pc:docMk/>
          <pc:sldMk cId="2430235151" sldId="2147470889"/>
        </pc:sldMkLst>
        <pc:spChg chg="add">
          <ac:chgData name="Roshni Devchand" userId="391f66c60875c68d" providerId="Windows Live" clId="Web-{26123BE6-03CB-4257-8CFC-6ABCCDB64F5C}" dt="2022-07-05T15:09:37.126" v="11"/>
          <ac:spMkLst>
            <pc:docMk/>
            <pc:sldMk cId="2430235151" sldId="2147470889"/>
            <ac:spMk id="2" creationId="{CB4C7F05-7AED-873B-09B3-D32217C38456}"/>
          </ac:spMkLst>
        </pc:spChg>
      </pc:sldChg>
      <pc:sldChg chg="mod modShow">
        <pc:chgData name="Roshni Devchand" userId="391f66c60875c68d" providerId="Windows Live" clId="Web-{26123BE6-03CB-4257-8CFC-6ABCCDB64F5C}" dt="2022-07-05T15:10:00.783" v="12"/>
        <pc:sldMkLst>
          <pc:docMk/>
          <pc:sldMk cId="3980675915" sldId="2147470890"/>
        </pc:sldMkLst>
      </pc:sldChg>
      <pc:sldChg chg="addSp">
        <pc:chgData name="Roshni Devchand" userId="391f66c60875c68d" providerId="Windows Live" clId="Web-{26123BE6-03CB-4257-8CFC-6ABCCDB64F5C}" dt="2022-07-05T15:08:44.999" v="4"/>
        <pc:sldMkLst>
          <pc:docMk/>
          <pc:sldMk cId="2551373069" sldId="2147470895"/>
        </pc:sldMkLst>
        <pc:spChg chg="add">
          <ac:chgData name="Roshni Devchand" userId="391f66c60875c68d" providerId="Windows Live" clId="Web-{26123BE6-03CB-4257-8CFC-6ABCCDB64F5C}" dt="2022-07-05T15:08:44.999" v="4"/>
          <ac:spMkLst>
            <pc:docMk/>
            <pc:sldMk cId="2551373069" sldId="2147470895"/>
            <ac:spMk id="3" creationId="{CB4C7F05-7AED-873B-09B3-D32217C38456}"/>
          </ac:spMkLst>
        </pc:spChg>
      </pc:sldChg>
      <pc:sldChg chg="addSp">
        <pc:chgData name="Roshni Devchand" userId="391f66c60875c68d" providerId="Windows Live" clId="Web-{26123BE6-03CB-4257-8CFC-6ABCCDB64F5C}" dt="2022-07-05T15:09:33.954" v="10"/>
        <pc:sldMkLst>
          <pc:docMk/>
          <pc:sldMk cId="3428457532" sldId="2147470897"/>
        </pc:sldMkLst>
        <pc:spChg chg="add">
          <ac:chgData name="Roshni Devchand" userId="391f66c60875c68d" providerId="Windows Live" clId="Web-{26123BE6-03CB-4257-8CFC-6ABCCDB64F5C}" dt="2022-07-05T15:09:33.954" v="10"/>
          <ac:spMkLst>
            <pc:docMk/>
            <pc:sldMk cId="3428457532" sldId="2147470897"/>
            <ac:spMk id="2" creationId="{CB4C7F05-7AED-873B-09B3-D32217C38456}"/>
          </ac:spMkLst>
        </pc:spChg>
      </pc:sldChg>
      <pc:sldChg chg="addSp">
        <pc:chgData name="Roshni Devchand" userId="391f66c60875c68d" providerId="Windows Live" clId="Web-{26123BE6-03CB-4257-8CFC-6ABCCDB64F5C}" dt="2022-07-05T15:08:33.749" v="1"/>
        <pc:sldMkLst>
          <pc:docMk/>
          <pc:sldMk cId="2155478591" sldId="2147470899"/>
        </pc:sldMkLst>
        <pc:spChg chg="add">
          <ac:chgData name="Roshni Devchand" userId="391f66c60875c68d" providerId="Windows Live" clId="Web-{26123BE6-03CB-4257-8CFC-6ABCCDB64F5C}" dt="2022-07-05T15:08:33.749" v="1"/>
          <ac:spMkLst>
            <pc:docMk/>
            <pc:sldMk cId="2155478591" sldId="2147470899"/>
            <ac:spMk id="4" creationId="{CB4C7F05-7AED-873B-09B3-D32217C38456}"/>
          </ac:spMkLst>
        </pc:spChg>
      </pc:sldChg>
    </pc:docChg>
  </pc:docChgLst>
  <pc:docChgLst>
    <pc:chgData name="Guest User" userId="e2fbebf8aab59d5d" providerId="Windows Live" clId="Web-{8F82D8FA-F968-4FAE-9FB2-7D9EC83ABFEB}"/>
    <pc:docChg chg="modSld">
      <pc:chgData name="Guest User" userId="e2fbebf8aab59d5d" providerId="Windows Live" clId="Web-{8F82D8FA-F968-4FAE-9FB2-7D9EC83ABFEB}" dt="2022-07-04T02:15:50.848" v="1" actId="1076"/>
      <pc:docMkLst>
        <pc:docMk/>
      </pc:docMkLst>
      <pc:sldChg chg="modSp">
        <pc:chgData name="Guest User" userId="e2fbebf8aab59d5d" providerId="Windows Live" clId="Web-{8F82D8FA-F968-4FAE-9FB2-7D9EC83ABFEB}" dt="2022-07-04T02:15:50.848" v="1" actId="1076"/>
        <pc:sldMkLst>
          <pc:docMk/>
          <pc:sldMk cId="1201077975" sldId="394"/>
        </pc:sldMkLst>
        <pc:spChg chg="mod">
          <ac:chgData name="Guest User" userId="e2fbebf8aab59d5d" providerId="Windows Live" clId="Web-{8F82D8FA-F968-4FAE-9FB2-7D9EC83ABFEB}" dt="2022-07-04T02:15:50.848" v="1" actId="1076"/>
          <ac:spMkLst>
            <pc:docMk/>
            <pc:sldMk cId="1201077975" sldId="394"/>
            <ac:spMk id="4" creationId="{00000000-0000-0000-0000-000000000000}"/>
          </ac:spMkLst>
        </pc:spChg>
      </pc:sldChg>
    </pc:docChg>
  </pc:docChgLst>
  <pc:docChgLst>
    <pc:chgData name="Roshni Devchand" userId="391f66c60875c68d" providerId="Windows Live" clId="Web-{0E1DFAD1-591F-4BB5-AB06-6C1C9D316D19}"/>
    <pc:docChg chg="modSld">
      <pc:chgData name="Roshni Devchand" userId="391f66c60875c68d" providerId="Windows Live" clId="Web-{0E1DFAD1-591F-4BB5-AB06-6C1C9D316D19}" dt="2022-06-29T18:40:54.497" v="0" actId="1076"/>
      <pc:docMkLst>
        <pc:docMk/>
      </pc:docMkLst>
      <pc:sldChg chg="modSp">
        <pc:chgData name="Roshni Devchand" userId="391f66c60875c68d" providerId="Windows Live" clId="Web-{0E1DFAD1-591F-4BB5-AB06-6C1C9D316D19}" dt="2022-06-29T18:40:54.497" v="0" actId="1076"/>
        <pc:sldMkLst>
          <pc:docMk/>
          <pc:sldMk cId="1201077975" sldId="394"/>
        </pc:sldMkLst>
        <pc:spChg chg="mod">
          <ac:chgData name="Roshni Devchand" userId="391f66c60875c68d" providerId="Windows Live" clId="Web-{0E1DFAD1-591F-4BB5-AB06-6C1C9D316D19}" dt="2022-06-29T18:40:54.497" v="0" actId="1076"/>
          <ac:spMkLst>
            <pc:docMk/>
            <pc:sldMk cId="1201077975" sldId="394"/>
            <ac:spMk id="4" creationId="{00000000-0000-0000-0000-000000000000}"/>
          </ac:spMkLst>
        </pc:spChg>
      </pc:sldChg>
    </pc:docChg>
  </pc:docChgLst>
  <pc:docChgLst>
    <pc:chgData name="Roshni Devchand" userId="391f66c60875c68d" providerId="Windows Live" clId="Web-{D0CFCF1C-F267-4A69-A820-4BAAA6E49DD7}"/>
    <pc:docChg chg="mod modSld">
      <pc:chgData name="Roshni Devchand" userId="391f66c60875c68d" providerId="Windows Live" clId="Web-{D0CFCF1C-F267-4A69-A820-4BAAA6E49DD7}" dt="2022-06-28T20:43:48.687" v="122"/>
      <pc:docMkLst>
        <pc:docMk/>
      </pc:docMkLst>
      <pc:sldChg chg="delSp modSp">
        <pc:chgData name="Roshni Devchand" userId="391f66c60875c68d" providerId="Windows Live" clId="Web-{D0CFCF1C-F267-4A69-A820-4BAAA6E49DD7}" dt="2022-06-28T20:43:22.014" v="121"/>
        <pc:sldMkLst>
          <pc:docMk/>
          <pc:sldMk cId="1634984835" sldId="292"/>
        </pc:sldMkLst>
        <pc:spChg chg="mod">
          <ac:chgData name="Roshni Devchand" userId="391f66c60875c68d" providerId="Windows Live" clId="Web-{D0CFCF1C-F267-4A69-A820-4BAAA6E49DD7}" dt="2022-06-28T20:43:19.217" v="120" actId="14100"/>
          <ac:spMkLst>
            <pc:docMk/>
            <pc:sldMk cId="1634984835" sldId="292"/>
            <ac:spMk id="2" creationId="{3750700C-862A-4B9D-9CA9-B8A0E1A2E2DB}"/>
          </ac:spMkLst>
        </pc:spChg>
        <pc:spChg chg="del">
          <ac:chgData name="Roshni Devchand" userId="391f66c60875c68d" providerId="Windows Live" clId="Web-{D0CFCF1C-F267-4A69-A820-4BAAA6E49DD7}" dt="2022-06-28T20:43:22.014" v="121"/>
          <ac:spMkLst>
            <pc:docMk/>
            <pc:sldMk cId="1634984835" sldId="292"/>
            <ac:spMk id="10" creationId="{2C060913-99BF-457F-8683-4C12C8B5CC83}"/>
          </ac:spMkLst>
        </pc:spChg>
      </pc:sldChg>
      <pc:sldChg chg="addCm modCm">
        <pc:chgData name="Roshni Devchand" userId="391f66c60875c68d" providerId="Windows Live" clId="Web-{D0CFCF1C-F267-4A69-A820-4BAAA6E49DD7}" dt="2022-06-28T20:12:52.451" v="21"/>
        <pc:sldMkLst>
          <pc:docMk/>
          <pc:sldMk cId="2466227226" sldId="2147374646"/>
        </pc:sldMkLst>
      </pc:sldChg>
      <pc:sldChg chg="addSp">
        <pc:chgData name="Roshni Devchand" userId="391f66c60875c68d" providerId="Windows Live" clId="Web-{D0CFCF1C-F267-4A69-A820-4BAAA6E49DD7}" dt="2022-06-28T19:58:43.516" v="0"/>
        <pc:sldMkLst>
          <pc:docMk/>
          <pc:sldMk cId="1460337405" sldId="2147374647"/>
        </pc:sldMkLst>
        <pc:grpChg chg="add">
          <ac:chgData name="Roshni Devchand" userId="391f66c60875c68d" providerId="Windows Live" clId="Web-{D0CFCF1C-F267-4A69-A820-4BAAA6E49DD7}" dt="2022-06-28T19:58:43.516" v="0"/>
          <ac:grpSpMkLst>
            <pc:docMk/>
            <pc:sldMk cId="1460337405" sldId="2147374647"/>
            <ac:grpSpMk id="3" creationId="{DD7A9B50-07CC-EF74-FF15-2ADD6B98FB22}"/>
          </ac:grpSpMkLst>
        </pc:grpChg>
      </pc:sldChg>
      <pc:sldChg chg="delSp">
        <pc:chgData name="Roshni Devchand" userId="391f66c60875c68d" providerId="Windows Live" clId="Web-{D0CFCF1C-F267-4A69-A820-4BAAA6E49DD7}" dt="2022-06-28T20:43:48.687" v="122"/>
        <pc:sldMkLst>
          <pc:docMk/>
          <pc:sldMk cId="727028590" sldId="2147470888"/>
        </pc:sldMkLst>
        <pc:spChg chg="del">
          <ac:chgData name="Roshni Devchand" userId="391f66c60875c68d" providerId="Windows Live" clId="Web-{D0CFCF1C-F267-4A69-A820-4BAAA6E49DD7}" dt="2022-06-28T20:43:48.687" v="122"/>
          <ac:spMkLst>
            <pc:docMk/>
            <pc:sldMk cId="727028590" sldId="2147470888"/>
            <ac:spMk id="5" creationId="{0C6854C3-B0DA-463E-ABC3-52E069A31177}"/>
          </ac:spMkLst>
        </pc:spChg>
      </pc:sldChg>
      <pc:sldChg chg="addSp delSp modSp">
        <pc:chgData name="Roshni Devchand" userId="391f66c60875c68d" providerId="Windows Live" clId="Web-{D0CFCF1C-F267-4A69-A820-4BAAA6E49DD7}" dt="2022-06-28T20:06:34.079" v="18" actId="1076"/>
        <pc:sldMkLst>
          <pc:docMk/>
          <pc:sldMk cId="2551373069" sldId="2147470895"/>
        </pc:sldMkLst>
        <pc:grpChg chg="add mod">
          <ac:chgData name="Roshni Devchand" userId="391f66c60875c68d" providerId="Windows Live" clId="Web-{D0CFCF1C-F267-4A69-A820-4BAAA6E49DD7}" dt="2022-06-28T19:59:01.907" v="5" actId="14100"/>
          <ac:grpSpMkLst>
            <pc:docMk/>
            <pc:sldMk cId="2551373069" sldId="2147470895"/>
            <ac:grpSpMk id="22" creationId="{B38DE718-D799-0B12-A163-D165CBE6DBA0}"/>
          </ac:grpSpMkLst>
        </pc:grpChg>
        <pc:grpChg chg="add del mod">
          <ac:chgData name="Roshni Devchand" userId="391f66c60875c68d" providerId="Windows Live" clId="Web-{D0CFCF1C-F267-4A69-A820-4BAAA6E49DD7}" dt="2022-06-28T19:59:52.471" v="10"/>
          <ac:grpSpMkLst>
            <pc:docMk/>
            <pc:sldMk cId="2551373069" sldId="2147470895"/>
            <ac:grpSpMk id="35" creationId="{4521D9DD-5D15-5C73-3D43-841F6ED43FC2}"/>
          </ac:grpSpMkLst>
        </pc:grpChg>
        <pc:grpChg chg="add mod">
          <ac:chgData name="Roshni Devchand" userId="391f66c60875c68d" providerId="Windows Live" clId="Web-{D0CFCF1C-F267-4A69-A820-4BAAA6E49DD7}" dt="2022-06-28T20:00:24.597" v="13" actId="1076"/>
          <ac:grpSpMkLst>
            <pc:docMk/>
            <pc:sldMk cId="2551373069" sldId="2147470895"/>
            <ac:grpSpMk id="48" creationId="{A19533D6-AD1F-E3A3-19A2-145A872A5023}"/>
          </ac:grpSpMkLst>
        </pc:grpChg>
        <pc:picChg chg="del">
          <ac:chgData name="Roshni Devchand" userId="391f66c60875c68d" providerId="Windows Live" clId="Web-{D0CFCF1C-F267-4A69-A820-4BAAA6E49DD7}" dt="2022-06-28T19:58:50.141" v="1"/>
          <ac:picMkLst>
            <pc:docMk/>
            <pc:sldMk cId="2551373069" sldId="2147470895"/>
            <ac:picMk id="3" creationId="{A7A8F92D-1031-4091-9718-2E25697C35F6}"/>
          </ac:picMkLst>
        </pc:picChg>
        <pc:picChg chg="add mod ord">
          <ac:chgData name="Roshni Devchand" userId="391f66c60875c68d" providerId="Windows Live" clId="Web-{D0CFCF1C-F267-4A69-A820-4BAAA6E49DD7}" dt="2022-06-28T20:06:34.079" v="18" actId="1076"/>
          <ac:picMkLst>
            <pc:docMk/>
            <pc:sldMk cId="2551373069" sldId="2147470895"/>
            <ac:picMk id="49" creationId="{CAF532BA-3540-4635-69F2-90B13CCC5B66}"/>
          </ac:picMkLst>
        </pc:picChg>
      </pc:sldChg>
      <pc:sldChg chg="addSp modSp addCm modCm">
        <pc:chgData name="Roshni Devchand" userId="391f66c60875c68d" providerId="Windows Live" clId="Web-{D0CFCF1C-F267-4A69-A820-4BAAA6E49DD7}" dt="2022-06-28T20:42:22.465" v="115" actId="1076"/>
        <pc:sldMkLst>
          <pc:docMk/>
          <pc:sldMk cId="2522850975" sldId="2147470896"/>
        </pc:sldMkLst>
        <pc:spChg chg="add mod">
          <ac:chgData name="Roshni Devchand" userId="391f66c60875c68d" providerId="Windows Live" clId="Web-{D0CFCF1C-F267-4A69-A820-4BAAA6E49DD7}" dt="2022-06-28T20:22:23.861" v="54" actId="14100"/>
          <ac:spMkLst>
            <pc:docMk/>
            <pc:sldMk cId="2522850975" sldId="2147470896"/>
            <ac:spMk id="3" creationId="{913EA3FA-7920-95F6-9EA1-CA76AD324FAC}"/>
          </ac:spMkLst>
        </pc:spChg>
        <pc:spChg chg="add mod">
          <ac:chgData name="Roshni Devchand" userId="391f66c60875c68d" providerId="Windows Live" clId="Web-{D0CFCF1C-F267-4A69-A820-4BAAA6E49DD7}" dt="2022-06-28T20:42:22.465" v="115" actId="1076"/>
          <ac:spMkLst>
            <pc:docMk/>
            <pc:sldMk cId="2522850975" sldId="2147470896"/>
            <ac:spMk id="4" creationId="{772B54D3-F7E2-67E9-6DDA-E903F1D841BC}"/>
          </ac:spMkLst>
        </pc:spChg>
        <pc:spChg chg="add mod">
          <ac:chgData name="Roshni Devchand" userId="391f66c60875c68d" providerId="Windows Live" clId="Web-{D0CFCF1C-F267-4A69-A820-4BAAA6E49DD7}" dt="2022-06-28T20:26:59.980" v="81" actId="1076"/>
          <ac:spMkLst>
            <pc:docMk/>
            <pc:sldMk cId="2522850975" sldId="2147470896"/>
            <ac:spMk id="5" creationId="{5F2426E5-FD14-B945-CF04-6FC0C81302E4}"/>
          </ac:spMkLst>
        </pc:spChg>
        <pc:spChg chg="add mod">
          <ac:chgData name="Roshni Devchand" userId="391f66c60875c68d" providerId="Windows Live" clId="Web-{D0CFCF1C-F267-4A69-A820-4BAAA6E49DD7}" dt="2022-06-28T20:41:44.073" v="109" actId="20577"/>
          <ac:spMkLst>
            <pc:docMk/>
            <pc:sldMk cId="2522850975" sldId="2147470896"/>
            <ac:spMk id="6" creationId="{FEC8C97A-1303-B5DA-40F3-01C88EA57E6B}"/>
          </ac:spMkLst>
        </pc:spChg>
        <pc:spChg chg="add mod">
          <ac:chgData name="Roshni Devchand" userId="391f66c60875c68d" providerId="Windows Live" clId="Web-{D0CFCF1C-F267-4A69-A820-4BAAA6E49DD7}" dt="2022-06-28T20:41:56.995" v="111" actId="1076"/>
          <ac:spMkLst>
            <pc:docMk/>
            <pc:sldMk cId="2522850975" sldId="2147470896"/>
            <ac:spMk id="7" creationId="{00579422-DA45-1266-11AF-A4E1AA9CFD55}"/>
          </ac:spMkLst>
        </pc:spChg>
        <pc:spChg chg="add mod">
          <ac:chgData name="Roshni Devchand" userId="391f66c60875c68d" providerId="Windows Live" clId="Web-{D0CFCF1C-F267-4A69-A820-4BAAA6E49DD7}" dt="2022-06-28T20:42:04.011" v="113" actId="1076"/>
          <ac:spMkLst>
            <pc:docMk/>
            <pc:sldMk cId="2522850975" sldId="2147470896"/>
            <ac:spMk id="12" creationId="{EECB63EF-CDD8-9BAE-C8DC-BE9B6C631FCE}"/>
          </ac:spMkLst>
        </pc:spChg>
      </pc:sldChg>
    </pc:docChg>
  </pc:docChgLst>
  <pc:docChgLst>
    <pc:chgData name="Crystal Bruce" userId="14427a4ffe69d2bf" providerId="Windows Live" clId="Web-{1D3C6037-D547-4765-ABCF-ACBC14912984}"/>
    <pc:docChg chg="mod">
      <pc:chgData name="Crystal Bruce" userId="14427a4ffe69d2bf" providerId="Windows Live" clId="Web-{1D3C6037-D547-4765-ABCF-ACBC14912984}" dt="2022-07-20T14:40:19.534" v="4"/>
      <pc:docMkLst>
        <pc:docMk/>
      </pc:docMkLst>
      <pc:sldChg chg="addCm modCm">
        <pc:chgData name="Crystal Bruce" userId="14427a4ffe69d2bf" providerId="Windows Live" clId="Web-{1D3C6037-D547-4765-ABCF-ACBC14912984}" dt="2022-07-20T14:40:19.534" v="4"/>
        <pc:sldMkLst>
          <pc:docMk/>
          <pc:sldMk cId="2466227226" sldId="2147374646"/>
        </pc:sldMkLst>
      </pc:sldChg>
      <pc:sldChg chg="addCm modCm">
        <pc:chgData name="Crystal Bruce" userId="14427a4ffe69d2bf" providerId="Windows Live" clId="Web-{1D3C6037-D547-4765-ABCF-ACBC14912984}" dt="2022-07-20T14:39:37.423" v="2"/>
        <pc:sldMkLst>
          <pc:docMk/>
          <pc:sldMk cId="1514418712" sldId="214737470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569663600823436E-2"/>
          <c:y val="0.18017401423383639"/>
          <c:w val="0.96268244279785165"/>
          <c:h val="0.50970248558254294"/>
        </c:manualLayout>
      </c:layout>
      <c:barChart>
        <c:barDir val="col"/>
        <c:grouping val="clustered"/>
        <c:varyColors val="0"/>
        <c:ser>
          <c:idx val="0"/>
          <c:order val="0"/>
          <c:tx>
            <c:strRef>
              <c:f>Sheet1!$B$1</c:f>
              <c:strCache>
                <c:ptCount val="1"/>
                <c:pt idx="0">
                  <c:v>Les agents de santé</c:v>
                </c:pt>
              </c:strCache>
            </c:strRef>
          </c:tx>
          <c:spPr>
            <a:solidFill>
              <a:schemeClr val="tx1">
                <a:lumMod val="65000"/>
                <a:lumOff val="3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Pourcentage d'adultes ou d'agents de santé qui pensent qu'un vaccin contre la COVID-19 est « modérément » ou « très » important pour leur santé</c:v>
                </c:pt>
                <c:pt idx="1">
                  <c:v>Pourcentage d'adultes ou d'agents de santé qui pensent que la plupart des membres de leur famille proche et la plupart de leurs amis voudraient qu'ils se fassent vacciner contre la COVID-19</c:v>
                </c:pt>
                <c:pt idx="2">
                  <c:v>Pourcentage d'adultes ou d'agents de santé qui accepteront de se faire administrer un vaccin contre la COVID-19 s'il est à leur disposition</c:v>
                </c:pt>
                <c:pt idx="3">
                  <c:v>Pourcentage d'adultes ou d'agents de santé qui savent où se faire vacciner contre la COVID-19</c:v>
                </c:pt>
                <c:pt idx="4">
                  <c:v>Pourcentage d'adultes ou d'agents de santé qui disent que la vaccination est « modérément » ou « très » facile à payer</c:v>
                </c:pt>
              </c:strCache>
            </c:strRef>
          </c:cat>
          <c:val>
            <c:numRef>
              <c:f>Sheet1!$B$2:$B$6</c:f>
              <c:numCache>
                <c:formatCode>0%</c:formatCode>
                <c:ptCount val="5"/>
                <c:pt idx="0">
                  <c:v>0.86513157894736847</c:v>
                </c:pt>
                <c:pt idx="1">
                  <c:v>0.75</c:v>
                </c:pt>
                <c:pt idx="2">
                  <c:v>0.59340659340659341</c:v>
                </c:pt>
                <c:pt idx="3">
                  <c:v>0.94407894736842102</c:v>
                </c:pt>
                <c:pt idx="4">
                  <c:v>0.77302631578947367</c:v>
                </c:pt>
              </c:numCache>
            </c:numRef>
          </c:val>
          <c:extLst>
            <c:ext xmlns:c16="http://schemas.microsoft.com/office/drawing/2014/chart" uri="{C3380CC4-5D6E-409C-BE32-E72D297353CC}">
              <c16:uniqueId val="{00000000-6415-4BE6-817F-EE2A9EABE208}"/>
            </c:ext>
          </c:extLst>
        </c:ser>
        <c:ser>
          <c:idx val="1"/>
          <c:order val="1"/>
          <c:tx>
            <c:strRef>
              <c:f>Sheet1!$C$1</c:f>
              <c:strCache>
                <c:ptCount val="1"/>
                <c:pt idx="0">
                  <c:v>Autres adultes</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Pourcentage d'adultes ou d'agents de santé qui pensent qu'un vaccin contre la COVID-19 est « modérément » ou « très » important pour leur santé</c:v>
                </c:pt>
                <c:pt idx="1">
                  <c:v>Pourcentage d'adultes ou d'agents de santé qui pensent que la plupart des membres de leur famille proche et la plupart de leurs amis voudraient qu'ils se fassent vacciner contre la COVID-19</c:v>
                </c:pt>
                <c:pt idx="2">
                  <c:v>Pourcentage d'adultes ou d'agents de santé qui accepteront de se faire administrer un vaccin contre la COVID-19 s'il est à leur disposition</c:v>
                </c:pt>
                <c:pt idx="3">
                  <c:v>Pourcentage d'adultes ou d'agents de santé qui savent où se faire vacciner contre la COVID-19</c:v>
                </c:pt>
                <c:pt idx="4">
                  <c:v>Pourcentage d'adultes ou d'agents de santé qui disent que la vaccination est « modérément » ou « très » facile à payer</c:v>
                </c:pt>
              </c:strCache>
            </c:strRef>
          </c:cat>
          <c:val>
            <c:numRef>
              <c:f>Sheet1!$C$2:$C$6</c:f>
              <c:numCache>
                <c:formatCode>0%</c:formatCode>
                <c:ptCount val="5"/>
                <c:pt idx="0">
                  <c:v>0.84876543209876543</c:v>
                </c:pt>
                <c:pt idx="1">
                  <c:v>0.61419753086419748</c:v>
                </c:pt>
                <c:pt idx="2">
                  <c:v>0.64414414414414412</c:v>
                </c:pt>
                <c:pt idx="3">
                  <c:v>0.79629629629629628</c:v>
                </c:pt>
                <c:pt idx="4">
                  <c:v>0.79938271604938271</c:v>
                </c:pt>
              </c:numCache>
            </c:numRef>
          </c:val>
          <c:extLst>
            <c:ext xmlns:c16="http://schemas.microsoft.com/office/drawing/2014/chart" uri="{C3380CC4-5D6E-409C-BE32-E72D297353CC}">
              <c16:uniqueId val="{00000001-6415-4BE6-817F-EE2A9EABE208}"/>
            </c:ext>
          </c:extLst>
        </c:ser>
        <c:dLbls>
          <c:showLegendKey val="0"/>
          <c:showVal val="0"/>
          <c:showCatName val="0"/>
          <c:showSerName val="0"/>
          <c:showPercent val="0"/>
          <c:showBubbleSize val="0"/>
        </c:dLbls>
        <c:gapWidth val="106"/>
        <c:axId val="575050888"/>
        <c:axId val="575056792"/>
      </c:barChart>
      <c:catAx>
        <c:axId val="57505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marL="72000" rtl="0">
              <a:defRPr sz="1200" b="0" i="0" u="none" strike="noStrike" kern="1200" baseline="0">
                <a:solidFill>
                  <a:schemeClr val="tx1"/>
                </a:solidFill>
                <a:latin typeface="+mn-lt"/>
                <a:ea typeface="+mn-ea"/>
                <a:cs typeface="+mn-cs"/>
              </a:defRPr>
            </a:pPr>
            <a:endParaRPr lang="en-US"/>
          </a:p>
        </c:txPr>
        <c:crossAx val="575056792"/>
        <c:crosses val="autoZero"/>
        <c:auto val="1"/>
        <c:lblAlgn val="ctr"/>
        <c:lblOffset val="100"/>
        <c:noMultiLvlLbl val="0"/>
      </c:catAx>
      <c:valAx>
        <c:axId val="575056792"/>
        <c:scaling>
          <c:orientation val="minMax"/>
        </c:scaling>
        <c:delete val="1"/>
        <c:axPos val="l"/>
        <c:numFmt formatCode="0%" sourceLinked="1"/>
        <c:majorTickMark val="none"/>
        <c:minorTickMark val="none"/>
        <c:tickLblPos val="nextTo"/>
        <c:crossAx val="575050888"/>
        <c:crosses val="autoZero"/>
        <c:crossBetween val="between"/>
      </c:valAx>
      <c:spPr>
        <a:noFill/>
        <a:ln>
          <a:noFill/>
        </a:ln>
        <a:effectLst/>
      </c:spPr>
    </c:plotArea>
    <c:legend>
      <c:legendPos val="r"/>
      <c:layout>
        <c:manualLayout>
          <c:xMode val="edge"/>
          <c:yMode val="edge"/>
          <c:x val="0.70038791335970396"/>
          <c:y val="2.0482188799807309E-2"/>
          <c:w val="0.28825937536189344"/>
          <c:h val="8.5526949170521407E-2"/>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E5636_92FFA41A.xml><?xml version="1.0" encoding="utf-8"?>
<p188:cmLst xmlns:a="http://schemas.openxmlformats.org/drawingml/2006/main" xmlns:r="http://schemas.openxmlformats.org/officeDocument/2006/relationships" xmlns:p188="http://schemas.microsoft.com/office/powerpoint/2018/8/main">
  <p188:cm id="{F58C23B6-AE5C-45CF-898A-3AAB2EA00CAB}" authorId="{8609DCF7-6AEC-CEC9-19B0-5CF6B880B795}" created="2022-07-20T14:40:14.596">
    <pc:sldMkLst xmlns:pc="http://schemas.microsoft.com/office/powerpoint/2013/main/command">
      <pc:docMk/>
      <pc:sldMk cId="2466227226" sldId="2147374646"/>
    </pc:sldMkLst>
    <p188:pos x="9083842" y="1032710"/>
    <p188:txBody>
      <a:bodyPr/>
      <a:lstStyle/>
      <a:p>
        <a:r>
          <a:rPr lang="en-US"/>
          <a:t>Graphic needs FR labels</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5.emf"/></Relationships>
</file>

<file path=ppt/drawings/drawing1.xml><?xml version="1.0" encoding="utf-8"?>
<c:userShapes xmlns:c="http://schemas.openxmlformats.org/drawingml/2006/chart">
  <cdr:relSizeAnchor xmlns:cdr="http://schemas.openxmlformats.org/drawingml/2006/chartDrawing">
    <cdr:from>
      <cdr:x>0.03057</cdr:x>
      <cdr:y>0.10452</cdr:y>
    </cdr:from>
    <cdr:to>
      <cdr:x>0.21671</cdr:x>
      <cdr:y>0.22365</cdr:y>
    </cdr:to>
    <cdr:sp macro="" textlink="">
      <cdr:nvSpPr>
        <cdr:cNvPr id="2" name="TextBox 1">
          <a:extLst xmlns:a="http://schemas.openxmlformats.org/drawingml/2006/main">
            <a:ext uri="{FF2B5EF4-FFF2-40B4-BE49-F238E27FC236}">
              <a16:creationId xmlns:a16="http://schemas.microsoft.com/office/drawing/2014/main" id="{4A1270A3-037E-4FBA-AD5E-97387AD62694}"/>
            </a:ext>
          </a:extLst>
        </cdr:cNvPr>
        <cdr:cNvSpPr txBox="1"/>
      </cdr:nvSpPr>
      <cdr:spPr>
        <a:xfrm xmlns:a="http://schemas.openxmlformats.org/drawingml/2006/main">
          <a:off x="335777" y="597108"/>
          <a:ext cx="2044501" cy="68055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1400" b="1" dirty="0"/>
            <a:t>Confiance dans</a:t>
          </a:r>
          <a:br>
            <a:rPr lang="ro-RO" sz="1400" b="1" dirty="0"/>
          </a:br>
          <a:r>
            <a:rPr lang="fr-FR" sz="1400" b="1" dirty="0"/>
            <a:t>les avantages du vaccin</a:t>
          </a:r>
          <a:endParaRPr lang="en-US" sz="1400" b="1" dirty="0"/>
        </a:p>
      </cdr:txBody>
    </cdr:sp>
  </cdr:relSizeAnchor>
  <cdr:relSizeAnchor xmlns:cdr="http://schemas.openxmlformats.org/drawingml/2006/chartDrawing">
    <cdr:from>
      <cdr:x>0.42039</cdr:x>
      <cdr:y>0.10452</cdr:y>
    </cdr:from>
    <cdr:to>
      <cdr:x>0.60151</cdr:x>
      <cdr:y>0.21281</cdr:y>
    </cdr:to>
    <cdr:sp macro="" textlink="">
      <cdr:nvSpPr>
        <cdr:cNvPr id="3" name="TextBox 1">
          <a:extLst xmlns:a="http://schemas.openxmlformats.org/drawingml/2006/main">
            <a:ext uri="{FF2B5EF4-FFF2-40B4-BE49-F238E27FC236}">
              <a16:creationId xmlns:a16="http://schemas.microsoft.com/office/drawing/2014/main" id="{2B548901-DFD6-4EBA-9506-2169FC07C863}"/>
            </a:ext>
          </a:extLst>
        </cdr:cNvPr>
        <cdr:cNvSpPr txBox="1"/>
      </cdr:nvSpPr>
      <cdr:spPr>
        <a:xfrm xmlns:a="http://schemas.openxmlformats.org/drawingml/2006/main">
          <a:off x="4617497" y="597121"/>
          <a:ext cx="1989403" cy="61864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a:t>Intention de </a:t>
          </a:r>
          <a:r>
            <a:rPr lang="ro-RO" sz="1400" b="1" dirty="0"/>
            <a:t>se</a:t>
          </a:r>
        </a:p>
        <a:p xmlns:a="http://schemas.openxmlformats.org/drawingml/2006/main">
          <a:pPr algn="ctr"/>
          <a:r>
            <a:rPr lang="ro-RO" sz="1400" b="1" dirty="0" err="1"/>
            <a:t>faire</a:t>
          </a:r>
          <a:r>
            <a:rPr lang="ro-RO" sz="1400" b="1" dirty="0"/>
            <a:t> </a:t>
          </a:r>
          <a:r>
            <a:rPr lang="fr-FR" sz="1400" b="1" dirty="0"/>
            <a:t>vaccin</a:t>
          </a:r>
          <a:r>
            <a:rPr lang="ro-RO" sz="1400" b="1" dirty="0" err="1"/>
            <a:t>er</a:t>
          </a:r>
          <a:endParaRPr lang="en-US" sz="1400" b="1" dirty="0"/>
        </a:p>
      </cdr:txBody>
    </cdr:sp>
  </cdr:relSizeAnchor>
  <cdr:relSizeAnchor xmlns:cdr="http://schemas.openxmlformats.org/drawingml/2006/chartDrawing">
    <cdr:from>
      <cdr:x>0.22921</cdr:x>
      <cdr:y>0.10452</cdr:y>
    </cdr:from>
    <cdr:to>
      <cdr:x>0.41595</cdr:x>
      <cdr:y>0.2089</cdr:y>
    </cdr:to>
    <cdr:sp macro="" textlink="">
      <cdr:nvSpPr>
        <cdr:cNvPr id="4" name="TextBox 1">
          <a:extLst xmlns:a="http://schemas.openxmlformats.org/drawingml/2006/main">
            <a:ext uri="{FF2B5EF4-FFF2-40B4-BE49-F238E27FC236}">
              <a16:creationId xmlns:a16="http://schemas.microsoft.com/office/drawing/2014/main" id="{DF6F016F-23AB-47B7-806F-D9F8FAA5ADE8}"/>
            </a:ext>
          </a:extLst>
        </cdr:cNvPr>
        <cdr:cNvSpPr txBox="1"/>
      </cdr:nvSpPr>
      <cdr:spPr>
        <a:xfrm xmlns:a="http://schemas.openxmlformats.org/drawingml/2006/main">
          <a:off x="2517643" y="597121"/>
          <a:ext cx="2051133" cy="59630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err="1"/>
            <a:t>Normes</a:t>
          </a:r>
          <a:r>
            <a:rPr lang="en-US" sz="1400" b="1" dirty="0"/>
            <a:t> </a:t>
          </a:r>
          <a:r>
            <a:rPr lang="en-US" sz="1400" b="1" dirty="0" err="1"/>
            <a:t>familiales</a:t>
          </a:r>
          <a:r>
            <a:rPr lang="en-US" sz="1400" b="1" dirty="0"/>
            <a:t> </a:t>
          </a:r>
        </a:p>
      </cdr:txBody>
    </cdr:sp>
  </cdr:relSizeAnchor>
  <cdr:relSizeAnchor xmlns:cdr="http://schemas.openxmlformats.org/drawingml/2006/chartDrawing">
    <cdr:from>
      <cdr:x>0.6128</cdr:x>
      <cdr:y>0.10452</cdr:y>
    </cdr:from>
    <cdr:to>
      <cdr:x>0.79391</cdr:x>
      <cdr:y>0.21032</cdr:y>
    </cdr:to>
    <cdr:sp macro="" textlink="">
      <cdr:nvSpPr>
        <cdr:cNvPr id="5" name="TextBox 1">
          <a:extLst xmlns:a="http://schemas.openxmlformats.org/drawingml/2006/main">
            <a:ext uri="{FF2B5EF4-FFF2-40B4-BE49-F238E27FC236}">
              <a16:creationId xmlns:a16="http://schemas.microsoft.com/office/drawing/2014/main" id="{B5EBE2D3-5900-44F4-A641-82A26D39582F}"/>
            </a:ext>
          </a:extLst>
        </cdr:cNvPr>
        <cdr:cNvSpPr txBox="1"/>
      </cdr:nvSpPr>
      <cdr:spPr>
        <a:xfrm xmlns:a="http://schemas.openxmlformats.org/drawingml/2006/main">
          <a:off x="6730917" y="597121"/>
          <a:ext cx="1989294" cy="60442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fr-FR" sz="1200" b="1" dirty="0"/>
            <a:t>Savoir où se</a:t>
          </a:r>
          <a:r>
            <a:rPr lang="ro-RO" sz="1200" b="1" dirty="0"/>
            <a:t> </a:t>
          </a:r>
          <a:r>
            <a:rPr lang="fr-FR" sz="1200" b="1" dirty="0"/>
            <a:t>faire vaccin</a:t>
          </a:r>
          <a:r>
            <a:rPr lang="ro-RO" sz="1200" b="1" dirty="0" err="1"/>
            <a:t>er</a:t>
          </a:r>
          <a:r>
            <a:rPr lang="fr-FR" sz="1200" b="1" dirty="0"/>
            <a:t> </a:t>
          </a:r>
          <a:endParaRPr lang="en-US" sz="1200" b="1" dirty="0"/>
        </a:p>
      </cdr:txBody>
    </cdr:sp>
  </cdr:relSizeAnchor>
  <cdr:relSizeAnchor xmlns:cdr="http://schemas.openxmlformats.org/drawingml/2006/chartDrawing">
    <cdr:from>
      <cdr:x>0.80015</cdr:x>
      <cdr:y>0.10452</cdr:y>
    </cdr:from>
    <cdr:to>
      <cdr:x>0.98127</cdr:x>
      <cdr:y>0.21032</cdr:y>
    </cdr:to>
    <cdr:sp macro="" textlink="">
      <cdr:nvSpPr>
        <cdr:cNvPr id="6" name="TextBox 1">
          <a:extLst xmlns:a="http://schemas.openxmlformats.org/drawingml/2006/main">
            <a:ext uri="{FF2B5EF4-FFF2-40B4-BE49-F238E27FC236}">
              <a16:creationId xmlns:a16="http://schemas.microsoft.com/office/drawing/2014/main" id="{8B7F3EE1-8849-4DC5-9B31-35D48989F27C}"/>
            </a:ext>
          </a:extLst>
        </cdr:cNvPr>
        <cdr:cNvSpPr txBox="1"/>
      </cdr:nvSpPr>
      <cdr:spPr>
        <a:xfrm xmlns:a="http://schemas.openxmlformats.org/drawingml/2006/main">
          <a:off x="8788722" y="597121"/>
          <a:ext cx="1989403" cy="60442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t> </a:t>
          </a:r>
          <a:r>
            <a:rPr lang="en-US" sz="1400" b="1" dirty="0" err="1"/>
            <a:t>Accessibilité</a:t>
          </a:r>
          <a:r>
            <a:rPr lang="en-US" sz="1400" b="1" dirty="0"/>
            <a:t> financière</a:t>
          </a:r>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5"/>
          </a:xfrm>
          <a:prstGeom prst="rect">
            <a:avLst/>
          </a:prstGeom>
        </p:spPr>
        <p:txBody>
          <a:bodyPr vert="horz" lIns="91437" tIns="45718" rIns="91437" bIns="45718" rtlCol="0"/>
          <a:lstStyle>
            <a:lvl1pPr algn="l">
              <a:defRPr sz="1200"/>
            </a:lvl1pPr>
          </a:lstStyle>
          <a:p>
            <a:endParaRPr lang="en-US"/>
          </a:p>
        </p:txBody>
      </p:sp>
      <p:sp>
        <p:nvSpPr>
          <p:cNvPr id="3" name="Date Placeholder 2"/>
          <p:cNvSpPr>
            <a:spLocks noGrp="1"/>
          </p:cNvSpPr>
          <p:nvPr>
            <p:ph type="dt" sz="quarter" idx="1"/>
          </p:nvPr>
        </p:nvSpPr>
        <p:spPr>
          <a:xfrm>
            <a:off x="3970939" y="1"/>
            <a:ext cx="3037840" cy="466435"/>
          </a:xfrm>
          <a:prstGeom prst="rect">
            <a:avLst/>
          </a:prstGeom>
        </p:spPr>
        <p:txBody>
          <a:bodyPr vert="horz" lIns="91437" tIns="45718" rIns="91437" bIns="45718" rtlCol="0"/>
          <a:lstStyle>
            <a:lvl1pPr algn="r">
              <a:defRPr sz="1200"/>
            </a:lvl1pPr>
          </a:lstStyle>
          <a:p>
            <a:fld id="{057E8843-A7C4-432A-9F08-16396B59A19A}" type="datetimeFigureOut">
              <a:rPr lang="en-US" smtClean="0"/>
              <a:t>7/21/2022</a:t>
            </a:fld>
            <a:endParaRPr lang="en-US"/>
          </a:p>
        </p:txBody>
      </p:sp>
      <p:sp>
        <p:nvSpPr>
          <p:cNvPr id="4" name="Footer Placeholder 3"/>
          <p:cNvSpPr>
            <a:spLocks noGrp="1"/>
          </p:cNvSpPr>
          <p:nvPr>
            <p:ph type="ftr" sz="quarter" idx="2"/>
          </p:nvPr>
        </p:nvSpPr>
        <p:spPr>
          <a:xfrm>
            <a:off x="2" y="8829967"/>
            <a:ext cx="3037840" cy="466434"/>
          </a:xfrm>
          <a:prstGeom prst="rect">
            <a:avLst/>
          </a:prstGeom>
        </p:spPr>
        <p:txBody>
          <a:bodyPr vert="horz" lIns="91437" tIns="45718" rIns="91437"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6434"/>
          </a:xfrm>
          <a:prstGeom prst="rect">
            <a:avLst/>
          </a:prstGeom>
        </p:spPr>
        <p:txBody>
          <a:bodyPr vert="horz" lIns="91437" tIns="45718" rIns="91437" bIns="45718" rtlCol="0" anchor="b"/>
          <a:lstStyle>
            <a:lvl1pPr algn="r">
              <a:defRPr sz="1200"/>
            </a:lvl1pPr>
          </a:lstStyle>
          <a:p>
            <a:fld id="{3A2C6CFA-711A-479C-88D9-264F221DCBD7}" type="slidenum">
              <a:rPr lang="en-US" smtClean="0"/>
              <a:t>‹#›</a:t>
            </a:fld>
            <a:endParaRPr lang="en-US"/>
          </a:p>
        </p:txBody>
      </p:sp>
    </p:spTree>
    <p:extLst>
      <p:ext uri="{BB962C8B-B14F-4D97-AF65-F5344CB8AC3E}">
        <p14:creationId xmlns:p14="http://schemas.microsoft.com/office/powerpoint/2010/main" val="214942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5"/>
          </a:xfrm>
          <a:prstGeom prst="rect">
            <a:avLst/>
          </a:prstGeom>
        </p:spPr>
        <p:txBody>
          <a:bodyPr vert="horz" lIns="91437" tIns="45718" rIns="91437" bIns="45718" rtlCol="0"/>
          <a:lstStyle>
            <a:lvl1pPr algn="l">
              <a:defRPr sz="1200"/>
            </a:lvl1pPr>
          </a:lstStyle>
          <a:p>
            <a:endParaRPr lang="en-US"/>
          </a:p>
        </p:txBody>
      </p:sp>
      <p:sp>
        <p:nvSpPr>
          <p:cNvPr id="3" name="Date Placeholder 2"/>
          <p:cNvSpPr>
            <a:spLocks noGrp="1"/>
          </p:cNvSpPr>
          <p:nvPr>
            <p:ph type="dt" idx="1"/>
          </p:nvPr>
        </p:nvSpPr>
        <p:spPr>
          <a:xfrm>
            <a:off x="3970939" y="1"/>
            <a:ext cx="3037840" cy="466435"/>
          </a:xfrm>
          <a:prstGeom prst="rect">
            <a:avLst/>
          </a:prstGeom>
        </p:spPr>
        <p:txBody>
          <a:bodyPr vert="horz" lIns="91437" tIns="45718" rIns="91437" bIns="45718" rtlCol="0"/>
          <a:lstStyle>
            <a:lvl1pPr algn="r">
              <a:defRPr sz="1200"/>
            </a:lvl1pPr>
          </a:lstStyle>
          <a:p>
            <a:fld id="{8F3CDB66-C0F6-45B6-BFF5-4575694EFB28}" type="datetimeFigureOut">
              <a:rPr lang="en-US" smtClean="0"/>
              <a:t>7/21/2022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37" tIns="45718" rIns="91437" bIns="45718" rtlCol="0" anchor="ctr"/>
          <a:lstStyle/>
          <a:p>
            <a:endParaRPr lang="en-US"/>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1437" tIns="45718" rIns="91437" bIns="4571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7"/>
            <a:ext cx="3037840" cy="466434"/>
          </a:xfrm>
          <a:prstGeom prst="rect">
            <a:avLst/>
          </a:prstGeom>
        </p:spPr>
        <p:txBody>
          <a:bodyPr vert="horz" lIns="91437" tIns="45718" rIns="91437"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4"/>
          </a:xfrm>
          <a:prstGeom prst="rect">
            <a:avLst/>
          </a:prstGeom>
        </p:spPr>
        <p:txBody>
          <a:bodyPr vert="horz" lIns="91437" tIns="45718" rIns="91437" bIns="45718" rtlCol="0" anchor="b"/>
          <a:lstStyle>
            <a:lvl1pPr algn="r">
              <a:defRPr sz="1200"/>
            </a:lvl1pPr>
          </a:lstStyle>
          <a:p>
            <a:fld id="{907DFC79-30DA-484F-85C8-36E3971802A1}" type="slidenum">
              <a:rPr lang="en-US" smtClean="0"/>
              <a:t>‹#›</a:t>
            </a:fld>
            <a:endParaRPr lang="en-US"/>
          </a:p>
        </p:txBody>
      </p:sp>
    </p:spTree>
    <p:extLst>
      <p:ext uri="{BB962C8B-B14F-4D97-AF65-F5344CB8AC3E}">
        <p14:creationId xmlns:p14="http://schemas.microsoft.com/office/powerpoint/2010/main" val="209808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10"/>
          </p:nvPr>
        </p:nvSpPr>
        <p:spPr/>
        <p:txBody>
          <a:bodyPr/>
          <a:lstStyle/>
          <a:p>
            <a:pPr algn="l" rtl="0"/>
            <a:fld id="{907DFC79-30DA-484F-85C8-36E3971802A1}" type="slidenum">
              <a:rPr/>
              <a:t>1</a:t>
            </a:fld>
            <a:endParaRPr lang="fr" dirty="0"/>
          </a:p>
        </p:txBody>
      </p:sp>
    </p:spTree>
    <p:extLst>
      <p:ext uri="{BB962C8B-B14F-4D97-AF65-F5344CB8AC3E}">
        <p14:creationId xmlns:p14="http://schemas.microsoft.com/office/powerpoint/2010/main" val="85374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sz="1200" b="0" i="0" u="none" strike="noStrike" kern="1200" cap="none" spc="0" normalizeH="0" baseline="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9437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7DFC79-30DA-484F-85C8-36E3971802A1}" type="slidenum">
              <a:rPr kumimoji="0" sz="1200" b="0" i="0" u="none" strike="noStrike" kern="1200" cap="none" spc="0" normalizeH="0" baseline="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0137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4.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5.emf"/><Relationship Id="rId4" Type="http://schemas.openxmlformats.org/officeDocument/2006/relationships/oleObject" Target="../embeddings/oleObject3.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5.emf"/><Relationship Id="rId4" Type="http://schemas.openxmlformats.org/officeDocument/2006/relationships/oleObject" Target="../embeddings/oleObject4.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5.emf"/><Relationship Id="rId4" Type="http://schemas.openxmlformats.org/officeDocument/2006/relationships/oleObject" Target="../embeddings/oleObject5.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5.emf"/><Relationship Id="rId4" Type="http://schemas.openxmlformats.org/officeDocument/2006/relationships/oleObject" Target="../embeddings/oleObject6.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5.emf"/><Relationship Id="rId4" Type="http://schemas.openxmlformats.org/officeDocument/2006/relationships/oleObject" Target="../embeddings/oleObject7.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8.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9.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1.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2.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3.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oleObject" Target="../embeddings/oleObject14.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5.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21.png"/><Relationship Id="rId5" Type="http://schemas.openxmlformats.org/officeDocument/2006/relationships/image" Target="../media/image15.emf"/><Relationship Id="rId4" Type="http://schemas.openxmlformats.org/officeDocument/2006/relationships/oleObject" Target="../embeddings/oleObject16.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7.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18.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9.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20.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15.emf"/><Relationship Id="rId4" Type="http://schemas.openxmlformats.org/officeDocument/2006/relationships/oleObject" Target="../embeddings/oleObject21.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3.xml"/><Relationship Id="rId1" Type="http://schemas.openxmlformats.org/officeDocument/2006/relationships/vmlDrawing" Target="../drawings/vmlDrawing22.vml"/><Relationship Id="rId5" Type="http://schemas.openxmlformats.org/officeDocument/2006/relationships/image" Target="../media/image15.emf"/><Relationship Id="rId4" Type="http://schemas.openxmlformats.org/officeDocument/2006/relationships/oleObject" Target="../embeddings/oleObject22.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16.png"/><Relationship Id="rId5" Type="http://schemas.openxmlformats.org/officeDocument/2006/relationships/image" Target="../media/image19.emf"/><Relationship Id="rId4" Type="http://schemas.openxmlformats.org/officeDocument/2006/relationships/oleObject" Target="../embeddings/oleObject23.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15.emf"/><Relationship Id="rId4" Type="http://schemas.openxmlformats.org/officeDocument/2006/relationships/oleObject" Target="../embeddings/oleObject24.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5.emf"/><Relationship Id="rId4" Type="http://schemas.openxmlformats.org/officeDocument/2006/relationships/oleObject" Target="../embeddings/oleObject25.bin"/></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5.emf"/><Relationship Id="rId4" Type="http://schemas.openxmlformats.org/officeDocument/2006/relationships/oleObject" Target="../embeddings/oleObject26.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5.emf"/><Relationship Id="rId4" Type="http://schemas.openxmlformats.org/officeDocument/2006/relationships/oleObject" Target="../embeddings/oleObject27.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3.emf"/><Relationship Id="rId4" Type="http://schemas.openxmlformats.org/officeDocument/2006/relationships/oleObject" Target="../embeddings/oleObject28.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5.emf"/><Relationship Id="rId4" Type="http://schemas.openxmlformats.org/officeDocument/2006/relationships/oleObject" Target="../embeddings/oleObject29.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23.png"/><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oleObject" Target="../embeddings/oleObject30.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image" Target="../media/image24.png"/><Relationship Id="rId5" Type="http://schemas.openxmlformats.org/officeDocument/2006/relationships/image" Target="../media/image15.emf"/><Relationship Id="rId4" Type="http://schemas.openxmlformats.org/officeDocument/2006/relationships/oleObject" Target="../embeddings/oleObject31.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5.emf"/><Relationship Id="rId4" Type="http://schemas.openxmlformats.org/officeDocument/2006/relationships/oleObject" Target="../embeddings/oleObject32.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5.emf"/><Relationship Id="rId4" Type="http://schemas.openxmlformats.org/officeDocument/2006/relationships/oleObject" Target="../embeddings/oleObject33.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5.emf"/><Relationship Id="rId4" Type="http://schemas.openxmlformats.org/officeDocument/2006/relationships/oleObject" Target="../embeddings/oleObject34.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5.emf"/><Relationship Id="rId4" Type="http://schemas.openxmlformats.org/officeDocument/2006/relationships/oleObject" Target="../embeddings/oleObject35.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6.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7.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9.xml"/><Relationship Id="rId1" Type="http://schemas.openxmlformats.org/officeDocument/2006/relationships/vmlDrawing" Target="../drawings/vmlDrawing38.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8.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0.xml"/><Relationship Id="rId1" Type="http://schemas.openxmlformats.org/officeDocument/2006/relationships/vmlDrawing" Target="../drawings/vmlDrawing39.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9.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40.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41.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17.png"/><Relationship Id="rId5" Type="http://schemas.openxmlformats.org/officeDocument/2006/relationships/image" Target="../media/image19.emf"/><Relationship Id="rId4" Type="http://schemas.openxmlformats.org/officeDocument/2006/relationships/oleObject" Target="../embeddings/oleObject42.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15.emf"/><Relationship Id="rId5" Type="http://schemas.openxmlformats.org/officeDocument/2006/relationships/oleObject" Target="../embeddings/oleObject43.bin"/><Relationship Id="rId4" Type="http://schemas.openxmlformats.org/officeDocument/2006/relationships/image" Target="../media/image18.png"/></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20.png"/><Relationship Id="rId5" Type="http://schemas.openxmlformats.org/officeDocument/2006/relationships/image" Target="../media/image15.emf"/><Relationship Id="rId4" Type="http://schemas.openxmlformats.org/officeDocument/2006/relationships/oleObject" Target="../embeddings/oleObject44.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21.png"/><Relationship Id="rId5" Type="http://schemas.openxmlformats.org/officeDocument/2006/relationships/image" Target="../media/image15.emf"/><Relationship Id="rId4" Type="http://schemas.openxmlformats.org/officeDocument/2006/relationships/oleObject" Target="../embeddings/oleObject45.bin"/></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46.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47.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9.xml"/><Relationship Id="rId1" Type="http://schemas.openxmlformats.org/officeDocument/2006/relationships/vmlDrawing" Target="../drawings/vmlDrawing48.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48.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0.xml"/><Relationship Id="rId1" Type="http://schemas.openxmlformats.org/officeDocument/2006/relationships/vmlDrawing" Target="../drawings/vmlDrawing49.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49.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5.emf"/><Relationship Id="rId4" Type="http://schemas.openxmlformats.org/officeDocument/2006/relationships/oleObject" Target="../embeddings/oleObject50.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5.emf"/><Relationship Id="rId4" Type="http://schemas.openxmlformats.org/officeDocument/2006/relationships/oleObject" Target="../embeddings/oleObject51.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3.xml"/><Relationship Id="rId1" Type="http://schemas.openxmlformats.org/officeDocument/2006/relationships/vmlDrawing" Target="../drawings/vmlDrawing52.v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oleObject" Target="../embeddings/oleObject52.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4.xml"/><Relationship Id="rId1" Type="http://schemas.openxmlformats.org/officeDocument/2006/relationships/vmlDrawing" Target="../drawings/vmlDrawing53.vml"/><Relationship Id="rId5" Type="http://schemas.openxmlformats.org/officeDocument/2006/relationships/image" Target="../media/image15.emf"/><Relationship Id="rId4" Type="http://schemas.openxmlformats.org/officeDocument/2006/relationships/oleObject" Target="../embeddings/oleObject53.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5.xml"/><Relationship Id="rId1" Type="http://schemas.openxmlformats.org/officeDocument/2006/relationships/vmlDrawing" Target="../drawings/vmlDrawing54.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54.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15.emf"/><Relationship Id="rId4" Type="http://schemas.openxmlformats.org/officeDocument/2006/relationships/oleObject" Target="../embeddings/oleObject55.bin"/></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7.xml"/><Relationship Id="rId1" Type="http://schemas.openxmlformats.org/officeDocument/2006/relationships/vmlDrawing" Target="../drawings/vmlDrawing56.vml"/><Relationship Id="rId5" Type="http://schemas.openxmlformats.org/officeDocument/2006/relationships/image" Target="../media/image15.emf"/><Relationship Id="rId4" Type="http://schemas.openxmlformats.org/officeDocument/2006/relationships/oleObject" Target="../embeddings/oleObject56.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8.xml"/><Relationship Id="rId1" Type="http://schemas.openxmlformats.org/officeDocument/2006/relationships/vmlDrawing" Target="../drawings/vmlDrawing57.vml"/><Relationship Id="rId5" Type="http://schemas.openxmlformats.org/officeDocument/2006/relationships/image" Target="../media/image15.emf"/><Relationship Id="rId4" Type="http://schemas.openxmlformats.org/officeDocument/2006/relationships/oleObject" Target="../embeddings/oleObject57.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9.xml"/><Relationship Id="rId1" Type="http://schemas.openxmlformats.org/officeDocument/2006/relationships/vmlDrawing" Target="../drawings/vmlDrawing58.vml"/><Relationship Id="rId5" Type="http://schemas.openxmlformats.org/officeDocument/2006/relationships/image" Target="../media/image13.emf"/><Relationship Id="rId4" Type="http://schemas.openxmlformats.org/officeDocument/2006/relationships/oleObject" Target="../embeddings/oleObject58.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0.xml"/><Relationship Id="rId1" Type="http://schemas.openxmlformats.org/officeDocument/2006/relationships/vmlDrawing" Target="../drawings/vmlDrawing59.vml"/><Relationship Id="rId5" Type="http://schemas.openxmlformats.org/officeDocument/2006/relationships/image" Target="../media/image15.emf"/><Relationship Id="rId4" Type="http://schemas.openxmlformats.org/officeDocument/2006/relationships/oleObject" Target="../embeddings/oleObject59.bin"/></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vmlDrawing" Target="../drawings/vmlDrawing60.vml"/><Relationship Id="rId6" Type="http://schemas.openxmlformats.org/officeDocument/2006/relationships/image" Target="../media/image12.emf"/><Relationship Id="rId5" Type="http://schemas.openxmlformats.org/officeDocument/2006/relationships/oleObject" Target="../embeddings/oleObject60.bin"/><Relationship Id="rId4"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3.xml"/><Relationship Id="rId1" Type="http://schemas.openxmlformats.org/officeDocument/2006/relationships/vmlDrawing" Target="../drawings/vmlDrawing61.vml"/><Relationship Id="rId5" Type="http://schemas.openxmlformats.org/officeDocument/2006/relationships/image" Target="../media/image12.emf"/><Relationship Id="rId4" Type="http://schemas.openxmlformats.org/officeDocument/2006/relationships/oleObject" Target="../embeddings/oleObject61.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4.xml"/><Relationship Id="rId1" Type="http://schemas.openxmlformats.org/officeDocument/2006/relationships/vmlDrawing" Target="../drawings/vmlDrawing62.vml"/><Relationship Id="rId5" Type="http://schemas.openxmlformats.org/officeDocument/2006/relationships/image" Target="../media/image12.emf"/><Relationship Id="rId4" Type="http://schemas.openxmlformats.org/officeDocument/2006/relationships/oleObject" Target="../embeddings/oleObject62.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5.xml"/><Relationship Id="rId1" Type="http://schemas.openxmlformats.org/officeDocument/2006/relationships/vmlDrawing" Target="../drawings/vmlDrawing63.v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63.bin"/></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vmlDrawing" Target="../drawings/vmlDrawing64.vml"/><Relationship Id="rId6" Type="http://schemas.openxmlformats.org/officeDocument/2006/relationships/image" Target="../media/image12.emf"/><Relationship Id="rId5" Type="http://schemas.openxmlformats.org/officeDocument/2006/relationships/oleObject" Target="../embeddings/oleObject64.bin"/><Relationship Id="rId4"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8.xml"/><Relationship Id="rId1" Type="http://schemas.openxmlformats.org/officeDocument/2006/relationships/vmlDrawing" Target="../drawings/vmlDrawing65.vml"/><Relationship Id="rId5" Type="http://schemas.openxmlformats.org/officeDocument/2006/relationships/image" Target="../media/image12.emf"/><Relationship Id="rId4" Type="http://schemas.openxmlformats.org/officeDocument/2006/relationships/oleObject" Target="../embeddings/oleObject65.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9.xml"/><Relationship Id="rId1" Type="http://schemas.openxmlformats.org/officeDocument/2006/relationships/vmlDrawing" Target="../drawings/vmlDrawing66.vml"/><Relationship Id="rId5" Type="http://schemas.openxmlformats.org/officeDocument/2006/relationships/image" Target="../media/image12.emf"/><Relationship Id="rId4" Type="http://schemas.openxmlformats.org/officeDocument/2006/relationships/oleObject" Target="../embeddings/oleObject66.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0.xml"/><Relationship Id="rId1" Type="http://schemas.openxmlformats.org/officeDocument/2006/relationships/vmlDrawing" Target="../drawings/vmlDrawing67.v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67.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1.xml"/><Relationship Id="rId1" Type="http://schemas.openxmlformats.org/officeDocument/2006/relationships/vmlDrawing" Target="../drawings/vmlDrawing68.vml"/><Relationship Id="rId6" Type="http://schemas.openxmlformats.org/officeDocument/2006/relationships/image" Target="../media/image17.png"/><Relationship Id="rId5" Type="http://schemas.openxmlformats.org/officeDocument/2006/relationships/image" Target="../media/image12.emf"/><Relationship Id="rId4" Type="http://schemas.openxmlformats.org/officeDocument/2006/relationships/oleObject" Target="../embeddings/oleObject68.bin"/></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14.emf"/><Relationship Id="rId2" Type="http://schemas.openxmlformats.org/officeDocument/2006/relationships/tags" Target="../tags/tag73.xml"/><Relationship Id="rId1" Type="http://schemas.openxmlformats.org/officeDocument/2006/relationships/vmlDrawing" Target="../drawings/vmlDrawing70.v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5.xml"/><Relationship Id="rId1" Type="http://schemas.openxmlformats.org/officeDocument/2006/relationships/vmlDrawing" Target="../drawings/vmlDrawing71.vml"/><Relationship Id="rId5" Type="http://schemas.openxmlformats.org/officeDocument/2006/relationships/image" Target="../media/image15.emf"/><Relationship Id="rId4" Type="http://schemas.openxmlformats.org/officeDocument/2006/relationships/oleObject" Target="../embeddings/oleObject3.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6.xml"/><Relationship Id="rId1" Type="http://schemas.openxmlformats.org/officeDocument/2006/relationships/vmlDrawing" Target="../drawings/vmlDrawing72.vml"/><Relationship Id="rId5" Type="http://schemas.openxmlformats.org/officeDocument/2006/relationships/image" Target="../media/image15.emf"/><Relationship Id="rId4" Type="http://schemas.openxmlformats.org/officeDocument/2006/relationships/oleObject" Target="../embeddings/oleObject4.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7.xml"/><Relationship Id="rId1" Type="http://schemas.openxmlformats.org/officeDocument/2006/relationships/vmlDrawing" Target="../drawings/vmlDrawing73.vml"/><Relationship Id="rId5" Type="http://schemas.openxmlformats.org/officeDocument/2006/relationships/image" Target="../media/image15.emf"/><Relationship Id="rId4" Type="http://schemas.openxmlformats.org/officeDocument/2006/relationships/oleObject" Target="../embeddings/oleObject5.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8.xml"/><Relationship Id="rId1" Type="http://schemas.openxmlformats.org/officeDocument/2006/relationships/vmlDrawing" Target="../drawings/vmlDrawing74.vml"/><Relationship Id="rId5" Type="http://schemas.openxmlformats.org/officeDocument/2006/relationships/image" Target="../media/image15.emf"/><Relationship Id="rId4" Type="http://schemas.openxmlformats.org/officeDocument/2006/relationships/oleObject" Target="../embeddings/oleObject6.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79.xml"/><Relationship Id="rId1" Type="http://schemas.openxmlformats.org/officeDocument/2006/relationships/vmlDrawing" Target="../drawings/vmlDrawing75.vml"/><Relationship Id="rId5" Type="http://schemas.openxmlformats.org/officeDocument/2006/relationships/image" Target="../media/image15.emf"/><Relationship Id="rId4" Type="http://schemas.openxmlformats.org/officeDocument/2006/relationships/oleObject" Target="../embeddings/oleObject7.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0.xml"/><Relationship Id="rId1" Type="http://schemas.openxmlformats.org/officeDocument/2006/relationships/vmlDrawing" Target="../drawings/vmlDrawing76.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8.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1.xml"/><Relationship Id="rId1" Type="http://schemas.openxmlformats.org/officeDocument/2006/relationships/vmlDrawing" Target="../drawings/vmlDrawing77.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9.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2.xml"/><Relationship Id="rId1" Type="http://schemas.openxmlformats.org/officeDocument/2006/relationships/vmlDrawing" Target="../drawings/vmlDrawing78.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3.xml"/><Relationship Id="rId1" Type="http://schemas.openxmlformats.org/officeDocument/2006/relationships/vmlDrawing" Target="../drawings/vmlDrawing79.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1.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4.xml"/><Relationship Id="rId1" Type="http://schemas.openxmlformats.org/officeDocument/2006/relationships/vmlDrawing" Target="../drawings/vmlDrawing80.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2.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5.xml"/><Relationship Id="rId1" Type="http://schemas.openxmlformats.org/officeDocument/2006/relationships/vmlDrawing" Target="../drawings/vmlDrawing81.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3.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6.xml"/><Relationship Id="rId1" Type="http://schemas.openxmlformats.org/officeDocument/2006/relationships/vmlDrawing" Target="../drawings/vmlDrawing82.vml"/><Relationship Id="rId6" Type="http://schemas.openxmlformats.org/officeDocument/2006/relationships/image" Target="../media/image18.png"/><Relationship Id="rId5" Type="http://schemas.openxmlformats.org/officeDocument/2006/relationships/image" Target="../media/image15.emf"/><Relationship Id="rId4" Type="http://schemas.openxmlformats.org/officeDocument/2006/relationships/oleObject" Target="../embeddings/oleObject14.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7.xml"/><Relationship Id="rId1" Type="http://schemas.openxmlformats.org/officeDocument/2006/relationships/vmlDrawing" Target="../drawings/vmlDrawing83.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15.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8.xml"/><Relationship Id="rId1" Type="http://schemas.openxmlformats.org/officeDocument/2006/relationships/vmlDrawing" Target="../drawings/vmlDrawing84.vml"/><Relationship Id="rId6" Type="http://schemas.openxmlformats.org/officeDocument/2006/relationships/image" Target="../media/image21.png"/><Relationship Id="rId5" Type="http://schemas.openxmlformats.org/officeDocument/2006/relationships/image" Target="../media/image15.emf"/><Relationship Id="rId4" Type="http://schemas.openxmlformats.org/officeDocument/2006/relationships/oleObject" Target="../embeddings/oleObject16.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9.xml"/><Relationship Id="rId1" Type="http://schemas.openxmlformats.org/officeDocument/2006/relationships/vmlDrawing" Target="../drawings/vmlDrawing85.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7.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0.xml"/><Relationship Id="rId1" Type="http://schemas.openxmlformats.org/officeDocument/2006/relationships/vmlDrawing" Target="../drawings/vmlDrawing86.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18.bin"/></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1.xml"/><Relationship Id="rId1" Type="http://schemas.openxmlformats.org/officeDocument/2006/relationships/vmlDrawing" Target="../drawings/vmlDrawing87.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19.bin"/></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2.xml"/><Relationship Id="rId1" Type="http://schemas.openxmlformats.org/officeDocument/2006/relationships/vmlDrawing" Target="../drawings/vmlDrawing88.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20.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3.xml"/><Relationship Id="rId1" Type="http://schemas.openxmlformats.org/officeDocument/2006/relationships/vmlDrawing" Target="../drawings/vmlDrawing89.vml"/><Relationship Id="rId5" Type="http://schemas.openxmlformats.org/officeDocument/2006/relationships/image" Target="../media/image15.emf"/><Relationship Id="rId4" Type="http://schemas.openxmlformats.org/officeDocument/2006/relationships/oleObject" Target="../embeddings/oleObject21.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4.xml"/><Relationship Id="rId1" Type="http://schemas.openxmlformats.org/officeDocument/2006/relationships/vmlDrawing" Target="../drawings/vmlDrawing90.vml"/><Relationship Id="rId5" Type="http://schemas.openxmlformats.org/officeDocument/2006/relationships/image" Target="../media/image15.emf"/><Relationship Id="rId4" Type="http://schemas.openxmlformats.org/officeDocument/2006/relationships/oleObject" Target="../embeddings/oleObject22.bin"/></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5.xml"/><Relationship Id="rId1" Type="http://schemas.openxmlformats.org/officeDocument/2006/relationships/vmlDrawing" Target="../drawings/vmlDrawing91.vml"/><Relationship Id="rId6" Type="http://schemas.openxmlformats.org/officeDocument/2006/relationships/image" Target="../media/image16.png"/><Relationship Id="rId5" Type="http://schemas.openxmlformats.org/officeDocument/2006/relationships/image" Target="../media/image19.emf"/><Relationship Id="rId4" Type="http://schemas.openxmlformats.org/officeDocument/2006/relationships/oleObject" Target="../embeddings/oleObject23.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6.xml"/><Relationship Id="rId1" Type="http://schemas.openxmlformats.org/officeDocument/2006/relationships/vmlDrawing" Target="../drawings/vmlDrawing92.vml"/><Relationship Id="rId5" Type="http://schemas.openxmlformats.org/officeDocument/2006/relationships/image" Target="../media/image15.emf"/><Relationship Id="rId4" Type="http://schemas.openxmlformats.org/officeDocument/2006/relationships/oleObject" Target="../embeddings/oleObject24.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7.xml"/><Relationship Id="rId1" Type="http://schemas.openxmlformats.org/officeDocument/2006/relationships/vmlDrawing" Target="../drawings/vmlDrawing93.vml"/><Relationship Id="rId5" Type="http://schemas.openxmlformats.org/officeDocument/2006/relationships/image" Target="../media/image15.emf"/><Relationship Id="rId4" Type="http://schemas.openxmlformats.org/officeDocument/2006/relationships/oleObject" Target="../embeddings/oleObject25.bin"/></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8.xml"/><Relationship Id="rId1" Type="http://schemas.openxmlformats.org/officeDocument/2006/relationships/vmlDrawing" Target="../drawings/vmlDrawing94.vml"/><Relationship Id="rId5" Type="http://schemas.openxmlformats.org/officeDocument/2006/relationships/image" Target="../media/image15.emf"/><Relationship Id="rId4" Type="http://schemas.openxmlformats.org/officeDocument/2006/relationships/oleObject" Target="../embeddings/oleObject26.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9.xml"/><Relationship Id="rId1" Type="http://schemas.openxmlformats.org/officeDocument/2006/relationships/vmlDrawing" Target="../drawings/vmlDrawing95.vml"/><Relationship Id="rId5" Type="http://schemas.openxmlformats.org/officeDocument/2006/relationships/image" Target="../media/image15.emf"/><Relationship Id="rId4" Type="http://schemas.openxmlformats.org/officeDocument/2006/relationships/oleObject" Target="../embeddings/oleObject27.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0.xml"/><Relationship Id="rId1" Type="http://schemas.openxmlformats.org/officeDocument/2006/relationships/vmlDrawing" Target="../drawings/vmlDrawing96.vml"/><Relationship Id="rId5" Type="http://schemas.openxmlformats.org/officeDocument/2006/relationships/image" Target="../media/image13.emf"/><Relationship Id="rId4" Type="http://schemas.openxmlformats.org/officeDocument/2006/relationships/oleObject" Target="../embeddings/oleObject28.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1.xml"/><Relationship Id="rId1" Type="http://schemas.openxmlformats.org/officeDocument/2006/relationships/vmlDrawing" Target="../drawings/vmlDrawing97.vml"/><Relationship Id="rId5" Type="http://schemas.openxmlformats.org/officeDocument/2006/relationships/image" Target="../media/image15.emf"/><Relationship Id="rId4" Type="http://schemas.openxmlformats.org/officeDocument/2006/relationships/oleObject" Target="../embeddings/oleObject29.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23.png"/><Relationship Id="rId2" Type="http://schemas.openxmlformats.org/officeDocument/2006/relationships/tags" Target="../tags/tag102.xml"/><Relationship Id="rId1" Type="http://schemas.openxmlformats.org/officeDocument/2006/relationships/vmlDrawing" Target="../drawings/vmlDrawing98.v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oleObject" Target="../embeddings/oleObject30.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3.xml"/><Relationship Id="rId1" Type="http://schemas.openxmlformats.org/officeDocument/2006/relationships/vmlDrawing" Target="../drawings/vmlDrawing99.vml"/><Relationship Id="rId6" Type="http://schemas.openxmlformats.org/officeDocument/2006/relationships/image" Target="../media/image24.png"/><Relationship Id="rId5" Type="http://schemas.openxmlformats.org/officeDocument/2006/relationships/image" Target="../media/image15.emf"/><Relationship Id="rId4" Type="http://schemas.openxmlformats.org/officeDocument/2006/relationships/oleObject" Target="../embeddings/oleObject31.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4.xml"/><Relationship Id="rId1" Type="http://schemas.openxmlformats.org/officeDocument/2006/relationships/vmlDrawing" Target="../drawings/vmlDrawing100.vml"/><Relationship Id="rId5" Type="http://schemas.openxmlformats.org/officeDocument/2006/relationships/image" Target="../media/image15.emf"/><Relationship Id="rId4" Type="http://schemas.openxmlformats.org/officeDocument/2006/relationships/oleObject" Target="../embeddings/oleObject32.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5.xml"/><Relationship Id="rId1" Type="http://schemas.openxmlformats.org/officeDocument/2006/relationships/vmlDrawing" Target="../drawings/vmlDrawing101.vml"/><Relationship Id="rId5" Type="http://schemas.openxmlformats.org/officeDocument/2006/relationships/image" Target="../media/image15.emf"/><Relationship Id="rId4" Type="http://schemas.openxmlformats.org/officeDocument/2006/relationships/oleObject" Target="../embeddings/oleObject33.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6.xml"/><Relationship Id="rId1" Type="http://schemas.openxmlformats.org/officeDocument/2006/relationships/vmlDrawing" Target="../drawings/vmlDrawing102.vml"/><Relationship Id="rId5" Type="http://schemas.openxmlformats.org/officeDocument/2006/relationships/image" Target="../media/image15.emf"/><Relationship Id="rId4" Type="http://schemas.openxmlformats.org/officeDocument/2006/relationships/oleObject" Target="../embeddings/oleObject34.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7.xml"/><Relationship Id="rId1" Type="http://schemas.openxmlformats.org/officeDocument/2006/relationships/vmlDrawing" Target="../drawings/vmlDrawing103.vml"/><Relationship Id="rId5" Type="http://schemas.openxmlformats.org/officeDocument/2006/relationships/image" Target="../media/image15.emf"/><Relationship Id="rId4" Type="http://schemas.openxmlformats.org/officeDocument/2006/relationships/oleObject" Target="../embeddings/oleObject35.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8.xml"/><Relationship Id="rId1" Type="http://schemas.openxmlformats.org/officeDocument/2006/relationships/vmlDrawing" Target="../drawings/vmlDrawing104.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6.bin"/></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09.xml"/><Relationship Id="rId1" Type="http://schemas.openxmlformats.org/officeDocument/2006/relationships/vmlDrawing" Target="../drawings/vmlDrawing105.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7.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0.xml"/><Relationship Id="rId1" Type="http://schemas.openxmlformats.org/officeDocument/2006/relationships/vmlDrawing" Target="../drawings/vmlDrawing106.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8.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1.xml"/><Relationship Id="rId1" Type="http://schemas.openxmlformats.org/officeDocument/2006/relationships/vmlDrawing" Target="../drawings/vmlDrawing107.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39.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2.xml"/><Relationship Id="rId1" Type="http://schemas.openxmlformats.org/officeDocument/2006/relationships/vmlDrawing" Target="../drawings/vmlDrawing108.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40.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3.xml"/><Relationship Id="rId1" Type="http://schemas.openxmlformats.org/officeDocument/2006/relationships/vmlDrawing" Target="../drawings/vmlDrawing109.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41.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4.xml"/><Relationship Id="rId1" Type="http://schemas.openxmlformats.org/officeDocument/2006/relationships/vmlDrawing" Target="../drawings/vmlDrawing110.vml"/><Relationship Id="rId6" Type="http://schemas.openxmlformats.org/officeDocument/2006/relationships/image" Target="../media/image17.png"/><Relationship Id="rId5" Type="http://schemas.openxmlformats.org/officeDocument/2006/relationships/image" Target="../media/image19.emf"/><Relationship Id="rId4" Type="http://schemas.openxmlformats.org/officeDocument/2006/relationships/oleObject" Target="../embeddings/oleObject42.bin"/></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5.xml"/><Relationship Id="rId1" Type="http://schemas.openxmlformats.org/officeDocument/2006/relationships/vmlDrawing" Target="../drawings/vmlDrawing111.vml"/><Relationship Id="rId6" Type="http://schemas.openxmlformats.org/officeDocument/2006/relationships/image" Target="../media/image15.emf"/><Relationship Id="rId5" Type="http://schemas.openxmlformats.org/officeDocument/2006/relationships/oleObject" Target="../embeddings/oleObject43.bin"/><Relationship Id="rId4" Type="http://schemas.openxmlformats.org/officeDocument/2006/relationships/image" Target="../media/image18.png"/></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6.xml"/><Relationship Id="rId1" Type="http://schemas.openxmlformats.org/officeDocument/2006/relationships/vmlDrawing" Target="../drawings/vmlDrawing112.vml"/><Relationship Id="rId6" Type="http://schemas.openxmlformats.org/officeDocument/2006/relationships/image" Target="../media/image20.png"/><Relationship Id="rId5" Type="http://schemas.openxmlformats.org/officeDocument/2006/relationships/image" Target="../media/image15.emf"/><Relationship Id="rId4" Type="http://schemas.openxmlformats.org/officeDocument/2006/relationships/oleObject" Target="../embeddings/oleObject44.bin"/></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7.xml"/><Relationship Id="rId1" Type="http://schemas.openxmlformats.org/officeDocument/2006/relationships/vmlDrawing" Target="../drawings/vmlDrawing113.vml"/><Relationship Id="rId6" Type="http://schemas.openxmlformats.org/officeDocument/2006/relationships/image" Target="../media/image21.png"/><Relationship Id="rId5" Type="http://schemas.openxmlformats.org/officeDocument/2006/relationships/image" Target="../media/image15.emf"/><Relationship Id="rId4" Type="http://schemas.openxmlformats.org/officeDocument/2006/relationships/oleObject" Target="../embeddings/oleObject45.bin"/></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8.xml"/><Relationship Id="rId1" Type="http://schemas.openxmlformats.org/officeDocument/2006/relationships/vmlDrawing" Target="../drawings/vmlDrawing114.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46.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19.xml"/><Relationship Id="rId1" Type="http://schemas.openxmlformats.org/officeDocument/2006/relationships/vmlDrawing" Target="../drawings/vmlDrawing115.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47.bin"/></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0.xml"/><Relationship Id="rId1" Type="http://schemas.openxmlformats.org/officeDocument/2006/relationships/vmlDrawing" Target="../drawings/vmlDrawing116.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48.bin"/></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1.xml"/><Relationship Id="rId1" Type="http://schemas.openxmlformats.org/officeDocument/2006/relationships/vmlDrawing" Target="../drawings/vmlDrawing117.vml"/><Relationship Id="rId6" Type="http://schemas.openxmlformats.org/officeDocument/2006/relationships/image" Target="../media/image22.png"/><Relationship Id="rId5" Type="http://schemas.openxmlformats.org/officeDocument/2006/relationships/image" Target="../media/image15.emf"/><Relationship Id="rId4" Type="http://schemas.openxmlformats.org/officeDocument/2006/relationships/oleObject" Target="../embeddings/oleObject49.bin"/></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2.xml"/><Relationship Id="rId1" Type="http://schemas.openxmlformats.org/officeDocument/2006/relationships/vmlDrawing" Target="../drawings/vmlDrawing118.vml"/><Relationship Id="rId5" Type="http://schemas.openxmlformats.org/officeDocument/2006/relationships/image" Target="../media/image15.emf"/><Relationship Id="rId4" Type="http://schemas.openxmlformats.org/officeDocument/2006/relationships/oleObject" Target="../embeddings/oleObject50.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3.xml"/><Relationship Id="rId1" Type="http://schemas.openxmlformats.org/officeDocument/2006/relationships/vmlDrawing" Target="../drawings/vmlDrawing119.vml"/><Relationship Id="rId5" Type="http://schemas.openxmlformats.org/officeDocument/2006/relationships/image" Target="../media/image15.emf"/><Relationship Id="rId4" Type="http://schemas.openxmlformats.org/officeDocument/2006/relationships/oleObject" Target="../embeddings/oleObject51.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4.xml"/><Relationship Id="rId1" Type="http://schemas.openxmlformats.org/officeDocument/2006/relationships/vmlDrawing" Target="../drawings/vmlDrawing120.v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oleObject" Target="../embeddings/oleObject52.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5.xml"/><Relationship Id="rId1" Type="http://schemas.openxmlformats.org/officeDocument/2006/relationships/vmlDrawing" Target="../drawings/vmlDrawing121.vml"/><Relationship Id="rId5" Type="http://schemas.openxmlformats.org/officeDocument/2006/relationships/image" Target="../media/image15.emf"/><Relationship Id="rId4" Type="http://schemas.openxmlformats.org/officeDocument/2006/relationships/oleObject" Target="../embeddings/oleObject53.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6.xml"/><Relationship Id="rId1" Type="http://schemas.openxmlformats.org/officeDocument/2006/relationships/vmlDrawing" Target="../drawings/vmlDrawing122.vml"/><Relationship Id="rId6" Type="http://schemas.openxmlformats.org/officeDocument/2006/relationships/image" Target="../media/image17.png"/><Relationship Id="rId5" Type="http://schemas.openxmlformats.org/officeDocument/2006/relationships/image" Target="../media/image15.emf"/><Relationship Id="rId4" Type="http://schemas.openxmlformats.org/officeDocument/2006/relationships/oleObject" Target="../embeddings/oleObject54.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7.xml"/><Relationship Id="rId1" Type="http://schemas.openxmlformats.org/officeDocument/2006/relationships/vmlDrawing" Target="../drawings/vmlDrawing123.vml"/><Relationship Id="rId5" Type="http://schemas.openxmlformats.org/officeDocument/2006/relationships/image" Target="../media/image15.emf"/><Relationship Id="rId4" Type="http://schemas.openxmlformats.org/officeDocument/2006/relationships/oleObject" Target="../embeddings/oleObject55.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8.xml"/><Relationship Id="rId1" Type="http://schemas.openxmlformats.org/officeDocument/2006/relationships/vmlDrawing" Target="../drawings/vmlDrawing124.vml"/><Relationship Id="rId5" Type="http://schemas.openxmlformats.org/officeDocument/2006/relationships/image" Target="../media/image15.emf"/><Relationship Id="rId4" Type="http://schemas.openxmlformats.org/officeDocument/2006/relationships/oleObject" Target="../embeddings/oleObject56.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29.xml"/><Relationship Id="rId1" Type="http://schemas.openxmlformats.org/officeDocument/2006/relationships/vmlDrawing" Target="../drawings/vmlDrawing125.vml"/><Relationship Id="rId5" Type="http://schemas.openxmlformats.org/officeDocument/2006/relationships/image" Target="../media/image15.emf"/><Relationship Id="rId4" Type="http://schemas.openxmlformats.org/officeDocument/2006/relationships/oleObject" Target="../embeddings/oleObject57.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0.xml"/><Relationship Id="rId1" Type="http://schemas.openxmlformats.org/officeDocument/2006/relationships/vmlDrawing" Target="../drawings/vmlDrawing126.vml"/><Relationship Id="rId5" Type="http://schemas.openxmlformats.org/officeDocument/2006/relationships/image" Target="../media/image13.emf"/><Relationship Id="rId4" Type="http://schemas.openxmlformats.org/officeDocument/2006/relationships/oleObject" Target="../embeddings/oleObject58.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1.xml"/><Relationship Id="rId1" Type="http://schemas.openxmlformats.org/officeDocument/2006/relationships/vmlDrawing" Target="../drawings/vmlDrawing127.vml"/><Relationship Id="rId5" Type="http://schemas.openxmlformats.org/officeDocument/2006/relationships/image" Target="../media/image15.emf"/><Relationship Id="rId4" Type="http://schemas.openxmlformats.org/officeDocument/2006/relationships/oleObject" Target="../embeddings/oleObject59.bin"/></Relationships>
</file>

<file path=ppt/slideLayouts/_rels/slideLayout243.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vmlDrawing" Target="../drawings/vmlDrawing128.vml"/><Relationship Id="rId6" Type="http://schemas.openxmlformats.org/officeDocument/2006/relationships/image" Target="../media/image12.emf"/><Relationship Id="rId5" Type="http://schemas.openxmlformats.org/officeDocument/2006/relationships/oleObject" Target="../embeddings/oleObject60.bin"/><Relationship Id="rId4"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4.xml"/><Relationship Id="rId1" Type="http://schemas.openxmlformats.org/officeDocument/2006/relationships/vmlDrawing" Target="../drawings/vmlDrawing129.vml"/><Relationship Id="rId5" Type="http://schemas.openxmlformats.org/officeDocument/2006/relationships/image" Target="../media/image12.emf"/><Relationship Id="rId4" Type="http://schemas.openxmlformats.org/officeDocument/2006/relationships/oleObject" Target="../embeddings/oleObject61.bin"/></Relationships>
</file>

<file path=ppt/slideLayouts/_rels/slideLayout24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5.xml"/><Relationship Id="rId1" Type="http://schemas.openxmlformats.org/officeDocument/2006/relationships/vmlDrawing" Target="../drawings/vmlDrawing130.vml"/><Relationship Id="rId5" Type="http://schemas.openxmlformats.org/officeDocument/2006/relationships/image" Target="../media/image12.emf"/><Relationship Id="rId4" Type="http://schemas.openxmlformats.org/officeDocument/2006/relationships/oleObject" Target="../embeddings/oleObject62.bin"/></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6.xml"/><Relationship Id="rId1" Type="http://schemas.openxmlformats.org/officeDocument/2006/relationships/vmlDrawing" Target="../drawings/vmlDrawing131.v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63.bin"/></Relationships>
</file>

<file path=ppt/slideLayouts/_rels/slideLayout247.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vmlDrawing" Target="../drawings/vmlDrawing132.vml"/><Relationship Id="rId6" Type="http://schemas.openxmlformats.org/officeDocument/2006/relationships/image" Target="../media/image12.emf"/><Relationship Id="rId5" Type="http://schemas.openxmlformats.org/officeDocument/2006/relationships/oleObject" Target="../embeddings/oleObject64.bin"/><Relationship Id="rId4"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39.xml"/><Relationship Id="rId1" Type="http://schemas.openxmlformats.org/officeDocument/2006/relationships/vmlDrawing" Target="../drawings/vmlDrawing133.vml"/><Relationship Id="rId5" Type="http://schemas.openxmlformats.org/officeDocument/2006/relationships/image" Target="../media/image12.emf"/><Relationship Id="rId4" Type="http://schemas.openxmlformats.org/officeDocument/2006/relationships/oleObject" Target="../embeddings/oleObject65.bin"/></Relationships>
</file>

<file path=ppt/slideLayouts/_rels/slideLayout24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40.xml"/><Relationship Id="rId1" Type="http://schemas.openxmlformats.org/officeDocument/2006/relationships/vmlDrawing" Target="../drawings/vmlDrawing134.vml"/><Relationship Id="rId5" Type="http://schemas.openxmlformats.org/officeDocument/2006/relationships/image" Target="../media/image12.emf"/><Relationship Id="rId4" Type="http://schemas.openxmlformats.org/officeDocument/2006/relationships/oleObject" Target="../embeddings/oleObject66.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41.xml"/><Relationship Id="rId1" Type="http://schemas.openxmlformats.org/officeDocument/2006/relationships/vmlDrawing" Target="../drawings/vmlDrawing135.v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67.bin"/></Relationships>
</file>

<file path=ppt/slideLayouts/_rels/slideLayout25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42.xml"/><Relationship Id="rId1" Type="http://schemas.openxmlformats.org/officeDocument/2006/relationships/vmlDrawing" Target="../drawings/vmlDrawing136.vml"/><Relationship Id="rId6" Type="http://schemas.openxmlformats.org/officeDocument/2006/relationships/image" Target="../media/image17.png"/><Relationship Id="rId5" Type="http://schemas.openxmlformats.org/officeDocument/2006/relationships/image" Target="../media/image12.emf"/><Relationship Id="rId4" Type="http://schemas.openxmlformats.org/officeDocument/2006/relationships/oleObject" Target="../embeddings/oleObject68.bin"/></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145.xml"/><Relationship Id="rId7" Type="http://schemas.openxmlformats.org/officeDocument/2006/relationships/image" Target="../media/image14.emf"/><Relationship Id="rId2" Type="http://schemas.openxmlformats.org/officeDocument/2006/relationships/tags" Target="../tags/tag144.xml"/><Relationship Id="rId1" Type="http://schemas.openxmlformats.org/officeDocument/2006/relationships/vmlDrawing" Target="../drawings/vmlDrawing138.vml"/><Relationship Id="rId6" Type="http://schemas.openxmlformats.org/officeDocument/2006/relationships/image" Target="../media/image13.emf"/><Relationship Id="rId5" Type="http://schemas.openxmlformats.org/officeDocument/2006/relationships/oleObject" Target="../embeddings/oleObject70.bin"/><Relationship Id="rId4"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46.xml"/><Relationship Id="rId1" Type="http://schemas.openxmlformats.org/officeDocument/2006/relationships/vmlDrawing" Target="../drawings/vmlDrawing139.vml"/><Relationship Id="rId5" Type="http://schemas.openxmlformats.org/officeDocument/2006/relationships/image" Target="../media/image15.emf"/><Relationship Id="rId4" Type="http://schemas.openxmlformats.org/officeDocument/2006/relationships/oleObject" Target="../embeddings/oleObject71.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47.xml"/><Relationship Id="rId1" Type="http://schemas.openxmlformats.org/officeDocument/2006/relationships/vmlDrawing" Target="../drawings/vmlDrawing140.vml"/><Relationship Id="rId5" Type="http://schemas.openxmlformats.org/officeDocument/2006/relationships/image" Target="../media/image15.emf"/><Relationship Id="rId4" Type="http://schemas.openxmlformats.org/officeDocument/2006/relationships/oleObject" Target="../embeddings/oleObject72.bin"/></Relationships>
</file>

<file path=ppt/slideLayouts/_rels/slideLayout27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48.xml"/><Relationship Id="rId1" Type="http://schemas.openxmlformats.org/officeDocument/2006/relationships/vmlDrawing" Target="../drawings/vmlDrawing141.vml"/><Relationship Id="rId5" Type="http://schemas.openxmlformats.org/officeDocument/2006/relationships/image" Target="../media/image15.emf"/><Relationship Id="rId4" Type="http://schemas.openxmlformats.org/officeDocument/2006/relationships/oleObject" Target="../embeddings/oleObject73.bin"/></Relationships>
</file>

<file path=ppt/slideLayouts/_rels/slideLayout27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49.xml"/><Relationship Id="rId1" Type="http://schemas.openxmlformats.org/officeDocument/2006/relationships/vmlDrawing" Target="../drawings/vmlDrawing142.vml"/><Relationship Id="rId5" Type="http://schemas.openxmlformats.org/officeDocument/2006/relationships/image" Target="../media/image15.emf"/><Relationship Id="rId4" Type="http://schemas.openxmlformats.org/officeDocument/2006/relationships/oleObject" Target="../embeddings/oleObject74.bin"/></Relationships>
</file>

<file path=ppt/slideLayouts/_rels/slideLayout27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0.xml"/><Relationship Id="rId1" Type="http://schemas.openxmlformats.org/officeDocument/2006/relationships/vmlDrawing" Target="../drawings/vmlDrawing143.vml"/><Relationship Id="rId5" Type="http://schemas.openxmlformats.org/officeDocument/2006/relationships/image" Target="../media/image15.emf"/><Relationship Id="rId4" Type="http://schemas.openxmlformats.org/officeDocument/2006/relationships/oleObject" Target="../embeddings/oleObject75.bin"/></Relationships>
</file>

<file path=ppt/slideLayouts/_rels/slideLayout27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1.xml"/><Relationship Id="rId1" Type="http://schemas.openxmlformats.org/officeDocument/2006/relationships/vmlDrawing" Target="../drawings/vmlDrawing144.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76.bin"/></Relationships>
</file>

<file path=ppt/slideLayouts/_rels/slideLayout27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2.xml"/><Relationship Id="rId1" Type="http://schemas.openxmlformats.org/officeDocument/2006/relationships/vmlDrawing" Target="../drawings/vmlDrawing145.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77.bin"/></Relationships>
</file>

<file path=ppt/slideLayouts/_rels/slideLayout27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3.xml"/><Relationship Id="rId1" Type="http://schemas.openxmlformats.org/officeDocument/2006/relationships/vmlDrawing" Target="../drawings/vmlDrawing146.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78.bin"/></Relationships>
</file>

<file path=ppt/slideLayouts/_rels/slideLayout27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4.xml"/><Relationship Id="rId1" Type="http://schemas.openxmlformats.org/officeDocument/2006/relationships/vmlDrawing" Target="../drawings/vmlDrawing147.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79.bin"/></Relationships>
</file>

<file path=ppt/slideLayouts/_rels/slideLayout27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5.xml"/><Relationship Id="rId1" Type="http://schemas.openxmlformats.org/officeDocument/2006/relationships/vmlDrawing" Target="../drawings/vmlDrawing148.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80.bin"/></Relationships>
</file>

<file path=ppt/slideLayouts/_rels/slideLayout27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6.xml"/><Relationship Id="rId1" Type="http://schemas.openxmlformats.org/officeDocument/2006/relationships/vmlDrawing" Target="../drawings/vmlDrawing149.v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oleObject" Target="../embeddings/oleObject81.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7.xml"/><Relationship Id="rId1" Type="http://schemas.openxmlformats.org/officeDocument/2006/relationships/vmlDrawing" Target="../drawings/vmlDrawing150.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82.bin"/></Relationships>
</file>

<file path=ppt/slideLayouts/_rels/slideLayout28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8.xml"/><Relationship Id="rId1" Type="http://schemas.openxmlformats.org/officeDocument/2006/relationships/vmlDrawing" Target="../drawings/vmlDrawing151.vml"/><Relationship Id="rId6" Type="http://schemas.openxmlformats.org/officeDocument/2006/relationships/image" Target="../media/image27.png"/><Relationship Id="rId5" Type="http://schemas.openxmlformats.org/officeDocument/2006/relationships/image" Target="../media/image19.emf"/><Relationship Id="rId4" Type="http://schemas.openxmlformats.org/officeDocument/2006/relationships/oleObject" Target="../embeddings/oleObject83.bin"/></Relationships>
</file>

<file path=ppt/slideLayouts/_rels/slideLayout28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59.xml"/><Relationship Id="rId1" Type="http://schemas.openxmlformats.org/officeDocument/2006/relationships/vmlDrawing" Target="../drawings/vmlDrawing152.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84.bin"/></Relationships>
</file>

<file path=ppt/slideLayouts/_rels/slideLayout28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0.xml"/><Relationship Id="rId1" Type="http://schemas.openxmlformats.org/officeDocument/2006/relationships/vmlDrawing" Target="../drawings/vmlDrawing153.v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oleObject" Target="../embeddings/oleObject85.bin"/></Relationships>
</file>

<file path=ppt/slideLayouts/_rels/slideLayout28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1.xml"/><Relationship Id="rId1" Type="http://schemas.openxmlformats.org/officeDocument/2006/relationships/vmlDrawing" Target="../drawings/vmlDrawing154.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86.bin"/></Relationships>
</file>

<file path=ppt/slideLayouts/_rels/slideLayout28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2.xml"/><Relationship Id="rId1" Type="http://schemas.openxmlformats.org/officeDocument/2006/relationships/vmlDrawing" Target="../drawings/vmlDrawing155.v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oleObject" Target="../embeddings/oleObject87.bin"/></Relationships>
</file>

<file path=ppt/slideLayouts/_rels/slideLayout28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3.xml"/><Relationship Id="rId1" Type="http://schemas.openxmlformats.org/officeDocument/2006/relationships/vmlDrawing" Target="../drawings/vmlDrawing156.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88.bin"/></Relationships>
</file>

<file path=ppt/slideLayouts/_rels/slideLayout28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4.xml"/><Relationship Id="rId1" Type="http://schemas.openxmlformats.org/officeDocument/2006/relationships/vmlDrawing" Target="../drawings/vmlDrawing157.vml"/><Relationship Id="rId5" Type="http://schemas.openxmlformats.org/officeDocument/2006/relationships/image" Target="../media/image15.emf"/><Relationship Id="rId4" Type="http://schemas.openxmlformats.org/officeDocument/2006/relationships/oleObject" Target="../embeddings/oleObject89.bin"/></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5.xml"/><Relationship Id="rId1" Type="http://schemas.openxmlformats.org/officeDocument/2006/relationships/vmlDrawing" Target="../drawings/vmlDrawing158.vml"/><Relationship Id="rId5" Type="http://schemas.openxmlformats.org/officeDocument/2006/relationships/image" Target="../media/image15.emf"/><Relationship Id="rId4" Type="http://schemas.openxmlformats.org/officeDocument/2006/relationships/oleObject" Target="../embeddings/oleObject90.bin"/></Relationships>
</file>

<file path=ppt/slideLayouts/_rels/slideLayout28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6.xml"/><Relationship Id="rId1" Type="http://schemas.openxmlformats.org/officeDocument/2006/relationships/vmlDrawing" Target="../drawings/vmlDrawing159.vml"/><Relationship Id="rId6" Type="http://schemas.openxmlformats.org/officeDocument/2006/relationships/image" Target="../media/image16.png"/><Relationship Id="rId5" Type="http://schemas.openxmlformats.org/officeDocument/2006/relationships/image" Target="../media/image19.emf"/><Relationship Id="rId4" Type="http://schemas.openxmlformats.org/officeDocument/2006/relationships/oleObject" Target="../embeddings/oleObject91.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7.xml"/><Relationship Id="rId1" Type="http://schemas.openxmlformats.org/officeDocument/2006/relationships/vmlDrawing" Target="../drawings/vmlDrawing160.vml"/><Relationship Id="rId5" Type="http://schemas.openxmlformats.org/officeDocument/2006/relationships/image" Target="../media/image15.emf"/><Relationship Id="rId4" Type="http://schemas.openxmlformats.org/officeDocument/2006/relationships/oleObject" Target="../embeddings/oleObject92.bin"/></Relationships>
</file>

<file path=ppt/slideLayouts/_rels/slideLayout29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8.xml"/><Relationship Id="rId1" Type="http://schemas.openxmlformats.org/officeDocument/2006/relationships/vmlDrawing" Target="../drawings/vmlDrawing161.vml"/><Relationship Id="rId5" Type="http://schemas.openxmlformats.org/officeDocument/2006/relationships/image" Target="../media/image15.emf"/><Relationship Id="rId4" Type="http://schemas.openxmlformats.org/officeDocument/2006/relationships/oleObject" Target="../embeddings/oleObject93.bin"/></Relationships>
</file>

<file path=ppt/slideLayouts/_rels/slideLayout29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69.xml"/><Relationship Id="rId1" Type="http://schemas.openxmlformats.org/officeDocument/2006/relationships/vmlDrawing" Target="../drawings/vmlDrawing162.vml"/><Relationship Id="rId5" Type="http://schemas.openxmlformats.org/officeDocument/2006/relationships/image" Target="../media/image15.emf"/><Relationship Id="rId4" Type="http://schemas.openxmlformats.org/officeDocument/2006/relationships/oleObject" Target="../embeddings/oleObject94.bin"/></Relationships>
</file>

<file path=ppt/slideLayouts/_rels/slideLayout29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0.xml"/><Relationship Id="rId1" Type="http://schemas.openxmlformats.org/officeDocument/2006/relationships/vmlDrawing" Target="../drawings/vmlDrawing163.vml"/><Relationship Id="rId5" Type="http://schemas.openxmlformats.org/officeDocument/2006/relationships/image" Target="../media/image15.emf"/><Relationship Id="rId4" Type="http://schemas.openxmlformats.org/officeDocument/2006/relationships/oleObject" Target="../embeddings/oleObject95.bin"/></Relationships>
</file>

<file path=ppt/slideLayouts/_rels/slideLayout29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1.xml"/><Relationship Id="rId1" Type="http://schemas.openxmlformats.org/officeDocument/2006/relationships/vmlDrawing" Target="../drawings/vmlDrawing164.vml"/><Relationship Id="rId5" Type="http://schemas.openxmlformats.org/officeDocument/2006/relationships/image" Target="../media/image13.emf"/><Relationship Id="rId4" Type="http://schemas.openxmlformats.org/officeDocument/2006/relationships/oleObject" Target="../embeddings/oleObject96.bin"/></Relationships>
</file>

<file path=ppt/slideLayouts/_rels/slideLayout29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2.xml"/><Relationship Id="rId1" Type="http://schemas.openxmlformats.org/officeDocument/2006/relationships/vmlDrawing" Target="../drawings/vmlDrawing165.vml"/><Relationship Id="rId5" Type="http://schemas.openxmlformats.org/officeDocument/2006/relationships/image" Target="../media/image15.emf"/><Relationship Id="rId4" Type="http://schemas.openxmlformats.org/officeDocument/2006/relationships/oleObject" Target="../embeddings/oleObject97.bin"/></Relationships>
</file>

<file path=ppt/slideLayouts/_rels/slideLayout296.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28.png"/><Relationship Id="rId2" Type="http://schemas.openxmlformats.org/officeDocument/2006/relationships/tags" Target="../tags/tag173.xml"/><Relationship Id="rId1" Type="http://schemas.openxmlformats.org/officeDocument/2006/relationships/vmlDrawing" Target="../drawings/vmlDrawing166.v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oleObject" Target="../embeddings/oleObject98.bin"/></Relationships>
</file>

<file path=ppt/slideLayouts/_rels/slideLayout29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4.xml"/><Relationship Id="rId1" Type="http://schemas.openxmlformats.org/officeDocument/2006/relationships/vmlDrawing" Target="../drawings/vmlDrawing167.vml"/><Relationship Id="rId6" Type="http://schemas.openxmlformats.org/officeDocument/2006/relationships/image" Target="../media/image29.png"/><Relationship Id="rId5" Type="http://schemas.openxmlformats.org/officeDocument/2006/relationships/image" Target="../media/image15.emf"/><Relationship Id="rId4" Type="http://schemas.openxmlformats.org/officeDocument/2006/relationships/oleObject" Target="../embeddings/oleObject99.bin"/></Relationships>
</file>

<file path=ppt/slideLayouts/_rels/slideLayout29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5.xml"/><Relationship Id="rId1" Type="http://schemas.openxmlformats.org/officeDocument/2006/relationships/vmlDrawing" Target="../drawings/vmlDrawing168.vml"/><Relationship Id="rId5" Type="http://schemas.openxmlformats.org/officeDocument/2006/relationships/image" Target="../media/image15.emf"/><Relationship Id="rId4" Type="http://schemas.openxmlformats.org/officeDocument/2006/relationships/oleObject" Target="../embeddings/oleObject100.bin"/></Relationships>
</file>

<file path=ppt/slideLayouts/_rels/slideLayout29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6.xml"/><Relationship Id="rId1" Type="http://schemas.openxmlformats.org/officeDocument/2006/relationships/vmlDrawing" Target="../drawings/vmlDrawing169.vml"/><Relationship Id="rId5" Type="http://schemas.openxmlformats.org/officeDocument/2006/relationships/image" Target="../media/image15.emf"/><Relationship Id="rId4" Type="http://schemas.openxmlformats.org/officeDocument/2006/relationships/oleObject" Target="../embeddings/oleObject101.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7.xml"/><Relationship Id="rId1" Type="http://schemas.openxmlformats.org/officeDocument/2006/relationships/vmlDrawing" Target="../drawings/vmlDrawing170.vml"/><Relationship Id="rId5" Type="http://schemas.openxmlformats.org/officeDocument/2006/relationships/image" Target="../media/image15.emf"/><Relationship Id="rId4" Type="http://schemas.openxmlformats.org/officeDocument/2006/relationships/oleObject" Target="../embeddings/oleObject102.bin"/></Relationships>
</file>

<file path=ppt/slideLayouts/_rels/slideLayout30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8.xml"/><Relationship Id="rId1" Type="http://schemas.openxmlformats.org/officeDocument/2006/relationships/vmlDrawing" Target="../drawings/vmlDrawing171.vml"/><Relationship Id="rId5" Type="http://schemas.openxmlformats.org/officeDocument/2006/relationships/image" Target="../media/image15.emf"/><Relationship Id="rId4" Type="http://schemas.openxmlformats.org/officeDocument/2006/relationships/oleObject" Target="../embeddings/oleObject103.bin"/></Relationships>
</file>

<file path=ppt/slideLayouts/_rels/slideLayout30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79.xml"/><Relationship Id="rId1" Type="http://schemas.openxmlformats.org/officeDocument/2006/relationships/vmlDrawing" Target="../drawings/vmlDrawing172.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4.bin"/></Relationships>
</file>

<file path=ppt/slideLayouts/_rels/slideLayout30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0.xml"/><Relationship Id="rId1" Type="http://schemas.openxmlformats.org/officeDocument/2006/relationships/vmlDrawing" Target="../drawings/vmlDrawing173.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5.bin"/></Relationships>
</file>

<file path=ppt/slideLayouts/_rels/slideLayout30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1.xml"/><Relationship Id="rId1" Type="http://schemas.openxmlformats.org/officeDocument/2006/relationships/vmlDrawing" Target="../drawings/vmlDrawing174.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6.bin"/></Relationships>
</file>

<file path=ppt/slideLayouts/_rels/slideLayout30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2.xml"/><Relationship Id="rId1" Type="http://schemas.openxmlformats.org/officeDocument/2006/relationships/vmlDrawing" Target="../drawings/vmlDrawing175.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7.bin"/></Relationships>
</file>

<file path=ppt/slideLayouts/_rels/slideLayout30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3.xml"/><Relationship Id="rId1" Type="http://schemas.openxmlformats.org/officeDocument/2006/relationships/vmlDrawing" Target="../drawings/vmlDrawing176.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8.bin"/></Relationships>
</file>

<file path=ppt/slideLayouts/_rels/slideLayout30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4.xml"/><Relationship Id="rId1" Type="http://schemas.openxmlformats.org/officeDocument/2006/relationships/vmlDrawing" Target="../drawings/vmlDrawing177.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09.bin"/></Relationships>
</file>

<file path=ppt/slideLayouts/_rels/slideLayout30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5.xml"/><Relationship Id="rId1" Type="http://schemas.openxmlformats.org/officeDocument/2006/relationships/vmlDrawing" Target="../drawings/vmlDrawing178.vml"/><Relationship Id="rId6" Type="http://schemas.openxmlformats.org/officeDocument/2006/relationships/image" Target="../media/image25.png"/><Relationship Id="rId5" Type="http://schemas.openxmlformats.org/officeDocument/2006/relationships/image" Target="../media/image19.emf"/><Relationship Id="rId4" Type="http://schemas.openxmlformats.org/officeDocument/2006/relationships/oleObject" Target="../embeddings/oleObject110.bin"/></Relationships>
</file>

<file path=ppt/slideLayouts/_rels/slideLayout30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6.xml"/><Relationship Id="rId1" Type="http://schemas.openxmlformats.org/officeDocument/2006/relationships/vmlDrawing" Target="../drawings/vmlDrawing179.vml"/><Relationship Id="rId6" Type="http://schemas.openxmlformats.org/officeDocument/2006/relationships/image" Target="../media/image15.emf"/><Relationship Id="rId5" Type="http://schemas.openxmlformats.org/officeDocument/2006/relationships/oleObject" Target="../embeddings/oleObject111.bin"/><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7.xml"/><Relationship Id="rId1" Type="http://schemas.openxmlformats.org/officeDocument/2006/relationships/vmlDrawing" Target="../drawings/vmlDrawing180.vml"/><Relationship Id="rId6" Type="http://schemas.openxmlformats.org/officeDocument/2006/relationships/image" Target="../media/image27.png"/><Relationship Id="rId5" Type="http://schemas.openxmlformats.org/officeDocument/2006/relationships/image" Target="../media/image15.emf"/><Relationship Id="rId4" Type="http://schemas.openxmlformats.org/officeDocument/2006/relationships/oleObject" Target="../embeddings/oleObject112.bin"/></Relationships>
</file>

<file path=ppt/slideLayouts/_rels/slideLayout31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8.xml"/><Relationship Id="rId1" Type="http://schemas.openxmlformats.org/officeDocument/2006/relationships/vmlDrawing" Target="../drawings/vmlDrawing181.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113.bin"/></Relationships>
</file>

<file path=ppt/slideLayouts/_rels/slideLayout31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89.xml"/><Relationship Id="rId1" Type="http://schemas.openxmlformats.org/officeDocument/2006/relationships/vmlDrawing" Target="../drawings/vmlDrawing182.v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oleObject" Target="../embeddings/oleObject114.bin"/></Relationships>
</file>

<file path=ppt/slideLayouts/_rels/slideLayout31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0.xml"/><Relationship Id="rId1" Type="http://schemas.openxmlformats.org/officeDocument/2006/relationships/vmlDrawing" Target="../drawings/vmlDrawing183.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115.bin"/></Relationships>
</file>

<file path=ppt/slideLayouts/_rels/slideLayout31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1.xml"/><Relationship Id="rId1" Type="http://schemas.openxmlformats.org/officeDocument/2006/relationships/vmlDrawing" Target="../drawings/vmlDrawing184.v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oleObject" Target="../embeddings/oleObject116.bin"/></Relationships>
</file>

<file path=ppt/slideLayouts/_rels/slideLayout31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2.xml"/><Relationship Id="rId1" Type="http://schemas.openxmlformats.org/officeDocument/2006/relationships/vmlDrawing" Target="../drawings/vmlDrawing185.vml"/><Relationship Id="rId6" Type="http://schemas.openxmlformats.org/officeDocument/2006/relationships/image" Target="../media/image26.png"/><Relationship Id="rId5" Type="http://schemas.openxmlformats.org/officeDocument/2006/relationships/image" Target="../media/image15.emf"/><Relationship Id="rId4" Type="http://schemas.openxmlformats.org/officeDocument/2006/relationships/oleObject" Target="../embeddings/oleObject117.bin"/></Relationships>
</file>

<file path=ppt/slideLayouts/_rels/slideLayout31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3.xml"/><Relationship Id="rId1" Type="http://schemas.openxmlformats.org/officeDocument/2006/relationships/vmlDrawing" Target="../drawings/vmlDrawing186.vml"/><Relationship Id="rId5" Type="http://schemas.openxmlformats.org/officeDocument/2006/relationships/image" Target="../media/image15.emf"/><Relationship Id="rId4" Type="http://schemas.openxmlformats.org/officeDocument/2006/relationships/oleObject" Target="../embeddings/oleObject118.bin"/></Relationships>
</file>

<file path=ppt/slideLayouts/_rels/slideLayout31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4.xml"/><Relationship Id="rId1" Type="http://schemas.openxmlformats.org/officeDocument/2006/relationships/vmlDrawing" Target="../drawings/vmlDrawing187.vml"/><Relationship Id="rId5" Type="http://schemas.openxmlformats.org/officeDocument/2006/relationships/image" Target="../media/image15.emf"/><Relationship Id="rId4" Type="http://schemas.openxmlformats.org/officeDocument/2006/relationships/oleObject" Target="../embeddings/oleObject119.bin"/></Relationships>
</file>

<file path=ppt/slideLayouts/_rels/slideLayout31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5.xml"/><Relationship Id="rId1" Type="http://schemas.openxmlformats.org/officeDocument/2006/relationships/vmlDrawing" Target="../drawings/vmlDrawing188.v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oleObject" Target="../embeddings/oleObject120.bin"/></Relationships>
</file>

<file path=ppt/slideLayouts/_rels/slideLayout31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6.xml"/><Relationship Id="rId1" Type="http://schemas.openxmlformats.org/officeDocument/2006/relationships/vmlDrawing" Target="../drawings/vmlDrawing189.vml"/><Relationship Id="rId5" Type="http://schemas.openxmlformats.org/officeDocument/2006/relationships/image" Target="../media/image15.emf"/><Relationship Id="rId4" Type="http://schemas.openxmlformats.org/officeDocument/2006/relationships/oleObject" Target="../embeddings/oleObject121.bin"/></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7.xml"/><Relationship Id="rId1" Type="http://schemas.openxmlformats.org/officeDocument/2006/relationships/vmlDrawing" Target="../drawings/vmlDrawing190.vml"/><Relationship Id="rId6" Type="http://schemas.openxmlformats.org/officeDocument/2006/relationships/image" Target="../media/image25.png"/><Relationship Id="rId5" Type="http://schemas.openxmlformats.org/officeDocument/2006/relationships/image" Target="../media/image15.emf"/><Relationship Id="rId4" Type="http://schemas.openxmlformats.org/officeDocument/2006/relationships/oleObject" Target="../embeddings/oleObject122.bin"/></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8.xml"/><Relationship Id="rId1" Type="http://schemas.openxmlformats.org/officeDocument/2006/relationships/vmlDrawing" Target="../drawings/vmlDrawing191.vml"/><Relationship Id="rId5" Type="http://schemas.openxmlformats.org/officeDocument/2006/relationships/image" Target="../media/image15.emf"/><Relationship Id="rId4" Type="http://schemas.openxmlformats.org/officeDocument/2006/relationships/oleObject" Target="../embeddings/oleObject123.bin"/></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99.xml"/><Relationship Id="rId1" Type="http://schemas.openxmlformats.org/officeDocument/2006/relationships/vmlDrawing" Target="../drawings/vmlDrawing192.vml"/><Relationship Id="rId5" Type="http://schemas.openxmlformats.org/officeDocument/2006/relationships/image" Target="../media/image15.emf"/><Relationship Id="rId4" Type="http://schemas.openxmlformats.org/officeDocument/2006/relationships/oleObject" Target="../embeddings/oleObject124.bin"/></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00.xml"/><Relationship Id="rId1" Type="http://schemas.openxmlformats.org/officeDocument/2006/relationships/vmlDrawing" Target="../drawings/vmlDrawing193.vml"/><Relationship Id="rId5" Type="http://schemas.openxmlformats.org/officeDocument/2006/relationships/image" Target="../media/image15.emf"/><Relationship Id="rId4" Type="http://schemas.openxmlformats.org/officeDocument/2006/relationships/oleObject" Target="../embeddings/oleObject125.bin"/></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01.xml"/><Relationship Id="rId1" Type="http://schemas.openxmlformats.org/officeDocument/2006/relationships/vmlDrawing" Target="../drawings/vmlDrawing194.vml"/><Relationship Id="rId5" Type="http://schemas.openxmlformats.org/officeDocument/2006/relationships/image" Target="../media/image13.emf"/><Relationship Id="rId4" Type="http://schemas.openxmlformats.org/officeDocument/2006/relationships/oleObject" Target="../embeddings/oleObject126.bin"/></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02.xml"/><Relationship Id="rId1" Type="http://schemas.openxmlformats.org/officeDocument/2006/relationships/vmlDrawing" Target="../drawings/vmlDrawing195.vml"/><Relationship Id="rId5" Type="http://schemas.openxmlformats.org/officeDocument/2006/relationships/image" Target="../media/image15.emf"/><Relationship Id="rId4" Type="http://schemas.openxmlformats.org/officeDocument/2006/relationships/oleObject" Target="../embeddings/oleObject127.bin"/></Relationships>
</file>

<file path=ppt/slideLayouts/_rels/slideLayout326.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vmlDrawing" Target="../drawings/vmlDrawing196.vml"/><Relationship Id="rId6" Type="http://schemas.openxmlformats.org/officeDocument/2006/relationships/image" Target="../media/image12.emf"/><Relationship Id="rId5" Type="http://schemas.openxmlformats.org/officeDocument/2006/relationships/oleObject" Target="../embeddings/oleObject128.bin"/><Relationship Id="rId4"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05.xml"/><Relationship Id="rId1" Type="http://schemas.openxmlformats.org/officeDocument/2006/relationships/vmlDrawing" Target="../drawings/vmlDrawing197.vml"/><Relationship Id="rId5" Type="http://schemas.openxmlformats.org/officeDocument/2006/relationships/image" Target="../media/image12.emf"/><Relationship Id="rId4" Type="http://schemas.openxmlformats.org/officeDocument/2006/relationships/oleObject" Target="../embeddings/oleObject129.bin"/></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06.xml"/><Relationship Id="rId1" Type="http://schemas.openxmlformats.org/officeDocument/2006/relationships/vmlDrawing" Target="../drawings/vmlDrawing198.vml"/><Relationship Id="rId5" Type="http://schemas.openxmlformats.org/officeDocument/2006/relationships/image" Target="../media/image12.emf"/><Relationship Id="rId4" Type="http://schemas.openxmlformats.org/officeDocument/2006/relationships/oleObject" Target="../embeddings/oleObject130.bin"/></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07.xml"/><Relationship Id="rId1" Type="http://schemas.openxmlformats.org/officeDocument/2006/relationships/vmlDrawing" Target="../drawings/vmlDrawing199.v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131.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vmlDrawing" Target="../drawings/vmlDrawing200.vml"/><Relationship Id="rId6" Type="http://schemas.openxmlformats.org/officeDocument/2006/relationships/image" Target="../media/image12.emf"/><Relationship Id="rId5" Type="http://schemas.openxmlformats.org/officeDocument/2006/relationships/oleObject" Target="../embeddings/oleObject132.bin"/><Relationship Id="rId4"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10.xml"/><Relationship Id="rId1" Type="http://schemas.openxmlformats.org/officeDocument/2006/relationships/vmlDrawing" Target="../drawings/vmlDrawing201.vml"/><Relationship Id="rId5" Type="http://schemas.openxmlformats.org/officeDocument/2006/relationships/image" Target="../media/image12.emf"/><Relationship Id="rId4" Type="http://schemas.openxmlformats.org/officeDocument/2006/relationships/oleObject" Target="../embeddings/oleObject133.bin"/></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11.xml"/><Relationship Id="rId1" Type="http://schemas.openxmlformats.org/officeDocument/2006/relationships/vmlDrawing" Target="../drawings/vmlDrawing202.vml"/><Relationship Id="rId5" Type="http://schemas.openxmlformats.org/officeDocument/2006/relationships/image" Target="../media/image12.emf"/><Relationship Id="rId4" Type="http://schemas.openxmlformats.org/officeDocument/2006/relationships/oleObject" Target="../embeddings/oleObject134.bin"/></Relationships>
</file>

<file path=ppt/slideLayouts/_rels/slideLayout33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12.xml"/><Relationship Id="rId1" Type="http://schemas.openxmlformats.org/officeDocument/2006/relationships/vmlDrawing" Target="../drawings/vmlDrawing203.v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oleObject" Target="../embeddings/oleObject135.bin"/></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13.xml"/><Relationship Id="rId1" Type="http://schemas.openxmlformats.org/officeDocument/2006/relationships/vmlDrawing" Target="../drawings/vmlDrawing204.vml"/><Relationship Id="rId6" Type="http://schemas.openxmlformats.org/officeDocument/2006/relationships/image" Target="../media/image25.png"/><Relationship Id="rId5" Type="http://schemas.openxmlformats.org/officeDocument/2006/relationships/image" Target="../media/image12.emf"/><Relationship Id="rId4" Type="http://schemas.openxmlformats.org/officeDocument/2006/relationships/oleObject" Target="../embeddings/oleObject136.bin"/></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14.xml"/><Relationship Id="rId1" Type="http://schemas.openxmlformats.org/officeDocument/2006/relationships/vmlDrawing" Target="../drawings/vmlDrawing205.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37.bin"/></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vmlDrawing" Target="../drawings/vmlDrawing206.vml"/><Relationship Id="rId6" Type="http://schemas.openxmlformats.org/officeDocument/2006/relationships/image" Target="../media/image15.emf"/><Relationship Id="rId5" Type="http://schemas.openxmlformats.org/officeDocument/2006/relationships/oleObject" Target="../embeddings/oleObject138.bin"/><Relationship Id="rId4"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17.xml"/><Relationship Id="rId1" Type="http://schemas.openxmlformats.org/officeDocument/2006/relationships/vmlDrawing" Target="../drawings/vmlDrawing207.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139.bin"/></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vmlDrawing" Target="../drawings/vmlDrawing208.vml"/><Relationship Id="rId6" Type="http://schemas.openxmlformats.org/officeDocument/2006/relationships/image" Target="../media/image15.emf"/><Relationship Id="rId5" Type="http://schemas.openxmlformats.org/officeDocument/2006/relationships/oleObject" Target="../embeddings/oleObject140.bin"/><Relationship Id="rId4"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tags" Target="../tags/tag221.xml"/><Relationship Id="rId7" Type="http://schemas.openxmlformats.org/officeDocument/2006/relationships/image" Target="../media/image49.png"/><Relationship Id="rId2" Type="http://schemas.openxmlformats.org/officeDocument/2006/relationships/tags" Target="../tags/tag220.xml"/><Relationship Id="rId1" Type="http://schemas.openxmlformats.org/officeDocument/2006/relationships/vmlDrawing" Target="../drawings/vmlDrawing209.vml"/><Relationship Id="rId6" Type="http://schemas.openxmlformats.org/officeDocument/2006/relationships/image" Target="../media/image48.emf"/><Relationship Id="rId5" Type="http://schemas.openxmlformats.org/officeDocument/2006/relationships/oleObject" Target="../embeddings/oleObject141.bin"/><Relationship Id="rId4" Type="http://schemas.openxmlformats.org/officeDocument/2006/relationships/slideMaster" Target="../slideMasters/slideMaster1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379802613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dirty="0"/>
          </a:p>
        </p:txBody>
      </p:sp>
      <p:sp>
        <p:nvSpPr>
          <p:cNvPr id="19" name="Footer Placeholder 18"/>
          <p:cNvSpPr>
            <a:spLocks noGrp="1"/>
          </p:cNvSpPr>
          <p:nvPr>
            <p:ph type="ftr" sz="quarter" idx="15"/>
          </p:nvPr>
        </p:nvSpPr>
        <p:spPr bwMode="invGray">
          <a:noFill/>
        </p:spPr>
        <p:txBody>
          <a:bodyPr/>
          <a:lstStyle/>
          <a:p>
            <a:endParaRPr lang="en-GB" noProof="0" dirty="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A74CE0EA-F3B5-4684-BA10-C594598FDB9C}" type="slidenum">
              <a:rPr lang="en-GB" noProof="0" smtClean="0"/>
              <a:pPr/>
              <a:t>‹#›</a:t>
            </a:fld>
            <a:endParaRPr lang="en-GB" noProof="0" dirty="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7940802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1885319286"/>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noProof="0" dirty="0"/>
          </a:p>
        </p:txBody>
      </p:sp>
      <p:sp>
        <p:nvSpPr>
          <p:cNvPr id="5" name="Footer Placeholder 4"/>
          <p:cNvSpPr>
            <a:spLocks noGrp="1"/>
          </p:cNvSpPr>
          <p:nvPr>
            <p:ph type="ftr" sz="quarter" idx="15"/>
          </p:nvPr>
        </p:nvSpPr>
        <p:spPr bwMode="invGray"/>
        <p:txBody>
          <a:bodyPr/>
          <a:lstStyle/>
          <a:p>
            <a:endParaRPr lang="en-GB" noProof="0" dirty="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16596912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29351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2734877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6612687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5169187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dirty="0"/>
          </a:p>
        </p:txBody>
      </p:sp>
      <p:sp>
        <p:nvSpPr>
          <p:cNvPr id="9" name="Footer Placeholder 8"/>
          <p:cNvSpPr>
            <a:spLocks noGrp="1"/>
          </p:cNvSpPr>
          <p:nvPr>
            <p:ph type="ftr" sz="quarter" idx="19"/>
          </p:nvPr>
        </p:nvSpPr>
        <p:spPr bwMode="invGray"/>
        <p:txBody>
          <a:bodyPr/>
          <a:lstStyle/>
          <a:p>
            <a:endParaRPr lang="en-GB" noProof="0" dirty="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64098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dirty="0"/>
          </a:p>
        </p:txBody>
      </p:sp>
      <p:sp>
        <p:nvSpPr>
          <p:cNvPr id="9" name="Footer Placeholder 8"/>
          <p:cNvSpPr>
            <a:spLocks noGrp="1"/>
          </p:cNvSpPr>
          <p:nvPr>
            <p:ph type="ftr" sz="quarter" idx="19"/>
          </p:nvPr>
        </p:nvSpPr>
        <p:spPr bwMode="invGray"/>
        <p:txBody>
          <a:bodyPr/>
          <a:lstStyle/>
          <a:p>
            <a:endParaRPr lang="en-GB" noProof="0" dirty="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23075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noProof="0" dirty="0"/>
          </a:p>
        </p:txBody>
      </p:sp>
      <p:sp>
        <p:nvSpPr>
          <p:cNvPr id="4" name="Footer Placeholder 3"/>
          <p:cNvSpPr>
            <a:spLocks noGrp="1"/>
          </p:cNvSpPr>
          <p:nvPr>
            <p:ph type="ftr" sz="quarter" idx="19"/>
          </p:nvPr>
        </p:nvSpPr>
        <p:spPr bwMode="invGray"/>
        <p:txBody>
          <a:bodyPr/>
          <a:lstStyle/>
          <a:p>
            <a:endParaRPr lang="en-GB" noProof="0" dirty="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6770865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dirty="0"/>
          </a:p>
        </p:txBody>
      </p:sp>
      <p:sp>
        <p:nvSpPr>
          <p:cNvPr id="19" name="Footer Placeholder 18"/>
          <p:cNvSpPr>
            <a:spLocks noGrp="1"/>
          </p:cNvSpPr>
          <p:nvPr>
            <p:ph type="ftr" sz="quarter" idx="15"/>
          </p:nvPr>
        </p:nvSpPr>
        <p:spPr bwMode="invGray">
          <a:noFill/>
        </p:spPr>
        <p:txBody>
          <a:bodyPr/>
          <a:lstStyle/>
          <a:p>
            <a:endParaRPr lang="en-GB" noProof="0" dirty="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A74CE0EA-F3B5-4684-BA10-C594598FDB9C}" type="slidenum">
              <a:rPr lang="en-GB" noProof="0" smtClean="0"/>
              <a:pPr/>
              <a:t>‹#›</a:t>
            </a:fld>
            <a:endParaRPr lang="en-GB" noProof="0" dirty="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2686663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dirty="0"/>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dirty="0"/>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dirty="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37962198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dirty="0"/>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dirty="0"/>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dirty="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32189136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dirty="0"/>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dirty="0"/>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dirty="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4628491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dirty="0"/>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dirty="0"/>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dirty="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7105558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227460597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1430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AB17-6940-464C-ABC3-8446E08892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DA5FA7-02E8-4F37-8E26-4ABD15DFC13F}"/>
              </a:ext>
            </a:extLst>
          </p:cNvPr>
          <p:cNvSpPr>
            <a:spLocks noGrp="1"/>
          </p:cNvSpPr>
          <p:nvPr>
            <p:ph type="dt" sz="half" idx="10"/>
          </p:nvPr>
        </p:nvSpPr>
        <p:spPr/>
        <p:txBody>
          <a:bodyPr/>
          <a:lstStyle/>
          <a:p>
            <a:endParaRPr lang="en-AU" dirty="0"/>
          </a:p>
        </p:txBody>
      </p:sp>
      <p:sp>
        <p:nvSpPr>
          <p:cNvPr id="4" name="Footer Placeholder 3">
            <a:extLst>
              <a:ext uri="{FF2B5EF4-FFF2-40B4-BE49-F238E27FC236}">
                <a16:creationId xmlns:a16="http://schemas.microsoft.com/office/drawing/2014/main" id="{67ACDA32-9645-4BE7-B425-C78A3861E1B0}"/>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3718BD35-DBDA-4C8E-A8B2-75C31221D209}"/>
              </a:ext>
            </a:extLst>
          </p:cNvPr>
          <p:cNvSpPr>
            <a:spLocks noGrp="1"/>
          </p:cNvSpPr>
          <p:nvPr>
            <p:ph type="sldNum" sz="quarter" idx="12"/>
          </p:nvPr>
        </p:nvSpPr>
        <p:spPr>
          <a:xfrm>
            <a:off x="8610600" y="6356350"/>
            <a:ext cx="2743200" cy="365125"/>
          </a:xfrm>
          <a:prstGeom prst="rect">
            <a:avLst/>
          </a:prstGeom>
        </p:spPr>
        <p:txBody>
          <a:bodyPr/>
          <a:lstStyle/>
          <a:p>
            <a:fld id="{D18184EB-D138-438B-AE6D-1753407AB9DD}" type="slidenum">
              <a:rPr lang="en-AU" smtClean="0"/>
              <a:t>‹#›</a:t>
            </a:fld>
            <a:endParaRPr lang="en-AU" dirty="0"/>
          </a:p>
        </p:txBody>
      </p:sp>
    </p:spTree>
    <p:extLst>
      <p:ext uri="{BB962C8B-B14F-4D97-AF65-F5344CB8AC3E}">
        <p14:creationId xmlns:p14="http://schemas.microsoft.com/office/powerpoint/2010/main" val="15369396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9750471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38"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B08C1B1-6E26-41E2-8649-52A6027BBDB5}"/>
              </a:ext>
            </a:extLst>
          </p:cNvPr>
          <p:cNvSpPr/>
          <p:nvPr userDrawn="1">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dirty="0">
              <a:solidFill>
                <a:srgbClr val="FFFFFF"/>
              </a:solidFill>
              <a:latin typeface="Calibri" panose="020F0502020204030204" pitchFamily="34" charset="0"/>
              <a:ea typeface="+mj-ea"/>
              <a:cs typeface="+mj-cs"/>
              <a:sym typeface="Calibri" panose="020F0502020204030204" pitchFamily="34" charset="0"/>
            </a:endParaRPr>
          </a:p>
        </p:txBody>
      </p:sp>
      <p:grpSp>
        <p:nvGrpSpPr>
          <p:cNvPr id="34" name="Group 33"/>
          <p:cNvGrpSpPr/>
          <p:nvPr userDrawn="1"/>
        </p:nvGrpSpPr>
        <p:grpSpPr>
          <a:xfrm>
            <a:off x="0" y="0"/>
            <a:ext cx="3915966" cy="6858002"/>
            <a:chOff x="-2" y="-2"/>
            <a:chExt cx="4152360" cy="6858002"/>
          </a:xfrm>
        </p:grpSpPr>
        <p:pic>
          <p:nvPicPr>
            <p:cNvPr id="35" name="Picture 34"/>
            <p:cNvPicPr>
              <a:picLocks noChangeAspect="1" noChangeArrowheads="1"/>
            </p:cNvPicPr>
            <p:nvPr/>
          </p:nvPicPr>
          <p:blipFill rotWithShape="1">
            <a:blip r:embed="rId7" cstate="email">
              <a:duotone>
                <a:prstClr val="black"/>
                <a:srgbClr val="7DDAF3">
                  <a:tint val="45000"/>
                  <a:satMod val="400000"/>
                </a:srgbClr>
              </a:duotone>
              <a:extLst>
                <a:ext uri="{28A0092B-C50C-407E-A947-70E740481C1C}">
                  <a14:useLocalDpi xmlns:a14="http://schemas.microsoft.com/office/drawing/2010/main"/>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36" name="Freeform 35"/>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rgbClr val="004A99"/>
            </a:solidFill>
            <a:ln w="25400" cap="flat" cmpd="sng" algn="ctr">
              <a:noFill/>
              <a:prstDash val="solid"/>
            </a:ln>
            <a:effectLst/>
          </p:spPr>
          <p:txBody>
            <a:bodyPr rtlCol="0" anchor="ctr"/>
            <a:lstStyle/>
            <a:p>
              <a:pPr algn="ctr" fontAlgn="base">
                <a:spcBef>
                  <a:spcPct val="0"/>
                </a:spcBef>
                <a:spcAft>
                  <a:spcPct val="0"/>
                </a:spcAft>
                <a:defRPr/>
              </a:pPr>
              <a:endParaRPr lang="en-US" sz="1632" kern="0" dirty="0">
                <a:solidFill>
                  <a:srgbClr val="FFFFFF"/>
                </a:solidFill>
                <a:latin typeface="+mn-lt"/>
                <a:ea typeface="+mn-ea"/>
                <a:cs typeface="+mn-cs"/>
                <a:sym typeface="+mn-lt"/>
              </a:endParaRPr>
            </a:p>
          </p:txBody>
        </p:sp>
        <p:sp>
          <p:nvSpPr>
            <p:cNvPr id="37" name="Freeform 36"/>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dirty="0">
                <a:solidFill>
                  <a:srgbClr val="FFFFFF"/>
                </a:solidFill>
                <a:latin typeface="+mn-lt"/>
                <a:ea typeface="+mn-ea"/>
                <a:cs typeface="+mn-cs"/>
                <a:sym typeface="+mn-lt"/>
              </a:endParaRPr>
            </a:p>
          </p:txBody>
        </p:sp>
        <p:sp>
          <p:nvSpPr>
            <p:cNvPr id="38" name="Freeform 37"/>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dirty="0">
                <a:solidFill>
                  <a:srgbClr val="FFFFFF"/>
                </a:solidFill>
                <a:latin typeface="+mn-lt"/>
                <a:ea typeface="+mn-ea"/>
                <a:cs typeface="+mn-cs"/>
                <a:sym typeface="+mn-lt"/>
              </a:endParaRPr>
            </a:p>
          </p:txBody>
        </p:sp>
      </p:grpSp>
      <p:sp>
        <p:nvSpPr>
          <p:cNvPr id="42" name="Title 1"/>
          <p:cNvSpPr>
            <a:spLocks noGrp="1"/>
          </p:cNvSpPr>
          <p:nvPr>
            <p:ph type="ctrTitle"/>
          </p:nvPr>
        </p:nvSpPr>
        <p:spPr bwMode="ltGray">
          <a:xfrm>
            <a:off x="4107093" y="4475830"/>
            <a:ext cx="70859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defRPr kumimoji="0" lang="en-US" sz="4400" b="0" i="0" u="none" strike="noStrike" kern="0" cap="none" spc="0" normalizeH="0" baseline="0" dirty="0">
                <a:ln>
                  <a:noFill/>
                </a:ln>
                <a:solidFill>
                  <a:srgbClr val="018ECB"/>
                </a:solidFill>
                <a:effectLst/>
                <a:uLnTx/>
                <a:uFillTx/>
                <a:latin typeface="+mj-lt"/>
                <a:ea typeface="+mj-ea"/>
                <a:cs typeface="+mj-cs"/>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43" name="Subtitle 2"/>
          <p:cNvSpPr>
            <a:spLocks noGrp="1"/>
          </p:cNvSpPr>
          <p:nvPr>
            <p:ph type="subTitle" idx="1"/>
          </p:nvPr>
        </p:nvSpPr>
        <p:spPr bwMode="white">
          <a:xfrm>
            <a:off x="4107094" y="5345507"/>
            <a:ext cx="7085960" cy="246221"/>
          </a:xfrm>
          <a:prstGeom prst="rect">
            <a:avLst/>
          </a:prstGeom>
        </p:spPr>
        <p:txBody>
          <a:bodyPr vert="horz" wrap="square" lIns="0" tIns="0" rIns="0" bIns="0" rtlCol="0">
            <a:spAutoFit/>
          </a:bodyPr>
          <a:lstStyle>
            <a:lvl1pPr>
              <a:defRPr kumimoji="0" lang="en-US" sz="1600" b="0" i="0" u="none" strike="noStrike" kern="0" cap="none" spc="0" normalizeH="0" baseline="0" dirty="0" smtClean="0">
                <a:ln>
                  <a:noFill/>
                </a:ln>
                <a:solidFill>
                  <a:srgbClr val="808080"/>
                </a:solidFill>
                <a:effectLst/>
                <a:uLnTx/>
                <a:uFillTx/>
                <a:latin typeface="+mn-lt"/>
                <a:ea typeface="+mn-ea"/>
                <a:cs typeface="+mn-cs"/>
                <a:sym typeface="+mn-lt"/>
              </a:defRPr>
            </a:lvl1pPr>
          </a:lstStyle>
          <a:p>
            <a:pPr marR="0" lvl="0" defTabSz="913526" fontAlgn="base">
              <a:lnSpc>
                <a:spcPct val="100000"/>
              </a:lnSpc>
              <a:spcBef>
                <a:spcPct val="0"/>
              </a:spcBef>
              <a:spcAft>
                <a:spcPct val="0"/>
              </a:spcAft>
              <a:buClr>
                <a:srgbClr val="000000"/>
              </a:buClr>
              <a:buSzPct val="100000"/>
              <a:buFontTx/>
              <a:buNone/>
              <a:tabLst/>
            </a:pPr>
            <a:r>
              <a:rPr lang="en-US"/>
              <a:t>Click to edit Master subtitle style</a:t>
            </a:r>
          </a:p>
        </p:txBody>
      </p:sp>
      <p:cxnSp>
        <p:nvCxnSpPr>
          <p:cNvPr id="45" name="Straight Connector 44"/>
          <p:cNvCxnSpPr>
            <a:cxnSpLocks/>
          </p:cNvCxnSpPr>
          <p:nvPr userDrawn="1"/>
        </p:nvCxnSpPr>
        <p:spPr>
          <a:xfrm flipH="1">
            <a:off x="4107094" y="5249221"/>
            <a:ext cx="7085960" cy="0"/>
          </a:xfrm>
          <a:prstGeom prst="line">
            <a:avLst/>
          </a:prstGeom>
          <a:noFill/>
          <a:ln w="9525" cap="flat" cmpd="sng" algn="ctr">
            <a:gradFill flip="none" rotWithShape="1">
              <a:gsLst>
                <a:gs pos="0">
                  <a:srgbClr val="7DDAF3">
                    <a:alpha val="0"/>
                  </a:srgbClr>
                </a:gs>
                <a:gs pos="56000">
                  <a:srgbClr val="7DDAF3"/>
                </a:gs>
              </a:gsLst>
              <a:lin ang="0" scaled="1"/>
              <a:tileRect/>
            </a:gradFill>
            <a:prstDash val="solid"/>
          </a:ln>
          <a:effectLst/>
        </p:spPr>
      </p:cxnSp>
    </p:spTree>
    <p:extLst>
      <p:ext uri="{BB962C8B-B14F-4D97-AF65-F5344CB8AC3E}">
        <p14:creationId xmlns:p14="http://schemas.microsoft.com/office/powerpoint/2010/main" val="1285364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33759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6162"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509537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44674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7186"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4059350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06001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8210"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rgbClr val="00244C"/>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461360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dirty="0"/>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dirty="0"/>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dirty="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953138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5526233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9234"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2020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ea typeface="+mn-ea"/>
              <a:cs typeface="+mn-cs"/>
              <a:sym typeface="+mn-lt"/>
            </a:endParaRPr>
          </a:p>
        </p:txBody>
      </p:sp>
    </p:spTree>
    <p:extLst>
      <p:ext uri="{BB962C8B-B14F-4D97-AF65-F5344CB8AC3E}">
        <p14:creationId xmlns:p14="http://schemas.microsoft.com/office/powerpoint/2010/main" val="1366220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29922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025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324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04128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128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2020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207275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34686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230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ea typeface="+mn-ea"/>
                <a:cs typeface="+mn-cs"/>
                <a:sym typeface="+mn-lt"/>
              </a:rPr>
              <a:t>Copyright © 2020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923607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65972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333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62263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66873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435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100951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17427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7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dirty="0"/>
              <a:t>Click icon below to insert an image or remove this placeholder to use the whitespace in another </a:t>
            </a:r>
            <a:r>
              <a:rPr lang="en-US" dirty="0" err="1"/>
              <a:t>wy</a:t>
            </a:r>
            <a:endParaRPr lang="en-US" dirty="0"/>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636123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40845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640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rgbClr val="00244C"/>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804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50589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7426"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49047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354954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8450"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00244C"/>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117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dirty="0"/>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dirty="0"/>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dirty="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9183715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409597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947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232505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19331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049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982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76204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152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190428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51227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254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325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8312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357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000285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403713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4594"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558776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944119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618"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836295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512939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6642"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1202024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6E6F73"/>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1243290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7666"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439160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429609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8690"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342382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9828472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62860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9714"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383147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443199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0738"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551865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440562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1762"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3582673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3481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2786"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17426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61020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3810"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6" name="Group 15"/>
          <p:cNvGrpSpPr/>
          <p:nvPr userDrawn="1"/>
        </p:nvGrpSpPr>
        <p:grpSpPr>
          <a:xfrm>
            <a:off x="0" y="0"/>
            <a:ext cx="3915966" cy="6858002"/>
            <a:chOff x="-2" y="-2"/>
            <a:chExt cx="4152360" cy="6858002"/>
          </a:xfrm>
        </p:grpSpPr>
        <p:pic>
          <p:nvPicPr>
            <p:cNvPr id="17" name="Picture 16"/>
            <p:cNvPicPr>
              <a:picLocks noChangeAspect="1" noChangeArrowheads="1"/>
            </p:cNvPicPr>
            <p:nvPr/>
          </p:nvPicPr>
          <p:blipFill rotWithShape="1">
            <a:blip r:embed="rId6" cstate="email">
              <a:duotone>
                <a:prstClr val="black"/>
                <a:srgbClr val="7DDAF3">
                  <a:tint val="45000"/>
                  <a:satMod val="400000"/>
                </a:srgbClr>
              </a:duotone>
              <a:extLst>
                <a:ext uri="{28A0092B-C50C-407E-A947-70E740481C1C}">
                  <a14:useLocalDpi xmlns:a14="http://schemas.microsoft.com/office/drawing/2010/main"/>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19" name="Freeform 18"/>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rgbClr val="004A99"/>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3" name="Freeform 22"/>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4" name="Freeform 23"/>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5" name="Working Draft Text"/>
            <p:cNvSpPr txBox="1">
              <a:spLocks noChangeArrowheads="1"/>
            </p:cNvSpPr>
            <p:nvPr userDrawn="1"/>
          </p:nvSpPr>
          <p:spPr bwMode="black">
            <a:xfrm>
              <a:off x="102735" y="400957"/>
              <a:ext cx="207791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800" b="1" kern="0">
                  <a:solidFill>
                    <a:srgbClr val="FFFFFF"/>
                  </a:solidFill>
                  <a:latin typeface="+mn-lt"/>
                  <a:ea typeface="+mn-ea"/>
                  <a:cs typeface="+mn-cs"/>
                  <a:sym typeface="+mn-lt"/>
                </a:rPr>
                <a:t>WORKING DRAFT</a:t>
              </a:r>
            </a:p>
          </p:txBody>
        </p:sp>
        <p:sp>
          <p:nvSpPr>
            <p:cNvPr id="28" name="Working Draft"/>
            <p:cNvSpPr txBox="1">
              <a:spLocks noChangeArrowheads="1"/>
            </p:cNvSpPr>
            <p:nvPr userDrawn="1"/>
          </p:nvSpPr>
          <p:spPr bwMode="black">
            <a:xfrm>
              <a:off x="102735" y="526567"/>
              <a:ext cx="2482861"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800" kern="0">
                  <a:solidFill>
                    <a:srgbClr val="FFFFFF"/>
                  </a:solidFill>
                  <a:latin typeface="+mn-lt"/>
                  <a:ea typeface="+mn-ea"/>
                  <a:cs typeface="+mn-cs"/>
                  <a:sym typeface="+mn-lt"/>
                </a:rPr>
                <a:t>Last Modified 8/22/2018 2:01 AM India Standard Time</a:t>
              </a:r>
              <a:endParaRPr lang="en-GB" sz="800" kern="0">
                <a:solidFill>
                  <a:srgbClr val="FFFFFF"/>
                </a:solidFill>
                <a:latin typeface="+mn-lt"/>
                <a:ea typeface="+mn-ea"/>
                <a:cs typeface="+mn-cs"/>
                <a:sym typeface="+mn-lt"/>
              </a:endParaRPr>
            </a:p>
          </p:txBody>
        </p:sp>
        <p:sp>
          <p:nvSpPr>
            <p:cNvPr id="29" name="Printed"/>
            <p:cNvSpPr txBox="1">
              <a:spLocks noChangeArrowheads="1"/>
            </p:cNvSpPr>
            <p:nvPr userDrawn="1"/>
          </p:nvSpPr>
          <p:spPr bwMode="black">
            <a:xfrm>
              <a:off x="102735" y="652179"/>
              <a:ext cx="207791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800" kern="0">
                  <a:solidFill>
                    <a:srgbClr val="FFFFFF"/>
                  </a:solidFill>
                  <a:latin typeface="+mn-lt"/>
                  <a:ea typeface="+mn-ea"/>
                  <a:cs typeface="+mn-cs"/>
                  <a:sym typeface="+mn-lt"/>
                </a:rPr>
                <a:t>Printed</a:t>
              </a:r>
            </a:p>
          </p:txBody>
        </p:sp>
      </p:grpSp>
      <p:sp>
        <p:nvSpPr>
          <p:cNvPr id="30" name="Title 1"/>
          <p:cNvSpPr>
            <a:spLocks noGrp="1"/>
          </p:cNvSpPr>
          <p:nvPr>
            <p:ph type="ctrTitle"/>
          </p:nvPr>
        </p:nvSpPr>
        <p:spPr bwMode="ltGray">
          <a:xfrm>
            <a:off x="4107093" y="3520599"/>
            <a:ext cx="70859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defRPr kumimoji="0" lang="en-US" sz="4400" b="0" i="0" u="none" strike="noStrike" kern="0" cap="none" spc="0" normalizeH="0" baseline="0" dirty="0">
                <a:ln>
                  <a:noFill/>
                </a:ln>
                <a:solidFill>
                  <a:srgbClr val="018ECB"/>
                </a:solidFill>
                <a:effectLst/>
                <a:uLnTx/>
                <a:uFillTx/>
                <a:latin typeface="+mj-lt"/>
                <a:ea typeface="+mj-ea"/>
                <a:cs typeface="+mj-cs"/>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31" name="Subtitle 2"/>
          <p:cNvSpPr>
            <a:spLocks noGrp="1"/>
          </p:cNvSpPr>
          <p:nvPr>
            <p:ph type="subTitle" idx="1"/>
          </p:nvPr>
        </p:nvSpPr>
        <p:spPr bwMode="white">
          <a:xfrm>
            <a:off x="4107094" y="4390276"/>
            <a:ext cx="7085960" cy="246221"/>
          </a:xfrm>
          <a:prstGeom prst="rect">
            <a:avLst/>
          </a:prstGeom>
        </p:spPr>
        <p:txBody>
          <a:bodyPr vert="horz" wrap="square" lIns="0" tIns="0" rIns="0" bIns="0" rtlCol="0">
            <a:spAutoFit/>
          </a:bodyPr>
          <a:lstStyle>
            <a:lvl1pPr>
              <a:defRPr kumimoji="0" lang="en-US" sz="1600" b="0" i="0" u="none" strike="noStrike" kern="0" cap="none" spc="0" normalizeH="0" baseline="0" dirty="0" smtClean="0">
                <a:ln>
                  <a:noFill/>
                </a:ln>
                <a:solidFill>
                  <a:srgbClr val="808080"/>
                </a:solidFill>
                <a:effectLst/>
                <a:uLnTx/>
                <a:uFillTx/>
                <a:latin typeface="+mn-lt"/>
                <a:ea typeface="+mn-ea"/>
                <a:cs typeface="+mn-cs"/>
                <a:sym typeface="+mn-lt"/>
              </a:defRPr>
            </a:lvl1pPr>
          </a:lstStyle>
          <a:p>
            <a:pPr marR="0" lvl="0" defTabSz="913526" fontAlgn="base">
              <a:lnSpc>
                <a:spcPct val="100000"/>
              </a:lnSpc>
              <a:spcBef>
                <a:spcPct val="0"/>
              </a:spcBef>
              <a:spcAft>
                <a:spcPct val="0"/>
              </a:spcAft>
              <a:buClr>
                <a:srgbClr val="000000"/>
              </a:buClr>
              <a:buSzPct val="100000"/>
              <a:buFontTx/>
              <a:buNone/>
              <a:tabLst/>
            </a:pPr>
            <a:r>
              <a:rPr lang="en-US"/>
              <a:t>Click to edit Master subtitle style</a:t>
            </a:r>
          </a:p>
        </p:txBody>
      </p:sp>
      <p:pic>
        <p:nvPicPr>
          <p:cNvPr id="32" name="Picture 433" descr="Image result for who logo"/>
          <p:cNvPicPr>
            <a:picLocks noChangeAspect="1" noChangeArrowheads="1"/>
          </p:cNvPicPr>
          <p:nvPr userDrawn="1"/>
        </p:nvPicPr>
        <p:blipFill>
          <a:blip r:embed="rId7" cstate="email">
            <a:extLst>
              <a:ext uri="{28A0092B-C50C-407E-A947-70E740481C1C}">
                <a14:useLocalDpi xmlns:a14="http://schemas.microsoft.com/office/drawing/2010/main"/>
              </a:ext>
            </a:extLst>
          </a:blip>
          <a:stretch>
            <a:fillRect/>
          </a:stretch>
        </p:blipFill>
        <p:spPr bwMode="auto">
          <a:xfrm>
            <a:off x="4107093" y="1304113"/>
            <a:ext cx="4185239" cy="1296212"/>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3" name="Straight Connector 32"/>
          <p:cNvCxnSpPr>
            <a:cxnSpLocks/>
          </p:cNvCxnSpPr>
          <p:nvPr userDrawn="1"/>
        </p:nvCxnSpPr>
        <p:spPr>
          <a:xfrm flipH="1">
            <a:off x="4107094" y="4293990"/>
            <a:ext cx="7085960" cy="0"/>
          </a:xfrm>
          <a:prstGeom prst="line">
            <a:avLst/>
          </a:prstGeom>
          <a:noFill/>
          <a:ln w="9525" cap="flat" cmpd="sng" algn="ctr">
            <a:gradFill flip="none" rotWithShape="1">
              <a:gsLst>
                <a:gs pos="0">
                  <a:srgbClr val="7DDAF3">
                    <a:alpha val="0"/>
                  </a:srgbClr>
                </a:gs>
                <a:gs pos="56000">
                  <a:srgbClr val="7DDAF3"/>
                </a:gs>
              </a:gsLst>
              <a:lin ang="0" scaled="1"/>
              <a:tileRect/>
            </a:gradFill>
            <a:prstDash val="solid"/>
          </a:ln>
          <a:effectLst/>
        </p:spPr>
      </p:cxnSp>
    </p:spTree>
    <p:extLst>
      <p:ext uri="{BB962C8B-B14F-4D97-AF65-F5344CB8AC3E}">
        <p14:creationId xmlns:p14="http://schemas.microsoft.com/office/powerpoint/2010/main" val="421213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71262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483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ea typeface="+mj-ea"/>
                <a:cs typeface="+mj-cs"/>
                <a:sym typeface="+mj-lt"/>
              </a:defRPr>
            </a:lvl1pPr>
          </a:lstStyle>
          <a:p>
            <a:r>
              <a:rPr lang="en-US"/>
              <a:t>Click to add title</a:t>
            </a:r>
          </a:p>
        </p:txBody>
      </p:sp>
      <p:pic>
        <p:nvPicPr>
          <p:cNvPr id="11" name="Picture 433" descr="Image result for who logo"/>
          <p:cNvPicPr>
            <a:picLocks noChangeAspect="1" noChangeArrowheads="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10363165" y="6301171"/>
            <a:ext cx="901060" cy="2790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588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734845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58"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401315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79811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88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898881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7996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790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462533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800948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893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823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5175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829184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995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227597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4851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0978"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469359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38758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2002"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671556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81946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302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515619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62798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405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773996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97080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507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523731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486379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098"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rgbClr val="00244C"/>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425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066702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7122"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505862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94515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814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00244C"/>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205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91202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917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4043333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0434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0295206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0194"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043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80471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1218"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85340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236057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2242"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315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31721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3266"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876015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42111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429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552188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531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316736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468477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338"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4212610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6E6F73"/>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3777423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7362"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929173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36935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8386"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00244C"/>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10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99774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9410"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1680644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8444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66078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0434"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643115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05202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1458"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106524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695867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2482"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870277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46664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350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923738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0955954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4530"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9"/>
            <a:ext cx="3448800" cy="1220467"/>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618747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300439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5554"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3060344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836242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578"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545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175634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760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039661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6193441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862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3326849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126261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965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3417763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4488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2890628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067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83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304609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169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337716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955037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272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00244C"/>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035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26D2-D3FA-2D41-97EE-8F342E3C62DF}"/>
              </a:ext>
            </a:extLst>
          </p:cNvPr>
          <p:cNvSpPr>
            <a:spLocks noGrp="1"/>
          </p:cNvSpPr>
          <p:nvPr>
            <p:ph type="title" hasCustomPrompt="1"/>
          </p:nvPr>
        </p:nvSpPr>
        <p:spPr>
          <a:xfrm>
            <a:off x="838200" y="0"/>
            <a:ext cx="9803296" cy="1646238"/>
          </a:xfrm>
          <a:solidFill>
            <a:schemeClr val="accent4">
              <a:lumMod val="20000"/>
              <a:lumOff val="80000"/>
              <a:alpha val="50000"/>
            </a:schemeClr>
          </a:solidFill>
        </p:spPr>
        <p:txBody>
          <a:bodyPr>
            <a:normAutofit/>
          </a:bodyPr>
          <a:lstStyle>
            <a:lvl1pPr>
              <a:defRPr sz="2800" b="1" spc="-100" baseline="0">
                <a:latin typeface="Helvetica" pitchFamily="2" charset="0"/>
                <a:cs typeface="Times New Roman" panose="02020603050405020304" pitchFamily="18" charset="0"/>
              </a:defRPr>
            </a:lvl1pPr>
          </a:lstStyle>
          <a:p>
            <a:r>
              <a:rPr lang="en-US"/>
              <a:t>  Click to edit Master title style</a:t>
            </a:r>
            <a:endParaRPr lang="en-GB"/>
          </a:p>
        </p:txBody>
      </p:sp>
      <p:sp>
        <p:nvSpPr>
          <p:cNvPr id="3" name="Content Placeholder 2">
            <a:extLst>
              <a:ext uri="{FF2B5EF4-FFF2-40B4-BE49-F238E27FC236}">
                <a16:creationId xmlns:a16="http://schemas.microsoft.com/office/drawing/2014/main" id="{795A101E-8DD9-8E4A-98AA-0D02553C98D8}"/>
              </a:ext>
            </a:extLst>
          </p:cNvPr>
          <p:cNvSpPr>
            <a:spLocks noGrp="1"/>
          </p:cNvSpPr>
          <p:nvPr>
            <p:ph sz="half" idx="1"/>
          </p:nvPr>
        </p:nvSpPr>
        <p:spPr>
          <a:xfrm>
            <a:off x="838200" y="1825625"/>
            <a:ext cx="5181600" cy="4351338"/>
          </a:xfrm>
        </p:spPr>
        <p:txBody>
          <a:bodyPr>
            <a:normAutofit/>
          </a:bodyPr>
          <a:lstStyle>
            <a:lvl1pPr>
              <a:defRPr sz="2000">
                <a:latin typeface="Helvetica" pitchFamily="2" charset="0"/>
              </a:defRPr>
            </a:lvl1pPr>
            <a:lvl2pPr>
              <a:defRPr sz="1800">
                <a:latin typeface="Helvetica" pitchFamily="2" charset="0"/>
              </a:defRPr>
            </a:lvl2pPr>
            <a:lvl3pPr>
              <a:defRPr sz="1600">
                <a:latin typeface="Helvetica" pitchFamily="2" charset="0"/>
              </a:defRPr>
            </a:lvl3pPr>
            <a:lvl4pPr>
              <a:defRPr sz="1400">
                <a:latin typeface="Helvetica" pitchFamily="2" charset="0"/>
              </a:defRPr>
            </a:lvl4pPr>
            <a:lvl5pPr>
              <a:defRPr sz="1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0295AB-DA28-4642-81A0-9970529793E1}"/>
              </a:ext>
            </a:extLst>
          </p:cNvPr>
          <p:cNvSpPr>
            <a:spLocks noGrp="1"/>
          </p:cNvSpPr>
          <p:nvPr>
            <p:ph sz="half" idx="2"/>
          </p:nvPr>
        </p:nvSpPr>
        <p:spPr>
          <a:xfrm>
            <a:off x="6172200" y="1825625"/>
            <a:ext cx="5181600" cy="4351338"/>
          </a:xfrm>
        </p:spPr>
        <p:txBody>
          <a:bodyPr>
            <a:normAutofit/>
          </a:bodyPr>
          <a:lstStyle>
            <a:lvl1pPr>
              <a:defRPr sz="2000">
                <a:latin typeface="Helvetica" pitchFamily="2" charset="0"/>
              </a:defRPr>
            </a:lvl1pPr>
            <a:lvl2pPr>
              <a:defRPr sz="1800">
                <a:latin typeface="Helvetica" pitchFamily="2" charset="0"/>
              </a:defRPr>
            </a:lvl2pPr>
            <a:lvl3pPr>
              <a:defRPr sz="1600">
                <a:latin typeface="Helvetica" pitchFamily="2" charset="0"/>
              </a:defRPr>
            </a:lvl3pPr>
            <a:lvl4pPr>
              <a:defRPr sz="1400">
                <a:latin typeface="Helvetica" pitchFamily="2" charset="0"/>
              </a:defRPr>
            </a:lvl4pPr>
            <a:lvl5pPr>
              <a:defRPr sz="1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284D6D-031C-8B4D-8B0D-24E904B163C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64841E9F-BC35-4049-B5F7-1EC7E3F08B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77B4C-482E-144A-81B7-365579AA4322}"/>
              </a:ext>
            </a:extLst>
          </p:cNvPr>
          <p:cNvSpPr>
            <a:spLocks noGrp="1"/>
          </p:cNvSpPr>
          <p:nvPr>
            <p:ph type="sldNum" sz="quarter" idx="12"/>
          </p:nvPr>
        </p:nvSpPr>
        <p:spPr/>
        <p:txBody>
          <a:bodyPr/>
          <a:lstStyle/>
          <a:p>
            <a:fld id="{A793BDB0-8DC3-4D4B-8D54-7E8DDF3FA9EE}" type="slidenum">
              <a:rPr lang="en-GB" smtClean="0"/>
              <a:t>‹#›</a:t>
            </a:fld>
            <a:endParaRPr lang="en-GB"/>
          </a:p>
        </p:txBody>
      </p:sp>
    </p:spTree>
    <p:extLst>
      <p:ext uri="{BB962C8B-B14F-4D97-AF65-F5344CB8AC3E}">
        <p14:creationId xmlns:p14="http://schemas.microsoft.com/office/powerpoint/2010/main" val="42128920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marL="557213" indent="-214313">
              <a:lnSpc>
                <a:spcPct val="90000"/>
              </a:lnSpc>
              <a:buFont typeface="Lucida Grande"/>
              <a:buChar char="–"/>
              <a:defRPr/>
            </a:lvl2pPr>
            <a:lvl3pPr>
              <a:lnSpc>
                <a:spcPct val="90000"/>
              </a:lnSpc>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89724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970553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7842"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B08C1B1-6E26-41E2-8649-52A6027BBDB5}"/>
              </a:ext>
            </a:extLst>
          </p:cNvPr>
          <p:cNvSpPr/>
          <p:nvPr userDrawn="1">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grpSp>
        <p:nvGrpSpPr>
          <p:cNvPr id="34" name="Group 33"/>
          <p:cNvGrpSpPr/>
          <p:nvPr userDrawn="1"/>
        </p:nvGrpSpPr>
        <p:grpSpPr>
          <a:xfrm>
            <a:off x="0" y="0"/>
            <a:ext cx="3915966" cy="6858002"/>
            <a:chOff x="-2" y="-2"/>
            <a:chExt cx="4152360" cy="6858002"/>
          </a:xfrm>
        </p:grpSpPr>
        <p:pic>
          <p:nvPicPr>
            <p:cNvPr id="35" name="Picture 34"/>
            <p:cNvPicPr>
              <a:picLocks noChangeAspect="1" noChangeArrowheads="1"/>
            </p:cNvPicPr>
            <p:nvPr/>
          </p:nvPicPr>
          <p:blipFill rotWithShape="1">
            <a:blip r:embed="rId7" cstate="email">
              <a:duotone>
                <a:prstClr val="black"/>
                <a:srgbClr val="7DDAF3">
                  <a:tint val="45000"/>
                  <a:satMod val="400000"/>
                </a:srgbClr>
              </a:duotone>
              <a:extLst>
                <a:ext uri="{28A0092B-C50C-407E-A947-70E740481C1C}">
                  <a14:useLocalDpi xmlns:a14="http://schemas.microsoft.com/office/drawing/2010/main"/>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36" name="Freeform 35"/>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rgbClr val="004A99"/>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37" name="Freeform 36"/>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38" name="Freeform 37"/>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grpSp>
      <p:sp>
        <p:nvSpPr>
          <p:cNvPr id="42" name="Title 1"/>
          <p:cNvSpPr>
            <a:spLocks noGrp="1"/>
          </p:cNvSpPr>
          <p:nvPr>
            <p:ph type="ctrTitle"/>
          </p:nvPr>
        </p:nvSpPr>
        <p:spPr bwMode="ltGray">
          <a:xfrm>
            <a:off x="4107093" y="4475830"/>
            <a:ext cx="70859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defRPr kumimoji="0" lang="en-US" sz="4400" b="0" i="0" u="none" strike="noStrike" kern="0" cap="none" spc="0" normalizeH="0" baseline="0" dirty="0">
                <a:ln>
                  <a:noFill/>
                </a:ln>
                <a:solidFill>
                  <a:srgbClr val="018ECB"/>
                </a:solidFill>
                <a:effectLst/>
                <a:uLnTx/>
                <a:uFillTx/>
                <a:latin typeface="+mj-lt"/>
                <a:ea typeface="+mj-ea"/>
                <a:cs typeface="+mj-cs"/>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43" name="Subtitle 2"/>
          <p:cNvSpPr>
            <a:spLocks noGrp="1"/>
          </p:cNvSpPr>
          <p:nvPr>
            <p:ph type="subTitle" idx="1"/>
          </p:nvPr>
        </p:nvSpPr>
        <p:spPr bwMode="white">
          <a:xfrm>
            <a:off x="4107094" y="5345507"/>
            <a:ext cx="7085960" cy="246221"/>
          </a:xfrm>
          <a:prstGeom prst="rect">
            <a:avLst/>
          </a:prstGeom>
        </p:spPr>
        <p:txBody>
          <a:bodyPr vert="horz" wrap="square" lIns="0" tIns="0" rIns="0" bIns="0" rtlCol="0">
            <a:spAutoFit/>
          </a:bodyPr>
          <a:lstStyle>
            <a:lvl1pPr>
              <a:defRPr kumimoji="0" lang="en-US" sz="1600" b="0" i="0" u="none" strike="noStrike" kern="0" cap="none" spc="0" normalizeH="0" baseline="0" dirty="0" smtClean="0">
                <a:ln>
                  <a:noFill/>
                </a:ln>
                <a:solidFill>
                  <a:srgbClr val="808080"/>
                </a:solidFill>
                <a:effectLst/>
                <a:uLnTx/>
                <a:uFillTx/>
                <a:latin typeface="+mn-lt"/>
                <a:ea typeface="+mn-ea"/>
                <a:cs typeface="+mn-cs"/>
                <a:sym typeface="+mn-lt"/>
              </a:defRPr>
            </a:lvl1pPr>
          </a:lstStyle>
          <a:p>
            <a:pPr marR="0" lvl="0" defTabSz="913526" fontAlgn="base">
              <a:lnSpc>
                <a:spcPct val="100000"/>
              </a:lnSpc>
              <a:spcBef>
                <a:spcPct val="0"/>
              </a:spcBef>
              <a:spcAft>
                <a:spcPct val="0"/>
              </a:spcAft>
              <a:buClr>
                <a:srgbClr val="000000"/>
              </a:buClr>
              <a:buSzPct val="100000"/>
              <a:buFontTx/>
              <a:buNone/>
              <a:tabLst/>
            </a:pPr>
            <a:r>
              <a:rPr lang="en-US"/>
              <a:t>Click to edit Master subtitle style</a:t>
            </a:r>
          </a:p>
        </p:txBody>
      </p:sp>
      <p:cxnSp>
        <p:nvCxnSpPr>
          <p:cNvPr id="45" name="Straight Connector 44"/>
          <p:cNvCxnSpPr>
            <a:cxnSpLocks/>
          </p:cNvCxnSpPr>
          <p:nvPr userDrawn="1"/>
        </p:nvCxnSpPr>
        <p:spPr>
          <a:xfrm flipH="1">
            <a:off x="4107094" y="5249221"/>
            <a:ext cx="7085960" cy="0"/>
          </a:xfrm>
          <a:prstGeom prst="line">
            <a:avLst/>
          </a:prstGeom>
          <a:noFill/>
          <a:ln w="9525" cap="flat" cmpd="sng" algn="ctr">
            <a:gradFill flip="none" rotWithShape="1">
              <a:gsLst>
                <a:gs pos="0">
                  <a:srgbClr val="7DDAF3">
                    <a:alpha val="0"/>
                  </a:srgbClr>
                </a:gs>
                <a:gs pos="56000">
                  <a:srgbClr val="7DDAF3"/>
                </a:gs>
              </a:gsLst>
              <a:lin ang="0" scaled="1"/>
              <a:tileRect/>
            </a:gradFill>
            <a:prstDash val="solid"/>
          </a:ln>
          <a:effectLst/>
        </p:spPr>
      </p:cxnSp>
    </p:spTree>
    <p:extLst>
      <p:ext uri="{BB962C8B-B14F-4D97-AF65-F5344CB8AC3E}">
        <p14:creationId xmlns:p14="http://schemas.microsoft.com/office/powerpoint/2010/main" val="806259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558024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8866"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761194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20880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9890"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804880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77825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0914"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rgbClr val="00244C"/>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501933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698277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1938"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743407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7645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01064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296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335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22183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398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058996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3916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501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369239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39340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03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350674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09303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5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474954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62420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808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a:t>
            </a:r>
            <a:r>
              <a:rPr lang="en-US" err="1"/>
              <a:t>wy</a:t>
            </a:r>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926522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42181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910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rgbClr val="00244C"/>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111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63861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0130"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705240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823950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1154"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00244C"/>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20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11295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217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140809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noProof="0" dirty="0"/>
          </a:p>
        </p:txBody>
      </p:sp>
      <p:sp>
        <p:nvSpPr>
          <p:cNvPr id="5" name="Footer Placeholder 4"/>
          <p:cNvSpPr>
            <a:spLocks noGrp="1"/>
          </p:cNvSpPr>
          <p:nvPr>
            <p:ph type="ftr" sz="quarter" idx="15"/>
          </p:nvPr>
        </p:nvSpPr>
        <p:spPr bwMode="invGray"/>
        <p:txBody>
          <a:bodyPr/>
          <a:lstStyle/>
          <a:p>
            <a:endParaRPr lang="en-GB" noProof="0" dirty="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1146529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4611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130583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320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53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804741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422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79458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41830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525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637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48931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627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077027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853473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98"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047757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806067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322"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94437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661548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9346"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395325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6E6F73"/>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062742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0370"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609062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42641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1394"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76610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40921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2418"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253216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0297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676793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3442"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17656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146304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4466"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761258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02753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5490"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575060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01498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6514"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6" name="Group 15"/>
          <p:cNvGrpSpPr/>
          <p:nvPr userDrawn="1"/>
        </p:nvGrpSpPr>
        <p:grpSpPr>
          <a:xfrm>
            <a:off x="0" y="0"/>
            <a:ext cx="3915966" cy="6858002"/>
            <a:chOff x="-2" y="-2"/>
            <a:chExt cx="4152360" cy="6858002"/>
          </a:xfrm>
        </p:grpSpPr>
        <p:pic>
          <p:nvPicPr>
            <p:cNvPr id="17" name="Picture 16"/>
            <p:cNvPicPr>
              <a:picLocks noChangeAspect="1" noChangeArrowheads="1"/>
            </p:cNvPicPr>
            <p:nvPr/>
          </p:nvPicPr>
          <p:blipFill rotWithShape="1">
            <a:blip r:embed="rId6" cstate="email">
              <a:duotone>
                <a:prstClr val="black"/>
                <a:srgbClr val="7DDAF3">
                  <a:tint val="45000"/>
                  <a:satMod val="400000"/>
                </a:srgbClr>
              </a:duotone>
              <a:extLst>
                <a:ext uri="{28A0092B-C50C-407E-A947-70E740481C1C}">
                  <a14:useLocalDpi xmlns:a14="http://schemas.microsoft.com/office/drawing/2010/main"/>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19" name="Freeform 18"/>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rgbClr val="004A99"/>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3" name="Freeform 22"/>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4" name="Freeform 23"/>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5" name="Working Draft Text"/>
            <p:cNvSpPr txBox="1">
              <a:spLocks noChangeArrowheads="1"/>
            </p:cNvSpPr>
            <p:nvPr userDrawn="1"/>
          </p:nvSpPr>
          <p:spPr bwMode="black">
            <a:xfrm>
              <a:off x="102735" y="400957"/>
              <a:ext cx="207791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800" b="1" kern="0">
                  <a:solidFill>
                    <a:srgbClr val="FFFFFF"/>
                  </a:solidFill>
                  <a:latin typeface="+mn-lt"/>
                  <a:ea typeface="+mn-ea"/>
                  <a:cs typeface="+mn-cs"/>
                  <a:sym typeface="+mn-lt"/>
                </a:rPr>
                <a:t>WORKING DRAFT</a:t>
              </a:r>
            </a:p>
          </p:txBody>
        </p:sp>
        <p:sp>
          <p:nvSpPr>
            <p:cNvPr id="28" name="Working Draft"/>
            <p:cNvSpPr txBox="1">
              <a:spLocks noChangeArrowheads="1"/>
            </p:cNvSpPr>
            <p:nvPr userDrawn="1"/>
          </p:nvSpPr>
          <p:spPr bwMode="black">
            <a:xfrm>
              <a:off x="102735" y="526567"/>
              <a:ext cx="2482861"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800" kern="0">
                  <a:solidFill>
                    <a:srgbClr val="FFFFFF"/>
                  </a:solidFill>
                  <a:latin typeface="+mn-lt"/>
                  <a:ea typeface="+mn-ea"/>
                  <a:cs typeface="+mn-cs"/>
                  <a:sym typeface="+mn-lt"/>
                </a:rPr>
                <a:t>Last Modified 8/22/2018 2:01 AM India Standard Time</a:t>
              </a:r>
              <a:endParaRPr lang="en-GB" sz="800" kern="0">
                <a:solidFill>
                  <a:srgbClr val="FFFFFF"/>
                </a:solidFill>
                <a:latin typeface="+mn-lt"/>
                <a:ea typeface="+mn-ea"/>
                <a:cs typeface="+mn-cs"/>
                <a:sym typeface="+mn-lt"/>
              </a:endParaRPr>
            </a:p>
          </p:txBody>
        </p:sp>
        <p:sp>
          <p:nvSpPr>
            <p:cNvPr id="29" name="Printed"/>
            <p:cNvSpPr txBox="1">
              <a:spLocks noChangeArrowheads="1"/>
            </p:cNvSpPr>
            <p:nvPr userDrawn="1"/>
          </p:nvSpPr>
          <p:spPr bwMode="black">
            <a:xfrm>
              <a:off x="102735" y="652179"/>
              <a:ext cx="207791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800" kern="0">
                  <a:solidFill>
                    <a:srgbClr val="FFFFFF"/>
                  </a:solidFill>
                  <a:latin typeface="+mn-lt"/>
                  <a:ea typeface="+mn-ea"/>
                  <a:cs typeface="+mn-cs"/>
                  <a:sym typeface="+mn-lt"/>
                </a:rPr>
                <a:t>Printed</a:t>
              </a:r>
            </a:p>
          </p:txBody>
        </p:sp>
      </p:grpSp>
      <p:sp>
        <p:nvSpPr>
          <p:cNvPr id="30" name="Title 1"/>
          <p:cNvSpPr>
            <a:spLocks noGrp="1"/>
          </p:cNvSpPr>
          <p:nvPr>
            <p:ph type="ctrTitle"/>
          </p:nvPr>
        </p:nvSpPr>
        <p:spPr bwMode="ltGray">
          <a:xfrm>
            <a:off x="4107093" y="3520599"/>
            <a:ext cx="70859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defRPr kumimoji="0" lang="en-US" sz="4400" b="0" i="0" u="none" strike="noStrike" kern="0" cap="none" spc="0" normalizeH="0" baseline="0" dirty="0">
                <a:ln>
                  <a:noFill/>
                </a:ln>
                <a:solidFill>
                  <a:srgbClr val="018ECB"/>
                </a:solidFill>
                <a:effectLst/>
                <a:uLnTx/>
                <a:uFillTx/>
                <a:latin typeface="+mj-lt"/>
                <a:ea typeface="+mj-ea"/>
                <a:cs typeface="+mj-cs"/>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31" name="Subtitle 2"/>
          <p:cNvSpPr>
            <a:spLocks noGrp="1"/>
          </p:cNvSpPr>
          <p:nvPr>
            <p:ph type="subTitle" idx="1"/>
          </p:nvPr>
        </p:nvSpPr>
        <p:spPr bwMode="white">
          <a:xfrm>
            <a:off x="4107094" y="4390276"/>
            <a:ext cx="7085960" cy="246221"/>
          </a:xfrm>
          <a:prstGeom prst="rect">
            <a:avLst/>
          </a:prstGeom>
        </p:spPr>
        <p:txBody>
          <a:bodyPr vert="horz" wrap="square" lIns="0" tIns="0" rIns="0" bIns="0" rtlCol="0">
            <a:spAutoFit/>
          </a:bodyPr>
          <a:lstStyle>
            <a:lvl1pPr>
              <a:defRPr kumimoji="0" lang="en-US" sz="1600" b="0" i="0" u="none" strike="noStrike" kern="0" cap="none" spc="0" normalizeH="0" baseline="0" dirty="0" smtClean="0">
                <a:ln>
                  <a:noFill/>
                </a:ln>
                <a:solidFill>
                  <a:srgbClr val="808080"/>
                </a:solidFill>
                <a:effectLst/>
                <a:uLnTx/>
                <a:uFillTx/>
                <a:latin typeface="+mn-lt"/>
                <a:ea typeface="+mn-ea"/>
                <a:cs typeface="+mn-cs"/>
                <a:sym typeface="+mn-lt"/>
              </a:defRPr>
            </a:lvl1pPr>
          </a:lstStyle>
          <a:p>
            <a:pPr marR="0" lvl="0" defTabSz="913526" fontAlgn="base">
              <a:lnSpc>
                <a:spcPct val="100000"/>
              </a:lnSpc>
              <a:spcBef>
                <a:spcPct val="0"/>
              </a:spcBef>
              <a:spcAft>
                <a:spcPct val="0"/>
              </a:spcAft>
              <a:buClr>
                <a:srgbClr val="000000"/>
              </a:buClr>
              <a:buSzPct val="100000"/>
              <a:buFontTx/>
              <a:buNone/>
              <a:tabLst/>
            </a:pPr>
            <a:r>
              <a:rPr lang="en-US"/>
              <a:t>Click to edit Master subtitle style</a:t>
            </a:r>
          </a:p>
        </p:txBody>
      </p:sp>
      <p:pic>
        <p:nvPicPr>
          <p:cNvPr id="32" name="Picture 433" descr="Image result for who logo"/>
          <p:cNvPicPr>
            <a:picLocks noChangeAspect="1" noChangeArrowheads="1"/>
          </p:cNvPicPr>
          <p:nvPr userDrawn="1"/>
        </p:nvPicPr>
        <p:blipFill>
          <a:blip r:embed="rId7" cstate="email">
            <a:extLst>
              <a:ext uri="{28A0092B-C50C-407E-A947-70E740481C1C}">
                <a14:useLocalDpi xmlns:a14="http://schemas.microsoft.com/office/drawing/2010/main"/>
              </a:ext>
            </a:extLst>
          </a:blip>
          <a:stretch>
            <a:fillRect/>
          </a:stretch>
        </p:blipFill>
        <p:spPr bwMode="auto">
          <a:xfrm>
            <a:off x="4107093" y="1304113"/>
            <a:ext cx="4185239" cy="1296212"/>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3" name="Straight Connector 32"/>
          <p:cNvCxnSpPr>
            <a:cxnSpLocks/>
          </p:cNvCxnSpPr>
          <p:nvPr userDrawn="1"/>
        </p:nvCxnSpPr>
        <p:spPr>
          <a:xfrm flipH="1">
            <a:off x="4107094" y="4293990"/>
            <a:ext cx="7085960" cy="0"/>
          </a:xfrm>
          <a:prstGeom prst="line">
            <a:avLst/>
          </a:prstGeom>
          <a:noFill/>
          <a:ln w="9525" cap="flat" cmpd="sng" algn="ctr">
            <a:gradFill flip="none" rotWithShape="1">
              <a:gsLst>
                <a:gs pos="0">
                  <a:srgbClr val="7DDAF3">
                    <a:alpha val="0"/>
                  </a:srgbClr>
                </a:gs>
                <a:gs pos="56000">
                  <a:srgbClr val="7DDAF3"/>
                </a:gs>
              </a:gsLst>
              <a:lin ang="0" scaled="1"/>
              <a:tileRect/>
            </a:gradFill>
            <a:prstDash val="solid"/>
          </a:ln>
          <a:effectLst/>
        </p:spPr>
      </p:cxnSp>
    </p:spTree>
    <p:extLst>
      <p:ext uri="{BB962C8B-B14F-4D97-AF65-F5344CB8AC3E}">
        <p14:creationId xmlns:p14="http://schemas.microsoft.com/office/powerpoint/2010/main" val="3932162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59007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53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ea typeface="+mj-ea"/>
                <a:cs typeface="+mj-cs"/>
                <a:sym typeface="+mj-lt"/>
              </a:defRPr>
            </a:lvl1pPr>
          </a:lstStyle>
          <a:p>
            <a:r>
              <a:rPr lang="en-US"/>
              <a:t>Click to add title</a:t>
            </a:r>
          </a:p>
        </p:txBody>
      </p:sp>
      <p:pic>
        <p:nvPicPr>
          <p:cNvPr id="11" name="Picture 433" descr="Image result for who logo"/>
          <p:cNvPicPr>
            <a:picLocks noChangeAspect="1" noChangeArrowheads="1"/>
          </p:cNvPicPr>
          <p:nvPr userDrawn="1"/>
        </p:nvPicPr>
        <p:blipFill>
          <a:blip r:embed="rId6" cstate="email">
            <a:extLst>
              <a:ext uri="{28A0092B-C50C-407E-A947-70E740481C1C}">
                <a14:useLocalDpi xmlns:a14="http://schemas.microsoft.com/office/drawing/2010/main"/>
              </a:ext>
            </a:extLst>
          </a:blip>
          <a:stretch>
            <a:fillRect/>
          </a:stretch>
        </p:blipFill>
        <p:spPr bwMode="auto">
          <a:xfrm>
            <a:off x="10363165" y="6301171"/>
            <a:ext cx="901060" cy="2790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188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800970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8562"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539013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03892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958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956463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67166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061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1885422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178609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163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003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098565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265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6904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rgbClr val="0074A2"/>
          </a:solidFill>
        </p:spPr>
        <p:txBody>
          <a:bodyPr bIns="1980000" anchor="ctr">
            <a:normAutofit/>
          </a:bodyPr>
          <a:lstStyle>
            <a:lvl1pPr algn="ctr">
              <a:defRPr sz="1400">
                <a:solidFill>
                  <a:schemeClr val="bg1"/>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9" name="Picture Placeholder 8"/>
          <p:cNvSpPr>
            <a:spLocks noGrp="1"/>
          </p:cNvSpPr>
          <p:nvPr>
            <p:ph type="pic" sz="quarter" idx="23" hasCustomPrompt="1"/>
          </p:nvPr>
        </p:nvSpPr>
        <p:spPr bwMode="gray">
          <a:xfrm>
            <a:off x="8518300" y="488563"/>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3268055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45447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3682"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91539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37374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4706"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988154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66756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573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689395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74190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675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807256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50305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7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809599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809423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8802"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rgbClr val="00244C"/>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617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76548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9826"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533770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773214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085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00244C"/>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552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29985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187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532140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96273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2898"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175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noProof="0" dirty="0"/>
          </a:p>
        </p:txBody>
      </p:sp>
      <p:sp>
        <p:nvSpPr>
          <p:cNvPr id="5" name="Footer Placeholder 4"/>
          <p:cNvSpPr>
            <a:spLocks noGrp="1"/>
          </p:cNvSpPr>
          <p:nvPr>
            <p:ph type="ftr" sz="quarter" idx="15"/>
          </p:nvPr>
        </p:nvSpPr>
        <p:spPr bwMode="invGray"/>
        <p:txBody>
          <a:bodyPr/>
          <a:lstStyle/>
          <a:p>
            <a:endParaRPr lang="en-GB" noProof="0" dirty="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dirty="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28046204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5036456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3922"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342644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26147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4946"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237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629174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5970"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239000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13457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699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890249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15643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01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1729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678070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9042"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1181537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6E6F73"/>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9831667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0066"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262596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56317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1090"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00244C"/>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604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2028355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2114"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673007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428134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3138"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910303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6668520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91551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4162"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287014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868859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5186"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4228099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06818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621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424071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772708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723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9"/>
            <a:ext cx="3448800" cy="1220467"/>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827683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057012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258"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3206699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436381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9282"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768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331789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030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4166480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029876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133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1056989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995022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235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983567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291390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337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25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357311448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209340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440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email">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977583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089750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542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00244C"/>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754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26D2-D3FA-2D41-97EE-8F342E3C62DF}"/>
              </a:ext>
            </a:extLst>
          </p:cNvPr>
          <p:cNvSpPr>
            <a:spLocks noGrp="1"/>
          </p:cNvSpPr>
          <p:nvPr>
            <p:ph type="title" hasCustomPrompt="1"/>
          </p:nvPr>
        </p:nvSpPr>
        <p:spPr>
          <a:xfrm>
            <a:off x="838200" y="0"/>
            <a:ext cx="9803296" cy="1646238"/>
          </a:xfrm>
          <a:solidFill>
            <a:schemeClr val="accent4">
              <a:lumMod val="20000"/>
              <a:lumOff val="80000"/>
              <a:alpha val="50000"/>
            </a:schemeClr>
          </a:solidFill>
        </p:spPr>
        <p:txBody>
          <a:bodyPr>
            <a:normAutofit/>
          </a:bodyPr>
          <a:lstStyle>
            <a:lvl1pPr>
              <a:defRPr sz="2800" b="1" spc="-100" baseline="0">
                <a:latin typeface="Helvetica" pitchFamily="2" charset="0"/>
                <a:cs typeface="Times New Roman" panose="02020603050405020304" pitchFamily="18" charset="0"/>
              </a:defRPr>
            </a:lvl1pPr>
          </a:lstStyle>
          <a:p>
            <a:r>
              <a:rPr lang="en-US"/>
              <a:t>  Click to edit Master title style</a:t>
            </a:r>
            <a:endParaRPr lang="en-GB"/>
          </a:p>
        </p:txBody>
      </p:sp>
      <p:sp>
        <p:nvSpPr>
          <p:cNvPr id="3" name="Content Placeholder 2">
            <a:extLst>
              <a:ext uri="{FF2B5EF4-FFF2-40B4-BE49-F238E27FC236}">
                <a16:creationId xmlns:a16="http://schemas.microsoft.com/office/drawing/2014/main" id="{795A101E-8DD9-8E4A-98AA-0D02553C98D8}"/>
              </a:ext>
            </a:extLst>
          </p:cNvPr>
          <p:cNvSpPr>
            <a:spLocks noGrp="1"/>
          </p:cNvSpPr>
          <p:nvPr>
            <p:ph sz="half" idx="1"/>
          </p:nvPr>
        </p:nvSpPr>
        <p:spPr>
          <a:xfrm>
            <a:off x="838200" y="1825625"/>
            <a:ext cx="5181600" cy="4351338"/>
          </a:xfrm>
        </p:spPr>
        <p:txBody>
          <a:bodyPr>
            <a:normAutofit/>
          </a:bodyPr>
          <a:lstStyle>
            <a:lvl1pPr>
              <a:defRPr sz="2000">
                <a:latin typeface="Helvetica" pitchFamily="2" charset="0"/>
              </a:defRPr>
            </a:lvl1pPr>
            <a:lvl2pPr>
              <a:defRPr sz="1800">
                <a:latin typeface="Helvetica" pitchFamily="2" charset="0"/>
              </a:defRPr>
            </a:lvl2pPr>
            <a:lvl3pPr>
              <a:defRPr sz="1600">
                <a:latin typeface="Helvetica" pitchFamily="2" charset="0"/>
              </a:defRPr>
            </a:lvl3pPr>
            <a:lvl4pPr>
              <a:defRPr sz="1400">
                <a:latin typeface="Helvetica" pitchFamily="2" charset="0"/>
              </a:defRPr>
            </a:lvl4pPr>
            <a:lvl5pPr>
              <a:defRPr sz="1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0295AB-DA28-4642-81A0-9970529793E1}"/>
              </a:ext>
            </a:extLst>
          </p:cNvPr>
          <p:cNvSpPr>
            <a:spLocks noGrp="1"/>
          </p:cNvSpPr>
          <p:nvPr>
            <p:ph sz="half" idx="2"/>
          </p:nvPr>
        </p:nvSpPr>
        <p:spPr>
          <a:xfrm>
            <a:off x="6172200" y="1825625"/>
            <a:ext cx="5181600" cy="4351338"/>
          </a:xfrm>
        </p:spPr>
        <p:txBody>
          <a:bodyPr>
            <a:normAutofit/>
          </a:bodyPr>
          <a:lstStyle>
            <a:lvl1pPr>
              <a:defRPr sz="2000">
                <a:latin typeface="Helvetica" pitchFamily="2" charset="0"/>
              </a:defRPr>
            </a:lvl1pPr>
            <a:lvl2pPr>
              <a:defRPr sz="1800">
                <a:latin typeface="Helvetica" pitchFamily="2" charset="0"/>
              </a:defRPr>
            </a:lvl2pPr>
            <a:lvl3pPr>
              <a:defRPr sz="1600">
                <a:latin typeface="Helvetica" pitchFamily="2" charset="0"/>
              </a:defRPr>
            </a:lvl3pPr>
            <a:lvl4pPr>
              <a:defRPr sz="1400">
                <a:latin typeface="Helvetica" pitchFamily="2" charset="0"/>
              </a:defRPr>
            </a:lvl4pPr>
            <a:lvl5pPr>
              <a:defRPr sz="1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284D6D-031C-8B4D-8B0D-24E904B163C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64841E9F-BC35-4049-B5F7-1EC7E3F08B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77B4C-482E-144A-81B7-365579AA4322}"/>
              </a:ext>
            </a:extLst>
          </p:cNvPr>
          <p:cNvSpPr>
            <a:spLocks noGrp="1"/>
          </p:cNvSpPr>
          <p:nvPr>
            <p:ph type="sldNum" sz="quarter" idx="12"/>
          </p:nvPr>
        </p:nvSpPr>
        <p:spPr/>
        <p:txBody>
          <a:bodyPr/>
          <a:lstStyle/>
          <a:p>
            <a:fld id="{A793BDB0-8DC3-4D4B-8D54-7E8DDF3FA9EE}" type="slidenum">
              <a:rPr lang="en-GB" smtClean="0"/>
              <a:t>‹#›</a:t>
            </a:fld>
            <a:endParaRPr lang="en-GB"/>
          </a:p>
        </p:txBody>
      </p:sp>
    </p:spTree>
    <p:extLst>
      <p:ext uri="{BB962C8B-B14F-4D97-AF65-F5344CB8AC3E}">
        <p14:creationId xmlns:p14="http://schemas.microsoft.com/office/powerpoint/2010/main" val="2284932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marL="557213" indent="-214313">
              <a:lnSpc>
                <a:spcPct val="90000"/>
              </a:lnSpc>
              <a:buFont typeface="Lucida Grande"/>
              <a:buChar char="–"/>
              <a:defRPr/>
            </a:lvl2pPr>
            <a:lvl3pPr>
              <a:lnSpc>
                <a:spcPct val="90000"/>
              </a:lnSpc>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2049488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819796572"/>
      </p:ext>
    </p:extLst>
  </p:cSld>
  <p:clrMapOvr>
    <a:overrideClrMapping bg1="lt1" tx1="dk1" bg2="lt2" tx2="dk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23449195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01855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3372527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0312209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190591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2585783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7786877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073373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5347932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4892156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1297298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dirty="0"/>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966644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9599948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2874114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168722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2834"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B08C1B1-6E26-41E2-8649-52A6027BBDB5}"/>
              </a:ext>
            </a:extLst>
          </p:cNvPr>
          <p:cNvSpPr/>
          <p:nvPr userDrawn="1">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a:solidFill>
                <a:srgbClr val="FFFFFF"/>
              </a:solidFill>
              <a:latin typeface="Calibri" panose="020F0502020204030204" pitchFamily="34" charset="0"/>
              <a:ea typeface="+mj-ea"/>
              <a:cs typeface="+mj-cs"/>
              <a:sym typeface="Calibri" panose="020F0502020204030204" pitchFamily="34" charset="0"/>
            </a:endParaRPr>
          </a:p>
        </p:txBody>
      </p:sp>
      <p:grpSp>
        <p:nvGrpSpPr>
          <p:cNvPr id="34" name="Group 33"/>
          <p:cNvGrpSpPr/>
          <p:nvPr userDrawn="1"/>
        </p:nvGrpSpPr>
        <p:grpSpPr>
          <a:xfrm>
            <a:off x="0" y="0"/>
            <a:ext cx="3915966" cy="6858002"/>
            <a:chOff x="-2" y="-2"/>
            <a:chExt cx="4152360" cy="6858002"/>
          </a:xfrm>
        </p:grpSpPr>
        <p:pic>
          <p:nvPicPr>
            <p:cNvPr id="35" name="Picture 34"/>
            <p:cNvPicPr>
              <a:picLocks noChangeAspect="1" noChangeArrowheads="1"/>
            </p:cNvPicPr>
            <p:nvPr/>
          </p:nvPicPr>
          <p:blipFill rotWithShape="1">
            <a:blip r:embed="rId7">
              <a:duotone>
                <a:prstClr val="black"/>
                <a:srgbClr val="7DDAF3">
                  <a:tint val="45000"/>
                  <a:satMod val="400000"/>
                </a:srgbClr>
              </a:duotone>
              <a:extLst>
                <a:ext uri="{28A0092B-C50C-407E-A947-70E740481C1C}">
                  <a14:useLocalDpi xmlns:a14="http://schemas.microsoft.com/office/drawing/2010/main" val="0"/>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36" name="Freeform 35"/>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rgbClr val="004A99"/>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37" name="Freeform 36"/>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38" name="Freeform 37"/>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grpSp>
      <p:sp>
        <p:nvSpPr>
          <p:cNvPr id="42" name="Title 1"/>
          <p:cNvSpPr>
            <a:spLocks noGrp="1"/>
          </p:cNvSpPr>
          <p:nvPr>
            <p:ph type="ctrTitle"/>
          </p:nvPr>
        </p:nvSpPr>
        <p:spPr bwMode="ltGray">
          <a:xfrm>
            <a:off x="4107093" y="4475830"/>
            <a:ext cx="70859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defRPr kumimoji="0" lang="en-US" sz="4400" b="0" i="0" u="none" strike="noStrike" kern="0" cap="none" spc="0" normalizeH="0" baseline="0" dirty="0">
                <a:ln>
                  <a:noFill/>
                </a:ln>
                <a:solidFill>
                  <a:srgbClr val="018ECB"/>
                </a:solidFill>
                <a:effectLst/>
                <a:uLnTx/>
                <a:uFillTx/>
                <a:latin typeface="+mj-lt"/>
                <a:ea typeface="+mj-ea"/>
                <a:cs typeface="+mj-cs"/>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43" name="Subtitle 2"/>
          <p:cNvSpPr>
            <a:spLocks noGrp="1"/>
          </p:cNvSpPr>
          <p:nvPr>
            <p:ph type="subTitle" idx="1"/>
          </p:nvPr>
        </p:nvSpPr>
        <p:spPr bwMode="white">
          <a:xfrm>
            <a:off x="4107094" y="5345507"/>
            <a:ext cx="7085960" cy="246221"/>
          </a:xfrm>
          <a:prstGeom prst="rect">
            <a:avLst/>
          </a:prstGeom>
        </p:spPr>
        <p:txBody>
          <a:bodyPr vert="horz" wrap="square" lIns="0" tIns="0" rIns="0" bIns="0" rtlCol="0">
            <a:spAutoFit/>
          </a:bodyPr>
          <a:lstStyle>
            <a:lvl1pPr>
              <a:defRPr kumimoji="0" lang="en-US" sz="1600" b="0" i="0" u="none" strike="noStrike" kern="0" cap="none" spc="0" normalizeH="0" baseline="0" dirty="0" smtClean="0">
                <a:ln>
                  <a:noFill/>
                </a:ln>
                <a:solidFill>
                  <a:srgbClr val="808080"/>
                </a:solidFill>
                <a:effectLst/>
                <a:uLnTx/>
                <a:uFillTx/>
                <a:latin typeface="+mn-lt"/>
                <a:ea typeface="+mn-ea"/>
                <a:cs typeface="+mn-cs"/>
                <a:sym typeface="+mn-lt"/>
              </a:defRPr>
            </a:lvl1pPr>
          </a:lstStyle>
          <a:p>
            <a:pPr marR="0" lvl="0" defTabSz="913526" fontAlgn="base">
              <a:lnSpc>
                <a:spcPct val="100000"/>
              </a:lnSpc>
              <a:spcBef>
                <a:spcPct val="0"/>
              </a:spcBef>
              <a:spcAft>
                <a:spcPct val="0"/>
              </a:spcAft>
              <a:buClr>
                <a:srgbClr val="000000"/>
              </a:buClr>
              <a:buSzPct val="100000"/>
              <a:buFontTx/>
              <a:buNone/>
              <a:tabLst/>
            </a:pPr>
            <a:r>
              <a:rPr lang="en-US"/>
              <a:t>Click to edit Master subtitle style</a:t>
            </a:r>
          </a:p>
        </p:txBody>
      </p:sp>
      <p:cxnSp>
        <p:nvCxnSpPr>
          <p:cNvPr id="45" name="Straight Connector 44"/>
          <p:cNvCxnSpPr>
            <a:cxnSpLocks/>
          </p:cNvCxnSpPr>
          <p:nvPr userDrawn="1"/>
        </p:nvCxnSpPr>
        <p:spPr>
          <a:xfrm flipH="1">
            <a:off x="4107094" y="5249221"/>
            <a:ext cx="7085960" cy="0"/>
          </a:xfrm>
          <a:prstGeom prst="line">
            <a:avLst/>
          </a:prstGeom>
          <a:noFill/>
          <a:ln w="9525" cap="flat" cmpd="sng" algn="ctr">
            <a:gradFill flip="none" rotWithShape="1">
              <a:gsLst>
                <a:gs pos="0">
                  <a:srgbClr val="7DDAF3">
                    <a:alpha val="0"/>
                  </a:srgbClr>
                </a:gs>
                <a:gs pos="56000">
                  <a:srgbClr val="7DDAF3"/>
                </a:gs>
              </a:gsLst>
              <a:lin ang="0" scaled="1"/>
              <a:tileRect/>
            </a:gradFill>
            <a:prstDash val="solid"/>
          </a:ln>
          <a:effectLst/>
        </p:spPr>
      </p:cxnSp>
    </p:spTree>
    <p:extLst>
      <p:ext uri="{BB962C8B-B14F-4D97-AF65-F5344CB8AC3E}">
        <p14:creationId xmlns:p14="http://schemas.microsoft.com/office/powerpoint/2010/main" val="2292923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61711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3858"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1884789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8678208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01340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4882"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054675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06536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5906"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rgbClr val="00244C"/>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958678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233702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6930"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619167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85137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795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371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3808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7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448159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16476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000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73342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77999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102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635423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71164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205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4237524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78865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307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a:t>
            </a:r>
            <a:r>
              <a:rPr lang="en-US" err="1"/>
              <a:t>wy</a:t>
            </a:r>
            <a:endParaRPr lang="en-US"/>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634517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27589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409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rgbClr val="00244C"/>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864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dirty="0"/>
          </a:p>
        </p:txBody>
      </p:sp>
      <p:sp>
        <p:nvSpPr>
          <p:cNvPr id="9" name="Footer Placeholder 8"/>
          <p:cNvSpPr>
            <a:spLocks noGrp="1"/>
          </p:cNvSpPr>
          <p:nvPr>
            <p:ph type="ftr" sz="quarter" idx="19"/>
          </p:nvPr>
        </p:nvSpPr>
        <p:spPr bwMode="invGray"/>
        <p:txBody>
          <a:bodyPr/>
          <a:lstStyle/>
          <a:p>
            <a:endParaRPr lang="en-GB" noProof="0" dirty="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551706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41281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5122"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043562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441335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6146"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00244C"/>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479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35061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717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40252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112993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819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089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08339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21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937613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643175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024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00244C"/>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696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786386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126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mj-lt"/>
              </a:defRPr>
            </a:lvl1pPr>
          </a:lstStyle>
          <a:p>
            <a:pPr lvl="0"/>
            <a:r>
              <a:rPr lang="en-US"/>
              <a:t>Click to add title</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912298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515378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2290"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75898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46033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3314"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606930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434714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4338"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605875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dirty="0"/>
          </a:p>
        </p:txBody>
      </p:sp>
      <p:sp>
        <p:nvSpPr>
          <p:cNvPr id="9" name="Footer Placeholder 8"/>
          <p:cNvSpPr>
            <a:spLocks noGrp="1"/>
          </p:cNvSpPr>
          <p:nvPr>
            <p:ph type="ftr" sz="quarter" idx="19"/>
          </p:nvPr>
        </p:nvSpPr>
        <p:spPr bwMode="invGray"/>
        <p:txBody>
          <a:bodyPr/>
          <a:lstStyle/>
          <a:p>
            <a:endParaRPr lang="en-GB" noProof="0" dirty="0"/>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0740934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6E6F73"/>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301976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5362"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892701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08252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6386"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754222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32427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7410"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52133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69242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8434"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355820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6423405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458"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844723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5870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0482"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6A6A6"/>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776857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63661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1506"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6" name="Group 15"/>
          <p:cNvGrpSpPr/>
          <p:nvPr userDrawn="1"/>
        </p:nvGrpSpPr>
        <p:grpSpPr>
          <a:xfrm>
            <a:off x="0" y="0"/>
            <a:ext cx="3915966" cy="6858002"/>
            <a:chOff x="-2" y="-2"/>
            <a:chExt cx="4152360" cy="6858002"/>
          </a:xfrm>
        </p:grpSpPr>
        <p:pic>
          <p:nvPicPr>
            <p:cNvPr id="17" name="Picture 16"/>
            <p:cNvPicPr>
              <a:picLocks noChangeAspect="1" noChangeArrowheads="1"/>
            </p:cNvPicPr>
            <p:nvPr/>
          </p:nvPicPr>
          <p:blipFill rotWithShape="1">
            <a:blip r:embed="rId6">
              <a:duotone>
                <a:prstClr val="black"/>
                <a:srgbClr val="7DDAF3">
                  <a:tint val="45000"/>
                  <a:satMod val="400000"/>
                </a:srgbClr>
              </a:duotone>
              <a:extLst>
                <a:ext uri="{28A0092B-C50C-407E-A947-70E740481C1C}">
                  <a14:useLocalDpi xmlns:a14="http://schemas.microsoft.com/office/drawing/2010/main" val="0"/>
                </a:ext>
              </a:extLst>
            </a:blip>
            <a:srcRect l="31571" t="15759" r="21330" b="5518"/>
            <a:stretch/>
          </p:blipFill>
          <p:spPr bwMode="auto">
            <a:xfrm>
              <a:off x="0" y="189589"/>
              <a:ext cx="3960124" cy="6668411"/>
            </a:xfrm>
            <a:custGeom>
              <a:avLst/>
              <a:gdLst>
                <a:gd name="connsiteX0" fmla="*/ 0 w 3960124"/>
                <a:gd name="connsiteY0" fmla="*/ 15822 h 6668411"/>
                <a:gd name="connsiteX1" fmla="*/ 1905001 w 3960124"/>
                <a:gd name="connsiteY1" fmla="*/ 15822 h 6668411"/>
                <a:gd name="connsiteX2" fmla="*/ 1905001 w 3960124"/>
                <a:gd name="connsiteY2" fmla="*/ 6668411 h 6668411"/>
                <a:gd name="connsiteX3" fmla="*/ 0 w 3960124"/>
                <a:gd name="connsiteY3" fmla="*/ 6668411 h 6668411"/>
                <a:gd name="connsiteX4" fmla="*/ 2438131 w 3960124"/>
                <a:gd name="connsiteY4" fmla="*/ 0 h 6668411"/>
                <a:gd name="connsiteX5" fmla="*/ 2422951 w 3960124"/>
                <a:gd name="connsiteY5" fmla="*/ 79922 h 6668411"/>
                <a:gd name="connsiteX6" fmla="*/ 3815509 w 3960124"/>
                <a:gd name="connsiteY6" fmla="*/ 6435006 h 6668411"/>
                <a:gd name="connsiteX7" fmla="*/ 3960124 w 3960124"/>
                <a:gd name="connsiteY7" fmla="*/ 6668410 h 6668411"/>
                <a:gd name="connsiteX8" fmla="*/ 1905003 w 3960124"/>
                <a:gd name="connsiteY8" fmla="*/ 6668410 h 6668411"/>
                <a:gd name="connsiteX9" fmla="*/ 1905003 w 3960124"/>
                <a:gd name="connsiteY9" fmla="*/ 13787 h 666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124" h="6668411">
                  <a:moveTo>
                    <a:pt x="0" y="15822"/>
                  </a:moveTo>
                  <a:lnTo>
                    <a:pt x="1905001" y="15822"/>
                  </a:lnTo>
                  <a:lnTo>
                    <a:pt x="1905001" y="6668411"/>
                  </a:lnTo>
                  <a:lnTo>
                    <a:pt x="0" y="6668411"/>
                  </a:lnTo>
                  <a:close/>
                  <a:moveTo>
                    <a:pt x="2438131" y="0"/>
                  </a:moveTo>
                  <a:lnTo>
                    <a:pt x="2422951" y="79922"/>
                  </a:lnTo>
                  <a:cubicBezTo>
                    <a:pt x="2068968" y="2080041"/>
                    <a:pt x="2413004" y="4118302"/>
                    <a:pt x="3815509" y="6435006"/>
                  </a:cubicBezTo>
                  <a:lnTo>
                    <a:pt x="3960124" y="6668410"/>
                  </a:lnTo>
                  <a:lnTo>
                    <a:pt x="1905003" y="6668410"/>
                  </a:lnTo>
                  <a:lnTo>
                    <a:pt x="1905003" y="13787"/>
                  </a:lnTo>
                  <a:close/>
                </a:path>
              </a:pathLst>
            </a:custGeom>
            <a:solidFill>
              <a:srgbClr val="4F81BD"/>
            </a:solidFill>
            <a:ln>
              <a:noFill/>
            </a:ln>
          </p:spPr>
        </p:pic>
        <p:sp>
          <p:nvSpPr>
            <p:cNvPr id="19" name="Freeform 18"/>
            <p:cNvSpPr/>
            <p:nvPr/>
          </p:nvSpPr>
          <p:spPr>
            <a:xfrm>
              <a:off x="-2" y="-2"/>
              <a:ext cx="2475358" cy="205413"/>
            </a:xfrm>
            <a:custGeom>
              <a:avLst/>
              <a:gdLst>
                <a:gd name="connsiteX0" fmla="*/ 1905002 w 2475358"/>
                <a:gd name="connsiteY0" fmla="*/ 1 h 205413"/>
                <a:gd name="connsiteX1" fmla="*/ 2475358 w 2475358"/>
                <a:gd name="connsiteY1" fmla="*/ 1 h 205413"/>
                <a:gd name="connsiteX2" fmla="*/ 2465136 w 2475358"/>
                <a:gd name="connsiteY2" fmla="*/ 47898 h 205413"/>
                <a:gd name="connsiteX3" fmla="*/ 2438131 w 2475358"/>
                <a:gd name="connsiteY3" fmla="*/ 191488 h 205413"/>
                <a:gd name="connsiteX4" fmla="*/ 1905002 w 2475358"/>
                <a:gd name="connsiteY4" fmla="*/ 205413 h 205413"/>
                <a:gd name="connsiteX5" fmla="*/ 0 w 2475358"/>
                <a:gd name="connsiteY5" fmla="*/ 0 h 205413"/>
                <a:gd name="connsiteX6" fmla="*/ 1905001 w 2475358"/>
                <a:gd name="connsiteY6" fmla="*/ 0 h 205413"/>
                <a:gd name="connsiteX7" fmla="*/ 1905001 w 2475358"/>
                <a:gd name="connsiteY7" fmla="*/ 205413 h 205413"/>
                <a:gd name="connsiteX8" fmla="*/ 0 w 2475358"/>
                <a:gd name="connsiteY8" fmla="*/ 205413 h 20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5358" h="205413">
                  <a:moveTo>
                    <a:pt x="1905002" y="1"/>
                  </a:moveTo>
                  <a:lnTo>
                    <a:pt x="2475358" y="1"/>
                  </a:lnTo>
                  <a:lnTo>
                    <a:pt x="2465136" y="47898"/>
                  </a:lnTo>
                  <a:lnTo>
                    <a:pt x="2438131" y="191488"/>
                  </a:lnTo>
                  <a:lnTo>
                    <a:pt x="1905002" y="205413"/>
                  </a:lnTo>
                  <a:close/>
                  <a:moveTo>
                    <a:pt x="0" y="0"/>
                  </a:moveTo>
                  <a:lnTo>
                    <a:pt x="1905001" y="0"/>
                  </a:lnTo>
                  <a:lnTo>
                    <a:pt x="1905001" y="205413"/>
                  </a:lnTo>
                  <a:lnTo>
                    <a:pt x="0" y="205413"/>
                  </a:lnTo>
                  <a:close/>
                </a:path>
              </a:pathLst>
            </a:custGeom>
            <a:solidFill>
              <a:srgbClr val="004A99"/>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3" name="Freeform 22"/>
            <p:cNvSpPr/>
            <p:nvPr/>
          </p:nvSpPr>
          <p:spPr>
            <a:xfrm rot="16200000" flipH="1" flipV="1">
              <a:off x="-129972" y="2575670"/>
              <a:ext cx="6674807" cy="1889853"/>
            </a:xfrm>
            <a:custGeom>
              <a:avLst/>
              <a:gdLst>
                <a:gd name="connsiteX0" fmla="*/ 1904026 w 8899742"/>
                <a:gd name="connsiteY0" fmla="*/ 2518940 h 2519803"/>
                <a:gd name="connsiteX1" fmla="*/ 115093 w 8899742"/>
                <a:gd name="connsiteY1" fmla="*/ 2347443 h 2519803"/>
                <a:gd name="connsiteX2" fmla="*/ 8530 w 8899742"/>
                <a:gd name="connsiteY2" fmla="*/ 2327202 h 2519803"/>
                <a:gd name="connsiteX3" fmla="*/ 0 w 8899742"/>
                <a:gd name="connsiteY3" fmla="*/ 1997387 h 2519803"/>
                <a:gd name="connsiteX4" fmla="*/ 8870941 w 8899742"/>
                <a:gd name="connsiteY4" fmla="*/ 19461 h 2519803"/>
                <a:gd name="connsiteX5" fmla="*/ 8899742 w 8899742"/>
                <a:gd name="connsiteY5" fmla="*/ 0 h 2519803"/>
                <a:gd name="connsiteX6" fmla="*/ 8899742 w 8899742"/>
                <a:gd name="connsiteY6" fmla="*/ 297879 h 2519803"/>
                <a:gd name="connsiteX7" fmla="*/ 8588537 w 8899742"/>
                <a:gd name="connsiteY7" fmla="*/ 490699 h 2519803"/>
                <a:gd name="connsiteX8" fmla="*/ 1904026 w 8899742"/>
                <a:gd name="connsiteY8" fmla="*/ 2518940 h 251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9742" h="2519803">
                  <a:moveTo>
                    <a:pt x="1904026" y="2518940"/>
                  </a:moveTo>
                  <a:cubicBezTo>
                    <a:pt x="1302860" y="2511250"/>
                    <a:pt x="707721" y="2452327"/>
                    <a:pt x="115093" y="2347443"/>
                  </a:cubicBezTo>
                  <a:lnTo>
                    <a:pt x="8530" y="2327202"/>
                  </a:lnTo>
                  <a:lnTo>
                    <a:pt x="0" y="1997387"/>
                  </a:lnTo>
                  <a:cubicBezTo>
                    <a:pt x="2777524" y="2631185"/>
                    <a:pt x="5587553" y="2192303"/>
                    <a:pt x="8870941" y="19461"/>
                  </a:cubicBezTo>
                  <a:lnTo>
                    <a:pt x="8899742" y="0"/>
                  </a:lnTo>
                  <a:lnTo>
                    <a:pt x="8899742" y="297879"/>
                  </a:lnTo>
                  <a:lnTo>
                    <a:pt x="8588537" y="490699"/>
                  </a:lnTo>
                  <a:cubicBezTo>
                    <a:pt x="6186029" y="1945148"/>
                    <a:pt x="4008109" y="2545853"/>
                    <a:pt x="1904026" y="2518940"/>
                  </a:cubicBez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4" name="Freeform 23"/>
            <p:cNvSpPr/>
            <p:nvPr/>
          </p:nvSpPr>
          <p:spPr>
            <a:xfrm rot="16200000" flipH="1" flipV="1">
              <a:off x="-1354144" y="1543733"/>
              <a:ext cx="6668411" cy="3960124"/>
            </a:xfrm>
            <a:custGeom>
              <a:avLst/>
              <a:gdLst>
                <a:gd name="connsiteX0" fmla="*/ 15822 w 6668411"/>
                <a:gd name="connsiteY0" fmla="*/ 3960124 h 3960124"/>
                <a:gd name="connsiteX1" fmla="*/ 15822 w 6668411"/>
                <a:gd name="connsiteY1" fmla="*/ 2055123 h 3960124"/>
                <a:gd name="connsiteX2" fmla="*/ 6668411 w 6668411"/>
                <a:gd name="connsiteY2" fmla="*/ 2055123 h 3960124"/>
                <a:gd name="connsiteX3" fmla="*/ 6668411 w 6668411"/>
                <a:gd name="connsiteY3" fmla="*/ 3960124 h 3960124"/>
                <a:gd name="connsiteX4" fmla="*/ 0 w 6668411"/>
                <a:gd name="connsiteY4" fmla="*/ 1521993 h 3960124"/>
                <a:gd name="connsiteX5" fmla="*/ 79922 w 6668411"/>
                <a:gd name="connsiteY5" fmla="*/ 1537173 h 3960124"/>
                <a:gd name="connsiteX6" fmla="*/ 6435006 w 6668411"/>
                <a:gd name="connsiteY6" fmla="*/ 144615 h 3960124"/>
                <a:gd name="connsiteX7" fmla="*/ 6668410 w 6668411"/>
                <a:gd name="connsiteY7" fmla="*/ 0 h 3960124"/>
                <a:gd name="connsiteX8" fmla="*/ 6668410 w 6668411"/>
                <a:gd name="connsiteY8" fmla="*/ 2055121 h 3960124"/>
                <a:gd name="connsiteX9" fmla="*/ 13787 w 6668411"/>
                <a:gd name="connsiteY9" fmla="*/ 2055121 h 39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8411" h="3960124">
                  <a:moveTo>
                    <a:pt x="15822" y="3960124"/>
                  </a:moveTo>
                  <a:lnTo>
                    <a:pt x="15822" y="2055123"/>
                  </a:lnTo>
                  <a:lnTo>
                    <a:pt x="6668411" y="2055123"/>
                  </a:lnTo>
                  <a:lnTo>
                    <a:pt x="6668411" y="3960124"/>
                  </a:lnTo>
                  <a:close/>
                  <a:moveTo>
                    <a:pt x="0" y="1521993"/>
                  </a:moveTo>
                  <a:lnTo>
                    <a:pt x="79922" y="1537173"/>
                  </a:lnTo>
                  <a:cubicBezTo>
                    <a:pt x="2080041" y="1891156"/>
                    <a:pt x="4118302" y="1547120"/>
                    <a:pt x="6435006" y="144615"/>
                  </a:cubicBezTo>
                  <a:lnTo>
                    <a:pt x="6668410" y="0"/>
                  </a:lnTo>
                  <a:lnTo>
                    <a:pt x="6668410" y="2055121"/>
                  </a:lnTo>
                  <a:lnTo>
                    <a:pt x="13787" y="2055121"/>
                  </a:lnTo>
                  <a:close/>
                </a:path>
              </a:pathLst>
            </a:custGeom>
            <a:solidFill>
              <a:srgbClr val="018ECB">
                <a:alpha val="87000"/>
              </a:srgbClr>
            </a:solidFill>
            <a:ln w="25400" cap="flat" cmpd="sng" algn="ctr">
              <a:noFill/>
              <a:prstDash val="solid"/>
            </a:ln>
            <a:effectLst/>
          </p:spPr>
          <p:txBody>
            <a:bodyPr rtlCol="0" anchor="ctr"/>
            <a:lstStyle/>
            <a:p>
              <a:pPr algn="ctr" fontAlgn="base">
                <a:spcBef>
                  <a:spcPct val="0"/>
                </a:spcBef>
                <a:spcAft>
                  <a:spcPct val="0"/>
                </a:spcAft>
                <a:defRPr/>
              </a:pPr>
              <a:endParaRPr lang="en-US" sz="1632" kern="0">
                <a:solidFill>
                  <a:srgbClr val="FFFFFF"/>
                </a:solidFill>
                <a:latin typeface="+mn-lt"/>
                <a:ea typeface="+mn-ea"/>
                <a:cs typeface="+mn-cs"/>
                <a:sym typeface="+mn-lt"/>
              </a:endParaRPr>
            </a:p>
          </p:txBody>
        </p:sp>
        <p:sp>
          <p:nvSpPr>
            <p:cNvPr id="25" name="Working Draft Text"/>
            <p:cNvSpPr txBox="1">
              <a:spLocks noChangeArrowheads="1"/>
            </p:cNvSpPr>
            <p:nvPr userDrawn="1"/>
          </p:nvSpPr>
          <p:spPr bwMode="black">
            <a:xfrm>
              <a:off x="102735" y="400957"/>
              <a:ext cx="207791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800" b="1" kern="0">
                  <a:solidFill>
                    <a:srgbClr val="FFFFFF"/>
                  </a:solidFill>
                  <a:latin typeface="+mn-lt"/>
                  <a:ea typeface="+mn-ea"/>
                  <a:cs typeface="+mn-cs"/>
                  <a:sym typeface="+mn-lt"/>
                </a:rPr>
                <a:t>WORKING DRAFT</a:t>
              </a:r>
            </a:p>
          </p:txBody>
        </p:sp>
        <p:sp>
          <p:nvSpPr>
            <p:cNvPr id="28" name="Working Draft"/>
            <p:cNvSpPr txBox="1">
              <a:spLocks noChangeArrowheads="1"/>
            </p:cNvSpPr>
            <p:nvPr userDrawn="1"/>
          </p:nvSpPr>
          <p:spPr bwMode="black">
            <a:xfrm>
              <a:off x="102735" y="526567"/>
              <a:ext cx="2482861"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800" kern="0">
                  <a:solidFill>
                    <a:srgbClr val="FFFFFF"/>
                  </a:solidFill>
                  <a:latin typeface="+mn-lt"/>
                  <a:ea typeface="+mn-ea"/>
                  <a:cs typeface="+mn-cs"/>
                  <a:sym typeface="+mn-lt"/>
                </a:rPr>
                <a:t>Last Modified 8/22/2018 2:01 AM India Standard Time</a:t>
              </a:r>
              <a:endParaRPr lang="en-GB" sz="800" kern="0">
                <a:solidFill>
                  <a:srgbClr val="FFFFFF"/>
                </a:solidFill>
                <a:latin typeface="+mn-lt"/>
                <a:ea typeface="+mn-ea"/>
                <a:cs typeface="+mn-cs"/>
                <a:sym typeface="+mn-lt"/>
              </a:endParaRPr>
            </a:p>
          </p:txBody>
        </p:sp>
        <p:sp>
          <p:nvSpPr>
            <p:cNvPr id="29" name="Printed"/>
            <p:cNvSpPr txBox="1">
              <a:spLocks noChangeArrowheads="1"/>
            </p:cNvSpPr>
            <p:nvPr userDrawn="1"/>
          </p:nvSpPr>
          <p:spPr bwMode="black">
            <a:xfrm>
              <a:off x="102735" y="652179"/>
              <a:ext cx="207791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GB" sz="800" kern="0">
                  <a:solidFill>
                    <a:srgbClr val="FFFFFF"/>
                  </a:solidFill>
                  <a:latin typeface="+mn-lt"/>
                  <a:ea typeface="+mn-ea"/>
                  <a:cs typeface="+mn-cs"/>
                  <a:sym typeface="+mn-lt"/>
                </a:rPr>
                <a:t>Printed</a:t>
              </a:r>
            </a:p>
          </p:txBody>
        </p:sp>
      </p:grpSp>
      <p:sp>
        <p:nvSpPr>
          <p:cNvPr id="30" name="Title 1"/>
          <p:cNvSpPr>
            <a:spLocks noGrp="1"/>
          </p:cNvSpPr>
          <p:nvPr>
            <p:ph type="ctrTitle"/>
          </p:nvPr>
        </p:nvSpPr>
        <p:spPr bwMode="ltGray">
          <a:xfrm>
            <a:off x="4107093" y="3520599"/>
            <a:ext cx="70859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lvl1pPr>
              <a:defRPr kumimoji="0" lang="en-US" sz="4400" b="0" i="0" u="none" strike="noStrike" kern="0" cap="none" spc="0" normalizeH="0" baseline="0" dirty="0">
                <a:ln>
                  <a:noFill/>
                </a:ln>
                <a:solidFill>
                  <a:srgbClr val="018ECB"/>
                </a:solidFill>
                <a:effectLst/>
                <a:uLnTx/>
                <a:uFillTx/>
                <a:latin typeface="+mj-lt"/>
                <a:ea typeface="+mj-ea"/>
                <a:cs typeface="+mj-cs"/>
                <a:sym typeface="+mj-lt"/>
              </a:defRPr>
            </a:lvl1pPr>
          </a:lstStyle>
          <a:p>
            <a:pPr marL="0" marR="0" lvl="0" indent="0" defTabSz="913526" fontAlgn="base">
              <a:lnSpc>
                <a:spcPct val="100000"/>
              </a:lnSpc>
              <a:spcAft>
                <a:spcPct val="0"/>
              </a:spcAft>
              <a:buClrTx/>
              <a:buSzTx/>
              <a:buFontTx/>
              <a:tabLst>
                <a:tab pos="275353" algn="l"/>
              </a:tabLst>
            </a:pPr>
            <a:r>
              <a:rPr lang="en-US"/>
              <a:t>Click to edit Master title style</a:t>
            </a:r>
          </a:p>
        </p:txBody>
      </p:sp>
      <p:sp>
        <p:nvSpPr>
          <p:cNvPr id="31" name="Subtitle 2"/>
          <p:cNvSpPr>
            <a:spLocks noGrp="1"/>
          </p:cNvSpPr>
          <p:nvPr>
            <p:ph type="subTitle" idx="1"/>
          </p:nvPr>
        </p:nvSpPr>
        <p:spPr bwMode="white">
          <a:xfrm>
            <a:off x="4107094" y="4390276"/>
            <a:ext cx="7085960" cy="246221"/>
          </a:xfrm>
          <a:prstGeom prst="rect">
            <a:avLst/>
          </a:prstGeom>
        </p:spPr>
        <p:txBody>
          <a:bodyPr vert="horz" wrap="square" lIns="0" tIns="0" rIns="0" bIns="0" rtlCol="0">
            <a:spAutoFit/>
          </a:bodyPr>
          <a:lstStyle>
            <a:lvl1pPr>
              <a:defRPr kumimoji="0" lang="en-US" sz="1600" b="0" i="0" u="none" strike="noStrike" kern="0" cap="none" spc="0" normalizeH="0" baseline="0" dirty="0" smtClean="0">
                <a:ln>
                  <a:noFill/>
                </a:ln>
                <a:solidFill>
                  <a:srgbClr val="808080"/>
                </a:solidFill>
                <a:effectLst/>
                <a:uLnTx/>
                <a:uFillTx/>
                <a:latin typeface="+mn-lt"/>
                <a:ea typeface="+mn-ea"/>
                <a:cs typeface="+mn-cs"/>
                <a:sym typeface="+mn-lt"/>
              </a:defRPr>
            </a:lvl1pPr>
          </a:lstStyle>
          <a:p>
            <a:pPr marR="0" lvl="0" defTabSz="913526" fontAlgn="base">
              <a:lnSpc>
                <a:spcPct val="100000"/>
              </a:lnSpc>
              <a:spcBef>
                <a:spcPct val="0"/>
              </a:spcBef>
              <a:spcAft>
                <a:spcPct val="0"/>
              </a:spcAft>
              <a:buClr>
                <a:srgbClr val="000000"/>
              </a:buClr>
              <a:buSzPct val="100000"/>
              <a:buFontTx/>
              <a:buNone/>
              <a:tabLst/>
            </a:pPr>
            <a:r>
              <a:rPr lang="en-US"/>
              <a:t>Click to edit Master subtitle style</a:t>
            </a:r>
          </a:p>
        </p:txBody>
      </p:sp>
      <p:pic>
        <p:nvPicPr>
          <p:cNvPr id="32" name="Picture 433" descr="Image result for who logo"/>
          <p:cNvPicPr>
            <a:picLocks noChangeAspect="1" noChangeArrowheads="1"/>
          </p:cNvPicPr>
          <p:nvPr userDrawn="1"/>
        </p:nvPicPr>
        <p:blipFill>
          <a:blip r:embed="rId7" cstate="hqprint">
            <a:extLst>
              <a:ext uri="{28A0092B-C50C-407E-A947-70E740481C1C}">
                <a14:useLocalDpi xmlns:a14="http://schemas.microsoft.com/office/drawing/2010/main" val="0"/>
              </a:ext>
            </a:extLst>
          </a:blip>
          <a:stretch>
            <a:fillRect/>
          </a:stretch>
        </p:blipFill>
        <p:spPr bwMode="auto">
          <a:xfrm>
            <a:off x="4107093" y="1304113"/>
            <a:ext cx="4185239" cy="1296212"/>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3" name="Straight Connector 32"/>
          <p:cNvCxnSpPr>
            <a:cxnSpLocks/>
          </p:cNvCxnSpPr>
          <p:nvPr userDrawn="1"/>
        </p:nvCxnSpPr>
        <p:spPr>
          <a:xfrm flipH="1">
            <a:off x="4107094" y="4293990"/>
            <a:ext cx="7085960" cy="0"/>
          </a:xfrm>
          <a:prstGeom prst="line">
            <a:avLst/>
          </a:prstGeom>
          <a:noFill/>
          <a:ln w="9525" cap="flat" cmpd="sng" algn="ctr">
            <a:gradFill flip="none" rotWithShape="1">
              <a:gsLst>
                <a:gs pos="0">
                  <a:srgbClr val="7DDAF3">
                    <a:alpha val="0"/>
                  </a:srgbClr>
                </a:gs>
                <a:gs pos="56000">
                  <a:srgbClr val="7DDAF3"/>
                </a:gs>
              </a:gsLst>
              <a:lin ang="0" scaled="1"/>
              <a:tileRect/>
            </a:gradFill>
            <a:prstDash val="solid"/>
          </a:ln>
          <a:effectLst/>
        </p:spPr>
      </p:cxnSp>
    </p:spTree>
    <p:extLst>
      <p:ext uri="{BB962C8B-B14F-4D97-AF65-F5344CB8AC3E}">
        <p14:creationId xmlns:p14="http://schemas.microsoft.com/office/powerpoint/2010/main" val="2967652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23724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253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ea typeface="+mj-ea"/>
                <a:cs typeface="+mj-cs"/>
                <a:sym typeface="+mj-lt"/>
              </a:defRPr>
            </a:lvl1pPr>
          </a:lstStyle>
          <a:p>
            <a:r>
              <a:rPr lang="en-US"/>
              <a:t>Click to add title</a:t>
            </a:r>
          </a:p>
        </p:txBody>
      </p:sp>
      <p:pic>
        <p:nvPicPr>
          <p:cNvPr id="11" name="Picture 433" descr="Image result for who logo"/>
          <p:cNvPicPr>
            <a:picLocks noChangeAspect="1" noChangeArrowheads="1"/>
          </p:cNvPicPr>
          <p:nvPr userDrawn="1"/>
        </p:nvPicPr>
        <p:blipFill>
          <a:blip r:embed="rId6" cstate="hqprint">
            <a:extLst>
              <a:ext uri="{28A0092B-C50C-407E-A947-70E740481C1C}">
                <a14:useLocalDpi xmlns:a14="http://schemas.microsoft.com/office/drawing/2010/main" val="0"/>
              </a:ext>
            </a:extLst>
          </a:blip>
          <a:stretch>
            <a:fillRect/>
          </a:stretch>
        </p:blipFill>
        <p:spPr bwMode="auto">
          <a:xfrm>
            <a:off x="10363165" y="6301171"/>
            <a:ext cx="901060" cy="2790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883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809247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3554"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773119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34432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4578"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658926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67639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noProof="0" dirty="0"/>
          </a:p>
        </p:txBody>
      </p:sp>
      <p:sp>
        <p:nvSpPr>
          <p:cNvPr id="4" name="Footer Placeholder 3"/>
          <p:cNvSpPr>
            <a:spLocks noGrp="1"/>
          </p:cNvSpPr>
          <p:nvPr>
            <p:ph type="ftr" sz="quarter" idx="19"/>
          </p:nvPr>
        </p:nvSpPr>
        <p:spPr bwMode="invGray"/>
        <p:txBody>
          <a:bodyPr/>
          <a:lstStyle/>
          <a:p>
            <a:endParaRPr lang="en-GB" noProof="0" dirty="0"/>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dirty="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97541854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98251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560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298089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69003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662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633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53610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765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142010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37137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8674"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094540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021281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98"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318543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03549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72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24655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7832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74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48061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1497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277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91115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768608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3794"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rgbClr val="00244C"/>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315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85242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481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34943962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bg2"/>
                </a:solidFill>
              </a:defRPr>
            </a:lvl1pPr>
          </a:lstStyle>
          <a:p>
            <a:endParaRPr lang="en-GB" noProof="0" dirty="0"/>
          </a:p>
        </p:txBody>
      </p:sp>
      <p:sp>
        <p:nvSpPr>
          <p:cNvPr id="19" name="Footer Placeholder 18"/>
          <p:cNvSpPr>
            <a:spLocks noGrp="1"/>
          </p:cNvSpPr>
          <p:nvPr>
            <p:ph type="ftr" sz="quarter" idx="15"/>
          </p:nvPr>
        </p:nvSpPr>
        <p:spPr bwMode="invGray">
          <a:noFill/>
        </p:spPr>
        <p:txBody>
          <a:bodyPr/>
          <a:lstStyle/>
          <a:p>
            <a:endParaRPr lang="en-GB" noProof="0" dirty="0"/>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dirty="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bg2"/>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bg2"/>
                </a:solidFill>
                <a:latin typeface="+mn-lt"/>
              </a:defRPr>
            </a:lvl1pPr>
            <a:lvl2pPr>
              <a:lnSpc>
                <a:spcPct val="110000"/>
              </a:lnSpc>
              <a:defRPr sz="1400">
                <a:solidFill>
                  <a:schemeClr val="bg2"/>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66956994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70744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584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a:solidFill>
                <a:schemeClr val="bg1"/>
              </a:solidFill>
              <a:latin typeface="+mn-lt"/>
              <a:ea typeface="+mn-ea"/>
              <a:cs typeface="+mn-cs"/>
              <a:sym typeface="+mn-lt"/>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00244C"/>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7135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26799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686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012614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67966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7890"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802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20367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8914"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807279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85844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938"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00244C"/>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1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9620598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0962"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42368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8713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198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896255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714100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3010"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448027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699508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4034"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Tree>
    <p:extLst>
      <p:ext uri="{BB962C8B-B14F-4D97-AF65-F5344CB8AC3E}">
        <p14:creationId xmlns:p14="http://schemas.microsoft.com/office/powerpoint/2010/main" val="2459886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6E6F73"/>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603078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5058"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869037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rgbClr val="0074A2"/>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bg2"/>
                </a:solidFill>
              </a:defRPr>
            </a:lvl1pPr>
          </a:lstStyle>
          <a:p>
            <a:endParaRPr lang="en-GB" noProof="0" dirty="0"/>
          </a:p>
        </p:txBody>
      </p:sp>
      <p:sp>
        <p:nvSpPr>
          <p:cNvPr id="3" name="Footer Placeholder 2"/>
          <p:cNvSpPr>
            <a:spLocks noGrp="1"/>
          </p:cNvSpPr>
          <p:nvPr>
            <p:ph type="ftr" sz="quarter" idx="20"/>
          </p:nvPr>
        </p:nvSpPr>
        <p:spPr bwMode="gray"/>
        <p:txBody>
          <a:bodyPr/>
          <a:lstStyle>
            <a:lvl1pPr>
              <a:defRPr>
                <a:solidFill>
                  <a:schemeClr val="bg2"/>
                </a:solidFill>
              </a:defRPr>
            </a:lvl1pPr>
          </a:lstStyle>
          <a:p>
            <a:endParaRPr lang="en-GB" noProof="0" dirty="0"/>
          </a:p>
        </p:txBody>
      </p:sp>
      <p:sp>
        <p:nvSpPr>
          <p:cNvPr id="4" name="Slide Number Placeholder 3"/>
          <p:cNvSpPr>
            <a:spLocks noGrp="1"/>
          </p:cNvSpPr>
          <p:nvPr>
            <p:ph type="sldNum" sz="quarter" idx="21"/>
          </p:nvPr>
        </p:nvSpPr>
        <p:spPr bwMode="gray"/>
        <p:txBody>
          <a:bodyPr/>
          <a:lstStyle>
            <a:lvl1pPr>
              <a:defRPr>
                <a:solidFill>
                  <a:schemeClr val="bg2"/>
                </a:solidFill>
              </a:defRPr>
            </a:lvl1pPr>
          </a:lstStyle>
          <a:p>
            <a:fld id="{A74CE0EA-F3B5-4684-BA10-C594598FDB9C}" type="slidenum">
              <a:rPr lang="en-GB" noProof="0" smtClean="0"/>
              <a:pPr/>
              <a:t>‹#›</a:t>
            </a:fld>
            <a:endParaRPr lang="en-GB" noProof="0" dirty="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1" name="Picture Placeholder 5"/>
          <p:cNvSpPr>
            <a:spLocks noGrp="1"/>
          </p:cNvSpPr>
          <p:nvPr>
            <p:ph type="pic" sz="quarter" idx="23" hasCustomPrompt="1"/>
          </p:nvPr>
        </p:nvSpPr>
        <p:spPr bwMode="gray">
          <a:xfrm>
            <a:off x="9737763" y="370800"/>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15617997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01011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6082"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00244C"/>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95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36763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7106"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2258110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4036832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8130"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204177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7552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9154"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86329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354115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178"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60491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27527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120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052212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895668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222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userDrawn="1"/>
        </p:nvSpPr>
        <p:spPr>
          <a:xfrm>
            <a:off x="630000" y="907199"/>
            <a:ext cx="3448800" cy="1220467"/>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userDrawn="1"/>
        </p:nvSpPr>
        <p:spPr>
          <a:xfrm>
            <a:off x="1199396" y="1115416"/>
            <a:ext cx="2309287"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3648952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256858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3250"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231837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071349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4274"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144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85747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529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Tree>
    <p:extLst>
      <p:ext uri="{BB962C8B-B14F-4D97-AF65-F5344CB8AC3E}">
        <p14:creationId xmlns:p14="http://schemas.microsoft.com/office/powerpoint/2010/main" val="2121382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endParaRPr lang="en-GB" noProof="0" dirty="0"/>
          </a:p>
        </p:txBody>
      </p:sp>
      <p:sp>
        <p:nvSpPr>
          <p:cNvPr id="8" name="Footer Placeholder 7"/>
          <p:cNvSpPr>
            <a:spLocks noGrp="1"/>
          </p:cNvSpPr>
          <p:nvPr>
            <p:ph type="ftr" sz="quarter" idx="31"/>
          </p:nvPr>
        </p:nvSpPr>
        <p:spPr bwMode="gray"/>
        <p:txBody>
          <a:bodyPr/>
          <a:lstStyle/>
          <a:p>
            <a:endParaRPr lang="en-GB" noProof="0" dirty="0"/>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dirty="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89707361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647448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632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userDrawn="1"/>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userDrawn="1"/>
        </p:nvSpPr>
        <p:spPr>
          <a:xfrm>
            <a:off x="1199396" y="1115416"/>
            <a:ext cx="2309287"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spTree>
    <p:extLst>
      <p:ext uri="{BB962C8B-B14F-4D97-AF65-F5344CB8AC3E}">
        <p14:creationId xmlns:p14="http://schemas.microsoft.com/office/powerpoint/2010/main" val="2624386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003949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734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Tree>
    <p:extLst>
      <p:ext uri="{BB962C8B-B14F-4D97-AF65-F5344CB8AC3E}">
        <p14:creationId xmlns:p14="http://schemas.microsoft.com/office/powerpoint/2010/main" val="771094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186170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837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013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307123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939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Tree>
    <p:extLst>
      <p:ext uri="{BB962C8B-B14F-4D97-AF65-F5344CB8AC3E}">
        <p14:creationId xmlns:p14="http://schemas.microsoft.com/office/powerpoint/2010/main" val="1158413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436684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41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rgbClr val="00244C"/>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906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26D2-D3FA-2D41-97EE-8F342E3C62DF}"/>
              </a:ext>
            </a:extLst>
          </p:cNvPr>
          <p:cNvSpPr>
            <a:spLocks noGrp="1"/>
          </p:cNvSpPr>
          <p:nvPr>
            <p:ph type="title" hasCustomPrompt="1"/>
          </p:nvPr>
        </p:nvSpPr>
        <p:spPr>
          <a:xfrm>
            <a:off x="838200" y="0"/>
            <a:ext cx="9803296" cy="1646238"/>
          </a:xfrm>
          <a:solidFill>
            <a:schemeClr val="accent4">
              <a:lumMod val="20000"/>
              <a:lumOff val="80000"/>
              <a:alpha val="50000"/>
            </a:schemeClr>
          </a:solidFill>
        </p:spPr>
        <p:txBody>
          <a:bodyPr>
            <a:normAutofit/>
          </a:bodyPr>
          <a:lstStyle>
            <a:lvl1pPr>
              <a:defRPr sz="2800" b="1" spc="-100" baseline="0">
                <a:latin typeface="Helvetica" pitchFamily="2" charset="0"/>
                <a:cs typeface="Times New Roman" panose="02020603050405020304" pitchFamily="18" charset="0"/>
              </a:defRPr>
            </a:lvl1pPr>
          </a:lstStyle>
          <a:p>
            <a:r>
              <a:rPr lang="en-US"/>
              <a:t>  Click to edit Master title style</a:t>
            </a:r>
            <a:endParaRPr lang="en-GB"/>
          </a:p>
        </p:txBody>
      </p:sp>
      <p:sp>
        <p:nvSpPr>
          <p:cNvPr id="3" name="Content Placeholder 2">
            <a:extLst>
              <a:ext uri="{FF2B5EF4-FFF2-40B4-BE49-F238E27FC236}">
                <a16:creationId xmlns:a16="http://schemas.microsoft.com/office/drawing/2014/main" id="{795A101E-8DD9-8E4A-98AA-0D02553C98D8}"/>
              </a:ext>
            </a:extLst>
          </p:cNvPr>
          <p:cNvSpPr>
            <a:spLocks noGrp="1"/>
          </p:cNvSpPr>
          <p:nvPr>
            <p:ph sz="half" idx="1"/>
          </p:nvPr>
        </p:nvSpPr>
        <p:spPr>
          <a:xfrm>
            <a:off x="838200" y="1825625"/>
            <a:ext cx="5181600" cy="4351338"/>
          </a:xfrm>
        </p:spPr>
        <p:txBody>
          <a:bodyPr>
            <a:normAutofit/>
          </a:bodyPr>
          <a:lstStyle>
            <a:lvl1pPr>
              <a:defRPr sz="2000">
                <a:latin typeface="Helvetica" pitchFamily="2" charset="0"/>
              </a:defRPr>
            </a:lvl1pPr>
            <a:lvl2pPr>
              <a:defRPr sz="1800">
                <a:latin typeface="Helvetica" pitchFamily="2" charset="0"/>
              </a:defRPr>
            </a:lvl2pPr>
            <a:lvl3pPr>
              <a:defRPr sz="1600">
                <a:latin typeface="Helvetica" pitchFamily="2" charset="0"/>
              </a:defRPr>
            </a:lvl3pPr>
            <a:lvl4pPr>
              <a:defRPr sz="1400">
                <a:latin typeface="Helvetica" pitchFamily="2" charset="0"/>
              </a:defRPr>
            </a:lvl4pPr>
            <a:lvl5pPr>
              <a:defRPr sz="1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0295AB-DA28-4642-81A0-9970529793E1}"/>
              </a:ext>
            </a:extLst>
          </p:cNvPr>
          <p:cNvSpPr>
            <a:spLocks noGrp="1"/>
          </p:cNvSpPr>
          <p:nvPr>
            <p:ph sz="half" idx="2"/>
          </p:nvPr>
        </p:nvSpPr>
        <p:spPr>
          <a:xfrm>
            <a:off x="6172200" y="1825625"/>
            <a:ext cx="5181600" cy="4351338"/>
          </a:xfrm>
        </p:spPr>
        <p:txBody>
          <a:bodyPr>
            <a:normAutofit/>
          </a:bodyPr>
          <a:lstStyle>
            <a:lvl1pPr>
              <a:defRPr sz="2000">
                <a:latin typeface="Helvetica" pitchFamily="2" charset="0"/>
              </a:defRPr>
            </a:lvl1pPr>
            <a:lvl2pPr>
              <a:defRPr sz="1800">
                <a:latin typeface="Helvetica" pitchFamily="2" charset="0"/>
              </a:defRPr>
            </a:lvl2pPr>
            <a:lvl3pPr>
              <a:defRPr sz="1600">
                <a:latin typeface="Helvetica" pitchFamily="2" charset="0"/>
              </a:defRPr>
            </a:lvl3pPr>
            <a:lvl4pPr>
              <a:defRPr sz="1400">
                <a:latin typeface="Helvetica" pitchFamily="2" charset="0"/>
              </a:defRPr>
            </a:lvl4pPr>
            <a:lvl5pPr>
              <a:defRPr sz="1400">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284D6D-031C-8B4D-8B0D-24E904B163C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64841E9F-BC35-4049-B5F7-1EC7E3F08BAF}"/>
              </a:ext>
            </a:extLst>
          </p:cNvPr>
          <p:cNvSpPr>
            <a:spLocks noGrp="1"/>
          </p:cNvSpPr>
          <p:nvPr>
            <p:ph type="ftr" sz="quarter" idx="11"/>
          </p:nvPr>
        </p:nvSpPr>
        <p:spPr/>
        <p:txBody>
          <a:bodyPr/>
          <a:lstStyle/>
          <a:p>
            <a:r>
              <a:rPr lang="en-GB"/>
              <a:t>Diane Summers</a:t>
            </a:r>
          </a:p>
        </p:txBody>
      </p:sp>
      <p:sp>
        <p:nvSpPr>
          <p:cNvPr id="7" name="Slide Number Placeholder 6">
            <a:extLst>
              <a:ext uri="{FF2B5EF4-FFF2-40B4-BE49-F238E27FC236}">
                <a16:creationId xmlns:a16="http://schemas.microsoft.com/office/drawing/2014/main" id="{00877B4C-482E-144A-81B7-365579AA4322}"/>
              </a:ext>
            </a:extLst>
          </p:cNvPr>
          <p:cNvSpPr>
            <a:spLocks noGrp="1"/>
          </p:cNvSpPr>
          <p:nvPr>
            <p:ph type="sldNum" sz="quarter" idx="12"/>
          </p:nvPr>
        </p:nvSpPr>
        <p:spPr/>
        <p:txBody>
          <a:bodyPr/>
          <a:lstStyle/>
          <a:p>
            <a:fld id="{A793BDB0-8DC3-4D4B-8D54-7E8DDF3FA9EE}" type="slidenum">
              <a:rPr lang="en-GB" smtClean="0"/>
              <a:t>‹#›</a:t>
            </a:fld>
            <a:endParaRPr lang="en-GB"/>
          </a:p>
        </p:txBody>
      </p:sp>
    </p:spTree>
    <p:extLst>
      <p:ext uri="{BB962C8B-B14F-4D97-AF65-F5344CB8AC3E}">
        <p14:creationId xmlns:p14="http://schemas.microsoft.com/office/powerpoint/2010/main" val="196518929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marL="557213" indent="-214313">
              <a:lnSpc>
                <a:spcPct val="90000"/>
              </a:lnSpc>
              <a:buFont typeface="Lucida Grande"/>
              <a:buChar char="–"/>
              <a:defRPr/>
            </a:lvl2pPr>
            <a:lvl3pPr>
              <a:lnSpc>
                <a:spcPct val="90000"/>
              </a:lnSpc>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2854852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05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3" y="4482005"/>
            <a:ext cx="12191999" cy="1655999"/>
          </a:xfrm>
          <a:solidFill>
            <a:schemeClr val="tx2"/>
          </a:solidFill>
        </p:spPr>
        <p:txBody>
          <a:bodyPr lIns="468000" tIns="360000" rIns="360000" bIns="828000" anchor="b">
            <a:noAutofit/>
          </a:bodyPr>
          <a:lstStyle>
            <a:lvl1pPr marL="0" indent="0" algn="l">
              <a:lnSpc>
                <a:spcPct val="90000"/>
              </a:lnSpc>
              <a:buNone/>
              <a:defRPr sz="1800" b="1">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2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2"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937101812"/>
      </p:ext>
    </p:extLst>
  </p:cSld>
  <p:clrMapOvr>
    <a:overrideClrMapping bg1="lt1" tx1="dk1" bg2="lt2" tx2="dk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noProof="0"/>
          </a:p>
        </p:txBody>
      </p:sp>
      <p:sp>
        <p:nvSpPr>
          <p:cNvPr id="5" name="Footer Placeholder 4"/>
          <p:cNvSpPr>
            <a:spLocks noGrp="1"/>
          </p:cNvSpPr>
          <p:nvPr>
            <p:ph type="ftr" sz="quarter" idx="15"/>
          </p:nvPr>
        </p:nvSpPr>
        <p:spPr bwMode="invGray"/>
        <p:txBody>
          <a:bodyPr/>
          <a:lstStyle/>
          <a:p>
            <a:endParaRPr lang="en-GB" noProof="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48122442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Date Placeholder 7"/>
          <p:cNvSpPr>
            <a:spLocks noGrp="1"/>
          </p:cNvSpPr>
          <p:nvPr>
            <p:ph type="dt" sz="half" idx="22"/>
          </p:nvPr>
        </p:nvSpPr>
        <p:spPr bwMode="invGray"/>
        <p:txBody>
          <a:bodyPr/>
          <a:lstStyle/>
          <a:p>
            <a:fld id="{B0EBC8A0-080D-4817-BCB6-2226711703F6}" type="datetimeFigureOut">
              <a:rPr lang="en-US" smtClean="0"/>
              <a:t>7/21/2022</a:t>
            </a:fld>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77641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p>
            <a:endParaRPr lang="en-GB" noProof="0" dirty="0"/>
          </a:p>
        </p:txBody>
      </p:sp>
      <p:sp>
        <p:nvSpPr>
          <p:cNvPr id="4" name="Footer Placeholder 3"/>
          <p:cNvSpPr>
            <a:spLocks noGrp="1"/>
          </p:cNvSpPr>
          <p:nvPr>
            <p:ph type="ftr" sz="quarter" idx="11"/>
          </p:nvPr>
        </p:nvSpPr>
        <p:spPr bwMode="invGray"/>
        <p:txBody>
          <a:bodyPr/>
          <a:lstStyle/>
          <a:p>
            <a:endParaRPr lang="en-GB" noProof="0" dirty="0"/>
          </a:p>
        </p:txBody>
      </p:sp>
      <p:sp>
        <p:nvSpPr>
          <p:cNvPr id="5" name="Slide Number Placeholder 4"/>
          <p:cNvSpPr>
            <a:spLocks noGrp="1"/>
          </p:cNvSpPr>
          <p:nvPr>
            <p:ph type="sldNum" sz="quarter" idx="12"/>
          </p:nvPr>
        </p:nvSpPr>
        <p:spPr bwMode="invGray"/>
        <p:txBody>
          <a:bodyPr/>
          <a:lstStyle/>
          <a:p>
            <a:fld id="{A74CE0EA-F3B5-4684-BA10-C594598FDB9C}" type="slidenum">
              <a:rPr lang="en-GB" noProof="0" smtClean="0"/>
              <a:pPr/>
              <a:t>‹#›</a:t>
            </a:fld>
            <a:endParaRPr lang="en-GB" noProof="0" dirty="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112648558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0EBC8A0-080D-4817-BCB6-2226711703F6}" type="datetimeFigureOut">
              <a:rPr lang="en-US" smtClean="0"/>
              <a:t>7/21/2022</a:t>
            </a:fld>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110166499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0EBC8A0-080D-4817-BCB6-2226711703F6}" type="datetimeFigureOut">
              <a:rPr lang="en-US" smtClean="0"/>
              <a:t>7/21/2022</a:t>
            </a:fld>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9" name="Text Placeholder 5"/>
          <p:cNvSpPr>
            <a:spLocks noGrp="1"/>
          </p:cNvSpPr>
          <p:nvPr>
            <p:ph type="body" sz="quarter" idx="35"/>
          </p:nvPr>
        </p:nvSpPr>
        <p:spPr bwMode="invGray">
          <a:xfrm>
            <a:off x="480001" y="4039524"/>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86100313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0EBC8A0-080D-4817-BCB6-2226711703F6}" type="datetimeFigureOut">
              <a:rPr lang="en-US" smtClean="0"/>
              <a:t>7/21/2022</a:t>
            </a:fld>
            <a:endParaRPr lang="en-US"/>
          </a:p>
        </p:txBody>
      </p:sp>
      <p:sp>
        <p:nvSpPr>
          <p:cNvPr id="9" name="Footer Placeholder 8"/>
          <p:cNvSpPr>
            <a:spLocks noGrp="1"/>
          </p:cNvSpPr>
          <p:nvPr>
            <p:ph type="ftr" sz="quarter" idx="23"/>
          </p:nvPr>
        </p:nvSpPr>
        <p:spPr bwMode="invGray"/>
        <p:txBody>
          <a:bodyPr/>
          <a:lstStyle/>
          <a:p>
            <a:endParaRPr lang="en-US"/>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6383146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B0EBC8A0-080D-4817-BCB6-2226711703F6}" type="datetimeFigureOut">
              <a:rPr lang="en-US" smtClean="0"/>
              <a:t>7/21/2022</a:t>
            </a:fld>
            <a:endParaRPr lang="en-US"/>
          </a:p>
        </p:txBody>
      </p:sp>
      <p:sp>
        <p:nvSpPr>
          <p:cNvPr id="9" name="Footer Placeholder 8"/>
          <p:cNvSpPr>
            <a:spLocks noGrp="1"/>
          </p:cNvSpPr>
          <p:nvPr>
            <p:ph type="ftr" sz="quarter" idx="19"/>
          </p:nvPr>
        </p:nvSpPr>
        <p:spPr bwMode="invGray"/>
        <p:txBody>
          <a:bodyPr/>
          <a:lstStyle/>
          <a:p>
            <a:endParaRPr lang="en-US"/>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567012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050" b="1">
                <a:solidFill>
                  <a:schemeClr val="bg1"/>
                </a:solidFill>
                <a:latin typeface="+mn-lt"/>
              </a:defRPr>
            </a:lvl1pPr>
            <a:lvl2pPr>
              <a:buClr>
                <a:schemeClr val="bg1"/>
              </a:buClr>
              <a:defRPr sz="1050">
                <a:solidFill>
                  <a:schemeClr val="bg1"/>
                </a:solidFill>
                <a:latin typeface="+mn-lt"/>
              </a:defRPr>
            </a:lvl2pPr>
            <a:lvl3pPr>
              <a:buClr>
                <a:schemeClr val="bg1"/>
              </a:buClr>
              <a:defRPr sz="1050">
                <a:solidFill>
                  <a:schemeClr val="bg1"/>
                </a:solidFill>
                <a:latin typeface="+mn-lt"/>
              </a:defRPr>
            </a:lvl3pPr>
            <a:lvl4pPr>
              <a:buClr>
                <a:schemeClr val="bg1"/>
              </a:buClr>
              <a:defRPr sz="1050">
                <a:solidFill>
                  <a:schemeClr val="bg1"/>
                </a:solidFill>
                <a:latin typeface="+mn-lt"/>
              </a:defRPr>
            </a:lvl4pPr>
            <a:lvl5pPr>
              <a:buClr>
                <a:schemeClr val="bg1"/>
              </a:buClr>
              <a:defRPr sz="105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B0EBC8A0-080D-4817-BCB6-2226711703F6}" type="datetimeFigureOut">
              <a:rPr lang="en-US" smtClean="0"/>
              <a:t>7/21/2022</a:t>
            </a:fld>
            <a:endParaRPr lang="en-US"/>
          </a:p>
        </p:txBody>
      </p:sp>
      <p:sp>
        <p:nvSpPr>
          <p:cNvPr id="9" name="Footer Placeholder 8"/>
          <p:cNvSpPr>
            <a:spLocks noGrp="1"/>
          </p:cNvSpPr>
          <p:nvPr>
            <p:ph type="ftr" sz="quarter" idx="19"/>
          </p:nvPr>
        </p:nvSpPr>
        <p:spPr bwMode="invGray"/>
        <p:txBody>
          <a:bodyPr/>
          <a:lstStyle/>
          <a:p>
            <a:endParaRPr lang="en-US"/>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09432895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fld id="{B0EBC8A0-080D-4817-BCB6-2226711703F6}" type="datetimeFigureOut">
              <a:rPr lang="en-US" smtClean="0"/>
              <a:t>7/21/2022</a:t>
            </a:fld>
            <a:endParaRPr lang="en-US"/>
          </a:p>
        </p:txBody>
      </p:sp>
      <p:sp>
        <p:nvSpPr>
          <p:cNvPr id="4" name="Footer Placeholder 3"/>
          <p:cNvSpPr>
            <a:spLocks noGrp="1"/>
          </p:cNvSpPr>
          <p:nvPr>
            <p:ph type="ftr" sz="quarter" idx="19"/>
          </p:nvPr>
        </p:nvSpPr>
        <p:spPr bwMode="invGray"/>
        <p:txBody>
          <a:bodyPr/>
          <a:lstStyle/>
          <a:p>
            <a:endParaRPr lang="en-US"/>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16"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87683451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B0EBC8A0-080D-4817-BCB6-2226711703F6}" type="datetimeFigureOut">
              <a:rPr lang="en-US" smtClean="0"/>
              <a:t>7/21/2022</a:t>
            </a:fld>
            <a:endParaRPr lang="en-US"/>
          </a:p>
        </p:txBody>
      </p:sp>
      <p:sp>
        <p:nvSpPr>
          <p:cNvPr id="19" name="Footer Placeholder 18"/>
          <p:cNvSpPr>
            <a:spLocks noGrp="1"/>
          </p:cNvSpPr>
          <p:nvPr>
            <p:ph type="ftr" sz="quarter" idx="15"/>
          </p:nvPr>
        </p:nvSpPr>
        <p:spPr bwMode="invGray">
          <a:noFill/>
        </p:spPr>
        <p:txBody>
          <a:bodyPr/>
          <a:lstStyle/>
          <a:p>
            <a:endParaRPr lang="en-US"/>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B832B929-0F4C-4A8E-AE28-A5A95B6C32F3}" type="slidenum">
              <a:rPr lang="en-US" smtClean="0"/>
              <a:t>‹#›</a:t>
            </a:fld>
            <a:endParaRPr lang="en-US"/>
          </a:p>
        </p:txBody>
      </p:sp>
      <p:sp>
        <p:nvSpPr>
          <p:cNvPr id="17" name="Text Placeholder 7"/>
          <p:cNvSpPr>
            <a:spLocks noGrp="1"/>
          </p:cNvSpPr>
          <p:nvPr>
            <p:ph type="body" sz="quarter" idx="21" hasCustomPrompt="1"/>
          </p:nvPr>
        </p:nvSpPr>
        <p:spPr bwMode="invGray">
          <a:xfrm>
            <a:off x="480000" y="6293653"/>
            <a:ext cx="11226365" cy="208579"/>
          </a:xfrm>
          <a:noFill/>
        </p:spPr>
        <p:txBody>
          <a:bodyPr anchor="t">
            <a:normAutofit/>
          </a:bodyPr>
          <a:lstStyle>
            <a:lvl1pPr>
              <a:defRPr sz="6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80000" y="1800000"/>
            <a:ext cx="11226365" cy="4237200"/>
          </a:xfrm>
          <a:noFill/>
        </p:spPr>
        <p:txBody>
          <a:bodyPr lIns="0" tIns="0" rIns="0" bIns="0"/>
          <a:lstStyle>
            <a:lvl1pPr>
              <a:lnSpc>
                <a:spcPct val="110000"/>
              </a:lnSpc>
              <a:defRPr sz="1050" b="1">
                <a:solidFill>
                  <a:schemeClr val="tx1"/>
                </a:solidFill>
                <a:latin typeface="+mn-lt"/>
              </a:defRPr>
            </a:lvl1pPr>
            <a:lvl2pPr>
              <a:lnSpc>
                <a:spcPct val="110000"/>
              </a:lnSpc>
              <a:defRPr sz="105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143532236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accent4"/>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3" y="1800000"/>
            <a:ext cx="4279900" cy="1649446"/>
          </a:xfrm>
          <a:solidFill>
            <a:schemeClr val="tx2">
              <a:alpha val="90000"/>
            </a:schemeClr>
          </a:solidFill>
        </p:spPr>
        <p:txBody>
          <a:bodyPr lIns="468000" tIns="180000" rIns="360000" bIns="180000">
            <a:noAutofit/>
          </a:bodyPr>
          <a:lstStyle>
            <a:lvl1pPr>
              <a:defRPr sz="2100" b="1">
                <a:solidFill>
                  <a:schemeClr val="bg1"/>
                </a:solidFill>
                <a:latin typeface="+mj-lt"/>
              </a:defRPr>
            </a:lvl1pPr>
            <a:lvl2pPr marL="406004" indent="-205979">
              <a:tabLst>
                <a:tab pos="1210866" algn="l"/>
              </a:tabLst>
              <a:defRPr sz="21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B0EBC8A0-080D-4817-BCB6-2226711703F6}" type="datetimeFigureOut">
              <a:rPr lang="en-US" smtClean="0"/>
              <a:t>7/21/2022</a:t>
            </a:fld>
            <a:endParaRPr lang="en-US"/>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US"/>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a:p>
        </p:txBody>
      </p:sp>
      <p:sp>
        <p:nvSpPr>
          <p:cNvPr id="15" name="Text Placeholder 7"/>
          <p:cNvSpPr>
            <a:spLocks noGrp="1"/>
          </p:cNvSpPr>
          <p:nvPr>
            <p:ph type="body" sz="quarter" idx="22" hasCustomPrompt="1"/>
          </p:nvPr>
        </p:nvSpPr>
        <p:spPr bwMode="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dirty="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88851542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B0EBC8A0-080D-4817-BCB6-2226711703F6}" type="datetimeFigureOut">
              <a:rPr lang="en-US" smtClean="0"/>
              <a:t>7/21/2022</a:t>
            </a:fld>
            <a:endParaRPr lang="en-US"/>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US"/>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2"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0611300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B0EBC8A0-080D-4817-BCB6-2226711703F6}" type="datetimeFigureOut">
              <a:rPr lang="en-US" smtClean="0"/>
              <a:t>7/21/2022</a:t>
            </a:fld>
            <a:endParaRPr lang="en-US"/>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a:p>
        </p:txBody>
      </p:sp>
      <p:sp>
        <p:nvSpPr>
          <p:cNvPr id="12"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282538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rgbClr val="0074A2"/>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8" name="Picture Placeholder 8"/>
          <p:cNvSpPr>
            <a:spLocks noGrp="1"/>
          </p:cNvSpPr>
          <p:nvPr>
            <p:ph type="pic" sz="quarter" idx="22" hasCustomPrompt="1"/>
          </p:nvPr>
        </p:nvSpPr>
        <p:spPr bwMode="gray">
          <a:xfrm>
            <a:off x="8518301" y="488563"/>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168873973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hasCustomPrompt="1"/>
          </p:nvPr>
        </p:nvSpPr>
        <p:spPr bwMode="gray">
          <a:xfrm>
            <a:off x="3"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050" b="0">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10" name="Picture Placeholder 8"/>
          <p:cNvSpPr>
            <a:spLocks noGrp="1"/>
          </p:cNvSpPr>
          <p:nvPr>
            <p:ph type="pic" sz="quarter" idx="23" hasCustomPrompt="1"/>
          </p:nvPr>
        </p:nvSpPr>
        <p:spPr>
          <a:xfrm>
            <a:off x="8518302"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80194760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46651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442B4-B121-4AC8-B127-6FA52420E30A}"/>
              </a:ext>
            </a:extLst>
          </p:cNvPr>
          <p:cNvSpPr>
            <a:spLocks noGrp="1"/>
          </p:cNvSpPr>
          <p:nvPr>
            <p:ph type="dt" sz="half" idx="10"/>
          </p:nvPr>
        </p:nvSpPr>
        <p:spPr/>
        <p:txBody>
          <a:bodyPr/>
          <a:lstStyle/>
          <a:p>
            <a:fld id="{EC89882A-88C6-4ED3-B863-8147BF0B8B5B}" type="datetimeFigureOut">
              <a:rPr lang="en-GB" smtClean="0"/>
              <a:t>21/07/2022</a:t>
            </a:fld>
            <a:endParaRPr lang="en-GB"/>
          </a:p>
        </p:txBody>
      </p:sp>
      <p:sp>
        <p:nvSpPr>
          <p:cNvPr id="3" name="Footer Placeholder 2">
            <a:extLst>
              <a:ext uri="{FF2B5EF4-FFF2-40B4-BE49-F238E27FC236}">
                <a16:creationId xmlns:a16="http://schemas.microsoft.com/office/drawing/2014/main" id="{02EA8122-2C91-4BB6-A31B-C8FE8973B2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D0C7260-49E4-4A61-9BC5-C9304D8C6755}"/>
              </a:ext>
            </a:extLst>
          </p:cNvPr>
          <p:cNvSpPr>
            <a:spLocks noGrp="1"/>
          </p:cNvSpPr>
          <p:nvPr>
            <p:ph type="sldNum" sz="quarter" idx="12"/>
          </p:nvPr>
        </p:nvSpPr>
        <p:spPr/>
        <p:txBody>
          <a:bodyPr/>
          <a:lstStyle/>
          <a:p>
            <a:fld id="{0F2D6381-B1C5-4E9E-ADFD-EDB55FD03171}" type="slidenum">
              <a:rPr lang="en-GB" smtClean="0"/>
              <a:t>‹#›</a:t>
            </a:fld>
            <a:endParaRPr lang="en-GB"/>
          </a:p>
        </p:txBody>
      </p:sp>
    </p:spTree>
    <p:extLst>
      <p:ext uri="{BB962C8B-B14F-4D97-AF65-F5344CB8AC3E}">
        <p14:creationId xmlns:p14="http://schemas.microsoft.com/office/powerpoint/2010/main" val="404330581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B0EBC8A0-080D-4817-BCB6-2226711703F6}" type="datetimeFigureOut">
              <a:rPr lang="en-US" smtClean="0"/>
              <a:t>7/21/2022</a:t>
            </a:fld>
            <a:endParaRPr lang="en-US"/>
          </a:p>
        </p:txBody>
      </p:sp>
      <p:sp>
        <p:nvSpPr>
          <p:cNvPr id="5" name="Footer Placeholder 4"/>
          <p:cNvSpPr>
            <a:spLocks noGrp="1"/>
          </p:cNvSpPr>
          <p:nvPr>
            <p:ph type="ftr" sz="quarter" idx="15"/>
          </p:nvPr>
        </p:nvSpPr>
        <p:spPr bwMode="invGray"/>
        <p:txBody>
          <a:bodyPr/>
          <a:lstStyle/>
          <a:p>
            <a:endParaRPr lang="en-US"/>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B832B929-0F4C-4A8E-AE28-A5A95B6C32F3}" type="slidenum">
              <a:rPr lang="en-US" smtClean="0"/>
              <a:t>‹#›</a:t>
            </a:fld>
            <a:endParaRPr lang="en-US"/>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49695450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364839015"/>
      </p:ext>
    </p:extLst>
  </p:cSld>
  <p:clrMapOvr>
    <a:overrideClrMapping bg1="lt1" tx1="dk1" bg2="lt2" tx2="dk2" accent1="accent1" accent2="accent2" accent3="accent3" accent4="accent4" accent5="accent5" accent6="accent6" hlink="hlink" folHlink="folHlink"/>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3" name="Text Placeholder 7"/>
          <p:cNvSpPr>
            <a:spLocks noGrp="1"/>
          </p:cNvSpPr>
          <p:nvPr>
            <p:ph type="body" sz="quarter" idx="21" hasCustomPrompt="1"/>
          </p:nvPr>
        </p:nvSpPr>
        <p:spPr bwMode="invGray">
          <a:xfrm>
            <a:off x="480000" y="6375539"/>
            <a:ext cx="11226365" cy="208579"/>
          </a:xfrm>
        </p:spPr>
        <p:txBody>
          <a:bodyPr anchor="t">
            <a:noAutofit/>
          </a:bodyPr>
          <a:lstStyle>
            <a:lvl1pPr>
              <a:defRPr sz="2000" b="0" i="0">
                <a:solidFill>
                  <a:srgbClr val="FF0000"/>
                </a:solidFill>
                <a:latin typeface="+mn-lt"/>
              </a:defRPr>
            </a:lvl1pPr>
          </a:lstStyle>
          <a:p>
            <a:pPr lvl="0"/>
            <a:r>
              <a:rPr lang="en-GB" noProof="0" dirty="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379644226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fld id="{E3FD32A7-14BC-4515-B12D-F8609958404A}" type="datetime1">
              <a:rPr lang="en-US" noProof="0" smtClean="0"/>
              <a:t>7/21/2022</a:t>
            </a:fld>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3986178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7AD33F41-4D6A-4F09-8010-0ED8AFD08E7C}" type="datetime1">
              <a:rPr lang="en-US" noProof="0" smtClean="0"/>
              <a:t>7/21/2022</a:t>
            </a:fld>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27882700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FE39767D-2559-42EE-BC32-EA56BB3FD00C}" type="datetime1">
              <a:rPr lang="en-US" noProof="0" smtClean="0"/>
              <a:t>7/21/2022</a:t>
            </a:fld>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229481347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6D50CE87-47B3-46E5-8F15-D5CC56C57775}" type="datetime1">
              <a:rPr lang="en-US" noProof="0" smtClean="0"/>
              <a:t>7/21/2022</a:t>
            </a:fld>
            <a:endParaRPr lang="en-GB" noProof="0"/>
          </a:p>
        </p:txBody>
      </p:sp>
      <p:sp>
        <p:nvSpPr>
          <p:cNvPr id="9" name="Footer Placeholder 8"/>
          <p:cNvSpPr>
            <a:spLocks noGrp="1"/>
          </p:cNvSpPr>
          <p:nvPr>
            <p:ph type="ftr" sz="quarter" idx="23"/>
          </p:nvPr>
        </p:nvSpPr>
        <p:spPr bwMode="invGray"/>
        <p:txBody>
          <a:bodyPr/>
          <a:lstStyle/>
          <a:p>
            <a:endParaRPr lang="en-GB" noProof="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50348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endParaRPr lang="en-GB" noProof="0" dirty="0"/>
          </a:p>
        </p:txBody>
      </p:sp>
      <p:sp>
        <p:nvSpPr>
          <p:cNvPr id="4" name="Footer Placeholder 3"/>
          <p:cNvSpPr>
            <a:spLocks noGrp="1"/>
          </p:cNvSpPr>
          <p:nvPr>
            <p:ph type="ftr" sz="quarter" idx="11"/>
          </p:nvPr>
        </p:nvSpPr>
        <p:spPr bwMode="gray"/>
        <p:txBody>
          <a:bodyPr/>
          <a:lstStyle/>
          <a:p>
            <a:endParaRPr lang="en-GB" noProof="0" dirty="0"/>
          </a:p>
        </p:txBody>
      </p:sp>
      <p:sp>
        <p:nvSpPr>
          <p:cNvPr id="5" name="Slide Number Placeholder 4"/>
          <p:cNvSpPr>
            <a:spLocks noGrp="1"/>
          </p:cNvSpPr>
          <p:nvPr>
            <p:ph type="sldNum" sz="quarter" idx="12"/>
          </p:nvPr>
        </p:nvSpPr>
        <p:spPr bwMode="gray"/>
        <p:txBody>
          <a:bodyPr/>
          <a:lstStyle/>
          <a:p>
            <a:fld id="{A74CE0EA-F3B5-4684-BA10-C594598FDB9C}" type="slidenum">
              <a:rPr lang="en-GB" noProof="0" smtClean="0"/>
              <a:pPr/>
              <a:t>‹#›</a:t>
            </a:fld>
            <a:endParaRPr lang="en-GB" noProof="0" dirty="0"/>
          </a:p>
        </p:txBody>
      </p:sp>
      <p:sp>
        <p:nvSpPr>
          <p:cNvPr id="12" name="Text Placeholder 7"/>
          <p:cNvSpPr>
            <a:spLocks noGrp="1"/>
          </p:cNvSpPr>
          <p:nvPr>
            <p:ph type="body" sz="quarter" idx="21"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0" name="Text Placeholder 7"/>
          <p:cNvSpPr>
            <a:spLocks noGrp="1"/>
          </p:cNvSpPr>
          <p:nvPr>
            <p:ph type="body" sz="quarter" idx="13" hasCustomPrompt="1"/>
          </p:nvPr>
        </p:nvSpPr>
        <p:spPr bwMode="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dirty="0"/>
              <a:t>One line Subtitle (optional)</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302571353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548EEB4D-64FF-45E7-9101-6340EB7D9AAA}" type="datetime1">
              <a:rPr lang="en-US" noProof="0" smtClean="0"/>
              <a:t>7/21/2022</a:t>
            </a:fld>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81045744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C892B7C4-21F7-4BFE-89CB-F04030809548}" type="datetime1">
              <a:rPr lang="en-US" noProof="0" smtClean="0"/>
              <a:t>7/21/2022</a:t>
            </a:fld>
            <a:endParaRPr lang="en-GB" noProof="0"/>
          </a:p>
        </p:txBody>
      </p:sp>
      <p:sp>
        <p:nvSpPr>
          <p:cNvPr id="9" name="Footer Placeholder 8"/>
          <p:cNvSpPr>
            <a:spLocks noGrp="1"/>
          </p:cNvSpPr>
          <p:nvPr>
            <p:ph type="ftr" sz="quarter" idx="19"/>
          </p:nvPr>
        </p:nvSpPr>
        <p:spPr bwMode="invGray"/>
        <p:txBody>
          <a:bodyPr/>
          <a:lstStyle/>
          <a:p>
            <a:endParaRPr lang="en-GB" noProof="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3582173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fld id="{DAF9019E-7610-417C-B079-334A3083F10F}" type="datetime1">
              <a:rPr lang="en-US" noProof="0" smtClean="0"/>
              <a:t>7/21/2022</a:t>
            </a:fld>
            <a:endParaRPr lang="en-GB" noProof="0"/>
          </a:p>
        </p:txBody>
      </p:sp>
      <p:sp>
        <p:nvSpPr>
          <p:cNvPr id="4" name="Footer Placeholder 3"/>
          <p:cNvSpPr>
            <a:spLocks noGrp="1"/>
          </p:cNvSpPr>
          <p:nvPr>
            <p:ph type="ftr" sz="quarter" idx="19"/>
          </p:nvPr>
        </p:nvSpPr>
        <p:spPr bwMode="invGray"/>
        <p:txBody>
          <a:bodyPr/>
          <a:lstStyle/>
          <a:p>
            <a:endParaRPr lang="en-GB" noProof="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1065936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54D7D2FC-B6D2-465D-9777-8B2F2DCA961B}" type="datetime1">
              <a:rPr lang="en-US" smtClean="0"/>
              <a:t>7/21/2022</a:t>
            </a:fld>
            <a:endParaRPr lang="en-GB"/>
          </a:p>
        </p:txBody>
      </p:sp>
      <p:sp>
        <p:nvSpPr>
          <p:cNvPr id="19" name="Footer Placeholder 18"/>
          <p:cNvSpPr>
            <a:spLocks noGrp="1"/>
          </p:cNvSpPr>
          <p:nvPr>
            <p:ph type="ftr" sz="quarter" idx="15"/>
          </p:nvPr>
        </p:nvSpPr>
        <p:spPr bwMode="invGray">
          <a:noFill/>
        </p:spPr>
        <p:txBody>
          <a:bodyPr/>
          <a:lstStyle/>
          <a:p>
            <a:endParaRPr lang="en-GB" noProof="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4643983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C138B8E-2EFE-46EF-A0D2-D653A3A92733}" type="datetime1">
              <a:rPr lang="en-US" smtClean="0"/>
              <a:t>7/21/2022</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60309195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8FCFB8F4-7202-4AA9-83B5-487EF15D79B2}" type="datetime1">
              <a:rPr lang="en-US" smtClean="0"/>
              <a:t>7/21/2022</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dirty="0"/>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62084732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4608C768-80E9-46F4-9E44-391534949A06}" type="datetime1">
              <a:rPr lang="en-US" smtClean="0"/>
              <a:t>7/21/2022</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20668702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53260714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91962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00016108"/>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05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3" y="4482005"/>
            <a:ext cx="12191999" cy="1655999"/>
          </a:xfrm>
          <a:solidFill>
            <a:schemeClr val="tx2"/>
          </a:solidFill>
        </p:spPr>
        <p:txBody>
          <a:bodyPr lIns="468000" tIns="360000" rIns="360000" bIns="828000" anchor="b">
            <a:noAutofit/>
          </a:bodyPr>
          <a:lstStyle>
            <a:lvl1pPr marL="0" indent="0" algn="l">
              <a:lnSpc>
                <a:spcPct val="90000"/>
              </a:lnSpc>
              <a:buNone/>
              <a:defRPr sz="1800" b="1">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2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2"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1284105288"/>
      </p:ext>
    </p:extLst>
  </p:cSld>
  <p:clrMapOvr>
    <a:overrideClrMapping bg1="lt1" tx1="dk1" bg2="lt2" tx2="dk2" accent1="accent1" accent2="accent2" accent3="accent3" accent4="accent4" accent5="accent5" accent6="accent6" hlink="hlink" folHlink="folHlink"/>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8E6CBFA1-1BCA-459A-ABFD-345443980524}"/>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44C00112-6767-48F6-B7F6-BD970C74B6E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425483A2-1A67-4B9F-AD3D-50990BB97843}"/>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A803236F-B79E-4277-B7D1-530B8249438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67906602-2318-46C0-819C-FF822AE56F26}"/>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28E3C875-219C-4FC5-9D1D-9B3D243AF8D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7C3781E4-EE4E-4198-80D4-603EB2836A5C}"/>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8A6EBEBC-6857-46CF-944E-F0017A8A8B90}"/>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24183518-B42E-4841-A3B5-0A35FAEABD20}"/>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1E4898B3-B194-4940-9C30-8F1F67087610}"/>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C610124A-35C3-47FB-B772-2DD1FEB13E25}"/>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BC489E5E-B50E-4165-A47B-7E4F83E00253}"/>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56230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7B3250E2-54A8-4BF6-A4E9-5097180EB57B}"/>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DD0B36EA-90DC-4EB7-A829-546EF18ABE24}"/>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7DFE710D-CBEC-4170-9731-BE3B54B17ED0}"/>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6966836-694F-4277-8925-3410E961EBD0}"/>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3CA39F49-75C4-4E41-A6A3-E9E4A9BA6F9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EC188CF-B666-49E1-8A8F-A00973F202D1}"/>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8A783100-0B4B-4C6A-8E07-9AF5625899C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0CD83025-D194-4777-8A7F-40F96A6B1A1F}"/>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59FF17CF-F7D9-441B-BFFB-CA21C3D5A5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3CA8A618-74F7-428D-92D9-B43ED0B91CF4}"/>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6AF69096-C3CB-46D8-AD3E-0BF3F2DEF48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4B10B5EE-99F4-4381-8D91-F5ACA6CBA085}"/>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C01DF5A0-8F25-4E7A-9546-3EA6943EC2A9}"/>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82686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latin typeface="Poppins" pitchFamily="2" charset="77"/>
                <a:cs typeface="Poppins" pitchFamily="2" charset="77"/>
              </a:rPr>
              <a:t>Comprehensive</a:t>
            </a:r>
            <a:r>
              <a:rPr lang="fr-FR" sz="1200" dirty="0">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2196879710"/>
      </p:ext>
    </p:extLst>
  </p:cSld>
  <p:clrMapOvr>
    <a:masterClrMapping/>
  </p:clrMapOvr>
  <p:hf hdr="0" ftr="0" dt="0"/>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264506"/>
      </p:ext>
    </p:extLst>
  </p:cSld>
  <p:clrMapOvr>
    <a:masterClrMapping/>
  </p:clrMapOvr>
  <p:hf hdr="0" ftr="0" dt="0"/>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1756605157"/>
      </p:ext>
    </p:extLst>
  </p:cSld>
  <p:clrMapOvr>
    <a:masterClrMapping/>
  </p:clrMapOvr>
  <p:hf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587398"/>
      </p:ext>
    </p:extLst>
  </p:cSld>
  <p:clrMapOvr>
    <a:masterClrMapping/>
  </p:clrMapOvr>
  <p:hf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3519980197"/>
      </p:ext>
    </p:extLst>
  </p:cSld>
  <p:clrMapOvr>
    <a:masterClrMapping/>
  </p:clrMapOvr>
  <p:hf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758493"/>
      </p:ext>
    </p:extLst>
  </p:cSld>
  <p:clrMapOvr>
    <a:masterClrMapping/>
  </p:clrMapOvr>
  <p:hf hdr="0" ftr="0" dt="0"/>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dirty="0"/>
          </a:p>
        </p:txBody>
      </p:sp>
    </p:spTree>
    <p:extLst>
      <p:ext uri="{BB962C8B-B14F-4D97-AF65-F5344CB8AC3E}">
        <p14:creationId xmlns:p14="http://schemas.microsoft.com/office/powerpoint/2010/main" val="3799241662"/>
      </p:ext>
    </p:extLst>
  </p:cSld>
  <p:clrMapOvr>
    <a:masterClrMapping/>
  </p:clrMapOvr>
  <p:hf hdr="0" ftr="0" dt="0"/>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p:cSld name="Slid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32875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noProof="0" dirty="0"/>
          </a:p>
        </p:txBody>
      </p:sp>
      <p:sp>
        <p:nvSpPr>
          <p:cNvPr id="5" name="Footer Placeholder 4"/>
          <p:cNvSpPr>
            <a:spLocks noGrp="1"/>
          </p:cNvSpPr>
          <p:nvPr>
            <p:ph type="ftr" sz="quarter" idx="15"/>
          </p:nvPr>
        </p:nvSpPr>
        <p:spPr bwMode="invGray"/>
        <p:txBody>
          <a:bodyPr/>
          <a:lstStyle/>
          <a:p>
            <a:endParaRPr lang="en-GB" noProof="0" dirty="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16040662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p:cSld name="Slide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086372"/>
      </p:ext>
    </p:extLst>
  </p:cSld>
  <p:clrMapOvr>
    <a:masterClrMapping/>
  </p:clrMapOvr>
  <p:hf hdr="0" ftr="0" dt="0"/>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Only" preserve="1">
  <p:cSld name="Slide 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554433"/>
      </p:ext>
    </p:extLst>
  </p:cSld>
  <p:clrMapOvr>
    <a:masterClrMapping/>
  </p:clrMapOvr>
  <p:hf hdr="0" ftr="0" dt="0"/>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p:cSld name="Slide 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794265"/>
      </p:ext>
    </p:extLst>
  </p:cSld>
  <p:clrMapOvr>
    <a:masterClrMapping/>
  </p:clrMapOvr>
  <p:hf hdr="0" ftr="0" dt="0"/>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p:cSld name="Slide 1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524099338"/>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219810"/>
      </p:ext>
    </p:extLst>
  </p:cSld>
  <p:clrMapOvr>
    <a:masterClrMapping/>
  </p:clrMapOvr>
  <p:hf hdr="0" ftr="0" dt="0"/>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p:cSld name="Slide 12">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6EE8CF55-A85C-4665-870A-ABCBF4235D52}"/>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AB10E5DF-55B2-4E6A-9E64-E1814F4EE09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2553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p:cSld name="Slide 13">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8FE5FF0-D060-4216-A8C6-3482CA64F4BF}"/>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E84C177D-9815-4092-A6D3-E1ED98D6491A}"/>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0020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p:cSld name="Slide 14">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481BEB82-3016-478A-829B-10D5D67CD993}"/>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E1E3D33B-330B-49DC-9F78-EC6FA3A56185}"/>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28871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p:cSld name="Slide 15">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504949"/>
      </p:ext>
    </p:extLst>
  </p:cSld>
  <p:clrMapOvr>
    <a:masterClrMapping/>
  </p:clrMapOvr>
  <p:hf hdr="0" ftr="0" dt="0"/>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p:cSld name="Slide 1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76E44856-C9CA-45E9-8A6C-232E9C616CF0}"/>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C6CB8A9C-6CA1-441E-B28A-8EAADF069382}"/>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4166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p:cSld name="Slide 17">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063624"/>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Date Placeholder 7"/>
          <p:cNvSpPr>
            <a:spLocks noGrp="1"/>
          </p:cNvSpPr>
          <p:nvPr>
            <p:ph type="dt" sz="half" idx="22"/>
          </p:nvPr>
        </p:nvSpPr>
        <p:spPr bwMode="invGray"/>
        <p:txBody>
          <a:bodyPr/>
          <a:lstStyle/>
          <a:p>
            <a:endParaRPr lang="en-US" dirty="0"/>
          </a:p>
        </p:txBody>
      </p:sp>
      <p:sp>
        <p:nvSpPr>
          <p:cNvPr id="9" name="Footer Placeholder 8"/>
          <p:cNvSpPr>
            <a:spLocks noGrp="1"/>
          </p:cNvSpPr>
          <p:nvPr>
            <p:ph type="ftr" sz="quarter" idx="23"/>
          </p:nvPr>
        </p:nvSpPr>
        <p:spPr bwMode="invGray"/>
        <p:txBody>
          <a:bodyPr/>
          <a:lstStyle/>
          <a:p>
            <a:endParaRPr lang="en-US"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6992014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9CA0-8D52-421D-A56A-524587C1BF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64336D-FF06-4DD3-896C-1F09744D76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EEB43A-F069-4A93-942C-1393C00F91D3}"/>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47A088F-2C16-49DB-B4B9-7D7F19E9F4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6EE246-57C6-4AD8-B4F2-478B7F5AF6B6}"/>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2377599445"/>
      </p:ext>
    </p:extLst>
  </p:cSld>
  <p:clrMapOvr>
    <a:masterClrMapping/>
  </p:clrMapOvr>
  <p:hf hdr="0" ftr="0" dt="0"/>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1C91-0D83-4C2B-B316-66A06BE2D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CC8-EF0B-48DC-B73F-302E70AB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BEF26-76E1-4E07-8601-5012306C6DA8}"/>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5" name="Footer Placeholder 4">
            <a:extLst>
              <a:ext uri="{FF2B5EF4-FFF2-40B4-BE49-F238E27FC236}">
                <a16:creationId xmlns:a16="http://schemas.microsoft.com/office/drawing/2014/main" id="{70F5254A-454D-4714-8056-D73DCFEB0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E8FB-1AB7-4A51-A7E1-97A5FAEFA017}"/>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397482718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883281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34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528304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3" name="Text Placeholder 7"/>
          <p:cNvSpPr>
            <a:spLocks noGrp="1"/>
          </p:cNvSpPr>
          <p:nvPr>
            <p:ph type="body" sz="quarter" idx="21" hasCustomPrompt="1"/>
          </p:nvPr>
        </p:nvSpPr>
        <p:spPr bwMode="invGray">
          <a:xfrm>
            <a:off x="480000" y="6375539"/>
            <a:ext cx="11226365" cy="208579"/>
          </a:xfrm>
        </p:spPr>
        <p:txBody>
          <a:bodyPr anchor="t">
            <a:noAutofit/>
          </a:bodyPr>
          <a:lstStyle>
            <a:lvl1pPr>
              <a:defRPr sz="2000" b="0" i="0">
                <a:solidFill>
                  <a:srgbClr val="FF0000"/>
                </a:solidFill>
                <a:latin typeface="+mn-lt"/>
              </a:defRPr>
            </a:lvl1pPr>
          </a:lstStyle>
          <a:p>
            <a:pPr lvl="0"/>
            <a:r>
              <a:rPr lang="en-GB" noProof="0" dirty="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06642361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3"/>
        <p:cNvGrpSpPr/>
        <p:nvPr/>
      </p:nvGrpSpPr>
      <p:grpSpPr>
        <a:xfrm>
          <a:off x="0" y="0"/>
          <a:ext cx="0" cy="0"/>
          <a:chOff x="0" y="0"/>
          <a:chExt cx="0" cy="0"/>
        </a:xfrm>
      </p:grpSpPr>
      <p:sp>
        <p:nvSpPr>
          <p:cNvPr id="14" name="Google Shape;14;p18"/>
          <p:cNvSpPr txBox="1">
            <a:spLocks noGrp="1"/>
          </p:cNvSpPr>
          <p:nvPr>
            <p:ph type="title"/>
          </p:nvPr>
        </p:nvSpPr>
        <p:spPr>
          <a:xfrm>
            <a:off x="612633"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Roboto Light"/>
              <a:buNone/>
              <a:defRPr b="0" i="0">
                <a:latin typeface="Arial" panose="020B0604020202020204" pitchFamily="34" charset="0"/>
                <a:ea typeface="Roboto Light"/>
                <a:cs typeface="Arial" panose="020B0604020202020204" pitchFamily="34" charset="0"/>
                <a:sym typeface="Roboto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t>Click to edit Master title style</a:t>
            </a:r>
            <a:endParaRPr dirty="0"/>
          </a:p>
        </p:txBody>
      </p:sp>
      <p:sp>
        <p:nvSpPr>
          <p:cNvPr id="15" name="Google Shape;15;p18"/>
          <p:cNvSpPr txBox="1">
            <a:spLocks noGrp="1"/>
          </p:cNvSpPr>
          <p:nvPr>
            <p:ph type="body" idx="1"/>
          </p:nvPr>
        </p:nvSpPr>
        <p:spPr>
          <a:xfrm>
            <a:off x="612633"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170" lvl="1"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754" lvl="2"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339" lvl="3"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7924" lvl="4"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509" lvl="5"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093" lvl="6"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678" lvl="7"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263" lvl="8" indent="-40639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6" name="Google Shape;16;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170" lvl="1"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754" lvl="2"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339" lvl="3"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7924" lvl="4"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509" lvl="5"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093" lvl="6"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678" lvl="7"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263" lvl="8" indent="-40639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7" name="Google Shape;17;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panose="020B0604020202020204" pitchFamily="34" charset="0"/>
                <a:ea typeface="Roboto Light"/>
                <a:cs typeface="Arial" panose="020B0604020202020204" pitchFamily="34" charset="0"/>
                <a:sym typeface="Roboto Light"/>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991072397"/>
      </p:ext>
    </p:extLst>
  </p:cSld>
  <p:clrMapOvr>
    <a:masterClrMapping/>
  </p:clrMapOvr>
  <p:hf hdr="0" ftr="0" dt="0"/>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cSld name="Title_no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41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3" y="805392"/>
            <a:ext cx="8048612" cy="537986"/>
          </a:xfrm>
        </p:spPr>
        <p:txBody>
          <a:bodyPr>
            <a:noAutofit/>
          </a:bodyPr>
          <a:lstStyle>
            <a:lvl1pPr>
              <a:defRPr sz="2800">
                <a:solidFill>
                  <a:schemeClr val="accent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5C7892DB-DEDB-A440-9305-CDECCE7FBDC0}" type="slidenum">
              <a:rPr lang="en-US" smtClean="0"/>
              <a:t>‹#›</a:t>
            </a:fld>
            <a:endParaRPr lang="en-US"/>
          </a:p>
        </p:txBody>
      </p:sp>
      <p:sp>
        <p:nvSpPr>
          <p:cNvPr id="8" name="Text Placeholder 27">
            <a:extLst>
              <a:ext uri="{FF2B5EF4-FFF2-40B4-BE49-F238E27FC236}">
                <a16:creationId xmlns:a16="http://schemas.microsoft.com/office/drawing/2014/main" id="{7354E78C-9ECD-4348-AC32-5470CF79DB1B}"/>
              </a:ext>
            </a:extLst>
          </p:cNvPr>
          <p:cNvSpPr>
            <a:spLocks noGrp="1"/>
          </p:cNvSpPr>
          <p:nvPr>
            <p:ph type="body" sz="quarter" idx="13" hasCustomPrompt="1"/>
          </p:nvPr>
        </p:nvSpPr>
        <p:spPr>
          <a:xfrm>
            <a:off x="7404154" y="246579"/>
            <a:ext cx="3782308" cy="290352"/>
          </a:xfrm>
        </p:spPr>
        <p:txBody>
          <a:bodyPr rIns="0" anchor="t">
            <a:normAutofit/>
          </a:bodyPr>
          <a:lstStyle>
            <a:lvl1pPr algn="r">
              <a:buNone/>
              <a:defRPr sz="1200" b="0">
                <a:latin typeface="+mn-lt"/>
              </a:defRPr>
            </a:lvl1pPr>
          </a:lstStyle>
          <a:p>
            <a:pPr lvl="0"/>
            <a:r>
              <a:rPr lang="en-US"/>
              <a:t>Section name |</a:t>
            </a:r>
          </a:p>
        </p:txBody>
      </p:sp>
      <p:sp>
        <p:nvSpPr>
          <p:cNvPr id="4" name="Footer Placeholder 3">
            <a:extLst>
              <a:ext uri="{FF2B5EF4-FFF2-40B4-BE49-F238E27FC236}">
                <a16:creationId xmlns:a16="http://schemas.microsoft.com/office/drawing/2014/main" id="{BA97A7AC-0BD6-5A4F-BCBF-85A20F352B93}"/>
              </a:ext>
            </a:extLst>
          </p:cNvPr>
          <p:cNvSpPr>
            <a:spLocks noGrp="1"/>
          </p:cNvSpPr>
          <p:nvPr>
            <p:ph type="ftr" sz="quarter" idx="17"/>
          </p:nvPr>
        </p:nvSpPr>
        <p:spPr/>
        <p:txBody>
          <a:bodyPr/>
          <a:lstStyle/>
          <a:p>
            <a:endParaRPr lang="en-GB"/>
          </a:p>
        </p:txBody>
      </p:sp>
      <p:sp>
        <p:nvSpPr>
          <p:cNvPr id="10" name="Rectangle 9">
            <a:extLst>
              <a:ext uri="{FF2B5EF4-FFF2-40B4-BE49-F238E27FC236}">
                <a16:creationId xmlns:a16="http://schemas.microsoft.com/office/drawing/2014/main" id="{C12D4D8F-899D-B346-BB13-725965F80D20}"/>
              </a:ext>
            </a:extLst>
          </p:cNvPr>
          <p:cNvSpPr/>
          <p:nvPr/>
        </p:nvSpPr>
        <p:spPr bwMode="white">
          <a:xfrm>
            <a:off x="0" y="6739466"/>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1275367877"/>
      </p:ext>
    </p:extLst>
  </p:cSld>
  <p:clrMapOvr>
    <a:masterClrMapping/>
  </p:clrMapOvr>
  <p:hf hdr="0" ftr="0" dt="0"/>
  <p:extLst>
    <p:ext uri="{DCECCB84-F9BA-43D5-87BE-67443E8EF086}">
      <p15:sldGuideLst xmlns:p15="http://schemas.microsoft.com/office/powerpoint/2012/main">
        <p15:guide id="1" orient="horz" pos="4320">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E39D-7B07-46D3-86FB-22D106C0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F0851-29CE-4F95-95A9-77BF4E70D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5C31C-9709-4820-8567-C0340C2458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6122F-CB12-41CB-B5B5-4D2C625A721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0AECFB34-6450-46EE-A397-B1AD4E620A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474B5F-8E52-44FD-8D74-C2A95A4BE1B8}"/>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3398410843"/>
      </p:ext>
    </p:extLst>
  </p:cSld>
  <p:clrMapOvr>
    <a:masterClrMapping/>
  </p:clrMapOvr>
  <p:hf hdr="0" ftr="0" dt="0"/>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70327031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2052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520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1294530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US" dirty="0"/>
          </a:p>
        </p:txBody>
      </p:sp>
      <p:sp>
        <p:nvSpPr>
          <p:cNvPr id="9" name="Footer Placeholder 8"/>
          <p:cNvSpPr>
            <a:spLocks noGrp="1"/>
          </p:cNvSpPr>
          <p:nvPr>
            <p:ph type="ftr" sz="quarter" idx="23"/>
          </p:nvPr>
        </p:nvSpPr>
        <p:spPr bwMode="invGray"/>
        <p:txBody>
          <a:bodyPr/>
          <a:lstStyle/>
          <a:p>
            <a:endParaRPr lang="en-US"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03081687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latin typeface="Poppins" pitchFamily="2" charset="77"/>
                <a:cs typeface="Poppins" pitchFamily="2" charset="77"/>
              </a:rPr>
              <a:t>Comprehensive</a:t>
            </a:r>
            <a:r>
              <a:rPr lang="fr-FR" sz="1200" dirty="0">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p:nvGrpSpPr>
        <p:grpSpPr>
          <a:xfrm rot="3608892">
            <a:off x="4170740" y="6087713"/>
            <a:ext cx="717435" cy="968494"/>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3" name="ZoneTexte 27">
            <a:extLst>
              <a:ext uri="{FF2B5EF4-FFF2-40B4-BE49-F238E27FC236}">
                <a16:creationId xmlns:a16="http://schemas.microsoft.com/office/drawing/2014/main" id="{EDDC1380-E614-4911-B6EC-E5E32F7B19C4}"/>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latin typeface="Poppins" pitchFamily="2" charset="77"/>
                <a:cs typeface="Poppins" pitchFamily="2" charset="77"/>
              </a:rPr>
              <a:t>Comprehensive</a:t>
            </a:r>
            <a:r>
              <a:rPr lang="fr-FR" sz="1200" dirty="0">
                <a:latin typeface="Poppins" pitchFamily="2" charset="77"/>
                <a:cs typeface="Poppins" pitchFamily="2" charset="77"/>
              </a:rPr>
              <a:t> Training 2022</a:t>
            </a:r>
          </a:p>
        </p:txBody>
      </p:sp>
      <p:cxnSp>
        <p:nvCxnSpPr>
          <p:cNvPr id="44" name="Connecteur droit 28">
            <a:extLst>
              <a:ext uri="{FF2B5EF4-FFF2-40B4-BE49-F238E27FC236}">
                <a16:creationId xmlns:a16="http://schemas.microsoft.com/office/drawing/2014/main" id="{7F4E0EC0-65E9-4F4E-BA1F-2DEB0067D951}"/>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4170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p:nvGrpSpPr>
        <p:grpSpPr>
          <a:xfrm>
            <a:off x="36827" y="3936476"/>
            <a:ext cx="1512035" cy="1309354"/>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p:nvGrpSpPr>
        <p:grpSpPr>
          <a:xfrm>
            <a:off x="1295744" y="3234476"/>
            <a:ext cx="1512035" cy="1309354"/>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p:nvGrpSpPr>
        <p:grpSpPr>
          <a:xfrm>
            <a:off x="1295744" y="4688703"/>
            <a:ext cx="1512035" cy="1309354"/>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p:nvGrpSpPr>
        <p:grpSpPr>
          <a:xfrm>
            <a:off x="1" y="5369502"/>
            <a:ext cx="1512035" cy="1309354"/>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p:nvGrpSpPr>
        <p:grpSpPr>
          <a:xfrm>
            <a:off x="73654" y="1073445"/>
            <a:ext cx="1512035" cy="1309354"/>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p:nvGrpSpPr>
        <p:grpSpPr>
          <a:xfrm>
            <a:off x="1332571" y="371445"/>
            <a:ext cx="1512035" cy="1309354"/>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p:nvGrpSpPr>
        <p:grpSpPr>
          <a:xfrm>
            <a:off x="1332571" y="1825673"/>
            <a:ext cx="1512035" cy="1309354"/>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p:nvGrpSpPr>
        <p:grpSpPr>
          <a:xfrm>
            <a:off x="36827" y="2506471"/>
            <a:ext cx="1512035" cy="1309354"/>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p:nvGrpSpPr>
        <p:grpSpPr>
          <a:xfrm>
            <a:off x="144973" y="-381959"/>
            <a:ext cx="1512035" cy="1309354"/>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p:nvGrpSpPr>
        <p:grpSpPr>
          <a:xfrm>
            <a:off x="1295744" y="6144108"/>
            <a:ext cx="1512035" cy="1309354"/>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42783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p:nvGrpSpPr>
        <p:grpSpPr>
          <a:xfrm>
            <a:off x="8310447" y="2976447"/>
            <a:ext cx="3881553" cy="3881553"/>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175283803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p:nvGrpSpPr>
        <p:grpSpPr>
          <a:xfrm rot="-9557326">
            <a:off x="-772341" y="-1725855"/>
            <a:ext cx="6801264" cy="6801264"/>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36602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p:nvGrpSpPr>
        <p:grpSpPr>
          <a:xfrm>
            <a:off x="9018827" y="3617598"/>
            <a:ext cx="3881553" cy="3881553"/>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5081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p:nvGrpSpPr>
        <p:grpSpPr>
          <a:xfrm rot="3608892">
            <a:off x="8774233" y="6100994"/>
            <a:ext cx="717435" cy="968494"/>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77130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p:nvGrpSpPr>
        <p:grpSpPr>
          <a:xfrm rot="3608892">
            <a:off x="8948733" y="6087713"/>
            <a:ext cx="717435" cy="968494"/>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p:nvSpPr>
        <p:spPr>
          <a:xfrm>
            <a:off x="9804400" y="6535579"/>
            <a:ext cx="26924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70562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32259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41390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426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US" dirty="0"/>
          </a:p>
        </p:txBody>
      </p:sp>
      <p:sp>
        <p:nvSpPr>
          <p:cNvPr id="9" name="Footer Placeholder 8"/>
          <p:cNvSpPr>
            <a:spLocks noGrp="1"/>
          </p:cNvSpPr>
          <p:nvPr>
            <p:ph type="ftr" sz="quarter" idx="23"/>
          </p:nvPr>
        </p:nvSpPr>
        <p:spPr bwMode="invGray"/>
        <p:txBody>
          <a:bodyPr/>
          <a:lstStyle/>
          <a:p>
            <a:endParaRPr lang="en-US"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9" name="Text Placeholder 5"/>
          <p:cNvSpPr>
            <a:spLocks noGrp="1"/>
          </p:cNvSpPr>
          <p:nvPr>
            <p:ph type="body" sz="quarter" idx="35"/>
          </p:nvPr>
        </p:nvSpPr>
        <p:spPr bwMode="invGray">
          <a:xfrm>
            <a:off x="480001" y="4039524"/>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62670506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p:nvGrpSpPr>
        <p:grpSpPr>
          <a:xfrm>
            <a:off x="6691079" y="0"/>
            <a:ext cx="5500921" cy="6909709"/>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17273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32637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0023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123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33781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24536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02404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37976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1C91-0D83-4C2B-B316-66A06BE2D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CC8-EF0B-48DC-B73F-302E70AB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BEF26-76E1-4E07-8601-5012306C6DA8}"/>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5" name="Footer Placeholder 4">
            <a:extLst>
              <a:ext uri="{FF2B5EF4-FFF2-40B4-BE49-F238E27FC236}">
                <a16:creationId xmlns:a16="http://schemas.microsoft.com/office/drawing/2014/main" id="{70F5254A-454D-4714-8056-D73DCFEB0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E8FB-1AB7-4A51-A7E1-97A5FAEFA017}"/>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403780231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42511268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8786"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9" y="0"/>
            <a:ext cx="416951" cy="6858000"/>
          </a:xfrm>
          <a:prstGeom prst="rect">
            <a:avLst/>
          </a:prstGeom>
        </p:spPr>
      </p:pic>
      <p:sp>
        <p:nvSpPr>
          <p:cNvPr id="11" name="Title 4"/>
          <p:cNvSpPr>
            <a:spLocks noGrp="1"/>
          </p:cNvSpPr>
          <p:nvPr>
            <p:ph type="title" hasCustomPrompt="1"/>
          </p:nvPr>
        </p:nvSpPr>
        <p:spPr>
          <a:xfrm>
            <a:off x="630001" y="2681104"/>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1" y="3922499"/>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46"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46"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138514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US" dirty="0"/>
          </a:p>
        </p:txBody>
      </p:sp>
      <p:sp>
        <p:nvSpPr>
          <p:cNvPr id="9" name="Footer Placeholder 8"/>
          <p:cNvSpPr>
            <a:spLocks noGrp="1"/>
          </p:cNvSpPr>
          <p:nvPr>
            <p:ph type="ftr" sz="quarter" idx="23"/>
          </p:nvPr>
        </p:nvSpPr>
        <p:spPr bwMode="invGray"/>
        <p:txBody>
          <a:bodyPr/>
          <a:lstStyle/>
          <a:p>
            <a:endParaRPr lang="en-US"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4603572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3" name="Text Placeholder 7"/>
          <p:cNvSpPr>
            <a:spLocks noGrp="1"/>
          </p:cNvSpPr>
          <p:nvPr>
            <p:ph type="body" sz="quarter" idx="21" hasCustomPrompt="1"/>
          </p:nvPr>
        </p:nvSpPr>
        <p:spPr bwMode="invGray">
          <a:xfrm>
            <a:off x="480001" y="6375540"/>
            <a:ext cx="11226365" cy="208579"/>
          </a:xfrm>
        </p:spPr>
        <p:txBody>
          <a:bodyPr anchor="t">
            <a:noAutofit/>
          </a:bodyPr>
          <a:lstStyle>
            <a:lvl1pPr>
              <a:defRPr sz="2000" b="0" i="0">
                <a:solidFill>
                  <a:srgbClr val="FF0000"/>
                </a:solidFill>
                <a:latin typeface="+mn-lt"/>
              </a:defRPr>
            </a:lvl1pPr>
          </a:lstStyle>
          <a:p>
            <a:pPr lvl="0"/>
            <a:r>
              <a:rPr lang="en-GB" noProof="0" dirty="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40465564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matchingName="Title and two columns" type="twoColTx" preserve="1">
  <p:cSld name="Title and two columns">
    <p:spTree>
      <p:nvGrpSpPr>
        <p:cNvPr id="1" name="Shape 13"/>
        <p:cNvGrpSpPr/>
        <p:nvPr/>
      </p:nvGrpSpPr>
      <p:grpSpPr>
        <a:xfrm>
          <a:off x="0" y="0"/>
          <a:ext cx="0" cy="0"/>
          <a:chOff x="0" y="0"/>
          <a:chExt cx="0" cy="0"/>
        </a:xfrm>
      </p:grpSpPr>
      <p:sp>
        <p:nvSpPr>
          <p:cNvPr id="14" name="Google Shape;14;p18"/>
          <p:cNvSpPr txBox="1">
            <a:spLocks noGrp="1"/>
          </p:cNvSpPr>
          <p:nvPr>
            <p:ph type="title"/>
          </p:nvPr>
        </p:nvSpPr>
        <p:spPr>
          <a:xfrm>
            <a:off x="612633"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Roboto Light"/>
              <a:buNone/>
              <a:defRPr b="0" i="0">
                <a:latin typeface="Arial" panose="020B0604020202020204" pitchFamily="34" charset="0"/>
                <a:ea typeface="Roboto Light"/>
                <a:cs typeface="Arial" panose="020B0604020202020204" pitchFamily="34" charset="0"/>
                <a:sym typeface="Roboto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t>Click to edit Master title style</a:t>
            </a:r>
            <a:endParaRPr dirty="0"/>
          </a:p>
        </p:txBody>
      </p:sp>
      <p:sp>
        <p:nvSpPr>
          <p:cNvPr id="15" name="Google Shape;15;p18"/>
          <p:cNvSpPr txBox="1">
            <a:spLocks noGrp="1"/>
          </p:cNvSpPr>
          <p:nvPr>
            <p:ph type="body" idx="1"/>
          </p:nvPr>
        </p:nvSpPr>
        <p:spPr>
          <a:xfrm>
            <a:off x="612633" y="1536633"/>
            <a:ext cx="5333200" cy="4555200"/>
          </a:xfrm>
          <a:prstGeom prst="rect">
            <a:avLst/>
          </a:prstGeom>
          <a:noFill/>
          <a:ln>
            <a:noFill/>
          </a:ln>
        </p:spPr>
        <p:txBody>
          <a:bodyPr spcFirstLastPara="1" wrap="square" lIns="91425" tIns="91425" rIns="91425" bIns="91425" anchor="t" anchorCtr="0">
            <a:noAutofit/>
          </a:bodyPr>
          <a:lstStyle>
            <a:lvl1pPr marL="609616" lvl="0" indent="-423344"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231" lvl="1"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845" lvl="2"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461" lvl="3"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8076" lvl="4"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692" lvl="5"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307" lvl="6"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922" lvl="7"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538" lvl="8" indent="-40641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6" name="Google Shape;16;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616" lvl="0" indent="-423344"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231" lvl="1"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845" lvl="2"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461" lvl="3"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8076" lvl="4"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692" lvl="5"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307" lvl="6"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922" lvl="7"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538" lvl="8" indent="-40641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7" name="Google Shape;17;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panose="020B0604020202020204" pitchFamily="34" charset="0"/>
                <a:ea typeface="Roboto Light"/>
                <a:cs typeface="Arial" panose="020B0604020202020204" pitchFamily="34" charset="0"/>
                <a:sym typeface="Roboto Light"/>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3689569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p:cSld name="Title_no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5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1" y="3922499"/>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3" y="805392"/>
            <a:ext cx="8048612" cy="537986"/>
          </a:xfrm>
        </p:spPr>
        <p:txBody>
          <a:bodyPr>
            <a:noAutofit/>
          </a:bodyPr>
          <a:lstStyle>
            <a:lvl1pPr>
              <a:defRPr sz="2800">
                <a:solidFill>
                  <a:schemeClr val="accent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5C7892DB-DEDB-A440-9305-CDECCE7FBDC0}" type="slidenum">
              <a:rPr lang="en-US" smtClean="0"/>
              <a:t>‹#›</a:t>
            </a:fld>
            <a:endParaRPr lang="en-US"/>
          </a:p>
        </p:txBody>
      </p:sp>
      <p:sp>
        <p:nvSpPr>
          <p:cNvPr id="8" name="Text Placeholder 27">
            <a:extLst>
              <a:ext uri="{FF2B5EF4-FFF2-40B4-BE49-F238E27FC236}">
                <a16:creationId xmlns:a16="http://schemas.microsoft.com/office/drawing/2014/main" id="{7354E78C-9ECD-4348-AC32-5470CF79DB1B}"/>
              </a:ext>
            </a:extLst>
          </p:cNvPr>
          <p:cNvSpPr>
            <a:spLocks noGrp="1"/>
          </p:cNvSpPr>
          <p:nvPr>
            <p:ph type="body" sz="quarter" idx="13" hasCustomPrompt="1"/>
          </p:nvPr>
        </p:nvSpPr>
        <p:spPr>
          <a:xfrm>
            <a:off x="7404154" y="246579"/>
            <a:ext cx="3782308" cy="290352"/>
          </a:xfrm>
        </p:spPr>
        <p:txBody>
          <a:bodyPr rIns="0" anchor="t">
            <a:normAutofit/>
          </a:bodyPr>
          <a:lstStyle>
            <a:lvl1pPr algn="r">
              <a:buNone/>
              <a:defRPr sz="1200" b="0">
                <a:latin typeface="+mn-lt"/>
              </a:defRPr>
            </a:lvl1pPr>
          </a:lstStyle>
          <a:p>
            <a:pPr lvl="0"/>
            <a:r>
              <a:rPr lang="en-US"/>
              <a:t>Section name |</a:t>
            </a:r>
          </a:p>
        </p:txBody>
      </p:sp>
      <p:sp>
        <p:nvSpPr>
          <p:cNvPr id="4" name="Footer Placeholder 3">
            <a:extLst>
              <a:ext uri="{FF2B5EF4-FFF2-40B4-BE49-F238E27FC236}">
                <a16:creationId xmlns:a16="http://schemas.microsoft.com/office/drawing/2014/main" id="{BA97A7AC-0BD6-5A4F-BCBF-85A20F352B93}"/>
              </a:ext>
            </a:extLst>
          </p:cNvPr>
          <p:cNvSpPr>
            <a:spLocks noGrp="1"/>
          </p:cNvSpPr>
          <p:nvPr>
            <p:ph type="ftr" sz="quarter" idx="17"/>
          </p:nvPr>
        </p:nvSpPr>
        <p:spPr/>
        <p:txBody>
          <a:bodyPr/>
          <a:lstStyle/>
          <a:p>
            <a:endParaRPr lang="en-US">
              <a:solidFill>
                <a:schemeClr val="tx1"/>
              </a:solidFill>
            </a:endParaRPr>
          </a:p>
        </p:txBody>
      </p:sp>
      <p:sp>
        <p:nvSpPr>
          <p:cNvPr id="10" name="Rectangle 9">
            <a:extLst>
              <a:ext uri="{FF2B5EF4-FFF2-40B4-BE49-F238E27FC236}">
                <a16:creationId xmlns:a16="http://schemas.microsoft.com/office/drawing/2014/main" id="{C12D4D8F-899D-B346-BB13-725965F80D20}"/>
              </a:ext>
            </a:extLst>
          </p:cNvPr>
          <p:cNvSpPr/>
          <p:nvPr/>
        </p:nvSpPr>
        <p:spPr bwMode="white">
          <a:xfrm>
            <a:off x="0" y="6739467"/>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1833135295"/>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p:cSld name="Empty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355901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288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id="{03FBAD7D-854D-404C-B8B3-4E2C7D8E19D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3" y="6219235"/>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536A3F82-5F59-45E4-A8C9-83EAACE14FE8}"/>
              </a:ext>
            </a:extLst>
          </p:cNvPr>
          <p:cNvSpPr txBox="1">
            <a:spLocks/>
          </p:cNvSpPr>
          <p:nvPr/>
        </p:nvSpPr>
        <p:spPr>
          <a:xfrm>
            <a:off x="815318" y="6219235"/>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solidFill>
                  <a:schemeClr val="bg1"/>
                </a:solidFill>
              </a:rPr>
              <a:t>© Ipsos | </a:t>
            </a:r>
            <a:r>
              <a:rPr lang="en-US" sz="900">
                <a:solidFill>
                  <a:schemeClr val="bg1"/>
                </a:solidFill>
              </a:rPr>
              <a:t>COVID-19 Impact</a:t>
            </a:r>
            <a:endParaRPr lang="en-GB" sz="900" b="0" kern="1200">
              <a:solidFill>
                <a:schemeClr val="tx1"/>
              </a:solidFill>
              <a:latin typeface="+mn-lt"/>
              <a:ea typeface="+mn-ea"/>
              <a:cs typeface="+mn-cs"/>
            </a:endParaRP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B038926-763C-48F5-9721-AE1BAF188A38}"/>
              </a:ext>
            </a:extLst>
          </p:cNvPr>
          <p:cNvSpPr>
            <a:spLocks noGrp="1"/>
          </p:cNvSpPr>
          <p:nvPr>
            <p:ph type="body" sz="quarter" idx="17" hasCustomPrompt="1"/>
          </p:nvPr>
        </p:nvSpPr>
        <p:spPr>
          <a:xfrm>
            <a:off x="404787" y="5926943"/>
            <a:ext cx="11463417" cy="203133"/>
          </a:xfrm>
          <a:prstGeom prst="rect">
            <a:avLst/>
          </a:prstGeom>
        </p:spPr>
        <p:txBody>
          <a:bodyPr wrap="square" lIns="72000" anchor="b">
            <a:spAutoFit/>
          </a:bodyPr>
          <a:lstStyle>
            <a:lvl1pPr marL="0" indent="0">
              <a:buNone/>
              <a:defRPr sz="800" b="0" i="1">
                <a:solidFill>
                  <a:schemeClr val="bg1"/>
                </a:solidFill>
              </a:defRPr>
            </a:lvl1pPr>
            <a:lvl2pPr marL="133357" indent="0">
              <a:buNone/>
              <a:defRPr/>
            </a:lvl2pPr>
            <a:lvl3pPr marL="542952" indent="0">
              <a:buNone/>
              <a:defRPr/>
            </a:lvl3pPr>
            <a:lvl4pPr marL="758863" indent="0">
              <a:buNone/>
              <a:defRPr/>
            </a:lvl4pPr>
            <a:lvl5pPr marL="1033515" indent="0">
              <a:buNone/>
              <a:defRPr/>
            </a:lvl5pPr>
          </a:lstStyle>
          <a:p>
            <a:pPr lvl="0"/>
            <a:r>
              <a:rPr lang="en-GB" dirty="0"/>
              <a:t>Sources:</a:t>
            </a:r>
          </a:p>
        </p:txBody>
      </p:sp>
      <p:sp>
        <p:nvSpPr>
          <p:cNvPr id="12" name="Cadre 11">
            <a:extLst>
              <a:ext uri="{FF2B5EF4-FFF2-40B4-BE49-F238E27FC236}">
                <a16:creationId xmlns:a16="http://schemas.microsoft.com/office/drawing/2014/main" id="{1B796240-8CD8-43A3-8D1A-C67B7CF9EE7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3" name="Text Placeholder 5">
            <a:extLst>
              <a:ext uri="{FF2B5EF4-FFF2-40B4-BE49-F238E27FC236}">
                <a16:creationId xmlns:a16="http://schemas.microsoft.com/office/drawing/2014/main" id="{CE811145-30D4-4346-98CA-B97A784975AD}"/>
              </a:ext>
            </a:extLst>
          </p:cNvPr>
          <p:cNvSpPr>
            <a:spLocks noGrp="1"/>
          </p:cNvSpPr>
          <p:nvPr>
            <p:ph type="body" sz="quarter" idx="15" hasCustomPrompt="1"/>
          </p:nvPr>
        </p:nvSpPr>
        <p:spPr>
          <a:xfrm>
            <a:off x="407369" y="1368597"/>
            <a:ext cx="2170448" cy="323165"/>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pic>
        <p:nvPicPr>
          <p:cNvPr id="18" name="Picture 6">
            <a:extLst>
              <a:ext uri="{FF2B5EF4-FFF2-40B4-BE49-F238E27FC236}">
                <a16:creationId xmlns:a16="http://schemas.microsoft.com/office/drawing/2014/main" id="{FFAF5E71-1C03-419E-834C-08A9BBB114F3}"/>
              </a:ext>
            </a:extLst>
          </p:cNvPr>
          <p:cNvPicPr>
            <a:picLocks noChangeAspect="1" noChangeArrowheads="1"/>
          </p:cNvPicPr>
          <p:nvPr/>
        </p:nvPicPr>
        <p:blipFill rotWithShape="1">
          <a:blip r:embed="rId8">
            <a:alphaModFix amt="20000"/>
            <a:duotone>
              <a:schemeClr val="bg2">
                <a:shade val="45000"/>
                <a:satMod val="135000"/>
              </a:schemeClr>
              <a:prstClr val="white"/>
            </a:duotone>
            <a:extLst>
              <a:ext uri="{28A0092B-C50C-407E-A947-70E740481C1C}">
                <a14:useLocalDpi xmlns:a14="http://schemas.microsoft.com/office/drawing/2010/main" val="0"/>
              </a:ext>
            </a:extLst>
          </a:blip>
          <a:srcRect l="66627" t="67247" r="5832" b="5946"/>
          <a:stretch/>
        </p:blipFill>
        <p:spPr bwMode="auto">
          <a:xfrm rot="7895811">
            <a:off x="-853024" y="3821916"/>
            <a:ext cx="1868025" cy="18182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A5A7B86A-63A2-4479-B3CD-A215AFB65AA3}"/>
              </a:ext>
            </a:extLst>
          </p:cNvPr>
          <p:cNvPicPr>
            <a:picLocks noChangeAspect="1" noChangeArrowheads="1"/>
          </p:cNvPicPr>
          <p:nvPr/>
        </p:nvPicPr>
        <p:blipFill rotWithShape="1">
          <a:blip r:embed="rId8">
            <a:alphaModFix amt="20000"/>
            <a:duotone>
              <a:schemeClr val="accent3">
                <a:shade val="45000"/>
                <a:satMod val="135000"/>
              </a:schemeClr>
              <a:prstClr val="white"/>
            </a:duotone>
            <a:extLst>
              <a:ext uri="{28A0092B-C50C-407E-A947-70E740481C1C}">
                <a14:useLocalDpi xmlns:a14="http://schemas.microsoft.com/office/drawing/2010/main" val="0"/>
              </a:ext>
            </a:extLst>
          </a:blip>
          <a:srcRect l="66627" t="67247" r="5832" b="5946"/>
          <a:stretch/>
        </p:blipFill>
        <p:spPr bwMode="auto">
          <a:xfrm rot="7895811">
            <a:off x="11171653" y="1936110"/>
            <a:ext cx="1868025" cy="1818258"/>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34">
            <a:extLst>
              <a:ext uri="{FF2B5EF4-FFF2-40B4-BE49-F238E27FC236}">
                <a16:creationId xmlns:a16="http://schemas.microsoft.com/office/drawing/2014/main" id="{F80078AF-6128-43B8-B16E-CE1B601E8F0F}"/>
              </a:ext>
            </a:extLst>
          </p:cNvPr>
          <p:cNvSpPr/>
          <p:nvPr/>
        </p:nvSpPr>
        <p:spPr>
          <a:xfrm>
            <a:off x="0" y="0"/>
            <a:ext cx="219456" cy="1088136"/>
          </a:xfrm>
          <a:custGeom>
            <a:avLst/>
            <a:gdLst/>
            <a:ahLst/>
            <a:cxnLst/>
            <a:rect l="l" t="t" r="r" b="b"/>
            <a:pathLst>
              <a:path w="216408" h="1088136">
                <a:moveTo>
                  <a:pt x="0" y="1088136"/>
                </a:moveTo>
                <a:lnTo>
                  <a:pt x="216408" y="1088136"/>
                </a:lnTo>
                <a:lnTo>
                  <a:pt x="216408" y="0"/>
                </a:lnTo>
                <a:lnTo>
                  <a:pt x="0" y="0"/>
                </a:lnTo>
                <a:lnTo>
                  <a:pt x="0" y="1088136"/>
                </a:lnTo>
                <a:close/>
              </a:path>
            </a:pathLst>
          </a:custGeom>
          <a:solidFill>
            <a:srgbClr val="009D9C"/>
          </a:solidFill>
        </p:spPr>
        <p:txBody>
          <a:bodyPr wrap="square" lIns="0" tIns="0" rIns="0" bIns="0" rtlCol="0">
            <a:noAutofit/>
          </a:bodyPr>
          <a:lstStyle/>
          <a:p>
            <a:endParaRPr sz="1800"/>
          </a:p>
        </p:txBody>
      </p:sp>
      <p:sp>
        <p:nvSpPr>
          <p:cNvPr id="20" name="object 135">
            <a:extLst>
              <a:ext uri="{FF2B5EF4-FFF2-40B4-BE49-F238E27FC236}">
                <a16:creationId xmlns:a16="http://schemas.microsoft.com/office/drawing/2014/main" id="{9A973497-284A-4BD8-B4AA-C2E6A7251402}"/>
              </a:ext>
            </a:extLst>
          </p:cNvPr>
          <p:cNvSpPr/>
          <p:nvPr/>
        </p:nvSpPr>
        <p:spPr>
          <a:xfrm>
            <a:off x="3048" y="272797"/>
            <a:ext cx="216408" cy="815339"/>
          </a:xfrm>
          <a:custGeom>
            <a:avLst/>
            <a:gdLst/>
            <a:ahLst/>
            <a:cxnLst/>
            <a:rect l="l" t="t" r="r" b="b"/>
            <a:pathLst>
              <a:path w="216408" h="815339">
                <a:moveTo>
                  <a:pt x="0" y="815339"/>
                </a:moveTo>
                <a:lnTo>
                  <a:pt x="216408" y="815339"/>
                </a:lnTo>
                <a:lnTo>
                  <a:pt x="216408" y="0"/>
                </a:lnTo>
                <a:lnTo>
                  <a:pt x="0" y="0"/>
                </a:lnTo>
                <a:lnTo>
                  <a:pt x="0" y="815339"/>
                </a:lnTo>
                <a:close/>
              </a:path>
            </a:pathLst>
          </a:custGeom>
          <a:solidFill>
            <a:srgbClr val="405A9C"/>
          </a:solidFill>
        </p:spPr>
        <p:txBody>
          <a:bodyPr wrap="square" lIns="0" tIns="0" rIns="0" bIns="0" rtlCol="0">
            <a:noAutofit/>
          </a:bodyPr>
          <a:lstStyle/>
          <a:p>
            <a:endParaRPr sz="1800"/>
          </a:p>
        </p:txBody>
      </p:sp>
    </p:spTree>
    <p:extLst>
      <p:ext uri="{BB962C8B-B14F-4D97-AF65-F5344CB8AC3E}">
        <p14:creationId xmlns:p14="http://schemas.microsoft.com/office/powerpoint/2010/main" val="26567160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8C433-B876-4303-AA4F-BF117076C836}"/>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3" name="Footer Placeholder 2">
            <a:extLst>
              <a:ext uri="{FF2B5EF4-FFF2-40B4-BE49-F238E27FC236}">
                <a16:creationId xmlns:a16="http://schemas.microsoft.com/office/drawing/2014/main" id="{5EC105DA-8DA0-430B-95F5-3E5E2D6478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4CCB6-5983-434B-8569-7A4E8DFC4C94}"/>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224437954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E39D-7B07-46D3-86FB-22D106C0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F0851-29CE-4F95-95A9-77BF4E70D6B5}"/>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5C31C-9709-4820-8567-C0340C2458A4}"/>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6122F-CB12-41CB-B5B5-4D2C625A721B}"/>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6" name="Footer Placeholder 5">
            <a:extLst>
              <a:ext uri="{FF2B5EF4-FFF2-40B4-BE49-F238E27FC236}">
                <a16:creationId xmlns:a16="http://schemas.microsoft.com/office/drawing/2014/main" id="{0AECFB34-6450-46EE-A397-B1AD4E620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74B5F-8E52-44FD-8D74-C2A95A4BE1B8}"/>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1842393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US" dirty="0"/>
          </a:p>
        </p:txBody>
      </p:sp>
      <p:sp>
        <p:nvSpPr>
          <p:cNvPr id="9" name="Footer Placeholder 8"/>
          <p:cNvSpPr>
            <a:spLocks noGrp="1"/>
          </p:cNvSpPr>
          <p:nvPr>
            <p:ph type="ftr" sz="quarter" idx="19"/>
          </p:nvPr>
        </p:nvSpPr>
        <p:spPr bwMode="invGray"/>
        <p:txBody>
          <a:bodyPr/>
          <a:lstStyle/>
          <a:p>
            <a:endParaRPr lang="en-US" dirty="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32336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050" b="1">
                <a:solidFill>
                  <a:schemeClr val="bg1"/>
                </a:solidFill>
                <a:latin typeface="+mn-lt"/>
              </a:defRPr>
            </a:lvl1pPr>
            <a:lvl2pPr>
              <a:buClr>
                <a:schemeClr val="bg1"/>
              </a:buClr>
              <a:defRPr sz="1050">
                <a:solidFill>
                  <a:schemeClr val="bg1"/>
                </a:solidFill>
                <a:latin typeface="+mn-lt"/>
              </a:defRPr>
            </a:lvl2pPr>
            <a:lvl3pPr>
              <a:buClr>
                <a:schemeClr val="bg1"/>
              </a:buClr>
              <a:defRPr sz="1050">
                <a:solidFill>
                  <a:schemeClr val="bg1"/>
                </a:solidFill>
                <a:latin typeface="+mn-lt"/>
              </a:defRPr>
            </a:lvl3pPr>
            <a:lvl4pPr>
              <a:buClr>
                <a:schemeClr val="bg1"/>
              </a:buClr>
              <a:defRPr sz="1050">
                <a:solidFill>
                  <a:schemeClr val="bg1"/>
                </a:solidFill>
                <a:latin typeface="+mn-lt"/>
              </a:defRPr>
            </a:lvl4pPr>
            <a:lvl5pPr>
              <a:buClr>
                <a:schemeClr val="bg1"/>
              </a:buClr>
              <a:defRPr sz="105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US" dirty="0"/>
          </a:p>
        </p:txBody>
      </p:sp>
      <p:sp>
        <p:nvSpPr>
          <p:cNvPr id="9" name="Footer Placeholder 8"/>
          <p:cNvSpPr>
            <a:spLocks noGrp="1"/>
          </p:cNvSpPr>
          <p:nvPr>
            <p:ph type="ftr" sz="quarter" idx="19"/>
          </p:nvPr>
        </p:nvSpPr>
        <p:spPr bwMode="invGray"/>
        <p:txBody>
          <a:bodyPr/>
          <a:lstStyle/>
          <a:p>
            <a:endParaRPr lang="en-US" dirty="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106112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US" dirty="0"/>
          </a:p>
        </p:txBody>
      </p:sp>
      <p:sp>
        <p:nvSpPr>
          <p:cNvPr id="4" name="Footer Placeholder 3"/>
          <p:cNvSpPr>
            <a:spLocks noGrp="1"/>
          </p:cNvSpPr>
          <p:nvPr>
            <p:ph type="ftr" sz="quarter" idx="19"/>
          </p:nvPr>
        </p:nvSpPr>
        <p:spPr bwMode="invGray"/>
        <p:txBody>
          <a:bodyPr/>
          <a:lstStyle/>
          <a:p>
            <a:endParaRPr lang="en-US" dirty="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16"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46785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US" dirty="0"/>
          </a:p>
        </p:txBody>
      </p:sp>
      <p:sp>
        <p:nvSpPr>
          <p:cNvPr id="19" name="Footer Placeholder 18"/>
          <p:cNvSpPr>
            <a:spLocks noGrp="1"/>
          </p:cNvSpPr>
          <p:nvPr>
            <p:ph type="ftr" sz="quarter" idx="15"/>
          </p:nvPr>
        </p:nvSpPr>
        <p:spPr bwMode="invGray">
          <a:noFill/>
        </p:spPr>
        <p:txBody>
          <a:bodyPr/>
          <a:lstStyle/>
          <a:p>
            <a:endParaRPr lang="en-US" dirty="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B832B929-0F4C-4A8E-AE28-A5A95B6C32F3}" type="slidenum">
              <a:rPr lang="en-US" smtClean="0"/>
              <a:t>‹#›</a:t>
            </a:fld>
            <a:endParaRPr lang="en-US" dirty="0"/>
          </a:p>
        </p:txBody>
      </p:sp>
      <p:sp>
        <p:nvSpPr>
          <p:cNvPr id="17" name="Text Placeholder 7"/>
          <p:cNvSpPr>
            <a:spLocks noGrp="1"/>
          </p:cNvSpPr>
          <p:nvPr>
            <p:ph type="body" sz="quarter" idx="21" hasCustomPrompt="1"/>
          </p:nvPr>
        </p:nvSpPr>
        <p:spPr bwMode="invGray">
          <a:xfrm>
            <a:off x="480000" y="6293653"/>
            <a:ext cx="11226365" cy="208579"/>
          </a:xfrm>
          <a:noFill/>
        </p:spPr>
        <p:txBody>
          <a:bodyPr anchor="t">
            <a:normAutofit/>
          </a:bodyPr>
          <a:lstStyle>
            <a:lvl1pPr>
              <a:defRPr sz="6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80000" y="1800000"/>
            <a:ext cx="11226365" cy="4237200"/>
          </a:xfrm>
          <a:noFill/>
        </p:spPr>
        <p:txBody>
          <a:bodyPr lIns="0" tIns="0" rIns="0" bIns="0"/>
          <a:lstStyle>
            <a:lvl1pPr>
              <a:lnSpc>
                <a:spcPct val="110000"/>
              </a:lnSpc>
              <a:defRPr sz="1050" b="1">
                <a:solidFill>
                  <a:schemeClr val="tx1"/>
                </a:solidFill>
                <a:latin typeface="+mn-lt"/>
              </a:defRPr>
            </a:lvl1pPr>
            <a:lvl2pPr>
              <a:lnSpc>
                <a:spcPct val="110000"/>
              </a:lnSpc>
              <a:defRPr sz="105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1844676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accent4"/>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3" y="1800000"/>
            <a:ext cx="4279900" cy="1649446"/>
          </a:xfrm>
          <a:solidFill>
            <a:schemeClr val="tx2">
              <a:alpha val="90000"/>
            </a:schemeClr>
          </a:solidFill>
        </p:spPr>
        <p:txBody>
          <a:bodyPr lIns="468000" tIns="180000" rIns="360000" bIns="180000">
            <a:noAutofit/>
          </a:bodyPr>
          <a:lstStyle>
            <a:lvl1pPr>
              <a:defRPr sz="2100" b="1">
                <a:solidFill>
                  <a:schemeClr val="bg1"/>
                </a:solidFill>
                <a:latin typeface="+mj-lt"/>
              </a:defRPr>
            </a:lvl1pPr>
            <a:lvl2pPr marL="406004" indent="-205979">
              <a:tabLst>
                <a:tab pos="1210866" algn="l"/>
              </a:tabLst>
              <a:defRPr sz="21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US" dirty="0"/>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US" dirty="0"/>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dirty="0"/>
          </a:p>
        </p:txBody>
      </p:sp>
      <p:sp>
        <p:nvSpPr>
          <p:cNvPr id="15" name="Text Placeholder 7"/>
          <p:cNvSpPr>
            <a:spLocks noGrp="1"/>
          </p:cNvSpPr>
          <p:nvPr>
            <p:ph type="body" sz="quarter" idx="22" hasCustomPrompt="1"/>
          </p:nvPr>
        </p:nvSpPr>
        <p:spPr bwMode="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dirty="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13758118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US" dirty="0"/>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US" dirty="0"/>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dirty="0"/>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2"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dirty="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685191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US" dirty="0"/>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US" dirty="0"/>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dirty="0"/>
          </a:p>
        </p:txBody>
      </p:sp>
      <p:sp>
        <p:nvSpPr>
          <p:cNvPr id="12"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176305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531824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hasCustomPrompt="1"/>
          </p:nvPr>
        </p:nvSpPr>
        <p:spPr bwMode="gray">
          <a:xfrm>
            <a:off x="3"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050" b="0">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10" name="Picture Placeholder 8"/>
          <p:cNvSpPr>
            <a:spLocks noGrp="1"/>
          </p:cNvSpPr>
          <p:nvPr>
            <p:ph type="pic" sz="quarter" idx="23" hasCustomPrompt="1"/>
          </p:nvPr>
        </p:nvSpPr>
        <p:spPr>
          <a:xfrm>
            <a:off x="8518302"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1349072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545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442B4-B121-4AC8-B127-6FA52420E30A}"/>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02EA8122-2C91-4BB6-A31B-C8FE8973B248}"/>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4D0C7260-49E4-4A61-9BC5-C9304D8C6755}"/>
              </a:ext>
            </a:extLst>
          </p:cNvPr>
          <p:cNvSpPr>
            <a:spLocks noGrp="1"/>
          </p:cNvSpPr>
          <p:nvPr>
            <p:ph type="sldNum" sz="quarter" idx="12"/>
          </p:nvPr>
        </p:nvSpPr>
        <p:spPr/>
        <p:txBody>
          <a:bodyPr/>
          <a:lstStyle/>
          <a:p>
            <a:fld id="{0F2D6381-B1C5-4E9E-ADFD-EDB55FD03171}" type="slidenum">
              <a:rPr lang="en-GB" smtClean="0"/>
              <a:t>‹#›</a:t>
            </a:fld>
            <a:endParaRPr lang="en-GB" dirty="0"/>
          </a:p>
        </p:txBody>
      </p:sp>
    </p:spTree>
    <p:extLst>
      <p:ext uri="{BB962C8B-B14F-4D97-AF65-F5344CB8AC3E}">
        <p14:creationId xmlns:p14="http://schemas.microsoft.com/office/powerpoint/2010/main" val="21391623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US" dirty="0"/>
          </a:p>
        </p:txBody>
      </p:sp>
      <p:sp>
        <p:nvSpPr>
          <p:cNvPr id="5" name="Footer Placeholder 4"/>
          <p:cNvSpPr>
            <a:spLocks noGrp="1"/>
          </p:cNvSpPr>
          <p:nvPr>
            <p:ph type="ftr" sz="quarter" idx="15"/>
          </p:nvPr>
        </p:nvSpPr>
        <p:spPr bwMode="invGray"/>
        <p:txBody>
          <a:bodyPr/>
          <a:lstStyle/>
          <a:p>
            <a:endParaRPr lang="en-US" dirty="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9263340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15605178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3" name="Text Placeholder 7"/>
          <p:cNvSpPr>
            <a:spLocks noGrp="1"/>
          </p:cNvSpPr>
          <p:nvPr>
            <p:ph type="body" sz="quarter" idx="21" hasCustomPrompt="1"/>
          </p:nvPr>
        </p:nvSpPr>
        <p:spPr bwMode="invGray">
          <a:xfrm>
            <a:off x="480000" y="6375539"/>
            <a:ext cx="11226365" cy="208579"/>
          </a:xfrm>
        </p:spPr>
        <p:txBody>
          <a:bodyPr anchor="t">
            <a:noAutofit/>
          </a:bodyPr>
          <a:lstStyle>
            <a:lvl1pPr>
              <a:defRPr sz="2000" b="0" i="0">
                <a:solidFill>
                  <a:srgbClr val="FF0000"/>
                </a:solidFill>
                <a:latin typeface="+mn-lt"/>
              </a:defRPr>
            </a:lvl1pPr>
          </a:lstStyle>
          <a:p>
            <a:pPr lvl="0"/>
            <a:r>
              <a:rPr lang="en-GB" noProof="0" dirty="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3423941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295695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3476530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8833187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79265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99778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dirty="0"/>
          </a:p>
        </p:txBody>
      </p:sp>
      <p:sp>
        <p:nvSpPr>
          <p:cNvPr id="9" name="Footer Placeholder 8"/>
          <p:cNvSpPr>
            <a:spLocks noGrp="1"/>
          </p:cNvSpPr>
          <p:nvPr>
            <p:ph type="ftr" sz="quarter" idx="19"/>
          </p:nvPr>
        </p:nvSpPr>
        <p:spPr bwMode="invGray"/>
        <p:txBody>
          <a:bodyPr/>
          <a:lstStyle/>
          <a:p>
            <a:endParaRPr lang="en-GB" noProof="0" dirty="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249427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dirty="0"/>
          </a:p>
        </p:txBody>
      </p:sp>
      <p:sp>
        <p:nvSpPr>
          <p:cNvPr id="9" name="Footer Placeholder 8"/>
          <p:cNvSpPr>
            <a:spLocks noGrp="1"/>
          </p:cNvSpPr>
          <p:nvPr>
            <p:ph type="ftr" sz="quarter" idx="19"/>
          </p:nvPr>
        </p:nvSpPr>
        <p:spPr bwMode="invGray"/>
        <p:txBody>
          <a:bodyPr/>
          <a:lstStyle/>
          <a:p>
            <a:endParaRPr lang="en-GB" noProof="0" dirty="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992414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noProof="0" dirty="0"/>
          </a:p>
        </p:txBody>
      </p:sp>
      <p:sp>
        <p:nvSpPr>
          <p:cNvPr id="4" name="Footer Placeholder 3"/>
          <p:cNvSpPr>
            <a:spLocks noGrp="1"/>
          </p:cNvSpPr>
          <p:nvPr>
            <p:ph type="ftr" sz="quarter" idx="19"/>
          </p:nvPr>
        </p:nvSpPr>
        <p:spPr bwMode="invGray"/>
        <p:txBody>
          <a:bodyPr/>
          <a:lstStyle/>
          <a:p>
            <a:endParaRPr lang="en-GB" noProof="0" dirty="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225456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dirty="0"/>
          </a:p>
        </p:txBody>
      </p:sp>
      <p:sp>
        <p:nvSpPr>
          <p:cNvPr id="19" name="Footer Placeholder 18"/>
          <p:cNvSpPr>
            <a:spLocks noGrp="1"/>
          </p:cNvSpPr>
          <p:nvPr>
            <p:ph type="ftr" sz="quarter" idx="15"/>
          </p:nvPr>
        </p:nvSpPr>
        <p:spPr bwMode="invGray">
          <a:noFill/>
        </p:spPr>
        <p:txBody>
          <a:bodyPr/>
          <a:lstStyle/>
          <a:p>
            <a:endParaRPr lang="en-GB" noProof="0" dirty="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A74CE0EA-F3B5-4684-BA10-C594598FDB9C}" type="slidenum">
              <a:rPr lang="en-GB" noProof="0" smtClean="0"/>
              <a:pPr/>
              <a:t>‹#›</a:t>
            </a:fld>
            <a:endParaRPr lang="en-GB" noProof="0" dirty="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3875281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dirty="0"/>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dirty="0"/>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dirty="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3786719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dirty="0"/>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dirty="0"/>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dirty="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845585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dirty="0"/>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dirty="0"/>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dirty="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4126300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1131944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3483180809"/>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noProof="0" dirty="0"/>
          </a:p>
        </p:txBody>
      </p:sp>
      <p:sp>
        <p:nvSpPr>
          <p:cNvPr id="5" name="Footer Placeholder 4"/>
          <p:cNvSpPr>
            <a:spLocks noGrp="1"/>
          </p:cNvSpPr>
          <p:nvPr>
            <p:ph type="ftr" sz="quarter" idx="15"/>
          </p:nvPr>
        </p:nvSpPr>
        <p:spPr bwMode="invGray"/>
        <p:txBody>
          <a:bodyPr/>
          <a:lstStyle/>
          <a:p>
            <a:endParaRPr lang="en-GB" noProof="0" dirty="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105413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dirty="0"/>
          </a:p>
        </p:txBody>
      </p:sp>
      <p:sp>
        <p:nvSpPr>
          <p:cNvPr id="9" name="Footer Placeholder 8"/>
          <p:cNvSpPr>
            <a:spLocks noGrp="1"/>
          </p:cNvSpPr>
          <p:nvPr>
            <p:ph type="ftr" sz="quarter" idx="19"/>
          </p:nvPr>
        </p:nvSpPr>
        <p:spPr bwMode="invGray"/>
        <p:txBody>
          <a:bodyPr/>
          <a:lstStyle/>
          <a:p>
            <a:endParaRPr lang="en-GB" noProof="0" dirty="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79594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2934735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dirty="0"/>
              <a:t>Edit Master text styles</a:t>
            </a:r>
          </a:p>
        </p:txBody>
      </p:sp>
    </p:spTree>
    <p:extLst>
      <p:ext uri="{BB962C8B-B14F-4D97-AF65-F5344CB8AC3E}">
        <p14:creationId xmlns:p14="http://schemas.microsoft.com/office/powerpoint/2010/main" val="8159436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020945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GB" noProof="0" dirty="0"/>
          </a:p>
        </p:txBody>
      </p:sp>
      <p:sp>
        <p:nvSpPr>
          <p:cNvPr id="9" name="Footer Placeholder 8"/>
          <p:cNvSpPr>
            <a:spLocks noGrp="1"/>
          </p:cNvSpPr>
          <p:nvPr>
            <p:ph type="ftr" sz="quarter" idx="23"/>
          </p:nvPr>
        </p:nvSpPr>
        <p:spPr bwMode="invGray"/>
        <p:txBody>
          <a:bodyPr/>
          <a:lstStyle/>
          <a:p>
            <a:endParaRPr lang="en-GB" noProof="0"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469008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dirty="0"/>
          </a:p>
        </p:txBody>
      </p:sp>
      <p:sp>
        <p:nvSpPr>
          <p:cNvPr id="9" name="Footer Placeholder 8"/>
          <p:cNvSpPr>
            <a:spLocks noGrp="1"/>
          </p:cNvSpPr>
          <p:nvPr>
            <p:ph type="ftr" sz="quarter" idx="19"/>
          </p:nvPr>
        </p:nvSpPr>
        <p:spPr bwMode="invGray"/>
        <p:txBody>
          <a:bodyPr/>
          <a:lstStyle/>
          <a:p>
            <a:endParaRPr lang="en-GB" noProof="0" dirty="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817778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dirty="0"/>
          </a:p>
        </p:txBody>
      </p:sp>
      <p:sp>
        <p:nvSpPr>
          <p:cNvPr id="9" name="Footer Placeholder 8"/>
          <p:cNvSpPr>
            <a:spLocks noGrp="1"/>
          </p:cNvSpPr>
          <p:nvPr>
            <p:ph type="ftr" sz="quarter" idx="19"/>
          </p:nvPr>
        </p:nvSpPr>
        <p:spPr bwMode="invGray"/>
        <p:txBody>
          <a:bodyPr/>
          <a:lstStyle/>
          <a:p>
            <a:endParaRPr lang="en-GB" noProof="0" dirty="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611646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noProof="0" dirty="0"/>
          </a:p>
        </p:txBody>
      </p:sp>
      <p:sp>
        <p:nvSpPr>
          <p:cNvPr id="4" name="Footer Placeholder 3"/>
          <p:cNvSpPr>
            <a:spLocks noGrp="1"/>
          </p:cNvSpPr>
          <p:nvPr>
            <p:ph type="ftr" sz="quarter" idx="19"/>
          </p:nvPr>
        </p:nvSpPr>
        <p:spPr bwMode="invGray"/>
        <p:txBody>
          <a:bodyPr/>
          <a:lstStyle/>
          <a:p>
            <a:endParaRPr lang="en-GB" noProof="0" dirty="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1351648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GB" dirty="0"/>
          </a:p>
        </p:txBody>
      </p:sp>
      <p:sp>
        <p:nvSpPr>
          <p:cNvPr id="19" name="Footer Placeholder 18"/>
          <p:cNvSpPr>
            <a:spLocks noGrp="1"/>
          </p:cNvSpPr>
          <p:nvPr>
            <p:ph type="ftr" sz="quarter" idx="15"/>
          </p:nvPr>
        </p:nvSpPr>
        <p:spPr bwMode="invGray">
          <a:noFill/>
        </p:spPr>
        <p:txBody>
          <a:bodyPr/>
          <a:lstStyle/>
          <a:p>
            <a:endParaRPr lang="en-GB" noProof="0" dirty="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A74CE0EA-F3B5-4684-BA10-C594598FDB9C}" type="slidenum">
              <a:rPr lang="en-GB" noProof="0" smtClean="0"/>
              <a:pPr/>
              <a:t>‹#›</a:t>
            </a:fld>
            <a:endParaRPr lang="en-GB" noProof="0" dirty="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6338914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GB" dirty="0"/>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GB" dirty="0"/>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dirty="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28506899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GB" dirty="0"/>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GB" dirty="0"/>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dirty="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551348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GB" noProof="0" dirty="0"/>
          </a:p>
        </p:txBody>
      </p:sp>
      <p:sp>
        <p:nvSpPr>
          <p:cNvPr id="9" name="Footer Placeholder 8"/>
          <p:cNvSpPr>
            <a:spLocks noGrp="1"/>
          </p:cNvSpPr>
          <p:nvPr>
            <p:ph type="ftr" sz="quarter" idx="19"/>
          </p:nvPr>
        </p:nvSpPr>
        <p:spPr bwMode="invGray"/>
        <p:txBody>
          <a:bodyPr/>
          <a:lstStyle/>
          <a:p>
            <a:endParaRPr lang="en-GB" noProof="0" dirty="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562571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GB" dirty="0"/>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GB" dirty="0"/>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A74CE0EA-F3B5-4684-BA10-C594598FDB9C}" type="slidenum">
              <a:rPr lang="en-GB" smtClean="0"/>
              <a:pPr/>
              <a:t>‹#›</a:t>
            </a:fld>
            <a:endParaRPr lang="en-GB" dirty="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1677173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hasCustomPrompt="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38286623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0720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05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3" y="4482005"/>
            <a:ext cx="12191999" cy="1655999"/>
          </a:xfrm>
          <a:solidFill>
            <a:schemeClr val="tx2"/>
          </a:solidFill>
        </p:spPr>
        <p:txBody>
          <a:bodyPr lIns="468000" tIns="360000" rIns="360000" bIns="828000" anchor="b">
            <a:noAutofit/>
          </a:bodyPr>
          <a:lstStyle>
            <a:lvl1pPr marL="0" indent="0" algn="l">
              <a:lnSpc>
                <a:spcPct val="90000"/>
              </a:lnSpc>
              <a:buNone/>
              <a:defRPr sz="1800" b="1">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dirty="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2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2"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1273108073"/>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GB" noProof="0" dirty="0"/>
          </a:p>
        </p:txBody>
      </p:sp>
      <p:sp>
        <p:nvSpPr>
          <p:cNvPr id="5" name="Footer Placeholder 4"/>
          <p:cNvSpPr>
            <a:spLocks noGrp="1"/>
          </p:cNvSpPr>
          <p:nvPr>
            <p:ph type="ftr" sz="quarter" idx="15"/>
          </p:nvPr>
        </p:nvSpPr>
        <p:spPr bwMode="invGray"/>
        <p:txBody>
          <a:bodyPr/>
          <a:lstStyle/>
          <a:p>
            <a:endParaRPr lang="en-GB" noProof="0" dirty="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5620528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Date Placeholder 7"/>
          <p:cNvSpPr>
            <a:spLocks noGrp="1"/>
          </p:cNvSpPr>
          <p:nvPr>
            <p:ph type="dt" sz="half" idx="22"/>
          </p:nvPr>
        </p:nvSpPr>
        <p:spPr bwMode="invGray"/>
        <p:txBody>
          <a:bodyPr/>
          <a:lstStyle/>
          <a:p>
            <a:endParaRPr lang="en-US" dirty="0"/>
          </a:p>
        </p:txBody>
      </p:sp>
      <p:sp>
        <p:nvSpPr>
          <p:cNvPr id="9" name="Footer Placeholder 8"/>
          <p:cNvSpPr>
            <a:spLocks noGrp="1"/>
          </p:cNvSpPr>
          <p:nvPr>
            <p:ph type="ftr" sz="quarter" idx="23"/>
          </p:nvPr>
        </p:nvSpPr>
        <p:spPr bwMode="invGray"/>
        <p:txBody>
          <a:bodyPr/>
          <a:lstStyle/>
          <a:p>
            <a:endParaRPr lang="en-US"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1169148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US" dirty="0"/>
          </a:p>
        </p:txBody>
      </p:sp>
      <p:sp>
        <p:nvSpPr>
          <p:cNvPr id="9" name="Footer Placeholder 8"/>
          <p:cNvSpPr>
            <a:spLocks noGrp="1"/>
          </p:cNvSpPr>
          <p:nvPr>
            <p:ph type="ftr" sz="quarter" idx="23"/>
          </p:nvPr>
        </p:nvSpPr>
        <p:spPr bwMode="invGray"/>
        <p:txBody>
          <a:bodyPr/>
          <a:lstStyle/>
          <a:p>
            <a:endParaRPr lang="en-US"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17782574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US" dirty="0"/>
          </a:p>
        </p:txBody>
      </p:sp>
      <p:sp>
        <p:nvSpPr>
          <p:cNvPr id="9" name="Footer Placeholder 8"/>
          <p:cNvSpPr>
            <a:spLocks noGrp="1"/>
          </p:cNvSpPr>
          <p:nvPr>
            <p:ph type="ftr" sz="quarter" idx="23"/>
          </p:nvPr>
        </p:nvSpPr>
        <p:spPr bwMode="invGray"/>
        <p:txBody>
          <a:bodyPr/>
          <a:lstStyle/>
          <a:p>
            <a:endParaRPr lang="en-US"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80001" y="1800000"/>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9" name="Text Placeholder 5"/>
          <p:cNvSpPr>
            <a:spLocks noGrp="1"/>
          </p:cNvSpPr>
          <p:nvPr>
            <p:ph type="body" sz="quarter" idx="35"/>
          </p:nvPr>
        </p:nvSpPr>
        <p:spPr bwMode="invGray">
          <a:xfrm>
            <a:off x="480001" y="4039524"/>
            <a:ext cx="5472001" cy="252012"/>
          </a:xfrm>
          <a:solidFill>
            <a:srgbClr val="009CDE"/>
          </a:solidFill>
        </p:spPr>
        <p:txBody>
          <a:bodyPr vert="horz" lIns="72000" tIns="18000" rIns="72000" bIns="18000" rtlCol="0" anchor="ctr">
            <a:normAutofit/>
          </a:bodyPr>
          <a:lstStyle>
            <a:lvl1pPr>
              <a:defRPr lang="en-US" sz="105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4871052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endParaRPr lang="en-US" dirty="0"/>
          </a:p>
        </p:txBody>
      </p:sp>
      <p:sp>
        <p:nvSpPr>
          <p:cNvPr id="9" name="Footer Placeholder 8"/>
          <p:cNvSpPr>
            <a:spLocks noGrp="1"/>
          </p:cNvSpPr>
          <p:nvPr>
            <p:ph type="ftr" sz="quarter" idx="23"/>
          </p:nvPr>
        </p:nvSpPr>
        <p:spPr bwMode="invGray"/>
        <p:txBody>
          <a:bodyPr/>
          <a:lstStyle/>
          <a:p>
            <a:endParaRPr lang="en-US" dirty="0"/>
          </a:p>
        </p:txBody>
      </p:sp>
      <p:sp>
        <p:nvSpPr>
          <p:cNvPr id="10" name="Slide Number Placeholder 9"/>
          <p:cNvSpPr>
            <a:spLocks noGrp="1"/>
          </p:cNvSpPr>
          <p:nvPr>
            <p:ph type="sldNum" sz="quarter" idx="24"/>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21"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05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741596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US" dirty="0"/>
          </a:p>
        </p:txBody>
      </p:sp>
      <p:sp>
        <p:nvSpPr>
          <p:cNvPr id="9" name="Footer Placeholder 8"/>
          <p:cNvSpPr>
            <a:spLocks noGrp="1"/>
          </p:cNvSpPr>
          <p:nvPr>
            <p:ph type="ftr" sz="quarter" idx="19"/>
          </p:nvPr>
        </p:nvSpPr>
        <p:spPr bwMode="invGray"/>
        <p:txBody>
          <a:bodyPr/>
          <a:lstStyle/>
          <a:p>
            <a:endParaRPr lang="en-US" dirty="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078632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GB" noProof="0" dirty="0"/>
          </a:p>
        </p:txBody>
      </p:sp>
      <p:sp>
        <p:nvSpPr>
          <p:cNvPr id="4" name="Footer Placeholder 3"/>
          <p:cNvSpPr>
            <a:spLocks noGrp="1"/>
          </p:cNvSpPr>
          <p:nvPr>
            <p:ph type="ftr" sz="quarter" idx="19"/>
          </p:nvPr>
        </p:nvSpPr>
        <p:spPr bwMode="invGray"/>
        <p:txBody>
          <a:bodyPr/>
          <a:lstStyle/>
          <a:p>
            <a:endParaRPr lang="en-GB" noProof="0" dirty="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A74CE0EA-F3B5-4684-BA10-C594598FDB9C}" type="slidenum">
              <a:rPr lang="en-GB" noProof="0" smtClean="0"/>
              <a:pPr/>
              <a:t>‹#›</a:t>
            </a:fld>
            <a:endParaRPr lang="en-GB" noProof="0" dirty="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9561948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050" b="1">
                <a:solidFill>
                  <a:schemeClr val="bg1"/>
                </a:solidFill>
                <a:latin typeface="+mn-lt"/>
              </a:defRPr>
            </a:lvl1pPr>
            <a:lvl2pPr>
              <a:buClr>
                <a:schemeClr val="bg1"/>
              </a:buClr>
              <a:defRPr sz="1050">
                <a:solidFill>
                  <a:schemeClr val="bg1"/>
                </a:solidFill>
                <a:latin typeface="+mn-lt"/>
              </a:defRPr>
            </a:lvl2pPr>
            <a:lvl3pPr>
              <a:buClr>
                <a:schemeClr val="bg1"/>
              </a:buClr>
              <a:defRPr sz="1050">
                <a:solidFill>
                  <a:schemeClr val="bg1"/>
                </a:solidFill>
                <a:latin typeface="+mn-lt"/>
              </a:defRPr>
            </a:lvl3pPr>
            <a:lvl4pPr>
              <a:buClr>
                <a:schemeClr val="bg1"/>
              </a:buClr>
              <a:defRPr sz="1050">
                <a:solidFill>
                  <a:schemeClr val="bg1"/>
                </a:solidFill>
                <a:latin typeface="+mn-lt"/>
              </a:defRPr>
            </a:lvl4pPr>
            <a:lvl5pPr>
              <a:buClr>
                <a:schemeClr val="bg1"/>
              </a:buClr>
              <a:defRPr sz="105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endParaRPr lang="en-US" dirty="0"/>
          </a:p>
        </p:txBody>
      </p:sp>
      <p:sp>
        <p:nvSpPr>
          <p:cNvPr id="9" name="Footer Placeholder 8"/>
          <p:cNvSpPr>
            <a:spLocks noGrp="1"/>
          </p:cNvSpPr>
          <p:nvPr>
            <p:ph type="ftr" sz="quarter" idx="19"/>
          </p:nvPr>
        </p:nvSpPr>
        <p:spPr bwMode="invGray"/>
        <p:txBody>
          <a:bodyPr/>
          <a:lstStyle/>
          <a:p>
            <a:endParaRPr lang="en-US" dirty="0"/>
          </a:p>
        </p:txBody>
      </p:sp>
      <p:sp>
        <p:nvSpPr>
          <p:cNvPr id="10" name="Slide Number Placeholder 9"/>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2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2519097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bg1"/>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endParaRPr lang="en-US" dirty="0"/>
          </a:p>
        </p:txBody>
      </p:sp>
      <p:sp>
        <p:nvSpPr>
          <p:cNvPr id="4" name="Footer Placeholder 3"/>
          <p:cNvSpPr>
            <a:spLocks noGrp="1"/>
          </p:cNvSpPr>
          <p:nvPr>
            <p:ph type="ftr" sz="quarter" idx="19"/>
          </p:nvPr>
        </p:nvSpPr>
        <p:spPr bwMode="invGray"/>
        <p:txBody>
          <a:bodyPr/>
          <a:lstStyle/>
          <a:p>
            <a:endParaRPr lang="en-US" dirty="0"/>
          </a:p>
        </p:txBody>
      </p:sp>
      <p:sp>
        <p:nvSpPr>
          <p:cNvPr id="5" name="Slide Number Placeholder 4"/>
          <p:cNvSpPr>
            <a:spLocks noGrp="1"/>
          </p:cNvSpPr>
          <p:nvPr>
            <p:ph type="sldNum" sz="quarter" idx="20"/>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16"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58957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endParaRPr lang="en-US" dirty="0"/>
          </a:p>
        </p:txBody>
      </p:sp>
      <p:sp>
        <p:nvSpPr>
          <p:cNvPr id="19" name="Footer Placeholder 18"/>
          <p:cNvSpPr>
            <a:spLocks noGrp="1"/>
          </p:cNvSpPr>
          <p:nvPr>
            <p:ph type="ftr" sz="quarter" idx="15"/>
          </p:nvPr>
        </p:nvSpPr>
        <p:spPr bwMode="invGray">
          <a:noFill/>
        </p:spPr>
        <p:txBody>
          <a:bodyPr/>
          <a:lstStyle/>
          <a:p>
            <a:endParaRPr lang="en-US" dirty="0"/>
          </a:p>
        </p:txBody>
      </p:sp>
      <p:sp>
        <p:nvSpPr>
          <p:cNvPr id="20" name="Slide Number Placeholder 19"/>
          <p:cNvSpPr>
            <a:spLocks noGrp="1"/>
          </p:cNvSpPr>
          <p:nvPr>
            <p:ph type="sldNum" sz="quarter" idx="16"/>
          </p:nvPr>
        </p:nvSpPr>
        <p:spPr bwMode="invGray">
          <a:xfrm>
            <a:off x="11416433" y="6580588"/>
            <a:ext cx="289931" cy="180000"/>
          </a:xfrm>
          <a:prstGeom prst="rect">
            <a:avLst/>
          </a:prstGeom>
          <a:noFill/>
        </p:spPr>
        <p:txBody>
          <a:bodyPr/>
          <a:lstStyle/>
          <a:p>
            <a:fld id="{B832B929-0F4C-4A8E-AE28-A5A95B6C32F3}" type="slidenum">
              <a:rPr lang="en-US" smtClean="0"/>
              <a:t>‹#›</a:t>
            </a:fld>
            <a:endParaRPr lang="en-US" dirty="0"/>
          </a:p>
        </p:txBody>
      </p:sp>
      <p:sp>
        <p:nvSpPr>
          <p:cNvPr id="17" name="Text Placeholder 7"/>
          <p:cNvSpPr>
            <a:spLocks noGrp="1"/>
          </p:cNvSpPr>
          <p:nvPr>
            <p:ph type="body" sz="quarter" idx="21" hasCustomPrompt="1"/>
          </p:nvPr>
        </p:nvSpPr>
        <p:spPr bwMode="invGray">
          <a:xfrm>
            <a:off x="480000" y="6293653"/>
            <a:ext cx="11226365" cy="208579"/>
          </a:xfrm>
          <a:noFill/>
        </p:spPr>
        <p:txBody>
          <a:bodyPr anchor="t">
            <a:normAutofit/>
          </a:bodyPr>
          <a:lstStyle>
            <a:lvl1pPr>
              <a:defRPr sz="6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80000" y="1800000"/>
            <a:ext cx="11226365" cy="4237200"/>
          </a:xfrm>
          <a:noFill/>
        </p:spPr>
        <p:txBody>
          <a:bodyPr lIns="0" tIns="0" rIns="0" bIns="0"/>
          <a:lstStyle>
            <a:lvl1pPr>
              <a:lnSpc>
                <a:spcPct val="110000"/>
              </a:lnSpc>
              <a:defRPr sz="1050" b="1">
                <a:solidFill>
                  <a:schemeClr val="tx1"/>
                </a:solidFill>
                <a:latin typeface="+mn-lt"/>
              </a:defRPr>
            </a:lvl1pPr>
            <a:lvl2pPr>
              <a:lnSpc>
                <a:spcPct val="110000"/>
              </a:lnSpc>
              <a:defRPr sz="105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3295360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685800" rtl="0" eaLnBrk="1" fontAlgn="auto" latinLnBrk="0" hangingPunct="1">
              <a:lnSpc>
                <a:spcPct val="110000"/>
              </a:lnSpc>
              <a:spcBef>
                <a:spcPts val="750"/>
              </a:spcBef>
              <a:spcAft>
                <a:spcPts val="450"/>
              </a:spcAft>
              <a:buClr>
                <a:schemeClr val="tx1"/>
              </a:buClr>
              <a:buSzPct val="80000"/>
              <a:buFontTx/>
              <a:buNone/>
              <a:tabLst/>
              <a:defRPr sz="1050">
                <a:solidFill>
                  <a:schemeClr val="accent4"/>
                </a:solidFill>
              </a:defRPr>
            </a:lvl1pPr>
          </a:lstStyle>
          <a:p>
            <a:pPr marL="0" marR="0" lvl="0" indent="0" algn="ctr" defTabSz="685800" rtl="0" eaLnBrk="1" fontAlgn="auto" latinLnBrk="0" hangingPunct="1">
              <a:lnSpc>
                <a:spcPct val="110000"/>
              </a:lnSpc>
              <a:spcBef>
                <a:spcPts val="750"/>
              </a:spcBef>
              <a:spcAft>
                <a:spcPts val="45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3" y="1800000"/>
            <a:ext cx="4279900" cy="1649446"/>
          </a:xfrm>
          <a:solidFill>
            <a:schemeClr val="tx2">
              <a:alpha val="90000"/>
            </a:schemeClr>
          </a:solidFill>
        </p:spPr>
        <p:txBody>
          <a:bodyPr lIns="468000" tIns="180000" rIns="360000" bIns="180000">
            <a:noAutofit/>
          </a:bodyPr>
          <a:lstStyle>
            <a:lvl1pPr>
              <a:defRPr sz="2100" b="1">
                <a:solidFill>
                  <a:schemeClr val="bg1"/>
                </a:solidFill>
                <a:latin typeface="+mj-lt"/>
              </a:defRPr>
            </a:lvl1pPr>
            <a:lvl2pPr marL="406004" indent="-205979">
              <a:tabLst>
                <a:tab pos="1210866" algn="l"/>
              </a:tabLst>
              <a:defRPr sz="21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endParaRPr lang="en-US" dirty="0"/>
          </a:p>
        </p:txBody>
      </p:sp>
      <p:sp>
        <p:nvSpPr>
          <p:cNvPr id="3" name="Footer Placeholder 2"/>
          <p:cNvSpPr>
            <a:spLocks noGrp="1"/>
          </p:cNvSpPr>
          <p:nvPr>
            <p:ph type="ftr" sz="quarter" idx="20"/>
          </p:nvPr>
        </p:nvSpPr>
        <p:spPr bwMode="gray"/>
        <p:txBody>
          <a:bodyPr/>
          <a:lstStyle>
            <a:lvl1pPr>
              <a:defRPr>
                <a:solidFill>
                  <a:schemeClr val="tx1"/>
                </a:solidFill>
              </a:defRPr>
            </a:lvl1pPr>
          </a:lstStyle>
          <a:p>
            <a:endParaRPr lang="en-US" dirty="0"/>
          </a:p>
        </p:txBody>
      </p:sp>
      <p:sp>
        <p:nvSpPr>
          <p:cNvPr id="4" name="Slide Number Placeholder 3"/>
          <p:cNvSpPr>
            <a:spLocks noGrp="1"/>
          </p:cNvSpPr>
          <p:nvPr>
            <p:ph type="sldNum" sz="quarter" idx="21"/>
          </p:nvPr>
        </p:nvSpPr>
        <p:spPr bwMode="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dirty="0"/>
          </a:p>
        </p:txBody>
      </p:sp>
      <p:sp>
        <p:nvSpPr>
          <p:cNvPr id="15" name="Text Placeholder 7"/>
          <p:cNvSpPr>
            <a:spLocks noGrp="1"/>
          </p:cNvSpPr>
          <p:nvPr>
            <p:ph type="body" sz="quarter" idx="22" hasCustomPrompt="1"/>
          </p:nvPr>
        </p:nvSpPr>
        <p:spPr bwMode="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dirty="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6224438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endParaRPr lang="en-US" dirty="0"/>
          </a:p>
        </p:txBody>
      </p:sp>
      <p:sp>
        <p:nvSpPr>
          <p:cNvPr id="8" name="Footer Placeholder 7"/>
          <p:cNvSpPr>
            <a:spLocks noGrp="1"/>
          </p:cNvSpPr>
          <p:nvPr>
            <p:ph type="ftr" sz="quarter" idx="31"/>
          </p:nvPr>
        </p:nvSpPr>
        <p:spPr bwMode="gray"/>
        <p:txBody>
          <a:bodyPr/>
          <a:lstStyle>
            <a:lvl1pPr>
              <a:defRPr>
                <a:solidFill>
                  <a:schemeClr val="tx1"/>
                </a:solidFill>
              </a:defRPr>
            </a:lvl1pPr>
          </a:lstStyle>
          <a:p>
            <a:endParaRPr lang="en-US" dirty="0"/>
          </a:p>
        </p:txBody>
      </p:sp>
      <p:sp>
        <p:nvSpPr>
          <p:cNvPr id="9" name="Slide Number Placeholder 8"/>
          <p:cNvSpPr>
            <a:spLocks noGrp="1"/>
          </p:cNvSpPr>
          <p:nvPr>
            <p:ph type="sldNum" sz="quarter" idx="32"/>
          </p:nvPr>
        </p:nvSpPr>
        <p:spPr bwMode="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dirty="0"/>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2"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dirty="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100" b="1">
                <a:solidFill>
                  <a:schemeClr val="tx2"/>
                </a:solidFill>
                <a:latin typeface="+mj-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200" b="0">
                <a:solidFill>
                  <a:schemeClr val="tx1"/>
                </a:solidFill>
                <a:latin typeface="+mn-lt"/>
              </a:defRPr>
            </a:lvl1pPr>
            <a:lvl2pPr>
              <a:defRPr sz="2100" b="1">
                <a:latin typeface="+mj-lt"/>
              </a:defRPr>
            </a:lvl2pPr>
            <a:lvl3pPr>
              <a:defRPr sz="2100" b="1">
                <a:latin typeface="+mj-lt"/>
              </a:defRPr>
            </a:lvl3pPr>
            <a:lvl4pPr>
              <a:defRPr sz="2100" b="1">
                <a:latin typeface="+mj-lt"/>
              </a:defRPr>
            </a:lvl4pPr>
            <a:lvl5pPr>
              <a:defRPr sz="21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833705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endParaRPr lang="en-US" dirty="0"/>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endParaRPr lang="en-US" dirty="0"/>
          </a:p>
        </p:txBody>
      </p:sp>
      <p:sp>
        <p:nvSpPr>
          <p:cNvPr id="5" name="Slide Number Placeholder 4"/>
          <p:cNvSpPr>
            <a:spLocks noGrp="1"/>
          </p:cNvSpPr>
          <p:nvPr>
            <p:ph type="sldNum" sz="quarter" idx="12"/>
          </p:nvPr>
        </p:nvSpPr>
        <p:spPr bwMode="invGray">
          <a:xfrm>
            <a:off x="11416433" y="6580588"/>
            <a:ext cx="289931" cy="180000"/>
          </a:xfrm>
          <a:prstGeom prst="rect">
            <a:avLst/>
          </a:prstGeom>
        </p:spPr>
        <p:txBody>
          <a:bodyPr/>
          <a:lstStyle>
            <a:lvl1pPr>
              <a:defRPr>
                <a:solidFill>
                  <a:schemeClr val="tx1"/>
                </a:solidFill>
              </a:defRPr>
            </a:lvl1pPr>
          </a:lstStyle>
          <a:p>
            <a:fld id="{B832B929-0F4C-4A8E-AE28-A5A95B6C32F3}" type="slidenum">
              <a:rPr lang="en-US" smtClean="0"/>
              <a:t>‹#›</a:t>
            </a:fld>
            <a:endParaRPr lang="en-US" dirty="0"/>
          </a:p>
        </p:txBody>
      </p:sp>
      <p:sp>
        <p:nvSpPr>
          <p:cNvPr id="12"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38676911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75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2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315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hasCustomPrompt="1"/>
          </p:nvPr>
        </p:nvSpPr>
        <p:spPr bwMode="gray">
          <a:xfrm>
            <a:off x="3"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050" b="0">
                <a:solidFill>
                  <a:schemeClr val="bg1"/>
                </a:solidFill>
                <a:latin typeface="+mj-lt"/>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b="1" noProof="0" dirty="0"/>
              <a:t>WHO</a:t>
            </a:r>
          </a:p>
          <a:p>
            <a:r>
              <a:rPr lang="en-GB" noProof="0" dirty="0"/>
              <a:t>20, Avenue </a:t>
            </a:r>
            <a:r>
              <a:rPr lang="en-GB" noProof="0" dirty="0" err="1"/>
              <a:t>Appia</a:t>
            </a:r>
            <a:r>
              <a:rPr lang="en-GB" noProof="0" dirty="0"/>
              <a:t> </a:t>
            </a:r>
            <a:br>
              <a:rPr lang="en-GB" noProof="0" dirty="0"/>
            </a:br>
            <a:r>
              <a:rPr lang="en-GB" noProof="0" dirty="0"/>
              <a:t>1211 Geneva</a:t>
            </a:r>
          </a:p>
          <a:p>
            <a:r>
              <a:rPr lang="en-GB" noProof="0" dirty="0"/>
              <a:t>Switzerland</a:t>
            </a:r>
          </a:p>
          <a:p>
            <a:endParaRPr lang="en-GB" noProof="0" dirty="0"/>
          </a:p>
          <a:p>
            <a:r>
              <a:rPr lang="en-GB" noProof="0" dirty="0"/>
              <a:t>Tel.: +xx</a:t>
            </a:r>
            <a:br>
              <a:rPr lang="en-GB" noProof="0" dirty="0"/>
            </a:br>
            <a:r>
              <a:rPr lang="en-GB" noProof="0" dirty="0"/>
              <a:t>Fax: +xx</a:t>
            </a:r>
          </a:p>
        </p:txBody>
      </p:sp>
      <p:sp>
        <p:nvSpPr>
          <p:cNvPr id="10" name="Picture Placeholder 8"/>
          <p:cNvSpPr>
            <a:spLocks noGrp="1"/>
          </p:cNvSpPr>
          <p:nvPr>
            <p:ph type="pic" sz="quarter" idx="23" hasCustomPrompt="1"/>
          </p:nvPr>
        </p:nvSpPr>
        <p:spPr>
          <a:xfrm>
            <a:off x="8518302"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dirty="0"/>
              <a:t>.</a:t>
            </a:r>
          </a:p>
        </p:txBody>
      </p:sp>
    </p:spTree>
    <p:extLst>
      <p:ext uri="{BB962C8B-B14F-4D97-AF65-F5344CB8AC3E}">
        <p14:creationId xmlns:p14="http://schemas.microsoft.com/office/powerpoint/2010/main" val="4024324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9299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442B4-B121-4AC8-B127-6FA52420E30A}"/>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02EA8122-2C91-4BB6-A31B-C8FE8973B248}"/>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4D0C7260-49E4-4A61-9BC5-C9304D8C6755}"/>
              </a:ext>
            </a:extLst>
          </p:cNvPr>
          <p:cNvSpPr>
            <a:spLocks noGrp="1"/>
          </p:cNvSpPr>
          <p:nvPr>
            <p:ph type="sldNum" sz="quarter" idx="12"/>
          </p:nvPr>
        </p:nvSpPr>
        <p:spPr/>
        <p:txBody>
          <a:bodyPr/>
          <a:lstStyle/>
          <a:p>
            <a:fld id="{0F2D6381-B1C5-4E9E-ADFD-EDB55FD03171}" type="slidenum">
              <a:rPr lang="en-GB" smtClean="0"/>
              <a:t>‹#›</a:t>
            </a:fld>
            <a:endParaRPr lang="en-GB" dirty="0"/>
          </a:p>
        </p:txBody>
      </p:sp>
    </p:spTree>
    <p:extLst>
      <p:ext uri="{BB962C8B-B14F-4D97-AF65-F5344CB8AC3E}">
        <p14:creationId xmlns:p14="http://schemas.microsoft.com/office/powerpoint/2010/main" val="1663997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5"/>
            <a:ext cx="8160000" cy="288925"/>
          </a:xfrm>
        </p:spPr>
        <p:txBody>
          <a:bodyPr lIns="18000" anchor="ctr">
            <a:normAutofit/>
          </a:bodyPr>
          <a:lstStyle>
            <a:lvl1pPr>
              <a:defRPr sz="12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endParaRPr lang="en-US" dirty="0"/>
          </a:p>
        </p:txBody>
      </p:sp>
      <p:sp>
        <p:nvSpPr>
          <p:cNvPr id="5" name="Footer Placeholder 4"/>
          <p:cNvSpPr>
            <a:spLocks noGrp="1"/>
          </p:cNvSpPr>
          <p:nvPr>
            <p:ph type="ftr" sz="quarter" idx="15"/>
          </p:nvPr>
        </p:nvSpPr>
        <p:spPr bwMode="invGray"/>
        <p:txBody>
          <a:bodyPr/>
          <a:lstStyle/>
          <a:p>
            <a:endParaRPr lang="en-US" dirty="0"/>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B832B929-0F4C-4A8E-AE28-A5A95B6C32F3}" type="slidenum">
              <a:rPr lang="en-US" smtClean="0"/>
              <a:t>‹#›</a:t>
            </a:fld>
            <a:endParaRPr lang="en-US" dirty="0"/>
          </a:p>
        </p:txBody>
      </p:sp>
      <p:sp>
        <p:nvSpPr>
          <p:cNvPr id="13" name="Text Placeholder 7"/>
          <p:cNvSpPr>
            <a:spLocks noGrp="1"/>
          </p:cNvSpPr>
          <p:nvPr>
            <p:ph type="body" sz="quarter" idx="21" hasCustomPrompt="1"/>
          </p:nvPr>
        </p:nvSpPr>
        <p:spPr bwMode="invGray">
          <a:xfrm>
            <a:off x="480000" y="6293653"/>
            <a:ext cx="11226365" cy="208579"/>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515619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17" Type="http://schemas.openxmlformats.org/officeDocument/2006/relationships/image" Target="../media/image2.png"/><Relationship Id="rId2" Type="http://schemas.openxmlformats.org/officeDocument/2006/relationships/slideLayout" Target="../slideLayouts/slideLayout255.xml"/><Relationship Id="rId16" Type="http://schemas.openxmlformats.org/officeDocument/2006/relationships/image" Target="../media/image1.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theme" Target="../theme/theme10.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293.xml"/><Relationship Id="rId21" Type="http://schemas.openxmlformats.org/officeDocument/2006/relationships/slideLayout" Target="../slideLayouts/slideLayout288.xml"/><Relationship Id="rId42" Type="http://schemas.openxmlformats.org/officeDocument/2006/relationships/slideLayout" Target="../slideLayouts/slideLayout309.xml"/><Relationship Id="rId47" Type="http://schemas.openxmlformats.org/officeDocument/2006/relationships/slideLayout" Target="../slideLayouts/slideLayout314.xml"/><Relationship Id="rId63" Type="http://schemas.openxmlformats.org/officeDocument/2006/relationships/slideLayout" Target="../slideLayouts/slideLayout330.xml"/><Relationship Id="rId68" Type="http://schemas.openxmlformats.org/officeDocument/2006/relationships/slideLayout" Target="../slideLayouts/slideLayout335.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9" Type="http://schemas.openxmlformats.org/officeDocument/2006/relationships/slideLayout" Target="../slideLayouts/slideLayout296.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slideLayout" Target="../slideLayouts/slideLayout299.xml"/><Relationship Id="rId37" Type="http://schemas.openxmlformats.org/officeDocument/2006/relationships/slideLayout" Target="../slideLayouts/slideLayout304.xml"/><Relationship Id="rId40" Type="http://schemas.openxmlformats.org/officeDocument/2006/relationships/slideLayout" Target="../slideLayouts/slideLayout307.xml"/><Relationship Id="rId45" Type="http://schemas.openxmlformats.org/officeDocument/2006/relationships/slideLayout" Target="../slideLayouts/slideLayout312.xml"/><Relationship Id="rId53" Type="http://schemas.openxmlformats.org/officeDocument/2006/relationships/slideLayout" Target="../slideLayouts/slideLayout320.xml"/><Relationship Id="rId58" Type="http://schemas.openxmlformats.org/officeDocument/2006/relationships/slideLayout" Target="../slideLayouts/slideLayout325.xml"/><Relationship Id="rId66" Type="http://schemas.openxmlformats.org/officeDocument/2006/relationships/slideLayout" Target="../slideLayouts/slideLayout333.xml"/><Relationship Id="rId74" Type="http://schemas.openxmlformats.org/officeDocument/2006/relationships/image" Target="../media/image12.emf"/><Relationship Id="rId5" Type="http://schemas.openxmlformats.org/officeDocument/2006/relationships/slideLayout" Target="../slideLayouts/slideLayout272.xml"/><Relationship Id="rId61" Type="http://schemas.openxmlformats.org/officeDocument/2006/relationships/slideLayout" Target="../slideLayouts/slideLayout328.xml"/><Relationship Id="rId19" Type="http://schemas.openxmlformats.org/officeDocument/2006/relationships/slideLayout" Target="../slideLayouts/slideLayout28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slideLayout" Target="../slideLayouts/slideLayout297.xml"/><Relationship Id="rId35" Type="http://schemas.openxmlformats.org/officeDocument/2006/relationships/slideLayout" Target="../slideLayouts/slideLayout302.xml"/><Relationship Id="rId43" Type="http://schemas.openxmlformats.org/officeDocument/2006/relationships/slideLayout" Target="../slideLayouts/slideLayout310.xml"/><Relationship Id="rId48" Type="http://schemas.openxmlformats.org/officeDocument/2006/relationships/slideLayout" Target="../slideLayouts/slideLayout315.xml"/><Relationship Id="rId56" Type="http://schemas.openxmlformats.org/officeDocument/2006/relationships/slideLayout" Target="../slideLayouts/slideLayout323.xml"/><Relationship Id="rId64" Type="http://schemas.openxmlformats.org/officeDocument/2006/relationships/slideLayout" Target="../slideLayouts/slideLayout331.xml"/><Relationship Id="rId69" Type="http://schemas.openxmlformats.org/officeDocument/2006/relationships/slideLayout" Target="../slideLayouts/slideLayout336.xml"/><Relationship Id="rId8" Type="http://schemas.openxmlformats.org/officeDocument/2006/relationships/slideLayout" Target="../slideLayouts/slideLayout275.xml"/><Relationship Id="rId51" Type="http://schemas.openxmlformats.org/officeDocument/2006/relationships/slideLayout" Target="../slideLayouts/slideLayout318.xml"/><Relationship Id="rId72" Type="http://schemas.openxmlformats.org/officeDocument/2006/relationships/tags" Target="../tags/tag143.xml"/><Relationship Id="rId3" Type="http://schemas.openxmlformats.org/officeDocument/2006/relationships/slideLayout" Target="../slideLayouts/slideLayout270.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33" Type="http://schemas.openxmlformats.org/officeDocument/2006/relationships/slideLayout" Target="../slideLayouts/slideLayout300.xml"/><Relationship Id="rId38" Type="http://schemas.openxmlformats.org/officeDocument/2006/relationships/slideLayout" Target="../slideLayouts/slideLayout305.xml"/><Relationship Id="rId46" Type="http://schemas.openxmlformats.org/officeDocument/2006/relationships/slideLayout" Target="../slideLayouts/slideLayout313.xml"/><Relationship Id="rId59" Type="http://schemas.openxmlformats.org/officeDocument/2006/relationships/slideLayout" Target="../slideLayouts/slideLayout326.xml"/><Relationship Id="rId67" Type="http://schemas.openxmlformats.org/officeDocument/2006/relationships/slideLayout" Target="../slideLayouts/slideLayout334.xml"/><Relationship Id="rId20" Type="http://schemas.openxmlformats.org/officeDocument/2006/relationships/slideLayout" Target="../slideLayouts/slideLayout287.xml"/><Relationship Id="rId41" Type="http://schemas.openxmlformats.org/officeDocument/2006/relationships/slideLayout" Target="../slideLayouts/slideLayout308.xml"/><Relationship Id="rId54" Type="http://schemas.openxmlformats.org/officeDocument/2006/relationships/slideLayout" Target="../slideLayouts/slideLayout321.xml"/><Relationship Id="rId62" Type="http://schemas.openxmlformats.org/officeDocument/2006/relationships/slideLayout" Target="../slideLayouts/slideLayout329.xml"/><Relationship Id="rId70" Type="http://schemas.openxmlformats.org/officeDocument/2006/relationships/theme" Target="../theme/theme11.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36" Type="http://schemas.openxmlformats.org/officeDocument/2006/relationships/slideLayout" Target="../slideLayouts/slideLayout303.xml"/><Relationship Id="rId49" Type="http://schemas.openxmlformats.org/officeDocument/2006/relationships/slideLayout" Target="../slideLayouts/slideLayout316.xml"/><Relationship Id="rId57" Type="http://schemas.openxmlformats.org/officeDocument/2006/relationships/slideLayout" Target="../slideLayouts/slideLayout324.xml"/><Relationship Id="rId10" Type="http://schemas.openxmlformats.org/officeDocument/2006/relationships/slideLayout" Target="../slideLayouts/slideLayout277.xml"/><Relationship Id="rId31" Type="http://schemas.openxmlformats.org/officeDocument/2006/relationships/slideLayout" Target="../slideLayouts/slideLayout298.xml"/><Relationship Id="rId44" Type="http://schemas.openxmlformats.org/officeDocument/2006/relationships/slideLayout" Target="../slideLayouts/slideLayout311.xml"/><Relationship Id="rId52" Type="http://schemas.openxmlformats.org/officeDocument/2006/relationships/slideLayout" Target="../slideLayouts/slideLayout319.xml"/><Relationship Id="rId60" Type="http://schemas.openxmlformats.org/officeDocument/2006/relationships/slideLayout" Target="../slideLayouts/slideLayout327.xml"/><Relationship Id="rId65" Type="http://schemas.openxmlformats.org/officeDocument/2006/relationships/slideLayout" Target="../slideLayouts/slideLayout332.xml"/><Relationship Id="rId73" Type="http://schemas.openxmlformats.org/officeDocument/2006/relationships/oleObject" Target="../embeddings/oleObject69.bin"/><Relationship Id="rId4" Type="http://schemas.openxmlformats.org/officeDocument/2006/relationships/slideLayout" Target="../slideLayouts/slideLayout271.xml"/><Relationship Id="rId9" Type="http://schemas.openxmlformats.org/officeDocument/2006/relationships/slideLayout" Target="../slideLayouts/slideLayout276.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39" Type="http://schemas.openxmlformats.org/officeDocument/2006/relationships/slideLayout" Target="../slideLayouts/slideLayout306.xml"/><Relationship Id="rId34" Type="http://schemas.openxmlformats.org/officeDocument/2006/relationships/slideLayout" Target="../slideLayouts/slideLayout301.xml"/><Relationship Id="rId50" Type="http://schemas.openxmlformats.org/officeDocument/2006/relationships/slideLayout" Target="../slideLayouts/slideLayout317.xml"/><Relationship Id="rId55" Type="http://schemas.openxmlformats.org/officeDocument/2006/relationships/slideLayout" Target="../slideLayouts/slideLayout322.xml"/><Relationship Id="rId7" Type="http://schemas.openxmlformats.org/officeDocument/2006/relationships/slideLayout" Target="../slideLayouts/slideLayout274.xml"/><Relationship Id="rId71" Type="http://schemas.openxmlformats.org/officeDocument/2006/relationships/vmlDrawing" Target="../drawings/vmlDrawing137.v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18" Type="http://schemas.openxmlformats.org/officeDocument/2006/relationships/theme" Target="../theme/theme12.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17" Type="http://schemas.openxmlformats.org/officeDocument/2006/relationships/slideLayout" Target="../slideLayouts/slideLayout353.xml"/><Relationship Id="rId2" Type="http://schemas.openxmlformats.org/officeDocument/2006/relationships/slideLayout" Target="../slideLayouts/slideLayout338.xml"/><Relationship Id="rId16" Type="http://schemas.openxmlformats.org/officeDocument/2006/relationships/slideLayout" Target="../slideLayouts/slideLayout352.xml"/><Relationship Id="rId20" Type="http://schemas.openxmlformats.org/officeDocument/2006/relationships/image" Target="../media/image31.png"/><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19" Type="http://schemas.openxmlformats.org/officeDocument/2006/relationships/image" Target="../media/image30.png"/><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18" Type="http://schemas.openxmlformats.org/officeDocument/2006/relationships/image" Target="../media/image31.pn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17" Type="http://schemas.openxmlformats.org/officeDocument/2006/relationships/image" Target="../media/image30.png"/><Relationship Id="rId2" Type="http://schemas.openxmlformats.org/officeDocument/2006/relationships/slideLayout" Target="../slideLayouts/slideLayout355.xml"/><Relationship Id="rId16" Type="http://schemas.openxmlformats.org/officeDocument/2006/relationships/theme" Target="../theme/theme13.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5" Type="http://schemas.openxmlformats.org/officeDocument/2006/relationships/slideLayout" Target="../slideLayouts/slideLayout36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slideLayout" Target="../slideLayouts/slideLayout381.xml"/><Relationship Id="rId18" Type="http://schemas.openxmlformats.org/officeDocument/2006/relationships/slideLayout" Target="../slideLayouts/slideLayout386.xml"/><Relationship Id="rId26" Type="http://schemas.openxmlformats.org/officeDocument/2006/relationships/slideLayout" Target="../slideLayouts/slideLayout394.xml"/><Relationship Id="rId3" Type="http://schemas.openxmlformats.org/officeDocument/2006/relationships/slideLayout" Target="../slideLayouts/slideLayout371.xml"/><Relationship Id="rId21" Type="http://schemas.openxmlformats.org/officeDocument/2006/relationships/slideLayout" Target="../slideLayouts/slideLayout389.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17" Type="http://schemas.openxmlformats.org/officeDocument/2006/relationships/slideLayout" Target="../slideLayouts/slideLayout385.xml"/><Relationship Id="rId25" Type="http://schemas.openxmlformats.org/officeDocument/2006/relationships/slideLayout" Target="../slideLayouts/slideLayout393.xml"/><Relationship Id="rId2" Type="http://schemas.openxmlformats.org/officeDocument/2006/relationships/slideLayout" Target="../slideLayouts/slideLayout370.xml"/><Relationship Id="rId16" Type="http://schemas.openxmlformats.org/officeDocument/2006/relationships/slideLayout" Target="../slideLayouts/slideLayout384.xml"/><Relationship Id="rId20" Type="http://schemas.openxmlformats.org/officeDocument/2006/relationships/slideLayout" Target="../slideLayouts/slideLayout388.xml"/><Relationship Id="rId29" Type="http://schemas.openxmlformats.org/officeDocument/2006/relationships/theme" Target="../theme/theme14.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24" Type="http://schemas.openxmlformats.org/officeDocument/2006/relationships/slideLayout" Target="../slideLayouts/slideLayout392.xml"/><Relationship Id="rId5" Type="http://schemas.openxmlformats.org/officeDocument/2006/relationships/slideLayout" Target="../slideLayouts/slideLayout373.xml"/><Relationship Id="rId15" Type="http://schemas.openxmlformats.org/officeDocument/2006/relationships/slideLayout" Target="../slideLayouts/slideLayout383.xml"/><Relationship Id="rId23" Type="http://schemas.openxmlformats.org/officeDocument/2006/relationships/slideLayout" Target="../slideLayouts/slideLayout391.xml"/><Relationship Id="rId28" Type="http://schemas.openxmlformats.org/officeDocument/2006/relationships/slideLayout" Target="../slideLayouts/slideLayout396.xml"/><Relationship Id="rId10" Type="http://schemas.openxmlformats.org/officeDocument/2006/relationships/slideLayout" Target="../slideLayouts/slideLayout378.xml"/><Relationship Id="rId19" Type="http://schemas.openxmlformats.org/officeDocument/2006/relationships/slideLayout" Target="../slideLayouts/slideLayout387.xml"/><Relationship Id="rId31" Type="http://schemas.openxmlformats.org/officeDocument/2006/relationships/image" Target="../media/image2.png"/><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slideLayout" Target="../slideLayouts/slideLayout382.xml"/><Relationship Id="rId22" Type="http://schemas.openxmlformats.org/officeDocument/2006/relationships/slideLayout" Target="../slideLayouts/slideLayout390.xml"/><Relationship Id="rId27" Type="http://schemas.openxmlformats.org/officeDocument/2006/relationships/slideLayout" Target="../slideLayouts/slideLayout395.xml"/><Relationship Id="rId30"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18" Type="http://schemas.openxmlformats.org/officeDocument/2006/relationships/slideLayout" Target="../slideLayouts/slideLayout414.xml"/><Relationship Id="rId26" Type="http://schemas.openxmlformats.org/officeDocument/2006/relationships/slideLayout" Target="../slideLayouts/slideLayout422.xml"/><Relationship Id="rId3" Type="http://schemas.openxmlformats.org/officeDocument/2006/relationships/slideLayout" Target="../slideLayouts/slideLayout399.xml"/><Relationship Id="rId21" Type="http://schemas.openxmlformats.org/officeDocument/2006/relationships/slideLayout" Target="../slideLayouts/slideLayout417.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17" Type="http://schemas.openxmlformats.org/officeDocument/2006/relationships/slideLayout" Target="../slideLayouts/slideLayout413.xml"/><Relationship Id="rId25" Type="http://schemas.openxmlformats.org/officeDocument/2006/relationships/slideLayout" Target="../slideLayouts/slideLayout421.xml"/><Relationship Id="rId2" Type="http://schemas.openxmlformats.org/officeDocument/2006/relationships/slideLayout" Target="../slideLayouts/slideLayout398.xml"/><Relationship Id="rId16" Type="http://schemas.openxmlformats.org/officeDocument/2006/relationships/slideLayout" Target="../slideLayouts/slideLayout412.xml"/><Relationship Id="rId20" Type="http://schemas.openxmlformats.org/officeDocument/2006/relationships/slideLayout" Target="../slideLayouts/slideLayout416.xml"/><Relationship Id="rId29" Type="http://schemas.openxmlformats.org/officeDocument/2006/relationships/slideLayout" Target="../slideLayouts/slideLayout425.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24" Type="http://schemas.openxmlformats.org/officeDocument/2006/relationships/slideLayout" Target="../slideLayouts/slideLayout420.xml"/><Relationship Id="rId5" Type="http://schemas.openxmlformats.org/officeDocument/2006/relationships/slideLayout" Target="../slideLayouts/slideLayout401.xml"/><Relationship Id="rId15" Type="http://schemas.openxmlformats.org/officeDocument/2006/relationships/slideLayout" Target="../slideLayouts/slideLayout411.xml"/><Relationship Id="rId23" Type="http://schemas.openxmlformats.org/officeDocument/2006/relationships/slideLayout" Target="../slideLayouts/slideLayout419.xml"/><Relationship Id="rId28" Type="http://schemas.openxmlformats.org/officeDocument/2006/relationships/slideLayout" Target="../slideLayouts/slideLayout424.xml"/><Relationship Id="rId10" Type="http://schemas.openxmlformats.org/officeDocument/2006/relationships/slideLayout" Target="../slideLayouts/slideLayout406.xml"/><Relationship Id="rId19" Type="http://schemas.openxmlformats.org/officeDocument/2006/relationships/slideLayout" Target="../slideLayouts/slideLayout415.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slideLayout" Target="../slideLayouts/slideLayout410.xml"/><Relationship Id="rId22" Type="http://schemas.openxmlformats.org/officeDocument/2006/relationships/slideLayout" Target="../slideLayouts/slideLayout418.xml"/><Relationship Id="rId27" Type="http://schemas.openxmlformats.org/officeDocument/2006/relationships/slideLayout" Target="../slideLayouts/slideLayout423.xml"/><Relationship Id="rId30"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png"/><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2.png"/><Relationship Id="rId2" Type="http://schemas.openxmlformats.org/officeDocument/2006/relationships/slideLayout" Target="../slideLayouts/slideLayout55.xml"/><Relationship Id="rId16" Type="http://schemas.openxmlformats.org/officeDocument/2006/relationships/image" Target="../media/image1.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4.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1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image" Target="../media/image10.png"/><Relationship Id="rId2" Type="http://schemas.openxmlformats.org/officeDocument/2006/relationships/slideLayout" Target="../slideLayouts/slideLayout69.xml"/><Relationship Id="rId16" Type="http://schemas.openxmlformats.org/officeDocument/2006/relationships/theme" Target="../theme/theme5.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11.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image" Target="../media/image10.pn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heme" Target="../theme/theme7.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image" Target="../media/image2.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9" Type="http://schemas.openxmlformats.org/officeDocument/2006/relationships/slideLayout" Target="../slideLayouts/slideLayout144.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66" Type="http://schemas.openxmlformats.org/officeDocument/2006/relationships/slideLayout" Target="../slideLayouts/slideLayout181.xml"/><Relationship Id="rId74" Type="http://schemas.openxmlformats.org/officeDocument/2006/relationships/image" Target="../media/image12.emf"/><Relationship Id="rId5" Type="http://schemas.openxmlformats.org/officeDocument/2006/relationships/slideLayout" Target="../slideLayouts/slideLayout120.xml"/><Relationship Id="rId61" Type="http://schemas.openxmlformats.org/officeDocument/2006/relationships/slideLayout" Target="../slideLayouts/slideLayout176.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56" Type="http://schemas.openxmlformats.org/officeDocument/2006/relationships/slideLayout" Target="../slideLayouts/slideLayout171.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tags" Target="../tags/tag1.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theme" Target="../theme/theme8.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oleObject" Target="../embeddings/oleObject1.bin"/><Relationship Id="rId4" Type="http://schemas.openxmlformats.org/officeDocument/2006/relationships/slideLayout" Target="../slideLayouts/slideLayout119.xml"/><Relationship Id="rId9" Type="http://schemas.openxmlformats.org/officeDocument/2006/relationships/slideLayout" Target="../slideLayouts/slideLayout124.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9" Type="http://schemas.openxmlformats.org/officeDocument/2006/relationships/slideLayout" Target="../slideLayouts/slideLayout154.xml"/><Relationship Id="rId34" Type="http://schemas.openxmlformats.org/officeDocument/2006/relationships/slideLayout" Target="../slideLayouts/slideLayout149.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 Type="http://schemas.openxmlformats.org/officeDocument/2006/relationships/slideLayout" Target="../slideLayouts/slideLayout122.xml"/><Relationship Id="rId71" Type="http://schemas.openxmlformats.org/officeDocument/2006/relationships/vmlDrawing" Target="../drawings/vmlDrawing1.v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210.xml"/><Relationship Id="rId21" Type="http://schemas.openxmlformats.org/officeDocument/2006/relationships/slideLayout" Target="../slideLayouts/slideLayout205.xml"/><Relationship Id="rId42" Type="http://schemas.openxmlformats.org/officeDocument/2006/relationships/slideLayout" Target="../slideLayouts/slideLayout226.xml"/><Relationship Id="rId47" Type="http://schemas.openxmlformats.org/officeDocument/2006/relationships/slideLayout" Target="../slideLayouts/slideLayout231.xml"/><Relationship Id="rId63" Type="http://schemas.openxmlformats.org/officeDocument/2006/relationships/slideLayout" Target="../slideLayouts/slideLayout247.xml"/><Relationship Id="rId68" Type="http://schemas.openxmlformats.org/officeDocument/2006/relationships/slideLayout" Target="../slideLayouts/slideLayout252.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9" Type="http://schemas.openxmlformats.org/officeDocument/2006/relationships/slideLayout" Target="../slideLayouts/slideLayout213.xml"/><Relationship Id="rId11" Type="http://schemas.openxmlformats.org/officeDocument/2006/relationships/slideLayout" Target="../slideLayouts/slideLayout195.xml"/><Relationship Id="rId24" Type="http://schemas.openxmlformats.org/officeDocument/2006/relationships/slideLayout" Target="../slideLayouts/slideLayout208.xml"/><Relationship Id="rId32" Type="http://schemas.openxmlformats.org/officeDocument/2006/relationships/slideLayout" Target="../slideLayouts/slideLayout216.xml"/><Relationship Id="rId37" Type="http://schemas.openxmlformats.org/officeDocument/2006/relationships/slideLayout" Target="../slideLayouts/slideLayout221.xml"/><Relationship Id="rId40" Type="http://schemas.openxmlformats.org/officeDocument/2006/relationships/slideLayout" Target="../slideLayouts/slideLayout224.xml"/><Relationship Id="rId45" Type="http://schemas.openxmlformats.org/officeDocument/2006/relationships/slideLayout" Target="../slideLayouts/slideLayout229.xml"/><Relationship Id="rId53" Type="http://schemas.openxmlformats.org/officeDocument/2006/relationships/slideLayout" Target="../slideLayouts/slideLayout237.xml"/><Relationship Id="rId58" Type="http://schemas.openxmlformats.org/officeDocument/2006/relationships/slideLayout" Target="../slideLayouts/slideLayout242.xml"/><Relationship Id="rId66" Type="http://schemas.openxmlformats.org/officeDocument/2006/relationships/slideLayout" Target="../slideLayouts/slideLayout250.xml"/><Relationship Id="rId74" Type="http://schemas.openxmlformats.org/officeDocument/2006/relationships/image" Target="../media/image12.emf"/><Relationship Id="rId5" Type="http://schemas.openxmlformats.org/officeDocument/2006/relationships/slideLayout" Target="../slideLayouts/slideLayout189.xml"/><Relationship Id="rId61" Type="http://schemas.openxmlformats.org/officeDocument/2006/relationships/slideLayout" Target="../slideLayouts/slideLayout245.xml"/><Relationship Id="rId19" Type="http://schemas.openxmlformats.org/officeDocument/2006/relationships/slideLayout" Target="../slideLayouts/slideLayout203.xml"/><Relationship Id="rId14" Type="http://schemas.openxmlformats.org/officeDocument/2006/relationships/slideLayout" Target="../slideLayouts/slideLayout198.xml"/><Relationship Id="rId22" Type="http://schemas.openxmlformats.org/officeDocument/2006/relationships/slideLayout" Target="../slideLayouts/slideLayout206.xml"/><Relationship Id="rId27" Type="http://schemas.openxmlformats.org/officeDocument/2006/relationships/slideLayout" Target="../slideLayouts/slideLayout211.xml"/><Relationship Id="rId30" Type="http://schemas.openxmlformats.org/officeDocument/2006/relationships/slideLayout" Target="../slideLayouts/slideLayout214.xml"/><Relationship Id="rId35" Type="http://schemas.openxmlformats.org/officeDocument/2006/relationships/slideLayout" Target="../slideLayouts/slideLayout219.xml"/><Relationship Id="rId43" Type="http://schemas.openxmlformats.org/officeDocument/2006/relationships/slideLayout" Target="../slideLayouts/slideLayout227.xml"/><Relationship Id="rId48" Type="http://schemas.openxmlformats.org/officeDocument/2006/relationships/slideLayout" Target="../slideLayouts/slideLayout232.xml"/><Relationship Id="rId56" Type="http://schemas.openxmlformats.org/officeDocument/2006/relationships/slideLayout" Target="../slideLayouts/slideLayout240.xml"/><Relationship Id="rId64" Type="http://schemas.openxmlformats.org/officeDocument/2006/relationships/slideLayout" Target="../slideLayouts/slideLayout248.xml"/><Relationship Id="rId69" Type="http://schemas.openxmlformats.org/officeDocument/2006/relationships/slideLayout" Target="../slideLayouts/slideLayout253.xml"/><Relationship Id="rId8" Type="http://schemas.openxmlformats.org/officeDocument/2006/relationships/slideLayout" Target="../slideLayouts/slideLayout192.xml"/><Relationship Id="rId51" Type="http://schemas.openxmlformats.org/officeDocument/2006/relationships/slideLayout" Target="../slideLayouts/slideLayout235.xml"/><Relationship Id="rId72" Type="http://schemas.openxmlformats.org/officeDocument/2006/relationships/tags" Target="../tags/tag72.xml"/><Relationship Id="rId3" Type="http://schemas.openxmlformats.org/officeDocument/2006/relationships/slideLayout" Target="../slideLayouts/slideLayout187.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5" Type="http://schemas.openxmlformats.org/officeDocument/2006/relationships/slideLayout" Target="../slideLayouts/slideLayout209.xml"/><Relationship Id="rId33" Type="http://schemas.openxmlformats.org/officeDocument/2006/relationships/slideLayout" Target="../slideLayouts/slideLayout217.xml"/><Relationship Id="rId38" Type="http://schemas.openxmlformats.org/officeDocument/2006/relationships/slideLayout" Target="../slideLayouts/slideLayout222.xml"/><Relationship Id="rId46" Type="http://schemas.openxmlformats.org/officeDocument/2006/relationships/slideLayout" Target="../slideLayouts/slideLayout230.xml"/><Relationship Id="rId59" Type="http://schemas.openxmlformats.org/officeDocument/2006/relationships/slideLayout" Target="../slideLayouts/slideLayout243.xml"/><Relationship Id="rId67" Type="http://schemas.openxmlformats.org/officeDocument/2006/relationships/slideLayout" Target="../slideLayouts/slideLayout251.xml"/><Relationship Id="rId20" Type="http://schemas.openxmlformats.org/officeDocument/2006/relationships/slideLayout" Target="../slideLayouts/slideLayout204.xml"/><Relationship Id="rId41" Type="http://schemas.openxmlformats.org/officeDocument/2006/relationships/slideLayout" Target="../slideLayouts/slideLayout225.xml"/><Relationship Id="rId54" Type="http://schemas.openxmlformats.org/officeDocument/2006/relationships/slideLayout" Target="../slideLayouts/slideLayout238.xml"/><Relationship Id="rId62" Type="http://schemas.openxmlformats.org/officeDocument/2006/relationships/slideLayout" Target="../slideLayouts/slideLayout246.xml"/><Relationship Id="rId70" Type="http://schemas.openxmlformats.org/officeDocument/2006/relationships/theme" Target="../theme/theme9.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5" Type="http://schemas.openxmlformats.org/officeDocument/2006/relationships/slideLayout" Target="../slideLayouts/slideLayout199.xml"/><Relationship Id="rId23" Type="http://schemas.openxmlformats.org/officeDocument/2006/relationships/slideLayout" Target="../slideLayouts/slideLayout207.xml"/><Relationship Id="rId28" Type="http://schemas.openxmlformats.org/officeDocument/2006/relationships/slideLayout" Target="../slideLayouts/slideLayout212.xml"/><Relationship Id="rId36" Type="http://schemas.openxmlformats.org/officeDocument/2006/relationships/slideLayout" Target="../slideLayouts/slideLayout220.xml"/><Relationship Id="rId49" Type="http://schemas.openxmlformats.org/officeDocument/2006/relationships/slideLayout" Target="../slideLayouts/slideLayout233.xml"/><Relationship Id="rId57" Type="http://schemas.openxmlformats.org/officeDocument/2006/relationships/slideLayout" Target="../slideLayouts/slideLayout241.xml"/><Relationship Id="rId10" Type="http://schemas.openxmlformats.org/officeDocument/2006/relationships/slideLayout" Target="../slideLayouts/slideLayout194.xml"/><Relationship Id="rId31" Type="http://schemas.openxmlformats.org/officeDocument/2006/relationships/slideLayout" Target="../slideLayouts/slideLayout215.xml"/><Relationship Id="rId44" Type="http://schemas.openxmlformats.org/officeDocument/2006/relationships/slideLayout" Target="../slideLayouts/slideLayout228.xml"/><Relationship Id="rId52" Type="http://schemas.openxmlformats.org/officeDocument/2006/relationships/slideLayout" Target="../slideLayouts/slideLayout236.xml"/><Relationship Id="rId60" Type="http://schemas.openxmlformats.org/officeDocument/2006/relationships/slideLayout" Target="../slideLayouts/slideLayout244.xml"/><Relationship Id="rId65" Type="http://schemas.openxmlformats.org/officeDocument/2006/relationships/slideLayout" Target="../slideLayouts/slideLayout249.xml"/><Relationship Id="rId73" Type="http://schemas.openxmlformats.org/officeDocument/2006/relationships/oleObject" Target="../embeddings/oleObject1.bin"/><Relationship Id="rId4" Type="http://schemas.openxmlformats.org/officeDocument/2006/relationships/slideLayout" Target="../slideLayouts/slideLayout188.xml"/><Relationship Id="rId9" Type="http://schemas.openxmlformats.org/officeDocument/2006/relationships/slideLayout" Target="../slideLayouts/slideLayout193.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9" Type="http://schemas.openxmlformats.org/officeDocument/2006/relationships/slideLayout" Target="../slideLayouts/slideLayout223.xml"/><Relationship Id="rId34" Type="http://schemas.openxmlformats.org/officeDocument/2006/relationships/slideLayout" Target="../slideLayouts/slideLayout218.xml"/><Relationship Id="rId50" Type="http://schemas.openxmlformats.org/officeDocument/2006/relationships/slideLayout" Target="../slideLayouts/slideLayout234.xml"/><Relationship Id="rId55" Type="http://schemas.openxmlformats.org/officeDocument/2006/relationships/slideLayout" Target="../slideLayouts/slideLayout239.xml"/><Relationship Id="rId7" Type="http://schemas.openxmlformats.org/officeDocument/2006/relationships/slideLayout" Target="../slideLayouts/slideLayout191.xml"/><Relationship Id="rId71" Type="http://schemas.openxmlformats.org/officeDocument/2006/relationships/vmlDrawing" Target="../drawings/vmlDrawing69.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dirty="0"/>
          </a:p>
        </p:txBody>
      </p:sp>
      <p:sp>
        <p:nvSpPr>
          <p:cNvPr id="9" name="Rectangle 8"/>
          <p:cNvSpPr/>
          <p:nvPr userDrawn="1"/>
        </p:nvSpPr>
        <p:spPr bwMode="invGray">
          <a:xfrm>
            <a:off x="9735601" y="2128187"/>
            <a:ext cx="1976400" cy="694800"/>
          </a:xfrm>
          <a:prstGeom prst="rect">
            <a:avLst/>
          </a:prstGeom>
          <a:blipFill dpi="0" rotWithShape="1">
            <a:blip r:embed="rId2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2" name="Rectangle 11"/>
          <p:cNvSpPr/>
          <p:nvPr userDrawn="1"/>
        </p:nvSpPr>
        <p:spPr bwMode="gray">
          <a:xfrm>
            <a:off x="9735601" y="379578"/>
            <a:ext cx="1976400" cy="694800"/>
          </a:xfrm>
          <a:prstGeom prst="rect">
            <a:avLst/>
          </a:prstGeom>
          <a:blipFill dpi="0" rotWithShape="1">
            <a:blip r:embed="rId2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0" name="TextBox 9"/>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dirty="0"/>
          </a:p>
        </p:txBody>
      </p:sp>
    </p:spTree>
    <p:extLst>
      <p:ext uri="{BB962C8B-B14F-4D97-AF65-F5344CB8AC3E}">
        <p14:creationId xmlns:p14="http://schemas.microsoft.com/office/powerpoint/2010/main" val="23884498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26" r:id="rId12"/>
    <p:sldLayoutId id="2147483719" r:id="rId13"/>
    <p:sldLayoutId id="2147483720" r:id="rId14"/>
    <p:sldLayoutId id="2147483744" r:id="rId15"/>
    <p:sldLayoutId id="2147484207" r:id="rId16"/>
    <p:sldLayoutId id="2147484208" r:id="rId17"/>
    <p:sldLayoutId id="2147484209" r:id="rId18"/>
    <p:sldLayoutId id="2147484210" r:id="rId19"/>
    <p:sldLayoutId id="2147484211" r:id="rId20"/>
    <p:sldLayoutId id="2147484212" r:id="rId21"/>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3840" userDrawn="1">
          <p15:clr>
            <a:srgbClr val="F26B43"/>
          </p15:clr>
        </p15:guide>
        <p15:guide id="4" pos="302" userDrawn="1">
          <p15:clr>
            <a:srgbClr val="F26B43"/>
          </p15:clr>
        </p15:guide>
        <p15:guide id="5" pos="7379" userDrawn="1">
          <p15:clr>
            <a:srgbClr val="F26B43"/>
          </p15:clr>
        </p15:guide>
        <p15:guide id="6" pos="3761" userDrawn="1">
          <p15:clr>
            <a:srgbClr val="F26B43"/>
          </p15:clr>
        </p15:guide>
        <p15:guide id="7" pos="3919"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dirty="0"/>
          </a:p>
        </p:txBody>
      </p:sp>
      <p:sp>
        <p:nvSpPr>
          <p:cNvPr id="9" name="Rectangle 8"/>
          <p:cNvSpPr/>
          <p:nvPr userDrawn="1"/>
        </p:nvSpPr>
        <p:spPr bwMode="invGray">
          <a:xfrm>
            <a:off x="9735601" y="2128187"/>
            <a:ext cx="1976400" cy="694800"/>
          </a:xfrm>
          <a:prstGeom prst="rect">
            <a:avLst/>
          </a:prstGeom>
          <a:blipFill dpi="0" rotWithShape="1">
            <a:blip r:embed="rId1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2" name="Rectangle 11"/>
          <p:cNvSpPr/>
          <p:nvPr userDrawn="1"/>
        </p:nvSpPr>
        <p:spPr bwMode="gray">
          <a:xfrm>
            <a:off x="9735601" y="379578"/>
            <a:ext cx="1976400" cy="694800"/>
          </a:xfrm>
          <a:prstGeom prst="rect">
            <a:avLst/>
          </a:prstGeom>
          <a:blipFill dpi="0" rotWithShape="1">
            <a:blip r:embed="rId1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0" name="TextBox 9"/>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dirty="0"/>
          </a:p>
        </p:txBody>
      </p:sp>
    </p:spTree>
    <p:extLst>
      <p:ext uri="{BB962C8B-B14F-4D97-AF65-F5344CB8AC3E}">
        <p14:creationId xmlns:p14="http://schemas.microsoft.com/office/powerpoint/2010/main" val="2479762624"/>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2"/>
            </p:custDataLst>
            <p:extLst>
              <p:ext uri="{D42A27DB-BD31-4B8C-83A1-F6EECF244321}">
                <p14:modId xmlns:p14="http://schemas.microsoft.com/office/powerpoint/2010/main" val="15715549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62"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5" name="TextBox 4">
            <a:extLst>
              <a:ext uri="{FF2B5EF4-FFF2-40B4-BE49-F238E27FC236}">
                <a16:creationId xmlns:a16="http://schemas.microsoft.com/office/drawing/2014/main" id="{8F3606B3-3C6C-4C57-92AD-F65DF0E1162B}"/>
              </a:ext>
            </a:extLst>
          </p:cNvPr>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722717857"/>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 id="2147484105" r:id="rId16"/>
    <p:sldLayoutId id="2147484106" r:id="rId17"/>
    <p:sldLayoutId id="2147484107" r:id="rId18"/>
    <p:sldLayoutId id="2147484108" r:id="rId19"/>
    <p:sldLayoutId id="2147484109" r:id="rId20"/>
    <p:sldLayoutId id="2147484110" r:id="rId21"/>
    <p:sldLayoutId id="2147484111" r:id="rId22"/>
    <p:sldLayoutId id="2147484112" r:id="rId23"/>
    <p:sldLayoutId id="2147484113" r:id="rId24"/>
    <p:sldLayoutId id="2147484114" r:id="rId25"/>
    <p:sldLayoutId id="2147484115" r:id="rId26"/>
    <p:sldLayoutId id="2147484116" r:id="rId27"/>
    <p:sldLayoutId id="2147484117" r:id="rId28"/>
    <p:sldLayoutId id="2147484118" r:id="rId29"/>
    <p:sldLayoutId id="2147484119" r:id="rId30"/>
    <p:sldLayoutId id="2147484120" r:id="rId31"/>
    <p:sldLayoutId id="2147484121" r:id="rId32"/>
    <p:sldLayoutId id="2147484122" r:id="rId33"/>
    <p:sldLayoutId id="2147484123" r:id="rId34"/>
    <p:sldLayoutId id="2147484124" r:id="rId35"/>
    <p:sldLayoutId id="2147484125" r:id="rId36"/>
    <p:sldLayoutId id="2147484126" r:id="rId37"/>
    <p:sldLayoutId id="2147484127" r:id="rId38"/>
    <p:sldLayoutId id="2147484128" r:id="rId39"/>
    <p:sldLayoutId id="2147484129" r:id="rId40"/>
    <p:sldLayoutId id="2147484130" r:id="rId41"/>
    <p:sldLayoutId id="2147484131" r:id="rId42"/>
    <p:sldLayoutId id="2147484132" r:id="rId43"/>
    <p:sldLayoutId id="2147484133" r:id="rId44"/>
    <p:sldLayoutId id="2147484134" r:id="rId45"/>
    <p:sldLayoutId id="2147484135" r:id="rId46"/>
    <p:sldLayoutId id="2147484136" r:id="rId47"/>
    <p:sldLayoutId id="2147484137" r:id="rId48"/>
    <p:sldLayoutId id="2147484138" r:id="rId49"/>
    <p:sldLayoutId id="2147484139" r:id="rId50"/>
    <p:sldLayoutId id="2147484140" r:id="rId51"/>
    <p:sldLayoutId id="2147484141" r:id="rId52"/>
    <p:sldLayoutId id="2147484142" r:id="rId53"/>
    <p:sldLayoutId id="2147484143" r:id="rId54"/>
    <p:sldLayoutId id="2147484144" r:id="rId55"/>
    <p:sldLayoutId id="2147484145" r:id="rId56"/>
    <p:sldLayoutId id="2147484146" r:id="rId57"/>
    <p:sldLayoutId id="2147484147" r:id="rId58"/>
    <p:sldLayoutId id="2147484148" r:id="rId59"/>
    <p:sldLayoutId id="2147484149" r:id="rId60"/>
    <p:sldLayoutId id="2147484150" r:id="rId61"/>
    <p:sldLayoutId id="2147484151" r:id="rId62"/>
    <p:sldLayoutId id="2147484152" r:id="rId63"/>
    <p:sldLayoutId id="2147484153" r:id="rId64"/>
    <p:sldLayoutId id="2147484154" r:id="rId65"/>
    <p:sldLayoutId id="2147484155" r:id="rId66"/>
    <p:sldLayoutId id="2147484156" r:id="rId67"/>
    <p:sldLayoutId id="2147484157" r:id="rId68"/>
    <p:sldLayoutId id="2147484159"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2400" kern="1200">
          <a:solidFill>
            <a:srgbClr val="00244C"/>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dirty="0"/>
          </a:p>
        </p:txBody>
      </p:sp>
      <p:sp>
        <p:nvSpPr>
          <p:cNvPr id="3" name="Text Placeholder 2"/>
          <p:cNvSpPr>
            <a:spLocks noGrp="1"/>
          </p:cNvSpPr>
          <p:nvPr>
            <p:ph type="body" idx="1"/>
          </p:nvPr>
        </p:nvSpPr>
        <p:spPr bwMode="invGray">
          <a:xfrm>
            <a:off x="480001"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bwMode="invGray">
          <a:xfrm>
            <a:off x="480001" y="6580588"/>
            <a:ext cx="790001"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endParaRPr lang="en-GB" dirty="0"/>
          </a:p>
        </p:txBody>
      </p:sp>
      <p:sp>
        <p:nvSpPr>
          <p:cNvPr id="9" name="Rectangle 8"/>
          <p:cNvSpPr/>
          <p:nvPr/>
        </p:nvSpPr>
        <p:spPr bwMode="invGray">
          <a:xfrm>
            <a:off x="9735601" y="2128187"/>
            <a:ext cx="1976400" cy="694800"/>
          </a:xfrm>
          <a:prstGeom prst="rect">
            <a:avLst/>
          </a:prstGeom>
          <a:blipFill dpi="0" rotWithShape="1">
            <a:blip r:embed="rId1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dirty="0"/>
          </a:p>
        </p:txBody>
      </p:sp>
      <p:sp>
        <p:nvSpPr>
          <p:cNvPr id="12" name="Rectangle 11"/>
          <p:cNvSpPr/>
          <p:nvPr/>
        </p:nvSpPr>
        <p:spPr bwMode="gray">
          <a:xfrm>
            <a:off x="9735601" y="379578"/>
            <a:ext cx="1976400" cy="694800"/>
          </a:xfrm>
          <a:prstGeom prst="rect">
            <a:avLst/>
          </a:prstGeom>
          <a:blipFill dpi="0" rotWithShape="1">
            <a:blip r:embed="rId2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dirty="0"/>
          </a:p>
        </p:txBody>
      </p:sp>
      <p:sp>
        <p:nvSpPr>
          <p:cNvPr id="10" name="TextBox 9"/>
          <p:cNvSpPr txBox="1"/>
          <p:nvPr/>
        </p:nvSpPr>
        <p:spPr>
          <a:xfrm>
            <a:off x="10924210" y="6443005"/>
            <a:ext cx="815927" cy="213585"/>
          </a:xfrm>
          <a:prstGeom prst="rect">
            <a:avLst/>
          </a:prstGeom>
          <a:noFill/>
        </p:spPr>
        <p:txBody>
          <a:bodyPr wrap="square" rtlCol="0">
            <a:spAutoFit/>
          </a:bodyPr>
          <a:lstStyle/>
          <a:p>
            <a:pPr algn="r"/>
            <a:fld id="{9EA6F9D1-EB2F-4D6C-81E8-3837DA20DC09}" type="slidenum">
              <a:rPr lang="en-US" sz="788" smtClean="0"/>
              <a:pPr algn="r"/>
              <a:t>‹#›</a:t>
            </a:fld>
            <a:endParaRPr lang="en-US" sz="900" dirty="0"/>
          </a:p>
        </p:txBody>
      </p:sp>
    </p:spTree>
    <p:extLst>
      <p:ext uri="{BB962C8B-B14F-4D97-AF65-F5344CB8AC3E}">
        <p14:creationId xmlns:p14="http://schemas.microsoft.com/office/powerpoint/2010/main" val="512483976"/>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 id="2147484185" r:id="rId12"/>
    <p:sldLayoutId id="2147484186" r:id="rId13"/>
    <p:sldLayoutId id="2147484187" r:id="rId14"/>
    <p:sldLayoutId id="2147484188" r:id="rId15"/>
    <p:sldLayoutId id="2147484189" r:id="rId16"/>
    <p:sldLayoutId id="2147484190" r:id="rId17"/>
  </p:sldLayoutIdLst>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0" indent="0" algn="l" defTabSz="685800" rtl="0" eaLnBrk="1" latinLnBrk="0" hangingPunct="1">
        <a:lnSpc>
          <a:spcPct val="110000"/>
        </a:lnSpc>
        <a:spcBef>
          <a:spcPts val="750"/>
        </a:spcBef>
        <a:spcAft>
          <a:spcPts val="450"/>
        </a:spcAft>
        <a:buClr>
          <a:schemeClr val="tx1"/>
        </a:buClr>
        <a:buSzPct val="80000"/>
        <a:buFontTx/>
        <a:buNone/>
        <a:defRPr sz="1050" b="0" kern="1200">
          <a:solidFill>
            <a:schemeClr val="tx1"/>
          </a:solidFill>
          <a:latin typeface="+mn-lt"/>
          <a:ea typeface="+mn-ea"/>
          <a:cs typeface="Times New Roman" panose="02020603050405020304" pitchFamily="18" charset="0"/>
        </a:defRPr>
      </a:lvl1pPr>
      <a:lvl2pPr marL="350044"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2pPr>
      <a:lvl3pPr marL="62031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3pPr>
      <a:lvl4pPr marL="88463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tabLst>
          <a:tab pos="806054" algn="l"/>
        </a:tabLst>
        <a:defRPr sz="1050" kern="1200">
          <a:solidFill>
            <a:schemeClr val="tx1"/>
          </a:solidFill>
          <a:latin typeface="+mn-lt"/>
          <a:ea typeface="+mn-ea"/>
          <a:cs typeface="+mn-cs"/>
        </a:defRPr>
      </a:lvl4pPr>
      <a:lvl5pPr marL="1212056" indent="-269081"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1546622" indent="-269081"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832D776C-9C28-4069-AFCF-F5F1ED0FBEE7}" type="datetime1">
              <a:rPr lang="en-US" smtClean="0"/>
              <a:t>7/21/2022</a:t>
            </a:fld>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dirty="0"/>
          </a:p>
        </p:txBody>
      </p:sp>
      <p:sp>
        <p:nvSpPr>
          <p:cNvPr id="9" name="Rectangle 8"/>
          <p:cNvSpPr/>
          <p:nvPr userDrawn="1"/>
        </p:nvSpPr>
        <p:spPr bwMode="invGray">
          <a:xfrm>
            <a:off x="9735601" y="2128187"/>
            <a:ext cx="1976400" cy="694800"/>
          </a:xfrm>
          <a:prstGeom prst="rect">
            <a:avLst/>
          </a:prstGeom>
          <a:blipFill dpi="0" rotWithShape="1">
            <a:blip r:embed="rId1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2" name="Rectangle 11"/>
          <p:cNvSpPr/>
          <p:nvPr userDrawn="1"/>
        </p:nvSpPr>
        <p:spPr bwMode="gray">
          <a:xfrm>
            <a:off x="9735601" y="379578"/>
            <a:ext cx="1976400" cy="694800"/>
          </a:xfrm>
          <a:prstGeom prst="rect">
            <a:avLst/>
          </a:prstGeom>
          <a:blipFill dpi="0" rotWithShape="1">
            <a:blip r:embed="rId1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0" name="TextBox 9"/>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dirty="0"/>
          </a:p>
        </p:txBody>
      </p:sp>
    </p:spTree>
    <p:extLst>
      <p:ext uri="{BB962C8B-B14F-4D97-AF65-F5344CB8AC3E}">
        <p14:creationId xmlns:p14="http://schemas.microsoft.com/office/powerpoint/2010/main" val="2326891823"/>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97800F-5835-40BA-B0DD-016F8C453ADA}"/>
              </a:ext>
            </a:extLst>
          </p:cNvPr>
          <p:cNvSpPr/>
          <p:nvPr userDrawn="1"/>
        </p:nvSpPr>
        <p:spPr bwMode="invGray">
          <a:xfrm>
            <a:off x="9735601" y="2128187"/>
            <a:ext cx="1976400" cy="694800"/>
          </a:xfrm>
          <a:prstGeom prst="rect">
            <a:avLst/>
          </a:prstGeom>
          <a:blipFill dpi="0" rotWithShape="1">
            <a:blip r:embed="rId30"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3" name="Rectangle 2">
            <a:extLst>
              <a:ext uri="{FF2B5EF4-FFF2-40B4-BE49-F238E27FC236}">
                <a16:creationId xmlns:a16="http://schemas.microsoft.com/office/drawing/2014/main" id="{7D46032B-4DD8-421F-9F75-61353E365E38}"/>
              </a:ext>
            </a:extLst>
          </p:cNvPr>
          <p:cNvSpPr/>
          <p:nvPr userDrawn="1"/>
        </p:nvSpPr>
        <p:spPr bwMode="gray">
          <a:xfrm>
            <a:off x="9735601" y="379578"/>
            <a:ext cx="1976400" cy="694800"/>
          </a:xfrm>
          <a:prstGeom prst="rect">
            <a:avLst/>
          </a:prstGeom>
          <a:blipFill dpi="0" rotWithShape="1">
            <a:blip r:embed="rId31"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4" name="TextBox 3">
            <a:extLst>
              <a:ext uri="{FF2B5EF4-FFF2-40B4-BE49-F238E27FC236}">
                <a16:creationId xmlns:a16="http://schemas.microsoft.com/office/drawing/2014/main" id="{1AEBB8FD-445B-4E00-9358-68552584D77A}"/>
              </a:ext>
            </a:extLst>
          </p:cNvPr>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dirty="0"/>
          </a:p>
        </p:txBody>
      </p:sp>
    </p:spTree>
    <p:extLst>
      <p:ext uri="{BB962C8B-B14F-4D97-AF65-F5344CB8AC3E}">
        <p14:creationId xmlns:p14="http://schemas.microsoft.com/office/powerpoint/2010/main" val="1916435786"/>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 id="2147484228" r:id="rId15"/>
    <p:sldLayoutId id="2147484229" r:id="rId16"/>
    <p:sldLayoutId id="2147484230" r:id="rId17"/>
    <p:sldLayoutId id="2147484231" r:id="rId18"/>
    <p:sldLayoutId id="2147484232" r:id="rId19"/>
    <p:sldLayoutId id="2147484233" r:id="rId20"/>
    <p:sldLayoutId id="2147484234" r:id="rId21"/>
    <p:sldLayoutId id="2147484235" r:id="rId22"/>
    <p:sldLayoutId id="2147484236" r:id="rId23"/>
    <p:sldLayoutId id="2147484237" r:id="rId24"/>
    <p:sldLayoutId id="2147484238" r:id="rId25"/>
    <p:sldLayoutId id="2147484239" r:id="rId26"/>
    <p:sldLayoutId id="2147484240" r:id="rId27"/>
    <p:sldLayoutId id="2147484241" r:id="rId28"/>
  </p:sldLayoutIdLst>
  <p:hf hdr="0" ftr="0" dt="0"/>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3840" userDrawn="1">
          <p15:clr>
            <a:srgbClr val="F26B43"/>
          </p15:clr>
        </p15:guide>
        <p15:guide id="4" pos="302" userDrawn="1">
          <p15:clr>
            <a:srgbClr val="F26B43"/>
          </p15:clr>
        </p15:guide>
        <p15:guide id="5" pos="7379" userDrawn="1">
          <p15:clr>
            <a:srgbClr val="F26B43"/>
          </p15:clr>
        </p15:guide>
        <p15:guide id="6" pos="3761" userDrawn="1">
          <p15:clr>
            <a:srgbClr val="F26B43"/>
          </p15:clr>
        </p15:guide>
        <p15:guide id="7" pos="3919"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03309"/>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 id="2147484255" r:id="rId13"/>
    <p:sldLayoutId id="2147484256" r:id="rId14"/>
    <p:sldLayoutId id="2147484257" r:id="rId15"/>
    <p:sldLayoutId id="2147484258" r:id="rId16"/>
    <p:sldLayoutId id="2147484259" r:id="rId17"/>
    <p:sldLayoutId id="2147484260" r:id="rId18"/>
    <p:sldLayoutId id="2147484261" r:id="rId19"/>
    <p:sldLayoutId id="2147484262" r:id="rId20"/>
    <p:sldLayoutId id="2147484263" r:id="rId21"/>
    <p:sldLayoutId id="2147484264" r:id="rId22"/>
    <p:sldLayoutId id="2147484265" r:id="rId23"/>
    <p:sldLayoutId id="2147484266" r:id="rId24"/>
    <p:sldLayoutId id="2147484267" r:id="rId25"/>
    <p:sldLayoutId id="2147484268" r:id="rId26"/>
    <p:sldLayoutId id="2147484269" r:id="rId27"/>
    <p:sldLayoutId id="2147484270" r:id="rId28"/>
    <p:sldLayoutId id="2147484271" r:id="rId29"/>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4A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endParaRPr lang="en-GB" noProof="0"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endParaRPr lang="en-GB" noProof="0" dirty="0"/>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bg2"/>
                </a:solidFill>
                <a:latin typeface="+mn-lt"/>
                <a:cs typeface="Times New Roman" panose="02020603050405020304" pitchFamily="18" charset="0"/>
              </a:defRPr>
            </a:lvl1pPr>
          </a:lstStyle>
          <a:p>
            <a:fld id="{A74CE0EA-F3B5-4684-BA10-C594598FDB9C}" type="slidenum">
              <a:rPr lang="en-GB" noProof="0" smtClean="0"/>
              <a:pPr/>
              <a:t>‹#›</a:t>
            </a:fld>
            <a:endParaRPr lang="en-GB" noProof="0" dirty="0"/>
          </a:p>
        </p:txBody>
      </p:sp>
      <p:sp>
        <p:nvSpPr>
          <p:cNvPr id="9" name="Rectangle 8"/>
          <p:cNvSpPr/>
          <p:nvPr userDrawn="1"/>
        </p:nvSpPr>
        <p:spPr bwMode="invGray">
          <a:xfrm>
            <a:off x="9735601" y="371958"/>
            <a:ext cx="1976400" cy="694800"/>
          </a:xfrm>
          <a:prstGeom prst="rect">
            <a:avLst/>
          </a:prstGeom>
          <a:blipFill dpi="0" rotWithShape="1">
            <a:blip r:embed="rId1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Tree>
    <p:extLst>
      <p:ext uri="{BB962C8B-B14F-4D97-AF65-F5344CB8AC3E}">
        <p14:creationId xmlns:p14="http://schemas.microsoft.com/office/powerpoint/2010/main" val="422224977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hdr="0" ftr="0" dt="0"/>
  <p:txStyles>
    <p:titleStyle>
      <a:lvl1pPr algn="l" defTabSz="9144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bg1"/>
        </a:buClr>
        <a:buSzPct val="80000"/>
        <a:buFontTx/>
        <a:buNone/>
        <a:defRPr sz="1400" b="0" kern="1200">
          <a:solidFill>
            <a:schemeClr val="bg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tabLst>
          <a:tab pos="1074738" algn="l"/>
        </a:tabLst>
        <a:defRPr sz="1400" kern="1200">
          <a:solidFill>
            <a:schemeClr val="bg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5pPr>
      <a:lvl6pPr marL="2062163" indent="-358775" algn="l" defTabSz="914400" rtl="0" eaLnBrk="1" latinLnBrk="0" hangingPunct="1">
        <a:lnSpc>
          <a:spcPct val="90000"/>
        </a:lnSpc>
        <a:spcBef>
          <a:spcPts val="500"/>
        </a:spcBef>
        <a:buClr>
          <a:schemeClr val="bg1"/>
        </a:buClr>
        <a:buFont typeface="Arial" panose="020B0604020202020204" pitchFamily="34" charset="0"/>
        <a:buChar char="•"/>
        <a:defRPr sz="14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dirty="0"/>
          </a:p>
        </p:txBody>
      </p:sp>
      <p:sp>
        <p:nvSpPr>
          <p:cNvPr id="3" name="Text Placeholder 2"/>
          <p:cNvSpPr>
            <a:spLocks noGrp="1"/>
          </p:cNvSpPr>
          <p:nvPr>
            <p:ph type="body" idx="1"/>
          </p:nvPr>
        </p:nvSpPr>
        <p:spPr bwMode="invGray">
          <a:xfrm>
            <a:off x="480001"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bwMode="invGray">
          <a:xfrm>
            <a:off x="480001" y="6580588"/>
            <a:ext cx="790001"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endParaRPr lang="en-GB" dirty="0"/>
          </a:p>
        </p:txBody>
      </p:sp>
      <p:sp>
        <p:nvSpPr>
          <p:cNvPr id="9" name="Rectangle 8"/>
          <p:cNvSpPr/>
          <p:nvPr/>
        </p:nvSpPr>
        <p:spPr bwMode="invGray">
          <a:xfrm>
            <a:off x="9735601" y="2128187"/>
            <a:ext cx="1976400" cy="694800"/>
          </a:xfrm>
          <a:prstGeom prst="rect">
            <a:avLst/>
          </a:prstGeom>
          <a:blipFill dpi="0" rotWithShape="1">
            <a:blip r:embed="rId19"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dirty="0"/>
          </a:p>
        </p:txBody>
      </p:sp>
      <p:sp>
        <p:nvSpPr>
          <p:cNvPr id="12" name="Rectangle 11"/>
          <p:cNvSpPr/>
          <p:nvPr/>
        </p:nvSpPr>
        <p:spPr bwMode="gray">
          <a:xfrm>
            <a:off x="9735601" y="379578"/>
            <a:ext cx="1976400" cy="694800"/>
          </a:xfrm>
          <a:prstGeom prst="rect">
            <a:avLst/>
          </a:prstGeom>
          <a:blipFill dpi="0" rotWithShape="1">
            <a:blip r:embed="rId20"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dirty="0"/>
          </a:p>
        </p:txBody>
      </p:sp>
      <p:sp>
        <p:nvSpPr>
          <p:cNvPr id="10" name="TextBox 9"/>
          <p:cNvSpPr txBox="1"/>
          <p:nvPr/>
        </p:nvSpPr>
        <p:spPr>
          <a:xfrm>
            <a:off x="10924210" y="6443005"/>
            <a:ext cx="815927" cy="213585"/>
          </a:xfrm>
          <a:prstGeom prst="rect">
            <a:avLst/>
          </a:prstGeom>
          <a:noFill/>
        </p:spPr>
        <p:txBody>
          <a:bodyPr wrap="square" rtlCol="0">
            <a:spAutoFit/>
          </a:bodyPr>
          <a:lstStyle/>
          <a:p>
            <a:pPr algn="r"/>
            <a:fld id="{9EA6F9D1-EB2F-4D6C-81E8-3837DA20DC09}" type="slidenum">
              <a:rPr lang="en-US" sz="788" smtClean="0"/>
              <a:pPr algn="r"/>
              <a:t>‹#›</a:t>
            </a:fld>
            <a:endParaRPr lang="en-US" sz="900" dirty="0"/>
          </a:p>
        </p:txBody>
      </p:sp>
    </p:spTree>
    <p:extLst>
      <p:ext uri="{BB962C8B-B14F-4D97-AF65-F5344CB8AC3E}">
        <p14:creationId xmlns:p14="http://schemas.microsoft.com/office/powerpoint/2010/main" val="215554567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hdr="0" ftr="0" dt="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0" indent="0" algn="l" defTabSz="685800" rtl="0" eaLnBrk="1" latinLnBrk="0" hangingPunct="1">
        <a:lnSpc>
          <a:spcPct val="110000"/>
        </a:lnSpc>
        <a:spcBef>
          <a:spcPts val="750"/>
        </a:spcBef>
        <a:spcAft>
          <a:spcPts val="450"/>
        </a:spcAft>
        <a:buClr>
          <a:schemeClr val="tx1"/>
        </a:buClr>
        <a:buSzPct val="80000"/>
        <a:buFontTx/>
        <a:buNone/>
        <a:defRPr sz="1050" b="0" kern="1200">
          <a:solidFill>
            <a:schemeClr val="tx1"/>
          </a:solidFill>
          <a:latin typeface="+mn-lt"/>
          <a:ea typeface="+mn-ea"/>
          <a:cs typeface="Times New Roman" panose="02020603050405020304" pitchFamily="18" charset="0"/>
        </a:defRPr>
      </a:lvl1pPr>
      <a:lvl2pPr marL="350044"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2pPr>
      <a:lvl3pPr marL="62031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3pPr>
      <a:lvl4pPr marL="88463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tabLst>
          <a:tab pos="806054" algn="l"/>
        </a:tabLst>
        <a:defRPr sz="1050" kern="1200">
          <a:solidFill>
            <a:schemeClr val="tx1"/>
          </a:solidFill>
          <a:latin typeface="+mn-lt"/>
          <a:ea typeface="+mn-ea"/>
          <a:cs typeface="+mn-cs"/>
        </a:defRPr>
      </a:lvl4pPr>
      <a:lvl5pPr marL="1212056" indent="-269081"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1546622" indent="-269081"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dirty="0"/>
          </a:p>
        </p:txBody>
      </p:sp>
      <p:sp>
        <p:nvSpPr>
          <p:cNvPr id="9" name="Rectangle 8"/>
          <p:cNvSpPr/>
          <p:nvPr userDrawn="1"/>
        </p:nvSpPr>
        <p:spPr bwMode="invGray">
          <a:xfrm>
            <a:off x="9735601" y="2128187"/>
            <a:ext cx="1976400" cy="694800"/>
          </a:xfrm>
          <a:prstGeom prst="rect">
            <a:avLst/>
          </a:prstGeom>
          <a:blipFill dpi="0" rotWithShape="1">
            <a:blip r:embed="rId1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2" name="Rectangle 11"/>
          <p:cNvSpPr/>
          <p:nvPr userDrawn="1"/>
        </p:nvSpPr>
        <p:spPr bwMode="gray">
          <a:xfrm>
            <a:off x="9735601" y="379578"/>
            <a:ext cx="1976400" cy="694800"/>
          </a:xfrm>
          <a:prstGeom prst="rect">
            <a:avLst/>
          </a:prstGeom>
          <a:blipFill dpi="0" rotWithShape="1">
            <a:blip r:embed="rId1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0" name="TextBox 9"/>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dirty="0"/>
          </a:p>
        </p:txBody>
      </p:sp>
    </p:spTree>
    <p:extLst>
      <p:ext uri="{BB962C8B-B14F-4D97-AF65-F5344CB8AC3E}">
        <p14:creationId xmlns:p14="http://schemas.microsoft.com/office/powerpoint/2010/main" val="37142878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dirty="0"/>
          </a:p>
        </p:txBody>
      </p:sp>
      <p:sp>
        <p:nvSpPr>
          <p:cNvPr id="9" name="Rectangle 8"/>
          <p:cNvSpPr/>
          <p:nvPr userDrawn="1"/>
        </p:nvSpPr>
        <p:spPr bwMode="invGray">
          <a:xfrm>
            <a:off x="9735601" y="2128187"/>
            <a:ext cx="1976400" cy="694800"/>
          </a:xfrm>
          <a:prstGeom prst="rect">
            <a:avLst/>
          </a:prstGeom>
          <a:blipFill dpi="0" rotWithShape="1">
            <a:blip r:embed="rId17"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2" name="Rectangle 11"/>
          <p:cNvSpPr/>
          <p:nvPr userDrawn="1"/>
        </p:nvSpPr>
        <p:spPr bwMode="gray">
          <a:xfrm>
            <a:off x="9735601" y="379578"/>
            <a:ext cx="1976400" cy="694800"/>
          </a:xfrm>
          <a:prstGeom prst="rect">
            <a:avLst/>
          </a:prstGeom>
          <a:blipFill dpi="0" rotWithShape="1">
            <a:blip r:embed="rId18"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0" name="TextBox 9"/>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dirty="0"/>
          </a:p>
        </p:txBody>
      </p:sp>
    </p:spTree>
    <p:extLst>
      <p:ext uri="{BB962C8B-B14F-4D97-AF65-F5344CB8AC3E}">
        <p14:creationId xmlns:p14="http://schemas.microsoft.com/office/powerpoint/2010/main" val="263557534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dirty="0"/>
          </a:p>
        </p:txBody>
      </p:sp>
      <p:sp>
        <p:nvSpPr>
          <p:cNvPr id="3" name="Text Placeholder 2"/>
          <p:cNvSpPr>
            <a:spLocks noGrp="1"/>
          </p:cNvSpPr>
          <p:nvPr>
            <p:ph type="body" idx="1"/>
          </p:nvPr>
        </p:nvSpPr>
        <p:spPr bwMode="invGray">
          <a:xfrm>
            <a:off x="480001"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bwMode="invGray">
          <a:xfrm>
            <a:off x="480001" y="6580588"/>
            <a:ext cx="790001"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600">
                <a:solidFill>
                  <a:schemeClr val="tx1"/>
                </a:solidFill>
                <a:latin typeface="+mn-lt"/>
                <a:cs typeface="Times New Roman" panose="02020603050405020304" pitchFamily="18" charset="0"/>
              </a:defRPr>
            </a:lvl1pPr>
          </a:lstStyle>
          <a:p>
            <a:endParaRPr lang="en-GB" dirty="0"/>
          </a:p>
        </p:txBody>
      </p:sp>
      <p:sp>
        <p:nvSpPr>
          <p:cNvPr id="9" name="Rectangle 8"/>
          <p:cNvSpPr/>
          <p:nvPr/>
        </p:nvSpPr>
        <p:spPr bwMode="invGray">
          <a:xfrm>
            <a:off x="9735601" y="2128187"/>
            <a:ext cx="1976400" cy="694800"/>
          </a:xfrm>
          <a:prstGeom prst="rect">
            <a:avLst/>
          </a:prstGeom>
          <a:blipFill dpi="0" rotWithShape="1">
            <a:blip r:embed="rId19"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dirty="0"/>
          </a:p>
        </p:txBody>
      </p:sp>
      <p:sp>
        <p:nvSpPr>
          <p:cNvPr id="12" name="Rectangle 11"/>
          <p:cNvSpPr/>
          <p:nvPr/>
        </p:nvSpPr>
        <p:spPr bwMode="gray">
          <a:xfrm>
            <a:off x="9735601" y="379578"/>
            <a:ext cx="1976400" cy="694800"/>
          </a:xfrm>
          <a:prstGeom prst="rect">
            <a:avLst/>
          </a:prstGeom>
          <a:blipFill dpi="0" rotWithShape="1">
            <a:blip r:embed="rId20"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noProof="0" dirty="0"/>
          </a:p>
        </p:txBody>
      </p:sp>
      <p:sp>
        <p:nvSpPr>
          <p:cNvPr id="10" name="TextBox 9"/>
          <p:cNvSpPr txBox="1"/>
          <p:nvPr/>
        </p:nvSpPr>
        <p:spPr>
          <a:xfrm>
            <a:off x="10924210" y="6443005"/>
            <a:ext cx="815927" cy="213585"/>
          </a:xfrm>
          <a:prstGeom prst="rect">
            <a:avLst/>
          </a:prstGeom>
          <a:noFill/>
        </p:spPr>
        <p:txBody>
          <a:bodyPr wrap="square" rtlCol="0">
            <a:spAutoFit/>
          </a:bodyPr>
          <a:lstStyle/>
          <a:p>
            <a:pPr algn="r"/>
            <a:fld id="{9EA6F9D1-EB2F-4D6C-81E8-3837DA20DC09}" type="slidenum">
              <a:rPr lang="en-US" sz="788" smtClean="0"/>
              <a:pPr algn="r"/>
              <a:t>‹#›</a:t>
            </a:fld>
            <a:endParaRPr lang="en-US" sz="900" dirty="0"/>
          </a:p>
        </p:txBody>
      </p:sp>
    </p:spTree>
    <p:extLst>
      <p:ext uri="{BB962C8B-B14F-4D97-AF65-F5344CB8AC3E}">
        <p14:creationId xmlns:p14="http://schemas.microsoft.com/office/powerpoint/2010/main" val="352112545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hf hdr="0" ftr="0" dt="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0" indent="0" algn="l" defTabSz="685800" rtl="0" eaLnBrk="1" latinLnBrk="0" hangingPunct="1">
        <a:lnSpc>
          <a:spcPct val="110000"/>
        </a:lnSpc>
        <a:spcBef>
          <a:spcPts val="750"/>
        </a:spcBef>
        <a:spcAft>
          <a:spcPts val="450"/>
        </a:spcAft>
        <a:buClr>
          <a:schemeClr val="tx1"/>
        </a:buClr>
        <a:buSzPct val="80000"/>
        <a:buFontTx/>
        <a:buNone/>
        <a:defRPr sz="1050" b="0" kern="1200">
          <a:solidFill>
            <a:schemeClr val="tx1"/>
          </a:solidFill>
          <a:latin typeface="+mn-lt"/>
          <a:ea typeface="+mn-ea"/>
          <a:cs typeface="Times New Roman" panose="02020603050405020304" pitchFamily="18" charset="0"/>
        </a:defRPr>
      </a:lvl1pPr>
      <a:lvl2pPr marL="350044"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2pPr>
      <a:lvl3pPr marL="62031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3pPr>
      <a:lvl4pPr marL="884635" indent="-214313"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tabLst>
          <a:tab pos="806054" algn="l"/>
        </a:tabLst>
        <a:defRPr sz="1050" kern="1200">
          <a:solidFill>
            <a:schemeClr val="tx1"/>
          </a:solidFill>
          <a:latin typeface="+mn-lt"/>
          <a:ea typeface="+mn-ea"/>
          <a:cs typeface="+mn-cs"/>
        </a:defRPr>
      </a:lvl4pPr>
      <a:lvl5pPr marL="1212056" indent="-269081" algn="l" defTabSz="685800" rtl="0" eaLnBrk="1" latinLnBrk="0" hangingPunct="1">
        <a:lnSpc>
          <a:spcPct val="110000"/>
        </a:lnSpc>
        <a:spcBef>
          <a:spcPts val="375"/>
        </a:spcBef>
        <a:spcAft>
          <a:spcPts val="450"/>
        </a:spcAft>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1546622" indent="-269081" algn="l" defTabSz="685800" rtl="0" eaLnBrk="1" latinLnBrk="0" hangingPunct="1">
        <a:lnSpc>
          <a:spcPct val="90000"/>
        </a:lnSpc>
        <a:spcBef>
          <a:spcPts val="375"/>
        </a:spcBef>
        <a:buClr>
          <a:schemeClr val="tx1"/>
        </a:buClr>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dirty="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dirty="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endParaRPr lang="en-GB" dirty="0"/>
          </a:p>
        </p:txBody>
      </p:sp>
      <p:sp>
        <p:nvSpPr>
          <p:cNvPr id="9" name="Rectangle 8"/>
          <p:cNvSpPr/>
          <p:nvPr userDrawn="1"/>
        </p:nvSpPr>
        <p:spPr bwMode="invGray">
          <a:xfrm>
            <a:off x="9735601" y="2128187"/>
            <a:ext cx="1976400" cy="694800"/>
          </a:xfrm>
          <a:prstGeom prst="rect">
            <a:avLst/>
          </a:prstGeom>
          <a:blipFill dpi="0" rotWithShape="1">
            <a:blip r:embed="rId18"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2" name="Rectangle 11"/>
          <p:cNvSpPr/>
          <p:nvPr userDrawn="1"/>
        </p:nvSpPr>
        <p:spPr bwMode="gray">
          <a:xfrm>
            <a:off x="9735601" y="379578"/>
            <a:ext cx="1976400" cy="694800"/>
          </a:xfrm>
          <a:prstGeom prst="rect">
            <a:avLst/>
          </a:prstGeom>
          <a:blipFill dpi="0" rotWithShape="1">
            <a:blip r:embed="rId19"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p>
        </p:txBody>
      </p:sp>
      <p:sp>
        <p:nvSpPr>
          <p:cNvPr id="10" name="TextBox 9"/>
          <p:cNvSpPr txBox="1"/>
          <p:nvPr userDrawn="1"/>
        </p:nvSpPr>
        <p:spPr>
          <a:xfrm>
            <a:off x="10924210" y="6443003"/>
            <a:ext cx="815926" cy="261610"/>
          </a:xfrm>
          <a:prstGeom prst="rect">
            <a:avLst/>
          </a:prstGeom>
          <a:noFill/>
        </p:spPr>
        <p:txBody>
          <a:bodyPr wrap="square" rtlCol="0">
            <a:spAutoFit/>
          </a:bodyPr>
          <a:lstStyle/>
          <a:p>
            <a:pPr algn="r"/>
            <a:fld id="{9EA6F9D1-EB2F-4D6C-81E8-3837DA20DC09}" type="slidenum">
              <a:rPr lang="en-US" sz="1050" smtClean="0"/>
              <a:pPr algn="r"/>
              <a:t>‹#›</a:t>
            </a:fld>
            <a:endParaRPr lang="en-US" sz="1200" dirty="0"/>
          </a:p>
        </p:txBody>
      </p:sp>
    </p:spTree>
    <p:extLst>
      <p:ext uri="{BB962C8B-B14F-4D97-AF65-F5344CB8AC3E}">
        <p14:creationId xmlns:p14="http://schemas.microsoft.com/office/powerpoint/2010/main" val="5984421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Lst>
  <p:hf hdr="0" ft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2"/>
            </p:custDataLst>
            <p:extLst>
              <p:ext uri="{D42A27DB-BD31-4B8C-83A1-F6EECF244321}">
                <p14:modId xmlns:p14="http://schemas.microsoft.com/office/powerpoint/2010/main" val="38508222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90"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5" name="TextBox 4">
            <a:extLst>
              <a:ext uri="{FF2B5EF4-FFF2-40B4-BE49-F238E27FC236}">
                <a16:creationId xmlns:a16="http://schemas.microsoft.com/office/drawing/2014/main" id="{8F3606B3-3C6C-4C57-92AD-F65DF0E1162B}"/>
              </a:ext>
            </a:extLst>
          </p:cNvPr>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86717160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3950" r:id="rId24"/>
    <p:sldLayoutId id="2147483951" r:id="rId25"/>
    <p:sldLayoutId id="2147483952" r:id="rId26"/>
    <p:sldLayoutId id="2147483953" r:id="rId27"/>
    <p:sldLayoutId id="2147483954" r:id="rId28"/>
    <p:sldLayoutId id="2147483955" r:id="rId29"/>
    <p:sldLayoutId id="2147483956" r:id="rId30"/>
    <p:sldLayoutId id="2147483957" r:id="rId31"/>
    <p:sldLayoutId id="2147483958" r:id="rId32"/>
    <p:sldLayoutId id="2147483959" r:id="rId33"/>
    <p:sldLayoutId id="2147483960" r:id="rId34"/>
    <p:sldLayoutId id="2147483961" r:id="rId35"/>
    <p:sldLayoutId id="2147483962" r:id="rId36"/>
    <p:sldLayoutId id="2147483963" r:id="rId37"/>
    <p:sldLayoutId id="2147483964" r:id="rId38"/>
    <p:sldLayoutId id="2147483965" r:id="rId39"/>
    <p:sldLayoutId id="2147483966" r:id="rId40"/>
    <p:sldLayoutId id="2147483967" r:id="rId41"/>
    <p:sldLayoutId id="2147483968" r:id="rId42"/>
    <p:sldLayoutId id="2147483969" r:id="rId43"/>
    <p:sldLayoutId id="2147483970" r:id="rId44"/>
    <p:sldLayoutId id="2147483971" r:id="rId45"/>
    <p:sldLayoutId id="2147483972" r:id="rId46"/>
    <p:sldLayoutId id="2147483973" r:id="rId47"/>
    <p:sldLayoutId id="2147483974" r:id="rId48"/>
    <p:sldLayoutId id="2147483975" r:id="rId49"/>
    <p:sldLayoutId id="2147483976" r:id="rId50"/>
    <p:sldLayoutId id="2147483977" r:id="rId51"/>
    <p:sldLayoutId id="2147483978" r:id="rId52"/>
    <p:sldLayoutId id="2147483979" r:id="rId53"/>
    <p:sldLayoutId id="2147483980" r:id="rId54"/>
    <p:sldLayoutId id="2147483981" r:id="rId55"/>
    <p:sldLayoutId id="2147483982" r:id="rId56"/>
    <p:sldLayoutId id="2147483983" r:id="rId57"/>
    <p:sldLayoutId id="2147483984" r:id="rId58"/>
    <p:sldLayoutId id="2147483985" r:id="rId59"/>
    <p:sldLayoutId id="2147483986" r:id="rId60"/>
    <p:sldLayoutId id="2147483987" r:id="rId61"/>
    <p:sldLayoutId id="2147483988" r:id="rId62"/>
    <p:sldLayoutId id="2147483989" r:id="rId63"/>
    <p:sldLayoutId id="2147483990" r:id="rId64"/>
    <p:sldLayoutId id="2147483991" r:id="rId65"/>
    <p:sldLayoutId id="2147483992" r:id="rId66"/>
    <p:sldLayoutId id="2147483993" r:id="rId67"/>
    <p:sldLayoutId id="2147483994" r:id="rId68"/>
    <p:sldLayoutId id="2147483996"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kern="1200">
          <a:solidFill>
            <a:srgbClr val="00244C"/>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2"/>
            </p:custDataLst>
            <p:extLst>
              <p:ext uri="{D42A27DB-BD31-4B8C-83A1-F6EECF244321}">
                <p14:modId xmlns:p14="http://schemas.microsoft.com/office/powerpoint/2010/main" val="22167948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314"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5" name="TextBox 4">
            <a:extLst>
              <a:ext uri="{FF2B5EF4-FFF2-40B4-BE49-F238E27FC236}">
                <a16:creationId xmlns:a16="http://schemas.microsoft.com/office/drawing/2014/main" id="{8F3606B3-3C6C-4C57-92AD-F65DF0E1162B}"/>
              </a:ext>
            </a:extLst>
          </p:cNvPr>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35767758"/>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 id="2147484015" r:id="rId18"/>
    <p:sldLayoutId id="2147484016" r:id="rId19"/>
    <p:sldLayoutId id="2147484017" r:id="rId20"/>
    <p:sldLayoutId id="2147484018" r:id="rId21"/>
    <p:sldLayoutId id="2147484019" r:id="rId22"/>
    <p:sldLayoutId id="2147484020" r:id="rId23"/>
    <p:sldLayoutId id="2147484021" r:id="rId24"/>
    <p:sldLayoutId id="2147484022" r:id="rId25"/>
    <p:sldLayoutId id="2147484023" r:id="rId26"/>
    <p:sldLayoutId id="2147484024" r:id="rId27"/>
    <p:sldLayoutId id="2147484025" r:id="rId28"/>
    <p:sldLayoutId id="2147484026" r:id="rId29"/>
    <p:sldLayoutId id="2147484027" r:id="rId30"/>
    <p:sldLayoutId id="2147484028" r:id="rId31"/>
    <p:sldLayoutId id="2147484029" r:id="rId32"/>
    <p:sldLayoutId id="2147484030" r:id="rId33"/>
    <p:sldLayoutId id="2147484031" r:id="rId34"/>
    <p:sldLayoutId id="2147484032" r:id="rId35"/>
    <p:sldLayoutId id="2147484033" r:id="rId36"/>
    <p:sldLayoutId id="2147484034" r:id="rId37"/>
    <p:sldLayoutId id="2147484035" r:id="rId38"/>
    <p:sldLayoutId id="2147484036" r:id="rId39"/>
    <p:sldLayoutId id="2147484037" r:id="rId40"/>
    <p:sldLayoutId id="2147484038" r:id="rId41"/>
    <p:sldLayoutId id="2147484039" r:id="rId42"/>
    <p:sldLayoutId id="2147484040" r:id="rId43"/>
    <p:sldLayoutId id="2147484041" r:id="rId44"/>
    <p:sldLayoutId id="2147484042" r:id="rId45"/>
    <p:sldLayoutId id="2147484043" r:id="rId46"/>
    <p:sldLayoutId id="2147484044" r:id="rId47"/>
    <p:sldLayoutId id="2147484045" r:id="rId48"/>
    <p:sldLayoutId id="2147484046" r:id="rId49"/>
    <p:sldLayoutId id="2147484047" r:id="rId50"/>
    <p:sldLayoutId id="2147484048" r:id="rId51"/>
    <p:sldLayoutId id="2147484049" r:id="rId52"/>
    <p:sldLayoutId id="2147484050" r:id="rId53"/>
    <p:sldLayoutId id="2147484051" r:id="rId54"/>
    <p:sldLayoutId id="2147484052" r:id="rId55"/>
    <p:sldLayoutId id="2147484053" r:id="rId56"/>
    <p:sldLayoutId id="2147484054" r:id="rId57"/>
    <p:sldLayoutId id="2147484055" r:id="rId58"/>
    <p:sldLayoutId id="2147484056" r:id="rId59"/>
    <p:sldLayoutId id="2147484057" r:id="rId60"/>
    <p:sldLayoutId id="2147484058" r:id="rId61"/>
    <p:sldLayoutId id="2147484059" r:id="rId62"/>
    <p:sldLayoutId id="2147484060" r:id="rId63"/>
    <p:sldLayoutId id="2147484061" r:id="rId64"/>
    <p:sldLayoutId id="2147484062" r:id="rId65"/>
    <p:sldLayoutId id="2147484063" r:id="rId66"/>
    <p:sldLayoutId id="2147484064" r:id="rId67"/>
    <p:sldLayoutId id="2147484065" r:id="rId68"/>
    <p:sldLayoutId id="2147484067" r:id="rId6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kern="1200">
          <a:solidFill>
            <a:srgbClr val="00244C"/>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1.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1.xml"/></Relationships>
</file>

<file path=ppt/slides/_rels/slide17.xml.rels><?xml version="1.0" encoding="UTF-8" standalone="yes"?>
<Relationships xmlns="http://schemas.openxmlformats.org/package/2006/relationships"><Relationship Id="rId3" Type="http://schemas.openxmlformats.org/officeDocument/2006/relationships/hyperlink" Target="https://apps.who.int/iris/bitstream/handle/10665/354458/WER9720-eng-fre.pdf" TargetMode="External"/><Relationship Id="rId2" Type="http://schemas.openxmlformats.org/officeDocument/2006/relationships/image" Target="../media/image61.png"/><Relationship Id="rId1" Type="http://schemas.openxmlformats.org/officeDocument/2006/relationships/slideLayout" Target="../slideLayouts/slideLayout37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71.xml"/></Relationships>
</file>

<file path=ppt/slides/_rels/slide20.xml.rels><?xml version="1.0" encoding="UTF-8" standalone="yes"?>
<Relationships xmlns="http://schemas.openxmlformats.org/package/2006/relationships"><Relationship Id="rId3" Type="http://schemas.openxmlformats.org/officeDocument/2006/relationships/hyperlink" Target="https://apps.who.int/iris/bitstream/handle/10665/354458/WER9720-eng-fre.pdf" TargetMode="External"/><Relationship Id="rId2" Type="http://schemas.openxmlformats.org/officeDocument/2006/relationships/hyperlink" Target="https://apps.who.int/iris/handle/10665/354459" TargetMode="External"/><Relationship Id="rId1" Type="http://schemas.openxmlformats.org/officeDocument/2006/relationships/slideLayout" Target="../slideLayouts/slideLayout372.xml"/><Relationship Id="rId5" Type="http://schemas.openxmlformats.org/officeDocument/2006/relationships/image" Target="../media/image62.png"/><Relationship Id="rId4" Type="http://schemas.openxmlformats.org/officeDocument/2006/relationships/hyperlink" Target="https://www.who.int/teams/immunization-vaccines-and-biologicals/essential-programme-on-immunization/demand"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91.xml"/></Relationships>
</file>

<file path=ppt/slides/_rels/slide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1.xml"/></Relationships>
</file>

<file path=ppt/slides/_rels/slide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8/10/relationships/comments" Target="../comments/modernComment_7FFE5636_92FFA41A.xml"/><Relationship Id="rId1" Type="http://schemas.openxmlformats.org/officeDocument/2006/relationships/slideLayout" Target="../slideLayouts/slideLayout37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1.xml"/></Relationships>
</file>

<file path=ppt/slides/_rels/slide8.xml.rels><?xml version="1.0" encoding="UTF-8" standalone="yes"?>
<Relationships xmlns="http://schemas.openxmlformats.org/package/2006/relationships"><Relationship Id="rId2" Type="http://schemas.openxmlformats.org/officeDocument/2006/relationships/hyperlink" Target="https://apps.who.int/iris/handle/10665/350649" TargetMode="External"/><Relationship Id="rId1" Type="http://schemas.openxmlformats.org/officeDocument/2006/relationships/slideLayout" Target="../slideLayouts/slideLayout39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933" y="741341"/>
            <a:ext cx="8571795" cy="1326091"/>
          </a:xfrm>
        </p:spPr>
        <p:txBody>
          <a:bodyPr/>
          <a:lstStyle/>
          <a:p>
            <a:pPr algn="l" rtl="0">
              <a:lnSpc>
                <a:spcPct val="120000"/>
              </a:lnSpc>
            </a:pPr>
            <a:r>
              <a:rPr lang="fr" sz="4400" b="1" i="0" u="none" baseline="0" dirty="0"/>
              <a:t>Améliorer la demande et l'adoption des vaccins</a:t>
            </a:r>
            <a:br>
              <a:rPr lang="fr" sz="4400" dirty="0"/>
            </a:br>
            <a:r>
              <a:rPr lang="fr" sz="3500" b="0" i="1" u="none" baseline="0" dirty="0"/>
              <a:t>Facteurs comportementaux et sociaux de la vaccination</a:t>
            </a:r>
            <a:endParaRPr lang="fr" sz="3500" b="0" dirty="0"/>
          </a:p>
        </p:txBody>
      </p:sp>
      <p:sp>
        <p:nvSpPr>
          <p:cNvPr id="7" name="Text Placeholder 6">
            <a:extLst>
              <a:ext uri="{FF2B5EF4-FFF2-40B4-BE49-F238E27FC236}">
                <a16:creationId xmlns:a16="http://schemas.microsoft.com/office/drawing/2014/main" id="{937AE875-2733-4120-814E-FCF77DFCA066}"/>
              </a:ext>
            </a:extLst>
          </p:cNvPr>
          <p:cNvSpPr>
            <a:spLocks noGrp="1"/>
          </p:cNvSpPr>
          <p:nvPr>
            <p:ph type="body" sz="quarter" idx="10"/>
          </p:nvPr>
        </p:nvSpPr>
        <p:spPr>
          <a:xfrm>
            <a:off x="457864" y="3861337"/>
            <a:ext cx="7255013" cy="965200"/>
          </a:xfrm>
        </p:spPr>
        <p:txBody>
          <a:bodyPr/>
          <a:lstStyle/>
          <a:p>
            <a:pPr algn="l" rtl="0"/>
            <a:r>
              <a:rPr lang="fr" b="0" i="0" u="none" baseline="0"/>
              <a:t>Lisa Menning, Chef d'équipe, Sciences de la demande et du comportement</a:t>
            </a:r>
          </a:p>
          <a:p>
            <a:pPr algn="l" rtl="0"/>
            <a:r>
              <a:rPr lang="fr" b="0" i="0" u="none" baseline="0"/>
              <a:t>Département de la Vaccination, des vaccins et des produits biologiques </a:t>
            </a:r>
          </a:p>
          <a:p>
            <a:pPr algn="l" rtl="0"/>
            <a:r>
              <a:rPr lang="fr" b="0" i="0" u="none" baseline="0"/>
              <a:t>Siège de l’OMS </a:t>
            </a:r>
          </a:p>
          <a:p>
            <a:endParaRPr lang="fr" dirty="0"/>
          </a:p>
          <a:p>
            <a:endParaRPr lang="fr" dirty="0"/>
          </a:p>
        </p:txBody>
      </p:sp>
      <p:sp>
        <p:nvSpPr>
          <p:cNvPr id="13" name="Text Placeholder 6">
            <a:extLst>
              <a:ext uri="{FF2B5EF4-FFF2-40B4-BE49-F238E27FC236}">
                <a16:creationId xmlns:a16="http://schemas.microsoft.com/office/drawing/2014/main" id="{A6B0FD2E-1CC9-4822-AD60-D177B95E1BEB}"/>
              </a:ext>
            </a:extLst>
          </p:cNvPr>
          <p:cNvSpPr txBox="1">
            <a:spLocks/>
          </p:cNvSpPr>
          <p:nvPr/>
        </p:nvSpPr>
        <p:spPr bwMode="gray">
          <a:xfrm>
            <a:off x="518547" y="5210636"/>
            <a:ext cx="11211172" cy="906023"/>
          </a:xfrm>
          <a:prstGeom prst="rect">
            <a:avLst/>
          </a:prstGeom>
        </p:spPr>
        <p:txBody>
          <a:bodyPr vert="horz" lIns="0" tIns="0" rIns="90000" bIns="0" rtlCol="0">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600" b="0" kern="1200">
                <a:solidFill>
                  <a:schemeClr val="bg1"/>
                </a:solidFill>
                <a:latin typeface="+mj-lt"/>
                <a:ea typeface="+mn-ea"/>
                <a:cs typeface="Arial" panose="020B0604020202020204" pitchFamily="34"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bg1"/>
                </a:solidFill>
                <a:latin typeface="Times New Roman" panose="02020603050405020304" pitchFamily="18" charset="0"/>
                <a:ea typeface="+mn-ea"/>
                <a:cs typeface="Times New Roman" panose="02020603050405020304" pitchFamily="18" charset="0"/>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bg1"/>
                </a:solidFill>
                <a:latin typeface="Times New Roman" panose="02020603050405020304" pitchFamily="18" charset="0"/>
                <a:ea typeface="+mn-ea"/>
                <a:cs typeface="Times New Roman" panose="02020603050405020304" pitchFamily="18" charset="0"/>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bg1"/>
                </a:solidFill>
                <a:latin typeface="Times New Roman" panose="02020603050405020304" pitchFamily="18" charset="0"/>
                <a:ea typeface="+mn-ea"/>
                <a:cs typeface="Times New Roman" panose="02020603050405020304" pitchFamily="18" charset="0"/>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bg1"/>
                </a:solidFill>
                <a:latin typeface="Times New Roman" panose="02020603050405020304" pitchFamily="18" charset="0"/>
                <a:ea typeface="+mn-ea"/>
                <a:cs typeface="Times New Roman" panose="02020603050405020304" pitchFamily="18" charset="0"/>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lnSpc>
                <a:spcPct val="100000"/>
              </a:lnSpc>
              <a:spcBef>
                <a:spcPts val="0"/>
              </a:spcBef>
            </a:pPr>
            <a:endParaRPr lang="fr" sz="1800" dirty="0"/>
          </a:p>
        </p:txBody>
      </p:sp>
      <p:sp>
        <p:nvSpPr>
          <p:cNvPr id="2" name="TextBox 1">
            <a:extLst>
              <a:ext uri="{FF2B5EF4-FFF2-40B4-BE49-F238E27FC236}">
                <a16:creationId xmlns:a16="http://schemas.microsoft.com/office/drawing/2014/main" id="{CB4C7F05-7AED-873B-09B3-D32217C38456}"/>
              </a:ext>
            </a:extLst>
          </p:cNvPr>
          <p:cNvSpPr txBox="1"/>
          <p:nvPr/>
        </p:nvSpPr>
        <p:spPr>
          <a:xfrm>
            <a:off x="121507" y="6516130"/>
            <a:ext cx="27843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92929"/>
                </a:solidFill>
                <a:latin typeface="Poppins"/>
              </a:rPr>
              <a:t>Formation</a:t>
            </a:r>
            <a:r>
              <a:rPr lang="en-US" sz="1200" dirty="0">
                <a:latin typeface="Poppins"/>
                <a:cs typeface="Poppins"/>
              </a:rPr>
              <a:t>​</a:t>
            </a:r>
            <a:r>
              <a:rPr lang="en-US" sz="1200" dirty="0">
                <a:solidFill>
                  <a:srgbClr val="000000"/>
                </a:solidFill>
                <a:latin typeface="Poppins"/>
              </a:rPr>
              <a:t> </a:t>
            </a:r>
            <a:r>
              <a:rPr lang="en-US" sz="1200" b="1" dirty="0" err="1">
                <a:solidFill>
                  <a:srgbClr val="292929"/>
                </a:solidFill>
                <a:latin typeface="Poppins"/>
              </a:rPr>
              <a:t>Complète</a:t>
            </a:r>
            <a:r>
              <a:rPr lang="en-US" sz="1200" b="1" dirty="0">
                <a:solidFill>
                  <a:srgbClr val="292929"/>
                </a:solidFill>
                <a:latin typeface="Poppins"/>
              </a:rPr>
              <a:t> 2022</a:t>
            </a:r>
            <a:endParaRPr lang="en-US" sz="1200" dirty="0"/>
          </a:p>
        </p:txBody>
      </p:sp>
    </p:spTree>
    <p:extLst>
      <p:ext uri="{BB962C8B-B14F-4D97-AF65-F5344CB8AC3E}">
        <p14:creationId xmlns:p14="http://schemas.microsoft.com/office/powerpoint/2010/main" val="1201077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4ABE9D-E277-4F61-8E0E-D7BC003EB8DD}"/>
              </a:ext>
            </a:extLst>
          </p:cNvPr>
          <p:cNvSpPr/>
          <p:nvPr/>
        </p:nvSpPr>
        <p:spPr>
          <a:xfrm>
            <a:off x="9934073" y="509616"/>
            <a:ext cx="1783083" cy="432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0139EBCF-AAC7-4CBC-B576-53E9DD9DD0FA}"/>
              </a:ext>
            </a:extLst>
          </p:cNvPr>
          <p:cNvSpPr/>
          <p:nvPr/>
        </p:nvSpPr>
        <p:spPr>
          <a:xfrm>
            <a:off x="11369842" y="6424863"/>
            <a:ext cx="489925" cy="32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FC9FBCAE-8322-4DB9-B696-019E54F63DAA}"/>
              </a:ext>
            </a:extLst>
          </p:cNvPr>
          <p:cNvSpPr>
            <a:spLocks noGrp="1"/>
          </p:cNvSpPr>
          <p:nvPr>
            <p:ph type="title"/>
          </p:nvPr>
        </p:nvSpPr>
        <p:spPr>
          <a:xfrm>
            <a:off x="292608" y="208069"/>
            <a:ext cx="10983896" cy="432919"/>
          </a:xfrm>
        </p:spPr>
        <p:txBody>
          <a:bodyPr/>
          <a:lstStyle/>
          <a:p>
            <a:pPr algn="l" rtl="0"/>
            <a:r>
              <a:rPr lang="fr" sz="2400" b="1" i="0" u="none" baseline="0" dirty="0">
                <a:solidFill>
                  <a:schemeClr val="tx1"/>
                </a:solidFill>
              </a:rPr>
              <a:t>Indicateurs prioritaires pour le S&amp;E de routine (avec des questions)</a:t>
            </a:r>
            <a:endParaRPr lang="fr" sz="2000" b="0" i="1" dirty="0">
              <a:solidFill>
                <a:schemeClr val="tx1"/>
              </a:solidFill>
            </a:endParaRPr>
          </a:p>
        </p:txBody>
      </p:sp>
      <p:graphicFrame>
        <p:nvGraphicFramePr>
          <p:cNvPr id="4" name="Table 3">
            <a:extLst>
              <a:ext uri="{FF2B5EF4-FFF2-40B4-BE49-F238E27FC236}">
                <a16:creationId xmlns:a16="http://schemas.microsoft.com/office/drawing/2014/main" id="{2C6002FF-3270-46C9-9D65-C14D9B897B85}"/>
              </a:ext>
            </a:extLst>
          </p:cNvPr>
          <p:cNvGraphicFramePr>
            <a:graphicFrameLocks noGrp="1"/>
          </p:cNvGraphicFramePr>
          <p:nvPr>
            <p:extLst>
              <p:ext uri="{D42A27DB-BD31-4B8C-83A1-F6EECF244321}">
                <p14:modId xmlns:p14="http://schemas.microsoft.com/office/powerpoint/2010/main" val="1929441096"/>
              </p:ext>
            </p:extLst>
          </p:nvPr>
        </p:nvGraphicFramePr>
        <p:xfrm>
          <a:off x="292608" y="721895"/>
          <a:ext cx="11424548" cy="5961638"/>
        </p:xfrm>
        <a:graphic>
          <a:graphicData uri="http://schemas.openxmlformats.org/drawingml/2006/table">
            <a:tbl>
              <a:tblPr firstRow="1" firstCol="1" bandRow="1"/>
              <a:tblGrid>
                <a:gridCol w="2717878">
                  <a:extLst>
                    <a:ext uri="{9D8B030D-6E8A-4147-A177-3AD203B41FA5}">
                      <a16:colId xmlns:a16="http://schemas.microsoft.com/office/drawing/2014/main" val="3156490825"/>
                    </a:ext>
                  </a:extLst>
                </a:gridCol>
                <a:gridCol w="5641145">
                  <a:extLst>
                    <a:ext uri="{9D8B030D-6E8A-4147-A177-3AD203B41FA5}">
                      <a16:colId xmlns:a16="http://schemas.microsoft.com/office/drawing/2014/main" val="1110104568"/>
                    </a:ext>
                  </a:extLst>
                </a:gridCol>
                <a:gridCol w="3065525">
                  <a:extLst>
                    <a:ext uri="{9D8B030D-6E8A-4147-A177-3AD203B41FA5}">
                      <a16:colId xmlns:a16="http://schemas.microsoft.com/office/drawing/2014/main" val="3967815333"/>
                    </a:ext>
                  </a:extLst>
                </a:gridCol>
              </a:tblGrid>
              <a:tr h="377486">
                <a:tc rowSpan="2">
                  <a:txBody>
                    <a:bodyPr/>
                    <a:lstStyle/>
                    <a:p>
                      <a:pPr marL="0" marR="0" algn="l" rtl="0">
                        <a:spcBef>
                          <a:spcPts val="0"/>
                        </a:spcBef>
                        <a:spcAft>
                          <a:spcPts val="0"/>
                        </a:spcAft>
                      </a:pPr>
                      <a:r>
                        <a:rPr lang="fr" sz="1400" b="1" i="0" u="none" baseline="0">
                          <a:effectLst/>
                          <a:latin typeface="Calibri" panose="020F0502020204030204" pitchFamily="34" charset="0"/>
                          <a:ea typeface="Cambria" panose="02040503050406030204" pitchFamily="18" charset="0"/>
                          <a:cs typeface="Calibri" panose="020F0502020204030204" pitchFamily="34" charset="0"/>
                        </a:rPr>
                        <a:t>DOMAINE</a:t>
                      </a:r>
                      <a:r>
                        <a:rPr lang="fr" sz="1400" b="0" i="0" u="none" baseline="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fr" sz="1400" b="0" i="0" u="none" baseline="0">
                          <a:solidFill>
                            <a:srgbClr val="000000"/>
                          </a:solidFill>
                          <a:effectLst/>
                          <a:latin typeface="Calibri" panose="020F0502020204030204" pitchFamily="34" charset="0"/>
                          <a:ea typeface="Cambria" panose="02040503050406030204" pitchFamily="18" charset="0"/>
                          <a:cs typeface="Calibri" panose="020F0502020204030204" pitchFamily="34" charset="0"/>
                        </a:rPr>
                        <a:t>conception</a:t>
                      </a:r>
                      <a:endParaRPr lang="fr"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rtl="0">
                        <a:spcBef>
                          <a:spcPts val="600"/>
                        </a:spcBef>
                        <a:spcAft>
                          <a:spcPts val="0"/>
                        </a:spcAft>
                      </a:pPr>
                      <a:r>
                        <a:rPr lang="fr" sz="1600" b="1" i="0" u="none" baseline="0">
                          <a:solidFill>
                            <a:schemeClr val="accent1"/>
                          </a:solidFill>
                          <a:effectLst/>
                          <a:latin typeface="Calibri" panose="020F0502020204030204" pitchFamily="34" charset="0"/>
                          <a:ea typeface="Cambria" panose="02040503050406030204" pitchFamily="18" charset="0"/>
                          <a:cs typeface="Calibri" panose="020F0502020204030204" pitchFamily="34" charset="0"/>
                        </a:rPr>
                        <a:t>Enquête sur la vaccination contre la </a:t>
                      </a:r>
                      <a:r>
                        <a:rPr lang="fr" sz="1600" b="1" i="0" u="sng" baseline="0">
                          <a:solidFill>
                            <a:schemeClr val="accent1"/>
                          </a:solidFill>
                          <a:effectLst/>
                          <a:highlight>
                            <a:srgbClr val="FFFF00"/>
                          </a:highlight>
                          <a:latin typeface="Calibri" panose="020F0502020204030204" pitchFamily="34" charset="0"/>
                          <a:ea typeface="Cambria" panose="02040503050406030204" pitchFamily="18" charset="0"/>
                          <a:cs typeface="Calibri" panose="020F0502020204030204" pitchFamily="34" charset="0"/>
                        </a:rPr>
                        <a:t>COVID-19</a:t>
                      </a:r>
                      <a:endParaRPr lang="fr" sz="16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fr"/>
                    </a:p>
                  </a:txBody>
                  <a:tcPr/>
                </a:tc>
                <a:extLst>
                  <a:ext uri="{0D108BD9-81ED-4DB2-BD59-A6C34878D82A}">
                    <a16:rowId xmlns:a16="http://schemas.microsoft.com/office/drawing/2014/main" val="3947455013"/>
                  </a:ext>
                </a:extLst>
              </a:tr>
              <a:tr h="251657">
                <a:tc vMerge="1">
                  <a:txBody>
                    <a:bodyPr/>
                    <a:lstStyle/>
                    <a:p>
                      <a:endParaRPr lang="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 sz="1400" b="1" i="0" u="none" baseline="0">
                          <a:solidFill>
                            <a:srgbClr val="000000"/>
                          </a:solidFill>
                          <a:effectLst/>
                          <a:latin typeface="Calibri" panose="020F0502020204030204" pitchFamily="34" charset="0"/>
                          <a:ea typeface="Cambria" panose="02040503050406030204" pitchFamily="18" charset="0"/>
                          <a:cs typeface="Calibri" panose="020F0502020204030204" pitchFamily="34" charset="0"/>
                        </a:rPr>
                        <a:t>Question prioritaire</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rtl="0">
                        <a:spcBef>
                          <a:spcPts val="0"/>
                        </a:spcBef>
                        <a:spcAft>
                          <a:spcPts val="0"/>
                        </a:spcAft>
                      </a:pPr>
                      <a:r>
                        <a:rPr lang="fr" sz="1400" b="1" i="1" u="none" baseline="0">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Indicateur</a:t>
                      </a:r>
                      <a:endParaRPr lang="fr" sz="14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5203330"/>
                  </a:ext>
                </a:extLst>
              </a:tr>
              <a:tr h="1321200">
                <a:tc>
                  <a:txBody>
                    <a:bodyPr/>
                    <a:lstStyle/>
                    <a:p>
                      <a:pPr marL="0" marR="0" algn="l" rtl="0" fontAlgn="ctr">
                        <a:spcBef>
                          <a:spcPts val="0"/>
                        </a:spcBef>
                        <a:spcAft>
                          <a:spcPts val="0"/>
                        </a:spcAft>
                      </a:pPr>
                      <a:r>
                        <a:rPr lang="fr" sz="1400" b="1" i="0" u="none" kern="1200"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POINT DE VUE ET SENTIMENT</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fr" sz="1400" b="0" i="0" u="none" kern="1200"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Confiance quant aux avantages de la vaccination</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6A1"/>
                    </a:solidFill>
                  </a:tcPr>
                </a:tc>
                <a:tc>
                  <a:txBody>
                    <a:bodyPr/>
                    <a:lstStyle/>
                    <a:p>
                      <a:pPr marL="0" marR="0" algn="l" rtl="0">
                        <a:spcBef>
                          <a:spcPts val="0"/>
                        </a:spcBef>
                        <a:spcAft>
                          <a:spcPts val="0"/>
                        </a:spcAft>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Quelle</a:t>
                      </a: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importance accordez-vous au vaccin contre la COVID-19 pour votre santé ? Diriez-vous…</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Pas important du tout</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peu important</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Modérément important, </a:t>
                      </a:r>
                      <a:r>
                        <a:rPr lang="fr" sz="1200" b="0" i="1"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Très important ?</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spcBef>
                          <a:spcPts val="0"/>
                        </a:spcBef>
                        <a:spcAft>
                          <a:spcPts val="0"/>
                        </a:spcAft>
                      </a:pPr>
                      <a:r>
                        <a:rPr lang="fr" sz="1200" b="0" i="1" u="none" kern="1200" baseline="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Pourcentage d'adultes ou d'agents de santé qui pensent qu'un vaccin contre la COVID-19 est « modérément » ou « très » important pour leur santé</a:t>
                      </a:r>
                      <a:endParaRPr lang="fr" sz="12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305017"/>
                  </a:ext>
                </a:extLst>
              </a:tr>
              <a:tr h="880800">
                <a:tc>
                  <a:txBody>
                    <a:bodyPr/>
                    <a:lstStyle/>
                    <a:p>
                      <a:pPr marL="0" marR="0" algn="l" rtl="0">
                        <a:spcBef>
                          <a:spcPts val="0"/>
                        </a:spcBef>
                        <a:spcAft>
                          <a:spcPts val="0"/>
                        </a:spcAft>
                      </a:pPr>
                      <a:r>
                        <a:rPr lang="fr" sz="1400" b="1"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PROCESSUS SOCIAUX</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fr" sz="14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Normes familiales</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DEB7"/>
                    </a:solidFill>
                  </a:tcPr>
                </a:tc>
                <a:tc>
                  <a:txBody>
                    <a:bodyPr/>
                    <a:lstStyle/>
                    <a:p>
                      <a:pPr marL="0" marR="0" algn="l" rtl="0">
                        <a:spcBef>
                          <a:spcPts val="0"/>
                        </a:spcBef>
                        <a:spcAft>
                          <a:spcPts val="0"/>
                        </a:spcAft>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Pensez-vous</a:t>
                      </a: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que la plupart des membres de votre famille proche et la plupart de vos amis souhaitent que vous vous fassiez vacciner contre la COVID-19 ?</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OUI</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spcBef>
                          <a:spcPts val="0"/>
                        </a:spcBef>
                        <a:spcAft>
                          <a:spcPts val="0"/>
                        </a:spcAft>
                      </a:pPr>
                      <a:r>
                        <a:rPr lang="fr" sz="1200" b="0" i="1" u="none" kern="1200" baseline="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Pourcentage d'adultes ou d'agents de santé qui pensent que la plupart des membres de leur famille proche et la plupart de leurs amis souhaitent qu'ils se fassent vacciner contre la COVID-19</a:t>
                      </a:r>
                      <a:endParaRPr lang="fr" sz="12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75315"/>
                  </a:ext>
                </a:extLst>
              </a:tr>
              <a:tr h="885847">
                <a:tc>
                  <a:txBody>
                    <a:bodyPr/>
                    <a:lstStyle/>
                    <a:p>
                      <a:pPr marL="0" marR="0" algn="l" rtl="0">
                        <a:spcBef>
                          <a:spcPts val="0"/>
                        </a:spcBef>
                        <a:spcAft>
                          <a:spcPts val="0"/>
                        </a:spcAft>
                      </a:pPr>
                      <a:r>
                        <a:rPr lang="fr" sz="1400" b="1"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MOTIVATION</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fr" sz="14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Intention de se faire vacciner</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B2AC"/>
                    </a:solidFill>
                  </a:tcPr>
                </a:tc>
                <a:tc>
                  <a:txBody>
                    <a:bodyPr/>
                    <a:lstStyle/>
                    <a:p>
                      <a:pPr marL="0" marR="0" algn="l" rtl="0">
                        <a:spcBef>
                          <a:spcPts val="0"/>
                        </a:spcBef>
                        <a:spcAft>
                          <a:spcPts val="0"/>
                        </a:spcAft>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Voulez-vous</a:t>
                      </a: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vous faire vacciner contre la COVID-19 ? Diriez-vous…</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Non, vous ne le voulez pas,</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Oui, vous le voulez </a:t>
                      </a:r>
                      <a:r>
                        <a:rPr lang="fr" sz="1200" b="0" i="1" u="none" baseline="0">
                          <a:effectLst/>
                          <a:latin typeface="Calibri" panose="020F0502020204030204" pitchFamily="34" charset="0"/>
                          <a:ea typeface="Cambria" panose="02040503050406030204" pitchFamily="18" charset="0"/>
                          <a:cs typeface="Calibri" panose="020F0502020204030204" pitchFamily="34" charset="0"/>
                        </a:rPr>
                        <a:t>ou êtes-vous</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Indécis ?</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spcBef>
                          <a:spcPts val="0"/>
                        </a:spcBef>
                        <a:spcAft>
                          <a:spcPts val="600"/>
                        </a:spcAft>
                      </a:pPr>
                      <a:r>
                        <a:rPr lang="fr" sz="1200" b="0" i="1" u="none" kern="1200" baseline="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Pourcentage d'adultes ou d'agents de santé qui souhaitent se faire vacciner contre la COVID-19</a:t>
                      </a:r>
                      <a:endParaRPr lang="fr" sz="12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173854"/>
                  </a:ext>
                </a:extLst>
              </a:tr>
              <a:tr h="669648">
                <a:tc>
                  <a:txBody>
                    <a:bodyPr/>
                    <a:lstStyle/>
                    <a:p>
                      <a:pPr marL="0" marR="0" algn="l" rtl="0">
                        <a:spcBef>
                          <a:spcPts val="0"/>
                        </a:spcBef>
                        <a:spcAft>
                          <a:spcPts val="0"/>
                        </a:spcAft>
                      </a:pPr>
                      <a:r>
                        <a:rPr lang="fr" sz="1400" b="1"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ENJEUX PRATIQUES</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fr" sz="14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Savoir où se faire vacciner</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C7E5"/>
                    </a:solidFill>
                  </a:tcPr>
                </a:tc>
                <a:tc>
                  <a:txBody>
                    <a:bodyPr/>
                    <a:lstStyle/>
                    <a:p>
                      <a:pPr marL="0" marR="0" algn="l" rtl="0">
                        <a:spcBef>
                          <a:spcPts val="0"/>
                        </a:spcBef>
                        <a:spcAft>
                          <a:spcPts val="0"/>
                        </a:spcAft>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Savez-vous</a:t>
                      </a: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où aller pour vous faire vacciner contre la COVID-19 ?</a:t>
                      </a:r>
                      <a:endParaRPr lang="fr"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a:t>
                      </a:r>
                      <a:endParaRPr lang="fr"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OUI</a:t>
                      </a:r>
                      <a:endParaRPr lang="fr" sz="120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spcBef>
                          <a:spcPts val="0"/>
                        </a:spcBef>
                        <a:spcAft>
                          <a:spcPts val="0"/>
                        </a:spcAft>
                      </a:pPr>
                      <a:r>
                        <a:rPr lang="fr" sz="1200" b="0" i="1" u="none" kern="1200" baseline="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Pourcentage d'adultes ou d'agents de santé qui savent où se faire vacciner contre la COVID-19</a:t>
                      </a:r>
                      <a:endParaRPr lang="fr" sz="12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956317"/>
                  </a:ext>
                </a:extLst>
              </a:tr>
              <a:tr h="1541400">
                <a:tc>
                  <a:txBody>
                    <a:bodyPr/>
                    <a:lstStyle/>
                    <a:p>
                      <a:pPr marL="0" marR="0" algn="l" rtl="0">
                        <a:spcBef>
                          <a:spcPts val="0"/>
                        </a:spcBef>
                        <a:spcAft>
                          <a:spcPts val="0"/>
                        </a:spcAft>
                      </a:pPr>
                      <a:r>
                        <a:rPr lang="fr" sz="1400" b="1"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ENJEUX PRATIQUES</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fr" sz="1400" b="0" i="0" u="none" baseline="0">
                          <a:solidFill>
                            <a:srgbClr val="000000"/>
                          </a:solidFill>
                          <a:effectLst/>
                          <a:latin typeface="Calibri" panose="020F0502020204030204" pitchFamily="34" charset="0"/>
                          <a:ea typeface="Cambria" panose="02040503050406030204" pitchFamily="18" charset="0"/>
                          <a:cs typeface="Calibri" panose="020F0502020204030204" pitchFamily="34" charset="0"/>
                        </a:rPr>
                        <a:t>Abordabilité</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C7E5"/>
                    </a:solidFill>
                  </a:tcPr>
                </a:tc>
                <a:tc>
                  <a:txBody>
                    <a:bodyPr/>
                    <a:lstStyle/>
                    <a:p>
                      <a:pPr marL="0" marR="0" algn="l" rtl="0">
                        <a:spcBef>
                          <a:spcPts val="0"/>
                        </a:spcBef>
                        <a:spcAft>
                          <a:spcPts val="0"/>
                        </a:spcAft>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Dans quelle mesure est-il facile de payer pour la vaccination ? En ce qui concerne le coût, veuillez prendre en compte tous les paiements à la clinique, le coût de l'accès, et le coût de l'absence du travail. Diriez-vous…</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fontAlgn="ctr">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Pas facile du tout</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fontAlgn="ctr">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Quelque peu facile</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fontAlgn="ctr">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Modérément facile, </a:t>
                      </a:r>
                      <a:r>
                        <a:rPr lang="fr" sz="1200" b="0" i="1"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fontAlgn="ctr">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Très facile ?</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spcBef>
                          <a:spcPts val="0"/>
                        </a:spcBef>
                        <a:spcAft>
                          <a:spcPts val="0"/>
                        </a:spcAft>
                      </a:pPr>
                      <a:r>
                        <a:rPr lang="fr" sz="1200" b="0" i="1" u="none" kern="1200" baseline="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Pourcentage d'adultes ou d'agents de santé qui disent que la vaccination est « modérément » ou « très » facile à payer</a:t>
                      </a:r>
                      <a:endParaRPr lang="fr" sz="12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435891"/>
                  </a:ext>
                </a:extLst>
              </a:tr>
            </a:tbl>
          </a:graphicData>
        </a:graphic>
      </p:graphicFrame>
    </p:spTree>
    <p:extLst>
      <p:ext uri="{BB962C8B-B14F-4D97-AF65-F5344CB8AC3E}">
        <p14:creationId xmlns:p14="http://schemas.microsoft.com/office/powerpoint/2010/main" val="3125196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4ABE9D-E277-4F61-8E0E-D7BC003EB8DD}"/>
              </a:ext>
            </a:extLst>
          </p:cNvPr>
          <p:cNvSpPr/>
          <p:nvPr/>
        </p:nvSpPr>
        <p:spPr>
          <a:xfrm>
            <a:off x="9934073" y="509616"/>
            <a:ext cx="1783083" cy="432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0139EBCF-AAC7-4CBC-B576-53E9DD9DD0FA}"/>
              </a:ext>
            </a:extLst>
          </p:cNvPr>
          <p:cNvSpPr/>
          <p:nvPr/>
        </p:nvSpPr>
        <p:spPr>
          <a:xfrm>
            <a:off x="11369842" y="6424863"/>
            <a:ext cx="489925" cy="324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FC9FBCAE-8322-4DB9-B696-019E54F63DAA}"/>
              </a:ext>
            </a:extLst>
          </p:cNvPr>
          <p:cNvSpPr>
            <a:spLocks noGrp="1"/>
          </p:cNvSpPr>
          <p:nvPr>
            <p:ph type="title"/>
          </p:nvPr>
        </p:nvSpPr>
        <p:spPr>
          <a:xfrm>
            <a:off x="292608" y="208069"/>
            <a:ext cx="10983896" cy="432919"/>
          </a:xfrm>
        </p:spPr>
        <p:txBody>
          <a:bodyPr/>
          <a:lstStyle/>
          <a:p>
            <a:pPr algn="l" rtl="0"/>
            <a:r>
              <a:rPr lang="fr" sz="2400" b="1" i="0" u="none" baseline="0" dirty="0">
                <a:solidFill>
                  <a:schemeClr val="tx1"/>
                </a:solidFill>
              </a:rPr>
              <a:t>Indicateurs prioritaires pour le S&amp;E de routine (avec des questions)</a:t>
            </a:r>
            <a:endParaRPr lang="fr" sz="2000" b="0" i="1" dirty="0">
              <a:solidFill>
                <a:schemeClr val="tx1"/>
              </a:solidFill>
            </a:endParaRPr>
          </a:p>
        </p:txBody>
      </p:sp>
      <p:graphicFrame>
        <p:nvGraphicFramePr>
          <p:cNvPr id="4" name="Table 3">
            <a:extLst>
              <a:ext uri="{FF2B5EF4-FFF2-40B4-BE49-F238E27FC236}">
                <a16:creationId xmlns:a16="http://schemas.microsoft.com/office/drawing/2014/main" id="{2C6002FF-3270-46C9-9D65-C14D9B897B85}"/>
              </a:ext>
            </a:extLst>
          </p:cNvPr>
          <p:cNvGraphicFramePr>
            <a:graphicFrameLocks noGrp="1"/>
          </p:cNvGraphicFramePr>
          <p:nvPr>
            <p:extLst>
              <p:ext uri="{D42A27DB-BD31-4B8C-83A1-F6EECF244321}">
                <p14:modId xmlns:p14="http://schemas.microsoft.com/office/powerpoint/2010/main" val="4253844121"/>
              </p:ext>
            </p:extLst>
          </p:nvPr>
        </p:nvGraphicFramePr>
        <p:xfrm>
          <a:off x="292608" y="721895"/>
          <a:ext cx="11552389" cy="5727071"/>
        </p:xfrm>
        <a:graphic>
          <a:graphicData uri="http://schemas.openxmlformats.org/drawingml/2006/table">
            <a:tbl>
              <a:tblPr firstRow="1" firstCol="1" bandRow="1"/>
              <a:tblGrid>
                <a:gridCol w="2717878">
                  <a:extLst>
                    <a:ext uri="{9D8B030D-6E8A-4147-A177-3AD203B41FA5}">
                      <a16:colId xmlns:a16="http://schemas.microsoft.com/office/drawing/2014/main" val="3156490825"/>
                    </a:ext>
                  </a:extLst>
                </a:gridCol>
                <a:gridCol w="6246056">
                  <a:extLst>
                    <a:ext uri="{9D8B030D-6E8A-4147-A177-3AD203B41FA5}">
                      <a16:colId xmlns:a16="http://schemas.microsoft.com/office/drawing/2014/main" val="2073828798"/>
                    </a:ext>
                  </a:extLst>
                </a:gridCol>
                <a:gridCol w="2588455">
                  <a:extLst>
                    <a:ext uri="{9D8B030D-6E8A-4147-A177-3AD203B41FA5}">
                      <a16:colId xmlns:a16="http://schemas.microsoft.com/office/drawing/2014/main" val="1867107506"/>
                    </a:ext>
                  </a:extLst>
                </a:gridCol>
              </a:tblGrid>
              <a:tr h="259400">
                <a:tc rowSpan="2">
                  <a:txBody>
                    <a:bodyPr/>
                    <a:lstStyle/>
                    <a:p>
                      <a:pPr marL="0" marR="0" algn="l" rtl="0">
                        <a:spcBef>
                          <a:spcPts val="0"/>
                        </a:spcBef>
                        <a:spcAft>
                          <a:spcPts val="0"/>
                        </a:spcAft>
                      </a:pPr>
                      <a:r>
                        <a:rPr lang="fr" sz="1400" b="1" i="0" u="none" baseline="0" dirty="0">
                          <a:effectLst/>
                          <a:latin typeface="Calibri" panose="020F0502020204030204" pitchFamily="34" charset="0"/>
                          <a:ea typeface="Cambria" panose="02040503050406030204" pitchFamily="18" charset="0"/>
                          <a:cs typeface="Calibri" panose="020F0502020204030204" pitchFamily="34" charset="0"/>
                        </a:rPr>
                        <a:t>DOMAINE</a:t>
                      </a:r>
                      <a:r>
                        <a:rPr lang="fr" sz="1400" b="0" i="0" u="none" baseline="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fr" sz="1400" b="0" i="0" u="none" baseline="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conception</a:t>
                      </a:r>
                      <a:endParaRPr lang="fr"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2">
                  <a:txBody>
                    <a:bodyPr/>
                    <a:lstStyle/>
                    <a:p>
                      <a:pPr marL="0" marR="0" algn="ctr" rtl="0">
                        <a:spcBef>
                          <a:spcPts val="600"/>
                        </a:spcBef>
                        <a:spcAft>
                          <a:spcPts val="0"/>
                        </a:spcAft>
                      </a:pPr>
                      <a:r>
                        <a:rPr lang="fr" sz="1600" b="1" i="0" u="none" baseline="0">
                          <a:solidFill>
                            <a:schemeClr val="accent1"/>
                          </a:solidFill>
                          <a:effectLst/>
                          <a:latin typeface="Calibri" panose="020F0502020204030204" pitchFamily="34" charset="0"/>
                          <a:ea typeface="Cambria" panose="02040503050406030204" pitchFamily="18" charset="0"/>
                          <a:cs typeface="Calibri" panose="020F0502020204030204" pitchFamily="34" charset="0"/>
                        </a:rPr>
                        <a:t>Enquête sur la vaccination des </a:t>
                      </a:r>
                      <a:r>
                        <a:rPr lang="fr" sz="1600" b="1" i="0" u="sng" baseline="0">
                          <a:solidFill>
                            <a:schemeClr val="accent1"/>
                          </a:solidFill>
                          <a:effectLst/>
                          <a:highlight>
                            <a:srgbClr val="FFFF00"/>
                          </a:highlight>
                          <a:latin typeface="Calibri" panose="020F0502020204030204" pitchFamily="34" charset="0"/>
                          <a:ea typeface="Cambria" panose="02040503050406030204" pitchFamily="18" charset="0"/>
                          <a:cs typeface="Calibri" panose="020F0502020204030204" pitchFamily="34" charset="0"/>
                        </a:rPr>
                        <a:t>enfants</a:t>
                      </a:r>
                      <a:endParaRPr lang="fr" sz="1600" b="1" dirty="0">
                        <a:solidFill>
                          <a:schemeClr val="accent1"/>
                        </a:solidFill>
                        <a:effectLst/>
                        <a:latin typeface="Calibri" panose="020F0502020204030204" pitchFamily="34" charset="0"/>
                        <a:ea typeface="Cambria" panose="02040503050406030204" pitchFamily="18" charset="0"/>
                        <a:cs typeface="Times New Roman" panose="02020603050405020304" pitchFamily="18" charset="0"/>
                      </a:endParaRPr>
                    </a:p>
                  </a:txBody>
                  <a:tcPr marL="34934" marR="3493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fr"/>
                    </a:p>
                  </a:txBody>
                  <a:tcPr/>
                </a:tc>
                <a:extLst>
                  <a:ext uri="{0D108BD9-81ED-4DB2-BD59-A6C34878D82A}">
                    <a16:rowId xmlns:a16="http://schemas.microsoft.com/office/drawing/2014/main" val="3947455013"/>
                  </a:ext>
                </a:extLst>
              </a:tr>
              <a:tr h="252258">
                <a:tc vMerge="1">
                  <a:txBody>
                    <a:bodyPr/>
                    <a:lstStyle/>
                    <a:p>
                      <a:endParaRPr lang="fr"/>
                    </a:p>
                  </a:txBody>
                  <a:tcPr/>
                </a:tc>
                <a:tc>
                  <a:txBody>
                    <a:bodyPr/>
                    <a:lstStyle/>
                    <a:p>
                      <a:pPr marL="0" marR="0" algn="ctr" rtl="0">
                        <a:spcBef>
                          <a:spcPts val="0"/>
                        </a:spcBef>
                        <a:spcAft>
                          <a:spcPts val="0"/>
                        </a:spcAft>
                      </a:pPr>
                      <a:r>
                        <a:rPr lang="fr" sz="1400" b="1" i="0" u="none" baseline="0">
                          <a:solidFill>
                            <a:srgbClr val="000000"/>
                          </a:solidFill>
                          <a:effectLst/>
                          <a:latin typeface="Calibri" panose="020F0502020204030204" pitchFamily="34" charset="0"/>
                          <a:ea typeface="Cambria" panose="02040503050406030204" pitchFamily="18" charset="0"/>
                          <a:cs typeface="Calibri" panose="020F0502020204030204" pitchFamily="34" charset="0"/>
                        </a:rPr>
                        <a:t>Question prioritaire</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rtl="0">
                        <a:spcBef>
                          <a:spcPts val="0"/>
                        </a:spcBef>
                        <a:spcAft>
                          <a:spcPts val="0"/>
                        </a:spcAft>
                      </a:pPr>
                      <a:r>
                        <a:rPr lang="fr" sz="1400" b="1" i="1" u="none" baseline="0">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Indicateur</a:t>
                      </a:r>
                      <a:endParaRPr lang="fr" sz="14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5203330"/>
                  </a:ext>
                </a:extLst>
              </a:tr>
              <a:tr h="1074080">
                <a:tc>
                  <a:txBody>
                    <a:bodyPr/>
                    <a:lstStyle/>
                    <a:p>
                      <a:pPr marL="0" marR="0" algn="l" rtl="0" fontAlgn="ctr">
                        <a:spcBef>
                          <a:spcPts val="0"/>
                        </a:spcBef>
                        <a:spcAft>
                          <a:spcPts val="0"/>
                        </a:spcAft>
                      </a:pPr>
                      <a:r>
                        <a:rPr lang="fr" sz="1400" b="1"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POINT DE VUE ET SENTIMENT</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fr" sz="14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Confiance quant aux avantages de la vaccination</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6A1"/>
                    </a:solidFill>
                  </a:tcPr>
                </a:tc>
                <a:tc>
                  <a:txBody>
                    <a:bodyPr/>
                    <a:lstStyle/>
                    <a:p>
                      <a:pPr marL="0" marR="0" algn="l" rtl="0">
                        <a:spcBef>
                          <a:spcPts val="0"/>
                        </a:spcBef>
                        <a:spcAft>
                          <a:spcPts val="0"/>
                        </a:spcAft>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Quelle importance accordez-vous aux vaccins pour la santé de votre enfant ? Diriez-vous…</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Pas important du tout</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Un peu important</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Modérément important, </a:t>
                      </a:r>
                      <a:r>
                        <a:rPr lang="fr" sz="1200" b="0" i="1" u="none" baseline="0">
                          <a:effectLst/>
                          <a:latin typeface="Calibri" panose="020F0502020204030204" pitchFamily="34" charset="0"/>
                          <a:ea typeface="Cambria" panose="02040503050406030204" pitchFamily="18" charset="0"/>
                          <a:cs typeface="Calibri" panose="020F0502020204030204" pitchFamily="34" charset="0"/>
                        </a:rPr>
                        <a:t>ou</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Très important ?</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spcBef>
                          <a:spcPts val="0"/>
                        </a:spcBef>
                        <a:spcAft>
                          <a:spcPts val="0"/>
                        </a:spcAft>
                      </a:pPr>
                      <a:r>
                        <a:rPr lang="fr" sz="1200" b="0" i="1" u="none" baseline="0">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Pourcentage d'adultes ou d'agents de santé qui disent que les vaccins sont « modérément » ou « très » importants pour la santé de leur enfant</a:t>
                      </a:r>
                      <a:endParaRPr lang="fr" sz="12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305017"/>
                  </a:ext>
                </a:extLst>
              </a:tr>
              <a:tr h="816954">
                <a:tc>
                  <a:txBody>
                    <a:bodyPr/>
                    <a:lstStyle/>
                    <a:p>
                      <a:pPr marL="0" marR="0" algn="l" rtl="0">
                        <a:spcBef>
                          <a:spcPts val="0"/>
                        </a:spcBef>
                        <a:spcAft>
                          <a:spcPts val="0"/>
                        </a:spcAft>
                      </a:pPr>
                      <a:r>
                        <a:rPr lang="fr" sz="1400" b="1"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PROCESSUS SOCIAUX</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fr" sz="14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Normes familiales</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ADEB7"/>
                    </a:solidFill>
                  </a:tcPr>
                </a:tc>
                <a:tc>
                  <a:txBody>
                    <a:bodyPr/>
                    <a:lstStyle/>
                    <a:p>
                      <a:pPr marL="0" marR="0" algn="l" rtl="0">
                        <a:spcBef>
                          <a:spcPts val="0"/>
                        </a:spcBef>
                        <a:spcAft>
                          <a:spcPts val="0"/>
                        </a:spcAft>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Pensez-vous que la plupart des membres de votre famille proche et la plupart de vos amis souhaitent que vous fassiez vacciner votre enfant ?</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NON</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OUI</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spcBef>
                          <a:spcPts val="0"/>
                        </a:spcBef>
                        <a:spcAft>
                          <a:spcPts val="0"/>
                        </a:spcAft>
                      </a:pPr>
                      <a:r>
                        <a:rPr lang="fr" sz="1200" b="0" i="1" u="none" baseline="0">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Pourcentage d'adultes ou d'agents de santé qui disent que la plupart des membres de leur famille proche et de leurs amis veulent que leur enfant soit vacciné</a:t>
                      </a:r>
                      <a:endParaRPr lang="fr" sz="12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875315"/>
                  </a:ext>
                </a:extLst>
              </a:tr>
              <a:tr h="1114028">
                <a:tc>
                  <a:txBody>
                    <a:bodyPr/>
                    <a:lstStyle/>
                    <a:p>
                      <a:pPr marL="0" marR="0" algn="l" rtl="0">
                        <a:spcBef>
                          <a:spcPts val="0"/>
                        </a:spcBef>
                        <a:spcAft>
                          <a:spcPts val="0"/>
                        </a:spcAft>
                      </a:pPr>
                      <a:r>
                        <a:rPr lang="fr" sz="1400" b="1"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MOTIVATION</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fr" sz="14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Intention de se faire vacciner</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B2AC"/>
                    </a:solidFill>
                  </a:tcPr>
                </a:tc>
                <a:tc>
                  <a:txBody>
                    <a:bodyPr/>
                    <a:lstStyle/>
                    <a:p>
                      <a:pPr marL="0" marR="0" algn="l" rtl="0">
                        <a:spcBef>
                          <a:spcPts val="0"/>
                        </a:spcBef>
                        <a:spcAft>
                          <a:spcPts val="0"/>
                        </a:spcAft>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Le [NOM DU PAYS] a un calendrier de vaccination recommandée pour les enfants. Souhaitez-vous que votre enfant ne reçoive aucun de ces vaccins, certains de ces vaccins ou tous ces vaccins ?</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AUCUN</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CERTAINS</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TOUS</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spcBef>
                          <a:spcPts val="0"/>
                        </a:spcBef>
                        <a:spcAft>
                          <a:spcPts val="0"/>
                        </a:spcAft>
                      </a:pPr>
                      <a:r>
                        <a:rPr lang="fr" sz="1200" b="0" i="1" u="none" baseline="0">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Pourcentage d'adultes ou d'agents de santé qui souhaitent que leur enfant reçoive « tous » les vaccins recommandés</a:t>
                      </a:r>
                      <a:endParaRPr lang="fr" sz="12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7173854"/>
                  </a:ext>
                </a:extLst>
              </a:tr>
              <a:tr h="625923">
                <a:tc>
                  <a:txBody>
                    <a:bodyPr/>
                    <a:lstStyle/>
                    <a:p>
                      <a:pPr marL="0" marR="0" algn="l" rtl="0">
                        <a:spcBef>
                          <a:spcPts val="0"/>
                        </a:spcBef>
                        <a:spcAft>
                          <a:spcPts val="0"/>
                        </a:spcAft>
                      </a:pPr>
                      <a:r>
                        <a:rPr lang="fr" sz="1400" b="1"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ENJEUX PRATIQUES</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fr" sz="14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Savoir où se faire vacciner</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C7E5"/>
                    </a:solidFill>
                  </a:tcPr>
                </a:tc>
                <a:tc>
                  <a:txBody>
                    <a:bodyPr/>
                    <a:lstStyle/>
                    <a:p>
                      <a:pPr marL="0" marR="0" algn="l" rtl="0">
                        <a:spcBef>
                          <a:spcPts val="0"/>
                        </a:spcBef>
                        <a:spcAft>
                          <a:spcPts val="0"/>
                        </a:spcAft>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Savez-vous</a:t>
                      </a:r>
                      <a:r>
                        <a:rPr lang="fr" sz="1200" b="0" i="0" u="none" baseline="0">
                          <a:effectLst/>
                          <a:latin typeface="Calibri" panose="020F0502020204030204" pitchFamily="34" charset="0"/>
                          <a:ea typeface="Cambria" panose="02040503050406030204" pitchFamily="18" charset="0"/>
                          <a:cs typeface="Calibri" panose="020F0502020204030204" pitchFamily="34" charset="0"/>
                        </a:rPr>
                        <a:t> où aller pour faire vacciner votre enfant ?</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NON</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a:spcBef>
                          <a:spcPts val="0"/>
                        </a:spcBef>
                        <a:spcAft>
                          <a:spcPts val="0"/>
                        </a:spcAft>
                        <a:buFont typeface="Wingdings" panose="05000000000000000000" pitchFamily="2" charset="2"/>
                        <a:buChar char="o"/>
                      </a:pPr>
                      <a:r>
                        <a:rPr lang="fr" sz="1200" b="0" i="0" u="none" baseline="0">
                          <a:effectLst/>
                          <a:latin typeface="Calibri" panose="020F0502020204030204" pitchFamily="34" charset="0"/>
                          <a:ea typeface="Cambria" panose="02040503050406030204" pitchFamily="18" charset="0"/>
                          <a:cs typeface="Calibri" panose="020F0502020204030204" pitchFamily="34" charset="0"/>
                        </a:rPr>
                        <a:t>OUI</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spcBef>
                          <a:spcPts val="0"/>
                        </a:spcBef>
                        <a:spcAft>
                          <a:spcPts val="0"/>
                        </a:spcAft>
                      </a:pPr>
                      <a:r>
                        <a:rPr lang="fr" sz="1200" b="0" i="1" u="none" baseline="0">
                          <a:solidFill>
                            <a:schemeClr val="bg1">
                              <a:lumMod val="50000"/>
                            </a:schemeClr>
                          </a:solidFill>
                          <a:effectLst/>
                          <a:latin typeface="Calibri" panose="020F0502020204030204" pitchFamily="34" charset="0"/>
                          <a:ea typeface="Cambria" panose="02040503050406030204" pitchFamily="18" charset="0"/>
                          <a:cs typeface="Calibri" panose="020F0502020204030204" pitchFamily="34" charset="0"/>
                        </a:rPr>
                        <a:t>Pourcentage de parents ou de soignants qui savent où faire vacciner leur enfant</a:t>
                      </a:r>
                      <a:endParaRPr lang="fr" sz="12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956317"/>
                  </a:ext>
                </a:extLst>
              </a:tr>
              <a:tr h="1411102">
                <a:tc>
                  <a:txBody>
                    <a:bodyPr/>
                    <a:lstStyle/>
                    <a:p>
                      <a:pPr marL="0" marR="0" algn="l" rtl="0">
                        <a:spcBef>
                          <a:spcPts val="0"/>
                        </a:spcBef>
                        <a:spcAft>
                          <a:spcPts val="0"/>
                        </a:spcAft>
                      </a:pPr>
                      <a:r>
                        <a:rPr lang="fr" sz="1400" b="1" i="0" u="none" kern="1200"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ENJEUX PRATIQUES</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spcBef>
                          <a:spcPts val="0"/>
                        </a:spcBef>
                        <a:spcAft>
                          <a:spcPts val="0"/>
                        </a:spcAft>
                      </a:pPr>
                      <a:r>
                        <a:rPr lang="fr" sz="1400" b="0" i="0" u="none" baseline="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Abordabilité</a:t>
                      </a:r>
                      <a:endParaRPr lang="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C7E5"/>
                    </a:solidFill>
                  </a:tcPr>
                </a:tc>
                <a:tc>
                  <a:txBody>
                    <a:bodyPr/>
                    <a:lstStyle/>
                    <a:p>
                      <a:pPr marL="0" marR="0" algn="l" rtl="0">
                        <a:spcBef>
                          <a:spcPts val="0"/>
                        </a:spcBef>
                        <a:spcAft>
                          <a:spcPts val="0"/>
                        </a:spcAft>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Dans quelle mesure est-il facile de payer pour la vaccination ? En ce qui concerne le coût, veuillez prendre en compte tous les paiements à la clinique, le coût de l'accès, et le coût de l'absence du travail. Diriez-vous…</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fontAlgn="ctr">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Pas facile du tout</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fontAlgn="ctr">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Quelque peu facile</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fontAlgn="ctr">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Modérément facile, ou</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rtl="0" fontAlgn="ctr">
                        <a:spcBef>
                          <a:spcPts val="0"/>
                        </a:spcBef>
                        <a:spcAft>
                          <a:spcPts val="0"/>
                        </a:spcAft>
                        <a:buFont typeface="Wingdings" panose="05000000000000000000" pitchFamily="2" charset="2"/>
                        <a:buChar char="o"/>
                      </a:pPr>
                      <a:r>
                        <a:rPr lang="fr" sz="1200" b="0" i="0" u="none" kern="1200"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Très facile ?</a:t>
                      </a:r>
                      <a:endParaRPr lang="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fontAlgn="ctr">
                        <a:spcBef>
                          <a:spcPts val="0"/>
                        </a:spcBef>
                        <a:spcAft>
                          <a:spcPts val="0"/>
                        </a:spcAft>
                      </a:pPr>
                      <a:r>
                        <a:rPr lang="fr" sz="1200" b="0" i="1" u="none" kern="1200" baseline="0" dirty="0">
                          <a:solidFill>
                            <a:schemeClr val="bg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Pourcentage de parents ou de soignants qui disent que la vaccination est « modérément » ou « très » facile à payer</a:t>
                      </a:r>
                      <a:endParaRPr lang="fr" sz="1200" i="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934" marR="34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435891"/>
                  </a:ext>
                </a:extLst>
              </a:tr>
            </a:tbl>
          </a:graphicData>
        </a:graphic>
      </p:graphicFrame>
    </p:spTree>
    <p:extLst>
      <p:ext uri="{BB962C8B-B14F-4D97-AF65-F5344CB8AC3E}">
        <p14:creationId xmlns:p14="http://schemas.microsoft.com/office/powerpoint/2010/main" val="1792742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84D34-3C6D-44D9-A611-D1B6AEAF2AC1}"/>
              </a:ext>
            </a:extLst>
          </p:cNvPr>
          <p:cNvSpPr/>
          <p:nvPr/>
        </p:nvSpPr>
        <p:spPr>
          <a:xfrm>
            <a:off x="9224887" y="1659985"/>
            <a:ext cx="2044800" cy="4703478"/>
          </a:xfrm>
          <a:prstGeom prst="rect">
            <a:avLst/>
          </a:prstGeom>
          <a:solidFill>
            <a:srgbClr val="B4C7E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1382C3F5-C7E4-4AAA-B5E8-42B5BB0BF2BF}"/>
              </a:ext>
            </a:extLst>
          </p:cNvPr>
          <p:cNvSpPr/>
          <p:nvPr/>
        </p:nvSpPr>
        <p:spPr>
          <a:xfrm>
            <a:off x="7111576" y="1659985"/>
            <a:ext cx="2044800" cy="4703478"/>
          </a:xfrm>
          <a:prstGeom prst="rect">
            <a:avLst/>
          </a:prstGeom>
          <a:solidFill>
            <a:srgbClr val="B4C7E6">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B4AE51F0-6115-43EE-82A8-67767474356C}"/>
              </a:ext>
            </a:extLst>
          </p:cNvPr>
          <p:cNvSpPr/>
          <p:nvPr/>
        </p:nvSpPr>
        <p:spPr>
          <a:xfrm>
            <a:off x="2884954" y="1659985"/>
            <a:ext cx="2044800" cy="4703478"/>
          </a:xfrm>
          <a:prstGeom prst="rect">
            <a:avLst/>
          </a:prstGeom>
          <a:solidFill>
            <a:srgbClr val="B9EDB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2B8DC968-5190-449C-9DD2-E016D82B7021}"/>
              </a:ext>
            </a:extLst>
          </p:cNvPr>
          <p:cNvSpPr/>
          <p:nvPr/>
        </p:nvSpPr>
        <p:spPr>
          <a:xfrm>
            <a:off x="4984497" y="1659985"/>
            <a:ext cx="2044800" cy="4703478"/>
          </a:xfrm>
          <a:prstGeom prst="rect">
            <a:avLst/>
          </a:prstGeom>
          <a:solidFill>
            <a:srgbClr val="FF999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DE4A9091-01BC-4B00-B701-02D9364FEBB6}"/>
              </a:ext>
            </a:extLst>
          </p:cNvPr>
          <p:cNvSpPr/>
          <p:nvPr/>
        </p:nvSpPr>
        <p:spPr>
          <a:xfrm>
            <a:off x="771939" y="1659985"/>
            <a:ext cx="2044504" cy="4703478"/>
          </a:xfrm>
          <a:prstGeom prst="rect">
            <a:avLst/>
          </a:prstGeom>
          <a:solidFill>
            <a:srgbClr val="F8FB8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0ADDE273-8B70-4666-A744-A350F2AC1987}"/>
              </a:ext>
            </a:extLst>
          </p:cNvPr>
          <p:cNvSpPr txBox="1"/>
          <p:nvPr/>
        </p:nvSpPr>
        <p:spPr>
          <a:xfrm>
            <a:off x="21656" y="6546345"/>
            <a:ext cx="807240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dirty="0">
                <a:ln>
                  <a:noFill/>
                </a:ln>
                <a:solidFill>
                  <a:prstClr val="black">
                    <a:lumMod val="65000"/>
                    <a:lumOff val="35000"/>
                  </a:prstClr>
                </a:solidFill>
                <a:effectLst/>
                <a:uLnTx/>
                <a:uFillTx/>
                <a:latin typeface="Arial"/>
                <a:ea typeface="+mn-ea"/>
                <a:cs typeface="+mn-cs"/>
              </a:rPr>
              <a:t>Échantillon total (n = 628) ; agent de santé (n = 304), autres adultes (n = 324). Données recueillies entre juillet et août 2021</a:t>
            </a:r>
            <a:endParaRPr kumimoji="0" lang="fr" sz="14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graphicFrame>
        <p:nvGraphicFramePr>
          <p:cNvPr id="5" name="Chart 4">
            <a:extLst>
              <a:ext uri="{FF2B5EF4-FFF2-40B4-BE49-F238E27FC236}">
                <a16:creationId xmlns:a16="http://schemas.microsoft.com/office/drawing/2014/main" id="{3E404335-E860-4394-B672-B0C07550A56C}"/>
              </a:ext>
            </a:extLst>
          </p:cNvPr>
          <p:cNvGraphicFramePr/>
          <p:nvPr>
            <p:extLst>
              <p:ext uri="{D42A27DB-BD31-4B8C-83A1-F6EECF244321}">
                <p14:modId xmlns:p14="http://schemas.microsoft.com/office/powerpoint/2010/main" val="4231310964"/>
              </p:ext>
            </p:extLst>
          </p:nvPr>
        </p:nvGraphicFramePr>
        <p:xfrm>
          <a:off x="436165" y="1062864"/>
          <a:ext cx="10983896" cy="5712866"/>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a:extLst>
              <a:ext uri="{FF2B5EF4-FFF2-40B4-BE49-F238E27FC236}">
                <a16:creationId xmlns:a16="http://schemas.microsoft.com/office/drawing/2014/main" id="{5CFE3B09-B2F9-46C2-85D9-7B6A5677137B}"/>
              </a:ext>
            </a:extLst>
          </p:cNvPr>
          <p:cNvSpPr txBox="1">
            <a:spLocks/>
          </p:cNvSpPr>
          <p:nvPr/>
        </p:nvSpPr>
        <p:spPr bwMode="invGray">
          <a:xfrm>
            <a:off x="436165" y="375882"/>
            <a:ext cx="10983896" cy="586251"/>
          </a:xfrm>
          <a:prstGeom prst="rect">
            <a:avLst/>
          </a:prstGeom>
        </p:spPr>
        <p:txBody>
          <a:bodyPr vert="horz" lIns="18000" tIns="0" rIns="36000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 sz="3200" b="1" i="0" u="none" strike="noStrike" kern="1200" cap="none" spc="0" normalizeH="0" baseline="0" dirty="0">
                <a:ln>
                  <a:noFill/>
                </a:ln>
                <a:solidFill>
                  <a:srgbClr val="009CDE"/>
                </a:solidFill>
                <a:effectLst/>
                <a:uLnTx/>
                <a:uFillTx/>
                <a:latin typeface="Ebrima"/>
                <a:ea typeface="+mj-ea"/>
                <a:cs typeface="+mj-cs"/>
              </a:rPr>
              <a:t>Un aperçu des constatations en </a:t>
            </a:r>
            <a:r>
              <a:rPr kumimoji="0" lang="fr" sz="3200" b="1" i="0" u="sng" strike="noStrike" kern="1200" cap="none" spc="0" normalizeH="0" baseline="0" dirty="0">
                <a:ln>
                  <a:noFill/>
                </a:ln>
                <a:solidFill>
                  <a:srgbClr val="009CDE"/>
                </a:solidFill>
                <a:effectLst/>
                <a:uLnTx/>
                <a:uFillTx/>
                <a:latin typeface="Ebrima"/>
                <a:ea typeface="+mj-ea"/>
                <a:cs typeface="+mj-cs"/>
              </a:rPr>
              <a:t>Éthiopie</a:t>
            </a:r>
            <a:r>
              <a:rPr kumimoji="0" lang="fr" sz="3200" b="1" i="0" u="none" strike="noStrike" kern="1200" cap="none" spc="0" normalizeH="0" baseline="0" dirty="0">
                <a:ln>
                  <a:noFill/>
                </a:ln>
                <a:solidFill>
                  <a:srgbClr val="009CDE"/>
                </a:solidFill>
                <a:effectLst/>
                <a:uLnTx/>
                <a:uFillTx/>
                <a:latin typeface="Ebrima"/>
                <a:ea typeface="+mj-ea"/>
                <a:cs typeface="+mj-cs"/>
              </a:rPr>
              <a:t> </a:t>
            </a:r>
            <a:br>
              <a:rPr kumimoji="0" lang="fr" b="1" i="0" u="none" strike="noStrike" kern="1200" cap="none" spc="0" normalizeH="0" baseline="0" dirty="0">
                <a:ln>
                  <a:noFill/>
                </a:ln>
                <a:solidFill>
                  <a:srgbClr val="009CDE"/>
                </a:solidFill>
                <a:effectLst/>
                <a:uLnTx/>
                <a:uFillTx/>
                <a:latin typeface="Ebrima"/>
                <a:ea typeface="+mj-ea"/>
                <a:cs typeface="+mj-cs"/>
              </a:rPr>
            </a:br>
            <a:r>
              <a:rPr kumimoji="0" lang="fr" sz="2400" b="0" i="1" u="none" strike="noStrike" kern="1200" cap="none" spc="0" normalizeH="0" baseline="0" dirty="0">
                <a:ln>
                  <a:noFill/>
                </a:ln>
                <a:solidFill>
                  <a:srgbClr val="009CDE"/>
                </a:solidFill>
                <a:effectLst/>
                <a:uLnTx/>
                <a:uFillTx/>
                <a:latin typeface="Ebrima"/>
                <a:ea typeface="+mj-ea"/>
                <a:cs typeface="+mj-cs"/>
              </a:rPr>
              <a:t>Indicateurs prioritaires de la vaccination contre la COVID-19</a:t>
            </a:r>
            <a:endParaRPr kumimoji="0" lang="fr" b="0" i="1" u="none" strike="noStrike" kern="1200" cap="none" spc="0" normalizeH="0" baseline="0" noProof="0" dirty="0">
              <a:ln>
                <a:noFill/>
              </a:ln>
              <a:solidFill>
                <a:srgbClr val="009CDE"/>
              </a:solidFill>
              <a:effectLst/>
              <a:uLnTx/>
              <a:uFillTx/>
              <a:latin typeface="Ebrima"/>
              <a:ea typeface="+mj-ea"/>
              <a:cs typeface="+mj-cs"/>
            </a:endParaRPr>
          </a:p>
        </p:txBody>
      </p:sp>
      <p:sp>
        <p:nvSpPr>
          <p:cNvPr id="13" name="TextBox 12">
            <a:extLst>
              <a:ext uri="{FF2B5EF4-FFF2-40B4-BE49-F238E27FC236}">
                <a16:creationId xmlns:a16="http://schemas.microsoft.com/office/drawing/2014/main" id="{22ECC9C0-4ED1-40A5-99E1-76C18AF7CB2B}"/>
              </a:ext>
            </a:extLst>
          </p:cNvPr>
          <p:cNvSpPr txBox="1"/>
          <p:nvPr/>
        </p:nvSpPr>
        <p:spPr>
          <a:xfrm>
            <a:off x="0" y="41014"/>
            <a:ext cx="395325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dirty="0">
                <a:ln>
                  <a:noFill/>
                </a:ln>
                <a:solidFill>
                  <a:prstClr val="black"/>
                </a:solidFill>
                <a:effectLst/>
                <a:highlight>
                  <a:srgbClr val="FFFF00"/>
                </a:highlight>
                <a:uLnTx/>
                <a:uFillTx/>
                <a:latin typeface="Arial"/>
                <a:ea typeface="+mn-ea"/>
                <a:cs typeface="+mn-cs"/>
              </a:rPr>
              <a:t>EXEMPLE DE CAS</a:t>
            </a:r>
            <a:endParaRPr kumimoji="0" lang="fr" sz="1400" b="1" i="0" u="none" strike="noStrike" kern="1200" cap="none" spc="0" normalizeH="0" baseline="0" noProof="0" dirty="0">
              <a:ln>
                <a:noFill/>
              </a:ln>
              <a:solidFill>
                <a:prstClr val="black"/>
              </a:solidFill>
              <a:effectLst/>
              <a:highlight>
                <a:srgbClr val="FFFF00"/>
              </a:highlight>
              <a:uLnTx/>
              <a:uFillTx/>
              <a:latin typeface="Arial"/>
              <a:ea typeface="+mn-ea"/>
              <a:cs typeface="+mn-cs"/>
            </a:endParaRPr>
          </a:p>
        </p:txBody>
      </p:sp>
      <p:sp>
        <p:nvSpPr>
          <p:cNvPr id="14" name="Rectangle 13">
            <a:extLst>
              <a:ext uri="{FF2B5EF4-FFF2-40B4-BE49-F238E27FC236}">
                <a16:creationId xmlns:a16="http://schemas.microsoft.com/office/drawing/2014/main" id="{B0CB4B63-F72C-475A-AD3A-27E2A803571E}"/>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74067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993C527-F395-42D4-AE1F-C8756F633202}"/>
              </a:ext>
            </a:extLst>
          </p:cNvPr>
          <p:cNvSpPr/>
          <p:nvPr/>
        </p:nvSpPr>
        <p:spPr>
          <a:xfrm>
            <a:off x="9776710" y="392964"/>
            <a:ext cx="1828800" cy="674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3AAB750-2766-4FD4-981C-706D1BD4FB50}"/>
              </a:ext>
            </a:extLst>
          </p:cNvPr>
          <p:cNvSpPr/>
          <p:nvPr/>
        </p:nvSpPr>
        <p:spPr>
          <a:xfrm>
            <a:off x="431962" y="326834"/>
            <a:ext cx="891337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800" b="1" i="0" u="sng" strike="noStrike" kern="1200" cap="none" spc="0" normalizeH="0" baseline="0" dirty="0">
                <a:ln>
                  <a:noFill/>
                </a:ln>
                <a:solidFill>
                  <a:srgbClr val="04A4EC"/>
                </a:solidFill>
                <a:effectLst/>
                <a:uLnTx/>
                <a:uFillTx/>
                <a:latin typeface="Calibri" panose="020F0502020204030204"/>
                <a:ea typeface="+mn-ea"/>
                <a:cs typeface="+mn-cs"/>
              </a:rPr>
              <a:t>Afrique du Sud</a:t>
            </a:r>
            <a:r>
              <a:rPr kumimoji="0" lang="fr" sz="2800" b="1" i="0" u="none" strike="noStrike" kern="1200" cap="none" spc="0" normalizeH="0" baseline="0" dirty="0">
                <a:ln>
                  <a:noFill/>
                </a:ln>
                <a:solidFill>
                  <a:srgbClr val="04A4EC"/>
                </a:solidFill>
                <a:effectLst/>
                <a:uLnTx/>
                <a:uFillTx/>
                <a:latin typeface="Calibri" panose="020F0502020204030204"/>
                <a:ea typeface="+mn-ea"/>
                <a:cs typeface="+mn-cs"/>
              </a:rPr>
              <a:t> : Des données à l'action en ce qui concerne les vaccins contre la COVID-19 </a:t>
            </a:r>
            <a:endParaRPr kumimoji="0" lang="fr" sz="2800" b="0" i="0" u="none" strike="noStrike" kern="1200" cap="none" spc="0" normalizeH="0" baseline="0" noProof="0" dirty="0">
              <a:ln>
                <a:noFill/>
              </a:ln>
              <a:solidFill>
                <a:srgbClr val="04A4EC"/>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C9E669D-1416-47BE-9F53-203AA6283405}"/>
              </a:ext>
            </a:extLst>
          </p:cNvPr>
          <p:cNvPicPr>
            <a:picLocks noChangeAspect="1"/>
          </p:cNvPicPr>
          <p:nvPr/>
        </p:nvPicPr>
        <p:blipFill rotWithShape="1">
          <a:blip r:embed="rId2"/>
          <a:srcRect t="7423" r="7550"/>
          <a:stretch/>
        </p:blipFill>
        <p:spPr>
          <a:xfrm>
            <a:off x="10302240" y="369713"/>
            <a:ext cx="1828800" cy="663517"/>
          </a:xfrm>
          <a:prstGeom prst="rect">
            <a:avLst/>
          </a:prstGeom>
        </p:spPr>
      </p:pic>
      <p:graphicFrame>
        <p:nvGraphicFramePr>
          <p:cNvPr id="12" name="Table 3">
            <a:extLst>
              <a:ext uri="{FF2B5EF4-FFF2-40B4-BE49-F238E27FC236}">
                <a16:creationId xmlns:a16="http://schemas.microsoft.com/office/drawing/2014/main" id="{5D2AD979-FDE8-4A4E-A577-281A3B50464C}"/>
              </a:ext>
            </a:extLst>
          </p:cNvPr>
          <p:cNvGraphicFramePr>
            <a:graphicFrameLocks noGrp="1"/>
          </p:cNvGraphicFramePr>
          <p:nvPr>
            <p:extLst>
              <p:ext uri="{D42A27DB-BD31-4B8C-83A1-F6EECF244321}">
                <p14:modId xmlns:p14="http://schemas.microsoft.com/office/powerpoint/2010/main" val="171353832"/>
              </p:ext>
            </p:extLst>
          </p:nvPr>
        </p:nvGraphicFramePr>
        <p:xfrm>
          <a:off x="431962" y="1396193"/>
          <a:ext cx="11352630" cy="5237423"/>
        </p:xfrm>
        <a:graphic>
          <a:graphicData uri="http://schemas.openxmlformats.org/drawingml/2006/table">
            <a:tbl>
              <a:tblPr firstRow="1" bandRow="1"/>
              <a:tblGrid>
                <a:gridCol w="1406772">
                  <a:extLst>
                    <a:ext uri="{9D8B030D-6E8A-4147-A177-3AD203B41FA5}">
                      <a16:colId xmlns:a16="http://schemas.microsoft.com/office/drawing/2014/main" val="701586422"/>
                    </a:ext>
                  </a:extLst>
                </a:gridCol>
                <a:gridCol w="4360984">
                  <a:extLst>
                    <a:ext uri="{9D8B030D-6E8A-4147-A177-3AD203B41FA5}">
                      <a16:colId xmlns:a16="http://schemas.microsoft.com/office/drawing/2014/main" val="3689089538"/>
                    </a:ext>
                  </a:extLst>
                </a:gridCol>
                <a:gridCol w="5584874">
                  <a:extLst>
                    <a:ext uri="{9D8B030D-6E8A-4147-A177-3AD203B41FA5}">
                      <a16:colId xmlns:a16="http://schemas.microsoft.com/office/drawing/2014/main" val="3680369822"/>
                    </a:ext>
                  </a:extLst>
                </a:gridCol>
              </a:tblGrid>
              <a:tr h="49516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a:endParaRPr lang="fr" sz="1400" b="1" dirty="0">
                        <a:solidFill>
                          <a:schemeClr val="bg1"/>
                        </a:solidFill>
                        <a:latin typeface="Catamaran Thin" panose="020B0604020202020204" charset="0"/>
                        <a:cs typeface="Catamaran Thin" panose="020B0604020202020204" charset="0"/>
                      </a:endParaRP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2F2F2">
                        <a:lumMod val="5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800" b="1" i="0" u="none" baseline="0">
                          <a:solidFill>
                            <a:schemeClr val="bg1"/>
                          </a:solidFill>
                          <a:latin typeface="Catamaran Thin" panose="020B0604020202020204" charset="0"/>
                          <a:cs typeface="Catamaran Thin" panose="020B0604020202020204" charset="0"/>
                        </a:rPr>
                        <a:t>PRINCIPALES CONSTATATIONS</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2F2F2">
                        <a:lumMod val="5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l" rtl="0">
                        <a:buFont typeface="Arial" panose="020B0604020202020204" pitchFamily="34" charset="0"/>
                        <a:buNone/>
                      </a:pPr>
                      <a:r>
                        <a:rPr lang="fr" sz="1800" b="1" i="0" u="none" strike="noStrike" cap="none" baseline="0">
                          <a:solidFill>
                            <a:schemeClr val="bg1"/>
                          </a:solidFill>
                          <a:effectLst/>
                          <a:latin typeface="Catamaran Thin" panose="020B0604020202020204" charset="0"/>
                          <a:ea typeface="Arial"/>
                          <a:cs typeface="Catamaran Thin" panose="020B0604020202020204" charset="0"/>
                          <a:sym typeface="Arial"/>
                        </a:rPr>
                        <a:t>MESURES PRISES</a:t>
                      </a:r>
                      <a:endParaRPr lang="fr" sz="1800" b="1" i="0" u="none" strike="noStrike" cap="none" dirty="0">
                        <a:solidFill>
                          <a:schemeClr val="bg1"/>
                        </a:solidFill>
                        <a:effectLst/>
                        <a:latin typeface="Catamaran Thin" panose="020B0604020202020204" charset="0"/>
                        <a:ea typeface="Arial"/>
                        <a:cs typeface="Catamaran Thin" panose="020B0604020202020204" charset="0"/>
                        <a:sym typeface="Arial"/>
                      </a:endParaRP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2F2F2">
                        <a:lumMod val="50000"/>
                      </a:srgbClr>
                    </a:solidFill>
                  </a:tcPr>
                </a:tc>
                <a:extLst>
                  <a:ext uri="{0D108BD9-81ED-4DB2-BD59-A6C34878D82A}">
                    <a16:rowId xmlns:a16="http://schemas.microsoft.com/office/drawing/2014/main" val="906327537"/>
                  </a:ext>
                </a:extLst>
              </a:tr>
              <a:tr h="75128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a:r>
                        <a:rPr lang="fr" sz="1400" b="1" i="0" u="none" baseline="0">
                          <a:latin typeface="Catamaran Thin" panose="020B0604020202020204" charset="0"/>
                          <a:cs typeface="Catamaran Thin" panose="020B0604020202020204" charset="0"/>
                        </a:rPr>
                        <a:t>Enjeux pratiques </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7C8E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450" indent="-171450" algn="l" rtl="0">
                        <a:buFont typeface="Arial" panose="020B0604020202020204" pitchFamily="34" charset="0"/>
                        <a:buChar char="•"/>
                      </a:pPr>
                      <a:r>
                        <a:rPr lang="fr" sz="1400" b="1" i="0" u="none" strike="noStrike" cap="none" baseline="0">
                          <a:solidFill>
                            <a:schemeClr val="dk1"/>
                          </a:solidFill>
                          <a:effectLst/>
                          <a:latin typeface="Catamaran Thin" panose="020B0604020202020204" charset="0"/>
                          <a:ea typeface="Arial"/>
                          <a:cs typeface="Catamaran Thin" panose="020B0604020202020204" charset="0"/>
                          <a:sym typeface="Arial"/>
                        </a:rPr>
                        <a:t>Seuls 19 % </a:t>
                      </a:r>
                      <a:r>
                        <a:rPr lang="fr" sz="1400" b="0" i="0" u="none" strike="noStrike" cap="none" baseline="0">
                          <a:solidFill>
                            <a:schemeClr val="dk1"/>
                          </a:solidFill>
                          <a:effectLst/>
                          <a:latin typeface="Catamaran Thin" panose="020B0604020202020204" charset="0"/>
                          <a:ea typeface="Arial"/>
                          <a:cs typeface="Catamaran Thin" panose="020B0604020202020204" charset="0"/>
                          <a:sym typeface="Arial"/>
                        </a:rPr>
                        <a:t>pensent que le vaccin sera </a:t>
                      </a:r>
                      <a:r>
                        <a:rPr lang="fr" sz="1400" b="1" i="0" u="none" strike="noStrike" cap="none" baseline="0">
                          <a:solidFill>
                            <a:schemeClr val="dk1"/>
                          </a:solidFill>
                          <a:effectLst/>
                          <a:latin typeface="Catamaran Thin" panose="020B0604020202020204" charset="0"/>
                          <a:ea typeface="Arial"/>
                          <a:cs typeface="Catamaran Thin" panose="020B0604020202020204" charset="0"/>
                          <a:sym typeface="Arial"/>
                        </a:rPr>
                        <a:t>très facile d'accès</a:t>
                      </a:r>
                      <a:endParaRPr lang="fr" sz="1400" b="0" i="0" u="none" strike="noStrike" cap="none" dirty="0">
                        <a:solidFill>
                          <a:schemeClr val="dk1"/>
                        </a:solidFill>
                        <a:effectLst/>
                        <a:latin typeface="Catamaran Thin" panose="020B0604020202020204" charset="0"/>
                        <a:ea typeface="Arial"/>
                        <a:cs typeface="Catamaran Thin" panose="020B0604020202020204" charset="0"/>
                        <a:sym typeface="Arial"/>
                      </a:endParaRP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7C8E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0988" marR="0" lvl="0" indent="-2809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400" b="0" i="0" u="none" baseline="0">
                          <a:effectLst/>
                          <a:latin typeface="Catamaran Thin" panose="020B0604020202020204" charset="0"/>
                          <a:cs typeface="Catamaran Thin" panose="020B0604020202020204" charset="0"/>
                        </a:rPr>
                        <a:t>Sites étendus </a:t>
                      </a:r>
                    </a:p>
                    <a:p>
                      <a:pPr marL="280988" marR="0" lvl="0" indent="-2809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400" b="0" i="0" u="none" baseline="0">
                          <a:effectLst/>
                          <a:latin typeface="Catamaran Thin" panose="020B0604020202020204" charset="0"/>
                          <a:cs typeface="Catamaran Thin" panose="020B0604020202020204" charset="0"/>
                        </a:rPr>
                        <a:t>Liste diffusée des sites de vaccination</a:t>
                      </a:r>
                    </a:p>
                    <a:p>
                      <a:pPr marL="280988" indent="-280988" algn="l" rtl="0">
                        <a:buFont typeface="Arial" panose="020B0604020202020204" pitchFamily="34" charset="0"/>
                        <a:buChar char="•"/>
                      </a:pPr>
                      <a:r>
                        <a:rPr lang="fr" sz="1400" b="0" i="0" u="none" baseline="0">
                          <a:solidFill>
                            <a:schemeClr val="tx1"/>
                          </a:solidFill>
                          <a:effectLst/>
                          <a:latin typeface="Catamaran Thin" panose="020B0604020202020204" charset="0"/>
                          <a:cs typeface="Catamaran Thin" panose="020B0604020202020204" charset="0"/>
                        </a:rPr>
                        <a:t>Vidéos explicatives (</a:t>
                      </a:r>
                      <a:r>
                        <a:rPr lang="fr" sz="1400" b="0" i="0" u="none" baseline="0">
                          <a:effectLst/>
                          <a:latin typeface="Catamaran Thin" panose="020B0604020202020204" charset="0"/>
                          <a:cs typeface="Catamaran Thin" panose="020B0604020202020204" charset="0"/>
                        </a:rPr>
                        <a:t>étapes d'inscription ; étapes sur le site)</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B7C8E7"/>
                    </a:solidFill>
                  </a:tcPr>
                </a:tc>
                <a:extLst>
                  <a:ext uri="{0D108BD9-81ED-4DB2-BD59-A6C34878D82A}">
                    <a16:rowId xmlns:a16="http://schemas.microsoft.com/office/drawing/2014/main" val="3050856732"/>
                  </a:ext>
                </a:extLst>
              </a:tr>
              <a:tr h="244549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a:r>
                        <a:rPr lang="fr" sz="1400" b="1" i="0" u="none" baseline="0">
                          <a:latin typeface="Catamaran Thin" panose="020B0604020202020204" charset="0"/>
                          <a:cs typeface="Catamaran Thin" panose="020B0604020202020204" charset="0"/>
                        </a:rPr>
                        <a:t>Point de vue et sentiment </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DFED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fr" sz="1400" b="1" i="0" u="none" strike="noStrike" cap="none" baseline="0">
                          <a:solidFill>
                            <a:schemeClr val="dk1"/>
                          </a:solidFill>
                          <a:effectLst/>
                          <a:latin typeface="Catamaran Thin" panose="020B0604020202020204" charset="0"/>
                          <a:ea typeface="Arial"/>
                          <a:cs typeface="Catamaran Thin" panose="020B0604020202020204" charset="0"/>
                          <a:sym typeface="Arial"/>
                        </a:rPr>
                        <a:t>80 % </a:t>
                      </a:r>
                      <a:r>
                        <a:rPr lang="fr" sz="1400" b="0" i="0" u="none" strike="noStrike" cap="none" baseline="0">
                          <a:solidFill>
                            <a:schemeClr val="dk1"/>
                          </a:solidFill>
                          <a:effectLst/>
                          <a:latin typeface="Catamaran Thin" panose="020B0604020202020204" charset="0"/>
                          <a:ea typeface="Arial"/>
                          <a:cs typeface="Catamaran Thin" panose="020B0604020202020204" charset="0"/>
                          <a:sym typeface="Arial"/>
                        </a:rPr>
                        <a:t>estiment que </a:t>
                      </a:r>
                      <a:r>
                        <a:rPr lang="fr" sz="1400" b="1" i="0" u="none" strike="noStrike" cap="none" baseline="0">
                          <a:solidFill>
                            <a:schemeClr val="dk1"/>
                          </a:solidFill>
                          <a:effectLst/>
                          <a:latin typeface="Catamaran Thin" panose="020B0604020202020204" charset="0"/>
                          <a:ea typeface="Arial"/>
                          <a:cs typeface="Catamaran Thin" panose="020B0604020202020204" charset="0"/>
                          <a:sym typeface="Arial"/>
                        </a:rPr>
                        <a:t>le vaccin est important </a:t>
                      </a:r>
                      <a:r>
                        <a:rPr lang="fr" sz="1400" b="0" i="0" u="none" strike="noStrike" cap="none" baseline="0">
                          <a:solidFill>
                            <a:schemeClr val="dk1"/>
                          </a:solidFill>
                          <a:effectLst/>
                          <a:latin typeface="Catamaran Thin" panose="020B0604020202020204" charset="0"/>
                          <a:ea typeface="Arial"/>
                          <a:cs typeface="Catamaran Thin" panose="020B0604020202020204" charset="0"/>
                          <a:sym typeface="Arial"/>
                        </a:rPr>
                        <a:t>pour leur santé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fr" sz="1400" b="0" i="1" u="none" strike="noStrike" cap="none" baseline="0">
                          <a:solidFill>
                            <a:schemeClr val="dk1"/>
                          </a:solidFill>
                          <a:effectLst/>
                          <a:latin typeface="Catamaran Thin" panose="020B0604020202020204" charset="0"/>
                          <a:ea typeface="Arial"/>
                          <a:cs typeface="Catamaran Thin" panose="020B0604020202020204" charset="0"/>
                          <a:sym typeface="Arial"/>
                        </a:rPr>
                        <a:t>MAIS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fr" sz="1400" b="1" i="0" u="none" strike="noStrike" cap="none" baseline="0">
                          <a:solidFill>
                            <a:schemeClr val="tx1"/>
                          </a:solidFill>
                          <a:effectLst/>
                          <a:latin typeface="Catamaran Thin" panose="020B0604020202020204" charset="0"/>
                          <a:ea typeface="Arial"/>
                          <a:cs typeface="Catamaran Thin" panose="020B0604020202020204" charset="0"/>
                          <a:sym typeface="Arial"/>
                        </a:rPr>
                        <a:t>32 % </a:t>
                      </a:r>
                      <a:r>
                        <a:rPr lang="fr" sz="1400" b="0" i="0" u="none" strike="noStrike" cap="none" baseline="0">
                          <a:solidFill>
                            <a:schemeClr val="tx1"/>
                          </a:solidFill>
                          <a:effectLst/>
                          <a:latin typeface="Catamaran Thin" panose="020B0604020202020204" charset="0"/>
                          <a:ea typeface="Arial"/>
                          <a:cs typeface="Catamaran Thin" panose="020B0604020202020204" charset="0"/>
                          <a:sym typeface="Arial"/>
                        </a:rPr>
                        <a:t>feront </a:t>
                      </a:r>
                      <a:r>
                        <a:rPr lang="fr" sz="1400" b="1" i="0" u="none" strike="noStrike" cap="none" baseline="0">
                          <a:solidFill>
                            <a:schemeClr val="tx1"/>
                          </a:solidFill>
                          <a:effectLst/>
                          <a:latin typeface="Catamaran Thin" panose="020B0604020202020204" charset="0"/>
                          <a:ea typeface="Arial"/>
                          <a:cs typeface="Catamaran Thin" panose="020B0604020202020204" charset="0"/>
                          <a:sym typeface="Arial"/>
                        </a:rPr>
                        <a:t>« grandement » confiance au vaccin</a:t>
                      </a:r>
                    </a:p>
                    <a:p>
                      <a:pPr marL="171450" indent="-171450" algn="l" rtl="0">
                        <a:buFont typeface="Arial" panose="020B0604020202020204" pitchFamily="34" charset="0"/>
                        <a:buChar char="•"/>
                      </a:pPr>
                      <a:r>
                        <a:rPr lang="fr" sz="1400" b="1" i="0" u="none" strike="noStrike" cap="none" baseline="0">
                          <a:solidFill>
                            <a:schemeClr val="tx1"/>
                          </a:solidFill>
                          <a:effectLst/>
                          <a:latin typeface="Catamaran Thin" panose="020B0604020202020204" charset="0"/>
                          <a:ea typeface="Arial"/>
                          <a:cs typeface="Catamaran Thin" panose="020B0604020202020204" charset="0"/>
                          <a:sym typeface="Arial"/>
                        </a:rPr>
                        <a:t>31 % </a:t>
                      </a:r>
                      <a:r>
                        <a:rPr lang="fr" sz="1400" b="0" i="0" u="none" strike="noStrike" cap="none" baseline="0">
                          <a:solidFill>
                            <a:schemeClr val="tx1"/>
                          </a:solidFill>
                          <a:effectLst/>
                          <a:latin typeface="Catamaran Thin" panose="020B0604020202020204" charset="0"/>
                          <a:ea typeface="Arial"/>
                          <a:cs typeface="Catamaran Thin" panose="020B0604020202020204" charset="0"/>
                          <a:sym typeface="Arial"/>
                        </a:rPr>
                        <a:t>ont exprimé des inquiétudes quant à l’</a:t>
                      </a:r>
                      <a:r>
                        <a:rPr lang="fr" sz="1400" b="1" i="0" u="none" strike="noStrike" cap="none" baseline="0">
                          <a:solidFill>
                            <a:schemeClr val="tx1"/>
                          </a:solidFill>
                          <a:effectLst/>
                          <a:latin typeface="Catamaran Thin" panose="020B0604020202020204" charset="0"/>
                          <a:ea typeface="Arial"/>
                          <a:cs typeface="Catamaran Thin" panose="020B0604020202020204" charset="0"/>
                          <a:sym typeface="Arial"/>
                        </a:rPr>
                        <a:t>efficacité</a:t>
                      </a:r>
                      <a:r>
                        <a:rPr lang="fr" sz="1400" b="0" i="0" u="none" strike="noStrike" cap="none" baseline="0">
                          <a:solidFill>
                            <a:schemeClr val="tx1"/>
                          </a:solidFill>
                          <a:effectLst/>
                          <a:latin typeface="Catamaran Thin" panose="020B0604020202020204" charset="0"/>
                          <a:ea typeface="Arial"/>
                          <a:cs typeface="Catamaran Thin" panose="020B0604020202020204" charset="0"/>
                          <a:sym typeface="Arial"/>
                        </a:rPr>
                        <a:t> </a:t>
                      </a:r>
                    </a:p>
                    <a:p>
                      <a:pPr marL="171450" indent="-171450" algn="l" rtl="0">
                        <a:buFont typeface="Arial" panose="020B0604020202020204" pitchFamily="34" charset="0"/>
                        <a:buChar char="•"/>
                      </a:pPr>
                      <a:r>
                        <a:rPr lang="fr" sz="1400" b="1" i="0" u="none" strike="noStrike" cap="none" baseline="0">
                          <a:solidFill>
                            <a:schemeClr val="tx1"/>
                          </a:solidFill>
                          <a:effectLst/>
                          <a:latin typeface="Catamaran Thin" panose="020B0604020202020204" charset="0"/>
                          <a:ea typeface="Arial"/>
                          <a:cs typeface="Catamaran Thin" panose="020B0604020202020204" charset="0"/>
                          <a:sym typeface="Arial"/>
                        </a:rPr>
                        <a:t>26 % </a:t>
                      </a:r>
                      <a:r>
                        <a:rPr lang="fr" sz="1400" b="0" i="0" u="none" strike="noStrike" cap="none" baseline="0">
                          <a:solidFill>
                            <a:schemeClr val="tx1"/>
                          </a:solidFill>
                          <a:effectLst/>
                          <a:latin typeface="Catamaran Thin" panose="020B0604020202020204" charset="0"/>
                          <a:ea typeface="Arial"/>
                          <a:cs typeface="Catamaran Thin" panose="020B0604020202020204" charset="0"/>
                          <a:sym typeface="Arial"/>
                        </a:rPr>
                        <a:t>de préoccupations concernant </a:t>
                      </a:r>
                      <a:r>
                        <a:rPr lang="fr" sz="1400" b="1" i="0" u="none" strike="noStrike" cap="none" baseline="0">
                          <a:solidFill>
                            <a:schemeClr val="tx1"/>
                          </a:solidFill>
                          <a:effectLst/>
                          <a:latin typeface="Catamaran Thin" panose="020B0604020202020204" charset="0"/>
                          <a:ea typeface="Arial"/>
                          <a:cs typeface="Catamaran Thin" panose="020B0604020202020204" charset="0"/>
                          <a:sym typeface="Arial"/>
                        </a:rPr>
                        <a:t>la sécurité</a:t>
                      </a:r>
                    </a:p>
                    <a:p>
                      <a:pPr marL="171450" indent="-171450" algn="l" rtl="0">
                        <a:buFont typeface="Arial" panose="020B0604020202020204" pitchFamily="34" charset="0"/>
                        <a:buChar char="•"/>
                      </a:pPr>
                      <a:r>
                        <a:rPr lang="fr" sz="1400" b="1" i="0" u="none" strike="noStrike" cap="none" baseline="0">
                          <a:solidFill>
                            <a:schemeClr val="dk1"/>
                          </a:solidFill>
                          <a:effectLst/>
                          <a:latin typeface="Catamaran Thin" panose="020B0604020202020204" charset="0"/>
                          <a:ea typeface="Arial"/>
                          <a:cs typeface="Catamaran Thin" panose="020B0604020202020204" charset="0"/>
                          <a:sym typeface="Arial"/>
                        </a:rPr>
                        <a:t>14 % font confiance aux autorités</a:t>
                      </a:r>
                      <a:r>
                        <a:rPr lang="fr" sz="1400" b="0" i="0" u="none" strike="noStrike" cap="none" baseline="0">
                          <a:solidFill>
                            <a:schemeClr val="dk1"/>
                          </a:solidFill>
                          <a:effectLst/>
                          <a:latin typeface="Catamaran Thin" panose="020B0604020202020204" charset="0"/>
                          <a:ea typeface="Arial"/>
                          <a:cs typeface="Catamaran Thin" panose="020B0604020202020204" charset="0"/>
                          <a:sym typeface="Arial"/>
                        </a:rPr>
                        <a:t>,</a:t>
                      </a:r>
                      <a:r>
                        <a:rPr lang="fr" sz="1400" b="1" i="0" u="none" strike="noStrike" cap="none" baseline="0">
                          <a:solidFill>
                            <a:schemeClr val="dk1"/>
                          </a:solidFill>
                          <a:effectLst/>
                          <a:latin typeface="Catamaran Thin" panose="020B0604020202020204" charset="0"/>
                          <a:ea typeface="Arial"/>
                          <a:cs typeface="Catamaran Thin" panose="020B0604020202020204" charset="0"/>
                          <a:sym typeface="Arial"/>
                        </a:rPr>
                        <a:t> </a:t>
                      </a:r>
                      <a:r>
                        <a:rPr lang="fr" sz="1400" b="0" i="0" u="none" strike="noStrike" cap="none" baseline="0">
                          <a:solidFill>
                            <a:schemeClr val="dk1"/>
                          </a:solidFill>
                          <a:effectLst/>
                          <a:latin typeface="Catamaran Thin" panose="020B0604020202020204" charset="0"/>
                          <a:ea typeface="Arial"/>
                          <a:cs typeface="Catamaran Thin" panose="020B0604020202020204" charset="0"/>
                          <a:sym typeface="Arial"/>
                        </a:rPr>
                        <a:t>les indiquant comme la principale raison de leur rejet du vaccin</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DFED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lgn="l" rtl="0">
                        <a:buFont typeface="Arial" panose="020B0604020202020204" pitchFamily="34" charset="0"/>
                        <a:buChar char="•"/>
                      </a:pPr>
                      <a:r>
                        <a:rPr lang="fr" sz="1400" b="0" i="0" u="none" baseline="0">
                          <a:solidFill>
                            <a:schemeClr val="tx1"/>
                          </a:solidFill>
                          <a:effectLst/>
                          <a:latin typeface="Catamaran Thin" panose="020B0604020202020204" charset="0"/>
                          <a:cs typeface="Catamaran Thin" panose="020B0604020202020204" charset="0"/>
                        </a:rPr>
                        <a:t>Diffusion télévisée en direct de l'acte de vaccination d'agents de santé, du président et du ministre de la Santé, puis de </a:t>
                      </a:r>
                      <a:r>
                        <a:rPr lang="fr" sz="1400" b="0" i="0" u="none" baseline="0">
                          <a:effectLst/>
                          <a:latin typeface="Catamaran Thin" panose="020B0604020202020204" charset="0"/>
                          <a:cs typeface="Catamaran Thin" panose="020B0604020202020204" charset="0"/>
                        </a:rPr>
                        <a:t>dirigeants syndicaux </a:t>
                      </a:r>
                    </a:p>
                    <a:p>
                      <a:pPr marL="285750" indent="-285750" algn="l" rtl="0">
                        <a:buFont typeface="Arial" panose="020B0604020202020204" pitchFamily="34" charset="0"/>
                        <a:buChar char="•"/>
                      </a:pPr>
                      <a:r>
                        <a:rPr lang="fr" sz="1400" b="0" i="0" u="none" baseline="0">
                          <a:effectLst/>
                          <a:latin typeface="Catamaran Thin" panose="020B0604020202020204" charset="0"/>
                          <a:cs typeface="Catamaran Thin" panose="020B0604020202020204" charset="0"/>
                        </a:rPr>
                        <a:t>Webinaires du ministère de la Santé – nationaux et provinciaux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400" b="0" i="0" u="none" baseline="0">
                          <a:effectLst/>
                          <a:latin typeface="Catamaran Thin" panose="020B0604020202020204" charset="0"/>
                          <a:cs typeface="Catamaran Thin" panose="020B0604020202020204" charset="0"/>
                        </a:rPr>
                        <a:t>Organisation de conférences de presse quotidiennes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400" b="0" i="0" u="none" baseline="0">
                          <a:solidFill>
                            <a:schemeClr val="tx1"/>
                          </a:solidFill>
                          <a:effectLst/>
                          <a:latin typeface="Catamaran Thin" panose="020B0604020202020204" charset="0"/>
                          <a:cs typeface="Catamaran Thin" panose="020B0604020202020204" charset="0"/>
                        </a:rPr>
                        <a:t>Intensification de l'écoute sociale</a:t>
                      </a:r>
                    </a:p>
                    <a:p>
                      <a:pPr marL="285750" indent="-285750" algn="l" rtl="0">
                        <a:buFont typeface="Arial" panose="020B0604020202020204" pitchFamily="34" charset="0"/>
                        <a:buChar char="•"/>
                      </a:pPr>
                      <a:r>
                        <a:rPr lang="fr" sz="1400" b="0" i="0" u="none" baseline="0">
                          <a:effectLst/>
                          <a:latin typeface="Catamaran Thin" panose="020B0604020202020204" charset="0"/>
                          <a:cs typeface="Catamaran Thin" panose="020B0604020202020204" charset="0"/>
                        </a:rPr>
                        <a:t>Lancement du site Web, diffusion de GIF sur les réseaux sociaux</a:t>
                      </a:r>
                    </a:p>
                    <a:p>
                      <a:pPr marL="285750" indent="-285750" algn="l" rtl="0">
                        <a:buFont typeface="Arial" panose="020B0604020202020204" pitchFamily="34" charset="0"/>
                        <a:buChar char="•"/>
                      </a:pPr>
                      <a:r>
                        <a:rPr lang="fr" sz="1400" b="0" i="0" u="none" baseline="0">
                          <a:solidFill>
                            <a:schemeClr val="tx1"/>
                          </a:solidFill>
                          <a:effectLst/>
                          <a:latin typeface="Catamaran Thin" panose="020B0604020202020204" charset="0"/>
                          <a:cs typeface="Catamaran Thin" panose="020B0604020202020204" charset="0"/>
                        </a:rPr>
                        <a:t>Communications ciblées dans des sites spécifiques</a:t>
                      </a:r>
                    </a:p>
                    <a:p>
                      <a:pPr marL="285750" indent="-285750" algn="l" rtl="0">
                        <a:buFont typeface="Arial" panose="020B0604020202020204" pitchFamily="34" charset="0"/>
                        <a:buChar char="•"/>
                      </a:pPr>
                      <a:r>
                        <a:rPr lang="fr" sz="1400" b="0" i="0" u="none" baseline="0">
                          <a:solidFill>
                            <a:schemeClr val="tx1"/>
                          </a:solidFill>
                          <a:effectLst/>
                          <a:latin typeface="Catamaran Thin" panose="020B0604020202020204" charset="0"/>
                          <a:cs typeface="Catamaran Thin" panose="020B0604020202020204" charset="0"/>
                        </a:rPr>
                        <a:t>Vidéos d'agents de santé soutenant la vaccination</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DFEDE"/>
                    </a:solidFill>
                  </a:tcPr>
                </a:tc>
                <a:extLst>
                  <a:ext uri="{0D108BD9-81ED-4DB2-BD59-A6C34878D82A}">
                    <a16:rowId xmlns:a16="http://schemas.microsoft.com/office/drawing/2014/main" val="74479519"/>
                  </a:ext>
                </a:extLst>
              </a:tr>
              <a:tr h="10586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a:r>
                        <a:rPr lang="fr" sz="1400" b="1" i="0" u="none" baseline="0">
                          <a:latin typeface="Catamaran Thin" panose="020B0604020202020204" charset="0"/>
                          <a:cs typeface="Catamaran Thin" panose="020B0604020202020204" charset="0"/>
                        </a:rPr>
                        <a:t>Processus sociaux </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EF2C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450" indent="-171450" algn="l" rtl="0">
                        <a:buFont typeface="Arial" panose="020B0604020202020204" pitchFamily="34" charset="0"/>
                        <a:buChar char="•"/>
                      </a:pPr>
                      <a:r>
                        <a:rPr lang="fr" sz="1400" b="1" i="0" u="none" strike="noStrike" cap="none" baseline="0">
                          <a:solidFill>
                            <a:schemeClr val="dk1"/>
                          </a:solidFill>
                          <a:effectLst/>
                          <a:latin typeface="Catamaran Thin" panose="020B0604020202020204" charset="0"/>
                          <a:ea typeface="Arial"/>
                          <a:cs typeface="Catamaran Thin" panose="020B0604020202020204" charset="0"/>
                          <a:sym typeface="Arial"/>
                        </a:rPr>
                        <a:t>50 % </a:t>
                      </a:r>
                      <a:r>
                        <a:rPr lang="fr" sz="1400" b="0" i="0" u="none" strike="noStrike" cap="none" baseline="0">
                          <a:solidFill>
                            <a:schemeClr val="dk1"/>
                          </a:solidFill>
                          <a:effectLst/>
                          <a:latin typeface="Catamaran Thin" panose="020B0604020202020204" charset="0"/>
                          <a:ea typeface="Arial"/>
                          <a:cs typeface="Catamaran Thin" panose="020B0604020202020204" charset="0"/>
                          <a:sym typeface="Arial"/>
                        </a:rPr>
                        <a:t>pensent que les adultes </a:t>
                      </a:r>
                      <a:r>
                        <a:rPr lang="fr" sz="1400" b="1" i="0" u="none" strike="noStrike" cap="none" baseline="0">
                          <a:solidFill>
                            <a:schemeClr val="dk1"/>
                          </a:solidFill>
                          <a:effectLst/>
                          <a:latin typeface="Catamaran Thin" panose="020B0604020202020204" charset="0"/>
                          <a:ea typeface="Arial"/>
                          <a:cs typeface="Catamaran Thin" panose="020B0604020202020204" charset="0"/>
                          <a:sym typeface="Arial"/>
                        </a:rPr>
                        <a:t>des communautés et leurs collègues se feront vacciner</a:t>
                      </a:r>
                    </a:p>
                    <a:p>
                      <a:pPr marL="171450" indent="-171450" algn="l" rtl="0">
                        <a:buFont typeface="Arial" panose="020B0604020202020204" pitchFamily="34" charset="0"/>
                        <a:buChar char="•"/>
                      </a:pPr>
                      <a:r>
                        <a:rPr lang="fr" sz="1400" b="1" i="0" u="none" strike="noStrike" cap="none" baseline="0">
                          <a:solidFill>
                            <a:schemeClr val="dk1"/>
                          </a:solidFill>
                          <a:effectLst/>
                          <a:latin typeface="Catamaran Thin" panose="020B0604020202020204" charset="0"/>
                          <a:ea typeface="Arial"/>
                          <a:cs typeface="Catamaran Thin" panose="020B0604020202020204" charset="0"/>
                          <a:sym typeface="Arial"/>
                        </a:rPr>
                        <a:t>74 % recommanderaient le vaccin à d'autres</a:t>
                      </a:r>
                      <a:endParaRPr lang="fr" sz="1400" b="1" dirty="0">
                        <a:latin typeface="Catamaran Thin" panose="020B0604020202020204" charset="0"/>
                        <a:cs typeface="Catamaran Thin" panose="020B0604020202020204" charset="0"/>
                      </a:endParaRP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EF2C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400" b="0" i="0" u="none" baseline="0">
                          <a:effectLst/>
                          <a:latin typeface="Catamaran Thin" panose="020B0604020202020204" charset="0"/>
                          <a:cs typeface="Catamaran Thin" panose="020B0604020202020204" charset="0"/>
                        </a:rPr>
                        <a:t>Engagement communautaire ciblé dans des domaines spécifiques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400" b="0" i="0" u="none" baseline="0">
                          <a:effectLst/>
                          <a:latin typeface="Catamaran Thin" panose="020B0604020202020204" charset="0"/>
                          <a:cs typeface="Catamaran Thin" panose="020B0604020202020204" charset="0"/>
                        </a:rPr>
                        <a:t>« Vaxscenes » - histoires au format vidéo de personnes ciblées à chaque phase parlant de leur expérience de vaccination</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CEF2CE"/>
                    </a:solidFill>
                  </a:tcPr>
                </a:tc>
                <a:extLst>
                  <a:ext uri="{0D108BD9-81ED-4DB2-BD59-A6C34878D82A}">
                    <a16:rowId xmlns:a16="http://schemas.microsoft.com/office/drawing/2014/main" val="1786415976"/>
                  </a:ext>
                </a:extLst>
              </a:tr>
              <a:tr h="4761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a:r>
                        <a:rPr lang="fr" sz="1400" b="1" i="0" u="none" baseline="0">
                          <a:latin typeface="Catamaran Thin" panose="020B0604020202020204" charset="0"/>
                          <a:cs typeface="Catamaran Thin" panose="020B0604020202020204" charset="0"/>
                        </a:rPr>
                        <a:t>Motivation </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D8B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400" b="1" i="0" u="none" strike="noStrike" cap="none" baseline="0">
                          <a:solidFill>
                            <a:schemeClr val="dk1"/>
                          </a:solidFill>
                          <a:effectLst/>
                          <a:latin typeface="Catamaran Thin" panose="020B0604020202020204" charset="0"/>
                          <a:ea typeface="Arial"/>
                          <a:cs typeface="Catamaran Thin" panose="020B0604020202020204" charset="0"/>
                          <a:sym typeface="Arial"/>
                        </a:rPr>
                        <a:t>70 % </a:t>
                      </a:r>
                      <a:r>
                        <a:rPr lang="fr" sz="1400" b="0" i="0" u="none" strike="noStrike" cap="none" baseline="0">
                          <a:solidFill>
                            <a:schemeClr val="dk1"/>
                          </a:solidFill>
                          <a:effectLst/>
                          <a:latin typeface="Catamaran Thin" panose="020B0604020202020204" charset="0"/>
                          <a:ea typeface="Arial"/>
                          <a:cs typeface="Catamaran Thin" panose="020B0604020202020204" charset="0"/>
                          <a:sym typeface="Arial"/>
                        </a:rPr>
                        <a:t>ont affirmé </a:t>
                      </a:r>
                      <a:r>
                        <a:rPr lang="fr" sz="1400" b="1" i="0" u="none" strike="noStrike" cap="none" baseline="0">
                          <a:solidFill>
                            <a:schemeClr val="dk1"/>
                          </a:solidFill>
                          <a:effectLst/>
                          <a:latin typeface="Catamaran Thin" panose="020B0604020202020204" charset="0"/>
                          <a:ea typeface="Arial"/>
                          <a:cs typeface="Catamaran Thin" panose="020B0604020202020204" charset="0"/>
                          <a:sym typeface="Arial"/>
                        </a:rPr>
                        <a:t>qu'ils se feront administrer le vaccin</a:t>
                      </a: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D8BD"/>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71450" indent="-171450" algn="l" rtl="0">
                        <a:buFont typeface="Arial" panose="020B0604020202020204" pitchFamily="34" charset="0"/>
                        <a:buChar char="•"/>
                      </a:pPr>
                      <a:r>
                        <a:rPr lang="fr" sz="1400" b="0" i="0" u="none" baseline="0" dirty="0">
                          <a:latin typeface="Catamaran Thin" panose="020B0604020202020204" charset="0"/>
                          <a:cs typeface="Catamaran Thin" panose="020B0604020202020204" charset="0"/>
                        </a:rPr>
                        <a:t>Planification d'interventions comportementales</a:t>
                      </a:r>
                      <a:endParaRPr lang="fr" sz="1400" dirty="0">
                        <a:latin typeface="Catamaran Thin" panose="020B0604020202020204" charset="0"/>
                        <a:cs typeface="Catamaran Thin" panose="020B0604020202020204" charset="0"/>
                      </a:endParaRPr>
                    </a:p>
                  </a:txBody>
                  <a:tcPr marL="134112" marR="134112" marT="60960" marB="60960">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D8BD"/>
                    </a:solidFill>
                  </a:tcPr>
                </a:tc>
                <a:extLst>
                  <a:ext uri="{0D108BD9-81ED-4DB2-BD59-A6C34878D82A}">
                    <a16:rowId xmlns:a16="http://schemas.microsoft.com/office/drawing/2014/main" val="711320314"/>
                  </a:ext>
                </a:extLst>
              </a:tr>
            </a:tbl>
          </a:graphicData>
        </a:graphic>
      </p:graphicFrame>
      <p:pic>
        <p:nvPicPr>
          <p:cNvPr id="14" name="Picture 13">
            <a:extLst>
              <a:ext uri="{FF2B5EF4-FFF2-40B4-BE49-F238E27FC236}">
                <a16:creationId xmlns:a16="http://schemas.microsoft.com/office/drawing/2014/main" id="{E1E35C37-4769-4BFB-A4FC-654D976CE31F}"/>
              </a:ext>
            </a:extLst>
          </p:cNvPr>
          <p:cNvPicPr>
            <a:picLocks noChangeAspect="1"/>
          </p:cNvPicPr>
          <p:nvPr/>
        </p:nvPicPr>
        <p:blipFill>
          <a:blip r:embed="rId3"/>
          <a:stretch>
            <a:fillRect/>
          </a:stretch>
        </p:blipFill>
        <p:spPr>
          <a:xfrm>
            <a:off x="10850148" y="58909"/>
            <a:ext cx="1162050" cy="285750"/>
          </a:xfrm>
          <a:prstGeom prst="rect">
            <a:avLst/>
          </a:prstGeom>
        </p:spPr>
      </p:pic>
      <p:sp>
        <p:nvSpPr>
          <p:cNvPr id="2" name="TextBox 1">
            <a:extLst>
              <a:ext uri="{FF2B5EF4-FFF2-40B4-BE49-F238E27FC236}">
                <a16:creationId xmlns:a16="http://schemas.microsoft.com/office/drawing/2014/main" id="{0C5C164D-EEA7-44E1-8C7B-9B50EF48D2C5}"/>
              </a:ext>
            </a:extLst>
          </p:cNvPr>
          <p:cNvSpPr txBox="1"/>
          <p:nvPr/>
        </p:nvSpPr>
        <p:spPr>
          <a:xfrm>
            <a:off x="0" y="41014"/>
            <a:ext cx="395325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a:ln>
                  <a:noFill/>
                </a:ln>
                <a:solidFill>
                  <a:prstClr val="black"/>
                </a:solidFill>
                <a:effectLst/>
                <a:highlight>
                  <a:srgbClr val="FFFF00"/>
                </a:highlight>
                <a:uLnTx/>
                <a:uFillTx/>
                <a:latin typeface="Arial"/>
                <a:ea typeface="+mn-ea"/>
                <a:cs typeface="+mn-cs"/>
              </a:rPr>
              <a:t>EXEMPLE DE CAS</a:t>
            </a:r>
            <a:endParaRPr kumimoji="0" lang="fr" sz="1400" b="1" i="0" u="none" strike="noStrike" kern="1200" cap="none" spc="0" normalizeH="0" baseline="0" noProof="0" dirty="0">
              <a:ln>
                <a:noFill/>
              </a:ln>
              <a:solidFill>
                <a:prstClr val="black"/>
              </a:solidFill>
              <a:effectLst/>
              <a:highlight>
                <a:srgbClr val="FFFF00"/>
              </a:highlight>
              <a:uLnTx/>
              <a:uFillTx/>
              <a:latin typeface="Arial"/>
              <a:ea typeface="+mn-ea"/>
              <a:cs typeface="+mn-cs"/>
            </a:endParaRPr>
          </a:p>
        </p:txBody>
      </p:sp>
    </p:spTree>
    <p:extLst>
      <p:ext uri="{BB962C8B-B14F-4D97-AF65-F5344CB8AC3E}">
        <p14:creationId xmlns:p14="http://schemas.microsoft.com/office/powerpoint/2010/main" val="1962557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993C527-F395-42D4-AE1F-C8756F633202}"/>
              </a:ext>
            </a:extLst>
          </p:cNvPr>
          <p:cNvSpPr/>
          <p:nvPr/>
        </p:nvSpPr>
        <p:spPr>
          <a:xfrm>
            <a:off x="9776710" y="392964"/>
            <a:ext cx="1828800" cy="674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93AAB750-2766-4FD4-981C-706D1BD4FB50}"/>
              </a:ext>
            </a:extLst>
          </p:cNvPr>
          <p:cNvSpPr/>
          <p:nvPr/>
        </p:nvSpPr>
        <p:spPr>
          <a:xfrm>
            <a:off x="431962" y="326834"/>
            <a:ext cx="1176003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3200" b="1" i="0" u="sng" strike="noStrike" kern="1200" cap="none" spc="0" normalizeH="0" baseline="0">
                <a:ln>
                  <a:noFill/>
                </a:ln>
                <a:solidFill>
                  <a:srgbClr val="04A4EC"/>
                </a:solidFill>
                <a:effectLst/>
                <a:uLnTx/>
                <a:uFillTx/>
                <a:latin typeface="Calibri" panose="020F0502020204030204"/>
                <a:ea typeface="+mn-ea"/>
                <a:cs typeface="+mn-cs"/>
              </a:rPr>
              <a:t>République du Congo</a:t>
            </a:r>
            <a:r>
              <a:rPr kumimoji="0" lang="fr" sz="3200" b="1" i="0" u="none" strike="noStrike" kern="1200" cap="none" spc="0" normalizeH="0" baseline="0">
                <a:ln>
                  <a:noFill/>
                </a:ln>
                <a:solidFill>
                  <a:srgbClr val="04A4EC"/>
                </a:solidFill>
                <a:effectLst/>
                <a:uLnTx/>
                <a:uFillTx/>
                <a:latin typeface="Calibri" panose="020F0502020204030204"/>
                <a:ea typeface="+mn-ea"/>
                <a:cs typeface="+mn-cs"/>
              </a:rPr>
              <a:t> : Collecte de données rapide</a:t>
            </a:r>
            <a:endParaRPr kumimoji="0" lang="fr" sz="3200" b="0" i="0" u="none" strike="noStrike" kern="1200" cap="none" spc="0" normalizeH="0" baseline="0" noProof="0" dirty="0">
              <a:ln>
                <a:noFill/>
              </a:ln>
              <a:solidFill>
                <a:srgbClr val="04A4EC"/>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C5C164D-EEA7-44E1-8C7B-9B50EF48D2C5}"/>
              </a:ext>
            </a:extLst>
          </p:cNvPr>
          <p:cNvSpPr txBox="1"/>
          <p:nvPr/>
        </p:nvSpPr>
        <p:spPr>
          <a:xfrm>
            <a:off x="0" y="41014"/>
            <a:ext cx="395325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a:ln>
                  <a:noFill/>
                </a:ln>
                <a:solidFill>
                  <a:prstClr val="black"/>
                </a:solidFill>
                <a:effectLst/>
                <a:highlight>
                  <a:srgbClr val="FFFF00"/>
                </a:highlight>
                <a:uLnTx/>
                <a:uFillTx/>
                <a:latin typeface="Arial"/>
                <a:ea typeface="+mn-ea"/>
                <a:cs typeface="+mn-cs"/>
              </a:rPr>
              <a:t>EXEMPLE DE CAS</a:t>
            </a:r>
            <a:endParaRPr kumimoji="0" lang="fr" sz="1400" b="1" i="0" u="none" strike="noStrike" kern="1200" cap="none" spc="0" normalizeH="0" baseline="0" noProof="0" dirty="0">
              <a:ln>
                <a:noFill/>
              </a:ln>
              <a:solidFill>
                <a:prstClr val="black"/>
              </a:solidFill>
              <a:effectLst/>
              <a:highlight>
                <a:srgbClr val="FFFF00"/>
              </a:highlight>
              <a:uLnTx/>
              <a:uFillTx/>
              <a:latin typeface="Arial"/>
              <a:ea typeface="+mn-ea"/>
              <a:cs typeface="+mn-cs"/>
            </a:endParaRPr>
          </a:p>
        </p:txBody>
      </p:sp>
      <p:pic>
        <p:nvPicPr>
          <p:cNvPr id="8" name="Picture 7">
            <a:extLst>
              <a:ext uri="{FF2B5EF4-FFF2-40B4-BE49-F238E27FC236}">
                <a16:creationId xmlns:a16="http://schemas.microsoft.com/office/drawing/2014/main" id="{E1FC88E7-89BD-401B-89C5-1E737C2B6609}"/>
              </a:ext>
            </a:extLst>
          </p:cNvPr>
          <p:cNvPicPr>
            <a:picLocks noChangeAspect="1"/>
          </p:cNvPicPr>
          <p:nvPr/>
        </p:nvPicPr>
        <p:blipFill rotWithShape="1">
          <a:blip r:embed="rId2"/>
          <a:srcRect l="30252" t="41084" r="16826" b="16215"/>
          <a:stretch/>
        </p:blipFill>
        <p:spPr>
          <a:xfrm>
            <a:off x="575788" y="1128062"/>
            <a:ext cx="5754671" cy="2611806"/>
          </a:xfrm>
          <a:prstGeom prst="rect">
            <a:avLst/>
          </a:prstGeom>
          <a:ln w="28575">
            <a:solidFill>
              <a:srgbClr val="FFE699"/>
            </a:solidFill>
          </a:ln>
        </p:spPr>
      </p:pic>
      <p:pic>
        <p:nvPicPr>
          <p:cNvPr id="9" name="Picture 8">
            <a:extLst>
              <a:ext uri="{FF2B5EF4-FFF2-40B4-BE49-F238E27FC236}">
                <a16:creationId xmlns:a16="http://schemas.microsoft.com/office/drawing/2014/main" id="{A2DF8C39-64A1-4044-97FB-657E82E0625D}"/>
              </a:ext>
            </a:extLst>
          </p:cNvPr>
          <p:cNvPicPr>
            <a:picLocks noChangeAspect="1"/>
          </p:cNvPicPr>
          <p:nvPr/>
        </p:nvPicPr>
        <p:blipFill rotWithShape="1">
          <a:blip r:embed="rId3"/>
          <a:srcRect l="38236" t="42397" r="14953" b="16322"/>
          <a:stretch/>
        </p:blipFill>
        <p:spPr>
          <a:xfrm>
            <a:off x="575788" y="3839084"/>
            <a:ext cx="5785391" cy="2869746"/>
          </a:xfrm>
          <a:prstGeom prst="rect">
            <a:avLst/>
          </a:prstGeom>
          <a:ln w="28575">
            <a:solidFill>
              <a:srgbClr val="C5E0B5"/>
            </a:solidFill>
          </a:ln>
        </p:spPr>
      </p:pic>
      <p:pic>
        <p:nvPicPr>
          <p:cNvPr id="11" name="Picture 10">
            <a:extLst>
              <a:ext uri="{FF2B5EF4-FFF2-40B4-BE49-F238E27FC236}">
                <a16:creationId xmlns:a16="http://schemas.microsoft.com/office/drawing/2014/main" id="{0E0BDF13-F58A-4A87-BCA8-0B891C20B504}"/>
              </a:ext>
            </a:extLst>
          </p:cNvPr>
          <p:cNvPicPr>
            <a:picLocks noChangeAspect="1"/>
          </p:cNvPicPr>
          <p:nvPr/>
        </p:nvPicPr>
        <p:blipFill rotWithShape="1">
          <a:blip r:embed="rId4"/>
          <a:srcRect l="35750" t="45393" r="18280" b="16836"/>
          <a:stretch/>
        </p:blipFill>
        <p:spPr>
          <a:xfrm>
            <a:off x="6457068" y="1117772"/>
            <a:ext cx="5516144" cy="2622096"/>
          </a:xfrm>
          <a:prstGeom prst="rect">
            <a:avLst/>
          </a:prstGeom>
          <a:ln w="28575">
            <a:solidFill>
              <a:srgbClr val="B4C7E7"/>
            </a:solidFill>
          </a:ln>
        </p:spPr>
      </p:pic>
      <p:sp>
        <p:nvSpPr>
          <p:cNvPr id="13" name="Content Placeholder 1">
            <a:extLst>
              <a:ext uri="{FF2B5EF4-FFF2-40B4-BE49-F238E27FC236}">
                <a16:creationId xmlns:a16="http://schemas.microsoft.com/office/drawing/2014/main" id="{8BFD9465-7E67-4648-897E-B0E7EACD436E}"/>
              </a:ext>
            </a:extLst>
          </p:cNvPr>
          <p:cNvSpPr>
            <a:spLocks noGrp="1"/>
          </p:cNvSpPr>
          <p:nvPr>
            <p:ph idx="1"/>
          </p:nvPr>
        </p:nvSpPr>
        <p:spPr>
          <a:xfrm>
            <a:off x="6738799" y="3981512"/>
            <a:ext cx="5049926" cy="2416073"/>
          </a:xfrm>
          <a:solidFill>
            <a:schemeClr val="accent3">
              <a:lumMod val="20000"/>
              <a:lumOff val="80000"/>
            </a:schemeClr>
          </a:solidFill>
        </p:spPr>
        <p:txBody>
          <a:bodyPr lIns="91440" tIns="91440"/>
          <a:lstStyle/>
          <a:p>
            <a:pPr algn="l" rtl="0">
              <a:lnSpc>
                <a:spcPct val="100000"/>
              </a:lnSpc>
              <a:spcBef>
                <a:spcPts val="0"/>
              </a:spcBef>
              <a:spcAft>
                <a:spcPts val="0"/>
              </a:spcAft>
            </a:pPr>
            <a:r>
              <a:rPr lang="fr" b="1" i="0" u="none" baseline="0" dirty="0"/>
              <a:t>Résumé des obstacles à la vaccination contre la COVID-19</a:t>
            </a:r>
          </a:p>
          <a:p>
            <a:pPr marL="285750" indent="-285750" algn="l" rtl="0">
              <a:lnSpc>
                <a:spcPct val="100000"/>
              </a:lnSpc>
              <a:spcBef>
                <a:spcPts val="600"/>
              </a:spcBef>
              <a:spcAft>
                <a:spcPts val="0"/>
              </a:spcAft>
              <a:buFont typeface="Arial" panose="020B0604020202020204" pitchFamily="34" charset="0"/>
              <a:buChar char="•"/>
            </a:pPr>
            <a:r>
              <a:rPr lang="fr" sz="1200" b="1" i="0" u="none" baseline="0" dirty="0"/>
              <a:t>Les défis en matière d'accès aux vaccins </a:t>
            </a:r>
          </a:p>
          <a:p>
            <a:pPr lvl="2" algn="l" rtl="0">
              <a:lnSpc>
                <a:spcPct val="100000"/>
              </a:lnSpc>
              <a:spcBef>
                <a:spcPts val="0"/>
              </a:spcBef>
              <a:spcAft>
                <a:spcPts val="0"/>
              </a:spcAft>
              <a:buFont typeface="Arial" panose="020B0604020202020204" pitchFamily="34" charset="0"/>
              <a:buChar char="-"/>
            </a:pPr>
            <a:r>
              <a:rPr lang="fr" sz="1200" b="0" i="0" u="none" baseline="0" dirty="0"/>
              <a:t>Les établissements de santé locaux ne disposent pas de doses</a:t>
            </a:r>
          </a:p>
          <a:p>
            <a:pPr lvl="2" algn="l" rtl="0">
              <a:lnSpc>
                <a:spcPct val="100000"/>
              </a:lnSpc>
              <a:spcBef>
                <a:spcPts val="0"/>
              </a:spcBef>
              <a:spcAft>
                <a:spcPts val="0"/>
              </a:spcAft>
              <a:buFont typeface="Arial" panose="020B0604020202020204" pitchFamily="34" charset="0"/>
              <a:buChar char="-"/>
            </a:pPr>
            <a:r>
              <a:rPr lang="fr" sz="1200" b="0" i="0" u="none" baseline="0" dirty="0"/>
              <a:t>Trop grande distance à parcourir pour se faire vacciner dans les grands hôpitaux</a:t>
            </a:r>
          </a:p>
          <a:p>
            <a:pPr lvl="2" algn="l" rtl="0">
              <a:lnSpc>
                <a:spcPct val="100000"/>
              </a:lnSpc>
              <a:spcBef>
                <a:spcPts val="0"/>
              </a:spcBef>
              <a:spcAft>
                <a:spcPts val="0"/>
              </a:spcAft>
              <a:buFont typeface="Arial" panose="020B0604020202020204" pitchFamily="34" charset="0"/>
              <a:buChar char="-"/>
            </a:pPr>
            <a:r>
              <a:rPr lang="fr" sz="1200" b="0" i="0" u="none" baseline="0" dirty="0"/>
              <a:t>Difficultés quant à savoir où se faire vacciner</a:t>
            </a:r>
          </a:p>
          <a:p>
            <a:pPr lvl="2" algn="l" rtl="0">
              <a:lnSpc>
                <a:spcPct val="100000"/>
              </a:lnSpc>
              <a:spcBef>
                <a:spcPts val="0"/>
              </a:spcBef>
              <a:spcAft>
                <a:spcPts val="0"/>
              </a:spcAft>
              <a:buFont typeface="Arial" panose="020B0604020202020204" pitchFamily="34" charset="0"/>
              <a:buChar char="-"/>
            </a:pPr>
            <a:r>
              <a:rPr lang="fr" sz="1200" b="0" i="0" u="none" baseline="0" dirty="0"/>
              <a:t>Difficultés quant à déterminer l'éligibilité</a:t>
            </a:r>
          </a:p>
          <a:p>
            <a:pPr marL="285750" indent="-285750" algn="l" rtl="0">
              <a:lnSpc>
                <a:spcPct val="100000"/>
              </a:lnSpc>
              <a:spcBef>
                <a:spcPts val="600"/>
              </a:spcBef>
              <a:spcAft>
                <a:spcPts val="0"/>
              </a:spcAft>
              <a:buFont typeface="Arial" panose="020B0604020202020204" pitchFamily="34" charset="0"/>
              <a:buChar char="•"/>
            </a:pPr>
            <a:r>
              <a:rPr lang="fr" sz="1200" b="1" i="0" u="none" baseline="0" dirty="0"/>
              <a:t>Faible perception du risque de COVID-19 par rapport à l'importance perçue de la vaccination</a:t>
            </a:r>
          </a:p>
          <a:p>
            <a:pPr marL="285750" indent="-285750" algn="l" rtl="0">
              <a:lnSpc>
                <a:spcPct val="100000"/>
              </a:lnSpc>
              <a:spcBef>
                <a:spcPts val="600"/>
              </a:spcBef>
              <a:spcAft>
                <a:spcPts val="0"/>
              </a:spcAft>
              <a:buFont typeface="Arial" panose="020B0604020202020204" pitchFamily="34" charset="0"/>
              <a:buChar char="•"/>
            </a:pPr>
            <a:r>
              <a:rPr lang="fr" sz="1200" b="1" i="0" u="none" baseline="0" dirty="0"/>
              <a:t>Préoccupations concernant l'efficacité et les MAPI/l'innocuité</a:t>
            </a:r>
          </a:p>
        </p:txBody>
      </p:sp>
      <p:sp>
        <p:nvSpPr>
          <p:cNvPr id="3" name="TextBox 2">
            <a:extLst>
              <a:ext uri="{FF2B5EF4-FFF2-40B4-BE49-F238E27FC236}">
                <a16:creationId xmlns:a16="http://schemas.microsoft.com/office/drawing/2014/main" id="{913EA3FA-7920-95F6-9EA1-CA76AD324FAC}"/>
              </a:ext>
            </a:extLst>
          </p:cNvPr>
          <p:cNvSpPr txBox="1"/>
          <p:nvPr/>
        </p:nvSpPr>
        <p:spPr>
          <a:xfrm>
            <a:off x="4883150" y="1676401"/>
            <a:ext cx="1790701" cy="98488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400"/>
              </a:spcAft>
            </a:pPr>
            <a:r>
              <a:rPr lang="en-US" sz="1200" b="1" dirty="0">
                <a:ea typeface="+mn-lt"/>
                <a:cs typeface="+mn-lt"/>
              </a:rPr>
              <a:t>Pas du tout important</a:t>
            </a:r>
            <a:endParaRPr lang="en-US">
              <a:cs typeface="Arial"/>
            </a:endParaRPr>
          </a:p>
          <a:p>
            <a:pPr>
              <a:spcAft>
                <a:spcPts val="400"/>
              </a:spcAft>
            </a:pPr>
            <a:r>
              <a:rPr lang="en-US" sz="1200" b="1" dirty="0">
                <a:ea typeface="+mn-lt"/>
                <a:cs typeface="+mn-lt"/>
              </a:rPr>
              <a:t>Un </a:t>
            </a:r>
            <a:r>
              <a:rPr lang="en-US" sz="1200" b="1" dirty="0" err="1">
                <a:ea typeface="+mn-lt"/>
                <a:cs typeface="+mn-lt"/>
              </a:rPr>
              <a:t>peu</a:t>
            </a:r>
            <a:r>
              <a:rPr lang="en-US" sz="1200" b="1" dirty="0">
                <a:ea typeface="+mn-lt"/>
                <a:cs typeface="+mn-lt"/>
              </a:rPr>
              <a:t> important</a:t>
            </a:r>
          </a:p>
          <a:p>
            <a:pPr>
              <a:spcAft>
                <a:spcPts val="400"/>
              </a:spcAft>
            </a:pPr>
            <a:r>
              <a:rPr lang="en-US" sz="1200" b="1" dirty="0" err="1">
                <a:ea typeface="+mn-lt"/>
                <a:cs typeface="+mn-lt"/>
              </a:rPr>
              <a:t>Assez</a:t>
            </a:r>
            <a:r>
              <a:rPr lang="en-US" sz="1200" b="1" dirty="0">
                <a:ea typeface="+mn-lt"/>
                <a:cs typeface="+mn-lt"/>
              </a:rPr>
              <a:t> important</a:t>
            </a:r>
          </a:p>
          <a:p>
            <a:pPr>
              <a:spcAft>
                <a:spcPts val="400"/>
              </a:spcAft>
            </a:pPr>
            <a:r>
              <a:rPr lang="en-US" sz="1200" b="1" dirty="0">
                <a:ea typeface="+mn-lt"/>
                <a:cs typeface="+mn-lt"/>
              </a:rPr>
              <a:t>Très important</a:t>
            </a:r>
            <a:endParaRPr lang="en-US" b="1" dirty="0">
              <a:cs typeface="Arial"/>
            </a:endParaRPr>
          </a:p>
        </p:txBody>
      </p:sp>
      <p:sp>
        <p:nvSpPr>
          <p:cNvPr id="4" name="TextBox 3">
            <a:extLst>
              <a:ext uri="{FF2B5EF4-FFF2-40B4-BE49-F238E27FC236}">
                <a16:creationId xmlns:a16="http://schemas.microsoft.com/office/drawing/2014/main" id="{772B54D3-F7E2-67E9-6DDA-E903F1D841BC}"/>
              </a:ext>
            </a:extLst>
          </p:cNvPr>
          <p:cNvSpPr txBox="1"/>
          <p:nvPr/>
        </p:nvSpPr>
        <p:spPr>
          <a:xfrm>
            <a:off x="10862732" y="1930401"/>
            <a:ext cx="1663701" cy="98488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400"/>
              </a:spcAft>
            </a:pPr>
            <a:r>
              <a:rPr lang="en-US" sz="1200" b="1" dirty="0">
                <a:ea typeface="+mn-lt"/>
                <a:cs typeface="+mn-lt"/>
              </a:rPr>
              <a:t>Pas du tout facile</a:t>
            </a:r>
            <a:endParaRPr lang="en-US" b="1">
              <a:cs typeface="Arial"/>
            </a:endParaRPr>
          </a:p>
          <a:p>
            <a:pPr>
              <a:spcAft>
                <a:spcPts val="400"/>
              </a:spcAft>
            </a:pPr>
            <a:r>
              <a:rPr lang="en-US" sz="1200" b="1" dirty="0">
                <a:ea typeface="+mn-lt"/>
                <a:cs typeface="+mn-lt"/>
              </a:rPr>
              <a:t>Un </a:t>
            </a:r>
            <a:r>
              <a:rPr lang="en-US" sz="1200" b="1" dirty="0" err="1">
                <a:ea typeface="+mn-lt"/>
                <a:cs typeface="+mn-lt"/>
              </a:rPr>
              <a:t>peu</a:t>
            </a:r>
            <a:r>
              <a:rPr lang="en-US" sz="1200" b="1" dirty="0">
                <a:ea typeface="+mn-lt"/>
                <a:cs typeface="+mn-lt"/>
              </a:rPr>
              <a:t> facile</a:t>
            </a:r>
            <a:endParaRPr lang="en-US" b="1">
              <a:cs typeface="Arial"/>
            </a:endParaRPr>
          </a:p>
          <a:p>
            <a:pPr>
              <a:spcAft>
                <a:spcPts val="400"/>
              </a:spcAft>
            </a:pPr>
            <a:r>
              <a:rPr lang="en-US" sz="1200" b="1" dirty="0" err="1">
                <a:ea typeface="+mn-lt"/>
                <a:cs typeface="+mn-lt"/>
              </a:rPr>
              <a:t>Assez</a:t>
            </a:r>
            <a:r>
              <a:rPr lang="en-US" sz="1200" b="1" dirty="0">
                <a:ea typeface="+mn-lt"/>
                <a:cs typeface="+mn-lt"/>
              </a:rPr>
              <a:t> facile</a:t>
            </a:r>
            <a:endParaRPr lang="en-US" b="1">
              <a:cs typeface="Arial"/>
            </a:endParaRPr>
          </a:p>
          <a:p>
            <a:pPr>
              <a:spcAft>
                <a:spcPts val="400"/>
              </a:spcAft>
            </a:pPr>
            <a:r>
              <a:rPr lang="en-US" sz="1200" b="1" dirty="0">
                <a:ea typeface="+mn-lt"/>
                <a:cs typeface="+mn-lt"/>
              </a:rPr>
              <a:t>Très facile</a:t>
            </a:r>
            <a:endParaRPr lang="en-US">
              <a:cs typeface="Arial"/>
            </a:endParaRPr>
          </a:p>
        </p:txBody>
      </p:sp>
      <p:sp>
        <p:nvSpPr>
          <p:cNvPr id="5" name="TextBox 4">
            <a:extLst>
              <a:ext uri="{FF2B5EF4-FFF2-40B4-BE49-F238E27FC236}">
                <a16:creationId xmlns:a16="http://schemas.microsoft.com/office/drawing/2014/main" id="{5F2426E5-FD14-B945-CF04-6FC0C81302E4}"/>
              </a:ext>
            </a:extLst>
          </p:cNvPr>
          <p:cNvSpPr txBox="1"/>
          <p:nvPr/>
        </p:nvSpPr>
        <p:spPr>
          <a:xfrm>
            <a:off x="4809065" y="4745567"/>
            <a:ext cx="1790701" cy="125162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400"/>
              </a:spcAft>
            </a:pPr>
            <a:r>
              <a:rPr lang="en-US" sz="1200" b="1" dirty="0">
                <a:ea typeface="+mn-lt"/>
                <a:cs typeface="+mn-lt"/>
              </a:rPr>
              <a:t>Non, la </a:t>
            </a:r>
            <a:r>
              <a:rPr lang="en-US" sz="1200" b="1" dirty="0" err="1">
                <a:ea typeface="+mn-lt"/>
                <a:cs typeface="+mn-lt"/>
              </a:rPr>
              <a:t>plupart</a:t>
            </a:r>
            <a:r>
              <a:rPr lang="en-US" sz="1200" b="1" dirty="0">
                <a:ea typeface="+mn-lt"/>
                <a:cs typeface="+mn-lt"/>
              </a:rPr>
              <a:t> ne </a:t>
            </a:r>
            <a:r>
              <a:rPr lang="en-US" sz="1200" b="1" dirty="0" err="1">
                <a:ea typeface="+mn-lt"/>
                <a:cs typeface="+mn-lt"/>
              </a:rPr>
              <a:t>veulent</a:t>
            </a:r>
            <a:r>
              <a:rPr lang="en-US" sz="1200" b="1" dirty="0">
                <a:ea typeface="+mn-lt"/>
                <a:cs typeface="+mn-lt"/>
              </a:rPr>
              <a:t> pas que je me </a:t>
            </a:r>
            <a:r>
              <a:rPr lang="en-US" sz="1200" b="1" dirty="0" err="1">
                <a:ea typeface="+mn-lt"/>
                <a:cs typeface="+mn-lt"/>
              </a:rPr>
              <a:t>fasse</a:t>
            </a:r>
            <a:r>
              <a:rPr lang="en-US" sz="1200" b="1" dirty="0">
                <a:ea typeface="+mn-lt"/>
                <a:cs typeface="+mn-lt"/>
              </a:rPr>
              <a:t> </a:t>
            </a:r>
            <a:r>
              <a:rPr lang="en-US" sz="1200" b="1" dirty="0" err="1">
                <a:ea typeface="+mn-lt"/>
                <a:cs typeface="+mn-lt"/>
              </a:rPr>
              <a:t>vacciner</a:t>
            </a:r>
            <a:endParaRPr lang="en-US" b="1" dirty="0" err="1"/>
          </a:p>
          <a:p>
            <a:pPr>
              <a:spcAft>
                <a:spcPts val="400"/>
              </a:spcAft>
            </a:pPr>
            <a:r>
              <a:rPr lang="en-US" sz="1200" b="1" dirty="0">
                <a:ea typeface="+mn-lt"/>
                <a:cs typeface="+mn-lt"/>
              </a:rPr>
              <a:t>Oui, la </a:t>
            </a:r>
            <a:r>
              <a:rPr lang="en-US" sz="1200" b="1" dirty="0" err="1">
                <a:ea typeface="+mn-lt"/>
                <a:cs typeface="+mn-lt"/>
              </a:rPr>
              <a:t>plupart</a:t>
            </a:r>
            <a:r>
              <a:rPr lang="en-US" sz="1200" b="1" dirty="0">
                <a:ea typeface="+mn-lt"/>
                <a:cs typeface="+mn-lt"/>
              </a:rPr>
              <a:t> </a:t>
            </a:r>
            <a:r>
              <a:rPr lang="en-US" sz="1200" b="1" dirty="0" err="1">
                <a:ea typeface="+mn-lt"/>
                <a:cs typeface="+mn-lt"/>
              </a:rPr>
              <a:t>veulent</a:t>
            </a:r>
            <a:r>
              <a:rPr lang="en-US" sz="1200" b="1" dirty="0">
                <a:ea typeface="+mn-lt"/>
                <a:cs typeface="+mn-lt"/>
              </a:rPr>
              <a:t> que je me </a:t>
            </a:r>
            <a:r>
              <a:rPr lang="en-US" sz="1200" b="1" dirty="0" err="1">
                <a:ea typeface="+mn-lt"/>
                <a:cs typeface="+mn-lt"/>
              </a:rPr>
              <a:t>fasse</a:t>
            </a:r>
            <a:r>
              <a:rPr lang="en-US" sz="1200" b="1" dirty="0">
                <a:ea typeface="+mn-lt"/>
                <a:cs typeface="+mn-lt"/>
              </a:rPr>
              <a:t> </a:t>
            </a:r>
            <a:r>
              <a:rPr lang="en-US" sz="1200" b="1" dirty="0" err="1">
                <a:ea typeface="+mn-lt"/>
                <a:cs typeface="+mn-lt"/>
              </a:rPr>
              <a:t>vacciner</a:t>
            </a:r>
            <a:endParaRPr lang="en-US" b="1" dirty="0" err="1"/>
          </a:p>
        </p:txBody>
      </p:sp>
      <p:sp>
        <p:nvSpPr>
          <p:cNvPr id="6" name="TextBox 5">
            <a:extLst>
              <a:ext uri="{FF2B5EF4-FFF2-40B4-BE49-F238E27FC236}">
                <a16:creationId xmlns:a16="http://schemas.microsoft.com/office/drawing/2014/main" id="{FEC8C97A-1303-B5DA-40F3-01C88EA57E6B}"/>
              </a:ext>
            </a:extLst>
          </p:cNvPr>
          <p:cNvSpPr txBox="1"/>
          <p:nvPr/>
        </p:nvSpPr>
        <p:spPr>
          <a:xfrm>
            <a:off x="1020233" y="3517900"/>
            <a:ext cx="467995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Oui, je </a:t>
            </a:r>
            <a:r>
              <a:rPr lang="en-US" sz="1100" b="1" dirty="0" err="1"/>
              <a:t>veux</a:t>
            </a:r>
            <a:r>
              <a:rPr lang="en-US" sz="1100" b="1" dirty="0"/>
              <a:t> le </a:t>
            </a:r>
            <a:r>
              <a:rPr lang="en-US" sz="1100" b="1" dirty="0" err="1"/>
              <a:t>vaccin</a:t>
            </a:r>
            <a:r>
              <a:rPr lang="en-US" sz="1100" b="1" dirty="0"/>
              <a:t>     </a:t>
            </a:r>
            <a:r>
              <a:rPr lang="en-US" sz="1100" b="1" dirty="0">
                <a:ea typeface="+mn-lt"/>
                <a:cs typeface="+mn-lt"/>
              </a:rPr>
              <a:t>Pas </a:t>
            </a:r>
            <a:r>
              <a:rPr lang="en-US" sz="1100" b="1" dirty="0" err="1">
                <a:ea typeface="+mn-lt"/>
                <a:cs typeface="+mn-lt"/>
              </a:rPr>
              <a:t>sûr</a:t>
            </a:r>
            <a:r>
              <a:rPr lang="en-US" sz="1100" b="1" dirty="0">
                <a:ea typeface="+mn-lt"/>
                <a:cs typeface="+mn-lt"/>
              </a:rPr>
              <a:t>       Non, je ne </a:t>
            </a:r>
            <a:r>
              <a:rPr lang="en-US" sz="1100" b="1" dirty="0" err="1">
                <a:ea typeface="+mn-lt"/>
                <a:cs typeface="+mn-lt"/>
              </a:rPr>
              <a:t>veux</a:t>
            </a:r>
            <a:r>
              <a:rPr lang="en-US" sz="1100" b="1" dirty="0">
                <a:ea typeface="+mn-lt"/>
                <a:cs typeface="+mn-lt"/>
              </a:rPr>
              <a:t> pas du </a:t>
            </a:r>
            <a:r>
              <a:rPr lang="en-US" sz="1100" b="1" dirty="0" err="1">
                <a:ea typeface="+mn-lt"/>
                <a:cs typeface="+mn-lt"/>
              </a:rPr>
              <a:t>vaccin</a:t>
            </a:r>
            <a:endParaRPr lang="en-US" sz="1100" b="1" dirty="0" err="1">
              <a:cs typeface="Arial"/>
            </a:endParaRPr>
          </a:p>
        </p:txBody>
      </p:sp>
      <p:sp>
        <p:nvSpPr>
          <p:cNvPr id="7" name="TextBox 6">
            <a:extLst>
              <a:ext uri="{FF2B5EF4-FFF2-40B4-BE49-F238E27FC236}">
                <a16:creationId xmlns:a16="http://schemas.microsoft.com/office/drawing/2014/main" id="{00579422-DA45-1266-11AF-A4E1AA9CFD55}"/>
              </a:ext>
            </a:extLst>
          </p:cNvPr>
          <p:cNvSpPr txBox="1"/>
          <p:nvPr/>
        </p:nvSpPr>
        <p:spPr>
          <a:xfrm>
            <a:off x="6460066" y="3464983"/>
            <a:ext cx="467995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Oui, je </a:t>
            </a:r>
            <a:r>
              <a:rPr lang="en-US" sz="1100" b="1" dirty="0" err="1"/>
              <a:t>veux</a:t>
            </a:r>
            <a:r>
              <a:rPr lang="en-US" sz="1100" b="1" dirty="0"/>
              <a:t> le </a:t>
            </a:r>
            <a:r>
              <a:rPr lang="en-US" sz="1100" b="1" dirty="0" err="1"/>
              <a:t>vaccin</a:t>
            </a:r>
            <a:r>
              <a:rPr lang="en-US" sz="1100" b="1" dirty="0"/>
              <a:t>     </a:t>
            </a:r>
            <a:r>
              <a:rPr lang="en-US" sz="1100" b="1" dirty="0">
                <a:ea typeface="+mn-lt"/>
                <a:cs typeface="+mn-lt"/>
              </a:rPr>
              <a:t>Pas </a:t>
            </a:r>
            <a:r>
              <a:rPr lang="en-US" sz="1100" b="1" dirty="0" err="1">
                <a:ea typeface="+mn-lt"/>
                <a:cs typeface="+mn-lt"/>
              </a:rPr>
              <a:t>sûr</a:t>
            </a:r>
            <a:r>
              <a:rPr lang="en-US" sz="1100" b="1" dirty="0">
                <a:ea typeface="+mn-lt"/>
                <a:cs typeface="+mn-lt"/>
              </a:rPr>
              <a:t>       Non, je ne </a:t>
            </a:r>
            <a:r>
              <a:rPr lang="en-US" sz="1100" b="1" dirty="0" err="1">
                <a:ea typeface="+mn-lt"/>
                <a:cs typeface="+mn-lt"/>
              </a:rPr>
              <a:t>veux</a:t>
            </a:r>
            <a:r>
              <a:rPr lang="en-US" sz="1100" b="1" dirty="0">
                <a:ea typeface="+mn-lt"/>
                <a:cs typeface="+mn-lt"/>
              </a:rPr>
              <a:t> pas du </a:t>
            </a:r>
            <a:r>
              <a:rPr lang="en-US" sz="1100" b="1" dirty="0" err="1">
                <a:ea typeface="+mn-lt"/>
                <a:cs typeface="+mn-lt"/>
              </a:rPr>
              <a:t>vaccin</a:t>
            </a:r>
            <a:endParaRPr lang="en-US" sz="1100" b="1" dirty="0" err="1">
              <a:cs typeface="Arial"/>
            </a:endParaRPr>
          </a:p>
        </p:txBody>
      </p:sp>
      <p:sp>
        <p:nvSpPr>
          <p:cNvPr id="12" name="TextBox 11">
            <a:extLst>
              <a:ext uri="{FF2B5EF4-FFF2-40B4-BE49-F238E27FC236}">
                <a16:creationId xmlns:a16="http://schemas.microsoft.com/office/drawing/2014/main" id="{EECB63EF-CDD8-9BAE-C8DC-BE9B6C631FCE}"/>
              </a:ext>
            </a:extLst>
          </p:cNvPr>
          <p:cNvSpPr txBox="1"/>
          <p:nvPr/>
        </p:nvSpPr>
        <p:spPr>
          <a:xfrm>
            <a:off x="427566" y="6438899"/>
            <a:ext cx="4679950" cy="2616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Oui, je </a:t>
            </a:r>
            <a:r>
              <a:rPr lang="en-US" sz="1100" b="1" dirty="0" err="1"/>
              <a:t>veux</a:t>
            </a:r>
            <a:r>
              <a:rPr lang="en-US" sz="1100" b="1" dirty="0"/>
              <a:t> le </a:t>
            </a:r>
            <a:r>
              <a:rPr lang="en-US" sz="1100" b="1" dirty="0" err="1"/>
              <a:t>vaccin</a:t>
            </a:r>
            <a:r>
              <a:rPr lang="en-US" sz="1100" b="1" dirty="0"/>
              <a:t>     </a:t>
            </a:r>
            <a:r>
              <a:rPr lang="en-US" sz="1100" b="1" dirty="0">
                <a:ea typeface="+mn-lt"/>
                <a:cs typeface="+mn-lt"/>
              </a:rPr>
              <a:t>Pas </a:t>
            </a:r>
            <a:r>
              <a:rPr lang="en-US" sz="1100" b="1" dirty="0" err="1">
                <a:ea typeface="+mn-lt"/>
                <a:cs typeface="+mn-lt"/>
              </a:rPr>
              <a:t>sûr</a:t>
            </a:r>
            <a:r>
              <a:rPr lang="en-US" sz="1100" b="1" dirty="0">
                <a:ea typeface="+mn-lt"/>
                <a:cs typeface="+mn-lt"/>
              </a:rPr>
              <a:t>       Non, je ne </a:t>
            </a:r>
            <a:r>
              <a:rPr lang="en-US" sz="1100" b="1" dirty="0" err="1">
                <a:ea typeface="+mn-lt"/>
                <a:cs typeface="+mn-lt"/>
              </a:rPr>
              <a:t>veux</a:t>
            </a:r>
            <a:r>
              <a:rPr lang="en-US" sz="1100" b="1" dirty="0">
                <a:ea typeface="+mn-lt"/>
                <a:cs typeface="+mn-lt"/>
              </a:rPr>
              <a:t> pas du </a:t>
            </a:r>
            <a:r>
              <a:rPr lang="en-US" sz="1100" b="1" dirty="0" err="1">
                <a:ea typeface="+mn-lt"/>
                <a:cs typeface="+mn-lt"/>
              </a:rPr>
              <a:t>vaccin</a:t>
            </a:r>
            <a:endParaRPr lang="en-US" sz="1100" b="1" dirty="0" err="1">
              <a:cs typeface="Arial"/>
            </a:endParaRPr>
          </a:p>
        </p:txBody>
      </p:sp>
    </p:spTree>
    <p:extLst>
      <p:ext uri="{BB962C8B-B14F-4D97-AF65-F5344CB8AC3E}">
        <p14:creationId xmlns:p14="http://schemas.microsoft.com/office/powerpoint/2010/main" val="2522850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014364E2-C7E8-4861-B3F1-9DA4742DE7AA}"/>
              </a:ext>
            </a:extLst>
          </p:cNvPr>
          <p:cNvSpPr txBox="1">
            <a:spLocks/>
          </p:cNvSpPr>
          <p:nvPr/>
        </p:nvSpPr>
        <p:spPr bwMode="invGray">
          <a:xfrm>
            <a:off x="479998" y="636420"/>
            <a:ext cx="10591276" cy="546954"/>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 sz="3400" b="1" i="0" u="none" baseline="0" dirty="0">
                <a:solidFill>
                  <a:schemeClr val="tx1"/>
                </a:solidFill>
                <a:latin typeface="Ebrima"/>
              </a:rPr>
              <a:t>Passer des données à l'action :</a:t>
            </a:r>
          </a:p>
          <a:p>
            <a:pPr marL="0" marR="0" lvl="0" indent="0" algn="l" defTabSz="914400" rtl="0" eaLnBrk="1" fontAlgn="auto" latinLnBrk="0" hangingPunct="1">
              <a:lnSpc>
                <a:spcPct val="90000"/>
              </a:lnSpc>
              <a:spcBef>
                <a:spcPct val="0"/>
              </a:spcBef>
              <a:spcAft>
                <a:spcPts val="0"/>
              </a:spcAft>
              <a:buClrTx/>
              <a:buSzTx/>
              <a:buFontTx/>
              <a:buNone/>
              <a:tabLst/>
              <a:defRPr/>
            </a:pPr>
            <a:r>
              <a:rPr lang="fr" sz="2700" b="0" i="1" u="none" baseline="0" dirty="0">
                <a:solidFill>
                  <a:schemeClr val="tx1"/>
                </a:solidFill>
                <a:latin typeface="Ebrima"/>
              </a:rPr>
              <a:t>Interventions prometteuses par domaine de BeSD pour guider la planification</a:t>
            </a:r>
            <a:endParaRPr kumimoji="0" lang="fr" sz="2700" b="0" i="1" u="none" strike="noStrike" kern="1200" cap="none" spc="0" normalizeH="0" baseline="0" noProof="0" dirty="0">
              <a:ln>
                <a:noFill/>
              </a:ln>
              <a:solidFill>
                <a:schemeClr val="tx1"/>
              </a:solidFill>
              <a:effectLst/>
              <a:uLnTx/>
              <a:uFillTx/>
              <a:latin typeface="Ebrima"/>
            </a:endParaRPr>
          </a:p>
        </p:txBody>
      </p:sp>
      <p:graphicFrame>
        <p:nvGraphicFramePr>
          <p:cNvPr id="3" name="Table 2">
            <a:extLst>
              <a:ext uri="{FF2B5EF4-FFF2-40B4-BE49-F238E27FC236}">
                <a16:creationId xmlns:a16="http://schemas.microsoft.com/office/drawing/2014/main" id="{9864F57A-8191-43A0-9563-06103926DBB9}"/>
              </a:ext>
            </a:extLst>
          </p:cNvPr>
          <p:cNvGraphicFramePr>
            <a:graphicFrameLocks noGrp="1"/>
          </p:cNvGraphicFramePr>
          <p:nvPr>
            <p:extLst>
              <p:ext uri="{D42A27DB-BD31-4B8C-83A1-F6EECF244321}">
                <p14:modId xmlns:p14="http://schemas.microsoft.com/office/powerpoint/2010/main" val="3830598961"/>
              </p:ext>
            </p:extLst>
          </p:nvPr>
        </p:nvGraphicFramePr>
        <p:xfrm>
          <a:off x="479997" y="1453895"/>
          <a:ext cx="11111927" cy="4839589"/>
        </p:xfrm>
        <a:graphic>
          <a:graphicData uri="http://schemas.openxmlformats.org/drawingml/2006/table">
            <a:tbl>
              <a:tblPr firstRow="1" firstCol="1" bandRow="1"/>
              <a:tblGrid>
                <a:gridCol w="4652915">
                  <a:extLst>
                    <a:ext uri="{9D8B030D-6E8A-4147-A177-3AD203B41FA5}">
                      <a16:colId xmlns:a16="http://schemas.microsoft.com/office/drawing/2014/main" val="28244392"/>
                    </a:ext>
                  </a:extLst>
                </a:gridCol>
                <a:gridCol w="6459012">
                  <a:extLst>
                    <a:ext uri="{9D8B030D-6E8A-4147-A177-3AD203B41FA5}">
                      <a16:colId xmlns:a16="http://schemas.microsoft.com/office/drawing/2014/main" val="1754650434"/>
                    </a:ext>
                  </a:extLst>
                </a:gridCol>
              </a:tblGrid>
              <a:tr h="453167">
                <a:tc>
                  <a:txBody>
                    <a:bodyPr/>
                    <a:lstStyle/>
                    <a:p>
                      <a:pPr marL="0" marR="0" algn="l" rtl="0">
                        <a:lnSpc>
                          <a:spcPct val="107000"/>
                        </a:lnSpc>
                        <a:spcBef>
                          <a:spcPts val="0"/>
                        </a:spcBef>
                        <a:spcAft>
                          <a:spcPts val="0"/>
                        </a:spcAft>
                      </a:pPr>
                      <a:r>
                        <a:rPr lang="fr" sz="1800" b="1" i="0" u="none" baseline="0">
                          <a:effectLst/>
                          <a:latin typeface="Calibri" panose="020F0502020204030204" pitchFamily="34" charset="0"/>
                          <a:ea typeface="Calibri" panose="020F0502020204030204" pitchFamily="34" charset="0"/>
                          <a:cs typeface="Calibri" panose="020F0502020204030204" pitchFamily="34" charset="0"/>
                        </a:rPr>
                        <a:t>Domaine où un problème a été identifié</a:t>
                      </a:r>
                      <a:endParaRPr lang="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rtl="0">
                        <a:lnSpc>
                          <a:spcPct val="107000"/>
                        </a:lnSpc>
                        <a:spcBef>
                          <a:spcPts val="0"/>
                        </a:spcBef>
                        <a:spcAft>
                          <a:spcPts val="0"/>
                        </a:spcAft>
                      </a:pPr>
                      <a:r>
                        <a:rPr lang="fr" sz="1800" b="1" i="0" u="none" baseline="0">
                          <a:solidFill>
                            <a:srgbClr val="000000"/>
                          </a:solidFill>
                          <a:effectLst/>
                          <a:latin typeface="Calibri" panose="020F0502020204030204" pitchFamily="34" charset="0"/>
                          <a:ea typeface="Calibri" panose="020F0502020204030204" pitchFamily="34" charset="0"/>
                          <a:cs typeface="Calibri" panose="020F0502020204030204" pitchFamily="34" charset="0"/>
                        </a:rPr>
                        <a:t>Interventions ayant démontré leur efficacité en matière d'augmentation du taux de vaccination</a:t>
                      </a:r>
                      <a:endParaRPr lang="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773495031"/>
                  </a:ext>
                </a:extLst>
              </a:tr>
              <a:tr h="945866">
                <a:tc>
                  <a:txBody>
                    <a:bodyPr/>
                    <a:lstStyle/>
                    <a:p>
                      <a:pPr marL="0" marR="0" algn="l" rtl="0">
                        <a:lnSpc>
                          <a:spcPct val="100000"/>
                        </a:lnSpc>
                        <a:spcBef>
                          <a:spcPts val="0"/>
                        </a:spcBef>
                        <a:spcAft>
                          <a:spcPts val="0"/>
                        </a:spcAft>
                      </a:pPr>
                      <a:r>
                        <a:rPr lang="fr" sz="1600" b="1" i="0" u="none" baseline="0">
                          <a:effectLst/>
                          <a:latin typeface="Calibri" panose="020F0502020204030204" pitchFamily="34" charset="0"/>
                          <a:ea typeface="Calibri" panose="020F0502020204030204" pitchFamily="34" charset="0"/>
                          <a:cs typeface="Calibri" panose="020F0502020204030204" pitchFamily="34" charset="0"/>
                        </a:rPr>
                        <a:t>Points de vue et sentiment </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0000"/>
                        </a:lnSpc>
                        <a:spcBef>
                          <a:spcPts val="0"/>
                        </a:spcBef>
                        <a:spcAft>
                          <a:spcPts val="0"/>
                        </a:spcAft>
                      </a:pPr>
                      <a:r>
                        <a:rPr lang="fr" sz="1600" b="1" i="0" u="none" baseline="0">
                          <a:effectLst/>
                          <a:latin typeface="Calibri" panose="020F0502020204030204" pitchFamily="34" charset="0"/>
                          <a:ea typeface="Calibri" panose="020F0502020204030204" pitchFamily="34" charset="0"/>
                          <a:cs typeface="Calibri" panose="020F0502020204030204" pitchFamily="34" charset="0"/>
                        </a:rPr>
                        <a:t>et Motivation</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00000"/>
                        </a:lnSpc>
                        <a:spcBef>
                          <a:spcPts val="0"/>
                        </a:spcBef>
                        <a:spcAft>
                          <a:spcPts val="0"/>
                        </a:spcAft>
                      </a:pPr>
                      <a:r>
                        <a:rPr lang="fr" sz="1600" b="0" i="0" u="none" baseline="0">
                          <a:effectLst/>
                          <a:latin typeface="Calibri" panose="020F0502020204030204" pitchFamily="34" charset="0"/>
                          <a:ea typeface="Calibri" panose="020F0502020204030204" pitchFamily="34" charset="0"/>
                          <a:cs typeface="Calibri" panose="020F0502020204030204" pitchFamily="34" charset="0"/>
                        </a:rPr>
                        <a:t>Campagnes d'information ou d'éducation du public sur la vaccination</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0000"/>
                        </a:lnSpc>
                        <a:spcBef>
                          <a:spcPts val="0"/>
                        </a:spcBef>
                        <a:spcAft>
                          <a:spcPts val="0"/>
                        </a:spcAft>
                      </a:pPr>
                      <a:r>
                        <a:rPr lang="fr" sz="1600" b="0" i="0" u="none" baseline="0">
                          <a:effectLst/>
                          <a:latin typeface="Calibri" panose="020F0502020204030204" pitchFamily="34" charset="0"/>
                          <a:ea typeface="Calibri" panose="020F0502020204030204" pitchFamily="34" charset="0"/>
                          <a:cs typeface="Calibri" panose="020F0502020204030204" pitchFamily="34" charset="0"/>
                        </a:rPr>
                        <a:t>Interventions basées sur le dialogue, y compris des conseils individuels pour encourager la vaccination</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7601442"/>
                  </a:ext>
                </a:extLst>
              </a:tr>
              <a:tr h="1241249">
                <a:tc>
                  <a:txBody>
                    <a:bodyPr/>
                    <a:lstStyle/>
                    <a:p>
                      <a:pPr marL="0" marR="0" algn="l" rtl="0">
                        <a:lnSpc>
                          <a:spcPct val="100000"/>
                        </a:lnSpc>
                        <a:spcBef>
                          <a:spcPts val="0"/>
                        </a:spcBef>
                        <a:spcAft>
                          <a:spcPts val="0"/>
                        </a:spcAft>
                      </a:pPr>
                      <a:r>
                        <a:rPr lang="fr" sz="1600" b="1" i="0" u="none" baseline="0">
                          <a:effectLst/>
                          <a:latin typeface="Calibri" panose="020F0502020204030204" pitchFamily="34" charset="0"/>
                          <a:ea typeface="Calibri" panose="020F0502020204030204" pitchFamily="34" charset="0"/>
                          <a:cs typeface="Calibri" panose="020F0502020204030204" pitchFamily="34" charset="0"/>
                        </a:rPr>
                        <a:t>Processus sociaux</a:t>
                      </a:r>
                      <a:endParaRPr lang="f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00000"/>
                        </a:lnSpc>
                        <a:spcBef>
                          <a:spcPts val="0"/>
                        </a:spcBef>
                        <a:spcAft>
                          <a:spcPts val="0"/>
                        </a:spcAft>
                      </a:pPr>
                      <a:r>
                        <a:rPr lang="fr" sz="1600" b="0" i="0" u="none" baseline="0">
                          <a:effectLst/>
                          <a:latin typeface="Calibri" panose="020F0502020204030204" pitchFamily="34" charset="0"/>
                          <a:ea typeface="Calibri" panose="020F0502020204030204" pitchFamily="34" charset="0"/>
                          <a:cs typeface="Calibri" panose="020F0502020204030204" pitchFamily="34" charset="0"/>
                        </a:rPr>
                        <a:t>Engagement communautaire</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0000"/>
                        </a:lnSpc>
                        <a:spcBef>
                          <a:spcPts val="0"/>
                        </a:spcBef>
                        <a:spcAft>
                          <a:spcPts val="0"/>
                        </a:spcAft>
                      </a:pPr>
                      <a:r>
                        <a:rPr lang="fr" sz="1600" b="0" i="0" u="none" baseline="0">
                          <a:effectLst/>
                          <a:latin typeface="Calibri" panose="020F0502020204030204" pitchFamily="34" charset="0"/>
                          <a:ea typeface="Calibri" panose="020F0502020204030204" pitchFamily="34" charset="0"/>
                          <a:cs typeface="Calibri" panose="020F0502020204030204" pitchFamily="34" charset="0"/>
                        </a:rPr>
                        <a:t>Messages positifs sur les normes sociales</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0000"/>
                        </a:lnSpc>
                        <a:spcBef>
                          <a:spcPts val="0"/>
                        </a:spcBef>
                        <a:spcAft>
                          <a:spcPts val="0"/>
                        </a:spcAft>
                      </a:pPr>
                      <a:r>
                        <a:rPr lang="fr" sz="1600" b="0" i="0" u="none" baseline="0">
                          <a:effectLst/>
                          <a:latin typeface="Calibri" panose="020F0502020204030204" pitchFamily="34" charset="0"/>
                          <a:ea typeface="Calibri" panose="020F0502020204030204" pitchFamily="34" charset="0"/>
                          <a:cs typeface="Calibri" panose="020F0502020204030204" pitchFamily="34" charset="0"/>
                        </a:rPr>
                        <a:t>Champions et défenseurs de la vaccination</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0000"/>
                        </a:lnSpc>
                        <a:spcBef>
                          <a:spcPts val="0"/>
                        </a:spcBef>
                        <a:spcAft>
                          <a:spcPts val="0"/>
                        </a:spcAft>
                      </a:pPr>
                      <a:r>
                        <a:rPr lang="fr" sz="1600" b="0" i="0" u="none" baseline="0">
                          <a:effectLst/>
                          <a:latin typeface="Calibri" panose="020F0502020204030204" pitchFamily="34" charset="0"/>
                          <a:ea typeface="Calibri" panose="020F0502020204030204" pitchFamily="34" charset="0"/>
                          <a:cs typeface="Calibri" panose="020F0502020204030204" pitchFamily="34" charset="0"/>
                        </a:rPr>
                        <a:t>Recommandations de se faire vacciner par des agents de santé</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0651725"/>
                  </a:ext>
                </a:extLst>
              </a:tr>
              <a:tr h="2078497">
                <a:tc>
                  <a:txBody>
                    <a:bodyPr/>
                    <a:lstStyle/>
                    <a:p>
                      <a:pPr marL="0" marR="0" algn="l" rtl="0">
                        <a:lnSpc>
                          <a:spcPct val="100000"/>
                        </a:lnSpc>
                        <a:spcBef>
                          <a:spcPts val="0"/>
                        </a:spcBef>
                        <a:spcAft>
                          <a:spcPts val="0"/>
                        </a:spcAft>
                      </a:pPr>
                      <a:r>
                        <a:rPr lang="fr" sz="1600" b="1" i="0" u="none" baseline="0" dirty="0">
                          <a:effectLst/>
                          <a:latin typeface="Calibri" panose="020F0502020204030204" pitchFamily="34" charset="0"/>
                          <a:ea typeface="Calibri" panose="020F0502020204030204" pitchFamily="34" charset="0"/>
                          <a:cs typeface="Calibri" panose="020F0502020204030204" pitchFamily="34" charset="0"/>
                        </a:rPr>
                        <a:t>Enjeux pratiques</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rtl="0">
                        <a:lnSpc>
                          <a:spcPct val="100000"/>
                        </a:lnSpc>
                        <a:spcBef>
                          <a:spcPts val="0"/>
                        </a:spcBef>
                        <a:spcAft>
                          <a:spcPts val="0"/>
                        </a:spcAft>
                      </a:pPr>
                      <a:r>
                        <a:rPr lang="fr" sz="1600" b="0" i="0" u="none" baseline="0" dirty="0">
                          <a:effectLst/>
                          <a:latin typeface="Calibri" panose="020F0502020204030204" pitchFamily="34" charset="0"/>
                          <a:ea typeface="Calibri" panose="020F0502020204030204" pitchFamily="34" charset="0"/>
                          <a:cs typeface="Calibri" panose="020F0502020204030204" pitchFamily="34" charset="0"/>
                        </a:rPr>
                        <a:t>Débours réduits</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0000"/>
                        </a:lnSpc>
                        <a:spcBef>
                          <a:spcPts val="0"/>
                        </a:spcBef>
                        <a:spcAft>
                          <a:spcPts val="0"/>
                        </a:spcAft>
                      </a:pPr>
                      <a:r>
                        <a:rPr lang="fr" sz="1600" b="0" i="0" u="none" baseline="0" dirty="0">
                          <a:effectLst/>
                          <a:latin typeface="Calibri" panose="020F0502020204030204" pitchFamily="34" charset="0"/>
                          <a:ea typeface="Calibri" panose="020F0502020204030204" pitchFamily="34" charset="0"/>
                          <a:cs typeface="Calibri" panose="020F0502020204030204" pitchFamily="34" charset="0"/>
                        </a:rPr>
                        <a:t>Améliorations de la qualité des services</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0000"/>
                        </a:lnSpc>
                        <a:spcBef>
                          <a:spcPts val="0"/>
                        </a:spcBef>
                        <a:spcAft>
                          <a:spcPts val="0"/>
                        </a:spcAft>
                      </a:pPr>
                      <a:r>
                        <a:rPr lang="fr" sz="1600" b="0" i="0" u="none" baseline="0" dirty="0">
                          <a:effectLst/>
                          <a:latin typeface="Calibri" panose="020F0502020204030204" pitchFamily="34" charset="0"/>
                          <a:ea typeface="Calibri" panose="020F0502020204030204" pitchFamily="34" charset="0"/>
                          <a:cs typeface="Calibri" panose="020F0502020204030204" pitchFamily="34" charset="0"/>
                        </a:rPr>
                        <a:t>Rappel pour la prochaine dose/rappel pour la dose manquée</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0000"/>
                        </a:lnSpc>
                        <a:spcBef>
                          <a:spcPts val="0"/>
                        </a:spcBef>
                        <a:spcAft>
                          <a:spcPts val="0"/>
                        </a:spcAft>
                      </a:pPr>
                      <a:r>
                        <a:rPr lang="fr" sz="1600" b="0" i="0" u="none" baseline="0" dirty="0">
                          <a:effectLst/>
                          <a:latin typeface="Calibri" panose="020F0502020204030204" pitchFamily="34" charset="0"/>
                          <a:ea typeface="Calibri" panose="020F0502020204030204" pitchFamily="34" charset="0"/>
                          <a:cs typeface="Calibri" panose="020F0502020204030204" pitchFamily="34" charset="0"/>
                        </a:rPr>
                        <a:t>Vaccination sur site, à la maison, au travail et à l'école</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0000"/>
                        </a:lnSpc>
                        <a:spcBef>
                          <a:spcPts val="0"/>
                        </a:spcBef>
                        <a:spcAft>
                          <a:spcPts val="0"/>
                        </a:spcAft>
                      </a:pPr>
                      <a:r>
                        <a:rPr lang="fr" sz="1600" b="0" i="0" u="none" baseline="0" dirty="0">
                          <a:effectLst/>
                          <a:latin typeface="Calibri" panose="020F0502020204030204" pitchFamily="34" charset="0"/>
                          <a:ea typeface="Calibri" panose="020F0502020204030204" pitchFamily="34" charset="0"/>
                          <a:cs typeface="Calibri" panose="020F0502020204030204" pitchFamily="34" charset="0"/>
                        </a:rPr>
                        <a:t>Rendez-vous manqués</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0000"/>
                        </a:lnSpc>
                        <a:spcBef>
                          <a:spcPts val="0"/>
                        </a:spcBef>
                        <a:spcAft>
                          <a:spcPts val="0"/>
                        </a:spcAft>
                      </a:pPr>
                      <a:r>
                        <a:rPr lang="fr" sz="1600" b="0" i="0" u="none" baseline="0" dirty="0">
                          <a:effectLst/>
                          <a:latin typeface="Calibri" panose="020F0502020204030204" pitchFamily="34" charset="0"/>
                          <a:ea typeface="Calibri" panose="020F0502020204030204" pitchFamily="34" charset="0"/>
                          <a:cs typeface="Calibri" panose="020F0502020204030204" pitchFamily="34" charset="0"/>
                        </a:rPr>
                        <a:t>Incitations</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rtl="0">
                        <a:lnSpc>
                          <a:spcPct val="100000"/>
                        </a:lnSpc>
                        <a:spcBef>
                          <a:spcPts val="0"/>
                        </a:spcBef>
                        <a:spcAft>
                          <a:spcPts val="0"/>
                        </a:spcAft>
                      </a:pPr>
                      <a:r>
                        <a:rPr lang="fr" sz="1600" b="0" i="0" u="none" baseline="0" dirty="0">
                          <a:effectLst/>
                          <a:latin typeface="Calibri" panose="020F0502020204030204" pitchFamily="34" charset="0"/>
                          <a:ea typeface="Calibri" panose="020F0502020204030204" pitchFamily="34" charset="0"/>
                          <a:cs typeface="Calibri" panose="020F0502020204030204" pitchFamily="34" charset="0"/>
                        </a:rPr>
                        <a:t>Exigences scolaires et professionnelles (mandats) </a:t>
                      </a:r>
                      <a:endParaRPr lang="f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4532323"/>
                  </a:ext>
                </a:extLst>
              </a:tr>
            </a:tbl>
          </a:graphicData>
        </a:graphic>
      </p:graphicFrame>
      <p:sp>
        <p:nvSpPr>
          <p:cNvPr id="2" name="TextBox 1">
            <a:extLst>
              <a:ext uri="{FF2B5EF4-FFF2-40B4-BE49-F238E27FC236}">
                <a16:creationId xmlns:a16="http://schemas.microsoft.com/office/drawing/2014/main" id="{6CB04823-9809-4148-BDBF-B1EB3C75D77F}"/>
              </a:ext>
            </a:extLst>
          </p:cNvPr>
          <p:cNvSpPr txBox="1"/>
          <p:nvPr/>
        </p:nvSpPr>
        <p:spPr>
          <a:xfrm>
            <a:off x="479997" y="6302395"/>
            <a:ext cx="11407202" cy="523220"/>
          </a:xfrm>
          <a:prstGeom prst="rect">
            <a:avLst/>
          </a:prstGeom>
          <a:noFill/>
        </p:spPr>
        <p:txBody>
          <a:bodyPr wrap="square" rtlCol="0">
            <a:spAutoFit/>
          </a:bodyPr>
          <a:lstStyle/>
          <a:p>
            <a:pPr algn="l" rtl="0"/>
            <a:r>
              <a:rPr lang="fr" sz="1400" b="0" i="1" u="none" baseline="0" dirty="0">
                <a:solidFill>
                  <a:schemeClr val="bg1">
                    <a:lumMod val="50000"/>
                  </a:schemeClr>
                </a:solidFill>
                <a:latin typeface="Calibri" panose="020F0502020204030204" pitchFamily="34" charset="0"/>
                <a:cs typeface="Calibri" panose="020F0502020204030204" pitchFamily="34" charset="0"/>
              </a:rPr>
              <a:t>Remarque : Les interventions à plusieurs composantes sont plus efficaces que les interventions uniques - et un suivi et une évaluation sont toujours nécessaires </a:t>
            </a:r>
            <a:endParaRPr lang="fr" sz="1400" i="1" dirty="0">
              <a:solidFill>
                <a:schemeClr val="bg1">
                  <a:lumMod val="50000"/>
                </a:schemeClr>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52A234D-60F4-4204-8384-0BED4B41E4AC}"/>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35914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0700C-862A-4B9D-9CA9-B8A0E1A2E2DB}"/>
              </a:ext>
            </a:extLst>
          </p:cNvPr>
          <p:cNvSpPr>
            <a:spLocks noGrp="1"/>
          </p:cNvSpPr>
          <p:nvPr>
            <p:ph type="title"/>
          </p:nvPr>
        </p:nvSpPr>
        <p:spPr>
          <a:xfrm>
            <a:off x="286095" y="510248"/>
            <a:ext cx="11722555" cy="443909"/>
          </a:xfrm>
        </p:spPr>
        <p:txBody>
          <a:bodyPr lIns="91440" tIns="45720" rIns="91440" bIns="45720" anchor="t">
            <a:noAutofit/>
          </a:bodyPr>
          <a:lstStyle/>
          <a:p>
            <a:r>
              <a:rPr lang="fr" sz="3200" b="0" i="0" u="none" baseline="0" dirty="0">
                <a:latin typeface="+mn-lt"/>
                <a:cs typeface="Poppins"/>
              </a:rPr>
              <a:t>Fort accent mis sur le suivi et l'évaluation</a:t>
            </a:r>
            <a:r>
              <a:rPr lang="fr" sz="3200" dirty="0">
                <a:latin typeface="+mn-lt"/>
                <a:cs typeface="Poppins"/>
              </a:rPr>
              <a:t> (S&amp;E)</a:t>
            </a:r>
            <a:r>
              <a:rPr lang="fr" sz="3200" b="0" i="0" u="none" baseline="0" dirty="0">
                <a:latin typeface="+mn-lt"/>
                <a:cs typeface="Poppins"/>
              </a:rPr>
              <a:t> des interventions </a:t>
            </a:r>
            <a:br>
              <a:rPr lang="fr" sz="3200" dirty="0">
                <a:latin typeface="+mn-lt"/>
              </a:rPr>
            </a:br>
            <a:r>
              <a:rPr lang="fr" sz="3200" b="0" i="0" u="none" baseline="0" dirty="0">
                <a:latin typeface="+mn-lt"/>
                <a:cs typeface="Poppins"/>
              </a:rPr>
              <a:t>pour l'apprentissage continu</a:t>
            </a:r>
            <a:endParaRPr lang="fr" sz="3200" i="1" dirty="0">
              <a:latin typeface="+mn-lt"/>
              <a:cs typeface="Poppins"/>
            </a:endParaRPr>
          </a:p>
        </p:txBody>
      </p:sp>
      <p:graphicFrame>
        <p:nvGraphicFramePr>
          <p:cNvPr id="4" name="Table 3">
            <a:extLst>
              <a:ext uri="{FF2B5EF4-FFF2-40B4-BE49-F238E27FC236}">
                <a16:creationId xmlns:a16="http://schemas.microsoft.com/office/drawing/2014/main" id="{C1A3677B-CC5A-4164-9B73-7127BF97FA4A}"/>
              </a:ext>
            </a:extLst>
          </p:cNvPr>
          <p:cNvGraphicFramePr>
            <a:graphicFrameLocks noGrp="1"/>
          </p:cNvGraphicFramePr>
          <p:nvPr>
            <p:extLst>
              <p:ext uri="{D42A27DB-BD31-4B8C-83A1-F6EECF244321}">
                <p14:modId xmlns:p14="http://schemas.microsoft.com/office/powerpoint/2010/main" val="804725861"/>
              </p:ext>
            </p:extLst>
          </p:nvPr>
        </p:nvGraphicFramePr>
        <p:xfrm>
          <a:off x="131298" y="2044340"/>
          <a:ext cx="11929404" cy="3743181"/>
        </p:xfrm>
        <a:graphic>
          <a:graphicData uri="http://schemas.openxmlformats.org/drawingml/2006/table">
            <a:tbl>
              <a:tblPr firstRow="1" firstCol="1" bandRow="1">
                <a:tableStyleId>{5C22544A-7EE6-4342-B048-85BDC9FD1C3A}</a:tableStyleId>
              </a:tblPr>
              <a:tblGrid>
                <a:gridCol w="2365807">
                  <a:extLst>
                    <a:ext uri="{9D8B030D-6E8A-4147-A177-3AD203B41FA5}">
                      <a16:colId xmlns:a16="http://schemas.microsoft.com/office/drawing/2014/main" val="1200508344"/>
                    </a:ext>
                  </a:extLst>
                </a:gridCol>
                <a:gridCol w="2139063">
                  <a:extLst>
                    <a:ext uri="{9D8B030D-6E8A-4147-A177-3AD203B41FA5}">
                      <a16:colId xmlns:a16="http://schemas.microsoft.com/office/drawing/2014/main" val="4237150771"/>
                    </a:ext>
                  </a:extLst>
                </a:gridCol>
                <a:gridCol w="2066739">
                  <a:extLst>
                    <a:ext uri="{9D8B030D-6E8A-4147-A177-3AD203B41FA5}">
                      <a16:colId xmlns:a16="http://schemas.microsoft.com/office/drawing/2014/main" val="596387561"/>
                    </a:ext>
                  </a:extLst>
                </a:gridCol>
                <a:gridCol w="2136293">
                  <a:extLst>
                    <a:ext uri="{9D8B030D-6E8A-4147-A177-3AD203B41FA5}">
                      <a16:colId xmlns:a16="http://schemas.microsoft.com/office/drawing/2014/main" val="3734564395"/>
                    </a:ext>
                  </a:extLst>
                </a:gridCol>
                <a:gridCol w="3221502">
                  <a:extLst>
                    <a:ext uri="{9D8B030D-6E8A-4147-A177-3AD203B41FA5}">
                      <a16:colId xmlns:a16="http://schemas.microsoft.com/office/drawing/2014/main" val="2158695794"/>
                    </a:ext>
                  </a:extLst>
                </a:gridCol>
              </a:tblGrid>
              <a:tr h="892023">
                <a:tc>
                  <a:txBody>
                    <a:bodyPr/>
                    <a:lstStyle/>
                    <a:p>
                      <a:pPr marL="0" marR="0" algn="ctr" rtl="0">
                        <a:lnSpc>
                          <a:spcPct val="100000"/>
                        </a:lnSpc>
                        <a:spcBef>
                          <a:spcPts val="0"/>
                        </a:spcBef>
                        <a:spcAft>
                          <a:spcPts val="0"/>
                        </a:spcAft>
                      </a:pPr>
                      <a:r>
                        <a:rPr lang="fr" sz="1600" b="1" i="0" u="none" baseline="0" dirty="0">
                          <a:effectLst/>
                        </a:rPr>
                        <a:t>DOMAINE et INDICATEURS</a:t>
                      </a:r>
                      <a:endParaRPr lang="fr"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rtl="0">
                        <a:lnSpc>
                          <a:spcPct val="100000"/>
                        </a:lnSpc>
                        <a:spcBef>
                          <a:spcPts val="0"/>
                        </a:spcBef>
                        <a:spcAft>
                          <a:spcPts val="0"/>
                        </a:spcAft>
                      </a:pPr>
                      <a:r>
                        <a:rPr lang="fr" sz="1600" b="1" i="0" u="none" baseline="0" dirty="0">
                          <a:effectLst/>
                        </a:rPr>
                        <a:t>INTERVENTION</a:t>
                      </a:r>
                      <a:endParaRPr lang="fr"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rtl="0">
                        <a:lnSpc>
                          <a:spcPct val="100000"/>
                        </a:lnSpc>
                        <a:spcBef>
                          <a:spcPts val="0"/>
                        </a:spcBef>
                        <a:spcAft>
                          <a:spcPts val="0"/>
                        </a:spcAft>
                      </a:pPr>
                      <a:r>
                        <a:rPr lang="fr" sz="1600" b="1" i="0" u="none" baseline="0" dirty="0">
                          <a:effectLst/>
                        </a:rPr>
                        <a:t>CONTRIBUTIONS</a:t>
                      </a:r>
                      <a:endParaRPr lang="fr"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rtl="0">
                        <a:lnSpc>
                          <a:spcPct val="100000"/>
                        </a:lnSpc>
                        <a:spcBef>
                          <a:spcPts val="0"/>
                        </a:spcBef>
                        <a:spcAft>
                          <a:spcPts val="0"/>
                        </a:spcAft>
                      </a:pPr>
                      <a:r>
                        <a:rPr lang="fr" sz="1600" b="1" i="0" u="none" baseline="0" dirty="0">
                          <a:effectLst/>
                        </a:rPr>
                        <a:t>ACTIVITÉ / EXTRANTS</a:t>
                      </a:r>
                      <a:endParaRPr lang="fr" sz="16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rtl="0">
                        <a:lnSpc>
                          <a:spcPct val="100000"/>
                        </a:lnSpc>
                        <a:spcBef>
                          <a:spcPts val="0"/>
                        </a:spcBef>
                        <a:spcAft>
                          <a:spcPts val="0"/>
                        </a:spcAft>
                      </a:pPr>
                      <a:r>
                        <a:rPr lang="fr" sz="1600" b="1" i="0" u="none" baseline="0" dirty="0">
                          <a:effectLst/>
                        </a:rPr>
                        <a:t>RÉSULTATS</a:t>
                      </a:r>
                      <a:endParaRPr lang="fr" sz="16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32247669"/>
                  </a:ext>
                </a:extLst>
              </a:tr>
              <a:tr h="2851158">
                <a:tc>
                  <a:txBody>
                    <a:bodyPr/>
                    <a:lstStyle/>
                    <a:p>
                      <a:pPr marL="0" marR="0" algn="l" rtl="0">
                        <a:lnSpc>
                          <a:spcPct val="107000"/>
                        </a:lnSpc>
                        <a:spcBef>
                          <a:spcPts val="0"/>
                        </a:spcBef>
                        <a:spcAft>
                          <a:spcPts val="0"/>
                        </a:spcAft>
                      </a:pPr>
                      <a:r>
                        <a:rPr lang="fr" sz="1600" b="1" i="0" u="sng" baseline="0" dirty="0">
                          <a:solidFill>
                            <a:schemeClr val="bg1"/>
                          </a:solidFill>
                          <a:effectLst/>
                          <a:latin typeface="Calibri"/>
                          <a:ea typeface="Times New Roman" panose="02020603050405020304" pitchFamily="18" charset="0"/>
                          <a:cs typeface="Calibri"/>
                        </a:rPr>
                        <a:t>Enjeux pratiques</a:t>
                      </a:r>
                      <a:endParaRPr lang="fr" sz="1600" u="sng" dirty="0">
                        <a:solidFill>
                          <a:schemeClr val="bg1"/>
                        </a:solidFill>
                        <a:effectLst/>
                        <a:latin typeface="Calibri"/>
                        <a:ea typeface="Calibri" panose="020F0502020204030204" pitchFamily="34" charset="0"/>
                        <a:cs typeface="Calibri"/>
                      </a:endParaRPr>
                    </a:p>
                    <a:p>
                      <a:pPr marL="0" marR="0" algn="l" rtl="0">
                        <a:lnSpc>
                          <a:spcPct val="107000"/>
                        </a:lnSpc>
                        <a:spcBef>
                          <a:spcPts val="0"/>
                        </a:spcBef>
                        <a:spcAft>
                          <a:spcPts val="0"/>
                        </a:spcAft>
                      </a:pPr>
                      <a:endParaRPr lang="fr"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gn="l" rtl="0">
                        <a:lnSpc>
                          <a:spcPct val="107000"/>
                        </a:lnSpc>
                        <a:spcBef>
                          <a:spcPts val="0"/>
                        </a:spcBef>
                        <a:spcAft>
                          <a:spcPts val="0"/>
                        </a:spcAft>
                      </a:pPr>
                      <a:r>
                        <a:rPr lang="fr" sz="1400" b="1" i="0" u="none" baseline="0" dirty="0">
                          <a:solidFill>
                            <a:schemeClr val="bg1"/>
                          </a:solidFill>
                          <a:effectLst/>
                          <a:latin typeface="Calibri"/>
                          <a:ea typeface="Times New Roman" panose="02020603050405020304" pitchFamily="18" charset="0"/>
                          <a:cs typeface="Calibri"/>
                        </a:rPr>
                        <a:t>Pourcentage d'adultes ou d'agents de santé qui savent où se faire vacciner</a:t>
                      </a:r>
                      <a:endParaRPr lang="fr" sz="1400" dirty="0">
                        <a:solidFill>
                          <a:schemeClr val="bg1"/>
                        </a:solidFill>
                        <a:effectLst/>
                        <a:latin typeface="Calibri"/>
                        <a:ea typeface="Calibri" panose="020F0502020204030204" pitchFamily="34" charset="0"/>
                        <a:cs typeface="Calibri"/>
                      </a:endParaRPr>
                    </a:p>
                    <a:p>
                      <a:pPr marL="0" marR="0" algn="l" rtl="0">
                        <a:lnSpc>
                          <a:spcPct val="107000"/>
                        </a:lnSpc>
                        <a:spcBef>
                          <a:spcPts val="0"/>
                        </a:spcBef>
                        <a:spcAft>
                          <a:spcPts val="0"/>
                        </a:spcAft>
                      </a:pPr>
                      <a:endParaRPr lang="fr"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gn="l" rtl="0">
                        <a:lnSpc>
                          <a:spcPct val="107000"/>
                        </a:lnSpc>
                        <a:spcBef>
                          <a:spcPts val="0"/>
                        </a:spcBef>
                        <a:spcAft>
                          <a:spcPts val="0"/>
                        </a:spcAft>
                      </a:pPr>
                      <a:r>
                        <a:rPr lang="fr" sz="1400" b="1" i="0" u="none" baseline="0" dirty="0">
                          <a:solidFill>
                            <a:schemeClr val="bg1"/>
                          </a:solidFill>
                          <a:effectLst/>
                          <a:latin typeface="Calibri"/>
                          <a:ea typeface="Times New Roman" panose="02020603050405020304" pitchFamily="18" charset="0"/>
                          <a:cs typeface="Calibri"/>
                        </a:rPr>
                        <a:t>Pourcentage d'adultes ou d'agents de santé qui pensent que l'accès à la vaccination pour eux-mêmes est « très » ou « modérément » facile  </a:t>
                      </a:r>
                      <a:endParaRPr lang="fr"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rtl="0">
                        <a:lnSpc>
                          <a:spcPct val="107000"/>
                        </a:lnSpc>
                        <a:spcBef>
                          <a:spcPts val="0"/>
                        </a:spcBef>
                        <a:spcAft>
                          <a:spcPts val="0"/>
                        </a:spcAft>
                      </a:pPr>
                      <a:r>
                        <a:rPr lang="fr" sz="1400" b="0" i="0" u="none" baseline="0" dirty="0">
                          <a:solidFill>
                            <a:srgbClr val="000000"/>
                          </a:solidFill>
                          <a:effectLst/>
                          <a:latin typeface="Calibri"/>
                          <a:ea typeface="Times New Roman" panose="02020603050405020304" pitchFamily="18" charset="0"/>
                          <a:cs typeface="Calibri"/>
                        </a:rPr>
                        <a:t>Améliorer l'accès à la vaccination</a:t>
                      </a:r>
                    </a:p>
                    <a:p>
                      <a:pPr marL="0" marR="0" algn="l" rtl="0">
                        <a:lnSpc>
                          <a:spcPct val="107000"/>
                        </a:lnSpc>
                        <a:spcBef>
                          <a:spcPts val="0"/>
                        </a:spcBef>
                        <a:spcAft>
                          <a:spcPts val="0"/>
                        </a:spcAft>
                      </a:pPr>
                      <a:endParaRPr lang="fr" sz="1400" b="0" dirty="0">
                        <a:effectLst/>
                        <a:latin typeface="Calibri" panose="020F0502020204030204" pitchFamily="34" charset="0"/>
                        <a:ea typeface="Calibri" panose="020F0502020204030204" pitchFamily="34" charset="0"/>
                        <a:cs typeface="Calibri" panose="020F0502020204030204" pitchFamily="34" charset="0"/>
                      </a:endParaRPr>
                    </a:p>
                    <a:p>
                      <a:pPr marL="0" marR="0" algn="l" rtl="0">
                        <a:lnSpc>
                          <a:spcPct val="107000"/>
                        </a:lnSpc>
                        <a:spcBef>
                          <a:spcPts val="0"/>
                        </a:spcBef>
                        <a:spcAft>
                          <a:spcPts val="0"/>
                        </a:spcAft>
                      </a:pPr>
                      <a:r>
                        <a:rPr lang="fr" sz="1400" b="0" i="0" u="none" baseline="0" dirty="0">
                          <a:solidFill>
                            <a:srgbClr val="000000"/>
                          </a:solidFill>
                          <a:effectLst/>
                          <a:latin typeface="Calibri"/>
                          <a:ea typeface="Times New Roman" panose="02020603050405020304" pitchFamily="18" charset="0"/>
                          <a:cs typeface="Calibri"/>
                        </a:rPr>
                        <a:t>Offre de rendez-vous par courrier ou par téléphone </a:t>
                      </a:r>
                    </a:p>
                    <a:p>
                      <a:pPr marL="0" marR="0" algn="l" rtl="0">
                        <a:lnSpc>
                          <a:spcPct val="107000"/>
                        </a:lnSpc>
                        <a:spcBef>
                          <a:spcPts val="0"/>
                        </a:spcBef>
                        <a:spcAft>
                          <a:spcPts val="0"/>
                        </a:spcAft>
                      </a:pPr>
                      <a:endParaRPr lang="fr"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rtl="0">
                        <a:lnSpc>
                          <a:spcPct val="107000"/>
                        </a:lnSpc>
                        <a:spcBef>
                          <a:spcPts val="0"/>
                        </a:spcBef>
                        <a:spcAft>
                          <a:spcPts val="0"/>
                        </a:spcAft>
                      </a:pPr>
                      <a:r>
                        <a:rPr lang="fr" sz="1400" b="0" i="0" u="none" baseline="0" dirty="0">
                          <a:solidFill>
                            <a:srgbClr val="000000"/>
                          </a:solidFill>
                          <a:effectLst/>
                          <a:latin typeface="Calibri"/>
                          <a:ea typeface="Times New Roman" panose="02020603050405020304" pitchFamily="18" charset="0"/>
                          <a:cs typeface="Calibri"/>
                        </a:rPr>
                        <a:t>Proximité </a:t>
                      </a:r>
                    </a:p>
                    <a:p>
                      <a:pPr marL="0" marR="0" algn="l" rtl="0">
                        <a:lnSpc>
                          <a:spcPct val="107000"/>
                        </a:lnSpc>
                        <a:spcBef>
                          <a:spcPts val="0"/>
                        </a:spcBef>
                        <a:spcAft>
                          <a:spcPts val="0"/>
                        </a:spcAft>
                      </a:pPr>
                      <a:endParaRPr lang="fr"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rtl="0">
                        <a:lnSpc>
                          <a:spcPct val="107000"/>
                        </a:lnSpc>
                        <a:spcBef>
                          <a:spcPts val="0"/>
                        </a:spcBef>
                        <a:spcAft>
                          <a:spcPts val="0"/>
                        </a:spcAft>
                      </a:pPr>
                      <a:r>
                        <a:rPr lang="fr" sz="1400" b="0" i="0" u="none" baseline="0" dirty="0">
                          <a:solidFill>
                            <a:srgbClr val="000000"/>
                          </a:solidFill>
                          <a:effectLst/>
                          <a:latin typeface="Calibri"/>
                          <a:ea typeface="Times New Roman" panose="02020603050405020304" pitchFamily="18" charset="0"/>
                          <a:cs typeface="Calibri"/>
                        </a:rPr>
                        <a:t>Rappels, ordres permanents et cliniques sans rendez-vous.</a:t>
                      </a:r>
                    </a:p>
                    <a:p>
                      <a:pPr marL="0" marR="0" algn="l" rtl="0">
                        <a:lnSpc>
                          <a:spcPct val="107000"/>
                        </a:lnSpc>
                        <a:spcBef>
                          <a:spcPts val="0"/>
                        </a:spcBef>
                        <a:spcAft>
                          <a:spcPts val="0"/>
                        </a:spcAft>
                      </a:pPr>
                      <a:endParaRPr lang="fr"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rtl="0">
                        <a:lnSpc>
                          <a:spcPct val="107000"/>
                        </a:lnSpc>
                        <a:spcBef>
                          <a:spcPts val="0"/>
                        </a:spcBef>
                        <a:spcAft>
                          <a:spcPts val="0"/>
                        </a:spcAft>
                      </a:pPr>
                      <a:endParaRPr lang="fr"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rtl="0">
                        <a:lnSpc>
                          <a:spcPct val="107000"/>
                        </a:lnSpc>
                        <a:spcBef>
                          <a:spcPts val="0"/>
                        </a:spcBef>
                        <a:spcAft>
                          <a:spcPts val="0"/>
                        </a:spcAft>
                      </a:pPr>
                      <a:r>
                        <a:rPr lang="fr" sz="1400" b="0" i="0" u="none" baseline="0" dirty="0">
                          <a:solidFill>
                            <a:srgbClr val="000000"/>
                          </a:solidFill>
                          <a:effectLst/>
                          <a:latin typeface="Calibri"/>
                          <a:ea typeface="Times New Roman" panose="02020603050405020304" pitchFamily="18" charset="0"/>
                          <a:cs typeface="Calibri"/>
                        </a:rPr>
                        <a:t>Messages pour inviter, rappeler, suivre et informer</a:t>
                      </a:r>
                      <a:endParaRPr lang="fr" sz="1400" dirty="0">
                        <a:effectLst/>
                        <a:latin typeface="Calibri"/>
                        <a:ea typeface="Calibri" panose="020F0502020204030204" pitchFamily="34" charset="0"/>
                        <a:cs typeface="Calibri"/>
                      </a:endParaRPr>
                    </a:p>
                    <a:p>
                      <a:pPr marL="0" marR="0" algn="l" rtl="0">
                        <a:lnSpc>
                          <a:spcPct val="107000"/>
                        </a:lnSpc>
                        <a:spcBef>
                          <a:spcPts val="0"/>
                        </a:spcBef>
                        <a:spcAft>
                          <a:spcPts val="0"/>
                        </a:spcAft>
                      </a:pPr>
                      <a:endParaRPr lang="fr" sz="1400" b="0" i="0" u="none"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rtl="0">
                        <a:lnSpc>
                          <a:spcPct val="107000"/>
                        </a:lnSpc>
                        <a:spcBef>
                          <a:spcPts val="0"/>
                        </a:spcBef>
                        <a:spcAft>
                          <a:spcPts val="0"/>
                        </a:spcAft>
                      </a:pPr>
                      <a:endParaRPr lang="fr"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rtl="0">
                        <a:lnSpc>
                          <a:spcPct val="107000"/>
                        </a:lnSpc>
                        <a:spcBef>
                          <a:spcPts val="0"/>
                        </a:spcBef>
                        <a:spcAft>
                          <a:spcPts val="0"/>
                        </a:spcAft>
                      </a:pPr>
                      <a:endParaRPr lang="fr" sz="1400" dirty="0">
                        <a:effectLst/>
                        <a:latin typeface="Calibri" panose="020F0502020204030204" pitchFamily="34" charset="0"/>
                        <a:ea typeface="Calibri" panose="020F0502020204030204" pitchFamily="34" charset="0"/>
                        <a:cs typeface="Calibri" panose="020F0502020204030204" pitchFamily="34" charset="0"/>
                      </a:endParaRPr>
                    </a:p>
                    <a:p>
                      <a:pPr marL="0" marR="0" algn="l" rtl="0">
                        <a:lnSpc>
                          <a:spcPct val="107000"/>
                        </a:lnSpc>
                        <a:spcBef>
                          <a:spcPts val="0"/>
                        </a:spcBef>
                        <a:spcAft>
                          <a:spcPts val="0"/>
                        </a:spcAft>
                      </a:pPr>
                      <a:r>
                        <a:rPr lang="fr" sz="1400" b="0" i="0" u="none" baseline="0" dirty="0">
                          <a:solidFill>
                            <a:srgbClr val="000000"/>
                          </a:solidFill>
                          <a:effectLst/>
                          <a:latin typeface="Calibri"/>
                          <a:ea typeface="Times New Roman" panose="02020603050405020304" pitchFamily="18" charset="0"/>
                          <a:cs typeface="Calibri"/>
                        </a:rPr>
                        <a:t>Mécanismes d'envoi d'invitations personnelles</a:t>
                      </a:r>
                      <a:endParaRPr lang="fr" sz="1400" dirty="0">
                        <a:effectLst/>
                        <a:latin typeface="Calibri"/>
                        <a:ea typeface="Calibri" panose="020F0502020204030204" pitchFamily="34" charset="0"/>
                        <a:cs typeface="Calibri"/>
                      </a:endParaRPr>
                    </a:p>
                    <a:p>
                      <a:pPr marL="0" marR="0" algn="l" rtl="0">
                        <a:lnSpc>
                          <a:spcPct val="107000"/>
                        </a:lnSpc>
                        <a:spcBef>
                          <a:spcPts val="0"/>
                        </a:spcBef>
                        <a:spcAft>
                          <a:spcPts val="0"/>
                        </a:spcAft>
                      </a:pPr>
                      <a:endParaRPr lang="fr"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rtl="0">
                        <a:lnSpc>
                          <a:spcPct val="107000"/>
                        </a:lnSpc>
                        <a:spcBef>
                          <a:spcPts val="0"/>
                        </a:spcBef>
                        <a:spcAft>
                          <a:spcPts val="0"/>
                        </a:spcAft>
                      </a:pPr>
                      <a:endParaRPr lang="fr"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rtl="0">
                        <a:lnSpc>
                          <a:spcPct val="107000"/>
                        </a:lnSpc>
                        <a:spcBef>
                          <a:spcPts val="0"/>
                        </a:spcBef>
                        <a:spcAft>
                          <a:spcPts val="0"/>
                        </a:spcAft>
                      </a:pPr>
                      <a:r>
                        <a:rPr lang="fr" sz="1400" b="0" i="0" u="none" baseline="0" dirty="0">
                          <a:solidFill>
                            <a:srgbClr val="000000"/>
                          </a:solidFill>
                          <a:effectLst/>
                          <a:latin typeface="Calibri"/>
                          <a:ea typeface="Times New Roman" panose="02020603050405020304" pitchFamily="18" charset="0"/>
                          <a:cs typeface="Calibri"/>
                        </a:rPr>
                        <a:t>Les messages sont prêts dans les délais, </a:t>
                      </a:r>
                      <a:r>
                        <a:rPr lang="fr" sz="1400" b="0" i="0" u="none" baseline="0" dirty="0">
                          <a:solidFill>
                            <a:srgbClr val="000000"/>
                          </a:solidFill>
                          <a:effectLst/>
                          <a:latin typeface="Calibri"/>
                          <a:ea typeface="Calibri" panose="020F0502020204030204" pitchFamily="34" charset="0"/>
                          <a:cs typeface="Calibri"/>
                        </a:rPr>
                        <a:t> testés, révisés et prêts à être diffusés</a:t>
                      </a:r>
                      <a:endParaRPr lang="fr" sz="1400" dirty="0">
                        <a:effectLst/>
                        <a:latin typeface="Calibri"/>
                        <a:ea typeface="Calibri" panose="020F0502020204030204" pitchFamily="34" charset="0"/>
                        <a:cs typeface="Calibri"/>
                      </a:endParaRPr>
                    </a:p>
                    <a:p>
                      <a:pPr marL="0" marR="0" algn="l" rtl="0">
                        <a:lnSpc>
                          <a:spcPct val="107000"/>
                        </a:lnSpc>
                        <a:spcBef>
                          <a:spcPts val="0"/>
                        </a:spcBef>
                        <a:spcAft>
                          <a:spcPts val="0"/>
                        </a:spcAft>
                      </a:pPr>
                      <a:endParaRPr lang="fr" sz="1400" b="0" i="0" u="none" baseline="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rtl="0">
                        <a:lnSpc>
                          <a:spcPct val="107000"/>
                        </a:lnSpc>
                        <a:spcBef>
                          <a:spcPts val="0"/>
                        </a:spcBef>
                        <a:spcAft>
                          <a:spcPts val="0"/>
                        </a:spcAft>
                      </a:pPr>
                      <a:endParaRPr lang="fr"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l" rtl="0">
                        <a:lnSpc>
                          <a:spcPct val="107000"/>
                        </a:lnSpc>
                        <a:spcBef>
                          <a:spcPts val="0"/>
                        </a:spcBef>
                        <a:spcAft>
                          <a:spcPts val="0"/>
                        </a:spcAft>
                      </a:pPr>
                      <a:r>
                        <a:rPr lang="fr" sz="1400" b="0" i="0" u="none" baseline="0" dirty="0">
                          <a:solidFill>
                            <a:srgbClr val="000000"/>
                          </a:solidFill>
                          <a:effectLst/>
                          <a:latin typeface="Calibri"/>
                          <a:ea typeface="Times New Roman" panose="02020603050405020304" pitchFamily="18" charset="0"/>
                          <a:cs typeface="Calibri"/>
                        </a:rPr>
                        <a:t>Des mécanismes sont disponibles et prêts à être mis en action</a:t>
                      </a:r>
                    </a:p>
                    <a:p>
                      <a:pPr marL="0" marR="0" algn="l" rtl="0">
                        <a:lnSpc>
                          <a:spcPct val="107000"/>
                        </a:lnSpc>
                        <a:spcBef>
                          <a:spcPts val="0"/>
                        </a:spcBef>
                        <a:spcAft>
                          <a:spcPts val="0"/>
                        </a:spcAft>
                      </a:pPr>
                      <a:endParaRPr lang="fr"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l" rtl="0">
                        <a:lnSpc>
                          <a:spcPct val="107000"/>
                        </a:lnSpc>
                        <a:spcBef>
                          <a:spcPts val="0"/>
                        </a:spcBef>
                        <a:spcAft>
                          <a:spcPts val="0"/>
                        </a:spcAft>
                      </a:pPr>
                      <a:r>
                        <a:rPr lang="fr" sz="1400" b="0" i="0" u="none"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algn="l" rtl="0">
                        <a:lnSpc>
                          <a:spcPct val="107000"/>
                        </a:lnSpc>
                        <a:spcBef>
                          <a:spcPts val="0"/>
                        </a:spcBef>
                        <a:spcAft>
                          <a:spcPts val="0"/>
                        </a:spcAft>
                      </a:pPr>
                      <a:r>
                        <a:rPr lang="fr" sz="1400" b="0" i="0" u="none"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Savent où se faire vacciner</a:t>
                      </a:r>
                    </a:p>
                    <a:p>
                      <a:pPr marL="0" marR="0" algn="l" rtl="0">
                        <a:lnSpc>
                          <a:spcPct val="107000"/>
                        </a:lnSpc>
                        <a:spcBef>
                          <a:spcPts val="0"/>
                        </a:spcBef>
                        <a:spcAft>
                          <a:spcPts val="0"/>
                        </a:spcAft>
                      </a:pPr>
                      <a:r>
                        <a:rPr lang="fr" sz="1400" b="0" i="0" u="none"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 sz="1400" dirty="0">
                        <a:effectLst/>
                        <a:latin typeface="Calibri" panose="020F0502020204030204" pitchFamily="34" charset="0"/>
                        <a:ea typeface="Calibri" panose="020F0502020204030204" pitchFamily="34" charset="0"/>
                        <a:cs typeface="Calibri" panose="020F0502020204030204" pitchFamily="34" charset="0"/>
                      </a:endParaRPr>
                    </a:p>
                    <a:p>
                      <a:pPr marL="0" marR="0" algn="l" rtl="0">
                        <a:lnSpc>
                          <a:spcPct val="107000"/>
                        </a:lnSpc>
                        <a:spcBef>
                          <a:spcPts val="0"/>
                        </a:spcBef>
                        <a:spcAft>
                          <a:spcPts val="0"/>
                        </a:spcAft>
                      </a:pPr>
                      <a:r>
                        <a:rPr lang="fr" sz="1400" b="0" i="0" u="none"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Sont convaincus que l'accès</a:t>
                      </a:r>
                    </a:p>
                    <a:p>
                      <a:pPr marL="0" marR="0" algn="l" rtl="0">
                        <a:lnSpc>
                          <a:spcPct val="107000"/>
                        </a:lnSpc>
                        <a:spcBef>
                          <a:spcPts val="0"/>
                        </a:spcBef>
                        <a:spcAft>
                          <a:spcPts val="0"/>
                        </a:spcAft>
                      </a:pPr>
                      <a:r>
                        <a:rPr lang="fr" sz="1400" b="0" i="0" u="none"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à la vaccination pour eux-mêmes est </a:t>
                      </a:r>
                    </a:p>
                    <a:p>
                      <a:pPr marL="0" marR="0" algn="l" rtl="0">
                        <a:lnSpc>
                          <a:spcPct val="107000"/>
                        </a:lnSpc>
                        <a:spcBef>
                          <a:spcPts val="0"/>
                        </a:spcBef>
                        <a:spcAft>
                          <a:spcPts val="0"/>
                        </a:spcAft>
                      </a:pPr>
                      <a:r>
                        <a:rPr lang="fr" sz="1400" b="0" i="0" u="none"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très » ou « moyennement » facile  </a:t>
                      </a:r>
                      <a:endParaRPr lang="fr" sz="1400" dirty="0">
                        <a:effectLst/>
                        <a:latin typeface="Calibri" panose="020F0502020204030204" pitchFamily="34" charset="0"/>
                        <a:ea typeface="Calibri" panose="020F0502020204030204" pitchFamily="34" charset="0"/>
                        <a:cs typeface="Calibri" panose="020F0502020204030204" pitchFamily="34" charset="0"/>
                      </a:endParaRPr>
                    </a:p>
                    <a:p>
                      <a:pPr marL="0" marR="0" algn="l" rtl="0">
                        <a:lnSpc>
                          <a:spcPct val="107000"/>
                        </a:lnSpc>
                        <a:spcBef>
                          <a:spcPts val="0"/>
                        </a:spcBef>
                        <a:spcAft>
                          <a:spcPts val="0"/>
                        </a:spcAft>
                      </a:pPr>
                      <a:r>
                        <a:rPr lang="fr" sz="1400" b="0" i="0" u="none"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 sz="1400" dirty="0">
                        <a:effectLst/>
                        <a:latin typeface="Calibri" panose="020F0502020204030204" pitchFamily="34" charset="0"/>
                        <a:ea typeface="Calibri" panose="020F0502020204030204" pitchFamily="34" charset="0"/>
                        <a:cs typeface="Calibri" panose="020F0502020204030204" pitchFamily="34" charset="0"/>
                      </a:endParaRPr>
                    </a:p>
                    <a:p>
                      <a:pPr marL="0" marR="0" algn="l" rtl="0">
                        <a:lnSpc>
                          <a:spcPct val="107000"/>
                        </a:lnSpc>
                        <a:spcBef>
                          <a:spcPts val="0"/>
                        </a:spcBef>
                        <a:spcAft>
                          <a:spcPts val="0"/>
                        </a:spcAft>
                      </a:pPr>
                      <a:r>
                        <a:rPr lang="fr" sz="1400" b="0" i="0" u="none" baseline="0" dirty="0">
                          <a:effectLst/>
                          <a:latin typeface="Calibri" panose="020F0502020204030204" pitchFamily="34" charset="0"/>
                          <a:ea typeface="Calibri" panose="020F0502020204030204" pitchFamily="34" charset="0"/>
                          <a:cs typeface="Calibri" panose="020F0502020204030204" pitchFamily="34" charset="0"/>
                        </a:rPr>
                        <a:t>        Disposition à se faire vacciner </a:t>
                      </a:r>
                    </a:p>
                    <a:p>
                      <a:pPr marL="0" marR="0" algn="l" rtl="0">
                        <a:lnSpc>
                          <a:spcPct val="107000"/>
                        </a:lnSpc>
                        <a:spcBef>
                          <a:spcPts val="0"/>
                        </a:spcBef>
                        <a:spcAft>
                          <a:spcPts val="0"/>
                        </a:spcAft>
                      </a:pPr>
                      <a:r>
                        <a:rPr lang="fr" sz="1400" b="0" i="0" u="none"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 sz="1400" dirty="0">
                        <a:effectLst/>
                        <a:latin typeface="Calibri" panose="020F0502020204030204" pitchFamily="34" charset="0"/>
                        <a:ea typeface="Calibri" panose="020F0502020204030204" pitchFamily="34" charset="0"/>
                        <a:cs typeface="Calibri" panose="020F0502020204030204" pitchFamily="34" charset="0"/>
                      </a:endParaRPr>
                    </a:p>
                    <a:p>
                      <a:pPr marL="0" marR="0" algn="l" rtl="0">
                        <a:lnSpc>
                          <a:spcPct val="107000"/>
                        </a:lnSpc>
                        <a:spcBef>
                          <a:spcPts val="0"/>
                        </a:spcBef>
                        <a:spcAft>
                          <a:spcPts val="0"/>
                        </a:spcAft>
                      </a:pPr>
                      <a:r>
                        <a:rPr lang="fr" sz="1400" b="0" i="0" u="none"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Obstacles perçus à l'accès</a:t>
                      </a:r>
                      <a:endParaRPr lang="fr"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536797294"/>
                  </a:ext>
                </a:extLst>
              </a:tr>
            </a:tbl>
          </a:graphicData>
        </a:graphic>
      </p:graphicFrame>
      <p:sp>
        <p:nvSpPr>
          <p:cNvPr id="5" name="Arrow: Up 4">
            <a:extLst>
              <a:ext uri="{FF2B5EF4-FFF2-40B4-BE49-F238E27FC236}">
                <a16:creationId xmlns:a16="http://schemas.microsoft.com/office/drawing/2014/main" id="{C8A91029-9BC7-4B6A-A2B4-BED62276D2A6}"/>
              </a:ext>
            </a:extLst>
          </p:cNvPr>
          <p:cNvSpPr/>
          <p:nvPr/>
        </p:nvSpPr>
        <p:spPr>
          <a:xfrm>
            <a:off x="8894617" y="3066305"/>
            <a:ext cx="259773" cy="2493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6" name="Arrow: Up 5">
            <a:extLst>
              <a:ext uri="{FF2B5EF4-FFF2-40B4-BE49-F238E27FC236}">
                <a16:creationId xmlns:a16="http://schemas.microsoft.com/office/drawing/2014/main" id="{A9739BC6-FB2E-443A-8F0B-CFC945C0D22B}"/>
              </a:ext>
            </a:extLst>
          </p:cNvPr>
          <p:cNvSpPr/>
          <p:nvPr/>
        </p:nvSpPr>
        <p:spPr>
          <a:xfrm>
            <a:off x="8894617" y="3802878"/>
            <a:ext cx="259773" cy="2493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7" name="Arrow: Up 6">
            <a:extLst>
              <a:ext uri="{FF2B5EF4-FFF2-40B4-BE49-F238E27FC236}">
                <a16:creationId xmlns:a16="http://schemas.microsoft.com/office/drawing/2014/main" id="{CFF77566-914C-45E8-B7F8-66DFB2EFFA7F}"/>
              </a:ext>
            </a:extLst>
          </p:cNvPr>
          <p:cNvSpPr/>
          <p:nvPr/>
        </p:nvSpPr>
        <p:spPr>
          <a:xfrm>
            <a:off x="8894617" y="4514047"/>
            <a:ext cx="259773" cy="2493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8" name="Arrow: Down 7">
            <a:extLst>
              <a:ext uri="{FF2B5EF4-FFF2-40B4-BE49-F238E27FC236}">
                <a16:creationId xmlns:a16="http://schemas.microsoft.com/office/drawing/2014/main" id="{66FAADC4-2D9C-46EB-9F94-9F66FD5A9A19}"/>
              </a:ext>
            </a:extLst>
          </p:cNvPr>
          <p:cNvSpPr/>
          <p:nvPr/>
        </p:nvSpPr>
        <p:spPr>
          <a:xfrm>
            <a:off x="8894616" y="5017752"/>
            <a:ext cx="259773" cy="249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
          </a:p>
        </p:txBody>
      </p:sp>
      <p:sp>
        <p:nvSpPr>
          <p:cNvPr id="9" name="Title 1">
            <a:extLst>
              <a:ext uri="{FF2B5EF4-FFF2-40B4-BE49-F238E27FC236}">
                <a16:creationId xmlns:a16="http://schemas.microsoft.com/office/drawing/2014/main" id="{DED387C9-9D4B-47AC-82DF-7B711E77D40D}"/>
              </a:ext>
            </a:extLst>
          </p:cNvPr>
          <p:cNvSpPr txBox="1">
            <a:spLocks/>
          </p:cNvSpPr>
          <p:nvPr/>
        </p:nvSpPr>
        <p:spPr bwMode="invGray">
          <a:xfrm>
            <a:off x="131298" y="1515226"/>
            <a:ext cx="11267472" cy="433326"/>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algn="l" rtl="0"/>
            <a:r>
              <a:rPr lang="fr" b="0" i="1" u="none" baseline="0" dirty="0">
                <a:latin typeface="+mn-lt"/>
              </a:rPr>
              <a:t>Exemple de cadre de S&amp;E inclus dans le guide :</a:t>
            </a:r>
            <a:endParaRPr lang="fr" b="0" i="1" dirty="0">
              <a:latin typeface="+mn-lt"/>
            </a:endParaRPr>
          </a:p>
        </p:txBody>
      </p:sp>
    </p:spTree>
    <p:extLst>
      <p:ext uri="{BB962C8B-B14F-4D97-AF65-F5344CB8AC3E}">
        <p14:creationId xmlns:p14="http://schemas.microsoft.com/office/powerpoint/2010/main" val="1634984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BCE0EB-7322-48FB-8224-2C80F7795CC8}"/>
              </a:ext>
            </a:extLst>
          </p:cNvPr>
          <p:cNvSpPr>
            <a:spLocks noGrp="1"/>
          </p:cNvSpPr>
          <p:nvPr>
            <p:ph type="title"/>
          </p:nvPr>
        </p:nvSpPr>
        <p:spPr/>
        <p:txBody>
          <a:bodyPr/>
          <a:lstStyle/>
          <a:p>
            <a:pPr algn="l" rtl="0">
              <a:lnSpc>
                <a:spcPct val="100000"/>
              </a:lnSpc>
            </a:pPr>
            <a:r>
              <a:rPr lang="fr" sz="3200" b="0" i="0" u="none" baseline="0" dirty="0"/>
              <a:t>Conclusions et recommandations du SAGE : </a:t>
            </a:r>
            <a:br>
              <a:rPr lang="fr" sz="3200" dirty="0"/>
            </a:br>
            <a:r>
              <a:rPr lang="fr" sz="4800" b="0" i="1" u="none" baseline="0" dirty="0"/>
              <a:t>Facteurs comportementaux et sociaux (BeSD) de l'adoption</a:t>
            </a:r>
            <a:endParaRPr lang="fr" sz="3200" b="0" i="1" dirty="0"/>
          </a:p>
        </p:txBody>
      </p:sp>
      <p:sp>
        <p:nvSpPr>
          <p:cNvPr id="7" name="Rectangle 6">
            <a:extLst>
              <a:ext uri="{FF2B5EF4-FFF2-40B4-BE49-F238E27FC236}">
                <a16:creationId xmlns:a16="http://schemas.microsoft.com/office/drawing/2014/main" id="{09B4CCA0-3BC5-4976-95B9-185B3A9A19FB}"/>
              </a:ext>
            </a:extLst>
          </p:cNvPr>
          <p:cNvSpPr/>
          <p:nvPr/>
        </p:nvSpPr>
        <p:spPr>
          <a:xfrm>
            <a:off x="704675" y="2265028"/>
            <a:ext cx="5880682" cy="2039020"/>
          </a:xfrm>
          <a:prstGeom prst="rect">
            <a:avLst/>
          </a:prstGeom>
          <a:solidFill>
            <a:schemeClr val="accent1">
              <a:lumMod val="20000"/>
              <a:lumOff val="80000"/>
            </a:schemeClr>
          </a:solidFill>
        </p:spPr>
        <p:txBody>
          <a:bodyPr wrap="square" lIns="274320" tIns="0" rIns="274320" bIns="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endParaRPr kumimoji="0" lang="fr" sz="1400" b="0" i="1" u="none" strike="noStrike" kern="1200" cap="none" spc="0" normalizeH="0" baseline="0" noProof="0" dirty="0">
              <a:ln>
                <a:noFill/>
              </a:ln>
              <a:solidFill>
                <a:prstClr val="black"/>
              </a:solidFill>
              <a:effectLst/>
              <a:uLnTx/>
              <a:uFillTx/>
              <a:latin typeface="Arial"/>
              <a:ea typeface="+mn-ea"/>
              <a:cs typeface="+mn-cs"/>
            </a:endParaRP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fr" b="0" i="1" u="none" strike="noStrike" kern="1200" cap="none" spc="0" normalizeH="0" baseline="0" dirty="0">
                <a:ln>
                  <a:noFill/>
                </a:ln>
                <a:solidFill>
                  <a:prstClr val="black"/>
                </a:solidFill>
                <a:effectLst/>
                <a:uLnTx/>
                <a:uFillTx/>
                <a:latin typeface="Arial"/>
                <a:ea typeface="+mn-ea"/>
                <a:cs typeface="+mn-cs"/>
              </a:rPr>
              <a:t>« Le SAGE a recommandé la collecte et l'utilisation systématiques de données sur les facteurs comportementaux et sociaux pour évaluer les raisons de la faible adoption, pour le suivi de routine des tendances, et le suivi et l'évaluation des interventions ».</a:t>
            </a:r>
          </a:p>
          <a:p>
            <a:pPr marL="0" marR="0" lvl="1" indent="0" algn="r" defTabSz="457200" rtl="0" eaLnBrk="1" fontAlgn="auto" latinLnBrk="0" hangingPunct="1">
              <a:lnSpc>
                <a:spcPct val="100000"/>
              </a:lnSpc>
              <a:spcBef>
                <a:spcPts val="0"/>
              </a:spcBef>
              <a:spcAft>
                <a:spcPts val="0"/>
              </a:spcAft>
              <a:buClrTx/>
              <a:buSzTx/>
              <a:buFontTx/>
              <a:buNone/>
              <a:tabLst/>
              <a:defRPr/>
            </a:pPr>
            <a:r>
              <a:rPr kumimoji="0" lang="fr" sz="1050" b="0" i="1" u="none" strike="noStrike" kern="1200" cap="none" spc="0" normalizeH="0" baseline="0" dirty="0">
                <a:ln>
                  <a:noFill/>
                </a:ln>
                <a:solidFill>
                  <a:prstClr val="black"/>
                </a:solidFill>
                <a:effectLst/>
                <a:uLnTx/>
                <a:uFillTx/>
                <a:latin typeface="Arial"/>
                <a:ea typeface="+mn-ea"/>
                <a:cs typeface="+mn-cs"/>
              </a:rPr>
              <a:t>SAGE, octobre 2021</a:t>
            </a:r>
          </a:p>
        </p:txBody>
      </p:sp>
      <p:pic>
        <p:nvPicPr>
          <p:cNvPr id="3" name="Picture 2">
            <a:extLst>
              <a:ext uri="{FF2B5EF4-FFF2-40B4-BE49-F238E27FC236}">
                <a16:creationId xmlns:a16="http://schemas.microsoft.com/office/drawing/2014/main" id="{5863B0B6-1E82-4908-BB14-15A681BB8A16}"/>
              </a:ext>
            </a:extLst>
          </p:cNvPr>
          <p:cNvPicPr>
            <a:picLocks noChangeAspect="1"/>
          </p:cNvPicPr>
          <p:nvPr/>
        </p:nvPicPr>
        <p:blipFill>
          <a:blip r:embed="rId2"/>
          <a:stretch>
            <a:fillRect/>
          </a:stretch>
        </p:blipFill>
        <p:spPr>
          <a:xfrm>
            <a:off x="7200251" y="2156743"/>
            <a:ext cx="4287074" cy="4354371"/>
          </a:xfrm>
          <a:prstGeom prst="rect">
            <a:avLst/>
          </a:prstGeom>
        </p:spPr>
      </p:pic>
      <p:sp>
        <p:nvSpPr>
          <p:cNvPr id="9" name="Rectangle 8">
            <a:extLst>
              <a:ext uri="{FF2B5EF4-FFF2-40B4-BE49-F238E27FC236}">
                <a16:creationId xmlns:a16="http://schemas.microsoft.com/office/drawing/2014/main" id="{C1096D98-9E6C-4C5E-85E7-7724D94CDEB0}"/>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BDEEB3EF-6DEA-46E2-B145-D974489D406B}"/>
              </a:ext>
            </a:extLst>
          </p:cNvPr>
          <p:cNvSpPr txBox="1"/>
          <p:nvPr/>
        </p:nvSpPr>
        <p:spPr>
          <a:xfrm>
            <a:off x="516574" y="4825822"/>
            <a:ext cx="5982741" cy="923330"/>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WHO </a:t>
            </a:r>
            <a:r>
              <a:rPr lang="en-US" b="1" dirty="0">
                <a:latin typeface="Arial" panose="020B0604020202020204" pitchFamily="34" charset="0"/>
                <a:cs typeface="Arial" panose="020B0604020202020204" pitchFamily="34" charset="0"/>
              </a:rPr>
              <a:t>Document de position:</a:t>
            </a:r>
            <a:endParaRPr lang="en-US" sz="1800" b="1" dirty="0">
              <a:latin typeface="Arial" panose="020B0604020202020204" pitchFamily="34" charset="0"/>
              <a:cs typeface="Arial" panose="020B0604020202020204" pitchFamily="34" charset="0"/>
            </a:endParaRPr>
          </a:p>
          <a:p>
            <a:pPr marL="0" indent="0">
              <a:spcBef>
                <a:spcPts val="0"/>
              </a:spcBef>
              <a:buNone/>
            </a:pPr>
            <a:r>
              <a:rPr lang="en-US" sz="1800" dirty="0">
                <a:latin typeface="Arial" panose="020B0604020202020204" pitchFamily="34" charset="0"/>
                <a:cs typeface="Arial" panose="020B0604020202020204" pitchFamily="34" charset="0"/>
                <a:hlinkClick r:id="rId3"/>
              </a:rPr>
              <a:t>https://apps.who.int/iris/bitstream/handle/10665/354458/WER9720-eng-fre.pdf</a:t>
            </a:r>
            <a:r>
              <a:rPr lang="en-US" sz="1800" dirty="0">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CB4C7F05-7AED-873B-09B3-D32217C38456}"/>
              </a:ext>
            </a:extLst>
          </p:cNvPr>
          <p:cNvSpPr txBox="1"/>
          <p:nvPr/>
        </p:nvSpPr>
        <p:spPr>
          <a:xfrm>
            <a:off x="121507" y="6516130"/>
            <a:ext cx="27843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92929"/>
                </a:solidFill>
                <a:latin typeface="Poppins"/>
              </a:rPr>
              <a:t>Formation</a:t>
            </a:r>
            <a:r>
              <a:rPr lang="en-US" sz="1200" dirty="0">
                <a:latin typeface="Poppins"/>
                <a:cs typeface="Poppins"/>
              </a:rPr>
              <a:t>​</a:t>
            </a:r>
            <a:r>
              <a:rPr lang="en-US" sz="1200" dirty="0">
                <a:solidFill>
                  <a:srgbClr val="000000"/>
                </a:solidFill>
                <a:latin typeface="Poppins"/>
              </a:rPr>
              <a:t> </a:t>
            </a:r>
            <a:r>
              <a:rPr lang="en-US" sz="1200" b="1" dirty="0" err="1">
                <a:solidFill>
                  <a:srgbClr val="292929"/>
                </a:solidFill>
                <a:latin typeface="Poppins"/>
              </a:rPr>
              <a:t>Complète</a:t>
            </a:r>
            <a:r>
              <a:rPr lang="en-US" sz="1200" b="1" dirty="0">
                <a:solidFill>
                  <a:srgbClr val="292929"/>
                </a:solidFill>
                <a:latin typeface="Poppins"/>
              </a:rPr>
              <a:t> 2022</a:t>
            </a:r>
            <a:endParaRPr lang="en-US" sz="1200" dirty="0"/>
          </a:p>
        </p:txBody>
      </p:sp>
    </p:spTree>
    <p:extLst>
      <p:ext uri="{BB962C8B-B14F-4D97-AF65-F5344CB8AC3E}">
        <p14:creationId xmlns:p14="http://schemas.microsoft.com/office/powerpoint/2010/main" val="822971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DD5EC1-FC4D-474B-9314-F6C80088D16B}"/>
              </a:ext>
            </a:extLst>
          </p:cNvPr>
          <p:cNvSpPr>
            <a:spLocks noGrp="1"/>
          </p:cNvSpPr>
          <p:nvPr>
            <p:ph type="title"/>
          </p:nvPr>
        </p:nvSpPr>
        <p:spPr>
          <a:xfrm>
            <a:off x="507999" y="365126"/>
            <a:ext cx="11390351" cy="777875"/>
          </a:xfrm>
        </p:spPr>
        <p:txBody>
          <a:bodyPr>
            <a:normAutofit fontScale="90000"/>
          </a:bodyPr>
          <a:lstStyle/>
          <a:p>
            <a:pPr algn="l" rtl="0"/>
            <a:r>
              <a:rPr lang="fr" sz="3600" i="0" u="none" baseline="0" dirty="0">
                <a:solidFill>
                  <a:schemeClr val="tx1"/>
                </a:solidFill>
                <a:latin typeface="Poppins" panose="020B0604020202020204" charset="0"/>
                <a:cs typeface="Poppins" panose="020B0604020202020204" charset="0"/>
              </a:rPr>
              <a:t>Comment utiliser les BeSD pour les données locales ?</a:t>
            </a:r>
            <a:endParaRPr lang="fr" sz="3600" dirty="0">
              <a:solidFill>
                <a:schemeClr val="tx1"/>
              </a:solidFill>
              <a:latin typeface="Poppins" panose="020B0604020202020204" charset="0"/>
              <a:cs typeface="Poppins" panose="020B0604020202020204" charset="0"/>
            </a:endParaRPr>
          </a:p>
        </p:txBody>
      </p:sp>
      <p:sp>
        <p:nvSpPr>
          <p:cNvPr id="11" name="Content Placeholder 2">
            <a:extLst>
              <a:ext uri="{FF2B5EF4-FFF2-40B4-BE49-F238E27FC236}">
                <a16:creationId xmlns:a16="http://schemas.microsoft.com/office/drawing/2014/main" id="{0F5C2A3C-8046-4A8C-B6BA-B905FC9546F3}"/>
              </a:ext>
            </a:extLst>
          </p:cNvPr>
          <p:cNvSpPr>
            <a:spLocks noGrp="1"/>
          </p:cNvSpPr>
          <p:nvPr>
            <p:ph sz="half" idx="1"/>
          </p:nvPr>
        </p:nvSpPr>
        <p:spPr/>
        <p:txBody>
          <a:bodyPr>
            <a:normAutofit lnSpcReduction="10000"/>
          </a:bodyPr>
          <a:lstStyle/>
          <a:p>
            <a:pPr marL="457200" indent="-457200" algn="l" rtl="0">
              <a:spcBef>
                <a:spcPts val="1500"/>
              </a:spcBef>
              <a:buFont typeface="+mj-lt"/>
              <a:buAutoNum type="arabicPeriod"/>
            </a:pPr>
            <a:r>
              <a:rPr lang="fr" sz="2000" b="1" i="0" u="none" baseline="0" dirty="0">
                <a:latin typeface="Arial" panose="020B0604020202020204" pitchFamily="34" charset="0"/>
                <a:cs typeface="Arial" panose="020B0604020202020204" pitchFamily="34" charset="0"/>
              </a:rPr>
              <a:t>ENGAGER : </a:t>
            </a:r>
            <a:r>
              <a:rPr lang="fr" sz="2000" b="0" i="0" u="none" baseline="0" dirty="0">
                <a:latin typeface="Arial" panose="020B0604020202020204" pitchFamily="34" charset="0"/>
                <a:cs typeface="Arial" panose="020B0604020202020204" pitchFamily="34" charset="0"/>
              </a:rPr>
              <a:t>Mettre sur pied un groupe central avec les principales parties prenantes</a:t>
            </a:r>
          </a:p>
          <a:p>
            <a:pPr marL="457200" indent="-457200" algn="l" rtl="0">
              <a:spcBef>
                <a:spcPts val="1500"/>
              </a:spcBef>
              <a:buFont typeface="+mj-lt"/>
              <a:buAutoNum type="arabicPeriod"/>
            </a:pPr>
            <a:r>
              <a:rPr lang="fr" sz="2000" b="1" i="0" u="none" baseline="0" dirty="0">
                <a:latin typeface="Arial" panose="020B0604020202020204" pitchFamily="34" charset="0"/>
                <a:cs typeface="Arial" panose="020B0604020202020204" pitchFamily="34" charset="0"/>
              </a:rPr>
              <a:t>PARTENAIRE : </a:t>
            </a:r>
            <a:r>
              <a:rPr lang="fr" sz="2000" b="0" i="0" u="none" baseline="0" dirty="0">
                <a:latin typeface="Arial" panose="020B0604020202020204" pitchFamily="34" charset="0"/>
                <a:cs typeface="Arial" panose="020B0604020202020204" pitchFamily="34" charset="0"/>
              </a:rPr>
              <a:t>Identifier un partenaire de mise en œuvre qui apportera son aide en ce qui concerne les méthodes, la collecte et l'analyse des données</a:t>
            </a:r>
            <a:endParaRPr lang="fr" sz="2000" b="0" dirty="0">
              <a:latin typeface="Arial" panose="020B0604020202020204" pitchFamily="34" charset="0"/>
              <a:cs typeface="Arial" panose="020B0604020202020204" pitchFamily="34" charset="0"/>
            </a:endParaRPr>
          </a:p>
          <a:p>
            <a:pPr marL="457200" indent="-457200" algn="l" rtl="0">
              <a:spcBef>
                <a:spcPts val="1500"/>
              </a:spcBef>
              <a:buFont typeface="+mj-lt"/>
              <a:buAutoNum type="arabicPeriod"/>
            </a:pPr>
            <a:r>
              <a:rPr lang="fr" sz="2000" b="1" i="0" u="none" baseline="0" dirty="0">
                <a:latin typeface="Arial" panose="020B0604020202020204" pitchFamily="34" charset="0"/>
                <a:cs typeface="Arial" panose="020B0604020202020204" pitchFamily="34" charset="0"/>
              </a:rPr>
              <a:t>HIÉRARCHISER : </a:t>
            </a:r>
            <a:r>
              <a:rPr lang="fr" sz="2000" b="0" i="0" u="none" baseline="0" dirty="0">
                <a:latin typeface="Arial" panose="020B0604020202020204" pitchFamily="34" charset="0"/>
                <a:cs typeface="Arial" panose="020B0604020202020204" pitchFamily="34" charset="0"/>
              </a:rPr>
              <a:t>Examiner les données et les défis existants, identifier la population prioritaire, formuler une question de recherche</a:t>
            </a:r>
          </a:p>
          <a:p>
            <a:pPr marL="457200" indent="-457200" algn="l" rtl="0">
              <a:spcBef>
                <a:spcPts val="1500"/>
              </a:spcBef>
              <a:buFont typeface="+mj-lt"/>
              <a:buAutoNum type="arabicPeriod"/>
            </a:pPr>
            <a:r>
              <a:rPr lang="fr" sz="2000" b="1" i="0" u="none" baseline="0" dirty="0">
                <a:latin typeface="Arial" panose="020B0604020202020204" pitchFamily="34" charset="0"/>
                <a:cs typeface="Arial" panose="020B0604020202020204" pitchFamily="34" charset="0"/>
              </a:rPr>
              <a:t>OUTILS : </a:t>
            </a:r>
            <a:r>
              <a:rPr lang="fr" sz="2000" b="0" i="0" u="none" baseline="0" dirty="0">
                <a:latin typeface="Arial" panose="020B0604020202020204" pitchFamily="34" charset="0"/>
                <a:cs typeface="Arial" panose="020B0604020202020204" pitchFamily="34" charset="0"/>
              </a:rPr>
              <a:t>Décider quels outils </a:t>
            </a:r>
            <a:r>
              <a:rPr lang="fr" sz="2000" b="0" i="0" u="none" baseline="0" dirty="0" err="1">
                <a:latin typeface="Arial" panose="020B0604020202020204" pitchFamily="34" charset="0"/>
                <a:cs typeface="Arial" panose="020B0604020202020204" pitchFamily="34" charset="0"/>
              </a:rPr>
              <a:t>BeSD</a:t>
            </a:r>
            <a:r>
              <a:rPr lang="fr" sz="2000" b="0" i="0" u="none" baseline="0" dirty="0">
                <a:latin typeface="Arial" panose="020B0604020202020204" pitchFamily="34" charset="0"/>
                <a:cs typeface="Arial" panose="020B0604020202020204" pitchFamily="34" charset="0"/>
              </a:rPr>
              <a:t> utiliser : enquête (avec indicateurs prioritaires) ou guides d'entretien. Tester et adapter les outils pour qu'ils correspondent aux besoins et au contexte locaux.  </a:t>
            </a:r>
          </a:p>
          <a:p>
            <a:pPr marL="457200" indent="-457200" algn="l" rtl="0">
              <a:spcBef>
                <a:spcPts val="1500"/>
              </a:spcBef>
              <a:buFont typeface="+mj-lt"/>
              <a:buAutoNum type="arabicPeriod"/>
            </a:pPr>
            <a:r>
              <a:rPr lang="fr" sz="2000" b="1" i="0" u="none" baseline="0" dirty="0">
                <a:latin typeface="Arial" panose="020B0604020202020204" pitchFamily="34" charset="0"/>
                <a:cs typeface="Arial" panose="020B0604020202020204" pitchFamily="34" charset="0"/>
              </a:rPr>
              <a:t>PLANIFIER : </a:t>
            </a:r>
            <a:r>
              <a:rPr lang="fr" sz="2000" b="0" i="0" u="none" baseline="0" dirty="0">
                <a:latin typeface="Arial" panose="020B0604020202020204" pitchFamily="34" charset="0"/>
                <a:cs typeface="Arial" panose="020B0604020202020204" pitchFamily="34" charset="0"/>
              </a:rPr>
              <a:t>Élaborer un plan de projet, y compris des échéanciers, un budget et un processus de collecte et d'analyse des données</a:t>
            </a:r>
          </a:p>
          <a:p>
            <a:pPr marL="457200" indent="-457200" algn="l" rtl="0">
              <a:spcBef>
                <a:spcPts val="1500"/>
              </a:spcBef>
              <a:buFont typeface="+mj-lt"/>
              <a:buAutoNum type="arabicPeriod"/>
            </a:pPr>
            <a:r>
              <a:rPr lang="fr" sz="2000" b="1" i="0" u="none" baseline="0" dirty="0">
                <a:latin typeface="Arial" panose="020B0604020202020204" pitchFamily="34" charset="0"/>
                <a:cs typeface="Arial" panose="020B0604020202020204" pitchFamily="34" charset="0"/>
              </a:rPr>
              <a:t>AGIR : </a:t>
            </a:r>
            <a:r>
              <a:rPr lang="fr" sz="2000" b="0" i="0" u="none" baseline="0" dirty="0">
                <a:latin typeface="Arial" panose="020B0604020202020204" pitchFamily="34" charset="0"/>
                <a:cs typeface="Arial" panose="020B0604020202020204" pitchFamily="34" charset="0"/>
              </a:rPr>
              <a:t>Envisager les moyens par lesquels les résultats peuvent être utilisés pour guider la planification et la mise en œuvre</a:t>
            </a:r>
          </a:p>
          <a:p>
            <a:pPr marL="457200" indent="-457200" algn="l" rtl="0">
              <a:spcBef>
                <a:spcPts val="1500"/>
              </a:spcBef>
              <a:buFont typeface="+mj-lt"/>
              <a:buAutoNum type="arabicPeriod"/>
            </a:pPr>
            <a:r>
              <a:rPr lang="fr" sz="2000" b="1" i="0" u="none" baseline="0" dirty="0">
                <a:latin typeface="Arial" panose="020B0604020202020204" pitchFamily="34" charset="0"/>
                <a:cs typeface="Arial" panose="020B0604020202020204" pitchFamily="34" charset="0"/>
              </a:rPr>
              <a:t>SURVEILLER : </a:t>
            </a:r>
            <a:r>
              <a:rPr lang="fr" sz="2000" b="0" i="0" u="none" baseline="0" dirty="0">
                <a:latin typeface="Arial" panose="020B0604020202020204" pitchFamily="34" charset="0"/>
                <a:cs typeface="Arial" panose="020B0604020202020204" pitchFamily="34" charset="0"/>
              </a:rPr>
              <a:t>Continuer le S&amp;E pour guider les améliorations itératives</a:t>
            </a:r>
          </a:p>
          <a:p>
            <a:pPr marL="342900" indent="-342900" algn="l" rtl="0">
              <a:spcBef>
                <a:spcPts val="1500"/>
              </a:spcBef>
              <a:buFont typeface="Arial" panose="020B0604020202020204" pitchFamily="34" charset="0"/>
              <a:buChar char="•"/>
            </a:pPr>
            <a:endParaRPr lang="fr" sz="2000" dirty="0">
              <a:latin typeface="Arial" panose="020B0604020202020204" pitchFamily="34" charset="0"/>
              <a:cs typeface="Arial" panose="020B0604020202020204" pitchFamily="34" charset="0"/>
            </a:endParaRPr>
          </a:p>
          <a:p>
            <a:pPr marL="342900" indent="-342900" algn="l" rtl="0">
              <a:spcBef>
                <a:spcPts val="1500"/>
              </a:spcBef>
              <a:buFont typeface="Arial" panose="020B0604020202020204" pitchFamily="34" charset="0"/>
              <a:buChar char="•"/>
            </a:pPr>
            <a:endParaRPr lang="fr" sz="1800" b="0" dirty="0">
              <a:latin typeface="Arial" panose="020B0604020202020204" pitchFamily="34" charset="0"/>
              <a:cs typeface="Arial" panose="020B0604020202020204" pitchFamily="34" charset="0"/>
            </a:endParaRPr>
          </a:p>
          <a:p>
            <a:pPr algn="l" rtl="0">
              <a:spcBef>
                <a:spcPts val="1500"/>
              </a:spcBef>
            </a:pPr>
            <a:endParaRPr lang="fr" sz="18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B4C7F05-7AED-873B-09B3-D32217C38456}"/>
              </a:ext>
            </a:extLst>
          </p:cNvPr>
          <p:cNvSpPr txBox="1"/>
          <p:nvPr/>
        </p:nvSpPr>
        <p:spPr>
          <a:xfrm>
            <a:off x="121507" y="6516130"/>
            <a:ext cx="27843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92929"/>
                </a:solidFill>
                <a:latin typeface="Poppins"/>
              </a:rPr>
              <a:t>Formation</a:t>
            </a:r>
            <a:r>
              <a:rPr lang="en-US" sz="1200" dirty="0">
                <a:latin typeface="Poppins"/>
                <a:cs typeface="Poppins"/>
              </a:rPr>
              <a:t>​</a:t>
            </a:r>
            <a:r>
              <a:rPr lang="en-US" sz="1200" dirty="0">
                <a:solidFill>
                  <a:srgbClr val="000000"/>
                </a:solidFill>
                <a:latin typeface="Poppins"/>
              </a:rPr>
              <a:t> </a:t>
            </a:r>
            <a:r>
              <a:rPr lang="en-US" sz="1200" b="1" dirty="0" err="1">
                <a:solidFill>
                  <a:srgbClr val="292929"/>
                </a:solidFill>
                <a:latin typeface="Poppins"/>
              </a:rPr>
              <a:t>Complète</a:t>
            </a:r>
            <a:r>
              <a:rPr lang="en-US" sz="1200" b="1" dirty="0">
                <a:solidFill>
                  <a:srgbClr val="292929"/>
                </a:solidFill>
                <a:latin typeface="Poppins"/>
              </a:rPr>
              <a:t> 2022</a:t>
            </a:r>
            <a:endParaRPr lang="en-US" sz="1200" dirty="0"/>
          </a:p>
        </p:txBody>
      </p:sp>
    </p:spTree>
    <p:extLst>
      <p:ext uri="{BB962C8B-B14F-4D97-AF65-F5344CB8AC3E}">
        <p14:creationId xmlns:p14="http://schemas.microsoft.com/office/powerpoint/2010/main" val="727028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DD5EC1-FC4D-474B-9314-F6C80088D16B}"/>
              </a:ext>
            </a:extLst>
          </p:cNvPr>
          <p:cNvSpPr>
            <a:spLocks noGrp="1"/>
          </p:cNvSpPr>
          <p:nvPr>
            <p:ph type="title"/>
          </p:nvPr>
        </p:nvSpPr>
        <p:spPr/>
        <p:txBody>
          <a:bodyPr>
            <a:normAutofit/>
          </a:bodyPr>
          <a:lstStyle/>
          <a:p>
            <a:pPr algn="l" rtl="0"/>
            <a:r>
              <a:rPr lang="fr" sz="3600" i="0" u="none" baseline="0" dirty="0">
                <a:solidFill>
                  <a:schemeClr val="tx1"/>
                </a:solidFill>
                <a:latin typeface="Poppins" panose="020B0604020202020204" charset="0"/>
                <a:cs typeface="Poppins" panose="020B0604020202020204" charset="0"/>
              </a:rPr>
              <a:t>Rechercher les meilleurs conseils</a:t>
            </a:r>
            <a:endParaRPr lang="fr" sz="3600" dirty="0">
              <a:solidFill>
                <a:schemeClr val="tx1"/>
              </a:solidFill>
              <a:latin typeface="Poppins" panose="020B0604020202020204" charset="0"/>
              <a:cs typeface="Poppins" panose="020B0604020202020204" charset="0"/>
            </a:endParaRPr>
          </a:p>
        </p:txBody>
      </p:sp>
      <p:sp>
        <p:nvSpPr>
          <p:cNvPr id="11" name="Content Placeholder 2">
            <a:extLst>
              <a:ext uri="{FF2B5EF4-FFF2-40B4-BE49-F238E27FC236}">
                <a16:creationId xmlns:a16="http://schemas.microsoft.com/office/drawing/2014/main" id="{0F5C2A3C-8046-4A8C-B6BA-B905FC9546F3}"/>
              </a:ext>
            </a:extLst>
          </p:cNvPr>
          <p:cNvSpPr>
            <a:spLocks noGrp="1"/>
          </p:cNvSpPr>
          <p:nvPr>
            <p:ph sz="half" idx="1"/>
          </p:nvPr>
        </p:nvSpPr>
        <p:spPr/>
        <p:txBody>
          <a:bodyPr>
            <a:normAutofit/>
          </a:bodyPr>
          <a:lstStyle/>
          <a:p>
            <a:pPr marL="457200" indent="-457200" algn="l" rtl="0">
              <a:spcBef>
                <a:spcPts val="1500"/>
              </a:spcBef>
              <a:buFont typeface="+mj-lt"/>
              <a:buAutoNum type="arabicPeriod"/>
            </a:pPr>
            <a:r>
              <a:rPr lang="fr" sz="2000" b="0" i="0" u="none" baseline="0" dirty="0">
                <a:latin typeface="Arial" panose="020B0604020202020204" pitchFamily="34" charset="0"/>
                <a:cs typeface="Arial" panose="020B0604020202020204" pitchFamily="34" charset="0"/>
              </a:rPr>
              <a:t>Connaissez vos objectifs</a:t>
            </a:r>
          </a:p>
          <a:p>
            <a:pPr marL="457200" indent="-457200" algn="l" rtl="0">
              <a:spcBef>
                <a:spcPts val="1500"/>
              </a:spcBef>
              <a:buFont typeface="+mj-lt"/>
              <a:buAutoNum type="arabicPeriod"/>
            </a:pPr>
            <a:r>
              <a:rPr lang="fr" sz="2000" b="0" i="0" u="none" baseline="0" dirty="0">
                <a:latin typeface="Arial" panose="020B0604020202020204" pitchFamily="34" charset="0"/>
                <a:cs typeface="Arial" panose="020B0604020202020204" pitchFamily="34" charset="0"/>
              </a:rPr>
              <a:t>Assurez-vous que les individus comprennent ce que vous demandez : traduisez et testez d'abord les questions</a:t>
            </a:r>
          </a:p>
          <a:p>
            <a:pPr marL="457200" indent="-457200" algn="l" rtl="0">
              <a:spcBef>
                <a:spcPts val="1500"/>
              </a:spcBef>
              <a:buFont typeface="+mj-lt"/>
              <a:buAutoNum type="arabicPeriod"/>
            </a:pPr>
            <a:r>
              <a:rPr lang="fr" sz="2000" b="0" i="0" u="none" baseline="0" dirty="0">
                <a:latin typeface="Arial" panose="020B0604020202020204" pitchFamily="34" charset="0"/>
                <a:cs typeface="Arial" panose="020B0604020202020204" pitchFamily="34" charset="0"/>
              </a:rPr>
              <a:t>Ne modifiez pas la formulation de la question à moins que des tests approfondis n'indiquent le contraire</a:t>
            </a:r>
          </a:p>
          <a:p>
            <a:pPr marL="457200" indent="-457200" algn="l" rtl="0">
              <a:spcBef>
                <a:spcPts val="1500"/>
              </a:spcBef>
              <a:buFont typeface="+mj-lt"/>
              <a:buAutoNum type="arabicPeriod"/>
            </a:pPr>
            <a:r>
              <a:rPr lang="fr" sz="2000" b="0" i="0" u="none" baseline="0" dirty="0">
                <a:latin typeface="Arial" panose="020B0604020202020204" pitchFamily="34" charset="0"/>
                <a:cs typeface="Arial" panose="020B0604020202020204" pitchFamily="34" charset="0"/>
              </a:rPr>
              <a:t>N'ajoutez ou ne supprimez pas d'options de réponse</a:t>
            </a:r>
          </a:p>
          <a:p>
            <a:pPr marL="457200" indent="-457200" algn="l" rtl="0">
              <a:spcBef>
                <a:spcPts val="1500"/>
              </a:spcBef>
              <a:buFont typeface="+mj-lt"/>
              <a:buAutoNum type="arabicPeriod"/>
            </a:pPr>
            <a:r>
              <a:rPr lang="fr" sz="2000" b="0" i="0" u="none" baseline="0" dirty="0">
                <a:latin typeface="Arial" panose="020B0604020202020204" pitchFamily="34" charset="0"/>
                <a:cs typeface="Arial" panose="020B0604020202020204" pitchFamily="34" charset="0"/>
              </a:rPr>
              <a:t>Ajoutez des questions démographiques adaptées au contexte local</a:t>
            </a:r>
          </a:p>
          <a:p>
            <a:pPr marL="457200" indent="-457200" algn="l" rtl="0">
              <a:spcBef>
                <a:spcPts val="1500"/>
              </a:spcBef>
              <a:buFont typeface="+mj-lt"/>
              <a:buAutoNum type="arabicPeriod"/>
            </a:pPr>
            <a:r>
              <a:rPr lang="fr" sz="2000" b="0" i="0" u="none" baseline="0" dirty="0">
                <a:latin typeface="Arial" panose="020B0604020202020204" pitchFamily="34" charset="0"/>
                <a:cs typeface="Arial" panose="020B0604020202020204" pitchFamily="34" charset="0"/>
              </a:rPr>
              <a:t>Évitez les échantillons de commodité pour les enquêtes – à moins d'être limité par le temps et le budget</a:t>
            </a:r>
          </a:p>
          <a:p>
            <a:pPr marL="457200" indent="-457200" algn="l" rtl="0">
              <a:spcBef>
                <a:spcPts val="1500"/>
              </a:spcBef>
              <a:buFont typeface="+mj-lt"/>
              <a:buAutoNum type="arabicPeriod"/>
            </a:pPr>
            <a:r>
              <a:rPr lang="fr" sz="2000" b="0" i="0" u="none" baseline="0" dirty="0">
                <a:latin typeface="Arial" panose="020B0604020202020204" pitchFamily="34" charset="0"/>
                <a:cs typeface="Arial" panose="020B0604020202020204" pitchFamily="34" charset="0"/>
              </a:rPr>
              <a:t>Ne mesurez que ce que vous pouvez utiliser</a:t>
            </a:r>
          </a:p>
          <a:p>
            <a:pPr marL="457200" indent="-457200" algn="l" rtl="0">
              <a:spcBef>
                <a:spcPts val="1500"/>
              </a:spcBef>
              <a:buFont typeface="+mj-lt"/>
              <a:buAutoNum type="arabicPeriod"/>
            </a:pPr>
            <a:endParaRPr lang="fr" sz="2000" dirty="0">
              <a:latin typeface="Arial" panose="020B0604020202020204" pitchFamily="34" charset="0"/>
              <a:cs typeface="Arial" panose="020B0604020202020204" pitchFamily="34" charset="0"/>
            </a:endParaRPr>
          </a:p>
          <a:p>
            <a:pPr marL="342900" indent="-342900" algn="l" rtl="0">
              <a:spcBef>
                <a:spcPts val="1500"/>
              </a:spcBef>
              <a:buFont typeface="Arial" panose="020B0604020202020204" pitchFamily="34" charset="0"/>
              <a:buChar char="•"/>
            </a:pPr>
            <a:endParaRPr lang="fr" sz="2000" dirty="0">
              <a:latin typeface="Arial" panose="020B0604020202020204" pitchFamily="34" charset="0"/>
              <a:cs typeface="Arial" panose="020B0604020202020204" pitchFamily="34" charset="0"/>
            </a:endParaRPr>
          </a:p>
          <a:p>
            <a:pPr marL="342900" indent="-342900" algn="l" rtl="0">
              <a:spcBef>
                <a:spcPts val="1500"/>
              </a:spcBef>
              <a:buFont typeface="Arial" panose="020B0604020202020204" pitchFamily="34" charset="0"/>
              <a:buChar char="•"/>
            </a:pPr>
            <a:endParaRPr lang="fr" sz="1800" b="0" dirty="0">
              <a:latin typeface="Arial" panose="020B0604020202020204" pitchFamily="34" charset="0"/>
              <a:cs typeface="Arial" panose="020B0604020202020204" pitchFamily="34" charset="0"/>
            </a:endParaRPr>
          </a:p>
          <a:p>
            <a:pPr algn="l" rtl="0">
              <a:spcBef>
                <a:spcPts val="1500"/>
              </a:spcBef>
            </a:pPr>
            <a:endParaRPr lang="fr" sz="1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C6854C3-B0DA-463E-ABC3-52E069A31177}"/>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CB4C7F05-7AED-873B-09B3-D32217C38456}"/>
              </a:ext>
            </a:extLst>
          </p:cNvPr>
          <p:cNvSpPr txBox="1"/>
          <p:nvPr/>
        </p:nvSpPr>
        <p:spPr>
          <a:xfrm>
            <a:off x="121507" y="6516130"/>
            <a:ext cx="27843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92929"/>
                </a:solidFill>
                <a:latin typeface="Poppins"/>
              </a:rPr>
              <a:t>Formation</a:t>
            </a:r>
            <a:r>
              <a:rPr lang="en-US" sz="1200" dirty="0">
                <a:latin typeface="Poppins"/>
                <a:cs typeface="Poppins"/>
              </a:rPr>
              <a:t>​</a:t>
            </a:r>
            <a:r>
              <a:rPr lang="en-US" sz="1200" dirty="0">
                <a:solidFill>
                  <a:srgbClr val="000000"/>
                </a:solidFill>
                <a:latin typeface="Poppins"/>
              </a:rPr>
              <a:t> </a:t>
            </a:r>
            <a:r>
              <a:rPr lang="en-US" sz="1200" b="1" dirty="0" err="1">
                <a:solidFill>
                  <a:srgbClr val="292929"/>
                </a:solidFill>
                <a:latin typeface="Poppins"/>
              </a:rPr>
              <a:t>Complète</a:t>
            </a:r>
            <a:r>
              <a:rPr lang="en-US" sz="1200" b="1" dirty="0">
                <a:solidFill>
                  <a:srgbClr val="292929"/>
                </a:solidFill>
                <a:latin typeface="Poppins"/>
              </a:rPr>
              <a:t> 2022</a:t>
            </a:r>
            <a:endParaRPr lang="en-US" sz="1200" dirty="0"/>
          </a:p>
        </p:txBody>
      </p:sp>
    </p:spTree>
    <p:extLst>
      <p:ext uri="{BB962C8B-B14F-4D97-AF65-F5344CB8AC3E}">
        <p14:creationId xmlns:p14="http://schemas.microsoft.com/office/powerpoint/2010/main" val="342845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422400" y="365126"/>
            <a:ext cx="9601200" cy="777875"/>
          </a:xfrm>
        </p:spPr>
        <p:txBody>
          <a:bodyPr/>
          <a:lstStyle/>
          <a:p>
            <a:pPr algn="l" rtl="0"/>
            <a:r>
              <a:rPr lang="fr" b="1" i="0" u="none" baseline="0"/>
              <a:t>Objectifs d’apprentissage</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346200"/>
            <a:ext cx="10515600" cy="4831292"/>
          </a:xfrm>
        </p:spPr>
        <p:txBody>
          <a:bodyPr/>
          <a:lstStyle/>
          <a:p>
            <a:pPr algn="l" rtl="0"/>
            <a:r>
              <a:rPr lang="fr" b="0" i="0" u="none" baseline="0"/>
              <a:t>Les participants pourront…</a:t>
            </a:r>
          </a:p>
          <a:p>
            <a:pPr marL="342900" indent="-342900" algn="l" rtl="0">
              <a:buFont typeface="Wingdings" panose="05000000000000000000" pitchFamily="2" charset="2"/>
              <a:buChar char="§"/>
            </a:pPr>
            <a:r>
              <a:rPr lang="fr" b="0" i="0" u="none" baseline="0"/>
              <a:t>Comprendre les facteurs comportementaux et sociaux (BeSD) du cadre de vaccination, ainsi que leurs domaines et conceptions</a:t>
            </a:r>
          </a:p>
          <a:p>
            <a:pPr marL="342900" indent="-342900" algn="l" rtl="0">
              <a:buFont typeface="Wingdings" panose="05000000000000000000" pitchFamily="2" charset="2"/>
              <a:buChar char="§"/>
            </a:pPr>
            <a:r>
              <a:rPr lang="fr" b="0" i="0" u="none" baseline="0"/>
              <a:t>Décrire les avantages liés à l'utilisation des enquêtes sur les BeSD, des guides d'entretien et des indicateurs prioritaires</a:t>
            </a:r>
          </a:p>
          <a:p>
            <a:pPr marL="342900" indent="-342900" algn="l" rtl="0">
              <a:buFont typeface="Wingdings" panose="05000000000000000000" pitchFamily="2" charset="2"/>
              <a:buChar char="§"/>
            </a:pPr>
            <a:r>
              <a:rPr lang="fr" b="0" i="0" u="none" baseline="0"/>
              <a:t>Comprendre quels outils utiliser selon les défis à relever </a:t>
            </a:r>
          </a:p>
          <a:p>
            <a:pPr marL="342900" indent="-342900" algn="l" rtl="0">
              <a:buFont typeface="Wingdings" panose="05000000000000000000" pitchFamily="2" charset="2"/>
              <a:buChar char="§"/>
            </a:pPr>
            <a:r>
              <a:rPr lang="fr" b="0" i="0" u="none" baseline="0"/>
              <a:t>Identifier les opportunités et les étapes clés pour intégrer les questions et les indicateurs de BeSD dans les activités de collecte de données et les évaluations existantes du programme - ou les utiliser en complément</a:t>
            </a:r>
          </a:p>
          <a:p>
            <a:pPr marL="342900" indent="-342900" algn="l" rtl="0">
              <a:buFont typeface="Wingdings" panose="05000000000000000000" pitchFamily="2" charset="2"/>
              <a:buChar char="§"/>
            </a:pPr>
            <a:r>
              <a:rPr lang="fr" b="0" i="0" u="none" baseline="0"/>
              <a:t>Identifier les principales étapes de l'utilisation des outils liés aux BeSD et les intervenants à engager dans le processus</a:t>
            </a:r>
          </a:p>
          <a:p>
            <a:pPr marL="342900" indent="-342900" algn="l" rtl="0">
              <a:buFont typeface="Wingdings" panose="05000000000000000000" pitchFamily="2" charset="2"/>
              <a:buChar char="§"/>
            </a:pPr>
            <a:endParaRPr lang="fr" dirty="0"/>
          </a:p>
          <a:p>
            <a:pPr marL="342900" indent="-342900" algn="l" rtl="0">
              <a:buFont typeface="Wingdings" panose="05000000000000000000" pitchFamily="2" charset="2"/>
              <a:buChar char="§"/>
            </a:pPr>
            <a:endParaRPr lang="fr" dirty="0"/>
          </a:p>
          <a:p>
            <a:pPr marL="342900" indent="-342900" algn="l" rtl="0">
              <a:buFont typeface="Wingdings" panose="05000000000000000000" pitchFamily="2" charset="2"/>
              <a:buChar char="§"/>
            </a:pPr>
            <a:endParaRPr lang="fr" dirty="0"/>
          </a:p>
          <a:p>
            <a:endParaRPr lang="fr" dirty="0"/>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125" y="365126"/>
            <a:ext cx="777875" cy="777875"/>
          </a:xfrm>
          <a:prstGeom prst="rect">
            <a:avLst/>
          </a:prstGeom>
        </p:spPr>
      </p:pic>
      <p:sp>
        <p:nvSpPr>
          <p:cNvPr id="4" name="TextBox 1">
            <a:extLst>
              <a:ext uri="{FF2B5EF4-FFF2-40B4-BE49-F238E27FC236}">
                <a16:creationId xmlns:a16="http://schemas.microsoft.com/office/drawing/2014/main" id="{CB4C7F05-7AED-873B-09B3-D32217C38456}"/>
              </a:ext>
            </a:extLst>
          </p:cNvPr>
          <p:cNvSpPr txBox="1"/>
          <p:nvPr/>
        </p:nvSpPr>
        <p:spPr>
          <a:xfrm>
            <a:off x="121507" y="6516130"/>
            <a:ext cx="27843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92929"/>
                </a:solidFill>
                <a:latin typeface="Poppins"/>
              </a:rPr>
              <a:t>Formation</a:t>
            </a:r>
            <a:r>
              <a:rPr lang="en-US" sz="1200" dirty="0">
                <a:latin typeface="Poppins"/>
                <a:cs typeface="Poppins"/>
              </a:rPr>
              <a:t>​</a:t>
            </a:r>
            <a:r>
              <a:rPr lang="en-US" sz="1200" dirty="0">
                <a:solidFill>
                  <a:srgbClr val="000000"/>
                </a:solidFill>
                <a:latin typeface="Poppins"/>
              </a:rPr>
              <a:t> </a:t>
            </a:r>
            <a:r>
              <a:rPr lang="en-US" sz="1200" b="1" dirty="0" err="1">
                <a:solidFill>
                  <a:srgbClr val="292929"/>
                </a:solidFill>
                <a:latin typeface="Poppins"/>
              </a:rPr>
              <a:t>Complète</a:t>
            </a:r>
            <a:r>
              <a:rPr lang="en-US" sz="1200" b="1" dirty="0">
                <a:solidFill>
                  <a:srgbClr val="292929"/>
                </a:solidFill>
                <a:latin typeface="Poppins"/>
              </a:rPr>
              <a:t> 2022</a:t>
            </a:r>
            <a:endParaRPr lang="en-US" sz="1200" dirty="0"/>
          </a:p>
        </p:txBody>
      </p:sp>
    </p:spTree>
    <p:extLst>
      <p:ext uri="{BB962C8B-B14F-4D97-AF65-F5344CB8AC3E}">
        <p14:creationId xmlns:p14="http://schemas.microsoft.com/office/powerpoint/2010/main" val="2155478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DD5EC1-FC4D-474B-9314-F6C80088D16B}"/>
              </a:ext>
            </a:extLst>
          </p:cNvPr>
          <p:cNvSpPr>
            <a:spLocks noGrp="1"/>
          </p:cNvSpPr>
          <p:nvPr>
            <p:ph type="title"/>
          </p:nvPr>
        </p:nvSpPr>
        <p:spPr>
          <a:xfrm>
            <a:off x="508000" y="365126"/>
            <a:ext cx="7007922" cy="777875"/>
          </a:xfrm>
        </p:spPr>
        <p:txBody>
          <a:bodyPr>
            <a:normAutofit fontScale="90000"/>
          </a:bodyPr>
          <a:lstStyle/>
          <a:p>
            <a:pPr algn="l" rtl="0"/>
            <a:r>
              <a:rPr lang="fr" sz="3600" i="0" u="none" baseline="0" dirty="0">
                <a:solidFill>
                  <a:schemeClr val="tx1"/>
                </a:solidFill>
                <a:latin typeface="Poppins" panose="020B0604020202020204" charset="0"/>
                <a:cs typeface="Poppins" panose="020B0604020202020204" charset="0"/>
              </a:rPr>
              <a:t>Besoin de plus d'informations ?</a:t>
            </a:r>
            <a:endParaRPr lang="fr" sz="3600" dirty="0">
              <a:solidFill>
                <a:schemeClr val="tx1"/>
              </a:solidFill>
              <a:latin typeface="Poppins" panose="020B0604020202020204" charset="0"/>
              <a:cs typeface="Poppins" panose="020B0604020202020204" charset="0"/>
            </a:endParaRPr>
          </a:p>
        </p:txBody>
      </p:sp>
      <p:sp>
        <p:nvSpPr>
          <p:cNvPr id="11" name="Content Placeholder 2">
            <a:extLst>
              <a:ext uri="{FF2B5EF4-FFF2-40B4-BE49-F238E27FC236}">
                <a16:creationId xmlns:a16="http://schemas.microsoft.com/office/drawing/2014/main" id="{0F5C2A3C-8046-4A8C-B6BA-B905FC9546F3}"/>
              </a:ext>
            </a:extLst>
          </p:cNvPr>
          <p:cNvSpPr>
            <a:spLocks noGrp="1"/>
          </p:cNvSpPr>
          <p:nvPr>
            <p:ph sz="half" idx="1"/>
          </p:nvPr>
        </p:nvSpPr>
        <p:spPr>
          <a:xfrm>
            <a:off x="508000" y="1397002"/>
            <a:ext cx="7594257" cy="4780490"/>
          </a:xfrm>
        </p:spPr>
        <p:txBody>
          <a:bodyPr>
            <a:normAutofit/>
          </a:bodyPr>
          <a:lstStyle/>
          <a:p>
            <a:pPr marL="0" indent="0">
              <a:spcBef>
                <a:spcPts val="0"/>
              </a:spcBef>
              <a:buNone/>
            </a:pPr>
            <a:r>
              <a:rPr lang="en-US" sz="2000" b="1" dirty="0" err="1">
                <a:latin typeface="Arial" panose="020B0604020202020204" pitchFamily="34" charset="0"/>
                <a:cs typeface="Arial" panose="020B0604020202020204" pitchFamily="34" charset="0"/>
              </a:rPr>
              <a:t>BeSD</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outils</a:t>
            </a:r>
            <a:r>
              <a:rPr lang="en-US" sz="2000" b="1" dirty="0">
                <a:latin typeface="Arial" panose="020B0604020202020204" pitchFamily="34" charset="0"/>
                <a:cs typeface="Arial" panose="020B0604020202020204" pitchFamily="34" charset="0"/>
              </a:rPr>
              <a:t> et </a:t>
            </a:r>
            <a:r>
              <a:rPr lang="en-US" sz="2000" b="1" dirty="0" err="1">
                <a:latin typeface="Arial" panose="020B0604020202020204" pitchFamily="34" charset="0"/>
                <a:cs typeface="Arial" panose="020B0604020202020204" pitchFamily="34" charset="0"/>
              </a:rPr>
              <a:t>conseils</a:t>
            </a:r>
            <a:r>
              <a:rPr lang="en-US" sz="2000" b="1" dirty="0">
                <a:latin typeface="Arial" panose="020B0604020202020204" pitchFamily="34" charset="0"/>
                <a:cs typeface="Arial" panose="020B0604020202020204" pitchFamily="34" charset="0"/>
              </a:rPr>
              <a:t>: </a:t>
            </a:r>
          </a:p>
          <a:p>
            <a:pPr marL="0" indent="0">
              <a:spcBef>
                <a:spcPts val="0"/>
              </a:spcBef>
              <a:buNone/>
            </a:pPr>
            <a:r>
              <a:rPr lang="en-US" sz="2000" dirty="0">
                <a:latin typeface="Arial" panose="020B0604020202020204" pitchFamily="34" charset="0"/>
                <a:cs typeface="Arial" panose="020B0604020202020204" pitchFamily="34" charset="0"/>
                <a:hlinkClick r:id="rId2"/>
              </a:rPr>
              <a:t>https://apps.who.int/iris/handle/10665/354459</a:t>
            </a:r>
            <a:r>
              <a:rPr lang="en-US" sz="2000" dirty="0">
                <a:latin typeface="Arial" panose="020B0604020202020204" pitchFamily="34" charset="0"/>
                <a:cs typeface="Arial" panose="020B0604020202020204" pitchFamily="34" charset="0"/>
              </a:rPr>
              <a:t> </a:t>
            </a:r>
          </a:p>
          <a:p>
            <a:pPr marL="0" indent="0">
              <a:spcBef>
                <a:spcPts val="0"/>
              </a:spcBef>
              <a:buNone/>
            </a:pPr>
            <a:endParaRPr lang="en-US" sz="2000" dirty="0">
              <a:latin typeface="Arial" panose="020B0604020202020204" pitchFamily="34" charset="0"/>
              <a:cs typeface="Arial" panose="020B0604020202020204" pitchFamily="34" charset="0"/>
            </a:endParaRPr>
          </a:p>
          <a:p>
            <a:pPr marL="0" indent="0">
              <a:spcBef>
                <a:spcPts val="0"/>
              </a:spcBef>
              <a:buNone/>
            </a:pPr>
            <a:r>
              <a:rPr lang="en-US" sz="2000" b="1" dirty="0">
                <a:latin typeface="Arial" panose="020B0604020202020204" pitchFamily="34" charset="0"/>
                <a:cs typeface="Arial" panose="020B0604020202020204" pitchFamily="34" charset="0"/>
              </a:rPr>
              <a:t>WHO Position Paper on </a:t>
            </a:r>
            <a:r>
              <a:rPr lang="en-US" sz="2000" b="1" dirty="0" err="1">
                <a:latin typeface="Arial" panose="020B0604020202020204" pitchFamily="34" charset="0"/>
                <a:cs typeface="Arial" panose="020B0604020202020204" pitchFamily="34" charset="0"/>
              </a:rPr>
              <a:t>BeSD</a:t>
            </a:r>
            <a:r>
              <a:rPr lang="en-US" sz="2000" b="1" dirty="0">
                <a:latin typeface="Arial" panose="020B0604020202020204" pitchFamily="34" charset="0"/>
                <a:cs typeface="Arial" panose="020B0604020202020204" pitchFamily="34" charset="0"/>
              </a:rPr>
              <a:t>:</a:t>
            </a:r>
          </a:p>
          <a:p>
            <a:pPr marL="0" indent="0">
              <a:spcBef>
                <a:spcPts val="0"/>
              </a:spcBef>
              <a:buNone/>
            </a:pPr>
            <a:r>
              <a:rPr lang="en-US" sz="2000" dirty="0">
                <a:latin typeface="Arial" panose="020B0604020202020204" pitchFamily="34" charset="0"/>
                <a:cs typeface="Arial" panose="020B0604020202020204" pitchFamily="34" charset="0"/>
                <a:hlinkClick r:id="rId3"/>
              </a:rPr>
              <a:t>https://apps.who.int/iris/bitstream/handle/10665/354458/WER9720-eng-fre.pdf</a:t>
            </a:r>
            <a:r>
              <a:rPr lang="en-US" sz="2000" dirty="0">
                <a:latin typeface="Arial" panose="020B0604020202020204" pitchFamily="34" charset="0"/>
                <a:cs typeface="Arial" panose="020B0604020202020204" pitchFamily="34" charset="0"/>
              </a:rPr>
              <a:t> </a:t>
            </a:r>
          </a:p>
          <a:p>
            <a:pPr marL="0" indent="0">
              <a:spcBef>
                <a:spcPts val="0"/>
              </a:spcBef>
              <a:buNone/>
            </a:pPr>
            <a:endParaRPr lang="en-US" sz="2000" dirty="0">
              <a:latin typeface="Arial" panose="020B0604020202020204" pitchFamily="34" charset="0"/>
              <a:cs typeface="Arial" panose="020B0604020202020204" pitchFamily="34" charset="0"/>
            </a:endParaRPr>
          </a:p>
          <a:p>
            <a:pPr marL="0" indent="0">
              <a:spcBef>
                <a:spcPts val="0"/>
              </a:spcBef>
              <a:buNone/>
            </a:pPr>
            <a:r>
              <a:rPr lang="en-US" sz="2000" b="1" dirty="0">
                <a:latin typeface="Arial" panose="020B0604020202020204" pitchFamily="34" charset="0"/>
                <a:cs typeface="Arial" panose="020B0604020202020204" pitchFamily="34" charset="0"/>
              </a:rPr>
              <a:t>WHO </a:t>
            </a:r>
            <a:r>
              <a:rPr lang="fr-FR" sz="2000" b="1" dirty="0">
                <a:latin typeface="Arial" panose="020B0604020202020204" pitchFamily="34" charset="0"/>
                <a:cs typeface="Arial" panose="020B0604020202020204" pitchFamily="34" charset="0"/>
              </a:rPr>
              <a:t>page web sur la demande de vaccins</a:t>
            </a:r>
            <a:r>
              <a:rPr lang="en-US" sz="2000" b="1" dirty="0">
                <a:latin typeface="Arial" panose="020B0604020202020204" pitchFamily="34" charset="0"/>
                <a:cs typeface="Arial" panose="020B0604020202020204" pitchFamily="34" charset="0"/>
              </a:rPr>
              <a:t>:</a:t>
            </a:r>
          </a:p>
          <a:p>
            <a:pPr marL="0" indent="0">
              <a:spcBef>
                <a:spcPts val="0"/>
              </a:spcBef>
              <a:buNone/>
            </a:pPr>
            <a:r>
              <a:rPr lang="en-US" sz="2000" dirty="0">
                <a:latin typeface="Arial" panose="020B0604020202020204" pitchFamily="34" charset="0"/>
                <a:cs typeface="Arial" panose="020B0604020202020204" pitchFamily="34" charset="0"/>
                <a:hlinkClick r:id="rId4"/>
              </a:rPr>
              <a:t>https://www.who.int/teams/immunization-vaccines-and-biologicals/essential-programme-on-immunization/demand</a:t>
            </a:r>
            <a:r>
              <a:rPr lang="en-US" sz="2000" dirty="0">
                <a:latin typeface="Arial" panose="020B0604020202020204" pitchFamily="34" charset="0"/>
                <a:cs typeface="Arial" panose="020B0604020202020204" pitchFamily="34" charset="0"/>
              </a:rPr>
              <a:t> </a:t>
            </a:r>
          </a:p>
          <a:p>
            <a:pPr algn="l" rtl="0">
              <a:spcBef>
                <a:spcPts val="0"/>
              </a:spcBef>
            </a:pPr>
            <a:endParaRPr lang="fr" sz="1700" b="1" i="0" u="none" baseline="0" dirty="0">
              <a:latin typeface="Arial" panose="020B0604020202020204" pitchFamily="34" charset="0"/>
              <a:cs typeface="Arial" panose="020B0604020202020204" pitchFamily="34" charset="0"/>
            </a:endParaRPr>
          </a:p>
          <a:p>
            <a:pPr algn="l" rtl="0">
              <a:spcBef>
                <a:spcPts val="0"/>
              </a:spcBef>
            </a:pPr>
            <a:r>
              <a:rPr lang="fr" sz="1700" b="1" i="0" u="none" baseline="0" dirty="0">
                <a:latin typeface="Arial" panose="020B0604020202020204" pitchFamily="34" charset="0"/>
                <a:cs typeface="Arial" panose="020B0604020202020204" pitchFamily="34" charset="0"/>
              </a:rPr>
              <a:t>CONTACT :</a:t>
            </a:r>
          </a:p>
          <a:p>
            <a:pPr algn="l" rtl="0">
              <a:spcBef>
                <a:spcPts val="0"/>
              </a:spcBef>
            </a:pPr>
            <a:r>
              <a:rPr lang="fr" sz="1700" b="0" i="0" u="none" baseline="0" dirty="0">
                <a:latin typeface="Arial" panose="020B0604020202020204" pitchFamily="34" charset="0"/>
                <a:cs typeface="Arial" panose="020B0604020202020204" pitchFamily="34" charset="0"/>
              </a:rPr>
              <a:t>Lisa Menning, Chef d'équipe, Sciences de la demande et du comportement</a:t>
            </a:r>
          </a:p>
          <a:p>
            <a:pPr algn="l" rtl="0">
              <a:spcBef>
                <a:spcPts val="0"/>
              </a:spcBef>
            </a:pPr>
            <a:r>
              <a:rPr lang="fr" sz="1700" b="0" i="0" u="none" baseline="0" dirty="0">
                <a:latin typeface="Arial" panose="020B0604020202020204" pitchFamily="34" charset="0"/>
                <a:cs typeface="Arial" panose="020B0604020202020204" pitchFamily="34" charset="0"/>
              </a:rPr>
              <a:t>Département de la Vaccination, des vaccins et des produits biologiques</a:t>
            </a:r>
          </a:p>
          <a:p>
            <a:pPr algn="l" rtl="0">
              <a:spcBef>
                <a:spcPts val="0"/>
              </a:spcBef>
            </a:pPr>
            <a:r>
              <a:rPr lang="fr" sz="1700" b="0" i="0" u="none" baseline="0" dirty="0">
                <a:latin typeface="Arial" panose="020B0604020202020204" pitchFamily="34" charset="0"/>
                <a:cs typeface="Arial" panose="020B0604020202020204" pitchFamily="34" charset="0"/>
              </a:rPr>
              <a:t>Organisation mondiale de la Santé, Genève</a:t>
            </a:r>
          </a:p>
          <a:p>
            <a:pPr algn="l" rtl="0">
              <a:spcBef>
                <a:spcPts val="1500"/>
              </a:spcBef>
            </a:pPr>
            <a:endParaRPr lang="fr" sz="1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517101F-8E5D-4DF1-A7D1-F12980A846C2}"/>
              </a:ext>
            </a:extLst>
          </p:cNvPr>
          <p:cNvPicPr>
            <a:picLocks noChangeAspect="1"/>
          </p:cNvPicPr>
          <p:nvPr/>
        </p:nvPicPr>
        <p:blipFill>
          <a:blip r:embed="rId5"/>
          <a:stretch>
            <a:fillRect/>
          </a:stretch>
        </p:blipFill>
        <p:spPr>
          <a:xfrm>
            <a:off x="8102257" y="582963"/>
            <a:ext cx="3745189" cy="5271312"/>
          </a:xfrm>
          <a:prstGeom prst="rect">
            <a:avLst/>
          </a:prstGeom>
          <a:ln>
            <a:solidFill>
              <a:schemeClr val="bg1">
                <a:lumMod val="65000"/>
              </a:schemeClr>
            </a:solidFill>
          </a:ln>
        </p:spPr>
      </p:pic>
      <p:sp>
        <p:nvSpPr>
          <p:cNvPr id="2" name="TextBox 1">
            <a:extLst>
              <a:ext uri="{FF2B5EF4-FFF2-40B4-BE49-F238E27FC236}">
                <a16:creationId xmlns:a16="http://schemas.microsoft.com/office/drawing/2014/main" id="{CB4C7F05-7AED-873B-09B3-D32217C38456}"/>
              </a:ext>
            </a:extLst>
          </p:cNvPr>
          <p:cNvSpPr txBox="1"/>
          <p:nvPr/>
        </p:nvSpPr>
        <p:spPr>
          <a:xfrm>
            <a:off x="121507" y="6516130"/>
            <a:ext cx="27843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92929"/>
                </a:solidFill>
                <a:latin typeface="Poppins"/>
              </a:rPr>
              <a:t>Formation</a:t>
            </a:r>
            <a:r>
              <a:rPr lang="en-US" sz="1200" dirty="0">
                <a:latin typeface="Poppins"/>
                <a:cs typeface="Poppins"/>
              </a:rPr>
              <a:t>​</a:t>
            </a:r>
            <a:r>
              <a:rPr lang="en-US" sz="1200" dirty="0">
                <a:solidFill>
                  <a:srgbClr val="000000"/>
                </a:solidFill>
                <a:latin typeface="Poppins"/>
              </a:rPr>
              <a:t> </a:t>
            </a:r>
            <a:r>
              <a:rPr lang="en-US" sz="1200" b="1" dirty="0" err="1">
                <a:solidFill>
                  <a:srgbClr val="292929"/>
                </a:solidFill>
                <a:latin typeface="Poppins"/>
              </a:rPr>
              <a:t>Complète</a:t>
            </a:r>
            <a:r>
              <a:rPr lang="en-US" sz="1200" b="1" dirty="0">
                <a:solidFill>
                  <a:srgbClr val="292929"/>
                </a:solidFill>
                <a:latin typeface="Poppins"/>
              </a:rPr>
              <a:t> 2022</a:t>
            </a:r>
            <a:endParaRPr lang="en-US" sz="1200" dirty="0"/>
          </a:p>
        </p:txBody>
      </p:sp>
    </p:spTree>
    <p:extLst>
      <p:ext uri="{BB962C8B-B14F-4D97-AF65-F5344CB8AC3E}">
        <p14:creationId xmlns:p14="http://schemas.microsoft.com/office/powerpoint/2010/main" val="2430235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F5C2A3C-8046-4A8C-B6BA-B905FC9546F3}"/>
              </a:ext>
            </a:extLst>
          </p:cNvPr>
          <p:cNvSpPr>
            <a:spLocks noGrp="1"/>
          </p:cNvSpPr>
          <p:nvPr>
            <p:ph idx="1"/>
          </p:nvPr>
        </p:nvSpPr>
        <p:spPr>
          <a:xfrm>
            <a:off x="609600" y="1552076"/>
            <a:ext cx="10844463" cy="4604084"/>
          </a:xfrm>
        </p:spPr>
        <p:txBody>
          <a:bodyPr>
            <a:normAutofit fontScale="92500"/>
          </a:bodyPr>
          <a:lstStyle/>
          <a:p>
            <a:pPr algn="l" rtl="0">
              <a:spcAft>
                <a:spcPts val="1200"/>
              </a:spcAft>
            </a:pPr>
            <a:r>
              <a:rPr lang="fr" sz="2000" b="1" i="0" u="none" baseline="0"/>
              <a:t>Contexte : Votre pays possède des « zones sensibles » spécifiques avec une très faible adoption en périphérie d'un centre urbain. Il vous est demandé de diagnostiquer les raisons de la faible adoption.</a:t>
            </a:r>
            <a:endParaRPr lang="fr" sz="2000" dirty="0"/>
          </a:p>
          <a:p>
            <a:pPr algn="l" rtl="0">
              <a:spcBef>
                <a:spcPts val="2400"/>
              </a:spcBef>
              <a:spcAft>
                <a:spcPts val="1200"/>
              </a:spcAft>
            </a:pPr>
            <a:r>
              <a:rPr lang="fr" sz="2000" b="0" i="0" u="none" baseline="0"/>
              <a:t>En groupes de 3-5 personnes :</a:t>
            </a:r>
          </a:p>
          <a:p>
            <a:pPr marL="342900" indent="-342900" algn="l" rtl="0">
              <a:spcAft>
                <a:spcPts val="1200"/>
              </a:spcAft>
              <a:buFont typeface="Arial" panose="020B0604020202020204" pitchFamily="34" charset="0"/>
              <a:buChar char="•"/>
            </a:pPr>
            <a:r>
              <a:rPr lang="fr" sz="2000" b="0" i="0" u="none" baseline="0"/>
              <a:t>Discutez des mesures que vous prendriez pour recueillir des données et convoquer des partenaires pour planifier les prochaines étapes.</a:t>
            </a:r>
          </a:p>
          <a:p>
            <a:pPr marL="342900" indent="-342900" algn="l" rtl="0">
              <a:spcAft>
                <a:spcPts val="1200"/>
              </a:spcAft>
              <a:buFont typeface="Arial" panose="020B0604020202020204" pitchFamily="34" charset="0"/>
              <a:buChar char="•"/>
            </a:pPr>
            <a:r>
              <a:rPr lang="fr" sz="2000" b="0" i="0" u="none" baseline="0"/>
              <a:t>Quelques questions à envisager (n'hésitez pas à préciser des hypothèses pour illustrer votre approche) :</a:t>
            </a:r>
          </a:p>
          <a:p>
            <a:pPr marL="692944" lvl="1" indent="-342900" algn="l" rtl="0">
              <a:spcAft>
                <a:spcPts val="1200"/>
              </a:spcAft>
              <a:buFont typeface="Arial" panose="020B0604020202020204" pitchFamily="34" charset="0"/>
              <a:buChar char="-"/>
            </a:pPr>
            <a:r>
              <a:rPr lang="fr" sz="1800" b="0" i="0" u="none" baseline="0"/>
              <a:t>Quelle population cibleriez-vous ? Pourquoi ?</a:t>
            </a:r>
          </a:p>
          <a:p>
            <a:pPr marL="692944" lvl="1" indent="-342900" algn="l" rtl="0">
              <a:spcAft>
                <a:spcPts val="1200"/>
              </a:spcAft>
              <a:buFont typeface="Arial" panose="020B0604020202020204" pitchFamily="34" charset="0"/>
              <a:buChar char="-"/>
            </a:pPr>
            <a:r>
              <a:rPr lang="fr" sz="1800" b="0" i="0" u="none" baseline="0"/>
              <a:t>Quels seraient les éléments de base de votre plan ?</a:t>
            </a:r>
          </a:p>
          <a:p>
            <a:pPr marL="692944" lvl="1" indent="-342900" algn="l" rtl="0">
              <a:spcAft>
                <a:spcPts val="1200"/>
              </a:spcAft>
              <a:buFont typeface="Arial" panose="020B0604020202020204" pitchFamily="34" charset="0"/>
              <a:buChar char="-"/>
            </a:pPr>
            <a:r>
              <a:rPr lang="fr" sz="1800" b="0" i="0" u="none" baseline="0"/>
              <a:t>Quels outils et méthodes utiliseriez-vous ?</a:t>
            </a:r>
          </a:p>
          <a:p>
            <a:pPr marL="692944" lvl="1" indent="-342900" algn="l" rtl="0">
              <a:spcAft>
                <a:spcPts val="1200"/>
              </a:spcAft>
              <a:buFont typeface="Arial" panose="020B0604020202020204" pitchFamily="34" charset="0"/>
              <a:buChar char="-"/>
            </a:pPr>
            <a:r>
              <a:rPr lang="fr" sz="1800" b="0" i="0" u="none" baseline="0"/>
              <a:t>Comment les constatations seraient-elles utilisées ?</a:t>
            </a:r>
            <a:endParaRPr lang="fr" sz="2000" dirty="0">
              <a:latin typeface="Arial" panose="020B0604020202020204" pitchFamily="34" charset="0"/>
              <a:cs typeface="Arial" panose="020B0604020202020204" pitchFamily="34" charset="0"/>
            </a:endParaRPr>
          </a:p>
          <a:p>
            <a:pPr marL="342900" indent="-342900" algn="l" rtl="0">
              <a:spcBef>
                <a:spcPts val="1500"/>
              </a:spcBef>
              <a:buFont typeface="Arial" panose="020B0604020202020204" pitchFamily="34" charset="0"/>
              <a:buChar char="•"/>
            </a:pPr>
            <a:endParaRPr lang="fr" sz="1800" b="0" dirty="0">
              <a:latin typeface="Arial" panose="020B0604020202020204" pitchFamily="34" charset="0"/>
              <a:cs typeface="Arial" panose="020B0604020202020204" pitchFamily="34" charset="0"/>
            </a:endParaRPr>
          </a:p>
          <a:p>
            <a:pPr algn="l" rtl="0">
              <a:spcBef>
                <a:spcPts val="1500"/>
              </a:spcBef>
            </a:pPr>
            <a:endParaRPr lang="fr" sz="18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9FDD5EC1-FC4D-474B-9314-F6C80088D16B}"/>
              </a:ext>
            </a:extLst>
          </p:cNvPr>
          <p:cNvSpPr>
            <a:spLocks noGrp="1"/>
          </p:cNvSpPr>
          <p:nvPr>
            <p:ph type="title"/>
          </p:nvPr>
        </p:nvSpPr>
        <p:spPr>
          <a:xfrm>
            <a:off x="609600" y="380754"/>
            <a:ext cx="10972800" cy="723900"/>
          </a:xfrm>
        </p:spPr>
        <p:txBody>
          <a:bodyPr>
            <a:normAutofit/>
          </a:bodyPr>
          <a:lstStyle/>
          <a:p>
            <a:pPr algn="l" rtl="0"/>
            <a:r>
              <a:rPr lang="fr" sz="3600" b="0" i="0" u="none" baseline="0">
                <a:solidFill>
                  <a:srgbClr val="009CDE"/>
                </a:solidFill>
                <a:latin typeface="Ebrima"/>
              </a:rPr>
              <a:t>Exercice de groupe  </a:t>
            </a:r>
            <a:r>
              <a:rPr lang="fr" sz="3200" b="0" i="0" u="none" baseline="0">
                <a:solidFill>
                  <a:srgbClr val="009CDE"/>
                </a:solidFill>
                <a:latin typeface="Ebrima"/>
              </a:rPr>
              <a:t>(20 min au total)</a:t>
            </a:r>
            <a:endParaRPr lang="fr" sz="3600" b="0" dirty="0">
              <a:solidFill>
                <a:srgbClr val="009CDE"/>
              </a:solidFill>
              <a:latin typeface="Ebrima"/>
              <a:ea typeface="+mj-ea"/>
              <a:cs typeface="+mj-cs"/>
            </a:endParaRPr>
          </a:p>
        </p:txBody>
      </p:sp>
      <p:sp>
        <p:nvSpPr>
          <p:cNvPr id="4" name="Rectangle 3">
            <a:extLst>
              <a:ext uri="{FF2B5EF4-FFF2-40B4-BE49-F238E27FC236}">
                <a16:creationId xmlns:a16="http://schemas.microsoft.com/office/drawing/2014/main" id="{4960F716-FF6E-470B-BD5B-DF14CD32A2F2}"/>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59297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DD5EC1-FC4D-474B-9314-F6C80088D16B}"/>
              </a:ext>
            </a:extLst>
          </p:cNvPr>
          <p:cNvSpPr>
            <a:spLocks noGrp="1"/>
          </p:cNvSpPr>
          <p:nvPr>
            <p:ph type="title"/>
          </p:nvPr>
        </p:nvSpPr>
        <p:spPr>
          <a:xfrm>
            <a:off x="609600" y="380754"/>
            <a:ext cx="10972800" cy="723900"/>
          </a:xfrm>
        </p:spPr>
        <p:txBody>
          <a:bodyPr>
            <a:normAutofit/>
          </a:bodyPr>
          <a:lstStyle/>
          <a:p>
            <a:pPr algn="l" rtl="0"/>
            <a:r>
              <a:rPr lang="fr" sz="3600" b="0" i="0" u="none" baseline="0">
                <a:solidFill>
                  <a:srgbClr val="009CDE"/>
                </a:solidFill>
                <a:latin typeface="Ebrima"/>
              </a:rPr>
              <a:t>Questionnaire</a:t>
            </a:r>
            <a:endParaRPr lang="fr" sz="3600" dirty="0">
              <a:solidFill>
                <a:srgbClr val="009CDE"/>
              </a:solidFill>
              <a:latin typeface="Ebrima"/>
              <a:ea typeface="+mj-ea"/>
              <a:cs typeface="+mj-cs"/>
            </a:endParaRPr>
          </a:p>
        </p:txBody>
      </p:sp>
      <p:graphicFrame>
        <p:nvGraphicFramePr>
          <p:cNvPr id="4" name="Table 4">
            <a:extLst>
              <a:ext uri="{FF2B5EF4-FFF2-40B4-BE49-F238E27FC236}">
                <a16:creationId xmlns:a16="http://schemas.microsoft.com/office/drawing/2014/main" id="{7BE9FBB9-4F9A-4940-9F82-69172348F6D5}"/>
              </a:ext>
            </a:extLst>
          </p:cNvPr>
          <p:cNvGraphicFramePr>
            <a:graphicFrameLocks noGrp="1"/>
          </p:cNvGraphicFramePr>
          <p:nvPr>
            <p:extLst>
              <p:ext uri="{D42A27DB-BD31-4B8C-83A1-F6EECF244321}">
                <p14:modId xmlns:p14="http://schemas.microsoft.com/office/powerpoint/2010/main" val="1837225054"/>
              </p:ext>
            </p:extLst>
          </p:nvPr>
        </p:nvGraphicFramePr>
        <p:xfrm>
          <a:off x="609600" y="1381380"/>
          <a:ext cx="10972800" cy="4811565"/>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937039765"/>
                    </a:ext>
                  </a:extLst>
                </a:gridCol>
                <a:gridCol w="3657600">
                  <a:extLst>
                    <a:ext uri="{9D8B030D-6E8A-4147-A177-3AD203B41FA5}">
                      <a16:colId xmlns:a16="http://schemas.microsoft.com/office/drawing/2014/main" val="3998368931"/>
                    </a:ext>
                  </a:extLst>
                </a:gridCol>
                <a:gridCol w="3657600">
                  <a:extLst>
                    <a:ext uri="{9D8B030D-6E8A-4147-A177-3AD203B41FA5}">
                      <a16:colId xmlns:a16="http://schemas.microsoft.com/office/drawing/2014/main" val="266131771"/>
                    </a:ext>
                  </a:extLst>
                </a:gridCol>
              </a:tblGrid>
              <a:tr h="1157283">
                <a:tc>
                  <a:txBody>
                    <a:bodyPr/>
                    <a:lstStyle/>
                    <a:p>
                      <a:pPr algn="l" rtl="0"/>
                      <a:r>
                        <a:rPr lang="fr" b="1" i="0" u="none" baseline="0"/>
                        <a:t>1. </a:t>
                      </a:r>
                    </a:p>
                    <a:p>
                      <a:pPr algn="l" rtl="0"/>
                      <a:r>
                        <a:rPr lang="fr" b="1" i="0" u="none" baseline="0"/>
                        <a:t>Pourquoi mesurer les facteurs comportementaux et sociaux ?</a:t>
                      </a:r>
                      <a:endParaRPr lang="fr" dirty="0"/>
                    </a:p>
                  </a:txBody>
                  <a:tcPr anchor="ctr"/>
                </a:tc>
                <a:tc>
                  <a:txBody>
                    <a:bodyPr/>
                    <a:lstStyle/>
                    <a:p>
                      <a:pPr algn="l" rtl="0"/>
                      <a:r>
                        <a:rPr lang="fr" b="1" i="0" u="none" baseline="0"/>
                        <a:t>2. </a:t>
                      </a:r>
                    </a:p>
                    <a:p>
                      <a:pPr algn="l" rtl="0"/>
                      <a:r>
                        <a:rPr lang="fr" b="1" i="0" u="none" baseline="0"/>
                        <a:t>Qu'est-ce que la confiance envers les vaccins ?</a:t>
                      </a:r>
                      <a:endParaRPr lang="fr" dirty="0"/>
                    </a:p>
                  </a:txBody>
                  <a:tcPr anchor="ctr"/>
                </a:tc>
                <a:tc>
                  <a:txBody>
                    <a:bodyPr/>
                    <a:lstStyle/>
                    <a:p>
                      <a:pPr algn="l" rtl="0"/>
                      <a:r>
                        <a:rPr lang="fr" b="1" i="0" u="none" baseline="0"/>
                        <a:t>3. </a:t>
                      </a:r>
                    </a:p>
                    <a:p>
                      <a:pPr algn="l" rtl="0"/>
                      <a:r>
                        <a:rPr lang="fr" b="1" i="0" u="none" baseline="0"/>
                        <a:t>Que faut-il toujours faire avant d'utiliser les outils BeSD ?</a:t>
                      </a:r>
                    </a:p>
                  </a:txBody>
                  <a:tcPr anchor="ctr"/>
                </a:tc>
                <a:extLst>
                  <a:ext uri="{0D108BD9-81ED-4DB2-BD59-A6C34878D82A}">
                    <a16:rowId xmlns:a16="http://schemas.microsoft.com/office/drawing/2014/main" val="2351861785"/>
                  </a:ext>
                </a:extLst>
              </a:tr>
              <a:tr h="3068053">
                <a:tc>
                  <a:txBody>
                    <a:bodyPr/>
                    <a:lstStyle/>
                    <a:p>
                      <a:pPr marL="342900" indent="-342900" algn="l" rtl="0">
                        <a:spcBef>
                          <a:spcPts val="1200"/>
                        </a:spcBef>
                        <a:buFont typeface="+mj-lt"/>
                        <a:buAutoNum type="alphaUcPeriod"/>
                      </a:pPr>
                      <a:r>
                        <a:rPr lang="fr" b="0" i="0" u="none" baseline="0"/>
                        <a:t>Comprendre le point de vue, le sentiment et la manière dont les personnes agissent en matière de vaccination</a:t>
                      </a:r>
                    </a:p>
                    <a:p>
                      <a:pPr marL="342900" indent="-342900" algn="l" rtl="0">
                        <a:spcBef>
                          <a:spcPts val="1200"/>
                        </a:spcBef>
                        <a:buFont typeface="+mj-lt"/>
                        <a:buAutoNum type="alphaUcPeriod"/>
                      </a:pPr>
                      <a:r>
                        <a:rPr lang="fr" b="0" i="0" u="none" baseline="0"/>
                        <a:t>Identifier les raisons de la faible couverture vaccinale</a:t>
                      </a:r>
                    </a:p>
                    <a:p>
                      <a:pPr marL="342900" indent="-342900" algn="l" rtl="0">
                        <a:spcBef>
                          <a:spcPts val="1200"/>
                        </a:spcBef>
                        <a:buFont typeface="+mj-lt"/>
                        <a:buAutoNum type="alphaUcPeriod"/>
                      </a:pPr>
                      <a:r>
                        <a:rPr lang="fr" b="0" i="0" u="none" baseline="0"/>
                        <a:t>Guider la planification et l'évaluation du programme</a:t>
                      </a:r>
                    </a:p>
                    <a:p>
                      <a:pPr marL="342900" indent="-342900" algn="l" rtl="0">
                        <a:spcBef>
                          <a:spcPts val="1200"/>
                        </a:spcBef>
                        <a:buFont typeface="+mj-lt"/>
                        <a:buAutoNum type="alphaUcPeriod"/>
                      </a:pPr>
                      <a:r>
                        <a:rPr lang="fr" b="0" i="0" u="none" baseline="0"/>
                        <a:t>Tout ce qui précède</a:t>
                      </a:r>
                    </a:p>
                  </a:txBody>
                  <a:tcPr marT="91440"/>
                </a:tc>
                <a:tc>
                  <a:txBody>
                    <a:bodyPr/>
                    <a:lstStyle/>
                    <a:p>
                      <a:pPr marL="342900" indent="-342900" algn="l" rtl="0">
                        <a:spcBef>
                          <a:spcPts val="1200"/>
                        </a:spcBef>
                        <a:buFont typeface="+mj-lt"/>
                        <a:buAutoNum type="alphaUcPeriod"/>
                      </a:pPr>
                      <a:r>
                        <a:rPr lang="fr" b="0" i="0" u="none" baseline="0"/>
                        <a:t>Manque de confiance envers les autorités sanitaires</a:t>
                      </a:r>
                    </a:p>
                    <a:p>
                      <a:pPr marL="342900" indent="-342900" algn="l" rtl="0">
                        <a:spcBef>
                          <a:spcPts val="1200"/>
                        </a:spcBef>
                        <a:buFont typeface="+mj-lt"/>
                        <a:buAutoNum type="alphaUcPeriod"/>
                      </a:pPr>
                      <a:r>
                        <a:rPr lang="fr" b="0" i="0" u="none" baseline="0"/>
                        <a:t>Comprendre l'importance et la sécurité des vaccins</a:t>
                      </a:r>
                    </a:p>
                    <a:p>
                      <a:pPr marL="342900" indent="-342900" algn="l" rtl="0">
                        <a:spcBef>
                          <a:spcPts val="1200"/>
                        </a:spcBef>
                        <a:buFont typeface="+mj-lt"/>
                        <a:buAutoNum type="alphaUcPeriod"/>
                      </a:pPr>
                      <a:r>
                        <a:rPr lang="fr" b="0" i="0" u="none" baseline="0"/>
                        <a:t>Diffuser de fausses informations sur les vaccins</a:t>
                      </a:r>
                    </a:p>
                    <a:p>
                      <a:pPr marL="342900" indent="-342900" algn="l" rtl="0">
                        <a:spcBef>
                          <a:spcPts val="1200"/>
                        </a:spcBef>
                        <a:buFont typeface="+mj-lt"/>
                        <a:buAutoNum type="alphaUcPeriod"/>
                      </a:pPr>
                      <a:r>
                        <a:rPr lang="fr" b="0" i="0" u="none" baseline="0"/>
                        <a:t>Manque de volonté de se faire vacciner</a:t>
                      </a:r>
                    </a:p>
                  </a:txBody>
                  <a:tcPr marT="91440"/>
                </a:tc>
                <a:tc>
                  <a:txBody>
                    <a:bodyPr/>
                    <a:lstStyle/>
                    <a:p>
                      <a:pPr marL="342900" marR="0" lvl="0" indent="-342900" algn="l" defTabSz="914400" rtl="0" eaLnBrk="1" fontAlgn="auto" latinLnBrk="0" hangingPunct="1">
                        <a:lnSpc>
                          <a:spcPct val="100000"/>
                        </a:lnSpc>
                        <a:spcBef>
                          <a:spcPts val="1200"/>
                        </a:spcBef>
                        <a:spcAft>
                          <a:spcPts val="0"/>
                        </a:spcAft>
                        <a:buClrTx/>
                        <a:buSzTx/>
                        <a:buFontTx/>
                        <a:buAutoNum type="alphaUcPeriod"/>
                        <a:tabLst/>
                        <a:defRPr/>
                      </a:pPr>
                      <a:r>
                        <a:rPr lang="fr" b="0" i="0" u="none" baseline="0"/>
                        <a:t>Ajouter des questions démographiques pertinentes, par exemple, l'origine ethnique</a:t>
                      </a:r>
                    </a:p>
                    <a:p>
                      <a:pPr marL="342900" indent="-342900" algn="l" rtl="0">
                        <a:spcBef>
                          <a:spcPts val="1200"/>
                        </a:spcBef>
                        <a:buAutoNum type="alphaUcPeriod"/>
                      </a:pPr>
                      <a:r>
                        <a:rPr lang="fr" b="0" i="0" u="none" baseline="0"/>
                        <a:t>Traduire le/les outil(s)</a:t>
                      </a:r>
                    </a:p>
                    <a:p>
                      <a:pPr marL="342900" indent="-342900" algn="l" rtl="0">
                        <a:spcBef>
                          <a:spcPts val="1200"/>
                        </a:spcBef>
                        <a:buAutoNum type="alphaUcPeriod"/>
                      </a:pPr>
                      <a:r>
                        <a:rPr lang="fr" b="0" i="0" u="none" baseline="0"/>
                        <a:t>Tester le/les outil(s)</a:t>
                      </a:r>
                    </a:p>
                    <a:p>
                      <a:pPr marL="342900" indent="-342900" algn="l" rtl="0">
                        <a:spcBef>
                          <a:spcPts val="1200"/>
                        </a:spcBef>
                        <a:buAutoNum type="alphaUcPeriod"/>
                      </a:pPr>
                      <a:r>
                        <a:rPr lang="fr" b="0" i="0" u="none" baseline="0"/>
                        <a:t>Assurez-vous que les questions/indicateurs prioritaires sont inclus</a:t>
                      </a:r>
                    </a:p>
                    <a:p>
                      <a:pPr marL="342900" indent="-342900" algn="l" rtl="0">
                        <a:spcBef>
                          <a:spcPts val="1200"/>
                        </a:spcBef>
                        <a:buAutoNum type="alphaUcPeriod"/>
                      </a:pPr>
                      <a:r>
                        <a:rPr lang="fr" b="0" i="0" u="none" baseline="0"/>
                        <a:t>Tout ce qui précède</a:t>
                      </a:r>
                      <a:endParaRPr lang="fr" dirty="0"/>
                    </a:p>
                  </a:txBody>
                  <a:tcPr marT="91440"/>
                </a:tc>
                <a:extLst>
                  <a:ext uri="{0D108BD9-81ED-4DB2-BD59-A6C34878D82A}">
                    <a16:rowId xmlns:a16="http://schemas.microsoft.com/office/drawing/2014/main" val="2561491725"/>
                  </a:ext>
                </a:extLst>
              </a:tr>
              <a:tr h="586229">
                <a:tc>
                  <a:txBody>
                    <a:bodyPr/>
                    <a:lstStyle/>
                    <a:p>
                      <a:pPr marL="0" indent="0" algn="l" rtl="0">
                        <a:spcBef>
                          <a:spcPts val="1200"/>
                        </a:spcBef>
                        <a:buFontTx/>
                        <a:buNone/>
                      </a:pPr>
                      <a:r>
                        <a:rPr lang="fr" sz="1600" b="0" i="1" u="none" baseline="0"/>
                        <a:t>Réponse : D</a:t>
                      </a:r>
                      <a:endParaRPr lang="fr" sz="1600" i="1" dirty="0"/>
                    </a:p>
                  </a:txBody>
                  <a:tcPr anchor="ctr"/>
                </a:tc>
                <a:tc>
                  <a:txBody>
                    <a:bodyPr/>
                    <a:lstStyle/>
                    <a:p>
                      <a:pPr marL="0" indent="0" algn="l" rtl="0">
                        <a:spcBef>
                          <a:spcPts val="1200"/>
                        </a:spcBef>
                        <a:buNone/>
                      </a:pPr>
                      <a:r>
                        <a:rPr lang="fr" sz="1600" b="0" i="1" u="none" baseline="0"/>
                        <a:t>Réponse : B</a:t>
                      </a:r>
                      <a:endParaRPr lang="fr" sz="1600" i="1" dirty="0"/>
                    </a:p>
                  </a:txBody>
                  <a:tcPr anchor="ctr"/>
                </a:tc>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fr" sz="1600" b="0" i="1" u="none" baseline="0"/>
                        <a:t>Réponse : E</a:t>
                      </a:r>
                      <a:endParaRPr lang="fr" sz="1600" i="1" dirty="0"/>
                    </a:p>
                  </a:txBody>
                  <a:tcPr anchor="ctr"/>
                </a:tc>
                <a:extLst>
                  <a:ext uri="{0D108BD9-81ED-4DB2-BD59-A6C34878D82A}">
                    <a16:rowId xmlns:a16="http://schemas.microsoft.com/office/drawing/2014/main" val="1991498922"/>
                  </a:ext>
                </a:extLst>
              </a:tr>
            </a:tbl>
          </a:graphicData>
        </a:graphic>
      </p:graphicFrame>
      <p:sp>
        <p:nvSpPr>
          <p:cNvPr id="7" name="Rectangle 6">
            <a:extLst>
              <a:ext uri="{FF2B5EF4-FFF2-40B4-BE49-F238E27FC236}">
                <a16:creationId xmlns:a16="http://schemas.microsoft.com/office/drawing/2014/main" id="{6CEF4394-BB54-410A-924B-0D6B90870A09}"/>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980675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Jenner_Public\Director\GVAP\GVAP reports 2017\GVAP secretariat report 2017\1. Secretariat report\1st Draft\Photos database\Unused photos\WHO-EPI\Cover phot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33" y="603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5264" y="3130041"/>
            <a:ext cx="5571758" cy="720000"/>
          </a:xfrm>
        </p:spPr>
        <p:txBody>
          <a:bodyPr/>
          <a:lstStyle/>
          <a:p>
            <a:pPr algn="l" rtl="0"/>
            <a:r>
              <a:rPr lang="fr" sz="7200" b="0" i="0" u="none" baseline="0"/>
              <a:t>Merci</a:t>
            </a:r>
          </a:p>
        </p:txBody>
      </p:sp>
    </p:spTree>
    <p:extLst>
      <p:ext uri="{BB962C8B-B14F-4D97-AF65-F5344CB8AC3E}">
        <p14:creationId xmlns:p14="http://schemas.microsoft.com/office/powerpoint/2010/main" val="1894745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BCE0EB-7322-48FB-8224-2C80F7795CC8}"/>
              </a:ext>
            </a:extLst>
          </p:cNvPr>
          <p:cNvSpPr>
            <a:spLocks noGrp="1"/>
          </p:cNvSpPr>
          <p:nvPr>
            <p:ph type="title"/>
          </p:nvPr>
        </p:nvSpPr>
        <p:spPr>
          <a:xfrm>
            <a:off x="507999" y="384309"/>
            <a:ext cx="10515600" cy="777875"/>
          </a:xfrm>
        </p:spPr>
        <p:txBody>
          <a:bodyPr/>
          <a:lstStyle/>
          <a:p>
            <a:pPr algn="l" rtl="0"/>
            <a:r>
              <a:rPr lang="fr" sz="3600" b="1" i="0" u="none" baseline="0"/>
              <a:t>Le contexte </a:t>
            </a:r>
            <a:endParaRPr lang="fr" sz="3600" dirty="0"/>
          </a:p>
        </p:txBody>
      </p:sp>
      <p:sp>
        <p:nvSpPr>
          <p:cNvPr id="2" name="Content Placeholder 1">
            <a:extLst>
              <a:ext uri="{FF2B5EF4-FFF2-40B4-BE49-F238E27FC236}">
                <a16:creationId xmlns:a16="http://schemas.microsoft.com/office/drawing/2014/main" id="{7A9FC5FD-15CE-479E-AFAF-D1DF2B3251CB}"/>
              </a:ext>
            </a:extLst>
          </p:cNvPr>
          <p:cNvSpPr>
            <a:spLocks noGrp="1"/>
          </p:cNvSpPr>
          <p:nvPr>
            <p:ph sz="half" idx="1"/>
          </p:nvPr>
        </p:nvSpPr>
        <p:spPr>
          <a:xfrm>
            <a:off x="507999" y="1246001"/>
            <a:ext cx="7644867" cy="4780490"/>
          </a:xfrm>
        </p:spPr>
        <p:txBody>
          <a:bodyPr/>
          <a:lstStyle/>
          <a:p>
            <a:pPr marL="342900" indent="-342900" algn="l" rtl="0">
              <a:lnSpc>
                <a:spcPct val="95000"/>
              </a:lnSpc>
              <a:spcBef>
                <a:spcPts val="1200"/>
              </a:spcBef>
              <a:buFont typeface="Wingdings" panose="05000000000000000000" pitchFamily="2" charset="2"/>
              <a:buChar char="§"/>
            </a:pPr>
            <a:r>
              <a:rPr lang="fr" sz="1600" b="0" i="0" u="none" baseline="0" dirty="0"/>
              <a:t>La couverture vaccinale de routine a atteint un plafond ces dernières années</a:t>
            </a:r>
          </a:p>
          <a:p>
            <a:pPr marL="342900" indent="-342900" algn="l" rtl="0">
              <a:lnSpc>
                <a:spcPct val="95000"/>
              </a:lnSpc>
              <a:spcBef>
                <a:spcPts val="1200"/>
              </a:spcBef>
              <a:buFont typeface="Wingdings" panose="05000000000000000000" pitchFamily="2" charset="2"/>
              <a:buChar char="§"/>
            </a:pPr>
            <a:r>
              <a:rPr lang="fr" sz="1600" b="0" i="0" u="none" baseline="0" dirty="0"/>
              <a:t>Le programme de vaccination à l'horizon 2030 (IA2030) met en lumière la demande et les approches centrées sur les personnes</a:t>
            </a:r>
          </a:p>
          <a:p>
            <a:pPr marL="342900" indent="-342900" algn="l" rtl="0">
              <a:lnSpc>
                <a:spcPct val="95000"/>
              </a:lnSpc>
              <a:spcBef>
                <a:spcPts val="1800"/>
              </a:spcBef>
              <a:buFont typeface="Wingdings" panose="05000000000000000000" pitchFamily="2" charset="2"/>
              <a:buChar char="§"/>
            </a:pPr>
            <a:r>
              <a:rPr lang="fr" sz="1600" b="0" i="0" u="none" baseline="0" dirty="0"/>
              <a:t>La COVID-19 a entraîné un changement majeur dans le domaine de la vaccination :</a:t>
            </a:r>
          </a:p>
          <a:p>
            <a:pPr marL="809625" lvl="1" indent="-342900" algn="l" rtl="0">
              <a:lnSpc>
                <a:spcPct val="95000"/>
              </a:lnSpc>
              <a:spcBef>
                <a:spcPts val="0"/>
              </a:spcBef>
              <a:buFont typeface="Wingdings" panose="05000000000000000000" pitchFamily="2" charset="2"/>
              <a:buChar char="§"/>
            </a:pPr>
            <a:r>
              <a:rPr lang="fr" sz="1400" b="0" i="0" u="none" baseline="0" dirty="0"/>
              <a:t>Intensification de la sensibilisation à la vaccination</a:t>
            </a:r>
          </a:p>
          <a:p>
            <a:pPr marL="809625" lvl="1" indent="-342900" algn="l" rtl="0">
              <a:lnSpc>
                <a:spcPct val="95000"/>
              </a:lnSpc>
              <a:spcBef>
                <a:spcPts val="0"/>
              </a:spcBef>
              <a:buFont typeface="Wingdings" panose="05000000000000000000" pitchFamily="2" charset="2"/>
              <a:buChar char="§"/>
            </a:pPr>
            <a:r>
              <a:rPr lang="fr" sz="1400" b="0" i="0" u="none" baseline="0" dirty="0"/>
              <a:t>Engagement de nouvelles populations prioritaires</a:t>
            </a:r>
          </a:p>
          <a:p>
            <a:pPr marL="809625" lvl="1" indent="-342900" algn="l" rtl="0">
              <a:lnSpc>
                <a:spcPct val="95000"/>
              </a:lnSpc>
              <a:spcBef>
                <a:spcPts val="0"/>
              </a:spcBef>
              <a:buFont typeface="Wingdings" panose="05000000000000000000" pitchFamily="2" charset="2"/>
              <a:buChar char="§"/>
            </a:pPr>
            <a:r>
              <a:rPr lang="fr" sz="1400" b="0" i="0" u="none" baseline="0" dirty="0"/>
              <a:t>Renforcement de l'attention à l'équité</a:t>
            </a:r>
            <a:r>
              <a:rPr lang="fr" sz="1400" b="1" i="0" u="none" baseline="0" dirty="0"/>
              <a:t> </a:t>
            </a:r>
            <a:r>
              <a:rPr lang="fr" sz="1400" b="0" i="0" u="none" baseline="0" dirty="0"/>
              <a:t>dans les pays et entre ces derniers</a:t>
            </a:r>
          </a:p>
          <a:p>
            <a:pPr marL="809625" lvl="1" indent="-342900" algn="l" rtl="0">
              <a:lnSpc>
                <a:spcPct val="95000"/>
              </a:lnSpc>
              <a:spcBef>
                <a:spcPts val="0"/>
              </a:spcBef>
              <a:buFont typeface="Wingdings" panose="05000000000000000000" pitchFamily="2" charset="2"/>
              <a:buChar char="§"/>
            </a:pPr>
            <a:r>
              <a:rPr lang="fr" sz="1400" b="0" i="0" u="none" baseline="0" dirty="0"/>
              <a:t>Intérêt mondial pour la réticence et les tendances en matière d'adoption </a:t>
            </a:r>
          </a:p>
          <a:p>
            <a:pPr marL="342900" indent="-342900" algn="l" rtl="0">
              <a:lnSpc>
                <a:spcPct val="95000"/>
              </a:lnSpc>
              <a:spcBef>
                <a:spcPts val="1800"/>
              </a:spcBef>
              <a:buFont typeface="Wingdings" panose="05000000000000000000" pitchFamily="2" charset="2"/>
              <a:buChar char="§"/>
            </a:pPr>
            <a:r>
              <a:rPr lang="fr" sz="1600" b="0" i="0" u="none" baseline="0" dirty="0"/>
              <a:t>Cependant, les causes de la faible adoption sont mal mesurées</a:t>
            </a:r>
          </a:p>
          <a:p>
            <a:pPr marL="342900" indent="-342900" algn="l" rtl="0">
              <a:lnSpc>
                <a:spcPct val="95000"/>
              </a:lnSpc>
              <a:spcBef>
                <a:spcPts val="1800"/>
              </a:spcBef>
              <a:buFont typeface="Wingdings" panose="05000000000000000000" pitchFamily="2" charset="2"/>
              <a:buChar char="§"/>
            </a:pPr>
            <a:r>
              <a:rPr lang="fr" sz="1600" b="0" i="0" u="none" baseline="0" dirty="0"/>
              <a:t>Notre compréhension des raisons de la faible adoption a évolué ces dernières années, y compris notre compréhension de la contribution de la réticence</a:t>
            </a:r>
          </a:p>
          <a:p>
            <a:pPr marL="285750" indent="-285750" algn="l" rtl="0">
              <a:lnSpc>
                <a:spcPct val="95000"/>
              </a:lnSpc>
              <a:spcBef>
                <a:spcPts val="1800"/>
              </a:spcBef>
              <a:buFont typeface="Wingdings" panose="05000000000000000000" pitchFamily="2" charset="2"/>
              <a:buChar char="§"/>
            </a:pPr>
            <a:r>
              <a:rPr lang="fr" sz="1600" b="0" i="0" u="none" baseline="0" dirty="0">
                <a:sym typeface="Wingdings" panose="05000000000000000000" pitchFamily="2" charset="2"/>
              </a:rPr>
              <a:t></a:t>
            </a:r>
            <a:r>
              <a:rPr lang="fr" sz="1600" b="1" i="1" u="none" baseline="0" dirty="0">
                <a:sym typeface="Wingdings" panose="05000000000000000000" pitchFamily="2" charset="2"/>
              </a:rPr>
              <a:t> Ce sujet a été présenté au SAGE lors de sa réunion d'octobre 2021, avec les recommandations qui en découlent</a:t>
            </a:r>
            <a:endParaRPr lang="fr" sz="1600" b="1" i="1" dirty="0"/>
          </a:p>
        </p:txBody>
      </p:sp>
      <p:pic>
        <p:nvPicPr>
          <p:cNvPr id="4" name="Picture 3">
            <a:extLst>
              <a:ext uri="{FF2B5EF4-FFF2-40B4-BE49-F238E27FC236}">
                <a16:creationId xmlns:a16="http://schemas.microsoft.com/office/drawing/2014/main" id="{2184FF7A-749F-4AEB-9EF4-AFA93395B3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08999" y="384309"/>
            <a:ext cx="3442027" cy="3968968"/>
          </a:xfrm>
          <a:prstGeom prst="rect">
            <a:avLst/>
          </a:prstGeom>
        </p:spPr>
      </p:pic>
      <p:sp>
        <p:nvSpPr>
          <p:cNvPr id="3" name="TextBox 1">
            <a:extLst>
              <a:ext uri="{FF2B5EF4-FFF2-40B4-BE49-F238E27FC236}">
                <a16:creationId xmlns:a16="http://schemas.microsoft.com/office/drawing/2014/main" id="{CB4C7F05-7AED-873B-09B3-D32217C38456}"/>
              </a:ext>
            </a:extLst>
          </p:cNvPr>
          <p:cNvSpPr txBox="1"/>
          <p:nvPr/>
        </p:nvSpPr>
        <p:spPr>
          <a:xfrm>
            <a:off x="121507" y="6516130"/>
            <a:ext cx="27843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92929"/>
                </a:solidFill>
                <a:latin typeface="Poppins"/>
              </a:rPr>
              <a:t>Formation</a:t>
            </a:r>
            <a:r>
              <a:rPr lang="en-US" sz="1200" dirty="0">
                <a:latin typeface="Poppins"/>
                <a:cs typeface="Poppins"/>
              </a:rPr>
              <a:t>​</a:t>
            </a:r>
            <a:r>
              <a:rPr lang="en-US" sz="1200" dirty="0">
                <a:solidFill>
                  <a:srgbClr val="000000"/>
                </a:solidFill>
                <a:latin typeface="Poppins"/>
              </a:rPr>
              <a:t> </a:t>
            </a:r>
            <a:r>
              <a:rPr lang="en-US" sz="1200" b="1" dirty="0" err="1">
                <a:solidFill>
                  <a:srgbClr val="292929"/>
                </a:solidFill>
                <a:latin typeface="Poppins"/>
              </a:rPr>
              <a:t>Complète</a:t>
            </a:r>
            <a:r>
              <a:rPr lang="en-US" sz="1200" b="1" dirty="0">
                <a:solidFill>
                  <a:srgbClr val="292929"/>
                </a:solidFill>
                <a:latin typeface="Poppins"/>
              </a:rPr>
              <a:t> 2022</a:t>
            </a:r>
            <a:endParaRPr lang="en-US" sz="1200" dirty="0"/>
          </a:p>
        </p:txBody>
      </p:sp>
    </p:spTree>
    <p:extLst>
      <p:ext uri="{BB962C8B-B14F-4D97-AF65-F5344CB8AC3E}">
        <p14:creationId xmlns:p14="http://schemas.microsoft.com/office/powerpoint/2010/main" val="1514418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5A23AA6-0932-4CB3-8631-22F9FD321B2C}"/>
              </a:ext>
            </a:extLst>
          </p:cNvPr>
          <p:cNvSpPr/>
          <p:nvPr/>
        </p:nvSpPr>
        <p:spPr>
          <a:xfrm>
            <a:off x="292610" y="6147675"/>
            <a:ext cx="11740584" cy="230832"/>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r" sz="900" b="1" i="0" u="none" strike="noStrike" kern="1200" cap="none" spc="0" normalizeH="0" baseline="0" dirty="0">
                <a:ln>
                  <a:noFill/>
                </a:ln>
                <a:solidFill>
                  <a:schemeClr val="bg1">
                    <a:lumMod val="75000"/>
                  </a:schemeClr>
                </a:solidFill>
                <a:effectLst/>
                <a:uLnTx/>
                <a:uFillTx/>
                <a:latin typeface="Poppins" panose="00000500000000000000" pitchFamily="2" charset="0"/>
                <a:cs typeface="Poppins" panose="00000500000000000000" pitchFamily="2" charset="0"/>
              </a:rPr>
              <a:t>Le cadre des facteurs comportementaux et sociaux (</a:t>
            </a:r>
            <a:r>
              <a:rPr kumimoji="0" lang="fr" sz="900" b="1" i="0" u="none" strike="noStrike" kern="1200" cap="none" spc="0" normalizeH="0" baseline="0" dirty="0" err="1">
                <a:ln>
                  <a:noFill/>
                </a:ln>
                <a:solidFill>
                  <a:schemeClr val="bg1">
                    <a:lumMod val="75000"/>
                  </a:schemeClr>
                </a:solidFill>
                <a:effectLst/>
                <a:uLnTx/>
                <a:uFillTx/>
                <a:latin typeface="Poppins" panose="00000500000000000000" pitchFamily="2" charset="0"/>
                <a:cs typeface="Poppins" panose="00000500000000000000" pitchFamily="2" charset="0"/>
              </a:rPr>
              <a:t>BeSD</a:t>
            </a:r>
            <a:r>
              <a:rPr kumimoji="0" lang="fr" sz="900" b="1" i="0" u="none" strike="noStrike" kern="1200" cap="none" spc="0" normalizeH="0" baseline="0" dirty="0">
                <a:ln>
                  <a:noFill/>
                </a:ln>
                <a:solidFill>
                  <a:schemeClr val="bg1">
                    <a:lumMod val="75000"/>
                  </a:schemeClr>
                </a:solidFill>
                <a:effectLst/>
                <a:uLnTx/>
                <a:uFillTx/>
                <a:latin typeface="Poppins" panose="00000500000000000000" pitchFamily="2" charset="0"/>
                <a:cs typeface="Poppins" panose="00000500000000000000" pitchFamily="2" charset="0"/>
              </a:rPr>
              <a:t>)</a:t>
            </a:r>
            <a:r>
              <a:rPr kumimoji="0" lang="fr" sz="900" b="0" i="0" u="none" strike="noStrike" kern="1200" cap="none" spc="0" normalizeH="0" baseline="0" dirty="0">
                <a:ln>
                  <a:noFill/>
                </a:ln>
                <a:solidFill>
                  <a:schemeClr val="bg1">
                    <a:lumMod val="75000"/>
                  </a:schemeClr>
                </a:solidFill>
                <a:effectLst/>
                <a:uLnTx/>
                <a:uFillTx/>
                <a:latin typeface="Poppins" panose="00000500000000000000" pitchFamily="2" charset="0"/>
                <a:cs typeface="Poppins" panose="00000500000000000000" pitchFamily="2" charset="0"/>
              </a:rPr>
              <a:t>. Source : Le groupe de travail de l'OMS sur les </a:t>
            </a:r>
            <a:r>
              <a:rPr kumimoji="0" lang="fr" sz="900" b="0" i="0" u="none" strike="noStrike" kern="1200" cap="none" spc="0" normalizeH="0" baseline="0" dirty="0" err="1">
                <a:ln>
                  <a:noFill/>
                </a:ln>
                <a:solidFill>
                  <a:schemeClr val="bg1">
                    <a:lumMod val="75000"/>
                  </a:schemeClr>
                </a:solidFill>
                <a:effectLst/>
                <a:uLnTx/>
                <a:uFillTx/>
                <a:latin typeface="Poppins" panose="00000500000000000000" pitchFamily="2" charset="0"/>
                <a:cs typeface="Poppins" panose="00000500000000000000" pitchFamily="2" charset="0"/>
              </a:rPr>
              <a:t>BeSD</a:t>
            </a:r>
            <a:r>
              <a:rPr kumimoji="0" lang="fr" sz="900" b="0" i="0" u="none" strike="noStrike" kern="1200" cap="none" spc="0" normalizeH="0" baseline="0" dirty="0">
                <a:ln>
                  <a:noFill/>
                </a:ln>
                <a:solidFill>
                  <a:schemeClr val="bg1">
                    <a:lumMod val="75000"/>
                  </a:schemeClr>
                </a:solidFill>
                <a:effectLst/>
                <a:uLnTx/>
                <a:uFillTx/>
                <a:latin typeface="Poppins" panose="00000500000000000000" pitchFamily="2" charset="0"/>
                <a:cs typeface="Poppins" panose="00000500000000000000" pitchFamily="2" charset="0"/>
              </a:rPr>
              <a:t>. Basé sur le modèle de vaccination croissante (Brewer et al., 2017)</a:t>
            </a:r>
          </a:p>
        </p:txBody>
      </p:sp>
      <p:grpSp>
        <p:nvGrpSpPr>
          <p:cNvPr id="3" name="Group 2">
            <a:extLst>
              <a:ext uri="{FF2B5EF4-FFF2-40B4-BE49-F238E27FC236}">
                <a16:creationId xmlns:a16="http://schemas.microsoft.com/office/drawing/2014/main" id="{DD7A9B50-07CC-EF74-FF15-2ADD6B98FB22}"/>
              </a:ext>
            </a:extLst>
          </p:cNvPr>
          <p:cNvGrpSpPr/>
          <p:nvPr/>
        </p:nvGrpSpPr>
        <p:grpSpPr>
          <a:xfrm>
            <a:off x="375921" y="1139645"/>
            <a:ext cx="11283955" cy="4977244"/>
            <a:chOff x="375921" y="1139645"/>
            <a:chExt cx="11283955" cy="4977244"/>
          </a:xfrm>
        </p:grpSpPr>
        <p:sp>
          <p:nvSpPr>
            <p:cNvPr id="14" name="Rectangle 13">
              <a:extLst>
                <a:ext uri="{FF2B5EF4-FFF2-40B4-BE49-F238E27FC236}">
                  <a16:creationId xmlns:a16="http://schemas.microsoft.com/office/drawing/2014/main" id="{99F21B68-0E47-4C08-81D0-193002716293}"/>
                </a:ext>
              </a:extLst>
            </p:cNvPr>
            <p:cNvSpPr/>
            <p:nvPr/>
          </p:nvSpPr>
          <p:spPr>
            <a:xfrm>
              <a:off x="375921" y="1139645"/>
              <a:ext cx="8857289" cy="4977244"/>
            </a:xfrm>
            <a:prstGeom prst="rect">
              <a:avLst/>
            </a:prstGeom>
            <a:solidFill>
              <a:srgbClr val="D9F4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0" cap="none" spc="0" normalizeH="0" baseline="0" noProof="0" dirty="0">
                <a:ln>
                  <a:noFill/>
                </a:ln>
                <a:solidFill>
                  <a:prstClr val="black"/>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A58543B4-BA1F-4BE4-BE61-6FD3413EA7A2}"/>
                </a:ext>
              </a:extLst>
            </p:cNvPr>
            <p:cNvSpPr/>
            <p:nvPr/>
          </p:nvSpPr>
          <p:spPr>
            <a:xfrm>
              <a:off x="732009" y="1822272"/>
              <a:ext cx="2957609" cy="1787015"/>
            </a:xfrm>
            <a:prstGeom prst="rect">
              <a:avLst/>
            </a:prstGeom>
            <a:solidFill>
              <a:srgbClr val="FFC000">
                <a:lumMod val="40000"/>
                <a:lumOff val="60000"/>
              </a:srgbClr>
            </a:solidFill>
            <a:ln w="12700" cap="flat" cmpd="sng" algn="ctr">
              <a:noFill/>
              <a:prstDash val="solid"/>
              <a:miter lim="800000"/>
            </a:ln>
            <a:effectLst/>
          </p:spPr>
          <p:txBody>
            <a:bodyPr tIns="182880" rtlCol="0" anchor="t" anchorCtr="1"/>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Point de vue et sentiment</a:t>
              </a:r>
            </a:p>
            <a:p>
              <a:pPr marL="0" marR="0" lvl="0" indent="0" algn="ctr" defTabSz="514338" rtl="0" eaLnBrk="1" fontAlgn="auto" latinLnBrk="0" hangingPunct="1">
                <a:lnSpc>
                  <a:spcPct val="100000"/>
                </a:lnSpc>
                <a:spcBef>
                  <a:spcPts val="500"/>
                </a:spcBef>
                <a:spcAft>
                  <a:spcPts val="0"/>
                </a:spcAft>
                <a:buClrTx/>
                <a:buSzTx/>
                <a:buFontTx/>
                <a:buNone/>
                <a:tabLst/>
                <a:defRPr/>
              </a:pPr>
              <a:r>
                <a:rPr kumimoji="0" lang="fr" sz="12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Perception du risque de maladie</a:t>
              </a:r>
            </a:p>
            <a:p>
              <a:pPr marL="0" marR="0" lvl="0" indent="0" algn="ctr" defTabSz="514338" rtl="0" eaLnBrk="1" fontAlgn="auto" latinLnBrk="0" hangingPunct="1">
                <a:lnSpc>
                  <a:spcPct val="100000"/>
                </a:lnSpc>
                <a:spcBef>
                  <a:spcPts val="400"/>
                </a:spcBef>
                <a:spcAft>
                  <a:spcPts val="0"/>
                </a:spcAft>
                <a:buClrTx/>
                <a:buSzTx/>
                <a:buFontTx/>
                <a:buNone/>
                <a:tabLst/>
                <a:defRPr/>
              </a:pPr>
              <a:r>
                <a:rPr kumimoji="0" lang="fr" sz="12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La confiance à l'égard des vaccins </a:t>
              </a:r>
              <a:br>
                <a:rPr kumimoji="0" lang="fr" sz="1200" b="0" i="0" u="none" strike="noStrike" kern="0" cap="none" spc="0" normalizeH="0" baseline="0">
                  <a:ln>
                    <a:noFill/>
                  </a:ln>
                  <a:solidFill>
                    <a:prstClr val="black"/>
                  </a:solidFill>
                  <a:effectLst/>
                  <a:uLnTx/>
                  <a:uFillTx/>
                  <a:latin typeface="Poppins" panose="00000500000000000000" pitchFamily="2" charset="0"/>
                  <a:cs typeface="Poppins" panose="00000500000000000000" pitchFamily="2" charset="0"/>
                </a:rPr>
              </a:br>
              <a:r>
                <a:rPr kumimoji="0" lang="fr" sz="11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(y compris les avantages perçus, </a:t>
              </a:r>
              <a:br>
                <a:rPr kumimoji="0" lang="fr" sz="1100" b="0" i="0" u="none" strike="noStrike" kern="0" cap="none" spc="0" normalizeH="0" baseline="0">
                  <a:ln>
                    <a:noFill/>
                  </a:ln>
                  <a:solidFill>
                    <a:prstClr val="black"/>
                  </a:solidFill>
                  <a:effectLst/>
                  <a:uLnTx/>
                  <a:uFillTx/>
                  <a:latin typeface="Poppins" panose="00000500000000000000" pitchFamily="2" charset="0"/>
                  <a:cs typeface="Poppins" panose="00000500000000000000" pitchFamily="2" charset="0"/>
                </a:rPr>
              </a:br>
              <a:r>
                <a:rPr kumimoji="0" lang="fr" sz="11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 la sécurité et la confiance)</a:t>
              </a:r>
              <a:endParaRPr kumimoji="0" lang="fr" sz="1200" b="0" i="0" u="none" strike="noStrike" kern="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id="{16F85B1E-F325-4DB9-9F38-2B3AE15F0219}"/>
                </a:ext>
              </a:extLst>
            </p:cNvPr>
            <p:cNvSpPr/>
            <p:nvPr/>
          </p:nvSpPr>
          <p:spPr>
            <a:xfrm>
              <a:off x="9538468" y="3153896"/>
              <a:ext cx="2121408" cy="1307795"/>
            </a:xfrm>
            <a:prstGeom prst="rect">
              <a:avLst/>
            </a:prstGeom>
            <a:solidFill>
              <a:srgbClr val="E7E6E6">
                <a:lumMod val="90000"/>
              </a:srgbClr>
            </a:solidFill>
            <a:ln w="12700" cap="flat" cmpd="sng" algn="ctr">
              <a:noFill/>
              <a:prstDash val="solid"/>
              <a:miter lim="800000"/>
            </a:ln>
            <a:effectLst/>
          </p:spPr>
          <p:txBody>
            <a:bodyPr tIns="91440" rtlCol="0" anchor="ctr"/>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L'acceptation</a:t>
              </a:r>
              <a:r>
                <a:rPr kumimoji="0" lang="fr" sz="14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 </a:t>
              </a:r>
              <a:br>
                <a:rPr kumimoji="0" lang="fr" sz="14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br>
              <a:r>
                <a:rPr kumimoji="0" lang="fr" sz="14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des vaccins recommandés</a:t>
              </a:r>
            </a:p>
          </p:txBody>
        </p:sp>
        <p:sp>
          <p:nvSpPr>
            <p:cNvPr id="17" name="Rectangle 16">
              <a:extLst>
                <a:ext uri="{FF2B5EF4-FFF2-40B4-BE49-F238E27FC236}">
                  <a16:creationId xmlns:a16="http://schemas.microsoft.com/office/drawing/2014/main" id="{6F86C2CE-9798-43A0-9BA9-517CEB5E7F04}"/>
                </a:ext>
              </a:extLst>
            </p:cNvPr>
            <p:cNvSpPr/>
            <p:nvPr/>
          </p:nvSpPr>
          <p:spPr>
            <a:xfrm>
              <a:off x="4011185" y="3151185"/>
              <a:ext cx="2372834" cy="1307795"/>
            </a:xfrm>
            <a:prstGeom prst="rect">
              <a:avLst/>
            </a:prstGeom>
            <a:solidFill>
              <a:srgbClr val="FF9999"/>
            </a:solidFill>
            <a:ln w="12700" cap="flat" cmpd="sng" algn="ctr">
              <a:noFill/>
              <a:prstDash val="solid"/>
              <a:miter lim="800000"/>
            </a:ln>
            <a:effectLst/>
          </p:spPr>
          <p:txBody>
            <a:bodyPr tIns="91440" rtlCol="0" anchor="ctr"/>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Motivation</a:t>
              </a:r>
              <a:r>
                <a:rPr kumimoji="0" lang="fr" sz="1000" b="1"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 </a:t>
              </a:r>
            </a:p>
            <a:p>
              <a:pPr marL="0" marR="0" lvl="0" indent="0" algn="ctr" defTabSz="514338" rtl="0" eaLnBrk="1" fontAlgn="auto" latinLnBrk="0" hangingPunct="1">
                <a:lnSpc>
                  <a:spcPct val="100000"/>
                </a:lnSpc>
                <a:spcBef>
                  <a:spcPts val="0"/>
                </a:spcBef>
                <a:spcAft>
                  <a:spcPts val="0"/>
                </a:spcAft>
                <a:buClrTx/>
                <a:buSzTx/>
                <a:buFontTx/>
                <a:buNone/>
                <a:tabLst/>
                <a:defRPr/>
              </a:pPr>
              <a:r>
                <a:rPr kumimoji="0" lang="fr" sz="14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L'intention de se faire</a:t>
              </a:r>
              <a:br>
                <a:rPr kumimoji="0" lang="fr" sz="14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br>
              <a:r>
                <a:rPr kumimoji="0" lang="fr" sz="14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administrer les vaccins recommandés</a:t>
              </a:r>
            </a:p>
          </p:txBody>
        </p:sp>
        <p:sp>
          <p:nvSpPr>
            <p:cNvPr id="18" name="Rectangle 17">
              <a:extLst>
                <a:ext uri="{FF2B5EF4-FFF2-40B4-BE49-F238E27FC236}">
                  <a16:creationId xmlns:a16="http://schemas.microsoft.com/office/drawing/2014/main" id="{2A84D85D-8B47-4EF6-B030-7429E99F5629}"/>
                </a:ext>
              </a:extLst>
            </p:cNvPr>
            <p:cNvSpPr/>
            <p:nvPr/>
          </p:nvSpPr>
          <p:spPr>
            <a:xfrm>
              <a:off x="732009" y="4052867"/>
              <a:ext cx="2973917" cy="1381677"/>
            </a:xfrm>
            <a:prstGeom prst="rect">
              <a:avLst/>
            </a:prstGeom>
            <a:solidFill>
              <a:srgbClr val="70AD47">
                <a:lumMod val="40000"/>
                <a:lumOff val="60000"/>
              </a:srgbClr>
            </a:solidFill>
            <a:ln w="12700" cap="flat" cmpd="sng" algn="ctr">
              <a:noFill/>
              <a:prstDash val="solid"/>
              <a:miter lim="800000"/>
            </a:ln>
            <a:effectLst/>
          </p:spPr>
          <p:txBody>
            <a:bodyPr lIns="0" tIns="182880" rIns="0" rtlCol="0" anchor="t" anchorCtr="1"/>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Processus sociaux</a:t>
              </a:r>
              <a:r>
                <a:rPr kumimoji="0" lang="fr" sz="20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 </a:t>
              </a:r>
            </a:p>
            <a:p>
              <a:pPr marL="0" marR="0" lvl="0" indent="0" algn="ctr" defTabSz="514338" rtl="0" eaLnBrk="1" fontAlgn="auto" latinLnBrk="0" hangingPunct="1">
                <a:lnSpc>
                  <a:spcPct val="100000"/>
                </a:lnSpc>
                <a:spcBef>
                  <a:spcPts val="400"/>
                </a:spcBef>
                <a:spcAft>
                  <a:spcPts val="0"/>
                </a:spcAft>
                <a:buClrTx/>
                <a:buSzTx/>
                <a:buFontTx/>
                <a:buNone/>
                <a:tabLst/>
                <a:defRPr/>
              </a:pPr>
              <a:r>
                <a:rPr kumimoji="0" lang="fr" sz="11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Les normes sociales (comprend le soutien de la famille et des chefs religieux)</a:t>
              </a:r>
            </a:p>
            <a:p>
              <a:pPr marL="0" marR="0" lvl="0" indent="0" algn="ctr" defTabSz="514338" rtl="0" eaLnBrk="1" fontAlgn="auto" latinLnBrk="0" hangingPunct="1">
                <a:lnSpc>
                  <a:spcPct val="100000"/>
                </a:lnSpc>
                <a:spcBef>
                  <a:spcPts val="400"/>
                </a:spcBef>
                <a:spcAft>
                  <a:spcPts val="0"/>
                </a:spcAft>
                <a:buClrTx/>
                <a:buSzTx/>
                <a:buFontTx/>
                <a:buNone/>
                <a:tabLst/>
                <a:defRPr/>
              </a:pPr>
              <a:r>
                <a:rPr kumimoji="0" lang="fr" sz="11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Recommandations du personnel de santé</a:t>
              </a:r>
            </a:p>
            <a:p>
              <a:pPr marL="0" marR="0" lvl="0" indent="0" algn="ctr" defTabSz="514338" rtl="0" eaLnBrk="1" fontAlgn="auto" latinLnBrk="0" hangingPunct="1">
                <a:lnSpc>
                  <a:spcPct val="100000"/>
                </a:lnSpc>
                <a:spcBef>
                  <a:spcPts val="400"/>
                </a:spcBef>
                <a:spcAft>
                  <a:spcPts val="0"/>
                </a:spcAft>
                <a:buClrTx/>
                <a:buSzTx/>
                <a:buFontTx/>
                <a:buNone/>
                <a:tabLst/>
                <a:defRPr/>
              </a:pPr>
              <a:r>
                <a:rPr kumimoji="0" lang="fr" sz="11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Équité entre les sexes</a:t>
              </a:r>
            </a:p>
          </p:txBody>
        </p:sp>
        <p:cxnSp>
          <p:nvCxnSpPr>
            <p:cNvPr id="20" name="Straight Arrow Connector 19">
              <a:extLst>
                <a:ext uri="{FF2B5EF4-FFF2-40B4-BE49-F238E27FC236}">
                  <a16:creationId xmlns:a16="http://schemas.microsoft.com/office/drawing/2014/main" id="{F52A93B2-0125-456D-A7E5-70739BB5DB1F}"/>
                </a:ext>
              </a:extLst>
            </p:cNvPr>
            <p:cNvCxnSpPr>
              <a:cxnSpLocks/>
            </p:cNvCxnSpPr>
            <p:nvPr/>
          </p:nvCxnSpPr>
          <p:spPr>
            <a:xfrm>
              <a:off x="3682400" y="3111960"/>
              <a:ext cx="355511" cy="356115"/>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5" name="Straight Arrow Connector 24">
              <a:extLst>
                <a:ext uri="{FF2B5EF4-FFF2-40B4-BE49-F238E27FC236}">
                  <a16:creationId xmlns:a16="http://schemas.microsoft.com/office/drawing/2014/main" id="{68106B35-76DA-4DDE-A78D-6776B4151DE7}"/>
                </a:ext>
              </a:extLst>
            </p:cNvPr>
            <p:cNvCxnSpPr>
              <a:cxnSpLocks/>
            </p:cNvCxnSpPr>
            <p:nvPr/>
          </p:nvCxnSpPr>
          <p:spPr>
            <a:xfrm flipV="1">
              <a:off x="3705926" y="4169831"/>
              <a:ext cx="331985" cy="395479"/>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6" name="Straight Arrow Connector 25">
              <a:extLst>
                <a:ext uri="{FF2B5EF4-FFF2-40B4-BE49-F238E27FC236}">
                  <a16:creationId xmlns:a16="http://schemas.microsoft.com/office/drawing/2014/main" id="{02BCF6DD-1BF3-4BF2-8712-BBD382EDA778}"/>
                </a:ext>
              </a:extLst>
            </p:cNvPr>
            <p:cNvCxnSpPr>
              <a:cxnSpLocks/>
            </p:cNvCxnSpPr>
            <p:nvPr/>
          </p:nvCxnSpPr>
          <p:spPr>
            <a:xfrm>
              <a:off x="6384018" y="4181205"/>
              <a:ext cx="3144593" cy="0"/>
            </a:xfrm>
            <a:prstGeom prst="straightConnector1">
              <a:avLst/>
            </a:prstGeom>
            <a:noFill/>
            <a:ln w="31750" cap="flat" cmpd="sng" algn="ctr">
              <a:solidFill>
                <a:sysClr val="windowText" lastClr="000000"/>
              </a:solidFill>
              <a:prstDash val="solid"/>
              <a:miter lim="800000"/>
              <a:tailEnd type="triangle" w="lg" len="lg"/>
            </a:ln>
            <a:effectLst/>
          </p:spPr>
        </p:cxnSp>
        <p:cxnSp>
          <p:nvCxnSpPr>
            <p:cNvPr id="29" name="Straight Arrow Connector 28">
              <a:extLst>
                <a:ext uri="{FF2B5EF4-FFF2-40B4-BE49-F238E27FC236}">
                  <a16:creationId xmlns:a16="http://schemas.microsoft.com/office/drawing/2014/main" id="{1B9A8E6C-E0F8-4825-9AD5-51FEE2C341B5}"/>
                </a:ext>
              </a:extLst>
            </p:cNvPr>
            <p:cNvCxnSpPr>
              <a:cxnSpLocks/>
            </p:cNvCxnSpPr>
            <p:nvPr/>
          </p:nvCxnSpPr>
          <p:spPr>
            <a:xfrm>
              <a:off x="7731554" y="3619121"/>
              <a:ext cx="0" cy="542565"/>
            </a:xfrm>
            <a:prstGeom prst="straightConnector1">
              <a:avLst/>
            </a:prstGeom>
            <a:noFill/>
            <a:ln w="31750" cap="flat" cmpd="sng" algn="ctr">
              <a:solidFill>
                <a:sysClr val="windowText" lastClr="000000"/>
              </a:solidFill>
              <a:prstDash val="solid"/>
              <a:miter lim="800000"/>
              <a:tailEnd type="triangle" w="lg" len="lg"/>
            </a:ln>
            <a:effectLst/>
          </p:spPr>
        </p:cxnSp>
        <p:sp>
          <p:nvSpPr>
            <p:cNvPr id="30" name="Rectangle 29">
              <a:extLst>
                <a:ext uri="{FF2B5EF4-FFF2-40B4-BE49-F238E27FC236}">
                  <a16:creationId xmlns:a16="http://schemas.microsoft.com/office/drawing/2014/main" id="{8DC87B60-D91C-4527-B194-7B7CC3F9EE1C}"/>
                </a:ext>
              </a:extLst>
            </p:cNvPr>
            <p:cNvSpPr/>
            <p:nvPr/>
          </p:nvSpPr>
          <p:spPr>
            <a:xfrm>
              <a:off x="6489180" y="2278249"/>
              <a:ext cx="2522740" cy="1348216"/>
            </a:xfrm>
            <a:prstGeom prst="rect">
              <a:avLst/>
            </a:prstGeom>
            <a:solidFill>
              <a:srgbClr val="4472C4">
                <a:lumMod val="40000"/>
                <a:lumOff val="60000"/>
              </a:srgbClr>
            </a:solidFill>
            <a:ln w="12700" cap="flat" cmpd="sng" algn="ctr">
              <a:noFill/>
              <a:prstDash val="solid"/>
              <a:miter lim="800000"/>
            </a:ln>
            <a:effectLst/>
          </p:spPr>
          <p:txBody>
            <a:bodyPr tIns="91440" bIns="91440" rtlCol="0" anchor="t" anchorCtr="1"/>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Enjeux pratiques</a:t>
              </a:r>
            </a:p>
            <a:p>
              <a:pPr marL="0" marR="0" lvl="0" indent="0" algn="ctr" defTabSz="514338" rtl="0" eaLnBrk="1" fontAlgn="auto" latinLnBrk="0" hangingPunct="1">
                <a:lnSpc>
                  <a:spcPct val="100000"/>
                </a:lnSpc>
                <a:spcBef>
                  <a:spcPts val="0"/>
                </a:spcBef>
                <a:spcAft>
                  <a:spcPts val="0"/>
                </a:spcAft>
                <a:buClrTx/>
                <a:buSzTx/>
                <a:buFontTx/>
                <a:buNone/>
                <a:tabLst/>
                <a:defRPr/>
              </a:pPr>
              <a:r>
                <a:rPr kumimoji="0" lang="fr" sz="12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Disponibilité</a:t>
              </a:r>
              <a:endParaRPr lang="fr" sz="1200" kern="0" dirty="0">
                <a:solidFill>
                  <a:prstClr val="black"/>
                </a:solidFill>
                <a:latin typeface="Poppins" panose="00000500000000000000" pitchFamily="2" charset="0"/>
                <a:cs typeface="Poppins" panose="00000500000000000000" pitchFamily="2" charset="0"/>
              </a:endParaRPr>
            </a:p>
            <a:p>
              <a:pPr marL="0" marR="0" lvl="0" indent="0" algn="ctr" defTabSz="514338" rtl="0" eaLnBrk="1" fontAlgn="auto" latinLnBrk="0" hangingPunct="1">
                <a:lnSpc>
                  <a:spcPct val="100000"/>
                </a:lnSpc>
                <a:spcBef>
                  <a:spcPts val="0"/>
                </a:spcBef>
                <a:spcAft>
                  <a:spcPts val="0"/>
                </a:spcAft>
                <a:buClrTx/>
                <a:buSzTx/>
                <a:buFontTx/>
                <a:buNone/>
                <a:tabLst/>
                <a:defRPr/>
              </a:pPr>
              <a:r>
                <a:rPr kumimoji="0" lang="fr" sz="12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Abordabilité </a:t>
              </a:r>
            </a:p>
            <a:p>
              <a:pPr marL="0" marR="0" lvl="0" indent="0" algn="ctr" defTabSz="514338" rtl="0" eaLnBrk="1" fontAlgn="auto" latinLnBrk="0" hangingPunct="1">
                <a:lnSpc>
                  <a:spcPct val="100000"/>
                </a:lnSpc>
                <a:spcBef>
                  <a:spcPts val="0"/>
                </a:spcBef>
                <a:spcAft>
                  <a:spcPts val="0"/>
                </a:spcAft>
                <a:buClrTx/>
                <a:buSzTx/>
                <a:buFontTx/>
                <a:buNone/>
                <a:tabLst/>
                <a:defRPr/>
              </a:pPr>
              <a:r>
                <a:rPr kumimoji="0" lang="fr" sz="12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Facilité d'accès </a:t>
              </a:r>
            </a:p>
            <a:p>
              <a:pPr marL="0" marR="0" lvl="0" indent="0" algn="ctr" defTabSz="342891" rtl="0" eaLnBrk="1" fontAlgn="auto" latinLnBrk="0" hangingPunct="1">
                <a:lnSpc>
                  <a:spcPct val="100000"/>
                </a:lnSpc>
                <a:spcBef>
                  <a:spcPts val="0"/>
                </a:spcBef>
                <a:spcAft>
                  <a:spcPts val="0"/>
                </a:spcAft>
                <a:buClrTx/>
                <a:buSzTx/>
                <a:buFontTx/>
                <a:buNone/>
                <a:tabLst/>
                <a:defRPr/>
              </a:pPr>
              <a:r>
                <a:rPr kumimoji="0" lang="fr" sz="12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Qualité des services</a:t>
              </a:r>
            </a:p>
            <a:p>
              <a:pPr marL="0" marR="0" lvl="0" indent="0" algn="ctr" defTabSz="342891" rtl="0" eaLnBrk="1" fontAlgn="auto" latinLnBrk="0" hangingPunct="1">
                <a:lnSpc>
                  <a:spcPct val="100000"/>
                </a:lnSpc>
                <a:spcBef>
                  <a:spcPts val="0"/>
                </a:spcBef>
                <a:spcAft>
                  <a:spcPts val="0"/>
                </a:spcAft>
                <a:buClrTx/>
                <a:buSzTx/>
                <a:buFontTx/>
                <a:buNone/>
                <a:tabLst/>
                <a:defRPr/>
              </a:pPr>
              <a:r>
                <a:rPr kumimoji="0" lang="fr" sz="1200" b="0"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Respect des </a:t>
              </a:r>
              <a:r>
                <a:rPr lang="fr" sz="1200" b="0" i="0" u="none" kern="0" baseline="0" dirty="0">
                  <a:solidFill>
                    <a:prstClr val="black"/>
                  </a:solidFill>
                  <a:latin typeface="Poppins" panose="00000500000000000000" pitchFamily="2" charset="0"/>
                  <a:cs typeface="Poppins" panose="00000500000000000000" pitchFamily="2" charset="0"/>
                </a:rPr>
                <a:t>agents de santé</a:t>
              </a:r>
            </a:p>
          </p:txBody>
        </p:sp>
        <p:sp>
          <p:nvSpPr>
            <p:cNvPr id="32" name="TextBox 31">
              <a:extLst>
                <a:ext uri="{FF2B5EF4-FFF2-40B4-BE49-F238E27FC236}">
                  <a16:creationId xmlns:a16="http://schemas.microsoft.com/office/drawing/2014/main" id="{D19E27F7-26CF-4C11-AB61-BF59B8D1729C}"/>
                </a:ext>
              </a:extLst>
            </p:cNvPr>
            <p:cNvSpPr txBox="1"/>
            <p:nvPr/>
          </p:nvSpPr>
          <p:spPr>
            <a:xfrm>
              <a:off x="375921" y="1252188"/>
              <a:ext cx="8635999" cy="420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133" b="1" i="0" u="none" strike="noStrike" kern="0" cap="none" spc="0" normalizeH="0" baseline="0" dirty="0">
                  <a:ln>
                    <a:noFill/>
                  </a:ln>
                  <a:solidFill>
                    <a:prstClr val="black"/>
                  </a:solidFill>
                  <a:effectLst/>
                  <a:uLnTx/>
                  <a:uFillTx/>
                  <a:latin typeface="Poppins" panose="00000500000000000000" pitchFamily="2" charset="0"/>
                  <a:cs typeface="Poppins" panose="00000500000000000000" pitchFamily="2" charset="0"/>
                </a:rPr>
                <a:t>Facteurs comportementaux et sociaux</a:t>
              </a:r>
              <a:endParaRPr kumimoji="0" lang="fr" sz="2133" b="1" i="0" u="none" strike="noStrike" kern="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2" name="Title 1">
            <a:extLst>
              <a:ext uri="{FF2B5EF4-FFF2-40B4-BE49-F238E27FC236}">
                <a16:creationId xmlns:a16="http://schemas.microsoft.com/office/drawing/2014/main" id="{9D9A4B50-948A-4AD3-8752-42D05B57844F}"/>
              </a:ext>
            </a:extLst>
          </p:cNvPr>
          <p:cNvSpPr>
            <a:spLocks noGrp="1"/>
          </p:cNvSpPr>
          <p:nvPr>
            <p:ph type="title"/>
          </p:nvPr>
        </p:nvSpPr>
        <p:spPr>
          <a:xfrm>
            <a:off x="375921" y="308373"/>
            <a:ext cx="10515600" cy="777875"/>
          </a:xfrm>
        </p:spPr>
        <p:txBody>
          <a:bodyPr/>
          <a:lstStyle/>
          <a:p>
            <a:pPr algn="l" rtl="0"/>
            <a:r>
              <a:rPr kumimoji="0" lang="fr" sz="3600" b="1" i="0" u="none" strike="noStrike" kern="1200" cap="none" spc="0" normalizeH="0" baseline="0" dirty="0">
                <a:ln>
                  <a:noFill/>
                </a:ln>
                <a:solidFill>
                  <a:schemeClr val="tx1"/>
                </a:solidFill>
                <a:effectLst/>
                <a:uLnTx/>
                <a:uFillTx/>
                <a:latin typeface="Poppins" panose="00000500000000000000" pitchFamily="2" charset="0"/>
                <a:cs typeface="Poppins" panose="00000500000000000000" pitchFamily="2" charset="0"/>
              </a:rPr>
              <a:t>Que mesurons-nous ?</a:t>
            </a:r>
            <a:endParaRPr lang="fr" sz="3600" dirty="0">
              <a:solidFill>
                <a:schemeClr val="tx1"/>
              </a:solidFill>
              <a:latin typeface="Poppins" panose="00000500000000000000" pitchFamily="2" charset="0"/>
              <a:cs typeface="Poppins" panose="00000500000000000000" pitchFamily="2" charset="0"/>
            </a:endParaRPr>
          </a:p>
        </p:txBody>
      </p:sp>
      <p:sp>
        <p:nvSpPr>
          <p:cNvPr id="4" name="TextBox 1">
            <a:extLst>
              <a:ext uri="{FF2B5EF4-FFF2-40B4-BE49-F238E27FC236}">
                <a16:creationId xmlns:a16="http://schemas.microsoft.com/office/drawing/2014/main" id="{CB4C7F05-7AED-873B-09B3-D32217C38456}"/>
              </a:ext>
            </a:extLst>
          </p:cNvPr>
          <p:cNvSpPr txBox="1"/>
          <p:nvPr/>
        </p:nvSpPr>
        <p:spPr>
          <a:xfrm>
            <a:off x="121507" y="6516130"/>
            <a:ext cx="27843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92929"/>
                </a:solidFill>
                <a:latin typeface="Poppins"/>
              </a:rPr>
              <a:t>Formation</a:t>
            </a:r>
            <a:r>
              <a:rPr lang="en-US" sz="1200" dirty="0">
                <a:latin typeface="Poppins"/>
                <a:cs typeface="Poppins"/>
              </a:rPr>
              <a:t>​</a:t>
            </a:r>
            <a:r>
              <a:rPr lang="en-US" sz="1200" dirty="0">
                <a:solidFill>
                  <a:srgbClr val="000000"/>
                </a:solidFill>
                <a:latin typeface="Poppins"/>
              </a:rPr>
              <a:t> </a:t>
            </a:r>
            <a:r>
              <a:rPr lang="en-US" sz="1200" b="1" dirty="0" err="1">
                <a:solidFill>
                  <a:srgbClr val="292929"/>
                </a:solidFill>
                <a:latin typeface="Poppins"/>
              </a:rPr>
              <a:t>Complète</a:t>
            </a:r>
            <a:r>
              <a:rPr lang="en-US" sz="1200" b="1" dirty="0">
                <a:solidFill>
                  <a:srgbClr val="292929"/>
                </a:solidFill>
                <a:latin typeface="Poppins"/>
              </a:rPr>
              <a:t> 2022</a:t>
            </a:r>
            <a:endParaRPr lang="en-US" sz="1200" dirty="0"/>
          </a:p>
        </p:txBody>
      </p:sp>
    </p:spTree>
    <p:extLst>
      <p:ext uri="{BB962C8B-B14F-4D97-AF65-F5344CB8AC3E}">
        <p14:creationId xmlns:p14="http://schemas.microsoft.com/office/powerpoint/2010/main" val="1460337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9">
            <a:extLst>
              <a:ext uri="{FF2B5EF4-FFF2-40B4-BE49-F238E27FC236}">
                <a16:creationId xmlns:a16="http://schemas.microsoft.com/office/drawing/2014/main" id="{CAF532BA-3540-4635-69F2-90B13CCC5B66}"/>
              </a:ext>
            </a:extLst>
          </p:cNvPr>
          <p:cNvPicPr>
            <a:picLocks noChangeAspect="1"/>
          </p:cNvPicPr>
          <p:nvPr/>
        </p:nvPicPr>
        <p:blipFill>
          <a:blip r:embed="rId2"/>
          <a:stretch>
            <a:fillRect/>
          </a:stretch>
        </p:blipFill>
        <p:spPr>
          <a:xfrm>
            <a:off x="5645150" y="1192107"/>
            <a:ext cx="6034616" cy="2357120"/>
          </a:xfrm>
          <a:prstGeom prst="rect">
            <a:avLst/>
          </a:prstGeom>
        </p:spPr>
      </p:pic>
      <p:sp>
        <p:nvSpPr>
          <p:cNvPr id="7" name="Rectangle 6">
            <a:extLst>
              <a:ext uri="{FF2B5EF4-FFF2-40B4-BE49-F238E27FC236}">
                <a16:creationId xmlns:a16="http://schemas.microsoft.com/office/drawing/2014/main" id="{A77C095C-0138-4995-A2EC-90C0844982B1}"/>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BDC0F3EE-EF39-4DC3-9D9C-F5EE361788CB}"/>
              </a:ext>
            </a:extLst>
          </p:cNvPr>
          <p:cNvSpPr/>
          <p:nvPr/>
        </p:nvSpPr>
        <p:spPr>
          <a:xfrm rot="10800000">
            <a:off x="7297092" y="2067179"/>
            <a:ext cx="1855961" cy="1115839"/>
          </a:xfrm>
          <a:custGeom>
            <a:avLst/>
            <a:gdLst>
              <a:gd name="connsiteX0" fmla="*/ 0 w 1855961"/>
              <a:gd name="connsiteY0" fmla="*/ 557920 h 1115839"/>
              <a:gd name="connsiteX1" fmla="*/ 927981 w 1855961"/>
              <a:gd name="connsiteY1" fmla="*/ 0 h 1115839"/>
              <a:gd name="connsiteX2" fmla="*/ 1855962 w 1855961"/>
              <a:gd name="connsiteY2" fmla="*/ 557920 h 1115839"/>
              <a:gd name="connsiteX3" fmla="*/ 927981 w 1855961"/>
              <a:gd name="connsiteY3" fmla="*/ 1115840 h 1115839"/>
              <a:gd name="connsiteX4" fmla="*/ 0 w 1855961"/>
              <a:gd name="connsiteY4" fmla="*/ 557920 h 111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61" h="1115839" extrusionOk="0">
                <a:moveTo>
                  <a:pt x="0" y="557920"/>
                </a:moveTo>
                <a:cubicBezTo>
                  <a:pt x="-33962" y="251242"/>
                  <a:pt x="433981" y="18198"/>
                  <a:pt x="927981" y="0"/>
                </a:cubicBezTo>
                <a:cubicBezTo>
                  <a:pt x="1452470" y="24585"/>
                  <a:pt x="1857212" y="287944"/>
                  <a:pt x="1855962" y="557920"/>
                </a:cubicBezTo>
                <a:cubicBezTo>
                  <a:pt x="1851379" y="859136"/>
                  <a:pt x="1482615" y="1166772"/>
                  <a:pt x="927981" y="1115840"/>
                </a:cubicBezTo>
                <a:cubicBezTo>
                  <a:pt x="417604" y="1107907"/>
                  <a:pt x="16524" y="896858"/>
                  <a:pt x="0" y="557920"/>
                </a:cubicBezTo>
                <a:close/>
              </a:path>
            </a:pathLst>
          </a:custGeom>
          <a:noFill/>
          <a:ln w="28575">
            <a:solidFill>
              <a:srgbClr val="C00000"/>
            </a:solidFill>
            <a:prstDash val="sysDash"/>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7E8F619E-0E50-431C-9A05-7133848CFFD9}"/>
              </a:ext>
            </a:extLst>
          </p:cNvPr>
          <p:cNvSpPr/>
          <p:nvPr/>
        </p:nvSpPr>
        <p:spPr>
          <a:xfrm>
            <a:off x="2597827" y="1773540"/>
            <a:ext cx="4630378" cy="853683"/>
          </a:xfrm>
          <a:custGeom>
            <a:avLst/>
            <a:gdLst>
              <a:gd name="connsiteX0" fmla="*/ 4630378 w 4630378"/>
              <a:gd name="connsiteY0" fmla="*/ 853683 h 853683"/>
              <a:gd name="connsiteX1" fmla="*/ 1315295 w 4630378"/>
              <a:gd name="connsiteY1" fmla="*/ 2922 h 853683"/>
              <a:gd name="connsiteX2" fmla="*/ 0 w 4630378"/>
              <a:gd name="connsiteY2" fmla="*/ 555170 h 853683"/>
              <a:gd name="connsiteX3" fmla="*/ 0 w 4630378"/>
              <a:gd name="connsiteY3" fmla="*/ 555170 h 853683"/>
            </a:gdLst>
            <a:ahLst/>
            <a:cxnLst>
              <a:cxn ang="0">
                <a:pos x="connsiteX0" y="connsiteY0"/>
              </a:cxn>
              <a:cxn ang="0">
                <a:pos x="connsiteX1" y="connsiteY1"/>
              </a:cxn>
              <a:cxn ang="0">
                <a:pos x="connsiteX2" y="connsiteY2"/>
              </a:cxn>
              <a:cxn ang="0">
                <a:pos x="connsiteX3" y="connsiteY3"/>
              </a:cxn>
            </a:cxnLst>
            <a:rect l="l" t="t" r="r" b="b"/>
            <a:pathLst>
              <a:path w="4630378" h="853683" extrusionOk="0">
                <a:moveTo>
                  <a:pt x="4630378" y="853683"/>
                </a:moveTo>
                <a:cubicBezTo>
                  <a:pt x="3308559" y="422249"/>
                  <a:pt x="1950698" y="103838"/>
                  <a:pt x="1315295" y="2922"/>
                </a:cubicBezTo>
                <a:cubicBezTo>
                  <a:pt x="543567" y="-46830"/>
                  <a:pt x="-1" y="555170"/>
                  <a:pt x="0" y="555170"/>
                </a:cubicBezTo>
                <a:lnTo>
                  <a:pt x="0" y="555170"/>
                </a:lnTo>
              </a:path>
            </a:pathLst>
          </a:custGeom>
          <a:noFill/>
          <a:ln w="28575">
            <a:solidFill>
              <a:srgbClr val="C00000"/>
            </a:solidFill>
            <a:prstDash val="sysDash"/>
            <a:headEnd type="stealth" w="lg" len="lg"/>
            <a:tailEnd type="none" w="lg" len="lg"/>
            <a:extLst>
              <a:ext uri="{C807C97D-BFC1-408E-A445-0C87EB9F89A2}">
                <ask:lineSketchStyleProps xmlns:ask="http://schemas.microsoft.com/office/drawing/2018/sketchyshapes" sd="1219033472">
                  <a:custGeom>
                    <a:avLst/>
                    <a:gdLst>
                      <a:gd name="connsiteX0" fmla="*/ 6246891 w 6246891"/>
                      <a:gd name="connsiteY0" fmla="*/ 1035640 h 1035640"/>
                      <a:gd name="connsiteX1" fmla="*/ 1774479 w 6246891"/>
                      <a:gd name="connsiteY1" fmla="*/ 3545 h 1035640"/>
                      <a:gd name="connsiteX2" fmla="*/ 0 w 6246891"/>
                      <a:gd name="connsiteY2" fmla="*/ 673501 h 1035640"/>
                      <a:gd name="connsiteX3" fmla="*/ 0 w 6246891"/>
                      <a:gd name="connsiteY3" fmla="*/ 673501 h 1035640"/>
                    </a:gdLst>
                    <a:ahLst/>
                    <a:cxnLst>
                      <a:cxn ang="0">
                        <a:pos x="connsiteX0" y="connsiteY0"/>
                      </a:cxn>
                      <a:cxn ang="0">
                        <a:pos x="connsiteX1" y="connsiteY1"/>
                      </a:cxn>
                      <a:cxn ang="0">
                        <a:pos x="connsiteX2" y="connsiteY2"/>
                      </a:cxn>
                      <a:cxn ang="0">
                        <a:pos x="connsiteX3" y="connsiteY3"/>
                      </a:cxn>
                    </a:cxnLst>
                    <a:rect l="l" t="t" r="r" b="b"/>
                    <a:pathLst>
                      <a:path w="6246891" h="1035640">
                        <a:moveTo>
                          <a:pt x="6246891" y="1035640"/>
                        </a:moveTo>
                        <a:cubicBezTo>
                          <a:pt x="4531259" y="549770"/>
                          <a:pt x="2815627" y="63901"/>
                          <a:pt x="1774479" y="3545"/>
                        </a:cubicBezTo>
                        <a:cubicBezTo>
                          <a:pt x="733331" y="-56811"/>
                          <a:pt x="0" y="673501"/>
                          <a:pt x="0" y="673501"/>
                        </a:cubicBezTo>
                        <a:lnTo>
                          <a:pt x="0" y="673501"/>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24AA1D0A-1DB7-4926-9C1D-DD5140087470}"/>
              </a:ext>
            </a:extLst>
          </p:cNvPr>
          <p:cNvSpPr txBox="1"/>
          <p:nvPr/>
        </p:nvSpPr>
        <p:spPr>
          <a:xfrm>
            <a:off x="609599" y="2369819"/>
            <a:ext cx="4941393"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400" b="1" i="0" u="none" strike="noStrike" kern="1200" cap="none" spc="0" normalizeH="0" baseline="0" dirty="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rPr>
              <a:t>La « Réticence face à la vaccination » fait partie du domaine </a:t>
            </a:r>
            <a:r>
              <a:rPr kumimoji="0" lang="fr" sz="2400" b="1" i="1" u="none" strike="noStrike" kern="1200" cap="none" spc="0" normalizeH="0" baseline="0" dirty="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rPr>
              <a:t>Motivation.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 sz="2400" b="0" i="0" u="none" strike="noStrike" kern="1200" cap="none" spc="0" normalizeH="0" baseline="0" noProof="0" dirty="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400" b="0" i="0" u="none" strike="noStrike" kern="1200" cap="none" spc="0" normalizeH="0" baseline="0" dirty="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rPr>
              <a:t>La réticence est un état motivationnel qui se traduit par un conflit ou une opposition à l'égard de la vaccination ; elle comprend les intentions et la volonté.</a:t>
            </a:r>
            <a:endParaRPr kumimoji="0" lang="fr" sz="24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cxnSp>
        <p:nvCxnSpPr>
          <p:cNvPr id="5" name="Straight Connector 4">
            <a:extLst>
              <a:ext uri="{FF2B5EF4-FFF2-40B4-BE49-F238E27FC236}">
                <a16:creationId xmlns:a16="http://schemas.microsoft.com/office/drawing/2014/main" id="{5A43351F-2A5C-4C0E-8F5B-EDE05F2A114B}"/>
              </a:ext>
            </a:extLst>
          </p:cNvPr>
          <p:cNvCxnSpPr>
            <a:cxnSpLocks/>
          </p:cNvCxnSpPr>
          <p:nvPr/>
        </p:nvCxnSpPr>
        <p:spPr>
          <a:xfrm>
            <a:off x="6997803" y="2369819"/>
            <a:ext cx="221545" cy="257404"/>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4CC164-5177-4CD0-A9D5-B3D12287B597}"/>
              </a:ext>
            </a:extLst>
          </p:cNvPr>
          <p:cNvCxnSpPr>
            <a:cxnSpLocks/>
          </p:cNvCxnSpPr>
          <p:nvPr/>
        </p:nvCxnSpPr>
        <p:spPr>
          <a:xfrm flipV="1">
            <a:off x="6928916" y="2613878"/>
            <a:ext cx="281575" cy="45174"/>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61E552-D468-40EC-8392-965A576180DC}"/>
              </a:ext>
            </a:extLst>
          </p:cNvPr>
          <p:cNvSpPr>
            <a:spLocks noGrp="1"/>
          </p:cNvSpPr>
          <p:nvPr>
            <p:ph type="title"/>
          </p:nvPr>
        </p:nvSpPr>
        <p:spPr>
          <a:xfrm>
            <a:off x="532124" y="254585"/>
            <a:ext cx="10515600" cy="777875"/>
          </a:xfrm>
        </p:spPr>
        <p:txBody>
          <a:bodyPr/>
          <a:lstStyle/>
          <a:p>
            <a:pPr algn="l" rtl="0"/>
            <a:r>
              <a:rPr kumimoji="0" lang="fr" sz="4000" b="1" i="0" u="none" strike="noStrike" kern="1200" cap="none" spc="0" normalizeH="0" baseline="0">
                <a:ln>
                  <a:noFill/>
                </a:ln>
                <a:solidFill>
                  <a:schemeClr val="tx1"/>
                </a:solidFill>
                <a:effectLst/>
                <a:uLnTx/>
                <a:uFillTx/>
                <a:latin typeface="Poppins" panose="00000500000000000000" pitchFamily="2" charset="0"/>
                <a:ea typeface="Ebrima" panose="02000000000000000000" pitchFamily="2" charset="0"/>
                <a:cs typeface="Poppins" panose="00000500000000000000" pitchFamily="2" charset="0"/>
                <a:sym typeface="+mj-lt"/>
              </a:rPr>
              <a:t>Qu'en est-il de la réticence ?</a:t>
            </a:r>
            <a:endParaRPr lang="fr" sz="4000" dirty="0">
              <a:solidFill>
                <a:schemeClr val="tx1"/>
              </a:solidFill>
              <a:latin typeface="Poppins" panose="00000500000000000000" pitchFamily="2" charset="0"/>
              <a:cs typeface="Poppins" panose="00000500000000000000" pitchFamily="2" charset="0"/>
            </a:endParaRPr>
          </a:p>
        </p:txBody>
      </p:sp>
      <p:sp>
        <p:nvSpPr>
          <p:cNvPr id="3" name="TextBox 1">
            <a:extLst>
              <a:ext uri="{FF2B5EF4-FFF2-40B4-BE49-F238E27FC236}">
                <a16:creationId xmlns:a16="http://schemas.microsoft.com/office/drawing/2014/main" id="{CB4C7F05-7AED-873B-09B3-D32217C38456}"/>
              </a:ext>
            </a:extLst>
          </p:cNvPr>
          <p:cNvSpPr txBox="1"/>
          <p:nvPr/>
        </p:nvSpPr>
        <p:spPr>
          <a:xfrm>
            <a:off x="121507" y="6516130"/>
            <a:ext cx="27843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92929"/>
                </a:solidFill>
                <a:latin typeface="Poppins"/>
              </a:rPr>
              <a:t>Formation</a:t>
            </a:r>
            <a:r>
              <a:rPr lang="en-US" sz="1200" dirty="0">
                <a:latin typeface="Poppins"/>
                <a:cs typeface="Poppins"/>
              </a:rPr>
              <a:t>​</a:t>
            </a:r>
            <a:r>
              <a:rPr lang="en-US" sz="1200" dirty="0">
                <a:solidFill>
                  <a:srgbClr val="000000"/>
                </a:solidFill>
                <a:latin typeface="Poppins"/>
              </a:rPr>
              <a:t> </a:t>
            </a:r>
            <a:r>
              <a:rPr lang="en-US" sz="1200" b="1" dirty="0" err="1">
                <a:solidFill>
                  <a:srgbClr val="292929"/>
                </a:solidFill>
                <a:latin typeface="Poppins"/>
              </a:rPr>
              <a:t>Complète</a:t>
            </a:r>
            <a:r>
              <a:rPr lang="en-US" sz="1200" b="1" dirty="0">
                <a:solidFill>
                  <a:srgbClr val="292929"/>
                </a:solidFill>
                <a:latin typeface="Poppins"/>
              </a:rPr>
              <a:t> 2022</a:t>
            </a:r>
            <a:endParaRPr lang="en-US" sz="1200" dirty="0"/>
          </a:p>
        </p:txBody>
      </p:sp>
    </p:spTree>
    <p:extLst>
      <p:ext uri="{BB962C8B-B14F-4D97-AF65-F5344CB8AC3E}">
        <p14:creationId xmlns:p14="http://schemas.microsoft.com/office/powerpoint/2010/main" val="2551373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79F0A88D-9BE4-4E49-A677-B45665B6655D}"/>
              </a:ext>
            </a:extLst>
          </p:cNvPr>
          <p:cNvSpPr>
            <a:spLocks noGrp="1"/>
          </p:cNvSpPr>
          <p:nvPr>
            <p:ph type="title"/>
          </p:nvPr>
        </p:nvSpPr>
        <p:spPr/>
        <p:txBody>
          <a:bodyPr/>
          <a:lstStyle/>
          <a:p>
            <a:pPr algn="l" rtl="0"/>
            <a:r>
              <a:rPr lang="fr" sz="3400" b="1" i="0" u="none" baseline="0" dirty="0">
                <a:latin typeface="Poppins" panose="00000500000000000000" pitchFamily="2" charset="0"/>
                <a:ea typeface="Ebrima" panose="02000000000000000000" pitchFamily="2" charset="0"/>
                <a:cs typeface="Poppins" panose="00000500000000000000" pitchFamily="2" charset="0"/>
              </a:rPr>
              <a:t>Quels sont les outils et directives disponibles ?</a:t>
            </a:r>
            <a:endParaRPr lang="fr" sz="3400" b="1" dirty="0">
              <a:latin typeface="Poppins" panose="00000500000000000000" pitchFamily="2" charset="0"/>
              <a:ea typeface="Ebrima" panose="02000000000000000000" pitchFamily="2" charset="0"/>
              <a:cs typeface="Poppins" panose="00000500000000000000" pitchFamily="2" charset="0"/>
            </a:endParaRPr>
          </a:p>
        </p:txBody>
      </p:sp>
      <p:sp>
        <p:nvSpPr>
          <p:cNvPr id="9" name="Content Placeholder 1">
            <a:extLst>
              <a:ext uri="{FF2B5EF4-FFF2-40B4-BE49-F238E27FC236}">
                <a16:creationId xmlns:a16="http://schemas.microsoft.com/office/drawing/2014/main" id="{8326F4C8-C796-4838-AF68-ACEF76A8A1AE}"/>
              </a:ext>
            </a:extLst>
          </p:cNvPr>
          <p:cNvSpPr txBox="1">
            <a:spLocks/>
          </p:cNvSpPr>
          <p:nvPr/>
        </p:nvSpPr>
        <p:spPr bwMode="invGray">
          <a:xfrm>
            <a:off x="479998" y="1363435"/>
            <a:ext cx="6040723" cy="2455852"/>
          </a:xfrm>
          <a:prstGeom prst="rect">
            <a:avLst/>
          </a:prstGeom>
        </p:spPr>
        <p:txBody>
          <a:bodyPr vert="horz" lIns="18000" tIns="0" rIns="18000" bIns="0" rtlCol="0">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200"/>
              </a:spcBef>
              <a:spcAft>
                <a:spcPts val="600"/>
              </a:spcAft>
              <a:buClr>
                <a:prstClr val="black"/>
              </a:buClr>
              <a:buSzPct val="80000"/>
              <a:buFontTx/>
              <a:buNone/>
              <a:tabLst/>
              <a:defRPr/>
            </a:pPr>
            <a:r>
              <a:rPr kumimoji="0" lang="fr" sz="2400" b="1" i="0" u="none" strike="noStrike" kern="1200" cap="none" spc="0" normalizeH="0" baseline="0" dirty="0">
                <a:ln>
                  <a:noFill/>
                </a:ln>
                <a:solidFill>
                  <a:prstClr val="black"/>
                </a:solidFill>
                <a:effectLst/>
                <a:highlight>
                  <a:srgbClr val="DAE3F3"/>
                </a:highlight>
                <a:uLnTx/>
                <a:uFillTx/>
                <a:latin typeface="Poppins" panose="00000500000000000000" pitchFamily="2" charset="0"/>
                <a:cs typeface="Poppins" panose="00000500000000000000" pitchFamily="2" charset="0"/>
              </a:rPr>
              <a:t>Outils de vaccination des enfants</a:t>
            </a:r>
            <a:r>
              <a:rPr kumimoji="0" lang="fr" sz="2400" b="0" i="1"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 </a:t>
            </a:r>
          </a:p>
          <a:p>
            <a:pPr marL="457200" marR="0" lvl="0" indent="-457200" algn="l" defTabSz="914400" rtl="0" eaLnBrk="1" fontAlgn="base" latinLnBrk="0" hangingPunct="1">
              <a:lnSpc>
                <a:spcPct val="90000"/>
              </a:lnSpc>
              <a:spcBef>
                <a:spcPts val="1200"/>
              </a:spcBef>
              <a:spcAft>
                <a:spcPts val="600"/>
              </a:spcAft>
              <a:buClr>
                <a:prstClr val="black"/>
              </a:buClr>
              <a:buSzPct val="80000"/>
              <a:buFont typeface="Arial" panose="020B0604020202020204" pitchFamily="34" charset="0"/>
              <a:buChar char="•"/>
              <a:tabLst/>
              <a:defRPr/>
            </a:pPr>
            <a:r>
              <a:rPr kumimoji="0" lang="fr" sz="2200" b="1"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Enquête </a:t>
            </a:r>
            <a:r>
              <a:rPr kumimoji="0" lang="fr" sz="2200" b="0"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 pour les parents d'enfants de moins de 5 ans</a:t>
            </a:r>
          </a:p>
          <a:p>
            <a:pPr marL="457200" marR="0" lvl="0" indent="-457200" algn="l" defTabSz="914400" rtl="0" eaLnBrk="1" fontAlgn="base" latinLnBrk="0" hangingPunct="1">
              <a:lnSpc>
                <a:spcPct val="90000"/>
              </a:lnSpc>
              <a:spcBef>
                <a:spcPts val="1200"/>
              </a:spcBef>
              <a:spcAft>
                <a:spcPts val="600"/>
              </a:spcAft>
              <a:buClr>
                <a:prstClr val="black"/>
              </a:buClr>
              <a:buSzPct val="80000"/>
              <a:buFont typeface="Arial" panose="020B0604020202020204" pitchFamily="34" charset="0"/>
              <a:buChar char="•"/>
              <a:tabLst/>
              <a:defRPr/>
            </a:pPr>
            <a:r>
              <a:rPr kumimoji="0" lang="fr" sz="2200" b="1"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Outils qualitatifs :                </a:t>
            </a:r>
            <a:r>
              <a:rPr lang="fr" sz="2200" b="1" i="0" u="none" baseline="0" dirty="0">
                <a:solidFill>
                  <a:prstClr val="black"/>
                </a:solidFill>
                <a:latin typeface="Poppins" panose="00000500000000000000" pitchFamily="2" charset="0"/>
                <a:cs typeface="Poppins" panose="00000500000000000000" pitchFamily="2" charset="0"/>
              </a:rPr>
              <a:t>                                     </a:t>
            </a:r>
            <a:r>
              <a:rPr lang="fr" sz="2200" b="0" i="0" u="none" baseline="0" dirty="0">
                <a:solidFill>
                  <a:prstClr val="black"/>
                </a:solidFill>
                <a:latin typeface="Poppins" panose="00000500000000000000" pitchFamily="2" charset="0"/>
                <a:cs typeface="Poppins" panose="00000500000000000000" pitchFamily="2" charset="0"/>
              </a:rPr>
              <a:t>1) parents, 2) </a:t>
            </a:r>
            <a:r>
              <a:rPr lang="fr" sz="2200" b="0" i="0" u="none" baseline="0" dirty="0">
                <a:latin typeface="Poppins" panose="00000500000000000000" pitchFamily="2" charset="0"/>
                <a:cs typeface="Poppins" panose="00000500000000000000" pitchFamily="2" charset="0"/>
              </a:rPr>
              <a:t>travailleurs de la santé, 3) parties prenantes communautaires et 4) autorités</a:t>
            </a:r>
          </a:p>
          <a:p>
            <a:pPr marR="0" lvl="0" algn="l" defTabSz="914400" rtl="0" eaLnBrk="1" fontAlgn="base" latinLnBrk="0" hangingPunct="1">
              <a:lnSpc>
                <a:spcPct val="90000"/>
              </a:lnSpc>
              <a:spcBef>
                <a:spcPts val="1200"/>
              </a:spcBef>
              <a:spcAft>
                <a:spcPts val="600"/>
              </a:spcAft>
              <a:buClr>
                <a:prstClr val="black"/>
              </a:buClr>
              <a:buSzPct val="80000"/>
              <a:tabLst/>
              <a:defRPr/>
            </a:pPr>
            <a:endParaRPr kumimoji="0" lang="fr" sz="2400" i="0"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976A70F5-ECAB-4772-A8DD-89A23414812F}"/>
              </a:ext>
            </a:extLst>
          </p:cNvPr>
          <p:cNvSpPr txBox="1"/>
          <p:nvPr/>
        </p:nvSpPr>
        <p:spPr>
          <a:xfrm>
            <a:off x="6845115" y="1333651"/>
            <a:ext cx="4721390" cy="369332"/>
          </a:xfrm>
          <a:prstGeom prst="rect">
            <a:avLst/>
          </a:prstGeom>
          <a:noFill/>
        </p:spPr>
        <p:txBody>
          <a:bodyPr wrap="square" rtlCol="0">
            <a:spAutoFit/>
          </a:bodyPr>
          <a:lstStyle/>
          <a:p>
            <a:pPr algn="ctr" rtl="0"/>
            <a:r>
              <a:rPr lang="fr" b="1" i="0" u="none" baseline="0" dirty="0">
                <a:highlight>
                  <a:srgbClr val="DAE3F3"/>
                </a:highlight>
                <a:latin typeface="Poppins" panose="00000500000000000000" pitchFamily="2" charset="0"/>
                <a:cs typeface="Poppins" panose="00000500000000000000" pitchFamily="2" charset="0"/>
              </a:rPr>
              <a:t>Guide pratique de mise en œuvre</a:t>
            </a:r>
          </a:p>
        </p:txBody>
      </p:sp>
      <p:pic>
        <p:nvPicPr>
          <p:cNvPr id="6" name="Picture 5">
            <a:extLst>
              <a:ext uri="{FF2B5EF4-FFF2-40B4-BE49-F238E27FC236}">
                <a16:creationId xmlns:a16="http://schemas.microsoft.com/office/drawing/2014/main" id="{FF390F3D-95F6-444E-B9C3-435102E66778}"/>
              </a:ext>
            </a:extLst>
          </p:cNvPr>
          <p:cNvPicPr/>
          <p:nvPr/>
        </p:nvPicPr>
        <p:blipFill>
          <a:blip r:embed="rId3">
            <a:extLst>
              <a:ext uri="{28A0092B-C50C-407E-A947-70E740481C1C}">
                <a14:useLocalDpi xmlns:a14="http://schemas.microsoft.com/office/drawing/2010/main" val="0"/>
              </a:ext>
            </a:extLst>
          </a:blip>
          <a:stretch>
            <a:fillRect/>
          </a:stretch>
        </p:blipFill>
        <p:spPr>
          <a:xfrm>
            <a:off x="7120041" y="1812241"/>
            <a:ext cx="4080098" cy="4409681"/>
          </a:xfrm>
          <a:prstGeom prst="rect">
            <a:avLst/>
          </a:prstGeom>
        </p:spPr>
      </p:pic>
      <p:sp>
        <p:nvSpPr>
          <p:cNvPr id="7" name="Content Placeholder 1">
            <a:extLst>
              <a:ext uri="{FF2B5EF4-FFF2-40B4-BE49-F238E27FC236}">
                <a16:creationId xmlns:a16="http://schemas.microsoft.com/office/drawing/2014/main" id="{9D2E668D-704B-47F0-B447-B99D2A30CDB4}"/>
              </a:ext>
            </a:extLst>
          </p:cNvPr>
          <p:cNvSpPr txBox="1">
            <a:spLocks/>
          </p:cNvSpPr>
          <p:nvPr/>
        </p:nvSpPr>
        <p:spPr bwMode="invGray">
          <a:xfrm>
            <a:off x="479998" y="4171950"/>
            <a:ext cx="6040723" cy="1770052"/>
          </a:xfrm>
          <a:prstGeom prst="rect">
            <a:avLst/>
          </a:prstGeom>
        </p:spPr>
        <p:txBody>
          <a:bodyPr vert="horz" lIns="18000" tIns="0" rIns="18000" bIns="0" rtlCol="0">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rtl="0" fontAlgn="base">
              <a:lnSpc>
                <a:spcPct val="90000"/>
              </a:lnSpc>
              <a:spcBef>
                <a:spcPts val="3600"/>
              </a:spcBef>
              <a:buClr>
                <a:prstClr val="black"/>
              </a:buClr>
              <a:defRPr/>
            </a:pPr>
            <a:r>
              <a:rPr lang="fr" sz="2400" b="1" i="0" u="none" baseline="0" dirty="0">
                <a:solidFill>
                  <a:prstClr val="black"/>
                </a:solidFill>
                <a:highlight>
                  <a:srgbClr val="DAE3F3"/>
                </a:highlight>
                <a:latin typeface="Poppins" panose="00000500000000000000" pitchFamily="2" charset="0"/>
                <a:cs typeface="Poppins" panose="00000500000000000000" pitchFamily="2" charset="0"/>
              </a:rPr>
              <a:t>Outils de vaccination contre la COVID-19</a:t>
            </a:r>
            <a:r>
              <a:rPr lang="fr" sz="2400" b="1" i="0" u="none" baseline="0" dirty="0">
                <a:solidFill>
                  <a:prstClr val="black"/>
                </a:solidFill>
                <a:latin typeface="Poppins" panose="00000500000000000000" pitchFamily="2" charset="0"/>
                <a:cs typeface="Poppins" panose="00000500000000000000" pitchFamily="2" charset="0"/>
              </a:rPr>
              <a:t> </a:t>
            </a:r>
          </a:p>
          <a:p>
            <a:pPr marL="457200" lvl="0" indent="-457200" algn="l" rtl="0" fontAlgn="base">
              <a:lnSpc>
                <a:spcPct val="90000"/>
              </a:lnSpc>
              <a:spcBef>
                <a:spcPts val="1200"/>
              </a:spcBef>
              <a:buClr>
                <a:prstClr val="black"/>
              </a:buClr>
              <a:buFont typeface="Arial" panose="020B0604020202020204" pitchFamily="34" charset="0"/>
              <a:buChar char="•"/>
              <a:defRPr/>
            </a:pPr>
            <a:r>
              <a:rPr lang="fr" sz="2200" b="1" i="0" u="none" baseline="0" dirty="0">
                <a:solidFill>
                  <a:prstClr val="black"/>
                </a:solidFill>
                <a:latin typeface="Poppins" panose="00000500000000000000" pitchFamily="2" charset="0"/>
                <a:cs typeface="Poppins" panose="00000500000000000000" pitchFamily="2" charset="0"/>
              </a:rPr>
              <a:t>Enquêtes </a:t>
            </a:r>
            <a:r>
              <a:rPr lang="fr" sz="2200" b="0" i="0" u="none" baseline="0" dirty="0">
                <a:solidFill>
                  <a:prstClr val="black"/>
                </a:solidFill>
                <a:latin typeface="Poppins" panose="00000500000000000000" pitchFamily="2" charset="0"/>
                <a:cs typeface="Poppins" panose="00000500000000000000" pitchFamily="2" charset="0"/>
              </a:rPr>
              <a:t>: pour 1) adultes, 2) travailleurs de la santé </a:t>
            </a:r>
          </a:p>
          <a:p>
            <a:pPr marL="457200" lvl="0" indent="-457200" algn="l" rtl="0" fontAlgn="base">
              <a:lnSpc>
                <a:spcPct val="90000"/>
              </a:lnSpc>
              <a:spcBef>
                <a:spcPts val="1200"/>
              </a:spcBef>
              <a:buClr>
                <a:prstClr val="black"/>
              </a:buClr>
              <a:buFont typeface="Arial" panose="020B0604020202020204" pitchFamily="34" charset="0"/>
              <a:buChar char="•"/>
              <a:defRPr/>
            </a:pPr>
            <a:r>
              <a:rPr lang="fr" sz="2200" b="1" i="0" u="none" baseline="0" dirty="0">
                <a:solidFill>
                  <a:prstClr val="black"/>
                </a:solidFill>
                <a:latin typeface="Poppins" panose="00000500000000000000" pitchFamily="2" charset="0"/>
                <a:cs typeface="Poppins" panose="00000500000000000000" pitchFamily="2" charset="0"/>
              </a:rPr>
              <a:t>Outils qualitatifs</a:t>
            </a:r>
          </a:p>
          <a:p>
            <a:pPr marR="0" lvl="0" algn="l" defTabSz="914400" rtl="0" eaLnBrk="1" fontAlgn="base" latinLnBrk="0" hangingPunct="1">
              <a:lnSpc>
                <a:spcPct val="90000"/>
              </a:lnSpc>
              <a:spcBef>
                <a:spcPts val="1200"/>
              </a:spcBef>
              <a:spcAft>
                <a:spcPts val="600"/>
              </a:spcAft>
              <a:buClr>
                <a:prstClr val="black"/>
              </a:buClr>
              <a:buSzPct val="80000"/>
              <a:tabLst/>
              <a:defRPr/>
            </a:pPr>
            <a:endParaRPr kumimoji="0" lang="fr" sz="2400" i="0"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4DD003AC-E00C-4C61-AD6D-98E733D7BD54}"/>
              </a:ext>
            </a:extLst>
          </p:cNvPr>
          <p:cNvSpPr txBox="1"/>
          <p:nvPr/>
        </p:nvSpPr>
        <p:spPr>
          <a:xfrm>
            <a:off x="6820381" y="2074471"/>
            <a:ext cx="599320" cy="338554"/>
          </a:xfrm>
          <a:prstGeom prst="rect">
            <a:avLst/>
          </a:prstGeom>
          <a:noFill/>
        </p:spPr>
        <p:txBody>
          <a:bodyPr wrap="square" rtlCol="0">
            <a:spAutoFit/>
          </a:bodyPr>
          <a:lstStyle/>
          <a:p>
            <a:pPr algn="l" rtl="0"/>
            <a:r>
              <a:rPr lang="fr" sz="1600" b="1" i="0" u="none" baseline="0" dirty="0">
                <a:solidFill>
                  <a:schemeClr val="tx2"/>
                </a:solidFill>
                <a:latin typeface="Poppins" panose="00000500000000000000" pitchFamily="2" charset="0"/>
                <a:cs typeface="Poppins" panose="00000500000000000000" pitchFamily="2" charset="0"/>
              </a:rPr>
              <a:t>1.</a:t>
            </a:r>
            <a:endParaRPr lang="fr" sz="1600" b="1" dirty="0">
              <a:solidFill>
                <a:schemeClr val="tx2"/>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DB1708D8-DD87-4C4E-96D4-17AB59241A9C}"/>
              </a:ext>
            </a:extLst>
          </p:cNvPr>
          <p:cNvSpPr txBox="1"/>
          <p:nvPr/>
        </p:nvSpPr>
        <p:spPr>
          <a:xfrm>
            <a:off x="6820381" y="3646026"/>
            <a:ext cx="599320" cy="338554"/>
          </a:xfrm>
          <a:prstGeom prst="rect">
            <a:avLst/>
          </a:prstGeom>
          <a:noFill/>
        </p:spPr>
        <p:txBody>
          <a:bodyPr wrap="square" rtlCol="0">
            <a:spAutoFit/>
          </a:bodyPr>
          <a:lstStyle/>
          <a:p>
            <a:pPr algn="l" rtl="0"/>
            <a:r>
              <a:rPr lang="fr" sz="1600" b="1" i="0" u="none" baseline="0" dirty="0">
                <a:solidFill>
                  <a:schemeClr val="tx2"/>
                </a:solidFill>
                <a:latin typeface="Poppins" panose="00000500000000000000" pitchFamily="2" charset="0"/>
                <a:cs typeface="Poppins" panose="00000500000000000000" pitchFamily="2" charset="0"/>
              </a:rPr>
              <a:t>2.</a:t>
            </a:r>
            <a:endParaRPr lang="fr" sz="1600" b="1" dirty="0">
              <a:solidFill>
                <a:schemeClr val="tx2"/>
              </a:solidFill>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1C2873C5-036E-406E-9958-EAD1A29F1B9A}"/>
              </a:ext>
            </a:extLst>
          </p:cNvPr>
          <p:cNvSpPr txBox="1"/>
          <p:nvPr/>
        </p:nvSpPr>
        <p:spPr>
          <a:xfrm>
            <a:off x="6833083" y="4776729"/>
            <a:ext cx="599320" cy="338554"/>
          </a:xfrm>
          <a:prstGeom prst="rect">
            <a:avLst/>
          </a:prstGeom>
          <a:noFill/>
        </p:spPr>
        <p:txBody>
          <a:bodyPr wrap="square" rtlCol="0">
            <a:spAutoFit/>
          </a:bodyPr>
          <a:lstStyle/>
          <a:p>
            <a:pPr algn="l" rtl="0"/>
            <a:r>
              <a:rPr lang="fr" sz="1600" b="1" i="0" u="none" baseline="0" dirty="0">
                <a:solidFill>
                  <a:schemeClr val="tx2"/>
                </a:solidFill>
                <a:latin typeface="Poppins" panose="00000500000000000000" pitchFamily="2" charset="0"/>
                <a:cs typeface="Poppins" panose="00000500000000000000" pitchFamily="2" charset="0"/>
              </a:rPr>
              <a:t>3.</a:t>
            </a:r>
            <a:endParaRPr lang="fr" sz="1600" b="1" dirty="0">
              <a:solidFill>
                <a:schemeClr val="tx2"/>
              </a:solidFill>
              <a:latin typeface="Poppins" panose="00000500000000000000" pitchFamily="2" charset="0"/>
              <a:cs typeface="Poppins" panose="00000500000000000000" pitchFamily="2" charset="0"/>
            </a:endParaRPr>
          </a:p>
        </p:txBody>
      </p:sp>
      <p:sp>
        <p:nvSpPr>
          <p:cNvPr id="3" name="TextBox 1">
            <a:extLst>
              <a:ext uri="{FF2B5EF4-FFF2-40B4-BE49-F238E27FC236}">
                <a16:creationId xmlns:a16="http://schemas.microsoft.com/office/drawing/2014/main" id="{CB4C7F05-7AED-873B-09B3-D32217C38456}"/>
              </a:ext>
            </a:extLst>
          </p:cNvPr>
          <p:cNvSpPr txBox="1"/>
          <p:nvPr/>
        </p:nvSpPr>
        <p:spPr>
          <a:xfrm>
            <a:off x="121507" y="6516130"/>
            <a:ext cx="27843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92929"/>
                </a:solidFill>
                <a:latin typeface="Poppins"/>
              </a:rPr>
              <a:t>Formation</a:t>
            </a:r>
            <a:r>
              <a:rPr lang="en-US" sz="1200" dirty="0">
                <a:latin typeface="Poppins"/>
                <a:cs typeface="Poppins"/>
              </a:rPr>
              <a:t>​</a:t>
            </a:r>
            <a:r>
              <a:rPr lang="en-US" sz="1200" dirty="0">
                <a:solidFill>
                  <a:srgbClr val="000000"/>
                </a:solidFill>
                <a:latin typeface="Poppins"/>
              </a:rPr>
              <a:t> </a:t>
            </a:r>
            <a:r>
              <a:rPr lang="en-US" sz="1200" b="1" dirty="0" err="1">
                <a:solidFill>
                  <a:srgbClr val="292929"/>
                </a:solidFill>
                <a:latin typeface="Poppins"/>
              </a:rPr>
              <a:t>Complète</a:t>
            </a:r>
            <a:r>
              <a:rPr lang="en-US" sz="1200" b="1" dirty="0">
                <a:solidFill>
                  <a:srgbClr val="292929"/>
                </a:solidFill>
                <a:latin typeface="Poppins"/>
              </a:rPr>
              <a:t> 2022</a:t>
            </a:r>
            <a:endParaRPr lang="en-US" sz="1200" dirty="0"/>
          </a:p>
        </p:txBody>
      </p:sp>
    </p:spTree>
    <p:extLst>
      <p:ext uri="{BB962C8B-B14F-4D97-AF65-F5344CB8AC3E}">
        <p14:creationId xmlns:p14="http://schemas.microsoft.com/office/powerpoint/2010/main" val="246622722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DD5EC1-FC4D-474B-9314-F6C80088D16B}"/>
              </a:ext>
            </a:extLst>
          </p:cNvPr>
          <p:cNvSpPr>
            <a:spLocks noGrp="1"/>
          </p:cNvSpPr>
          <p:nvPr>
            <p:ph type="title"/>
          </p:nvPr>
        </p:nvSpPr>
        <p:spPr/>
        <p:txBody>
          <a:bodyPr>
            <a:normAutofit/>
          </a:bodyPr>
          <a:lstStyle/>
          <a:p>
            <a:pPr algn="l" rtl="0"/>
            <a:r>
              <a:rPr lang="fr" sz="3600" b="1" i="0" u="none" baseline="0" dirty="0">
                <a:latin typeface="Poppins" panose="00000500000000000000" pitchFamily="2" charset="0"/>
                <a:cs typeface="Poppins" panose="00000500000000000000" pitchFamily="2" charset="0"/>
              </a:rPr>
              <a:t>Pourquoi mesurer les </a:t>
            </a:r>
            <a:r>
              <a:rPr lang="fr" sz="3600" b="1" i="0" u="none" baseline="0" dirty="0" err="1">
                <a:latin typeface="Poppins" panose="00000500000000000000" pitchFamily="2" charset="0"/>
                <a:cs typeface="Poppins" panose="00000500000000000000" pitchFamily="2" charset="0"/>
              </a:rPr>
              <a:t>BeSD</a:t>
            </a:r>
            <a:r>
              <a:rPr lang="fr" sz="3600" b="1" i="0" u="none" baseline="0" dirty="0">
                <a:latin typeface="Poppins" panose="00000500000000000000" pitchFamily="2" charset="0"/>
                <a:cs typeface="Poppins" panose="00000500000000000000" pitchFamily="2" charset="0"/>
              </a:rPr>
              <a:t> ?</a:t>
            </a:r>
            <a:endParaRPr lang="fr" sz="3600" b="1" dirty="0">
              <a:latin typeface="Poppins" panose="00000500000000000000" pitchFamily="2" charset="0"/>
              <a:cs typeface="Poppins" panose="00000500000000000000" pitchFamily="2" charset="0"/>
            </a:endParaRPr>
          </a:p>
        </p:txBody>
      </p:sp>
      <p:sp>
        <p:nvSpPr>
          <p:cNvPr id="11" name="Content Placeholder 2">
            <a:extLst>
              <a:ext uri="{FF2B5EF4-FFF2-40B4-BE49-F238E27FC236}">
                <a16:creationId xmlns:a16="http://schemas.microsoft.com/office/drawing/2014/main" id="{0F5C2A3C-8046-4A8C-B6BA-B905FC9546F3}"/>
              </a:ext>
            </a:extLst>
          </p:cNvPr>
          <p:cNvSpPr>
            <a:spLocks noGrp="1"/>
          </p:cNvSpPr>
          <p:nvPr>
            <p:ph sz="half" idx="1"/>
          </p:nvPr>
        </p:nvSpPr>
        <p:spPr>
          <a:xfrm>
            <a:off x="508000" y="1371836"/>
            <a:ext cx="6167759" cy="4780490"/>
          </a:xfrm>
        </p:spPr>
        <p:txBody>
          <a:bodyPr>
            <a:normAutofit fontScale="92500" lnSpcReduction="10000"/>
          </a:bodyPr>
          <a:lstStyle/>
          <a:p>
            <a:pPr marL="285750" indent="-285750" algn="l" rtl="0">
              <a:lnSpc>
                <a:spcPct val="100000"/>
              </a:lnSpc>
              <a:spcBef>
                <a:spcPts val="1200"/>
              </a:spcBef>
              <a:buFont typeface="Arial" panose="020B0604020202020204" pitchFamily="34" charset="0"/>
              <a:buChar char="•"/>
            </a:pPr>
            <a:r>
              <a:rPr lang="fr" sz="2000" b="0" i="0" u="none" baseline="0" dirty="0">
                <a:latin typeface="Poppins" panose="00000500000000000000" pitchFamily="2" charset="0"/>
                <a:cs typeface="Poppins" panose="00000500000000000000" pitchFamily="2" charset="0"/>
              </a:rPr>
              <a:t>Comprendre les principales raisons du faible taux d'adoption   </a:t>
            </a:r>
          </a:p>
          <a:p>
            <a:pPr marL="285750" indent="-285750" algn="l" rtl="0">
              <a:lnSpc>
                <a:spcPct val="100000"/>
              </a:lnSpc>
              <a:spcBef>
                <a:spcPts val="1200"/>
              </a:spcBef>
              <a:buFont typeface="Arial" panose="020B0604020202020204" pitchFamily="34" charset="0"/>
              <a:buChar char="•"/>
            </a:pPr>
            <a:r>
              <a:rPr lang="fr" sz="2000" b="0" i="0" u="none" baseline="0" dirty="0">
                <a:latin typeface="Poppins" panose="00000500000000000000" pitchFamily="2" charset="0"/>
                <a:cs typeface="Poppins" panose="00000500000000000000" pitchFamily="2" charset="0"/>
              </a:rPr>
              <a:t>Contribuer aux connaissances sur les tendances, les mesures et les interventions</a:t>
            </a:r>
          </a:p>
          <a:p>
            <a:pPr marL="285750" indent="-285750" algn="l" rtl="0">
              <a:lnSpc>
                <a:spcPct val="100000"/>
              </a:lnSpc>
              <a:spcBef>
                <a:spcPts val="1200"/>
              </a:spcBef>
              <a:buFont typeface="Arial" panose="020B0604020202020204" pitchFamily="34" charset="0"/>
              <a:buChar char="•"/>
            </a:pPr>
            <a:r>
              <a:rPr lang="fr" sz="2000" b="0" i="0" u="none" baseline="0" dirty="0">
                <a:latin typeface="Poppins" panose="00000500000000000000" pitchFamily="2" charset="0"/>
                <a:cs typeface="Poppins" panose="00000500000000000000" pitchFamily="2" charset="0"/>
              </a:rPr>
              <a:t>Guider l'élaboration, la planification et l'évaluation des politiques</a:t>
            </a:r>
          </a:p>
          <a:p>
            <a:pPr marL="285750" indent="-285750" algn="l" rtl="0">
              <a:lnSpc>
                <a:spcPct val="100000"/>
              </a:lnSpc>
              <a:spcBef>
                <a:spcPts val="1200"/>
              </a:spcBef>
              <a:buFont typeface="Arial" panose="020B0604020202020204" pitchFamily="34" charset="0"/>
              <a:buChar char="•"/>
            </a:pPr>
            <a:r>
              <a:rPr lang="fr" sz="2000" b="0" i="0" u="none" baseline="0" dirty="0">
                <a:latin typeface="Poppins" panose="00000500000000000000" pitchFamily="2" charset="0"/>
                <a:cs typeface="Poppins" panose="00000500000000000000" pitchFamily="2" charset="0"/>
              </a:rPr>
              <a:t>Adapter et évaluer les interventions spécifiques</a:t>
            </a:r>
            <a:endParaRPr lang="fr" sz="2000" b="0" dirty="0">
              <a:latin typeface="Poppins" panose="00000500000000000000" pitchFamily="2" charset="0"/>
              <a:cs typeface="Poppins" panose="00000500000000000000" pitchFamily="2" charset="0"/>
            </a:endParaRPr>
          </a:p>
          <a:p>
            <a:pPr marL="285750" indent="-285750" algn="l" rtl="0">
              <a:lnSpc>
                <a:spcPct val="100000"/>
              </a:lnSpc>
              <a:spcBef>
                <a:spcPts val="1200"/>
              </a:spcBef>
              <a:buFont typeface="Arial" panose="020B0604020202020204" pitchFamily="34" charset="0"/>
              <a:buChar char="•"/>
            </a:pPr>
            <a:r>
              <a:rPr lang="fr" sz="2000" b="0" i="0" u="none" baseline="0" dirty="0">
                <a:latin typeface="Poppins" panose="00000500000000000000" pitchFamily="2" charset="0"/>
                <a:cs typeface="Poppins" panose="00000500000000000000" pitchFamily="2" charset="0"/>
              </a:rPr>
              <a:t>Assurer une meilleure répartition des ressources </a:t>
            </a:r>
          </a:p>
          <a:p>
            <a:pPr marL="285750" indent="-285750" algn="l" rtl="0">
              <a:lnSpc>
                <a:spcPct val="100000"/>
              </a:lnSpc>
              <a:spcBef>
                <a:spcPts val="1200"/>
              </a:spcBef>
              <a:buFont typeface="Arial" panose="020B0604020202020204" pitchFamily="34" charset="0"/>
              <a:buChar char="•"/>
            </a:pPr>
            <a:r>
              <a:rPr lang="fr" sz="2000" b="0" i="0" u="none" baseline="0" dirty="0">
                <a:latin typeface="Poppins" panose="00000500000000000000" pitchFamily="2" charset="0"/>
                <a:cs typeface="Poppins" panose="00000500000000000000" pitchFamily="2" charset="0"/>
              </a:rPr>
              <a:t>Améliorer la transparence et l'appropriation</a:t>
            </a:r>
          </a:p>
          <a:p>
            <a:pPr marL="285750" indent="-285750" algn="l" rtl="0">
              <a:lnSpc>
                <a:spcPct val="100000"/>
              </a:lnSpc>
              <a:spcBef>
                <a:spcPts val="1200"/>
              </a:spcBef>
              <a:buFont typeface="Arial" panose="020B0604020202020204" pitchFamily="34" charset="0"/>
              <a:buChar char="•"/>
            </a:pPr>
            <a:r>
              <a:rPr lang="fr" sz="2000" b="0" i="0" u="none" baseline="0" dirty="0">
                <a:latin typeface="Poppins" panose="00000500000000000000" pitchFamily="2" charset="0"/>
                <a:cs typeface="Poppins" panose="00000500000000000000" pitchFamily="2" charset="0"/>
              </a:rPr>
              <a:t>Soutenir les programmes de formation</a:t>
            </a:r>
          </a:p>
          <a:p>
            <a:pPr marL="285750" indent="-285750" algn="l" rtl="0">
              <a:lnSpc>
                <a:spcPct val="100000"/>
              </a:lnSpc>
              <a:spcBef>
                <a:spcPts val="1200"/>
              </a:spcBef>
              <a:buFont typeface="Arial" panose="020B0604020202020204" pitchFamily="34" charset="0"/>
              <a:buChar char="•"/>
            </a:pPr>
            <a:r>
              <a:rPr lang="fr" sz="2000" b="0" i="0" u="none" baseline="0" dirty="0">
                <a:latin typeface="Poppins" panose="00000500000000000000" pitchFamily="2" charset="0"/>
                <a:cs typeface="Poppins" panose="00000500000000000000" pitchFamily="2" charset="0"/>
              </a:rPr>
              <a:t>Renforcer l'engagement des parties prenantes</a:t>
            </a:r>
          </a:p>
          <a:p>
            <a:pPr marL="342900" indent="-342900" algn="l" rtl="0">
              <a:spcBef>
                <a:spcPts val="1500"/>
              </a:spcBef>
              <a:buFont typeface="Arial" panose="020B0604020202020204" pitchFamily="34" charset="0"/>
              <a:buChar char="•"/>
            </a:pPr>
            <a:endParaRPr lang="fr" sz="2000" dirty="0">
              <a:latin typeface="Poppins" panose="00000500000000000000" pitchFamily="2" charset="0"/>
              <a:cs typeface="Poppins" panose="00000500000000000000" pitchFamily="2" charset="0"/>
            </a:endParaRPr>
          </a:p>
          <a:p>
            <a:pPr marL="342900" indent="-342900" algn="l" rtl="0">
              <a:spcBef>
                <a:spcPts val="1500"/>
              </a:spcBef>
              <a:buFont typeface="Arial" panose="020B0604020202020204" pitchFamily="34" charset="0"/>
              <a:buChar char="•"/>
            </a:pPr>
            <a:endParaRPr lang="fr" sz="1800" b="0" dirty="0">
              <a:latin typeface="Poppins" panose="00000500000000000000" pitchFamily="2" charset="0"/>
              <a:cs typeface="Poppins" panose="00000500000000000000" pitchFamily="2" charset="0"/>
            </a:endParaRPr>
          </a:p>
          <a:p>
            <a:pPr algn="l" rtl="0">
              <a:spcBef>
                <a:spcPts val="1500"/>
              </a:spcBef>
            </a:pPr>
            <a:endParaRPr lang="fr" sz="1800" dirty="0">
              <a:latin typeface="Poppins" panose="00000500000000000000" pitchFamily="2" charset="0"/>
              <a:cs typeface="Poppins" panose="00000500000000000000" pitchFamily="2" charset="0"/>
            </a:endParaRPr>
          </a:p>
        </p:txBody>
      </p:sp>
      <p:sp>
        <p:nvSpPr>
          <p:cNvPr id="5" name="Rectangle 4">
            <a:extLst>
              <a:ext uri="{FF2B5EF4-FFF2-40B4-BE49-F238E27FC236}">
                <a16:creationId xmlns:a16="http://schemas.microsoft.com/office/drawing/2014/main" id="{9F989D8D-193F-441B-883B-8D924BE786AE}"/>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endParaRPr>
          </a:p>
        </p:txBody>
      </p:sp>
      <p:graphicFrame>
        <p:nvGraphicFramePr>
          <p:cNvPr id="6" name="Table 9">
            <a:extLst>
              <a:ext uri="{FF2B5EF4-FFF2-40B4-BE49-F238E27FC236}">
                <a16:creationId xmlns:a16="http://schemas.microsoft.com/office/drawing/2014/main" id="{99E27462-B5E7-4A6E-B19E-490E5427089F}"/>
              </a:ext>
            </a:extLst>
          </p:cNvPr>
          <p:cNvGraphicFramePr>
            <a:graphicFrameLocks noGrp="1"/>
          </p:cNvGraphicFramePr>
          <p:nvPr>
            <p:extLst>
              <p:ext uri="{D42A27DB-BD31-4B8C-83A1-F6EECF244321}">
                <p14:modId xmlns:p14="http://schemas.microsoft.com/office/powerpoint/2010/main" val="1320521168"/>
              </p:ext>
            </p:extLst>
          </p:nvPr>
        </p:nvGraphicFramePr>
        <p:xfrm>
          <a:off x="7272999" y="2495487"/>
          <a:ext cx="4263000" cy="3151531"/>
        </p:xfrm>
        <a:graphic>
          <a:graphicData uri="http://schemas.openxmlformats.org/drawingml/2006/table">
            <a:tbl>
              <a:tblPr firstRow="1" bandRow="1">
                <a:tableStyleId>{5C22544A-7EE6-4342-B048-85BDC9FD1C3A}</a:tableStyleId>
              </a:tblPr>
              <a:tblGrid>
                <a:gridCol w="4263000">
                  <a:extLst>
                    <a:ext uri="{9D8B030D-6E8A-4147-A177-3AD203B41FA5}">
                      <a16:colId xmlns:a16="http://schemas.microsoft.com/office/drawing/2014/main" val="1692357039"/>
                    </a:ext>
                  </a:extLst>
                </a:gridCol>
              </a:tblGrid>
              <a:tr h="434425">
                <a:tc>
                  <a:txBody>
                    <a:bodyPr/>
                    <a:lstStyle/>
                    <a:p>
                      <a:pPr algn="l" rtl="0"/>
                      <a:r>
                        <a:rPr lang="fr" b="1" i="0" u="none" baseline="0" dirty="0">
                          <a:latin typeface="Poppins"/>
                          <a:cs typeface="Poppins"/>
                        </a:rPr>
                        <a:t>PS2 : Engagement et demande</a:t>
                      </a:r>
                      <a:endParaRPr lang="fr" dirty="0">
                        <a:latin typeface="Poppins"/>
                        <a:cs typeface="Poppins"/>
                      </a:endParaRPr>
                    </a:p>
                  </a:txBody>
                  <a:tcPr/>
                </a:tc>
                <a:extLst>
                  <a:ext uri="{0D108BD9-81ED-4DB2-BD59-A6C34878D82A}">
                    <a16:rowId xmlns:a16="http://schemas.microsoft.com/office/drawing/2014/main" val="3865873934"/>
                  </a:ext>
                </a:extLst>
              </a:tr>
              <a:tr h="1071186">
                <a:tc>
                  <a:txBody>
                    <a:bodyPr/>
                    <a:lstStyle/>
                    <a:p>
                      <a:pPr algn="l" rtl="0"/>
                      <a:r>
                        <a:rPr lang="fr" sz="1700" b="1" i="0" u="none" baseline="0" dirty="0">
                          <a:latin typeface="Poppins"/>
                          <a:cs typeface="Poppins"/>
                        </a:rPr>
                        <a:t>2.1 </a:t>
                      </a:r>
                      <a:r>
                        <a:rPr lang="fr" sz="1700" b="0" i="0" u="none" baseline="0" dirty="0">
                          <a:latin typeface="Poppins"/>
                          <a:cs typeface="Poppins"/>
                        </a:rPr>
                        <a:t>Proportion de pays disposant d'une législation qui soutient la vaccination en tant que bien public</a:t>
                      </a:r>
                      <a:endParaRPr lang="fr" sz="1700" dirty="0">
                        <a:latin typeface="Poppins"/>
                        <a:cs typeface="Poppins"/>
                      </a:endParaRPr>
                    </a:p>
                  </a:txBody>
                  <a:tcPr/>
                </a:tc>
                <a:extLst>
                  <a:ext uri="{0D108BD9-81ED-4DB2-BD59-A6C34878D82A}">
                    <a16:rowId xmlns:a16="http://schemas.microsoft.com/office/drawing/2014/main" val="353251402"/>
                  </a:ext>
                </a:extLst>
              </a:tr>
              <a:tr h="1392543">
                <a:tc>
                  <a:txBody>
                    <a:bodyPr/>
                    <a:lstStyle/>
                    <a:p>
                      <a:pPr algn="l" rtl="0"/>
                      <a:r>
                        <a:rPr lang="fr" sz="1700" b="1" i="0" u="none" baseline="0" dirty="0">
                          <a:latin typeface="Poppins"/>
                          <a:cs typeface="Poppins"/>
                        </a:rPr>
                        <a:t>2.2 </a:t>
                      </a:r>
                      <a:r>
                        <a:rPr lang="fr" sz="1700" b="0" i="0" u="none" baseline="0" dirty="0">
                          <a:latin typeface="Poppins"/>
                          <a:cs typeface="Poppins"/>
                        </a:rPr>
                        <a:t>Proportion de pays qui ont mis en œuvre des stratégies comportementales ou sociales (ou des stratégies de promotion de la demande) pour lutter contre la sous-vaccination</a:t>
                      </a:r>
                      <a:endParaRPr lang="fr" sz="1700" dirty="0">
                        <a:latin typeface="Poppins"/>
                        <a:cs typeface="Poppins"/>
                      </a:endParaRPr>
                    </a:p>
                  </a:txBody>
                  <a:tcPr/>
                </a:tc>
                <a:extLst>
                  <a:ext uri="{0D108BD9-81ED-4DB2-BD59-A6C34878D82A}">
                    <a16:rowId xmlns:a16="http://schemas.microsoft.com/office/drawing/2014/main" val="2350817253"/>
                  </a:ext>
                </a:extLst>
              </a:tr>
            </a:tbl>
          </a:graphicData>
        </a:graphic>
      </p:graphicFrame>
      <p:sp>
        <p:nvSpPr>
          <p:cNvPr id="7" name="TextBox 6">
            <a:extLst>
              <a:ext uri="{FF2B5EF4-FFF2-40B4-BE49-F238E27FC236}">
                <a16:creationId xmlns:a16="http://schemas.microsoft.com/office/drawing/2014/main" id="{111B0427-F517-43FD-B7F9-9729C1BCADE6}"/>
              </a:ext>
            </a:extLst>
          </p:cNvPr>
          <p:cNvSpPr txBox="1"/>
          <p:nvPr/>
        </p:nvSpPr>
        <p:spPr>
          <a:xfrm>
            <a:off x="7071380" y="1629535"/>
            <a:ext cx="4464619" cy="677108"/>
          </a:xfrm>
          <a:prstGeom prst="rect">
            <a:avLst/>
          </a:prstGeom>
          <a:noFill/>
        </p:spPr>
        <p:txBody>
          <a:bodyPr wrap="square" rtlCol="0">
            <a:spAutoFit/>
          </a:bodyPr>
          <a:lstStyle/>
          <a:p>
            <a:pPr algn="ctr" rtl="0"/>
            <a:r>
              <a:rPr lang="fr" sz="1900" b="1" i="0" u="none" baseline="0" dirty="0">
                <a:latin typeface="Poppins" panose="00000500000000000000" pitchFamily="2" charset="0"/>
                <a:cs typeface="Poppins" panose="00000500000000000000" pitchFamily="2" charset="0"/>
              </a:rPr>
              <a:t>Indicateurs mondiaux de l'IA2030</a:t>
            </a:r>
          </a:p>
          <a:p>
            <a:pPr algn="ctr" rtl="0"/>
            <a:r>
              <a:rPr lang="fr" sz="1900" b="1" i="0" u="none" baseline="0" dirty="0">
                <a:latin typeface="Poppins" panose="00000500000000000000" pitchFamily="2" charset="0"/>
                <a:cs typeface="Poppins" panose="00000500000000000000" pitchFamily="2" charset="0"/>
              </a:rPr>
              <a:t>pour la priorité stratégique n° 2 </a:t>
            </a:r>
            <a:endParaRPr lang="fr" sz="1900" b="1" dirty="0">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CB4C7F05-7AED-873B-09B3-D32217C38456}"/>
              </a:ext>
            </a:extLst>
          </p:cNvPr>
          <p:cNvSpPr txBox="1"/>
          <p:nvPr/>
        </p:nvSpPr>
        <p:spPr>
          <a:xfrm>
            <a:off x="121507" y="6516130"/>
            <a:ext cx="27843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92929"/>
                </a:solidFill>
                <a:latin typeface="Poppins"/>
              </a:rPr>
              <a:t>Formation</a:t>
            </a:r>
            <a:r>
              <a:rPr lang="en-US" sz="1200" dirty="0">
                <a:latin typeface="Poppins"/>
                <a:cs typeface="Poppins"/>
              </a:rPr>
              <a:t>​</a:t>
            </a:r>
            <a:r>
              <a:rPr lang="en-US" sz="1200" dirty="0">
                <a:solidFill>
                  <a:srgbClr val="000000"/>
                </a:solidFill>
                <a:latin typeface="Poppins"/>
              </a:rPr>
              <a:t> </a:t>
            </a:r>
            <a:r>
              <a:rPr lang="en-US" sz="1200" b="1" dirty="0" err="1">
                <a:solidFill>
                  <a:srgbClr val="292929"/>
                </a:solidFill>
                <a:latin typeface="Poppins"/>
              </a:rPr>
              <a:t>Complète</a:t>
            </a:r>
            <a:r>
              <a:rPr lang="en-US" sz="1200" b="1" dirty="0">
                <a:solidFill>
                  <a:srgbClr val="292929"/>
                </a:solidFill>
                <a:latin typeface="Poppins"/>
              </a:rPr>
              <a:t> 2022</a:t>
            </a:r>
            <a:endParaRPr lang="en-US" sz="1200" dirty="0"/>
          </a:p>
        </p:txBody>
      </p:sp>
    </p:spTree>
    <p:extLst>
      <p:ext uri="{BB962C8B-B14F-4D97-AF65-F5344CB8AC3E}">
        <p14:creationId xmlns:p14="http://schemas.microsoft.com/office/powerpoint/2010/main" val="1227024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9A1342-62E1-4ECE-B49C-E26AD6DD7BBF}"/>
              </a:ext>
            </a:extLst>
          </p:cNvPr>
          <p:cNvSpPr/>
          <p:nvPr/>
        </p:nvSpPr>
        <p:spPr>
          <a:xfrm>
            <a:off x="9886493" y="201961"/>
            <a:ext cx="2141384" cy="843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47" name="Rectangle 46">
            <a:extLst>
              <a:ext uri="{FF2B5EF4-FFF2-40B4-BE49-F238E27FC236}">
                <a16:creationId xmlns:a16="http://schemas.microsoft.com/office/drawing/2014/main" id="{474B0C88-635F-4931-A298-C99DDA8C6B78}"/>
              </a:ext>
            </a:extLst>
          </p:cNvPr>
          <p:cNvSpPr/>
          <p:nvPr/>
        </p:nvSpPr>
        <p:spPr>
          <a:xfrm>
            <a:off x="9425014" y="181950"/>
            <a:ext cx="1828800" cy="674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35" name="Rectangle 34">
            <a:extLst>
              <a:ext uri="{FF2B5EF4-FFF2-40B4-BE49-F238E27FC236}">
                <a16:creationId xmlns:a16="http://schemas.microsoft.com/office/drawing/2014/main" id="{6BD61813-3BDC-483F-A09B-962027313D6C}"/>
              </a:ext>
            </a:extLst>
          </p:cNvPr>
          <p:cNvSpPr>
            <a:spLocks noChangeArrowheads="1"/>
          </p:cNvSpPr>
          <p:nvPr/>
        </p:nvSpPr>
        <p:spPr bwMode="auto">
          <a:xfrm>
            <a:off x="5444265" y="361017"/>
            <a:ext cx="4393247" cy="1350992"/>
          </a:xfrm>
          <a:prstGeom prst="rect">
            <a:avLst/>
          </a:prstGeom>
          <a:solidFill>
            <a:srgbClr val="FFC000">
              <a:lumMod val="20000"/>
              <a:lumOff val="8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2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L'analyse documentaire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2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Identification des conceptions</a:t>
            </a:r>
            <a:endParaRPr kumimoji="0" lang="fr" sz="1200" b="0" i="0" u="none" strike="noStrike" kern="0" cap="none" spc="0" normalizeH="0" baseline="0" noProof="0" dirty="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2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Questions d'entretien qualitatif</a:t>
            </a:r>
            <a:endParaRPr kumimoji="0" lang="fr" sz="1200" b="0" i="0" u="none" strike="noStrike" kern="0" cap="none" spc="0" normalizeH="0" baseline="0" noProof="0" dirty="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200" b="0" i="0" u="none" strike="noStrike" kern="0" cap="none" spc="0" normalizeH="0" baseline="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Questions d'enquête et réduction itérative</a:t>
            </a:r>
            <a:endParaRPr kumimoji="0" lang="fr" sz="12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200" b="0" i="0" u="none" strike="noStrike" kern="0" cap="none" spc="0" normalizeH="0" baseline="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Éléments démographiques et instructions relatives à l'enquête</a:t>
            </a:r>
            <a:endParaRPr kumimoji="0" lang="fr" sz="12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p:txBody>
      </p:sp>
      <p:sp>
        <p:nvSpPr>
          <p:cNvPr id="51" name="Rectangle 50">
            <a:extLst>
              <a:ext uri="{FF2B5EF4-FFF2-40B4-BE49-F238E27FC236}">
                <a16:creationId xmlns:a16="http://schemas.microsoft.com/office/drawing/2014/main" id="{E24D9751-9523-456F-811A-4040923E6CD9}"/>
              </a:ext>
            </a:extLst>
          </p:cNvPr>
          <p:cNvSpPr>
            <a:spLocks noChangeArrowheads="1"/>
          </p:cNvSpPr>
          <p:nvPr/>
        </p:nvSpPr>
        <p:spPr bwMode="auto">
          <a:xfrm>
            <a:off x="3609313" y="361016"/>
            <a:ext cx="1733354" cy="1360517"/>
          </a:xfrm>
          <a:prstGeom prst="rect">
            <a:avLst/>
          </a:prstGeom>
          <a:solidFill>
            <a:srgbClr val="FFDD7D"/>
          </a:solidFill>
          <a:ln>
            <a:noFill/>
          </a:ln>
        </p:spPr>
        <p:txBody>
          <a:bodyPr rot="0" vert="horz" wrap="square" lIns="91440" tIns="45720" rIns="91440" bIns="45720" anchor="ctr" anchorCtr="0" upright="1">
            <a:noAutofit/>
          </a:bodyPr>
          <a:lstStyle/>
          <a:p>
            <a:pPr algn="ctr" defTabSz="914400">
              <a:lnSpc>
                <a:spcPct val="107000"/>
              </a:lnSpc>
              <a:spcAft>
                <a:spcPts val="800"/>
              </a:spcAft>
              <a:defRPr/>
            </a:pPr>
            <a:r>
              <a:rPr lang="ro-RO" sz="1400" b="1" kern="0" dirty="0">
                <a:solidFill>
                  <a:srgbClr val="000000"/>
                </a:solidFill>
                <a:latin typeface="Poppins" panose="00000500000000000000" pitchFamily="2" charset="0"/>
                <a:ea typeface="Calibri" panose="020F0502020204030204" pitchFamily="34" charset="0"/>
                <a:cs typeface="Poppins" panose="00000500000000000000" pitchFamily="2" charset="0"/>
              </a:rPr>
              <a:t>D</a:t>
            </a:r>
            <a:r>
              <a:rPr kumimoji="0" lang="fr" sz="1400" b="1"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éveloppement</a:t>
            </a:r>
            <a:r>
              <a:rPr kumimoji="0" lang="ro-RO" sz="1400" b="1"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a:t>
            </a:r>
            <a:r>
              <a:rPr kumimoji="0" lang="ro-RO" sz="1400" b="1" i="0" u="none" strike="noStrike" kern="0" cap="none" spc="0" normalizeH="0" baseline="0" dirty="0" err="1">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d’o</a:t>
            </a:r>
            <a:r>
              <a:rPr kumimoji="0" lang="fr" sz="1400" b="1"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util</a:t>
            </a:r>
            <a:endParaRPr kumimoji="0" lang="fr" sz="1400" b="1" i="0" u="none" strike="noStrike" kern="0" cap="none" spc="0" normalizeH="0" baseline="0" noProof="0" dirty="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
        <p:nvSpPr>
          <p:cNvPr id="6" name="Oval 5">
            <a:extLst>
              <a:ext uri="{FF2B5EF4-FFF2-40B4-BE49-F238E27FC236}">
                <a16:creationId xmlns:a16="http://schemas.microsoft.com/office/drawing/2014/main" id="{C037C36F-EFCD-45E3-A2E2-BA33382FFDED}"/>
              </a:ext>
            </a:extLst>
          </p:cNvPr>
          <p:cNvSpPr/>
          <p:nvPr/>
        </p:nvSpPr>
        <p:spPr>
          <a:xfrm>
            <a:off x="3476799" y="290400"/>
            <a:ext cx="314009" cy="326693"/>
          </a:xfrm>
          <a:prstGeom prst="ellipse">
            <a:avLst/>
          </a:prstGeom>
          <a:solidFill>
            <a:schemeClr val="bg2">
              <a:lumMod val="9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dirty="0">
                <a:ln>
                  <a:noFill/>
                </a:ln>
                <a:solidFill>
                  <a:prstClr val="black">
                    <a:lumMod val="50000"/>
                    <a:lumOff val="50000"/>
                  </a:prstClr>
                </a:solidFill>
                <a:effectLst/>
                <a:uLnTx/>
                <a:uFillTx/>
                <a:latin typeface="Poppins" panose="00000500000000000000" pitchFamily="2" charset="0"/>
                <a:cs typeface="Poppins" panose="00000500000000000000" pitchFamily="2" charset="0"/>
              </a:rPr>
              <a:t>1</a:t>
            </a:r>
            <a:endParaRPr kumimoji="0" lang="fr" sz="1400" b="0"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cs typeface="Poppins" panose="00000500000000000000" pitchFamily="2" charset="0"/>
            </a:endParaRPr>
          </a:p>
        </p:txBody>
      </p:sp>
      <p:sp>
        <p:nvSpPr>
          <p:cNvPr id="2" name="Title 1">
            <a:extLst>
              <a:ext uri="{FF2B5EF4-FFF2-40B4-BE49-F238E27FC236}">
                <a16:creationId xmlns:a16="http://schemas.microsoft.com/office/drawing/2014/main" id="{FC9FBCAE-8322-4DB9-B696-019E54F63DAA}"/>
              </a:ext>
            </a:extLst>
          </p:cNvPr>
          <p:cNvSpPr>
            <a:spLocks noGrp="1"/>
          </p:cNvSpPr>
          <p:nvPr>
            <p:ph type="title"/>
          </p:nvPr>
        </p:nvSpPr>
        <p:spPr>
          <a:xfrm>
            <a:off x="-17503" y="430809"/>
            <a:ext cx="3626816" cy="1853887"/>
          </a:xfrm>
        </p:spPr>
        <p:txBody>
          <a:bodyPr/>
          <a:lstStyle/>
          <a:p>
            <a:pPr algn="ctr" rtl="0"/>
            <a:r>
              <a:rPr lang="fr" sz="3200" b="0" i="0" u="none" baseline="0" dirty="0">
                <a:latin typeface="Poppins" panose="00000500000000000000" pitchFamily="2" charset="0"/>
                <a:cs typeface="Poppins" panose="00000500000000000000" pitchFamily="2" charset="0"/>
              </a:rPr>
              <a:t>Comment les outils </a:t>
            </a:r>
            <a:br>
              <a:rPr lang="fr" sz="3200" dirty="0">
                <a:latin typeface="Poppins" panose="00000500000000000000" pitchFamily="2" charset="0"/>
                <a:cs typeface="Poppins" panose="00000500000000000000" pitchFamily="2" charset="0"/>
              </a:rPr>
            </a:br>
            <a:r>
              <a:rPr lang="fr" sz="3200" b="0" i="0" u="none" baseline="0" dirty="0">
                <a:latin typeface="Poppins" panose="00000500000000000000" pitchFamily="2" charset="0"/>
                <a:cs typeface="Poppins" panose="00000500000000000000" pitchFamily="2" charset="0"/>
              </a:rPr>
              <a:t> ont-ils été développés ?</a:t>
            </a:r>
            <a:br>
              <a:rPr lang="fr" sz="3200" dirty="0">
                <a:latin typeface="Poppins" panose="00000500000000000000" pitchFamily="2" charset="0"/>
                <a:cs typeface="Poppins" panose="00000500000000000000" pitchFamily="2" charset="0"/>
              </a:rPr>
            </a:br>
            <a:r>
              <a:rPr lang="fr" sz="1800" b="0" i="1" u="none" baseline="0" dirty="0">
                <a:latin typeface="Poppins" panose="00000500000000000000" pitchFamily="2" charset="0"/>
                <a:cs typeface="Poppins" panose="00000500000000000000" pitchFamily="2" charset="0"/>
              </a:rPr>
              <a:t> (2019-2021)</a:t>
            </a:r>
            <a:br>
              <a:rPr lang="fr" sz="3200" dirty="0">
                <a:latin typeface="Poppins" panose="00000500000000000000" pitchFamily="2" charset="0"/>
                <a:cs typeface="Poppins" panose="00000500000000000000" pitchFamily="2" charset="0"/>
              </a:rPr>
            </a:br>
            <a:endParaRPr lang="fr" sz="3200" b="0" dirty="0">
              <a:latin typeface="Poppins" panose="00000500000000000000" pitchFamily="2" charset="0"/>
              <a:cs typeface="Poppins" panose="00000500000000000000" pitchFamily="2" charset="0"/>
            </a:endParaRPr>
          </a:p>
        </p:txBody>
      </p:sp>
      <p:grpSp>
        <p:nvGrpSpPr>
          <p:cNvPr id="10" name="Group 9">
            <a:extLst>
              <a:ext uri="{FF2B5EF4-FFF2-40B4-BE49-F238E27FC236}">
                <a16:creationId xmlns:a16="http://schemas.microsoft.com/office/drawing/2014/main" id="{BC7CA59B-210D-4744-841E-9E38545E8AFA}"/>
              </a:ext>
            </a:extLst>
          </p:cNvPr>
          <p:cNvGrpSpPr/>
          <p:nvPr/>
        </p:nvGrpSpPr>
        <p:grpSpPr>
          <a:xfrm>
            <a:off x="2695608" y="5413018"/>
            <a:ext cx="7141903" cy="991235"/>
            <a:chOff x="2695608" y="5624032"/>
            <a:chExt cx="7141903" cy="991235"/>
          </a:xfrm>
        </p:grpSpPr>
        <p:sp>
          <p:nvSpPr>
            <p:cNvPr id="54" name="Rectangle 53">
              <a:extLst>
                <a:ext uri="{FF2B5EF4-FFF2-40B4-BE49-F238E27FC236}">
                  <a16:creationId xmlns:a16="http://schemas.microsoft.com/office/drawing/2014/main" id="{F40C56ED-4977-46F9-B59C-9EC48BF69AFC}"/>
                </a:ext>
              </a:extLst>
            </p:cNvPr>
            <p:cNvSpPr>
              <a:spLocks noChangeArrowheads="1"/>
            </p:cNvSpPr>
            <p:nvPr/>
          </p:nvSpPr>
          <p:spPr bwMode="auto">
            <a:xfrm>
              <a:off x="5434741" y="5643083"/>
              <a:ext cx="4402770" cy="956179"/>
            </a:xfrm>
            <a:prstGeom prst="rect">
              <a:avLst/>
            </a:prstGeom>
            <a:solidFill>
              <a:srgbClr val="EFDBF1"/>
            </a:solidFill>
            <a:ln>
              <a:noFill/>
            </a:ln>
          </p:spPr>
          <p:txBody>
            <a:bodyPr rot="0" vert="horz" wrap="square" lIns="91440" tIns="45720" rIns="91440" bIns="45720" anchor="ctr" anchorCtr="0" upright="1">
              <a:no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ro-RO" sz="1200" b="0" i="0" u="none" strike="noStrike" kern="120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O</a:t>
              </a:r>
              <a:r>
                <a:rPr kumimoji="0" lang="fr" sz="1200" b="0" i="0" u="none" strike="noStrike" kern="120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utils pour la vaccination des enfants </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200" b="0" i="0" u="none" strike="noStrike" kern="120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Outils pour la vaccination contre la COVID-19 </a:t>
              </a:r>
              <a:endParaRPr kumimoji="0" lang="fr" b="0" i="0" u="none" strike="noStrike" kern="1200" cap="none" spc="0" normalizeH="0" baseline="0" noProof="0" dirty="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200" b="0" i="0" u="none" strike="noStrike" kern="120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fr" sz="1200" b="0" i="0" u="none" strike="noStrike" kern="120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Conseils pour la collecte et l'utilisation des données</a:t>
              </a:r>
              <a:endParaRPr kumimoji="0" lang="fr" b="0" i="0" u="none" strike="noStrike" kern="1200" cap="none" spc="0" normalizeH="0" baseline="0" noProof="0" dirty="0">
                <a:ln>
                  <a:noFill/>
                </a:ln>
                <a:solidFill>
                  <a:prstClr val="black"/>
                </a:solidFill>
                <a:effectLst/>
                <a:uLnTx/>
                <a:uFillTx/>
                <a:latin typeface="Poppins" panose="00000500000000000000" pitchFamily="2" charset="0"/>
                <a:ea typeface="Times New Roman" panose="02020603050405020304" pitchFamily="18" charset="0"/>
                <a:cs typeface="Poppins" panose="00000500000000000000" pitchFamily="2" charset="0"/>
              </a:endParaRPr>
            </a:p>
          </p:txBody>
        </p:sp>
        <p:sp>
          <p:nvSpPr>
            <p:cNvPr id="57" name="Rectangle 56">
              <a:extLst>
                <a:ext uri="{FF2B5EF4-FFF2-40B4-BE49-F238E27FC236}">
                  <a16:creationId xmlns:a16="http://schemas.microsoft.com/office/drawing/2014/main" id="{0D429E48-7E41-4DF9-A9E9-B63093FF390E}"/>
                </a:ext>
              </a:extLst>
            </p:cNvPr>
            <p:cNvSpPr>
              <a:spLocks noChangeArrowheads="1"/>
            </p:cNvSpPr>
            <p:nvPr/>
          </p:nvSpPr>
          <p:spPr bwMode="auto">
            <a:xfrm>
              <a:off x="2771808" y="5643082"/>
              <a:ext cx="2567525" cy="972185"/>
            </a:xfrm>
            <a:prstGeom prst="rect">
              <a:avLst/>
            </a:prstGeom>
            <a:solidFill>
              <a:srgbClr val="DEB8E2"/>
            </a:solidFill>
            <a:ln>
              <a:noFill/>
            </a:ln>
          </p:spPr>
          <p:txBody>
            <a:bodyPr rot="0" vert="horz" wrap="square" lIns="91440" tIns="45720" rIns="91440" bIns="45720" anchor="ctr" anchorCtr="0" upright="1">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fr" sz="1400" b="1" i="0" u="none" strike="noStrike" kern="120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Finalisation de tous les outils et conseils</a:t>
              </a:r>
              <a:endParaRPr kumimoji="0" lang="fr" sz="1400" b="1"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
          <p:nvSpPr>
            <p:cNvPr id="32" name="Oval 31">
              <a:extLst>
                <a:ext uri="{FF2B5EF4-FFF2-40B4-BE49-F238E27FC236}">
                  <a16:creationId xmlns:a16="http://schemas.microsoft.com/office/drawing/2014/main" id="{CCDC5964-D769-4E15-8483-957B3D78D375}"/>
                </a:ext>
              </a:extLst>
            </p:cNvPr>
            <p:cNvSpPr/>
            <p:nvPr/>
          </p:nvSpPr>
          <p:spPr>
            <a:xfrm>
              <a:off x="2695608" y="5624032"/>
              <a:ext cx="314009" cy="326693"/>
            </a:xfrm>
            <a:prstGeom prst="ellipse">
              <a:avLst/>
            </a:prstGeom>
            <a:solidFill>
              <a:schemeClr val="bg2">
                <a:lumMod val="9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dirty="0">
                  <a:ln>
                    <a:noFill/>
                  </a:ln>
                  <a:solidFill>
                    <a:prstClr val="black">
                      <a:lumMod val="50000"/>
                      <a:lumOff val="50000"/>
                    </a:prstClr>
                  </a:solidFill>
                  <a:effectLst/>
                  <a:uLnTx/>
                  <a:uFillTx/>
                  <a:latin typeface="Poppins" panose="00000500000000000000" pitchFamily="2" charset="0"/>
                  <a:cs typeface="Poppins" panose="00000500000000000000" pitchFamily="2" charset="0"/>
                </a:rPr>
                <a:t>4</a:t>
              </a:r>
              <a:endParaRPr kumimoji="0" lang="fr" sz="1400" b="0"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cs typeface="Poppins" panose="00000500000000000000" pitchFamily="2" charset="0"/>
              </a:endParaRPr>
            </a:p>
          </p:txBody>
        </p:sp>
      </p:grpSp>
      <p:sp>
        <p:nvSpPr>
          <p:cNvPr id="9" name="TextBox 8">
            <a:extLst>
              <a:ext uri="{FF2B5EF4-FFF2-40B4-BE49-F238E27FC236}">
                <a16:creationId xmlns:a16="http://schemas.microsoft.com/office/drawing/2014/main" id="{7E0A067E-38CC-4DF2-85E9-1DB2B76755B0}"/>
              </a:ext>
            </a:extLst>
          </p:cNvPr>
          <p:cNvSpPr txBox="1"/>
          <p:nvPr/>
        </p:nvSpPr>
        <p:spPr>
          <a:xfrm>
            <a:off x="4182473" y="61413"/>
            <a:ext cx="96202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PHASE</a:t>
            </a:r>
            <a:endParaRPr kumimoji="0" lang="fr" sz="1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38" name="TextBox 37">
            <a:extLst>
              <a:ext uri="{FF2B5EF4-FFF2-40B4-BE49-F238E27FC236}">
                <a16:creationId xmlns:a16="http://schemas.microsoft.com/office/drawing/2014/main" id="{3DCDE635-E517-4D4F-8546-1D8F1C7AF11D}"/>
              </a:ext>
            </a:extLst>
          </p:cNvPr>
          <p:cNvSpPr txBox="1"/>
          <p:nvPr/>
        </p:nvSpPr>
        <p:spPr>
          <a:xfrm>
            <a:off x="5964249" y="61413"/>
            <a:ext cx="206790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400" b="1"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ACTIVITÉS CLÉS</a:t>
            </a:r>
            <a:endParaRPr kumimoji="0" lang="fr" sz="1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DCF311E5-F0D1-4DF4-8730-D1DC8AA3D643}"/>
              </a:ext>
            </a:extLst>
          </p:cNvPr>
          <p:cNvSpPr/>
          <p:nvPr/>
        </p:nvSpPr>
        <p:spPr>
          <a:xfrm>
            <a:off x="9939107" y="361017"/>
            <a:ext cx="1914213" cy="135099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23" name="TextBox 22">
            <a:extLst>
              <a:ext uri="{FF2B5EF4-FFF2-40B4-BE49-F238E27FC236}">
                <a16:creationId xmlns:a16="http://schemas.microsoft.com/office/drawing/2014/main" id="{A6AC2642-48F8-45A8-9116-A6CDEAB89D53}"/>
              </a:ext>
            </a:extLst>
          </p:cNvPr>
          <p:cNvSpPr txBox="1"/>
          <p:nvPr/>
        </p:nvSpPr>
        <p:spPr>
          <a:xfrm>
            <a:off x="9656206" y="-13918"/>
            <a:ext cx="2371671"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100" b="1"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CONTRIBUTIONS DE L'UTILISATEUR FINAL</a:t>
            </a:r>
            <a:endParaRPr kumimoji="0" lang="fr" sz="11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52F1EECC-F8DC-4D12-8DA8-D4F7F9A8BB8C}"/>
              </a:ext>
            </a:extLst>
          </p:cNvPr>
          <p:cNvSpPr txBox="1"/>
          <p:nvPr/>
        </p:nvSpPr>
        <p:spPr>
          <a:xfrm>
            <a:off x="9910971" y="444448"/>
            <a:ext cx="1972568" cy="147732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900" b="0"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Entretiens avec les principaux informateurs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endParaRPr kumimoji="0" lang="fr" sz="9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900" b="0"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(Deux) Consultations avec le Comité consultatif sur la recherche pour la mise en œuvre de la vaccination et des vaccins (IVIR-AC)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 sz="9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grpSp>
        <p:nvGrpSpPr>
          <p:cNvPr id="8" name="Group 7">
            <a:extLst>
              <a:ext uri="{FF2B5EF4-FFF2-40B4-BE49-F238E27FC236}">
                <a16:creationId xmlns:a16="http://schemas.microsoft.com/office/drawing/2014/main" id="{8C8AE6BB-2BC8-482C-AA38-B8B2F48FC0F7}"/>
              </a:ext>
            </a:extLst>
          </p:cNvPr>
          <p:cNvGrpSpPr/>
          <p:nvPr/>
        </p:nvGrpSpPr>
        <p:grpSpPr>
          <a:xfrm>
            <a:off x="1022284" y="4085919"/>
            <a:ext cx="10886768" cy="1252575"/>
            <a:chOff x="1022284" y="4296933"/>
            <a:chExt cx="10886768" cy="1252575"/>
          </a:xfrm>
        </p:grpSpPr>
        <p:sp>
          <p:nvSpPr>
            <p:cNvPr id="28" name="Rectangle 27">
              <a:extLst>
                <a:ext uri="{FF2B5EF4-FFF2-40B4-BE49-F238E27FC236}">
                  <a16:creationId xmlns:a16="http://schemas.microsoft.com/office/drawing/2014/main" id="{22C0308A-F954-4483-8E4F-738122615444}"/>
                </a:ext>
              </a:extLst>
            </p:cNvPr>
            <p:cNvSpPr/>
            <p:nvPr/>
          </p:nvSpPr>
          <p:spPr>
            <a:xfrm>
              <a:off x="9930243" y="4430004"/>
              <a:ext cx="1914213" cy="111950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22" name="Rectangle 21">
              <a:extLst>
                <a:ext uri="{FF2B5EF4-FFF2-40B4-BE49-F238E27FC236}">
                  <a16:creationId xmlns:a16="http://schemas.microsoft.com/office/drawing/2014/main" id="{E22EE742-B652-439D-80A3-133C693A409C}"/>
                </a:ext>
              </a:extLst>
            </p:cNvPr>
            <p:cNvSpPr>
              <a:spLocks noChangeArrowheads="1"/>
            </p:cNvSpPr>
            <p:nvPr/>
          </p:nvSpPr>
          <p:spPr bwMode="auto">
            <a:xfrm>
              <a:off x="5434740" y="4430003"/>
              <a:ext cx="4402771" cy="1119504"/>
            </a:xfrm>
            <a:prstGeom prst="rect">
              <a:avLst/>
            </a:prstGeom>
            <a:solidFill>
              <a:srgbClr val="4472C4">
                <a:lumMod val="20000"/>
                <a:lumOff val="8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2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fr" sz="12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Protocole d'étude de validation</a:t>
              </a:r>
              <a:endParaRPr kumimoji="0" lang="fr"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2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fr" sz="12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Traductions et collecte de données</a:t>
              </a:r>
              <a:endParaRPr kumimoji="0" lang="fr"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2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Analyse des données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200" b="0" i="0" u="none" strike="noStrike" kern="0" cap="none" spc="0" normalizeH="0" baseline="0" dirty="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Examen et sélection des indicateurs par le groupe de travail</a:t>
              </a:r>
            </a:p>
          </p:txBody>
        </p:sp>
        <p:sp>
          <p:nvSpPr>
            <p:cNvPr id="50" name="Rectangle 49">
              <a:extLst>
                <a:ext uri="{FF2B5EF4-FFF2-40B4-BE49-F238E27FC236}">
                  <a16:creationId xmlns:a16="http://schemas.microsoft.com/office/drawing/2014/main" id="{E2F043D9-5105-4D1E-BA5D-CC8866E15A82}"/>
                </a:ext>
              </a:extLst>
            </p:cNvPr>
            <p:cNvSpPr>
              <a:spLocks noChangeArrowheads="1"/>
            </p:cNvSpPr>
            <p:nvPr/>
          </p:nvSpPr>
          <p:spPr bwMode="auto">
            <a:xfrm>
              <a:off x="3201129" y="4430003"/>
              <a:ext cx="2143444" cy="1111250"/>
            </a:xfrm>
            <a:prstGeom prst="rect">
              <a:avLst/>
            </a:prstGeom>
            <a:solidFill>
              <a:srgbClr val="B7C8E7"/>
            </a:solidFill>
            <a:ln>
              <a:noFill/>
            </a:ln>
          </p:spPr>
          <p:txBody>
            <a:bodyPr rot="0" vert="horz" wrap="square" lIns="91440" tIns="45720" rIns="91440" bIns="45720" anchor="ctr" anchorCtr="0" upright="1">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 sz="1400" b="1"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Validation psychométrique et sélection des indicateurs</a:t>
              </a:r>
              <a:endParaRPr kumimoji="0" lang="fr" sz="1400" b="1" i="0" u="none" strike="noStrike" kern="0" cap="none" spc="0" normalizeH="0" baseline="0" noProof="0" dirty="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
          <p:nvSpPr>
            <p:cNvPr id="31" name="Oval 30">
              <a:extLst>
                <a:ext uri="{FF2B5EF4-FFF2-40B4-BE49-F238E27FC236}">
                  <a16:creationId xmlns:a16="http://schemas.microsoft.com/office/drawing/2014/main" id="{75B8E2B5-E1A0-4865-8304-09811704E512}"/>
                </a:ext>
              </a:extLst>
            </p:cNvPr>
            <p:cNvSpPr/>
            <p:nvPr/>
          </p:nvSpPr>
          <p:spPr>
            <a:xfrm>
              <a:off x="3119210" y="4296933"/>
              <a:ext cx="314009" cy="326693"/>
            </a:xfrm>
            <a:prstGeom prst="ellipse">
              <a:avLst/>
            </a:prstGeom>
            <a:solidFill>
              <a:schemeClr val="bg2">
                <a:lumMod val="9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dirty="0">
                  <a:ln>
                    <a:noFill/>
                  </a:ln>
                  <a:solidFill>
                    <a:prstClr val="black">
                      <a:lumMod val="50000"/>
                      <a:lumOff val="50000"/>
                    </a:prstClr>
                  </a:solidFill>
                  <a:effectLst/>
                  <a:uLnTx/>
                  <a:uFillTx/>
                  <a:latin typeface="Poppins" panose="00000500000000000000" pitchFamily="2" charset="0"/>
                  <a:cs typeface="Poppins" panose="00000500000000000000" pitchFamily="2" charset="0"/>
                </a:rPr>
                <a:t>3</a:t>
              </a:r>
              <a:endParaRPr kumimoji="0" lang="fr" sz="1400" b="0"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cs typeface="Poppins" panose="00000500000000000000" pitchFamily="2" charset="0"/>
              </a:endParaRPr>
            </a:p>
          </p:txBody>
        </p:sp>
        <p:sp>
          <p:nvSpPr>
            <p:cNvPr id="26" name="TextBox 25">
              <a:extLst>
                <a:ext uri="{FF2B5EF4-FFF2-40B4-BE49-F238E27FC236}">
                  <a16:creationId xmlns:a16="http://schemas.microsoft.com/office/drawing/2014/main" id="{DA7A9197-A488-416A-B4BB-F8F924DAA5BC}"/>
                </a:ext>
              </a:extLst>
            </p:cNvPr>
            <p:cNvSpPr txBox="1"/>
            <p:nvPr/>
          </p:nvSpPr>
          <p:spPr>
            <a:xfrm>
              <a:off x="1022284" y="4568063"/>
              <a:ext cx="224440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200" b="1"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Sites de validation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200" b="0"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Angola, Éthiopie, RDC, Inde, Nigeria, Pakistan</a:t>
              </a:r>
              <a:endParaRPr kumimoji="0" lang="fr"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29" name="TextBox 28">
              <a:extLst>
                <a:ext uri="{FF2B5EF4-FFF2-40B4-BE49-F238E27FC236}">
                  <a16:creationId xmlns:a16="http://schemas.microsoft.com/office/drawing/2014/main" id="{F04DB7BD-8DBA-462C-9630-1C5941F446F5}"/>
                </a:ext>
              </a:extLst>
            </p:cNvPr>
            <p:cNvSpPr txBox="1"/>
            <p:nvPr/>
          </p:nvSpPr>
          <p:spPr>
            <a:xfrm>
              <a:off x="9918050" y="4495474"/>
              <a:ext cx="1991002"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200" b="0"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Mise en œuvre des commentaires des utilisateurs finaux sur le guide</a:t>
              </a:r>
              <a:endParaRPr kumimoji="0" lang="fr"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grpSp>
      <p:grpSp>
        <p:nvGrpSpPr>
          <p:cNvPr id="5" name="Group 4">
            <a:extLst>
              <a:ext uri="{FF2B5EF4-FFF2-40B4-BE49-F238E27FC236}">
                <a16:creationId xmlns:a16="http://schemas.microsoft.com/office/drawing/2014/main" id="{A2B1CF82-CFEE-4DEB-AAE8-F754058829CA}"/>
              </a:ext>
            </a:extLst>
          </p:cNvPr>
          <p:cNvGrpSpPr/>
          <p:nvPr/>
        </p:nvGrpSpPr>
        <p:grpSpPr>
          <a:xfrm>
            <a:off x="1111551" y="1774542"/>
            <a:ext cx="10797644" cy="2350863"/>
            <a:chOff x="1111551" y="1985556"/>
            <a:chExt cx="10797644" cy="2350863"/>
          </a:xfrm>
        </p:grpSpPr>
        <p:sp>
          <p:nvSpPr>
            <p:cNvPr id="27" name="Rectangle 26">
              <a:extLst>
                <a:ext uri="{FF2B5EF4-FFF2-40B4-BE49-F238E27FC236}">
                  <a16:creationId xmlns:a16="http://schemas.microsoft.com/office/drawing/2014/main" id="{09D0FCD5-972A-4BE2-99C8-7562E0C2B1E7}"/>
                </a:ext>
              </a:extLst>
            </p:cNvPr>
            <p:cNvSpPr/>
            <p:nvPr/>
          </p:nvSpPr>
          <p:spPr>
            <a:xfrm>
              <a:off x="9921847" y="2045135"/>
              <a:ext cx="1914213" cy="22912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58" name="Rectangle 57">
              <a:extLst>
                <a:ext uri="{FF2B5EF4-FFF2-40B4-BE49-F238E27FC236}">
                  <a16:creationId xmlns:a16="http://schemas.microsoft.com/office/drawing/2014/main" id="{5310C495-6B68-48B2-A264-F66FF60997D5}"/>
                </a:ext>
              </a:extLst>
            </p:cNvPr>
            <p:cNvSpPr>
              <a:spLocks noChangeArrowheads="1"/>
            </p:cNvSpPr>
            <p:nvPr/>
          </p:nvSpPr>
          <p:spPr bwMode="auto">
            <a:xfrm>
              <a:off x="5449028" y="2031076"/>
              <a:ext cx="4388484" cy="2305343"/>
            </a:xfrm>
            <a:prstGeom prst="rect">
              <a:avLst/>
            </a:prstGeom>
            <a:solidFill>
              <a:srgbClr val="70AD47">
                <a:lumMod val="20000"/>
                <a:lumOff val="80000"/>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1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fr" sz="11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Langues et pays sélectionnés</a:t>
              </a:r>
              <a:endParaRPr kumimoji="0" lang="fr" sz="11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1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fr" sz="11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Protocole et scripts d'étude</a:t>
              </a:r>
              <a:endParaRPr kumimoji="0" lang="fr" sz="11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1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Traduction de tous les documents (et commentaires des traducteurs)</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fr" sz="1100" b="1"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Enquêtes :</a:t>
              </a:r>
              <a:endParaRPr kumimoji="0" lang="fr" sz="1100" b="1" i="0" u="none" strike="noStrike" kern="0" cap="none" spc="0" normalizeH="0" baseline="0" noProof="0" dirty="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1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Entretien cognitif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1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Feuille de calcul d'analyse : élément, résultats, révisions </a:t>
              </a:r>
              <a:endParaRPr kumimoji="0" lang="fr" sz="11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fr" sz="1100" b="1"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Outils qualitatifs :</a:t>
              </a:r>
              <a:endParaRPr kumimoji="0" lang="fr" sz="11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1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fr" sz="11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Rédiger des guides qualitatifs</a:t>
              </a:r>
              <a:endParaRPr kumimoji="0" lang="fr" sz="11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11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 </a:t>
              </a:r>
              <a:r>
                <a:rPr kumimoji="0" lang="fr" sz="1100" b="0"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Formulaire de débriefing de l'intervieweur et cadre d'analyse</a:t>
              </a:r>
              <a:endParaRPr kumimoji="0" lang="fr" sz="1100" b="0" i="0" u="none" strike="noStrike" kern="0" cap="none" spc="0" normalizeH="0" baseline="0" noProof="0" dirty="0">
                <a:ln>
                  <a:noFill/>
                </a:ln>
                <a:solidFill>
                  <a:sysClr val="windowText" lastClr="000000"/>
                </a:solidFill>
                <a:effectLst/>
                <a:uLnTx/>
                <a:uFillTx/>
                <a:latin typeface="Poppins" panose="00000500000000000000" pitchFamily="2" charset="0"/>
                <a:ea typeface="Times New Roman" panose="02020603050405020304" pitchFamily="18" charset="0"/>
                <a:cs typeface="Poppins" panose="00000500000000000000" pitchFamily="2" charset="0"/>
              </a:endParaRPr>
            </a:p>
          </p:txBody>
        </p:sp>
        <p:sp>
          <p:nvSpPr>
            <p:cNvPr id="60" name="Rectangle 59">
              <a:extLst>
                <a:ext uri="{FF2B5EF4-FFF2-40B4-BE49-F238E27FC236}">
                  <a16:creationId xmlns:a16="http://schemas.microsoft.com/office/drawing/2014/main" id="{C4738A0D-7B48-452E-8781-8B132DFE2320}"/>
                </a:ext>
              </a:extLst>
            </p:cNvPr>
            <p:cNvSpPr>
              <a:spLocks noChangeArrowheads="1"/>
            </p:cNvSpPr>
            <p:nvPr/>
          </p:nvSpPr>
          <p:spPr bwMode="auto">
            <a:xfrm>
              <a:off x="3530693" y="2031076"/>
              <a:ext cx="1811974" cy="2297097"/>
            </a:xfrm>
            <a:prstGeom prst="rect">
              <a:avLst/>
            </a:prstGeom>
            <a:solidFill>
              <a:srgbClr val="BCDDA7"/>
            </a:solidFill>
            <a:ln>
              <a:noFill/>
            </a:ln>
          </p:spPr>
          <p:txBody>
            <a:bodyPr rot="0" vert="horz" wrap="square" lIns="91440" tIns="45720" rIns="91440" bIns="45720" anchor="ctr" anchorCtr="0" upright="1">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 sz="1400" b="1" i="0" u="none" strike="noStrike" kern="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Essais sur le terrain</a:t>
              </a:r>
              <a:endParaRPr kumimoji="0" lang="fr" sz="1400" b="1" i="0" u="none" strike="noStrike" kern="0" cap="none" spc="0" normalizeH="0" baseline="0" noProof="0" dirty="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fr" sz="1400" b="1" i="0" u="none" strike="noStrike" kern="0" cap="none" spc="0" normalizeH="0" baseline="0" noProof="0" dirty="0">
                <a:ln>
                  <a:noFill/>
                </a:ln>
                <a:solidFill>
                  <a:sysClr val="windowText" lastClr="000000"/>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
          <p:nvSpPr>
            <p:cNvPr id="30" name="Oval 29">
              <a:extLst>
                <a:ext uri="{FF2B5EF4-FFF2-40B4-BE49-F238E27FC236}">
                  <a16:creationId xmlns:a16="http://schemas.microsoft.com/office/drawing/2014/main" id="{1941A15A-5591-4C60-A263-A51991947724}"/>
                </a:ext>
              </a:extLst>
            </p:cNvPr>
            <p:cNvSpPr/>
            <p:nvPr/>
          </p:nvSpPr>
          <p:spPr>
            <a:xfrm>
              <a:off x="3461794" y="1985556"/>
              <a:ext cx="314009" cy="326693"/>
            </a:xfrm>
            <a:prstGeom prst="ellipse">
              <a:avLst/>
            </a:prstGeom>
            <a:solidFill>
              <a:schemeClr val="bg2">
                <a:lumMod val="9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dirty="0">
                  <a:ln>
                    <a:noFill/>
                  </a:ln>
                  <a:solidFill>
                    <a:prstClr val="black">
                      <a:lumMod val="50000"/>
                      <a:lumOff val="50000"/>
                    </a:prstClr>
                  </a:solidFill>
                  <a:effectLst/>
                  <a:uLnTx/>
                  <a:uFillTx/>
                  <a:latin typeface="Poppins" panose="00000500000000000000" pitchFamily="2" charset="0"/>
                  <a:cs typeface="Poppins" panose="00000500000000000000" pitchFamily="2" charset="0"/>
                </a:rPr>
                <a:t>2</a:t>
              </a:r>
              <a:endParaRPr kumimoji="0" lang="fr" sz="1400" b="0"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DE162088-4A28-46E3-891D-05768792F25A}"/>
                </a:ext>
              </a:extLst>
            </p:cNvPr>
            <p:cNvSpPr txBox="1"/>
            <p:nvPr/>
          </p:nvSpPr>
          <p:spPr>
            <a:xfrm>
              <a:off x="1111551" y="3160252"/>
              <a:ext cx="287242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200" b="1"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Sites de test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200" b="0"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Indonésie, Sierra Leone, Guatemala, Australie</a:t>
              </a:r>
              <a:endParaRPr kumimoji="0" lang="fr"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33" name="TextBox 32">
              <a:extLst>
                <a:ext uri="{FF2B5EF4-FFF2-40B4-BE49-F238E27FC236}">
                  <a16:creationId xmlns:a16="http://schemas.microsoft.com/office/drawing/2014/main" id="{6A8D997E-8179-48AB-B3E4-B2EF301B1BCD}"/>
                </a:ext>
              </a:extLst>
            </p:cNvPr>
            <p:cNvSpPr txBox="1"/>
            <p:nvPr/>
          </p:nvSpPr>
          <p:spPr>
            <a:xfrm>
              <a:off x="9902107" y="2151955"/>
              <a:ext cx="2007088" cy="15696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200" b="0"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Rétroaction des bureaux régionaux et nationaux</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endParaRPr kumimoji="0" lang="fr"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200" b="0"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Programme PEV et commentaires des agents de mise en œuvre</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endParaRPr kumimoji="0" lang="fr"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34" name="Rectangle 33">
            <a:extLst>
              <a:ext uri="{FF2B5EF4-FFF2-40B4-BE49-F238E27FC236}">
                <a16:creationId xmlns:a16="http://schemas.microsoft.com/office/drawing/2014/main" id="{A2CA60BA-87B1-47CC-9C9E-F106310EE7F1}"/>
              </a:ext>
            </a:extLst>
          </p:cNvPr>
          <p:cNvSpPr/>
          <p:nvPr/>
        </p:nvSpPr>
        <p:spPr>
          <a:xfrm>
            <a:off x="9914300" y="5413018"/>
            <a:ext cx="1939020" cy="97218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 sz="16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36" name="TextBox 35">
            <a:extLst>
              <a:ext uri="{FF2B5EF4-FFF2-40B4-BE49-F238E27FC236}">
                <a16:creationId xmlns:a16="http://schemas.microsoft.com/office/drawing/2014/main" id="{6744742B-C858-4EDC-85CB-26C6DB9B4ED2}"/>
              </a:ext>
            </a:extLst>
          </p:cNvPr>
          <p:cNvSpPr txBox="1"/>
          <p:nvPr/>
        </p:nvSpPr>
        <p:spPr>
          <a:xfrm>
            <a:off x="9902107" y="5515358"/>
            <a:ext cx="1991002" cy="46166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fr" sz="1200" b="0" i="0" u="none" strike="noStrike" kern="1200" cap="none" spc="0" normalizeH="0" baseline="0" dirty="0">
                <a:ln>
                  <a:noFill/>
                </a:ln>
                <a:solidFill>
                  <a:prstClr val="black"/>
                </a:solidFill>
                <a:effectLst/>
                <a:uLnTx/>
                <a:uFillTx/>
                <a:latin typeface="Poppins" panose="00000500000000000000" pitchFamily="2" charset="0"/>
                <a:cs typeface="Poppins" panose="00000500000000000000" pitchFamily="2" charset="0"/>
              </a:rPr>
              <a:t>Continuer à recueillir les commentaires des utilisateurs finaux</a:t>
            </a:r>
            <a:endParaRPr kumimoji="0" lang="fr" sz="12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12" name="Rectangle 11">
            <a:extLst>
              <a:ext uri="{FF2B5EF4-FFF2-40B4-BE49-F238E27FC236}">
                <a16:creationId xmlns:a16="http://schemas.microsoft.com/office/drawing/2014/main" id="{251F0E8F-BE47-4ABA-9127-461E1ACF8058}"/>
              </a:ext>
            </a:extLst>
          </p:cNvPr>
          <p:cNvSpPr/>
          <p:nvPr/>
        </p:nvSpPr>
        <p:spPr>
          <a:xfrm>
            <a:off x="2009552" y="6462868"/>
            <a:ext cx="9826509" cy="315940"/>
          </a:xfrm>
          <a:prstGeom prst="rect">
            <a:avLst/>
          </a:prstGeom>
          <a:solidFill>
            <a:srgbClr val="860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 sz="1100" b="0" i="0" u="none" strike="noStrike" kern="1200" cap="none" spc="0" normalizeH="0" baseline="0" dirty="0">
                <a:ln>
                  <a:noFill/>
                </a:ln>
                <a:solidFill>
                  <a:prstClr val="white"/>
                </a:solidFill>
                <a:effectLst/>
                <a:uLnTx/>
                <a:uFillTx/>
                <a:latin typeface="Poppins" panose="00000500000000000000" pitchFamily="2" charset="0"/>
                <a:cs typeface="Poppins" panose="00000500000000000000" pitchFamily="2" charset="0"/>
              </a:rPr>
              <a:t>                     Recommandations du SAGE sur la collecte systématique et l'utilisation de données sur les BeSD, octobre 2021 (</a:t>
            </a:r>
            <a:r>
              <a:rPr kumimoji="0" lang="fr" sz="1100" b="0" i="0" u="none" strike="noStrike" kern="1200" cap="none" spc="0" normalizeH="0" baseline="0" dirty="0">
                <a:ln>
                  <a:noFill/>
                </a:ln>
                <a:solidFill>
                  <a:prstClr val="white"/>
                </a:solidFill>
                <a:effectLst/>
                <a:uLnTx/>
                <a:uFillTx/>
                <a:latin typeface="Poppins" panose="00000500000000000000" pitchFamily="2" charset="0"/>
                <a:cs typeface="Poppins" panose="00000500000000000000" pitchFamily="2" charset="0"/>
                <a:hlinkClick r:id="rId2"/>
              </a:rPr>
              <a:t> rapport WER </a:t>
            </a:r>
            <a:r>
              <a:rPr kumimoji="0" lang="fr" sz="1100" b="0" i="0" u="none" strike="noStrike" kern="1200" cap="none" spc="0" normalizeH="0" baseline="0" dirty="0">
                <a:ln>
                  <a:noFill/>
                </a:ln>
                <a:solidFill>
                  <a:prstClr val="white"/>
                </a:solidFill>
                <a:effectLst/>
                <a:uLnTx/>
                <a:uFillTx/>
                <a:latin typeface="Poppins" panose="00000500000000000000" pitchFamily="2" charset="0"/>
                <a:cs typeface="Poppins" panose="00000500000000000000" pitchFamily="2" charset="0"/>
              </a:rPr>
              <a:t>) </a:t>
            </a:r>
            <a:endParaRPr kumimoji="0" lang="fr" sz="1100" b="0"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endParaRPr>
          </a:p>
        </p:txBody>
      </p:sp>
      <p:sp>
        <p:nvSpPr>
          <p:cNvPr id="37" name="Oval 36">
            <a:extLst>
              <a:ext uri="{FF2B5EF4-FFF2-40B4-BE49-F238E27FC236}">
                <a16:creationId xmlns:a16="http://schemas.microsoft.com/office/drawing/2014/main" id="{34F81A3A-F6DA-4A95-9985-DD50BD0E2EE6}"/>
              </a:ext>
            </a:extLst>
          </p:cNvPr>
          <p:cNvSpPr/>
          <p:nvPr/>
        </p:nvSpPr>
        <p:spPr>
          <a:xfrm>
            <a:off x="2221455" y="6448637"/>
            <a:ext cx="314009" cy="326693"/>
          </a:xfrm>
          <a:prstGeom prst="ellipse">
            <a:avLst/>
          </a:prstGeom>
          <a:solidFill>
            <a:schemeClr val="bg2">
              <a:lumMod val="9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 sz="1400" b="0" i="0" u="none" strike="noStrike" kern="1200" cap="none" spc="0" normalizeH="0" baseline="0" dirty="0">
                <a:ln>
                  <a:noFill/>
                </a:ln>
                <a:solidFill>
                  <a:prstClr val="black">
                    <a:lumMod val="50000"/>
                    <a:lumOff val="50000"/>
                  </a:prstClr>
                </a:solidFill>
                <a:effectLst/>
                <a:uLnTx/>
                <a:uFillTx/>
                <a:latin typeface="Poppins" panose="00000500000000000000" pitchFamily="2" charset="0"/>
                <a:cs typeface="Poppins" panose="00000500000000000000" pitchFamily="2" charset="0"/>
              </a:rPr>
              <a:t>5</a:t>
            </a:r>
            <a:endParaRPr kumimoji="0" lang="fr" sz="1400" b="0" i="0" u="none" strike="noStrike" kern="1200" cap="none" spc="0" normalizeH="0" baseline="0" noProof="0" dirty="0">
              <a:ln>
                <a:noFill/>
              </a:ln>
              <a:solidFill>
                <a:prstClr val="black">
                  <a:lumMod val="50000"/>
                  <a:lumOff val="50000"/>
                </a:prstClr>
              </a:solidFill>
              <a:effectLst/>
              <a:uLnTx/>
              <a:uFillTx/>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926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BCAE-8322-4DB9-B696-019E54F63DAA}"/>
              </a:ext>
            </a:extLst>
          </p:cNvPr>
          <p:cNvSpPr>
            <a:spLocks noGrp="1"/>
          </p:cNvSpPr>
          <p:nvPr>
            <p:ph type="title"/>
          </p:nvPr>
        </p:nvSpPr>
        <p:spPr/>
        <p:txBody>
          <a:bodyPr/>
          <a:lstStyle/>
          <a:p>
            <a:pPr algn="l" rtl="0"/>
            <a:r>
              <a:rPr lang="fr" sz="3400" b="1" i="0" u="none" baseline="0" dirty="0">
                <a:solidFill>
                  <a:schemeClr val="tx1"/>
                </a:solidFill>
                <a:latin typeface="Poppins" panose="00000500000000000000" pitchFamily="2" charset="0"/>
                <a:cs typeface="Poppins" panose="00000500000000000000" pitchFamily="2" charset="0"/>
              </a:rPr>
              <a:t> Résumé de tous les sujets mesurés : </a:t>
            </a:r>
            <a:br>
              <a:rPr lang="fr" sz="3400">
                <a:solidFill>
                  <a:schemeClr val="tx1"/>
                </a:solidFill>
                <a:latin typeface="Poppins" panose="00000500000000000000" pitchFamily="2" charset="0"/>
                <a:cs typeface="Poppins" panose="00000500000000000000" pitchFamily="2" charset="0"/>
              </a:rPr>
            </a:br>
            <a:r>
              <a:rPr lang="fr" sz="3200" b="0" i="1" u="none" baseline="0" dirty="0">
                <a:solidFill>
                  <a:schemeClr val="tx1"/>
                </a:solidFill>
                <a:latin typeface="Poppins" panose="00000500000000000000" pitchFamily="2" charset="0"/>
                <a:cs typeface="Poppins" panose="00000500000000000000" pitchFamily="2" charset="0"/>
              </a:rPr>
              <a:t>Enquête sur la vaccination contre la </a:t>
            </a:r>
            <a:r>
              <a:rPr lang="fr" sz="3200" b="0" i="1" u="sng" baseline="0" dirty="0">
                <a:solidFill>
                  <a:schemeClr val="tx1"/>
                </a:solidFill>
                <a:latin typeface="Poppins" panose="00000500000000000000" pitchFamily="2" charset="0"/>
                <a:cs typeface="Poppins" panose="00000500000000000000" pitchFamily="2" charset="0"/>
              </a:rPr>
              <a:t>COVID-19</a:t>
            </a:r>
          </a:p>
        </p:txBody>
      </p:sp>
      <p:sp>
        <p:nvSpPr>
          <p:cNvPr id="5" name="Rectangle 4">
            <a:extLst>
              <a:ext uri="{FF2B5EF4-FFF2-40B4-BE49-F238E27FC236}">
                <a16:creationId xmlns:a16="http://schemas.microsoft.com/office/drawing/2014/main" id="{11B3433E-D9CB-4306-BBEB-E7F1DF794EA6}"/>
              </a:ext>
            </a:extLst>
          </p:cNvPr>
          <p:cNvSpPr/>
          <p:nvPr/>
        </p:nvSpPr>
        <p:spPr>
          <a:xfrm>
            <a:off x="474844" y="5519956"/>
            <a:ext cx="3501537" cy="923494"/>
          </a:xfrm>
          <a:prstGeom prst="rect">
            <a:avLst/>
          </a:prstGeom>
          <a:solidFill>
            <a:schemeClr val="bg1">
              <a:lumMod val="85000"/>
            </a:schemeClr>
          </a:solidFill>
        </p:spPr>
        <p:txBody>
          <a:bodyPr wrap="square">
            <a:no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fr" sz="1400" b="0" i="0" u="none" strike="noStrike" kern="120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2" panose="05020102010507070707" pitchFamily="18" charset="2"/>
              </a:rPr>
              <a:t></a:t>
            </a:r>
            <a:r>
              <a:rPr kumimoji="0" lang="fr" sz="1400" b="0" i="0" u="none" strike="noStrike" kern="120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Question de l'enquête principale. </a:t>
            </a:r>
            <a:br>
              <a:rPr kumimoji="0" lang="fr" sz="1400" b="0" i="0" u="none" strike="noStrike" kern="120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br>
            <a:r>
              <a:rPr kumimoji="0" lang="fr" sz="1400" b="0" i="0" u="none" strike="noStrike" kern="1200" cap="none" spc="0" normalizeH="0" baseline="0" dirty="0">
                <a:ln>
                  <a:noFill/>
                </a:ln>
                <a:solidFill>
                  <a:srgbClr val="C00000"/>
                </a:solidFill>
                <a:effectLst/>
                <a:uLnTx/>
                <a:uFillTx/>
                <a:latin typeface="Poppins" panose="00000500000000000000" pitchFamily="2" charset="0"/>
                <a:ea typeface="Calibri" panose="020F0502020204030204" pitchFamily="34" charset="0"/>
                <a:cs typeface="Poppins" panose="00000500000000000000" pitchFamily="2" charset="0"/>
                <a:sym typeface="Wingdings" panose="05000000000000000000" pitchFamily="2" charset="2"/>
              </a:rPr>
              <a:t></a:t>
            </a:r>
            <a:r>
              <a:rPr kumimoji="0" lang="fr" sz="1400" b="0" i="0" u="none" strike="noStrike" kern="1200" cap="none" spc="0" normalizeH="0" baseline="0" dirty="0">
                <a:ln>
                  <a:noFill/>
                </a:ln>
                <a:solidFill>
                  <a:srgbClr val="C00000"/>
                </a:solidFill>
                <a:effectLst/>
                <a:uLnTx/>
                <a:uFillTx/>
                <a:latin typeface="Poppins" panose="00000500000000000000" pitchFamily="2" charset="0"/>
                <a:ea typeface="Calibri" panose="020F0502020204030204" pitchFamily="34" charset="0"/>
                <a:cs typeface="Poppins" panose="00000500000000000000" pitchFamily="2" charset="0"/>
              </a:rPr>
              <a:t> Question prioritaire de l'enquête principale.  </a:t>
            </a:r>
            <a:br>
              <a:rPr kumimoji="0" lang="fr" sz="1400" b="0" i="0" u="none" strike="noStrike" kern="120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br>
            <a:r>
              <a:rPr kumimoji="0" lang="fr" sz="1400" b="0" i="0" u="none" strike="noStrike" kern="120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sym typeface="Wingdings 2" panose="05020102010507070707" pitchFamily="18" charset="2"/>
              </a:rPr>
              <a:t></a:t>
            </a:r>
            <a:r>
              <a:rPr kumimoji="0" lang="fr" sz="1400" b="0" i="0" u="none" strike="noStrike" kern="1200" cap="none" spc="0" normalizeH="0" baseline="0" dirty="0">
                <a:ln>
                  <a:noFill/>
                </a:ln>
                <a:solidFill>
                  <a:srgbClr val="000000"/>
                </a:solidFill>
                <a:effectLst/>
                <a:uLnTx/>
                <a:uFillTx/>
                <a:latin typeface="Poppins" panose="00000500000000000000" pitchFamily="2" charset="0"/>
                <a:ea typeface="Calibri" panose="020F0502020204030204" pitchFamily="34" charset="0"/>
                <a:cs typeface="Poppins" panose="00000500000000000000" pitchFamily="2" charset="0"/>
              </a:rPr>
              <a:t> Question facultative </a:t>
            </a:r>
            <a:endParaRPr kumimoji="0" lang="fr" sz="14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endParaRPr>
          </a:p>
        </p:txBody>
      </p:sp>
      <p:graphicFrame>
        <p:nvGraphicFramePr>
          <p:cNvPr id="3" name="Table 2">
            <a:extLst>
              <a:ext uri="{FF2B5EF4-FFF2-40B4-BE49-F238E27FC236}">
                <a16:creationId xmlns:a16="http://schemas.microsoft.com/office/drawing/2014/main" id="{0CE624A8-6F7F-41A8-9F35-CDE1B98FB222}"/>
              </a:ext>
            </a:extLst>
          </p:cNvPr>
          <p:cNvGraphicFramePr>
            <a:graphicFrameLocks noGrp="1"/>
          </p:cNvGraphicFramePr>
          <p:nvPr>
            <p:extLst>
              <p:ext uri="{D42A27DB-BD31-4B8C-83A1-F6EECF244321}">
                <p14:modId xmlns:p14="http://schemas.microsoft.com/office/powerpoint/2010/main" val="3608724308"/>
              </p:ext>
            </p:extLst>
          </p:nvPr>
        </p:nvGraphicFramePr>
        <p:xfrm>
          <a:off x="474844" y="1563623"/>
          <a:ext cx="9062347" cy="4936442"/>
        </p:xfrm>
        <a:graphic>
          <a:graphicData uri="http://schemas.openxmlformats.org/drawingml/2006/table">
            <a:tbl>
              <a:tblPr/>
              <a:tblGrid>
                <a:gridCol w="2264860">
                  <a:extLst>
                    <a:ext uri="{9D8B030D-6E8A-4147-A177-3AD203B41FA5}">
                      <a16:colId xmlns:a16="http://schemas.microsoft.com/office/drawing/2014/main" val="384577712"/>
                    </a:ext>
                  </a:extLst>
                </a:gridCol>
                <a:gridCol w="2265829">
                  <a:extLst>
                    <a:ext uri="{9D8B030D-6E8A-4147-A177-3AD203B41FA5}">
                      <a16:colId xmlns:a16="http://schemas.microsoft.com/office/drawing/2014/main" val="29714795"/>
                    </a:ext>
                  </a:extLst>
                </a:gridCol>
                <a:gridCol w="2265829">
                  <a:extLst>
                    <a:ext uri="{9D8B030D-6E8A-4147-A177-3AD203B41FA5}">
                      <a16:colId xmlns:a16="http://schemas.microsoft.com/office/drawing/2014/main" val="1728092648"/>
                    </a:ext>
                  </a:extLst>
                </a:gridCol>
                <a:gridCol w="2265829">
                  <a:extLst>
                    <a:ext uri="{9D8B030D-6E8A-4147-A177-3AD203B41FA5}">
                      <a16:colId xmlns:a16="http://schemas.microsoft.com/office/drawing/2014/main" val="2866899017"/>
                    </a:ext>
                  </a:extLst>
                </a:gridCol>
              </a:tblGrid>
              <a:tr h="348074">
                <a:tc>
                  <a:txBody>
                    <a:bodyPr/>
                    <a:lstStyle/>
                    <a:p>
                      <a:pPr marL="0" marR="0" algn="ctr" rtl="0">
                        <a:lnSpc>
                          <a:spcPct val="107000"/>
                        </a:lnSpc>
                        <a:spcBef>
                          <a:spcPts val="0"/>
                        </a:spcBef>
                        <a:spcAft>
                          <a:spcPts val="0"/>
                        </a:spcAft>
                      </a:pPr>
                      <a:r>
                        <a:rPr lang="fr" sz="1600" b="1" i="0" u="none" baseline="0" dirty="0">
                          <a:effectLst/>
                          <a:latin typeface="Calibri"/>
                          <a:ea typeface="Calibri" panose="020F0502020204030204" pitchFamily="34" charset="0"/>
                        </a:rPr>
                        <a:t>Point de vue et sentiment</a:t>
                      </a:r>
                      <a:endParaRPr lang="fr" sz="1600" dirty="0">
                        <a:effectLst/>
                        <a:latin typeface="Calibri"/>
                        <a:ea typeface="Calibri" panose="020F0502020204030204" pitchFamily="34" charset="0"/>
                      </a:endParaRPr>
                    </a:p>
                  </a:txBody>
                  <a:tcPr marL="36195" marR="36195" marT="3619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699"/>
                    </a:solidFill>
                  </a:tcPr>
                </a:tc>
                <a:tc>
                  <a:txBody>
                    <a:bodyPr/>
                    <a:lstStyle/>
                    <a:p>
                      <a:pPr marL="0" marR="0" algn="ctr" rtl="0">
                        <a:lnSpc>
                          <a:spcPct val="107000"/>
                        </a:lnSpc>
                        <a:spcBef>
                          <a:spcPts val="0"/>
                        </a:spcBef>
                        <a:spcAft>
                          <a:spcPts val="0"/>
                        </a:spcAft>
                      </a:pPr>
                      <a:r>
                        <a:rPr lang="fr" sz="1600" b="1" i="0" u="none" baseline="0" dirty="0">
                          <a:solidFill>
                            <a:srgbClr val="000000"/>
                          </a:solidFill>
                          <a:effectLst/>
                          <a:latin typeface="Calibri"/>
                          <a:ea typeface="Calibri" panose="020F0502020204030204" pitchFamily="34" charset="0"/>
                        </a:rPr>
                        <a:t>Motivation</a:t>
                      </a:r>
                      <a:endParaRPr lang="fr" sz="1600" dirty="0">
                        <a:effectLst/>
                        <a:latin typeface="Calibri"/>
                        <a:ea typeface="Calibri" panose="020F0502020204030204" pitchFamily="34" charset="0"/>
                      </a:endParaRPr>
                    </a:p>
                  </a:txBody>
                  <a:tcPr marL="36195" marR="36195" marT="3619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EADAA"/>
                    </a:solidFill>
                  </a:tcPr>
                </a:tc>
                <a:tc>
                  <a:txBody>
                    <a:bodyPr/>
                    <a:lstStyle/>
                    <a:p>
                      <a:pPr marL="0" marR="0" algn="ctr" rtl="0">
                        <a:lnSpc>
                          <a:spcPct val="107000"/>
                        </a:lnSpc>
                        <a:spcBef>
                          <a:spcPts val="0"/>
                        </a:spcBef>
                        <a:spcAft>
                          <a:spcPts val="0"/>
                        </a:spcAft>
                      </a:pPr>
                      <a:r>
                        <a:rPr lang="fr" sz="1600" b="1" i="0" u="none" baseline="0" dirty="0">
                          <a:solidFill>
                            <a:srgbClr val="000000"/>
                          </a:solidFill>
                          <a:effectLst/>
                          <a:latin typeface="Calibri"/>
                          <a:ea typeface="Calibri" panose="020F0502020204030204" pitchFamily="34" charset="0"/>
                        </a:rPr>
                        <a:t>Processus sociaux</a:t>
                      </a:r>
                      <a:endParaRPr lang="fr" sz="1600" dirty="0">
                        <a:effectLst/>
                        <a:latin typeface="Calibri"/>
                        <a:ea typeface="Calibri" panose="020F0502020204030204" pitchFamily="34" charset="0"/>
                      </a:endParaRPr>
                    </a:p>
                  </a:txBody>
                  <a:tcPr marL="36195" marR="36195" marT="3619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5E0B5"/>
                    </a:solidFill>
                  </a:tcPr>
                </a:tc>
                <a:tc>
                  <a:txBody>
                    <a:bodyPr/>
                    <a:lstStyle/>
                    <a:p>
                      <a:pPr marL="0" marR="0" algn="ctr" rtl="0">
                        <a:lnSpc>
                          <a:spcPct val="107000"/>
                        </a:lnSpc>
                        <a:spcBef>
                          <a:spcPts val="0"/>
                        </a:spcBef>
                        <a:spcAft>
                          <a:spcPts val="0"/>
                        </a:spcAft>
                      </a:pPr>
                      <a:r>
                        <a:rPr lang="fr" sz="1600" b="1" i="0" u="none" baseline="0" dirty="0">
                          <a:solidFill>
                            <a:srgbClr val="000000"/>
                          </a:solidFill>
                          <a:effectLst/>
                          <a:latin typeface="Calibri"/>
                          <a:ea typeface="Calibri" panose="020F0502020204030204" pitchFamily="34" charset="0"/>
                        </a:rPr>
                        <a:t>Enjeux pratiques</a:t>
                      </a:r>
                      <a:endParaRPr lang="fr" sz="1600" dirty="0">
                        <a:effectLst/>
                        <a:latin typeface="Calibri"/>
                        <a:ea typeface="Calibri" panose="020F0502020204030204" pitchFamily="34" charset="0"/>
                      </a:endParaRPr>
                    </a:p>
                  </a:txBody>
                  <a:tcPr marL="36195" marR="36195" marT="3619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4C7E7"/>
                    </a:solidFill>
                  </a:tcPr>
                </a:tc>
                <a:extLst>
                  <a:ext uri="{0D108BD9-81ED-4DB2-BD59-A6C34878D82A}">
                    <a16:rowId xmlns:a16="http://schemas.microsoft.com/office/drawing/2014/main" val="4270459403"/>
                  </a:ext>
                </a:extLst>
              </a:tr>
              <a:tr h="521792">
                <a:tc>
                  <a:txBody>
                    <a:bodyPr/>
                    <a:lstStyle/>
                    <a:p>
                      <a:pPr marL="36830" marR="0" algn="l" rtl="0">
                        <a:lnSpc>
                          <a:spcPct val="90000"/>
                        </a:lnSpc>
                        <a:spcBef>
                          <a:spcPts val="0"/>
                        </a:spcBef>
                        <a:spcAft>
                          <a:spcPts val="0"/>
                        </a:spcAft>
                      </a:pPr>
                      <a:r>
                        <a:rPr lang="fr" sz="1600" b="0" i="0" u="none" baseline="0" dirty="0">
                          <a:solidFill>
                            <a:srgbClr val="C00000"/>
                          </a:solidFill>
                          <a:effectLst/>
                          <a:latin typeface="Calibri"/>
                          <a:ea typeface="Calibri" panose="020F0502020204030204" pitchFamily="34" charset="0"/>
                          <a:sym typeface="Wingdings" panose="05000000000000000000" pitchFamily="2" charset="2"/>
                        </a:rPr>
                        <a:t></a:t>
                      </a:r>
                      <a:r>
                        <a:rPr lang="fr" sz="1600" b="0" i="0" u="none" baseline="0" dirty="0">
                          <a:solidFill>
                            <a:srgbClr val="C00000"/>
                          </a:solidFill>
                          <a:effectLst/>
                          <a:latin typeface="Calibri"/>
                          <a:ea typeface="Calibri" panose="020F0502020204030204" pitchFamily="34" charset="0"/>
                        </a:rPr>
                        <a:t> Confiance envers les avantages du vaccin contre la COVID-19</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solidFill>
                            <a:srgbClr val="C00000"/>
                          </a:solidFill>
                          <a:effectLst/>
                          <a:latin typeface="Calibri"/>
                          <a:ea typeface="Calibri" panose="020F0502020204030204" pitchFamily="34" charset="0"/>
                          <a:sym typeface="Wingdings" panose="05000000000000000000" pitchFamily="2" charset="2"/>
                        </a:rPr>
                        <a:t></a:t>
                      </a:r>
                      <a:r>
                        <a:rPr lang="fr" sz="1600" b="0" i="0" u="none" baseline="0" dirty="0">
                          <a:solidFill>
                            <a:srgbClr val="C00000"/>
                          </a:solidFill>
                          <a:effectLst/>
                          <a:latin typeface="Calibri"/>
                          <a:ea typeface="Calibri" panose="020F0502020204030204" pitchFamily="34" charset="0"/>
                        </a:rPr>
                        <a:t> Intention de se faire vacciner</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solidFill>
                            <a:srgbClr val="C00000"/>
                          </a:solidFill>
                          <a:effectLst/>
                          <a:latin typeface="Calibri"/>
                          <a:ea typeface="Calibri" panose="020F0502020204030204" pitchFamily="34" charset="0"/>
                          <a:sym typeface="Wingdings" panose="05000000000000000000" pitchFamily="2" charset="2"/>
                        </a:rPr>
                        <a:t></a:t>
                      </a:r>
                      <a:r>
                        <a:rPr lang="fr" sz="1600" b="0" i="0" u="none" baseline="0" dirty="0">
                          <a:solidFill>
                            <a:srgbClr val="C00000"/>
                          </a:solidFill>
                          <a:effectLst/>
                          <a:latin typeface="Calibri"/>
                          <a:ea typeface="Calibri" panose="020F0502020204030204" pitchFamily="34" charset="0"/>
                        </a:rPr>
                        <a:t> Normes familiales</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solidFill>
                            <a:srgbClr val="C00000"/>
                          </a:solidFill>
                          <a:effectLst/>
                          <a:latin typeface="Calibri"/>
                          <a:ea typeface="Calibri" panose="020F0502020204030204" pitchFamily="34" charset="0"/>
                          <a:sym typeface="Wingdings" panose="05000000000000000000" pitchFamily="2" charset="2"/>
                        </a:rPr>
                        <a:t></a:t>
                      </a:r>
                      <a:r>
                        <a:rPr lang="fr" sz="1600" b="0" i="0" u="none" baseline="0" dirty="0">
                          <a:solidFill>
                            <a:srgbClr val="C00000"/>
                          </a:solidFill>
                          <a:effectLst/>
                          <a:latin typeface="Calibri"/>
                          <a:ea typeface="Calibri" panose="020F0502020204030204" pitchFamily="34" charset="0"/>
                        </a:rPr>
                        <a:t> Connaissance de l'emplacement des sites de vaccination</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1088357"/>
                  </a:ext>
                </a:extLst>
              </a:tr>
              <a:tr h="586510">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Confiance envers la sécurité des vaccins contre la COVID-19</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Confiance envers les vaccins – marque </a:t>
                      </a:r>
                      <a:endParaRPr lang="fr" sz="160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Normes des pairs</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solidFill>
                            <a:srgbClr val="C00000"/>
                          </a:solidFill>
                          <a:effectLst/>
                          <a:latin typeface="Calibri"/>
                          <a:ea typeface="Calibri" panose="020F0502020204030204" pitchFamily="34" charset="0"/>
                          <a:sym typeface="Wingdings" panose="05000000000000000000" pitchFamily="2" charset="2"/>
                        </a:rPr>
                        <a:t></a:t>
                      </a:r>
                      <a:r>
                        <a:rPr lang="fr" sz="1600" b="0" i="0" u="none" baseline="0" dirty="0">
                          <a:solidFill>
                            <a:srgbClr val="C00000"/>
                          </a:solidFill>
                          <a:effectLst/>
                          <a:latin typeface="Calibri"/>
                          <a:ea typeface="Calibri" panose="020F0502020204030204" pitchFamily="34" charset="0"/>
                        </a:rPr>
                        <a:t> </a:t>
                      </a:r>
                      <a:r>
                        <a:rPr lang="fr" sz="1600" b="0" i="0" u="none" baseline="0" dirty="0" err="1">
                          <a:solidFill>
                            <a:srgbClr val="C00000"/>
                          </a:solidFill>
                          <a:effectLst/>
                          <a:latin typeface="Calibri"/>
                          <a:ea typeface="Calibri" panose="020F0502020204030204" pitchFamily="34" charset="0"/>
                        </a:rPr>
                        <a:t>Abordabilité</a:t>
                      </a:r>
                      <a:endParaRPr lang="fr" sz="1600" dirty="0" err="1">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669338"/>
                  </a:ext>
                </a:extLst>
              </a:tr>
              <a:tr h="774704">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Vaccins contre la COVID-19 – voir amis et famille</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Volonté de recommander le vaccin à d'autres</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Normes des chefs religieux</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Rappel reçu</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878371"/>
                  </a:ext>
                </a:extLst>
              </a:tr>
              <a:tr h="521792">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Risque perçu - pour soi-même</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07000"/>
                        </a:lnSpc>
                      </a:pPr>
                      <a:endParaRPr lang="fr" sz="1600">
                        <a:effectLst/>
                        <a:latin typeface="Calibri" panose="020F0502020204030204" pitchFamily="34" charset="0"/>
                      </a:endParaRPr>
                    </a:p>
                  </a:txBody>
                  <a:tcPr marL="36195" marR="3619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Normes des dirigeants communautaires</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Facilité d'accès</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778969"/>
                  </a:ext>
                </a:extLst>
              </a:tr>
              <a:tr h="521792">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Confiance envers les travailleurs de la santé</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a:lnSpc>
                          <a:spcPct val="107000"/>
                        </a:lnSpc>
                      </a:pPr>
                      <a:endParaRPr lang="fr" sz="1600">
                        <a:effectLst/>
                        <a:latin typeface="Calibri" panose="020F0502020204030204" pitchFamily="34" charset="0"/>
                      </a:endParaRPr>
                    </a:p>
                  </a:txBody>
                  <a:tcPr marL="36195" marR="3619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Recommandations du personnel de santé</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Raisons à l'origine des difficultés d'accès</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5728326"/>
                  </a:ext>
                </a:extLst>
              </a:tr>
              <a:tr h="479001">
                <a:tc>
                  <a:txBody>
                    <a:bodyPr/>
                    <a:lstStyle/>
                    <a:p>
                      <a:pPr marL="36830" marR="0" algn="l" rtl="0">
                        <a:lnSpc>
                          <a:spcPct val="90000"/>
                        </a:lnSpc>
                        <a:spcBef>
                          <a:spcPts val="0"/>
                        </a:spcBef>
                        <a:spcAft>
                          <a:spcPts val="0"/>
                        </a:spcAft>
                      </a:pPr>
                      <a:r>
                        <a:rPr lang="fr" sz="1200" b="0" i="0" u="none" baseline="0" dirty="0">
                          <a:effectLst/>
                          <a:latin typeface="Calibri" panose="020F0502020204030204" pitchFamily="34" charset="0"/>
                          <a:ea typeface="Calibri" panose="020F0502020204030204" pitchFamily="34" charset="0"/>
                        </a:rPr>
                        <a:t> </a:t>
                      </a:r>
                      <a:endParaRPr lang="fr" sz="1200" dirty="0">
                        <a:effectLst/>
                        <a:latin typeface="Calibri" panose="020F0502020204030204" pitchFamily="34" charset="0"/>
                        <a:ea typeface="Calibri" panose="020F0502020204030204" pitchFamily="34" charset="0"/>
                      </a:endParaRPr>
                    </a:p>
                  </a:txBody>
                  <a:tcPr marL="36195" marR="3619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36830" marR="0" algn="l" rtl="0">
                        <a:lnSpc>
                          <a:spcPct val="90000"/>
                        </a:lnSpc>
                        <a:spcBef>
                          <a:spcPts val="0"/>
                        </a:spcBef>
                        <a:spcAft>
                          <a:spcPts val="0"/>
                        </a:spcAft>
                      </a:pPr>
                      <a:r>
                        <a:rPr lang="fr" sz="1200" b="0" i="0" u="none" baseline="0" dirty="0">
                          <a:effectLst/>
                          <a:latin typeface="Calibri" panose="020F0502020204030204" pitchFamily="34" charset="0"/>
                          <a:ea typeface="Calibri" panose="020F0502020204030204" pitchFamily="34" charset="0"/>
                        </a:rPr>
                        <a:t> </a:t>
                      </a:r>
                      <a:endParaRPr lang="fr" sz="1200" dirty="0">
                        <a:effectLst/>
                        <a:latin typeface="Calibri" panose="020F0502020204030204" pitchFamily="34" charset="0"/>
                        <a:ea typeface="Calibri" panose="020F0502020204030204" pitchFamily="34" charset="0"/>
                      </a:endParaRPr>
                    </a:p>
                  </a:txBody>
                  <a:tcPr marL="36195" marR="3619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Normes relatives au milieu de travail</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Satisfaction quant à l'utilisation des services</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2684015"/>
                  </a:ext>
                </a:extLst>
              </a:tr>
              <a:tr h="521792">
                <a:tc>
                  <a:txBody>
                    <a:bodyPr/>
                    <a:lstStyle/>
                    <a:p>
                      <a:pPr marL="36830" marR="0" algn="l" rtl="0">
                        <a:lnSpc>
                          <a:spcPct val="90000"/>
                        </a:lnSpc>
                        <a:spcBef>
                          <a:spcPts val="0"/>
                        </a:spcBef>
                        <a:spcAft>
                          <a:spcPts val="0"/>
                        </a:spcAft>
                      </a:pPr>
                      <a:r>
                        <a:rPr lang="fr" sz="1200" b="0" i="0" u="none" baseline="0" dirty="0">
                          <a:effectLst/>
                          <a:latin typeface="Calibri" panose="020F0502020204030204" pitchFamily="34" charset="0"/>
                          <a:ea typeface="Calibri" panose="020F0502020204030204" pitchFamily="34" charset="0"/>
                        </a:rPr>
                        <a:t> </a:t>
                      </a:r>
                      <a:endParaRPr lang="fr" sz="1200" dirty="0">
                        <a:effectLst/>
                        <a:latin typeface="Calibri" panose="020F0502020204030204" pitchFamily="34" charset="0"/>
                        <a:ea typeface="Calibri" panose="020F0502020204030204" pitchFamily="34" charset="0"/>
                      </a:endParaRPr>
                    </a:p>
                  </a:txBody>
                  <a:tcPr marL="36195" marR="36195" marT="9525" marB="0" anchor="ctr">
                    <a:lnL>
                      <a:noFill/>
                    </a:lnL>
                    <a:lnR>
                      <a:noFill/>
                    </a:lnR>
                    <a:lnT>
                      <a:noFill/>
                    </a:lnT>
                    <a:lnB>
                      <a:noFill/>
                    </a:lnB>
                  </a:tcPr>
                </a:tc>
                <a:tc>
                  <a:txBody>
                    <a:bodyPr/>
                    <a:lstStyle/>
                    <a:p>
                      <a:pPr marL="36830" marR="0" algn="l" rtl="0">
                        <a:lnSpc>
                          <a:spcPct val="90000"/>
                        </a:lnSpc>
                        <a:spcBef>
                          <a:spcPts val="0"/>
                        </a:spcBef>
                        <a:spcAft>
                          <a:spcPts val="0"/>
                        </a:spcAft>
                      </a:pPr>
                      <a:r>
                        <a:rPr lang="fr" sz="1200" b="0" i="0" u="none" baseline="0" dirty="0">
                          <a:effectLst/>
                          <a:latin typeface="Calibri" panose="020F0502020204030204" pitchFamily="34" charset="0"/>
                          <a:ea typeface="Calibri" panose="020F0502020204030204" pitchFamily="34" charset="0"/>
                        </a:rPr>
                        <a:t> </a:t>
                      </a:r>
                      <a:endParaRPr lang="fr" sz="1200" dirty="0">
                        <a:effectLst/>
                        <a:latin typeface="Calibri" panose="020F0502020204030204" pitchFamily="34" charset="0"/>
                        <a:ea typeface="Calibri" panose="020F0502020204030204" pitchFamily="34" charset="0"/>
                      </a:endParaRPr>
                    </a:p>
                  </a:txBody>
                  <a:tcPr marL="36195" marR="36195" marT="952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Égalité des sexes – autonomie de déplacement</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6830" marR="0" algn="l" rtl="0">
                        <a:lnSpc>
                          <a:spcPct val="90000"/>
                        </a:lnSpc>
                        <a:spcBef>
                          <a:spcPts val="0"/>
                        </a:spcBef>
                        <a:spcAft>
                          <a:spcPts val="0"/>
                        </a:spcAft>
                      </a:pPr>
                      <a:r>
                        <a:rPr lang="fr" sz="1600" b="0" i="0" u="none" baseline="0" dirty="0">
                          <a:effectLst/>
                          <a:latin typeface="Calibri"/>
                          <a:ea typeface="Calibri" panose="020F0502020204030204" pitchFamily="34" charset="0"/>
                          <a:sym typeface="Wingdings 2" panose="05020102010507070707" pitchFamily="18" charset="2"/>
                        </a:rPr>
                        <a:t></a:t>
                      </a:r>
                      <a:r>
                        <a:rPr lang="fr" sz="1600" b="0" i="0" u="none" baseline="0" dirty="0">
                          <a:effectLst/>
                          <a:latin typeface="Calibri"/>
                          <a:ea typeface="Calibri" panose="020F0502020204030204" pitchFamily="34" charset="0"/>
                        </a:rPr>
                        <a:t> Qualité des services</a:t>
                      </a:r>
                      <a:endParaRPr lang="fr" sz="1600" dirty="0">
                        <a:effectLst/>
                        <a:latin typeface="Calibri"/>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2066563"/>
                  </a:ext>
                </a:extLst>
              </a:tr>
              <a:tr h="287400">
                <a:tc>
                  <a:txBody>
                    <a:bodyPr/>
                    <a:lstStyle/>
                    <a:p>
                      <a:pPr marL="36830" marR="0" algn="l" rtl="0">
                        <a:lnSpc>
                          <a:spcPct val="90000"/>
                        </a:lnSpc>
                        <a:spcBef>
                          <a:spcPts val="0"/>
                        </a:spcBef>
                        <a:spcAft>
                          <a:spcPts val="0"/>
                        </a:spcAft>
                      </a:pPr>
                      <a:r>
                        <a:rPr lang="fr" sz="1200" b="0" i="0" u="none" baseline="0" dirty="0">
                          <a:effectLst/>
                          <a:latin typeface="Calibri" panose="020F0502020204030204" pitchFamily="34" charset="0"/>
                          <a:ea typeface="Calibri" panose="020F0502020204030204" pitchFamily="34" charset="0"/>
                        </a:rPr>
                        <a:t> </a:t>
                      </a:r>
                      <a:endParaRPr lang="fr" sz="1200" dirty="0">
                        <a:effectLst/>
                        <a:latin typeface="Calibri" panose="020F0502020204030204" pitchFamily="34" charset="0"/>
                        <a:ea typeface="Calibri" panose="020F0502020204030204" pitchFamily="34" charset="0"/>
                      </a:endParaRPr>
                    </a:p>
                  </a:txBody>
                  <a:tcPr marL="36195" marR="36195" marT="9525" marB="0" anchor="ctr">
                    <a:lnL>
                      <a:noFill/>
                    </a:lnL>
                    <a:lnR>
                      <a:noFill/>
                    </a:lnR>
                    <a:lnT>
                      <a:noFill/>
                    </a:lnT>
                    <a:lnB>
                      <a:noFill/>
                    </a:lnB>
                  </a:tcPr>
                </a:tc>
                <a:tc>
                  <a:txBody>
                    <a:bodyPr/>
                    <a:lstStyle/>
                    <a:p>
                      <a:pPr marL="36830" marR="0" algn="l" rtl="0">
                        <a:lnSpc>
                          <a:spcPct val="90000"/>
                        </a:lnSpc>
                        <a:spcBef>
                          <a:spcPts val="0"/>
                        </a:spcBef>
                        <a:spcAft>
                          <a:spcPts val="0"/>
                        </a:spcAft>
                      </a:pPr>
                      <a:r>
                        <a:rPr lang="fr" sz="1200" b="0" i="0" u="none" baseline="0" dirty="0">
                          <a:effectLst/>
                          <a:latin typeface="Calibri" panose="020F0502020204030204" pitchFamily="34" charset="0"/>
                          <a:ea typeface="Calibri" panose="020F0502020204030204" pitchFamily="34" charset="0"/>
                        </a:rPr>
                        <a:t> </a:t>
                      </a:r>
                      <a:endParaRPr lang="fr" sz="1200" dirty="0">
                        <a:effectLst/>
                        <a:latin typeface="Calibri" panose="020F0502020204030204" pitchFamily="34" charset="0"/>
                        <a:ea typeface="Calibri" panose="020F0502020204030204" pitchFamily="34" charset="0"/>
                      </a:endParaRPr>
                    </a:p>
                  </a:txBody>
                  <a:tcPr marL="36195" marR="36195" marT="9525" marB="0" anchor="b">
                    <a:lnL>
                      <a:noFill/>
                    </a:lnL>
                    <a:lnR>
                      <a:noFill/>
                    </a:lnR>
                    <a:lnT>
                      <a:noFill/>
                    </a:lnT>
                    <a:lnB>
                      <a:noFill/>
                    </a:lnB>
                  </a:tcPr>
                </a:tc>
                <a:tc>
                  <a:txBody>
                    <a:bodyPr/>
                    <a:lstStyle/>
                    <a:p>
                      <a:pPr marL="36830" marR="0" algn="l" rtl="0">
                        <a:lnSpc>
                          <a:spcPct val="90000"/>
                        </a:lnSpc>
                        <a:spcBef>
                          <a:spcPts val="0"/>
                        </a:spcBef>
                        <a:spcAft>
                          <a:spcPts val="0"/>
                        </a:spcAft>
                      </a:pPr>
                      <a:r>
                        <a:rPr lang="fr" sz="1600" b="0" i="0" u="none" baseline="0">
                          <a:effectLst/>
                          <a:latin typeface="Calibri" panose="020F0502020204030204" pitchFamily="34" charset="0"/>
                          <a:ea typeface="Calibri" panose="020F0502020204030204" pitchFamily="34" charset="0"/>
                        </a:rPr>
                        <a:t> </a:t>
                      </a:r>
                      <a:endParaRPr lang="fr" sz="1600">
                        <a:effectLst/>
                        <a:latin typeface="Calibri" panose="020F0502020204030204" pitchFamily="34" charset="0"/>
                        <a:ea typeface="Calibri" panose="020F0502020204030204" pitchFamily="34" charset="0"/>
                      </a:endParaRPr>
                    </a:p>
                  </a:txBody>
                  <a:tcPr marL="36195" marR="3619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36830" marR="0" algn="l" rtl="0">
                        <a:lnSpc>
                          <a:spcPct val="90000"/>
                        </a:lnSpc>
                        <a:spcBef>
                          <a:spcPts val="0"/>
                        </a:spcBef>
                        <a:spcAft>
                          <a:spcPts val="0"/>
                        </a:spcAft>
                      </a:pPr>
                      <a:r>
                        <a:rPr lang="fr" sz="1600" b="0" i="0" u="none" baseline="0" dirty="0">
                          <a:effectLst/>
                          <a:latin typeface="Calibri" panose="020F0502020204030204" pitchFamily="34" charset="0"/>
                          <a:ea typeface="Calibri" panose="020F0502020204030204" pitchFamily="34" charset="0"/>
                          <a:sym typeface="Wingdings 2" panose="05020102010507070707" pitchFamily="18" charset="2"/>
                        </a:rPr>
                        <a:t></a:t>
                      </a:r>
                      <a:r>
                        <a:rPr lang="fr" sz="1600" b="0" i="0" u="none" baseline="0" dirty="0">
                          <a:effectLst/>
                          <a:latin typeface="Calibri" panose="020F0502020204030204" pitchFamily="34" charset="0"/>
                          <a:ea typeface="Calibri" panose="020F0502020204030204" pitchFamily="34" charset="0"/>
                        </a:rPr>
                        <a:t> Vaccination sur site</a:t>
                      </a:r>
                      <a:endParaRPr lang="fr" sz="1600" dirty="0">
                        <a:effectLst/>
                        <a:latin typeface="Calibri" panose="020F0502020204030204" pitchFamily="34" charset="0"/>
                        <a:ea typeface="Calibri" panose="020F0502020204030204" pitchFamily="34" charset="0"/>
                      </a:endParaRPr>
                    </a:p>
                  </a:txBody>
                  <a:tcPr marL="36195" marR="3619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94092"/>
                  </a:ext>
                </a:extLst>
              </a:tr>
            </a:tbl>
          </a:graphicData>
        </a:graphic>
      </p:graphicFrame>
      <p:graphicFrame>
        <p:nvGraphicFramePr>
          <p:cNvPr id="6" name="Table 5">
            <a:extLst>
              <a:ext uri="{FF2B5EF4-FFF2-40B4-BE49-F238E27FC236}">
                <a16:creationId xmlns:a16="http://schemas.microsoft.com/office/drawing/2014/main" id="{2856347A-9308-4CBD-ADC4-8028F74B8559}"/>
              </a:ext>
            </a:extLst>
          </p:cNvPr>
          <p:cNvGraphicFramePr>
            <a:graphicFrameLocks noGrp="1"/>
          </p:cNvGraphicFramePr>
          <p:nvPr>
            <p:extLst>
              <p:ext uri="{D42A27DB-BD31-4B8C-83A1-F6EECF244321}">
                <p14:modId xmlns:p14="http://schemas.microsoft.com/office/powerpoint/2010/main" val="28583289"/>
              </p:ext>
            </p:extLst>
          </p:nvPr>
        </p:nvGraphicFramePr>
        <p:xfrm>
          <a:off x="9710166" y="1563623"/>
          <a:ext cx="1748574" cy="3253603"/>
        </p:xfrm>
        <a:graphic>
          <a:graphicData uri="http://schemas.openxmlformats.org/drawingml/2006/table">
            <a:tbl>
              <a:tblPr/>
              <a:tblGrid>
                <a:gridCol w="1748574">
                  <a:extLst>
                    <a:ext uri="{9D8B030D-6E8A-4147-A177-3AD203B41FA5}">
                      <a16:colId xmlns:a16="http://schemas.microsoft.com/office/drawing/2014/main" val="2431549007"/>
                    </a:ext>
                  </a:extLst>
                </a:gridCol>
              </a:tblGrid>
              <a:tr h="356617">
                <a:tc>
                  <a:txBody>
                    <a:bodyPr/>
                    <a:lstStyle/>
                    <a:p>
                      <a:pPr marL="0" marR="0" algn="ctr" rtl="0">
                        <a:lnSpc>
                          <a:spcPct val="107000"/>
                        </a:lnSpc>
                        <a:spcBef>
                          <a:spcPts val="0"/>
                        </a:spcBef>
                        <a:spcAft>
                          <a:spcPts val="800"/>
                        </a:spcAft>
                      </a:pPr>
                      <a:r>
                        <a:rPr lang="fr" sz="1600" b="1" i="0" u="none" baseline="0" dirty="0">
                          <a:solidFill>
                            <a:srgbClr val="000000"/>
                          </a:solidFill>
                          <a:effectLst/>
                          <a:latin typeface="Calibri"/>
                          <a:ea typeface="Calibri" panose="020F0502020204030204" pitchFamily="34" charset="0"/>
                          <a:cs typeface="Times New Roman"/>
                        </a:rPr>
                        <a:t>Informations démographiques</a:t>
                      </a:r>
                      <a:endParaRPr lang="fr" sz="1600" dirty="0">
                        <a:effectLst/>
                        <a:latin typeface="Calibri"/>
                        <a:ea typeface="Calibri" panose="020F0502020204030204" pitchFamily="34" charset="0"/>
                        <a:cs typeface="Times New Roman"/>
                      </a:endParaRPr>
                    </a:p>
                  </a:txBody>
                  <a:tcPr marL="22052" marR="22052" marT="2205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6D6D6"/>
                    </a:solidFill>
                  </a:tcPr>
                </a:tc>
                <a:extLst>
                  <a:ext uri="{0D108BD9-81ED-4DB2-BD59-A6C34878D82A}">
                    <a16:rowId xmlns:a16="http://schemas.microsoft.com/office/drawing/2014/main" val="1064852398"/>
                  </a:ext>
                </a:extLst>
              </a:tr>
              <a:tr h="422319">
                <a:tc>
                  <a:txBody>
                    <a:bodyPr/>
                    <a:lstStyle/>
                    <a:p>
                      <a:pPr marL="36195" marR="0" algn="l" rtl="0">
                        <a:lnSpc>
                          <a:spcPct val="107000"/>
                        </a:lnSpc>
                        <a:spcBef>
                          <a:spcPts val="100"/>
                        </a:spcBef>
                        <a:spcAft>
                          <a:spcPts val="100"/>
                        </a:spcAft>
                      </a:pPr>
                      <a:r>
                        <a:rPr lang="fr" sz="1600" b="0" i="0" u="none" baseline="0" dirty="0">
                          <a:effectLst/>
                          <a:latin typeface="Calibri"/>
                          <a:ea typeface="Calibri" panose="020F0502020204030204" pitchFamily="34" charset="0"/>
                          <a:cs typeface="Times New Roman"/>
                        </a:rPr>
                        <a:t>Âge</a:t>
                      </a:r>
                    </a:p>
                  </a:txBody>
                  <a:tcPr marL="22052" marR="22052" marT="580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785441"/>
                  </a:ext>
                </a:extLst>
              </a:tr>
              <a:tr h="422319">
                <a:tc>
                  <a:txBody>
                    <a:bodyPr/>
                    <a:lstStyle/>
                    <a:p>
                      <a:pPr marL="36195" marR="0" algn="l" rtl="0">
                        <a:lnSpc>
                          <a:spcPct val="107000"/>
                        </a:lnSpc>
                        <a:spcBef>
                          <a:spcPts val="100"/>
                        </a:spcBef>
                        <a:spcAft>
                          <a:spcPts val="100"/>
                        </a:spcAft>
                      </a:pPr>
                      <a:r>
                        <a:rPr lang="fr" sz="1600" b="0" i="0" u="none" baseline="0" dirty="0">
                          <a:effectLst/>
                          <a:latin typeface="Calibri"/>
                          <a:ea typeface="Calibri" panose="020F0502020204030204" pitchFamily="34" charset="0"/>
                          <a:cs typeface="Times New Roman"/>
                        </a:rPr>
                        <a:t>Sexe</a:t>
                      </a:r>
                    </a:p>
                  </a:txBody>
                  <a:tcPr marL="22052" marR="22052" marT="580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4143345"/>
                  </a:ext>
                </a:extLst>
              </a:tr>
              <a:tr h="422319">
                <a:tc>
                  <a:txBody>
                    <a:bodyPr/>
                    <a:lstStyle/>
                    <a:p>
                      <a:pPr marL="36195" marR="0" algn="l" rtl="0">
                        <a:lnSpc>
                          <a:spcPct val="107000"/>
                        </a:lnSpc>
                        <a:spcBef>
                          <a:spcPts val="100"/>
                        </a:spcBef>
                        <a:spcAft>
                          <a:spcPts val="100"/>
                        </a:spcAft>
                      </a:pPr>
                      <a:r>
                        <a:rPr lang="fr" sz="1600" b="0" i="0" u="none" baseline="0" dirty="0">
                          <a:effectLst/>
                          <a:latin typeface="Calibri"/>
                          <a:ea typeface="Calibri" panose="020F0502020204030204" pitchFamily="34" charset="0"/>
                          <a:cs typeface="Times New Roman"/>
                        </a:rPr>
                        <a:t>Occupation</a:t>
                      </a:r>
                    </a:p>
                  </a:txBody>
                  <a:tcPr marL="22052" marR="22052" marT="580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168446"/>
                  </a:ext>
                </a:extLst>
              </a:tr>
              <a:tr h="422319">
                <a:tc>
                  <a:txBody>
                    <a:bodyPr/>
                    <a:lstStyle/>
                    <a:p>
                      <a:pPr marL="36195" marR="0" algn="l" rtl="0">
                        <a:lnSpc>
                          <a:spcPct val="107000"/>
                        </a:lnSpc>
                        <a:spcBef>
                          <a:spcPts val="100"/>
                        </a:spcBef>
                        <a:spcAft>
                          <a:spcPts val="100"/>
                        </a:spcAft>
                      </a:pPr>
                      <a:r>
                        <a:rPr lang="fr" sz="1600" b="0" i="0" u="none" baseline="0" dirty="0">
                          <a:effectLst/>
                          <a:latin typeface="Calibri"/>
                          <a:ea typeface="Calibri" panose="020F0502020204030204" pitchFamily="34" charset="0"/>
                          <a:cs typeface="Times New Roman"/>
                        </a:rPr>
                        <a:t>*Rôle des agents de santé</a:t>
                      </a:r>
                    </a:p>
                  </a:txBody>
                  <a:tcPr marL="22052" marR="22052" marT="580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7128188"/>
                  </a:ext>
                </a:extLst>
              </a:tr>
              <a:tr h="422319">
                <a:tc>
                  <a:txBody>
                    <a:bodyPr/>
                    <a:lstStyle/>
                    <a:p>
                      <a:pPr marL="36195" marR="0" algn="l" rtl="0">
                        <a:lnSpc>
                          <a:spcPct val="107000"/>
                        </a:lnSpc>
                        <a:spcBef>
                          <a:spcPts val="100"/>
                        </a:spcBef>
                        <a:spcAft>
                          <a:spcPts val="100"/>
                        </a:spcAft>
                      </a:pPr>
                      <a:r>
                        <a:rPr lang="fr" sz="1600" b="0" i="0" u="none" baseline="0" dirty="0">
                          <a:effectLst/>
                          <a:latin typeface="Calibri"/>
                          <a:ea typeface="Calibri" panose="020F0502020204030204" pitchFamily="34" charset="0"/>
                          <a:cs typeface="Times New Roman"/>
                        </a:rPr>
                        <a:t>Risque de COVID-19</a:t>
                      </a:r>
                    </a:p>
                  </a:txBody>
                  <a:tcPr marL="22052" marR="22052" marT="580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593007"/>
                  </a:ext>
                </a:extLst>
              </a:tr>
              <a:tr h="422319">
                <a:tc>
                  <a:txBody>
                    <a:bodyPr/>
                    <a:lstStyle/>
                    <a:p>
                      <a:pPr marL="36195" marR="0" algn="l" rtl="0">
                        <a:lnSpc>
                          <a:spcPct val="107000"/>
                        </a:lnSpc>
                        <a:spcBef>
                          <a:spcPts val="100"/>
                        </a:spcBef>
                        <a:spcAft>
                          <a:spcPts val="100"/>
                        </a:spcAft>
                      </a:pPr>
                      <a:r>
                        <a:rPr lang="fr" sz="1600" b="0" i="0" u="none" baseline="0" dirty="0">
                          <a:effectLst/>
                          <a:latin typeface="Calibri"/>
                          <a:ea typeface="Calibri" panose="020F0502020204030204" pitchFamily="34" charset="0"/>
                          <a:cs typeface="Times New Roman"/>
                        </a:rPr>
                        <a:t>Diagnostic de la COVID-19</a:t>
                      </a:r>
                    </a:p>
                  </a:txBody>
                  <a:tcPr marL="22052" marR="22052" marT="580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765865"/>
                  </a:ext>
                </a:extLst>
              </a:tr>
            </a:tbl>
          </a:graphicData>
        </a:graphic>
      </p:graphicFrame>
      <p:sp>
        <p:nvSpPr>
          <p:cNvPr id="7" name="Rectangle 6">
            <a:extLst>
              <a:ext uri="{FF2B5EF4-FFF2-40B4-BE49-F238E27FC236}">
                <a16:creationId xmlns:a16="http://schemas.microsoft.com/office/drawing/2014/main" id="{5B10B108-B560-4D57-93F7-D8FF7D6C3639}"/>
              </a:ext>
            </a:extLst>
          </p:cNvPr>
          <p:cNvSpPr/>
          <p:nvPr/>
        </p:nvSpPr>
        <p:spPr>
          <a:xfrm>
            <a:off x="9952383" y="512638"/>
            <a:ext cx="1707493" cy="4415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 sz="18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4" name="TextBox 1">
            <a:extLst>
              <a:ext uri="{FF2B5EF4-FFF2-40B4-BE49-F238E27FC236}">
                <a16:creationId xmlns:a16="http://schemas.microsoft.com/office/drawing/2014/main" id="{CB4C7F05-7AED-873B-09B3-D32217C38456}"/>
              </a:ext>
            </a:extLst>
          </p:cNvPr>
          <p:cNvSpPr txBox="1"/>
          <p:nvPr/>
        </p:nvSpPr>
        <p:spPr>
          <a:xfrm>
            <a:off x="121507" y="6516130"/>
            <a:ext cx="2784389" cy="2769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292929"/>
                </a:solidFill>
                <a:latin typeface="Poppins"/>
              </a:rPr>
              <a:t>Formation</a:t>
            </a:r>
            <a:r>
              <a:rPr lang="en-US" sz="1200" dirty="0">
                <a:latin typeface="Poppins"/>
                <a:cs typeface="Poppins"/>
              </a:rPr>
              <a:t>​</a:t>
            </a:r>
            <a:r>
              <a:rPr lang="en-US" sz="1200" dirty="0">
                <a:solidFill>
                  <a:srgbClr val="000000"/>
                </a:solidFill>
                <a:latin typeface="Poppins"/>
              </a:rPr>
              <a:t> </a:t>
            </a:r>
            <a:r>
              <a:rPr lang="en-US" sz="1200" b="1" dirty="0" err="1">
                <a:solidFill>
                  <a:srgbClr val="292929"/>
                </a:solidFill>
                <a:latin typeface="Poppins"/>
              </a:rPr>
              <a:t>Complète</a:t>
            </a:r>
            <a:r>
              <a:rPr lang="en-US" sz="1200" b="1" dirty="0">
                <a:solidFill>
                  <a:srgbClr val="292929"/>
                </a:solidFill>
                <a:latin typeface="Poppins"/>
              </a:rPr>
              <a:t> 2022</a:t>
            </a:r>
            <a:endParaRPr lang="en-US" sz="1200" dirty="0"/>
          </a:p>
        </p:txBody>
      </p:sp>
    </p:spTree>
    <p:extLst>
      <p:ext uri="{BB962C8B-B14F-4D97-AF65-F5344CB8AC3E}">
        <p14:creationId xmlns:p14="http://schemas.microsoft.com/office/powerpoint/2010/main" val="1899197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pQE114lM2e6aL9q9.XnE3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QE114lM2e6aL9q9.XnE3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pQE114lM2e6aL9q9.XnE3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BCG Grid 16:9">
  <a:themeElements>
    <a:clrScheme name="WHO Grid">
      <a:dk1>
        <a:srgbClr val="000000"/>
      </a:dk1>
      <a:lt1>
        <a:sysClr val="window" lastClr="FFFFFF"/>
      </a:lt1>
      <a:dk2>
        <a:srgbClr val="04A4EC"/>
      </a:dk2>
      <a:lt2>
        <a:srgbClr val="F2F2F2"/>
      </a:lt2>
      <a:accent1>
        <a:srgbClr val="00244C"/>
      </a:accent1>
      <a:accent2>
        <a:srgbClr val="0373A5"/>
      </a:accent2>
      <a:accent3>
        <a:srgbClr val="FFFF00"/>
      </a:accent3>
      <a:accent4>
        <a:srgbClr val="60CCFC"/>
      </a:accent4>
      <a:accent5>
        <a:srgbClr val="6E6F73"/>
      </a:accent5>
      <a:accent6>
        <a:srgbClr val="8064A2"/>
      </a:accent6>
      <a:hlink>
        <a:srgbClr val="C0504D"/>
      </a:hlink>
      <a:folHlink>
        <a:srgbClr val="C967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2.xml><?xml version="1.0" encoding="utf-8"?>
<a:theme xmlns:a="http://schemas.openxmlformats.org/drawingml/2006/main" name="4_WHO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Theme" id="{5A8AE9AC-0F54-4097-AC5A-4D9BE7D0F3ED}" vid="{44BB6FC6-FDA8-4EB4-AC32-A7648F39BCDE}"/>
    </a:ext>
  </a:extLst>
</a:theme>
</file>

<file path=ppt/theme/theme13.xml><?xml version="1.0" encoding="utf-8"?>
<a:theme xmlns:a="http://schemas.openxmlformats.org/drawingml/2006/main" name="8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o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id="{ED283507-022C-4AFB-8DB8-6A65F288318D}" vid="{C92EE467-3FFC-4B1E-B56A-E5440EA1A7C1}"/>
    </a:ext>
  </a:extLst>
</a:theme>
</file>

<file path=ppt/theme/theme15.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HO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Theme" id="{5A8AE9AC-0F54-4097-AC5A-4D9BE7D0F3ED}" vid="{44BB6FC6-FDA8-4EB4-AC32-A7648F39BCDE}"/>
    </a:ext>
  </a:extLst>
</a:theme>
</file>

<file path=ppt/theme/theme4.xml><?xml version="1.0" encoding="utf-8"?>
<a:theme xmlns:a="http://schemas.openxmlformats.org/drawingml/2006/main" name="4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WHO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Theme" id="{5A8AE9AC-0F54-4097-AC5A-4D9BE7D0F3ED}" vid="{44BB6FC6-FDA8-4EB4-AC32-A7648F39BCDE}"/>
    </a:ext>
  </a:extLst>
</a:theme>
</file>

<file path=ppt/theme/theme7.xml><?xml version="1.0" encoding="utf-8"?>
<a:theme xmlns:a="http://schemas.openxmlformats.org/drawingml/2006/main" name="6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CG Grid 16:9">
  <a:themeElements>
    <a:clrScheme name="WHO Grid">
      <a:dk1>
        <a:srgbClr val="000000"/>
      </a:dk1>
      <a:lt1>
        <a:sysClr val="window" lastClr="FFFFFF"/>
      </a:lt1>
      <a:dk2>
        <a:srgbClr val="04A4EC"/>
      </a:dk2>
      <a:lt2>
        <a:srgbClr val="F2F2F2"/>
      </a:lt2>
      <a:accent1>
        <a:srgbClr val="00244C"/>
      </a:accent1>
      <a:accent2>
        <a:srgbClr val="0373A5"/>
      </a:accent2>
      <a:accent3>
        <a:srgbClr val="FFFF00"/>
      </a:accent3>
      <a:accent4>
        <a:srgbClr val="60CCFC"/>
      </a:accent4>
      <a:accent5>
        <a:srgbClr val="6E6F73"/>
      </a:accent5>
      <a:accent6>
        <a:srgbClr val="8064A2"/>
      </a:accent6>
      <a:hlink>
        <a:srgbClr val="C0504D"/>
      </a:hlink>
      <a:folHlink>
        <a:srgbClr val="C967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9.xml><?xml version="1.0" encoding="utf-8"?>
<a:theme xmlns:a="http://schemas.openxmlformats.org/drawingml/2006/main" name="1_BCG Grid 16:9">
  <a:themeElements>
    <a:clrScheme name="WHO Grid">
      <a:dk1>
        <a:srgbClr val="000000"/>
      </a:dk1>
      <a:lt1>
        <a:sysClr val="window" lastClr="FFFFFF"/>
      </a:lt1>
      <a:dk2>
        <a:srgbClr val="04A4EC"/>
      </a:dk2>
      <a:lt2>
        <a:srgbClr val="F2F2F2"/>
      </a:lt2>
      <a:accent1>
        <a:srgbClr val="00244C"/>
      </a:accent1>
      <a:accent2>
        <a:srgbClr val="0373A5"/>
      </a:accent2>
      <a:accent3>
        <a:srgbClr val="FFFF00"/>
      </a:accent3>
      <a:accent4>
        <a:srgbClr val="60CCFC"/>
      </a:accent4>
      <a:accent5>
        <a:srgbClr val="6E6F73"/>
      </a:accent5>
      <a:accent6>
        <a:srgbClr val="8064A2"/>
      </a:accent6>
      <a:hlink>
        <a:srgbClr val="C0504D"/>
      </a:hlink>
      <a:folHlink>
        <a:srgbClr val="C967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3F37193D1FD4FA7C5F6B177ACE71D" ma:contentTypeVersion="13" ma:contentTypeDescription="Create a new document." ma:contentTypeScope="" ma:versionID="b6e029c6dc5170c7c83791f3328202d9">
  <xsd:schema xmlns:xsd="http://www.w3.org/2001/XMLSchema" xmlns:xs="http://www.w3.org/2001/XMLSchema" xmlns:p="http://schemas.microsoft.com/office/2006/metadata/properties" xmlns:ns3="3fb5d5a2-0b37-4838-a1be-c0974a47b168" xmlns:ns4="af0841bf-f90a-49f0-bd25-52494efc7298" targetNamespace="http://schemas.microsoft.com/office/2006/metadata/properties" ma:root="true" ma:fieldsID="5f3fe9b5c45c5b1095ef9a1b72f34c3e" ns3:_="" ns4:_="">
    <xsd:import namespace="3fb5d5a2-0b37-4838-a1be-c0974a47b168"/>
    <xsd:import namespace="af0841bf-f90a-49f0-bd25-52494efc729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5d5a2-0b37-4838-a1be-c0974a47b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0841bf-f90a-49f0-bd25-52494efc729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203CD2-F9D7-4440-B2B4-16AB23698E34}">
  <ds:schemaRefs>
    <ds:schemaRef ds:uri="http://schemas.microsoft.com/sharepoint/v3/contenttype/forms"/>
  </ds:schemaRefs>
</ds:datastoreItem>
</file>

<file path=customXml/itemProps2.xml><?xml version="1.0" encoding="utf-8"?>
<ds:datastoreItem xmlns:ds="http://schemas.openxmlformats.org/officeDocument/2006/customXml" ds:itemID="{D63E72A7-750E-4741-8AE5-38F45F6130B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FAE1842-DED4-4353-BF77-D6BA4F588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b5d5a2-0b37-4838-a1be-c0974a47b168"/>
    <ds:schemaRef ds:uri="af0841bf-f90a-49f0-bd25-52494efc7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48160</TotalTime>
  <Words>3689</Words>
  <Application>Microsoft Office PowerPoint</Application>
  <PresentationFormat>Widescreen</PresentationFormat>
  <Paragraphs>503</Paragraphs>
  <Slides>23</Slides>
  <Notes>3</Notes>
  <HiddenSlides>1</HiddenSlides>
  <MMClips>0</MMClips>
  <ScaleCrop>false</ScaleCrop>
  <HeadingPairs>
    <vt:vector size="4" baseType="variant">
      <vt:variant>
        <vt:lpstr>Theme</vt:lpstr>
      </vt:variant>
      <vt:variant>
        <vt:i4>15</vt:i4>
      </vt:variant>
      <vt:variant>
        <vt:lpstr>Slide Titles</vt:lpstr>
      </vt:variant>
      <vt:variant>
        <vt:i4>23</vt:i4>
      </vt:variant>
    </vt:vector>
  </HeadingPairs>
  <TitlesOfParts>
    <vt:vector size="38" baseType="lpstr">
      <vt:lpstr>2_Office Theme</vt:lpstr>
      <vt:lpstr>3_Office Theme</vt:lpstr>
      <vt:lpstr>2_WHO Theme</vt:lpstr>
      <vt:lpstr>4_Office Theme</vt:lpstr>
      <vt:lpstr>5_Office Theme</vt:lpstr>
      <vt:lpstr>3_WHO Theme</vt:lpstr>
      <vt:lpstr>6_Office Theme</vt:lpstr>
      <vt:lpstr>BCG Grid 16:9</vt:lpstr>
      <vt:lpstr>1_BCG Grid 16:9</vt:lpstr>
      <vt:lpstr>7_Office Theme</vt:lpstr>
      <vt:lpstr>2_BCG Grid 16:9</vt:lpstr>
      <vt:lpstr>4_WHO Theme</vt:lpstr>
      <vt:lpstr>8_Office Theme</vt:lpstr>
      <vt:lpstr>comp</vt:lpstr>
      <vt:lpstr>comp training ppt theme</vt:lpstr>
      <vt:lpstr>Améliorer la demande et l'adoption des vaccins Facteurs comportementaux et sociaux de la vaccination</vt:lpstr>
      <vt:lpstr>Objectifs d’apprentissage</vt:lpstr>
      <vt:lpstr>Le contexte </vt:lpstr>
      <vt:lpstr>Que mesurons-nous ?</vt:lpstr>
      <vt:lpstr>Qu'en est-il de la réticence ?</vt:lpstr>
      <vt:lpstr>Quels sont les outils et directives disponibles ?</vt:lpstr>
      <vt:lpstr>Pourquoi mesurer les BeSD ?</vt:lpstr>
      <vt:lpstr>Comment les outils   ont-ils été développés ?  (2019-2021) </vt:lpstr>
      <vt:lpstr> Résumé de tous les sujets mesurés :  Enquête sur la vaccination contre la COVID-19</vt:lpstr>
      <vt:lpstr>Indicateurs prioritaires pour le S&amp;E de routine (avec des questions)</vt:lpstr>
      <vt:lpstr>Indicateurs prioritaires pour le S&amp;E de routine (avec des questions)</vt:lpstr>
      <vt:lpstr>PowerPoint Presentation</vt:lpstr>
      <vt:lpstr>PowerPoint Presentation</vt:lpstr>
      <vt:lpstr>PowerPoint Presentation</vt:lpstr>
      <vt:lpstr>PowerPoint Presentation</vt:lpstr>
      <vt:lpstr>Fort accent mis sur le suivi et l'évaluation (S&amp;E) des interventions  pour l'apprentissage continu</vt:lpstr>
      <vt:lpstr>Conclusions et recommandations du SAGE :  Facteurs comportementaux et sociaux (BeSD) de l'adoption</vt:lpstr>
      <vt:lpstr>Comment utiliser les BeSD pour les données locales ?</vt:lpstr>
      <vt:lpstr>Rechercher les meilleurs conseils</vt:lpstr>
      <vt:lpstr>Besoin de plus d'informations ?</vt:lpstr>
      <vt:lpstr>Exercice de groupe  (20 min au total)</vt:lpstr>
      <vt:lpstr>Questionnaire</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Benedikt Fischer</dc:creator>
  <cp:lastModifiedBy>Crystal Bruce</cp:lastModifiedBy>
  <cp:revision>937</cp:revision>
  <cp:lastPrinted>2019-09-17T11:05:00Z</cp:lastPrinted>
  <dcterms:created xsi:type="dcterms:W3CDTF">2016-09-26T17:27:22Z</dcterms:created>
  <dcterms:modified xsi:type="dcterms:W3CDTF">2022-07-21T15:38:24Z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0x0101001323F37193D1FD4FA7C5F6B177ACE71D</vt:lpwstr>
  </property>
  <property fmtid="{D5CDD505-2E9C-101B-9397-08002B2CF9AE}" pid="3" name="MSIP_Label_7b94a7b8-f06c-4dfe-bdcc-9b548fd58c31_Enabled">
    <vt:lpwstr>true</vt:lpwstr>
  </property>
  <property fmtid="{D5CDD505-2E9C-101B-9397-08002B2CF9AE}" pid="4" name="MSIP_Label_7b94a7b8-f06c-4dfe-bdcc-9b548fd58c31_SetDate">
    <vt:lpwstr>2022-06-01T04:36:10Z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ff546eaa-4d31-4b07-a9d6-e6e45dac1433</vt:lpwstr>
  </property>
  <property fmtid="{D5CDD505-2E9C-101B-9397-08002B2CF9AE}" pid="9" name="MSIP_Label_7b94a7b8-f06c-4dfe-bdcc-9b548fd58c31_ContentBits">
    <vt:lpwstr>0</vt:lpwstr>
  </property>
</Properties>
</file>