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26" r:id="rId1"/>
    <p:sldMasterId id="2147483685" r:id="rId2"/>
    <p:sldMasterId id="2147483714" r:id="rId3"/>
    <p:sldMasterId id="2147483648" r:id="rId4"/>
  </p:sldMasterIdLst>
  <p:notesMasterIdLst>
    <p:notesMasterId r:id="rId64"/>
  </p:notesMasterIdLst>
  <p:handoutMasterIdLst>
    <p:handoutMasterId r:id="rId65"/>
  </p:handoutMasterIdLst>
  <p:sldIdLst>
    <p:sldId id="268" r:id="rId5"/>
    <p:sldId id="281" r:id="rId6"/>
    <p:sldId id="282" r:id="rId7"/>
    <p:sldId id="287" r:id="rId8"/>
    <p:sldId id="313" r:id="rId9"/>
    <p:sldId id="314" r:id="rId10"/>
    <p:sldId id="315" r:id="rId11"/>
    <p:sldId id="316" r:id="rId12"/>
    <p:sldId id="317" r:id="rId13"/>
    <p:sldId id="348" r:id="rId14"/>
    <p:sldId id="319" r:id="rId15"/>
    <p:sldId id="320" r:id="rId16"/>
    <p:sldId id="321" r:id="rId17"/>
    <p:sldId id="322" r:id="rId18"/>
    <p:sldId id="323" r:id="rId19"/>
    <p:sldId id="324" r:id="rId20"/>
    <p:sldId id="325" r:id="rId21"/>
    <p:sldId id="349" r:id="rId22"/>
    <p:sldId id="327" r:id="rId23"/>
    <p:sldId id="328" r:id="rId24"/>
    <p:sldId id="329" r:id="rId25"/>
    <p:sldId id="330" r:id="rId26"/>
    <p:sldId id="331" r:id="rId27"/>
    <p:sldId id="332" r:id="rId28"/>
    <p:sldId id="333" r:id="rId29"/>
    <p:sldId id="339" r:id="rId30"/>
    <p:sldId id="334" r:id="rId31"/>
    <p:sldId id="335" r:id="rId32"/>
    <p:sldId id="340" r:id="rId33"/>
    <p:sldId id="336" r:id="rId34"/>
    <p:sldId id="337" r:id="rId35"/>
    <p:sldId id="338" r:id="rId36"/>
    <p:sldId id="292" r:id="rId37"/>
    <p:sldId id="291" r:id="rId38"/>
    <p:sldId id="293" r:id="rId39"/>
    <p:sldId id="294" r:id="rId40"/>
    <p:sldId id="303" r:id="rId41"/>
    <p:sldId id="306" r:id="rId42"/>
    <p:sldId id="373" r:id="rId43"/>
    <p:sldId id="310" r:id="rId44"/>
    <p:sldId id="350" r:id="rId45"/>
    <p:sldId id="351" r:id="rId46"/>
    <p:sldId id="369" r:id="rId47"/>
    <p:sldId id="370" r:id="rId48"/>
    <p:sldId id="371" r:id="rId49"/>
    <p:sldId id="372" r:id="rId50"/>
    <p:sldId id="356" r:id="rId51"/>
    <p:sldId id="357" r:id="rId52"/>
    <p:sldId id="358" r:id="rId53"/>
    <p:sldId id="359" r:id="rId54"/>
    <p:sldId id="360" r:id="rId55"/>
    <p:sldId id="361" r:id="rId56"/>
    <p:sldId id="362" r:id="rId57"/>
    <p:sldId id="363" r:id="rId58"/>
    <p:sldId id="364" r:id="rId59"/>
    <p:sldId id="365" r:id="rId60"/>
    <p:sldId id="366" r:id="rId61"/>
    <p:sldId id="367" r:id="rId62"/>
    <p:sldId id="368" r:id="rId63"/>
  </p:sldIdLst>
  <p:sldSz cx="18288000" cy="10287000"/>
  <p:notesSz cx="6858000" cy="9144000"/>
  <p:embeddedFontLst>
    <p:embeddedFont>
      <p:font typeface="Calibri" panose="020F0502020204030204" pitchFamily="34" charset="0"/>
      <p:regular r:id="rId66"/>
      <p:bold r:id="rId67"/>
      <p:italic r:id="rId68"/>
      <p:boldItalic r:id="rId69"/>
    </p:embeddedFont>
    <p:embeddedFont>
      <p:font typeface="Calibri Light" panose="020F0302020204030204" pitchFamily="34" charset="0"/>
      <p:regular r:id="rId70"/>
      <p:italic r:id="rId71"/>
    </p:embeddedFont>
    <p:embeddedFont>
      <p:font typeface="Comic Sans MS" panose="030F0702030302020204" pitchFamily="66" charset="0"/>
      <p:regular r:id="rId72"/>
      <p:bold r:id="rId73"/>
      <p:italic r:id="rId74"/>
      <p:boldItalic r:id="rId75"/>
    </p:embeddedFont>
    <p:embeddedFont>
      <p:font typeface="MV Boli" panose="02000500030200090000" pitchFamily="2" charset="0"/>
      <p:regular r:id="rId76"/>
    </p:embeddedFont>
    <p:embeddedFont>
      <p:font typeface="Poppins" panose="00000500000000000000" pitchFamily="2" charset="0"/>
      <p:regular r:id="rId77"/>
      <p:bold r:id="rId78"/>
      <p:italic r:id="rId79"/>
      <p:boldItalic r:id="rId80"/>
    </p:embeddedFont>
    <p:embeddedFont>
      <p:font typeface="Poppins ExtraBold" panose="00000900000000000000" pitchFamily="2" charset="0"/>
      <p:regular r:id="rId81"/>
      <p:bold r:id="rId82"/>
      <p:italic r:id="rId83"/>
      <p:boldItalic r:id="rId84"/>
    </p:embeddedFont>
    <p:embeddedFont>
      <p:font typeface="Poppins Light" panose="00000400000000000000" pitchFamily="2" charset="0"/>
      <p:regular r:id="rId85"/>
      <p:italic r:id="rId86"/>
    </p:embeddedFont>
    <p:embeddedFont>
      <p:font typeface="Roboto" panose="02000000000000000000" pitchFamily="2" charset="0"/>
      <p:regular r:id="rId87"/>
      <p:bold r:id="rId88"/>
      <p:italic r:id="rId89"/>
      <p:boldItalic r:id="rId90"/>
    </p:embeddedFont>
    <p:embeddedFont>
      <p:font typeface="Roboto Light" panose="02000000000000000000" pitchFamily="2" charset="0"/>
      <p:regular r:id="rId91"/>
      <p:italic r:id="rId92"/>
    </p:embeddedFont>
    <p:embeddedFont>
      <p:font typeface="Varela Round" panose="00000500000000000000" pitchFamily="2" charset="-79"/>
      <p:regular r:id="rId9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ISHIZUMI, Atsuyoshi" initials="IA" lastIdx="2" clrIdx="0">
    <p:extLst>
      <p:ext uri="{19B8F6BF-5375-455C-9EA6-DF929625EA0E}">
        <p15:presenceInfo xmlns:p15="http://schemas.microsoft.com/office/powerpoint/2012/main" userId="S::ishizumia@who.int::d3d42671-f358-4d89-a17c-d5042ccd41d9" providerId="AD"/>
      </p:ext>
    </p:extLst>
  </p:cmAuthor>
  <p:cmAuthor id="4" name="Guest User" initials="GU" lastIdx="2" clrIdx="1">
    <p:extLst>
      <p:ext uri="{19B8F6BF-5375-455C-9EA6-DF929625EA0E}">
        <p15:presenceInfo xmlns:p15="http://schemas.microsoft.com/office/powerpoint/2012/main" userId="Guest User" providerId="Windows Live"/>
      </p:ext>
    </p:extLst>
  </p:cmAuthor>
  <p:cmAuthor id="5" name="Peggy Hanna" initials="PH" lastIdx="2" clrIdx="2">
    <p:extLst>
      <p:ext uri="{19B8F6BF-5375-455C-9EA6-DF929625EA0E}">
        <p15:presenceInfo xmlns:p15="http://schemas.microsoft.com/office/powerpoint/2012/main" userId="2c09229bc0fb787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D92D"/>
    <a:srgbClr val="0D4D67"/>
    <a:srgbClr val="29B9A0"/>
    <a:srgbClr val="27AF9B"/>
    <a:srgbClr val="F64B1D"/>
    <a:srgbClr val="0B81D5"/>
    <a:srgbClr val="2A999B"/>
    <a:srgbClr val="032B43"/>
    <a:srgbClr val="FC7A1D"/>
    <a:srgbClr val="2929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D93A6B-9157-477B-83CB-A84B76C3B4BF}" v="6" dt="2022-07-22T01:23:50.066"/>
    <p1510:client id="{3A8FCB7D-0893-4BEB-B49F-FBA140C8D812}" v="2" dt="2022-07-05T10:57:51.266"/>
    <p1510:client id="{5748665A-9137-40F3-8C5D-69E2BF95FB8D}" v="9" dt="2022-07-04T23:53:37.892"/>
    <p1510:client id="{6D7761D5-16E3-430F-BFD4-3236029C83C5}" v="3" dt="2022-07-08T21:16:29.045"/>
    <p1510:client id="{7022D772-3C88-4598-BFB3-8864BB152FB7}" v="1" dt="2022-07-22T14:00:20.085"/>
    <p1510:client id="{9429A35C-AF88-432E-9C4E-BDE98FB372C7}" v="6" dt="2022-07-04T19:02:39.894"/>
    <p1510:client id="{A473A6DF-544B-4F70-B7EF-5FD763918E3E}" v="26" dt="2022-07-05T00:06:01.889"/>
    <p1510:client id="{C22A5B7A-D83D-4FC0-A748-87FA42260A60}" v="30" dt="2022-07-05T09:36:48.035"/>
    <p1510:client id="{E3ADDDFF-64AE-4B97-81E2-06ABB8AEFB6F}" v="1" dt="2022-07-04T19:01:31.328"/>
    <p1510:client id="{E7024456-AC00-4DD6-BB18-95E980D74C87}" v="230" dt="2022-07-05T05:40:05.781"/>
    <p1510:client id="{FC2E612A-9D43-4A7F-B570-8071F7A167DB}" v="99" dt="2022-07-04T21:15:00.347"/>
    <p1510:client id="{FF3C99C2-5764-4379-85A0-DC2BC58EDBD7}" v="132" dt="2022-07-05T17:08:09.8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font" Target="fonts/font3.fntdata"/><Relationship Id="rId84" Type="http://schemas.openxmlformats.org/officeDocument/2006/relationships/font" Target="fonts/font19.fntdata"/><Relationship Id="rId89" Type="http://schemas.openxmlformats.org/officeDocument/2006/relationships/font" Target="fonts/font24.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9.fntdata"/><Relationship Id="rId79" Type="http://schemas.openxmlformats.org/officeDocument/2006/relationships/font" Target="fonts/font14.fntdata"/><Relationship Id="rId5" Type="http://schemas.openxmlformats.org/officeDocument/2006/relationships/slide" Target="slides/slide1.xml"/><Relationship Id="rId90" Type="http://schemas.openxmlformats.org/officeDocument/2006/relationships/font" Target="fonts/font25.fntdata"/><Relationship Id="rId95" Type="http://schemas.openxmlformats.org/officeDocument/2006/relationships/presProps" Target="pres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notesMaster" Target="notesMasters/notesMaster1.xml"/><Relationship Id="rId69" Type="http://schemas.openxmlformats.org/officeDocument/2006/relationships/font" Target="fonts/font4.fntdata"/><Relationship Id="rId80" Type="http://schemas.openxmlformats.org/officeDocument/2006/relationships/font" Target="fonts/font15.fntdata"/><Relationship Id="rId85" Type="http://schemas.openxmlformats.org/officeDocument/2006/relationships/font" Target="fonts/font20.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2.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5.fntdata"/><Relationship Id="rId75" Type="http://schemas.openxmlformats.org/officeDocument/2006/relationships/font" Target="fonts/font10.fntdata"/><Relationship Id="rId83" Type="http://schemas.openxmlformats.org/officeDocument/2006/relationships/font" Target="fonts/font18.fntdata"/><Relationship Id="rId88" Type="http://schemas.openxmlformats.org/officeDocument/2006/relationships/font" Target="fonts/font23.fntdata"/><Relationship Id="rId91" Type="http://schemas.openxmlformats.org/officeDocument/2006/relationships/font" Target="fonts/font26.fntdata"/><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handoutMaster" Target="handoutMasters/handoutMaster1.xml"/><Relationship Id="rId73" Type="http://schemas.openxmlformats.org/officeDocument/2006/relationships/font" Target="fonts/font8.fntdata"/><Relationship Id="rId78" Type="http://schemas.openxmlformats.org/officeDocument/2006/relationships/font" Target="fonts/font13.fntdata"/><Relationship Id="rId81" Type="http://schemas.openxmlformats.org/officeDocument/2006/relationships/font" Target="fonts/font16.fntdata"/><Relationship Id="rId86" Type="http://schemas.openxmlformats.org/officeDocument/2006/relationships/font" Target="fonts/font21.fntdata"/><Relationship Id="rId94" Type="http://schemas.openxmlformats.org/officeDocument/2006/relationships/commentAuthors" Target="commentAuthors.xml"/><Relationship Id="rId99"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11.fntdata"/><Relationship Id="rId97"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font" Target="fonts/font6.fntdata"/><Relationship Id="rId92" Type="http://schemas.openxmlformats.org/officeDocument/2006/relationships/font" Target="fonts/font27.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1.fntdata"/><Relationship Id="rId87" Type="http://schemas.openxmlformats.org/officeDocument/2006/relationships/font" Target="fonts/font22.fntdata"/><Relationship Id="rId61" Type="http://schemas.openxmlformats.org/officeDocument/2006/relationships/slide" Target="slides/slide57.xml"/><Relationship Id="rId82" Type="http://schemas.openxmlformats.org/officeDocument/2006/relationships/font" Target="fonts/font17.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font" Target="fonts/font12.fntdata"/><Relationship Id="rId100"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7.fntdata"/><Relationship Id="rId93" Type="http://schemas.openxmlformats.org/officeDocument/2006/relationships/font" Target="fonts/font28.fntdata"/><Relationship Id="rId9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Boim" userId="6d86ea8e5704f9b3" providerId="Windows Live" clId="Web-{E3ADDDFF-64AE-4B97-81E2-06ABB8AEFB6F}"/>
    <pc:docChg chg="modSld">
      <pc:chgData name="Sarah Boim" userId="6d86ea8e5704f9b3" providerId="Windows Live" clId="Web-{E3ADDDFF-64AE-4B97-81E2-06ABB8AEFB6F}" dt="2022-07-04T19:01:31.328" v="0" actId="20577"/>
      <pc:docMkLst>
        <pc:docMk/>
      </pc:docMkLst>
      <pc:sldChg chg="modSp">
        <pc:chgData name="Sarah Boim" userId="6d86ea8e5704f9b3" providerId="Windows Live" clId="Web-{E3ADDDFF-64AE-4B97-81E2-06ABB8AEFB6F}" dt="2022-07-04T19:01:31.328" v="0" actId="20577"/>
        <pc:sldMkLst>
          <pc:docMk/>
          <pc:sldMk cId="3857055425" sldId="351"/>
        </pc:sldMkLst>
        <pc:spChg chg="mod">
          <ac:chgData name="Sarah Boim" userId="6d86ea8e5704f9b3" providerId="Windows Live" clId="Web-{E3ADDDFF-64AE-4B97-81E2-06ABB8AEFB6F}" dt="2022-07-04T19:01:31.328" v="0" actId="20577"/>
          <ac:spMkLst>
            <pc:docMk/>
            <pc:sldMk cId="3857055425" sldId="351"/>
            <ac:spMk id="2" creationId="{00000000-0000-0000-0000-000000000000}"/>
          </ac:spMkLst>
        </pc:spChg>
      </pc:sldChg>
    </pc:docChg>
  </pc:docChgLst>
  <pc:docChgLst>
    <pc:chgData name="Roshni Devchand" userId="391f66c60875c68d" providerId="Windows Live" clId="Web-{3A8FCB7D-0893-4BEB-B49F-FBA140C8D812}"/>
    <pc:docChg chg="addSld modSld addMainMaster modMainMaster">
      <pc:chgData name="Roshni Devchand" userId="391f66c60875c68d" providerId="Windows Live" clId="Web-{3A8FCB7D-0893-4BEB-B49F-FBA140C8D812}" dt="2022-07-05T10:57:51.266" v="1"/>
      <pc:docMkLst>
        <pc:docMk/>
      </pc:docMkLst>
      <pc:sldChg chg="addSp add">
        <pc:chgData name="Roshni Devchand" userId="391f66c60875c68d" providerId="Windows Live" clId="Web-{3A8FCB7D-0893-4BEB-B49F-FBA140C8D812}" dt="2022-07-05T10:57:51.266" v="1"/>
        <pc:sldMkLst>
          <pc:docMk/>
          <pc:sldMk cId="4025547634" sldId="373"/>
        </pc:sldMkLst>
        <pc:spChg chg="add">
          <ac:chgData name="Roshni Devchand" userId="391f66c60875c68d" providerId="Windows Live" clId="Web-{3A8FCB7D-0893-4BEB-B49F-FBA140C8D812}" dt="2022-07-05T10:57:51.266" v="1"/>
          <ac:spMkLst>
            <pc:docMk/>
            <pc:sldMk cId="4025547634" sldId="373"/>
            <ac:spMk id="3" creationId="{8DF19FB5-4B03-DB7B-18D8-B907A02B53C6}"/>
          </ac:spMkLst>
        </pc:spChg>
      </pc:sldChg>
      <pc:sldMasterChg chg="add addSldLayout">
        <pc:chgData name="Roshni Devchand" userId="391f66c60875c68d" providerId="Windows Live" clId="Web-{3A8FCB7D-0893-4BEB-B49F-FBA140C8D812}" dt="2022-07-05T10:57:41.500" v="0"/>
        <pc:sldMasterMkLst>
          <pc:docMk/>
          <pc:sldMasterMk cId="0" sldId="2147483648"/>
        </pc:sldMasterMkLst>
        <pc:sldLayoutChg chg="add">
          <pc:chgData name="Roshni Devchand" userId="391f66c60875c68d" providerId="Windows Live" clId="Web-{3A8FCB7D-0893-4BEB-B49F-FBA140C8D812}" dt="2022-07-05T10:57:41.500" v="0"/>
          <pc:sldLayoutMkLst>
            <pc:docMk/>
            <pc:sldMasterMk cId="0" sldId="2147483648"/>
            <pc:sldLayoutMk cId="0" sldId="2147483650"/>
          </pc:sldLayoutMkLst>
        </pc:sldLayoutChg>
        <pc:sldLayoutChg chg="add">
          <pc:chgData name="Roshni Devchand" userId="391f66c60875c68d" providerId="Windows Live" clId="Web-{3A8FCB7D-0893-4BEB-B49F-FBA140C8D812}" dt="2022-07-05T10:57:41.500" v="0"/>
          <pc:sldLayoutMkLst>
            <pc:docMk/>
            <pc:sldMasterMk cId="0" sldId="2147483648"/>
            <pc:sldLayoutMk cId="0" sldId="2147483658"/>
          </pc:sldLayoutMkLst>
        </pc:sldLayoutChg>
        <pc:sldLayoutChg chg="add">
          <pc:chgData name="Roshni Devchand" userId="391f66c60875c68d" providerId="Windows Live" clId="Web-{3A8FCB7D-0893-4BEB-B49F-FBA140C8D812}" dt="2022-07-05T10:57:41.500" v="0"/>
          <pc:sldLayoutMkLst>
            <pc:docMk/>
            <pc:sldMasterMk cId="0" sldId="2147483648"/>
            <pc:sldLayoutMk cId="0" sldId="2147483659"/>
          </pc:sldLayoutMkLst>
        </pc:sldLayoutChg>
        <pc:sldLayoutChg chg="add">
          <pc:chgData name="Roshni Devchand" userId="391f66c60875c68d" providerId="Windows Live" clId="Web-{3A8FCB7D-0893-4BEB-B49F-FBA140C8D812}" dt="2022-07-05T10:57:41.500" v="0"/>
          <pc:sldLayoutMkLst>
            <pc:docMk/>
            <pc:sldMasterMk cId="0" sldId="2147483648"/>
            <pc:sldLayoutMk cId="0" sldId="2147483660"/>
          </pc:sldLayoutMkLst>
        </pc:sldLayoutChg>
        <pc:sldLayoutChg chg="add">
          <pc:chgData name="Roshni Devchand" userId="391f66c60875c68d" providerId="Windows Live" clId="Web-{3A8FCB7D-0893-4BEB-B49F-FBA140C8D812}" dt="2022-07-05T10:57:41.500" v="0"/>
          <pc:sldLayoutMkLst>
            <pc:docMk/>
            <pc:sldMasterMk cId="0" sldId="2147483648"/>
            <pc:sldLayoutMk cId="0" sldId="2147483661"/>
          </pc:sldLayoutMkLst>
        </pc:sldLayoutChg>
        <pc:sldLayoutChg chg="add">
          <pc:chgData name="Roshni Devchand" userId="391f66c60875c68d" providerId="Windows Live" clId="Web-{3A8FCB7D-0893-4BEB-B49F-FBA140C8D812}" dt="2022-07-05T10:57:41.500" v="0"/>
          <pc:sldLayoutMkLst>
            <pc:docMk/>
            <pc:sldMasterMk cId="0" sldId="2147483648"/>
            <pc:sldLayoutMk cId="0" sldId="2147483662"/>
          </pc:sldLayoutMkLst>
        </pc:sldLayoutChg>
        <pc:sldLayoutChg chg="add">
          <pc:chgData name="Roshni Devchand" userId="391f66c60875c68d" providerId="Windows Live" clId="Web-{3A8FCB7D-0893-4BEB-B49F-FBA140C8D812}" dt="2022-07-05T10:57:41.500" v="0"/>
          <pc:sldLayoutMkLst>
            <pc:docMk/>
            <pc:sldMasterMk cId="0" sldId="2147483648"/>
            <pc:sldLayoutMk cId="0" sldId="2147483663"/>
          </pc:sldLayoutMkLst>
        </pc:sldLayoutChg>
        <pc:sldLayoutChg chg="add">
          <pc:chgData name="Roshni Devchand" userId="391f66c60875c68d" providerId="Windows Live" clId="Web-{3A8FCB7D-0893-4BEB-B49F-FBA140C8D812}" dt="2022-07-05T10:57:41.500" v="0"/>
          <pc:sldLayoutMkLst>
            <pc:docMk/>
            <pc:sldMasterMk cId="0" sldId="2147483648"/>
            <pc:sldLayoutMk cId="0" sldId="2147483664"/>
          </pc:sldLayoutMkLst>
        </pc:sldLayoutChg>
        <pc:sldLayoutChg chg="add">
          <pc:chgData name="Roshni Devchand" userId="391f66c60875c68d" providerId="Windows Live" clId="Web-{3A8FCB7D-0893-4BEB-B49F-FBA140C8D812}" dt="2022-07-05T10:57:41.500" v="0"/>
          <pc:sldLayoutMkLst>
            <pc:docMk/>
            <pc:sldMasterMk cId="0" sldId="2147483648"/>
            <pc:sldLayoutMk cId="0" sldId="2147483665"/>
          </pc:sldLayoutMkLst>
        </pc:sldLayoutChg>
        <pc:sldLayoutChg chg="add">
          <pc:chgData name="Roshni Devchand" userId="391f66c60875c68d" providerId="Windows Live" clId="Web-{3A8FCB7D-0893-4BEB-B49F-FBA140C8D812}" dt="2022-07-05T10:57:41.500" v="0"/>
          <pc:sldLayoutMkLst>
            <pc:docMk/>
            <pc:sldMasterMk cId="0" sldId="2147483648"/>
            <pc:sldLayoutMk cId="0" sldId="2147483666"/>
          </pc:sldLayoutMkLst>
        </pc:sldLayoutChg>
        <pc:sldLayoutChg chg="add">
          <pc:chgData name="Roshni Devchand" userId="391f66c60875c68d" providerId="Windows Live" clId="Web-{3A8FCB7D-0893-4BEB-B49F-FBA140C8D812}" dt="2022-07-05T10:57:41.500" v="0"/>
          <pc:sldLayoutMkLst>
            <pc:docMk/>
            <pc:sldMasterMk cId="0" sldId="2147483648"/>
            <pc:sldLayoutMk cId="0" sldId="2147483667"/>
          </pc:sldLayoutMkLst>
        </pc:sldLayoutChg>
        <pc:sldLayoutChg chg="add">
          <pc:chgData name="Roshni Devchand" userId="391f66c60875c68d" providerId="Windows Live" clId="Web-{3A8FCB7D-0893-4BEB-B49F-FBA140C8D812}" dt="2022-07-05T10:57:41.500" v="0"/>
          <pc:sldLayoutMkLst>
            <pc:docMk/>
            <pc:sldMasterMk cId="0" sldId="2147483648"/>
            <pc:sldLayoutMk cId="0" sldId="2147483668"/>
          </pc:sldLayoutMkLst>
        </pc:sldLayoutChg>
        <pc:sldLayoutChg chg="add">
          <pc:chgData name="Roshni Devchand" userId="391f66c60875c68d" providerId="Windows Live" clId="Web-{3A8FCB7D-0893-4BEB-B49F-FBA140C8D812}" dt="2022-07-05T10:57:41.500" v="0"/>
          <pc:sldLayoutMkLst>
            <pc:docMk/>
            <pc:sldMasterMk cId="0" sldId="2147483648"/>
            <pc:sldLayoutMk cId="0" sldId="2147483669"/>
          </pc:sldLayoutMkLst>
        </pc:sldLayoutChg>
        <pc:sldLayoutChg chg="add">
          <pc:chgData name="Roshni Devchand" userId="391f66c60875c68d" providerId="Windows Live" clId="Web-{3A8FCB7D-0893-4BEB-B49F-FBA140C8D812}" dt="2022-07-05T10:57:41.500" v="0"/>
          <pc:sldLayoutMkLst>
            <pc:docMk/>
            <pc:sldMasterMk cId="0" sldId="2147483648"/>
            <pc:sldLayoutMk cId="0" sldId="2147483670"/>
          </pc:sldLayoutMkLst>
        </pc:sldLayoutChg>
        <pc:sldLayoutChg chg="add">
          <pc:chgData name="Roshni Devchand" userId="391f66c60875c68d" providerId="Windows Live" clId="Web-{3A8FCB7D-0893-4BEB-B49F-FBA140C8D812}" dt="2022-07-05T10:57:41.500" v="0"/>
          <pc:sldLayoutMkLst>
            <pc:docMk/>
            <pc:sldMasterMk cId="0" sldId="2147483648"/>
            <pc:sldLayoutMk cId="0" sldId="2147483671"/>
          </pc:sldLayoutMkLst>
        </pc:sldLayoutChg>
        <pc:sldLayoutChg chg="add">
          <pc:chgData name="Roshni Devchand" userId="391f66c60875c68d" providerId="Windows Live" clId="Web-{3A8FCB7D-0893-4BEB-B49F-FBA140C8D812}" dt="2022-07-05T10:57:41.500" v="0"/>
          <pc:sldLayoutMkLst>
            <pc:docMk/>
            <pc:sldMasterMk cId="0" sldId="2147483648"/>
            <pc:sldLayoutMk cId="0" sldId="2147483672"/>
          </pc:sldLayoutMkLst>
        </pc:sldLayoutChg>
        <pc:sldLayoutChg chg="add">
          <pc:chgData name="Roshni Devchand" userId="391f66c60875c68d" providerId="Windows Live" clId="Web-{3A8FCB7D-0893-4BEB-B49F-FBA140C8D812}" dt="2022-07-05T10:57:41.500" v="0"/>
          <pc:sldLayoutMkLst>
            <pc:docMk/>
            <pc:sldMasterMk cId="0" sldId="2147483648"/>
            <pc:sldLayoutMk cId="0" sldId="2147483673"/>
          </pc:sldLayoutMkLst>
        </pc:sldLayoutChg>
        <pc:sldLayoutChg chg="add">
          <pc:chgData name="Roshni Devchand" userId="391f66c60875c68d" providerId="Windows Live" clId="Web-{3A8FCB7D-0893-4BEB-B49F-FBA140C8D812}" dt="2022-07-05T10:57:41.500" v="0"/>
          <pc:sldLayoutMkLst>
            <pc:docMk/>
            <pc:sldMasterMk cId="0" sldId="2147483648"/>
            <pc:sldLayoutMk cId="0" sldId="2147483674"/>
          </pc:sldLayoutMkLst>
        </pc:sldLayoutChg>
        <pc:sldLayoutChg chg="add">
          <pc:chgData name="Roshni Devchand" userId="391f66c60875c68d" providerId="Windows Live" clId="Web-{3A8FCB7D-0893-4BEB-B49F-FBA140C8D812}" dt="2022-07-05T10:57:41.500" v="0"/>
          <pc:sldLayoutMkLst>
            <pc:docMk/>
            <pc:sldMasterMk cId="0" sldId="2147483648"/>
            <pc:sldLayoutMk cId="0" sldId="2147483675"/>
          </pc:sldLayoutMkLst>
        </pc:sldLayoutChg>
        <pc:sldLayoutChg chg="add">
          <pc:chgData name="Roshni Devchand" userId="391f66c60875c68d" providerId="Windows Live" clId="Web-{3A8FCB7D-0893-4BEB-B49F-FBA140C8D812}" dt="2022-07-05T10:57:41.500" v="0"/>
          <pc:sldLayoutMkLst>
            <pc:docMk/>
            <pc:sldMasterMk cId="0" sldId="2147483648"/>
            <pc:sldLayoutMk cId="0" sldId="2147483676"/>
          </pc:sldLayoutMkLst>
        </pc:sldLayoutChg>
      </pc:sldMasterChg>
      <pc:sldMasterChg chg="replId modSldLayout">
        <pc:chgData name="Roshni Devchand" userId="391f66c60875c68d" providerId="Windows Live" clId="Web-{3A8FCB7D-0893-4BEB-B49F-FBA140C8D812}" dt="2022-07-05T10:57:41.500" v="0"/>
        <pc:sldMasterMkLst>
          <pc:docMk/>
          <pc:sldMasterMk cId="2549415331" sldId="2147483726"/>
        </pc:sldMasterMkLst>
        <pc:sldLayoutChg chg="replId">
          <pc:chgData name="Roshni Devchand" userId="391f66c60875c68d" providerId="Windows Live" clId="Web-{3A8FCB7D-0893-4BEB-B49F-FBA140C8D812}" dt="2022-07-05T10:57:41.500" v="0"/>
          <pc:sldLayoutMkLst>
            <pc:docMk/>
            <pc:sldMasterMk cId="2549415331" sldId="2147483726"/>
            <pc:sldLayoutMk cId="496302741" sldId="2147483727"/>
          </pc:sldLayoutMkLst>
        </pc:sldLayoutChg>
        <pc:sldLayoutChg chg="replId">
          <pc:chgData name="Roshni Devchand" userId="391f66c60875c68d" providerId="Windows Live" clId="Web-{3A8FCB7D-0893-4BEB-B49F-FBA140C8D812}" dt="2022-07-05T10:57:41.500" v="0"/>
          <pc:sldLayoutMkLst>
            <pc:docMk/>
            <pc:sldMasterMk cId="2549415331" sldId="2147483726"/>
            <pc:sldLayoutMk cId="2303728736" sldId="2147483728"/>
          </pc:sldLayoutMkLst>
        </pc:sldLayoutChg>
        <pc:sldLayoutChg chg="replId">
          <pc:chgData name="Roshni Devchand" userId="391f66c60875c68d" providerId="Windows Live" clId="Web-{3A8FCB7D-0893-4BEB-B49F-FBA140C8D812}" dt="2022-07-05T10:57:41.500" v="0"/>
          <pc:sldLayoutMkLst>
            <pc:docMk/>
            <pc:sldMasterMk cId="2549415331" sldId="2147483726"/>
            <pc:sldLayoutMk cId="1754429888" sldId="2147483729"/>
          </pc:sldLayoutMkLst>
        </pc:sldLayoutChg>
        <pc:sldLayoutChg chg="replId">
          <pc:chgData name="Roshni Devchand" userId="391f66c60875c68d" providerId="Windows Live" clId="Web-{3A8FCB7D-0893-4BEB-B49F-FBA140C8D812}" dt="2022-07-05T10:57:41.500" v="0"/>
          <pc:sldLayoutMkLst>
            <pc:docMk/>
            <pc:sldMasterMk cId="2549415331" sldId="2147483726"/>
            <pc:sldLayoutMk cId="904460375" sldId="2147483730"/>
          </pc:sldLayoutMkLst>
        </pc:sldLayoutChg>
        <pc:sldLayoutChg chg="replId">
          <pc:chgData name="Roshni Devchand" userId="391f66c60875c68d" providerId="Windows Live" clId="Web-{3A8FCB7D-0893-4BEB-B49F-FBA140C8D812}" dt="2022-07-05T10:57:41.500" v="0"/>
          <pc:sldLayoutMkLst>
            <pc:docMk/>
            <pc:sldMasterMk cId="2549415331" sldId="2147483726"/>
            <pc:sldLayoutMk cId="2830162620" sldId="2147483731"/>
          </pc:sldLayoutMkLst>
        </pc:sldLayoutChg>
        <pc:sldLayoutChg chg="replId">
          <pc:chgData name="Roshni Devchand" userId="391f66c60875c68d" providerId="Windows Live" clId="Web-{3A8FCB7D-0893-4BEB-B49F-FBA140C8D812}" dt="2022-07-05T10:57:41.500" v="0"/>
          <pc:sldLayoutMkLst>
            <pc:docMk/>
            <pc:sldMasterMk cId="2549415331" sldId="2147483726"/>
            <pc:sldLayoutMk cId="59462969" sldId="2147483732"/>
          </pc:sldLayoutMkLst>
        </pc:sldLayoutChg>
        <pc:sldLayoutChg chg="replId">
          <pc:chgData name="Roshni Devchand" userId="391f66c60875c68d" providerId="Windows Live" clId="Web-{3A8FCB7D-0893-4BEB-B49F-FBA140C8D812}" dt="2022-07-05T10:57:41.500" v="0"/>
          <pc:sldLayoutMkLst>
            <pc:docMk/>
            <pc:sldMasterMk cId="2549415331" sldId="2147483726"/>
            <pc:sldLayoutMk cId="3983667355" sldId="2147483733"/>
          </pc:sldLayoutMkLst>
        </pc:sldLayoutChg>
        <pc:sldLayoutChg chg="replId">
          <pc:chgData name="Roshni Devchand" userId="391f66c60875c68d" providerId="Windows Live" clId="Web-{3A8FCB7D-0893-4BEB-B49F-FBA140C8D812}" dt="2022-07-05T10:57:41.500" v="0"/>
          <pc:sldLayoutMkLst>
            <pc:docMk/>
            <pc:sldMasterMk cId="2549415331" sldId="2147483726"/>
            <pc:sldLayoutMk cId="957507644" sldId="2147483734"/>
          </pc:sldLayoutMkLst>
        </pc:sldLayoutChg>
        <pc:sldLayoutChg chg="replId">
          <pc:chgData name="Roshni Devchand" userId="391f66c60875c68d" providerId="Windows Live" clId="Web-{3A8FCB7D-0893-4BEB-B49F-FBA140C8D812}" dt="2022-07-05T10:57:41.500" v="0"/>
          <pc:sldLayoutMkLst>
            <pc:docMk/>
            <pc:sldMasterMk cId="2549415331" sldId="2147483726"/>
            <pc:sldLayoutMk cId="2732617689" sldId="2147483735"/>
          </pc:sldLayoutMkLst>
        </pc:sldLayoutChg>
        <pc:sldLayoutChg chg="replId">
          <pc:chgData name="Roshni Devchand" userId="391f66c60875c68d" providerId="Windows Live" clId="Web-{3A8FCB7D-0893-4BEB-B49F-FBA140C8D812}" dt="2022-07-05T10:57:41.500" v="0"/>
          <pc:sldLayoutMkLst>
            <pc:docMk/>
            <pc:sldMasterMk cId="2549415331" sldId="2147483726"/>
            <pc:sldLayoutMk cId="3014973981" sldId="2147483736"/>
          </pc:sldLayoutMkLst>
        </pc:sldLayoutChg>
        <pc:sldLayoutChg chg="replId">
          <pc:chgData name="Roshni Devchand" userId="391f66c60875c68d" providerId="Windows Live" clId="Web-{3A8FCB7D-0893-4BEB-B49F-FBA140C8D812}" dt="2022-07-05T10:57:41.500" v="0"/>
          <pc:sldLayoutMkLst>
            <pc:docMk/>
            <pc:sldMasterMk cId="2549415331" sldId="2147483726"/>
            <pc:sldLayoutMk cId="4218043698" sldId="2147483737"/>
          </pc:sldLayoutMkLst>
        </pc:sldLayoutChg>
        <pc:sldLayoutChg chg="replId">
          <pc:chgData name="Roshni Devchand" userId="391f66c60875c68d" providerId="Windows Live" clId="Web-{3A8FCB7D-0893-4BEB-B49F-FBA140C8D812}" dt="2022-07-05T10:57:41.500" v="0"/>
          <pc:sldLayoutMkLst>
            <pc:docMk/>
            <pc:sldMasterMk cId="2549415331" sldId="2147483726"/>
            <pc:sldLayoutMk cId="2910032436" sldId="2147483738"/>
          </pc:sldLayoutMkLst>
        </pc:sldLayoutChg>
        <pc:sldLayoutChg chg="replId">
          <pc:chgData name="Roshni Devchand" userId="391f66c60875c68d" providerId="Windows Live" clId="Web-{3A8FCB7D-0893-4BEB-B49F-FBA140C8D812}" dt="2022-07-05T10:57:41.500" v="0"/>
          <pc:sldLayoutMkLst>
            <pc:docMk/>
            <pc:sldMasterMk cId="2549415331" sldId="2147483726"/>
            <pc:sldLayoutMk cId="770000180" sldId="2147483739"/>
          </pc:sldLayoutMkLst>
        </pc:sldLayoutChg>
        <pc:sldLayoutChg chg="replId">
          <pc:chgData name="Roshni Devchand" userId="391f66c60875c68d" providerId="Windows Live" clId="Web-{3A8FCB7D-0893-4BEB-B49F-FBA140C8D812}" dt="2022-07-05T10:57:41.500" v="0"/>
          <pc:sldLayoutMkLst>
            <pc:docMk/>
            <pc:sldMasterMk cId="2549415331" sldId="2147483726"/>
            <pc:sldLayoutMk cId="3875569091" sldId="2147483740"/>
          </pc:sldLayoutMkLst>
        </pc:sldLayoutChg>
        <pc:sldLayoutChg chg="replId">
          <pc:chgData name="Roshni Devchand" userId="391f66c60875c68d" providerId="Windows Live" clId="Web-{3A8FCB7D-0893-4BEB-B49F-FBA140C8D812}" dt="2022-07-05T10:57:41.500" v="0"/>
          <pc:sldLayoutMkLst>
            <pc:docMk/>
            <pc:sldMasterMk cId="2549415331" sldId="2147483726"/>
            <pc:sldLayoutMk cId="2520718850" sldId="2147483741"/>
          </pc:sldLayoutMkLst>
        </pc:sldLayoutChg>
        <pc:sldLayoutChg chg="replId">
          <pc:chgData name="Roshni Devchand" userId="391f66c60875c68d" providerId="Windows Live" clId="Web-{3A8FCB7D-0893-4BEB-B49F-FBA140C8D812}" dt="2022-07-05T10:57:41.500" v="0"/>
          <pc:sldLayoutMkLst>
            <pc:docMk/>
            <pc:sldMasterMk cId="2549415331" sldId="2147483726"/>
            <pc:sldLayoutMk cId="1960421841" sldId="2147483742"/>
          </pc:sldLayoutMkLst>
        </pc:sldLayoutChg>
      </pc:sldMasterChg>
    </pc:docChg>
  </pc:docChgLst>
  <pc:docChgLst>
    <pc:chgData name="Roshni Devchand" userId="391f66c60875c68d" providerId="Windows Live" clId="Web-{A473A6DF-544B-4F70-B7EF-5FD763918E3E}"/>
    <pc:docChg chg="modSld">
      <pc:chgData name="Roshni Devchand" userId="391f66c60875c68d" providerId="Windows Live" clId="Web-{A473A6DF-544B-4F70-B7EF-5FD763918E3E}" dt="2022-07-05T00:06:01.889" v="20" actId="14100"/>
      <pc:docMkLst>
        <pc:docMk/>
      </pc:docMkLst>
      <pc:sldChg chg="addSp delSp modSp">
        <pc:chgData name="Roshni Devchand" userId="391f66c60875c68d" providerId="Windows Live" clId="Web-{A473A6DF-544B-4F70-B7EF-5FD763918E3E}" dt="2022-07-05T00:06:01.889" v="20" actId="14100"/>
        <pc:sldMkLst>
          <pc:docMk/>
          <pc:sldMk cId="1208562018" sldId="317"/>
        </pc:sldMkLst>
        <pc:spChg chg="add del">
          <ac:chgData name="Roshni Devchand" userId="391f66c60875c68d" providerId="Windows Live" clId="Web-{A473A6DF-544B-4F70-B7EF-5FD763918E3E}" dt="2022-07-05T00:04:41.980" v="4"/>
          <ac:spMkLst>
            <pc:docMk/>
            <pc:sldMk cId="1208562018" sldId="317"/>
            <ac:spMk id="4" creationId="{314BB103-E1C9-1AC4-AE59-2304A8A7B8B1}"/>
          </ac:spMkLst>
        </pc:spChg>
        <pc:spChg chg="mod">
          <ac:chgData name="Roshni Devchand" userId="391f66c60875c68d" providerId="Windows Live" clId="Web-{A473A6DF-544B-4F70-B7EF-5FD763918E3E}" dt="2022-07-05T00:06:01.889" v="20" actId="14100"/>
          <ac:spMkLst>
            <pc:docMk/>
            <pc:sldMk cId="1208562018" sldId="317"/>
            <ac:spMk id="5" creationId="{00000000-0000-0000-0000-000000000000}"/>
          </ac:spMkLst>
        </pc:spChg>
        <pc:spChg chg="add del mod">
          <ac:chgData name="Roshni Devchand" userId="391f66c60875c68d" providerId="Windows Live" clId="Web-{A473A6DF-544B-4F70-B7EF-5FD763918E3E}" dt="2022-07-05T00:04:44.933" v="5"/>
          <ac:spMkLst>
            <pc:docMk/>
            <pc:sldMk cId="1208562018" sldId="317"/>
            <ac:spMk id="7" creationId="{9292E610-6070-3B8F-5E23-6AABBF936765}"/>
          </ac:spMkLst>
        </pc:spChg>
        <pc:spChg chg="add del">
          <ac:chgData name="Roshni Devchand" userId="391f66c60875c68d" providerId="Windows Live" clId="Web-{A473A6DF-544B-4F70-B7EF-5FD763918E3E}" dt="2022-07-05T00:04:54.371" v="7"/>
          <ac:spMkLst>
            <pc:docMk/>
            <pc:sldMk cId="1208562018" sldId="317"/>
            <ac:spMk id="8" creationId="{DA1D5531-E8BC-9549-90FE-FAC45C905076}"/>
          </ac:spMkLst>
        </pc:spChg>
      </pc:sldChg>
    </pc:docChg>
  </pc:docChgLst>
  <pc:docChgLst>
    <pc:chgData name="Abigail Aldridge" userId="d0a76afd6a6e8b30" providerId="Windows Live" clId="Web-{E7024456-AC00-4DD6-BB18-95E980D74C87}"/>
    <pc:docChg chg="modSld">
      <pc:chgData name="Abigail Aldridge" userId="d0a76afd6a6e8b30" providerId="Windows Live" clId="Web-{E7024456-AC00-4DD6-BB18-95E980D74C87}" dt="2022-07-05T05:40:05.781" v="147" actId="20577"/>
      <pc:docMkLst>
        <pc:docMk/>
      </pc:docMkLst>
      <pc:sldChg chg="modSp">
        <pc:chgData name="Abigail Aldridge" userId="d0a76afd6a6e8b30" providerId="Windows Live" clId="Web-{E7024456-AC00-4DD6-BB18-95E980D74C87}" dt="2022-07-05T05:40:05.781" v="147" actId="20577"/>
        <pc:sldMkLst>
          <pc:docMk/>
          <pc:sldMk cId="3545672076" sldId="340"/>
        </pc:sldMkLst>
        <pc:spChg chg="mod">
          <ac:chgData name="Abigail Aldridge" userId="d0a76afd6a6e8b30" providerId="Windows Live" clId="Web-{E7024456-AC00-4DD6-BB18-95E980D74C87}" dt="2022-07-05T05:40:05.781" v="147" actId="20577"/>
          <ac:spMkLst>
            <pc:docMk/>
            <pc:sldMk cId="3545672076" sldId="340"/>
            <ac:spMk id="8" creationId="{A73E8A14-CD18-4D6F-A9B8-290114C0D315}"/>
          </ac:spMkLst>
        </pc:spChg>
      </pc:sldChg>
      <pc:sldChg chg="addSp delSp modSp">
        <pc:chgData name="Abigail Aldridge" userId="d0a76afd6a6e8b30" providerId="Windows Live" clId="Web-{E7024456-AC00-4DD6-BB18-95E980D74C87}" dt="2022-07-04T19:20:26.040" v="115"/>
        <pc:sldMkLst>
          <pc:docMk/>
          <pc:sldMk cId="1923154064" sldId="356"/>
        </pc:sldMkLst>
        <pc:spChg chg="add del mod">
          <ac:chgData name="Abigail Aldridge" userId="d0a76afd6a6e8b30" providerId="Windows Live" clId="Web-{E7024456-AC00-4DD6-BB18-95E980D74C87}" dt="2022-07-04T19:20:26.040" v="115"/>
          <ac:spMkLst>
            <pc:docMk/>
            <pc:sldMk cId="1923154064" sldId="356"/>
            <ac:spMk id="2" creationId="{EA1B95AC-DA41-C1C3-ABE3-FCAD6CE0D79D}"/>
          </ac:spMkLst>
        </pc:spChg>
      </pc:sldChg>
      <pc:sldChg chg="addSp modSp">
        <pc:chgData name="Abigail Aldridge" userId="d0a76afd6a6e8b30" providerId="Windows Live" clId="Web-{E7024456-AC00-4DD6-BB18-95E980D74C87}" dt="2022-07-04T19:18:00.785" v="94" actId="14100"/>
        <pc:sldMkLst>
          <pc:docMk/>
          <pc:sldMk cId="45849566" sldId="357"/>
        </pc:sldMkLst>
        <pc:spChg chg="add mod">
          <ac:chgData name="Abigail Aldridge" userId="d0a76afd6a6e8b30" providerId="Windows Live" clId="Web-{E7024456-AC00-4DD6-BB18-95E980D74C87}" dt="2022-07-04T19:18:00.785" v="94" actId="14100"/>
          <ac:spMkLst>
            <pc:docMk/>
            <pc:sldMk cId="45849566" sldId="357"/>
            <ac:spMk id="2" creationId="{3759D684-A444-1601-DDCC-D7D39A5B7F7A}"/>
          </ac:spMkLst>
        </pc:spChg>
      </pc:sldChg>
      <pc:sldChg chg="addSp modSp">
        <pc:chgData name="Abigail Aldridge" userId="d0a76afd6a6e8b30" providerId="Windows Live" clId="Web-{E7024456-AC00-4DD6-BB18-95E980D74C87}" dt="2022-07-04T19:18:16.208" v="98" actId="20577"/>
        <pc:sldMkLst>
          <pc:docMk/>
          <pc:sldMk cId="2136617239" sldId="358"/>
        </pc:sldMkLst>
        <pc:spChg chg="add mod">
          <ac:chgData name="Abigail Aldridge" userId="d0a76afd6a6e8b30" providerId="Windows Live" clId="Web-{E7024456-AC00-4DD6-BB18-95E980D74C87}" dt="2022-07-04T19:18:16.208" v="98" actId="20577"/>
          <ac:spMkLst>
            <pc:docMk/>
            <pc:sldMk cId="2136617239" sldId="358"/>
            <ac:spMk id="2" creationId="{5D841AF8-5165-DB6F-3622-663B9B949144}"/>
          </ac:spMkLst>
        </pc:spChg>
      </pc:sldChg>
      <pc:sldChg chg="addSp delSp modSp">
        <pc:chgData name="Abigail Aldridge" userId="d0a76afd6a6e8b30" providerId="Windows Live" clId="Web-{E7024456-AC00-4DD6-BB18-95E980D74C87}" dt="2022-07-04T19:18:36.802" v="104"/>
        <pc:sldMkLst>
          <pc:docMk/>
          <pc:sldMk cId="271405617" sldId="359"/>
        </pc:sldMkLst>
        <pc:spChg chg="add del mod">
          <ac:chgData name="Abigail Aldridge" userId="d0a76afd6a6e8b30" providerId="Windows Live" clId="Web-{E7024456-AC00-4DD6-BB18-95E980D74C87}" dt="2022-07-04T19:18:36.802" v="104"/>
          <ac:spMkLst>
            <pc:docMk/>
            <pc:sldMk cId="271405617" sldId="359"/>
            <ac:spMk id="4" creationId="{37DAF61B-A9D5-0D9D-B6C5-7E4E4CFE27B1}"/>
          </ac:spMkLst>
        </pc:spChg>
      </pc:sldChg>
      <pc:sldChg chg="addSp modSp">
        <pc:chgData name="Abigail Aldridge" userId="d0a76afd6a6e8b30" providerId="Windows Live" clId="Web-{E7024456-AC00-4DD6-BB18-95E980D74C87}" dt="2022-07-05T05:36:37.697" v="128" actId="1076"/>
        <pc:sldMkLst>
          <pc:docMk/>
          <pc:sldMk cId="1965991636" sldId="361"/>
        </pc:sldMkLst>
        <pc:spChg chg="add mod">
          <ac:chgData name="Abigail Aldridge" userId="d0a76afd6a6e8b30" providerId="Windows Live" clId="Web-{E7024456-AC00-4DD6-BB18-95E980D74C87}" dt="2022-07-05T05:36:37.697" v="128" actId="1076"/>
          <ac:spMkLst>
            <pc:docMk/>
            <pc:sldMk cId="1965991636" sldId="361"/>
            <ac:spMk id="3" creationId="{64543E88-B09B-BF00-1807-3EE08B9E8289}"/>
          </ac:spMkLst>
        </pc:spChg>
      </pc:sldChg>
      <pc:sldChg chg="addSp modSp">
        <pc:chgData name="Abigail Aldridge" userId="d0a76afd6a6e8b30" providerId="Windows Live" clId="Web-{E7024456-AC00-4DD6-BB18-95E980D74C87}" dt="2022-07-05T05:36:23.666" v="125" actId="1076"/>
        <pc:sldMkLst>
          <pc:docMk/>
          <pc:sldMk cId="3512233267" sldId="362"/>
        </pc:sldMkLst>
        <pc:spChg chg="add mod">
          <ac:chgData name="Abigail Aldridge" userId="d0a76afd6a6e8b30" providerId="Windows Live" clId="Web-{E7024456-AC00-4DD6-BB18-95E980D74C87}" dt="2022-07-05T05:36:23.666" v="125" actId="1076"/>
          <ac:spMkLst>
            <pc:docMk/>
            <pc:sldMk cId="3512233267" sldId="362"/>
            <ac:spMk id="3" creationId="{298D4EB0-F4EF-5FB5-CC0A-E579DA4663D5}"/>
          </ac:spMkLst>
        </pc:spChg>
      </pc:sldChg>
      <pc:sldChg chg="modSp">
        <pc:chgData name="Abigail Aldridge" userId="d0a76afd6a6e8b30" providerId="Windows Live" clId="Web-{E7024456-AC00-4DD6-BB18-95E980D74C87}" dt="2022-07-05T05:37:22.511" v="142" actId="20577"/>
        <pc:sldMkLst>
          <pc:docMk/>
          <pc:sldMk cId="3042812649" sldId="363"/>
        </pc:sldMkLst>
        <pc:spChg chg="mod">
          <ac:chgData name="Abigail Aldridge" userId="d0a76afd6a6e8b30" providerId="Windows Live" clId="Web-{E7024456-AC00-4DD6-BB18-95E980D74C87}" dt="2022-07-05T05:37:22.511" v="142" actId="20577"/>
          <ac:spMkLst>
            <pc:docMk/>
            <pc:sldMk cId="3042812649" sldId="363"/>
            <ac:spMk id="8273" creationId="{00000000-0000-0000-0000-000000000000}"/>
          </ac:spMkLst>
        </pc:spChg>
        <pc:spChg chg="mod">
          <ac:chgData name="Abigail Aldridge" userId="d0a76afd6a6e8b30" providerId="Windows Live" clId="Web-{E7024456-AC00-4DD6-BB18-95E980D74C87}" dt="2022-07-05T05:37:03.229" v="135" actId="14100"/>
          <ac:spMkLst>
            <pc:docMk/>
            <pc:sldMk cId="3042812649" sldId="363"/>
            <ac:spMk id="8274" creationId="{00000000-0000-0000-0000-000000000000}"/>
          </ac:spMkLst>
        </pc:spChg>
        <pc:spChg chg="mod">
          <ac:chgData name="Abigail Aldridge" userId="d0a76afd6a6e8b30" providerId="Windows Live" clId="Web-{E7024456-AC00-4DD6-BB18-95E980D74C87}" dt="2022-07-05T05:36:56.588" v="134" actId="14100"/>
          <ac:spMkLst>
            <pc:docMk/>
            <pc:sldMk cId="3042812649" sldId="363"/>
            <ac:spMk id="8275" creationId="{00000000-0000-0000-0000-000000000000}"/>
          </ac:spMkLst>
        </pc:spChg>
        <pc:spChg chg="mod">
          <ac:chgData name="Abigail Aldridge" userId="d0a76afd6a6e8b30" providerId="Windows Live" clId="Web-{E7024456-AC00-4DD6-BB18-95E980D74C87}" dt="2022-07-05T05:37:08.198" v="136" actId="14100"/>
          <ac:spMkLst>
            <pc:docMk/>
            <pc:sldMk cId="3042812649" sldId="363"/>
            <ac:spMk id="8276" creationId="{00000000-0000-0000-0000-000000000000}"/>
          </ac:spMkLst>
        </pc:spChg>
      </pc:sldChg>
      <pc:sldChg chg="addSp modSp">
        <pc:chgData name="Abigail Aldridge" userId="d0a76afd6a6e8b30" providerId="Windows Live" clId="Web-{E7024456-AC00-4DD6-BB18-95E980D74C87}" dt="2022-07-04T19:19:30.163" v="109" actId="20577"/>
        <pc:sldMkLst>
          <pc:docMk/>
          <pc:sldMk cId="673768738" sldId="366"/>
        </pc:sldMkLst>
        <pc:spChg chg="add mod">
          <ac:chgData name="Abigail Aldridge" userId="d0a76afd6a6e8b30" providerId="Windows Live" clId="Web-{E7024456-AC00-4DD6-BB18-95E980D74C87}" dt="2022-07-04T19:19:30.163" v="109" actId="20577"/>
          <ac:spMkLst>
            <pc:docMk/>
            <pc:sldMk cId="673768738" sldId="366"/>
            <ac:spMk id="2" creationId="{CA57E3EA-2133-B319-DB33-33FD6327B500}"/>
          </ac:spMkLst>
        </pc:spChg>
      </pc:sldChg>
      <pc:sldChg chg="addSp modSp">
        <pc:chgData name="Abigail Aldridge" userId="d0a76afd6a6e8b30" providerId="Windows Live" clId="Web-{E7024456-AC00-4DD6-BB18-95E980D74C87}" dt="2022-07-04T19:19:43.163" v="114" actId="20577"/>
        <pc:sldMkLst>
          <pc:docMk/>
          <pc:sldMk cId="1777194353" sldId="367"/>
        </pc:sldMkLst>
        <pc:spChg chg="add mod">
          <ac:chgData name="Abigail Aldridge" userId="d0a76afd6a6e8b30" providerId="Windows Live" clId="Web-{E7024456-AC00-4DD6-BB18-95E980D74C87}" dt="2022-07-04T19:19:43.163" v="114" actId="20577"/>
          <ac:spMkLst>
            <pc:docMk/>
            <pc:sldMk cId="1777194353" sldId="367"/>
            <ac:spMk id="5" creationId="{6DFE4DAE-DF46-C6BB-5D10-890854CE5721}"/>
          </ac:spMkLst>
        </pc:spChg>
      </pc:sldChg>
      <pc:sldChg chg="modSp">
        <pc:chgData name="Abigail Aldridge" userId="d0a76afd6a6e8b30" providerId="Windows Live" clId="Web-{E7024456-AC00-4DD6-BB18-95E980D74C87}" dt="2022-07-04T19:20:50.603" v="123" actId="20577"/>
        <pc:sldMkLst>
          <pc:docMk/>
          <pc:sldMk cId="1953142297" sldId="368"/>
        </pc:sldMkLst>
        <pc:spChg chg="mod">
          <ac:chgData name="Abigail Aldridge" userId="d0a76afd6a6e8b30" providerId="Windows Live" clId="Web-{E7024456-AC00-4DD6-BB18-95E980D74C87}" dt="2022-07-04T19:20:50.603" v="123" actId="20577"/>
          <ac:spMkLst>
            <pc:docMk/>
            <pc:sldMk cId="1953142297" sldId="368"/>
            <ac:spMk id="3" creationId="{FEAAFDA1-16B8-4521-ACC7-E53A7BC7964B}"/>
          </ac:spMkLst>
        </pc:spChg>
      </pc:sldChg>
    </pc:docChg>
  </pc:docChgLst>
  <pc:docChgLst>
    <pc:chgData name="Crystal Bruce" userId="14427a4ffe69d2bf" providerId="Windows Live" clId="Web-{7022D772-3C88-4598-BFB3-8864BB152FB7}"/>
    <pc:docChg chg="delSld">
      <pc:chgData name="Crystal Bruce" userId="14427a4ffe69d2bf" providerId="Windows Live" clId="Web-{7022D772-3C88-4598-BFB3-8864BB152FB7}" dt="2022-07-22T14:00:20.085" v="0"/>
      <pc:docMkLst>
        <pc:docMk/>
      </pc:docMkLst>
      <pc:sldChg chg="del">
        <pc:chgData name="Crystal Bruce" userId="14427a4ffe69d2bf" providerId="Windows Live" clId="Web-{7022D772-3C88-4598-BFB3-8864BB152FB7}" dt="2022-07-22T14:00:20.085" v="0"/>
        <pc:sldMkLst>
          <pc:docMk/>
          <pc:sldMk cId="1554804229" sldId="304"/>
        </pc:sldMkLst>
      </pc:sldChg>
    </pc:docChg>
  </pc:docChgLst>
  <pc:docChgLst>
    <pc:chgData name="Roshni Devchand" userId="391f66c60875c68d" providerId="Windows Live" clId="Web-{5748665A-9137-40F3-8C5D-69E2BF95FB8D}"/>
    <pc:docChg chg="modSld">
      <pc:chgData name="Roshni Devchand" userId="391f66c60875c68d" providerId="Windows Live" clId="Web-{5748665A-9137-40F3-8C5D-69E2BF95FB8D}" dt="2022-07-04T23:53:37.892" v="7" actId="1076"/>
      <pc:docMkLst>
        <pc:docMk/>
      </pc:docMkLst>
      <pc:sldChg chg="addSp modSp">
        <pc:chgData name="Roshni Devchand" userId="391f66c60875c68d" providerId="Windows Live" clId="Web-{5748665A-9137-40F3-8C5D-69E2BF95FB8D}" dt="2022-07-04T23:53:37.892" v="7" actId="1076"/>
        <pc:sldMkLst>
          <pc:docMk/>
          <pc:sldMk cId="3734639915" sldId="321"/>
        </pc:sldMkLst>
        <pc:spChg chg="ord">
          <ac:chgData name="Roshni Devchand" userId="391f66c60875c68d" providerId="Windows Live" clId="Web-{5748665A-9137-40F3-8C5D-69E2BF95FB8D}" dt="2022-07-04T23:53:28.626" v="6"/>
          <ac:spMkLst>
            <pc:docMk/>
            <pc:sldMk cId="3734639915" sldId="321"/>
            <ac:spMk id="3" creationId="{3CB22913-586C-8A40-AD38-A1C64DECB677}"/>
          </ac:spMkLst>
        </pc:spChg>
        <pc:picChg chg="add mod">
          <ac:chgData name="Roshni Devchand" userId="391f66c60875c68d" providerId="Windows Live" clId="Web-{5748665A-9137-40F3-8C5D-69E2BF95FB8D}" dt="2022-07-04T23:53:37.892" v="7" actId="1076"/>
          <ac:picMkLst>
            <pc:docMk/>
            <pc:sldMk cId="3734639915" sldId="321"/>
            <ac:picMk id="2" creationId="{2EA07260-BE6B-98D4-C355-1C3616034215}"/>
          </ac:picMkLst>
        </pc:picChg>
      </pc:sldChg>
    </pc:docChg>
  </pc:docChgLst>
  <pc:docChgLst>
    <pc:chgData name="Sarah Boim" userId="6d86ea8e5704f9b3" providerId="LiveId" clId="{9429A35C-AF88-432E-9C4E-BDE98FB372C7}"/>
    <pc:docChg chg="undo custSel modMainMaster modHandout">
      <pc:chgData name="Sarah Boim" userId="6d86ea8e5704f9b3" providerId="LiveId" clId="{9429A35C-AF88-432E-9C4E-BDE98FB372C7}" dt="2022-07-04T19:02:39.894" v="7" actId="20577"/>
      <pc:docMkLst>
        <pc:docMk/>
      </pc:docMkLst>
      <pc:sldMasterChg chg="modSldLayout">
        <pc:chgData name="Sarah Boim" userId="6d86ea8e5704f9b3" providerId="LiveId" clId="{9429A35C-AF88-432E-9C4E-BDE98FB372C7}" dt="2022-07-04T19:02:39.894" v="7" actId="20577"/>
        <pc:sldMasterMkLst>
          <pc:docMk/>
          <pc:sldMasterMk cId="2334759490" sldId="2147483685"/>
        </pc:sldMasterMkLst>
        <pc:sldLayoutChg chg="delSp modSp mod">
          <pc:chgData name="Sarah Boim" userId="6d86ea8e5704f9b3" providerId="LiveId" clId="{9429A35C-AF88-432E-9C4E-BDE98FB372C7}" dt="2022-07-04T19:02:39.894" v="7" actId="20577"/>
          <pc:sldLayoutMkLst>
            <pc:docMk/>
            <pc:sldMasterMk cId="2334759490" sldId="2147483685"/>
            <pc:sldLayoutMk cId="328205538" sldId="2147483687"/>
          </pc:sldLayoutMkLst>
          <pc:spChg chg="mod">
            <ac:chgData name="Sarah Boim" userId="6d86ea8e5704f9b3" providerId="LiveId" clId="{9429A35C-AF88-432E-9C4E-BDE98FB372C7}" dt="2022-07-04T19:02:39.894" v="7" actId="20577"/>
            <ac:spMkLst>
              <pc:docMk/>
              <pc:sldMasterMk cId="2334759490" sldId="2147483685"/>
              <pc:sldLayoutMk cId="328205538" sldId="2147483687"/>
              <ac:spMk id="20" creationId="{4D9FAD82-4700-EEBB-DF0C-B0FFF8521994}"/>
            </ac:spMkLst>
          </pc:spChg>
          <pc:spChg chg="del mod">
            <ac:chgData name="Sarah Boim" userId="6d86ea8e5704f9b3" providerId="LiveId" clId="{9429A35C-AF88-432E-9C4E-BDE98FB372C7}" dt="2022-07-04T19:02:34.519" v="5" actId="478"/>
            <ac:spMkLst>
              <pc:docMk/>
              <pc:sldMasterMk cId="2334759490" sldId="2147483685"/>
              <pc:sldLayoutMk cId="328205538" sldId="2147483687"/>
              <ac:spMk id="32" creationId="{4C9E7887-F4CE-4A5E-AF2A-4BF21D6660A1}"/>
            </ac:spMkLst>
          </pc:spChg>
        </pc:sldLayoutChg>
      </pc:sldMasterChg>
    </pc:docChg>
  </pc:docChgLst>
  <pc:docChgLst>
    <pc:chgData name="Roshni Devchand" userId="391f66c60875c68d" providerId="Windows Live" clId="Web-{FC2E612A-9D43-4A7F-B570-8071F7A167DB}"/>
    <pc:docChg chg="addSld delSld modSld">
      <pc:chgData name="Roshni Devchand" userId="391f66c60875c68d" providerId="Windows Live" clId="Web-{FC2E612A-9D43-4A7F-B570-8071F7A167DB}" dt="2022-07-04T21:15:00.347" v="78"/>
      <pc:docMkLst>
        <pc:docMk/>
      </pc:docMkLst>
      <pc:sldChg chg="addSp delSp">
        <pc:chgData name="Roshni Devchand" userId="391f66c60875c68d" providerId="Windows Live" clId="Web-{FC2E612A-9D43-4A7F-B570-8071F7A167DB}" dt="2022-07-04T21:10:20.696" v="13"/>
        <pc:sldMkLst>
          <pc:docMk/>
          <pc:sldMk cId="2703737329" sldId="281"/>
        </pc:sldMkLst>
        <pc:spChg chg="add del">
          <ac:chgData name="Roshni Devchand" userId="391f66c60875c68d" providerId="Windows Live" clId="Web-{FC2E612A-9D43-4A7F-B570-8071F7A167DB}" dt="2022-07-04T21:10:20.696" v="13"/>
          <ac:spMkLst>
            <pc:docMk/>
            <pc:sldMk cId="2703737329" sldId="281"/>
            <ac:spMk id="3" creationId="{DF9216FB-A43E-60B6-49DB-967376BEA843}"/>
          </ac:spMkLst>
        </pc:spChg>
        <pc:spChg chg="add">
          <ac:chgData name="Roshni Devchand" userId="391f66c60875c68d" providerId="Windows Live" clId="Web-{FC2E612A-9D43-4A7F-B570-8071F7A167DB}" dt="2022-07-04T21:10:20.618" v="12"/>
          <ac:spMkLst>
            <pc:docMk/>
            <pc:sldMk cId="2703737329" sldId="281"/>
            <ac:spMk id="4" creationId="{3111EF3F-A7C6-21FF-D876-55502FD04DF2}"/>
          </ac:spMkLst>
        </pc:spChg>
      </pc:sldChg>
      <pc:sldChg chg="addSp modSp">
        <pc:chgData name="Roshni Devchand" userId="391f66c60875c68d" providerId="Windows Live" clId="Web-{FC2E612A-9D43-4A7F-B570-8071F7A167DB}" dt="2022-07-04T21:10:46.978" v="22"/>
        <pc:sldMkLst>
          <pc:docMk/>
          <pc:sldMk cId="3515881886" sldId="282"/>
        </pc:sldMkLst>
        <pc:spChg chg="add mod">
          <ac:chgData name="Roshni Devchand" userId="391f66c60875c68d" providerId="Windows Live" clId="Web-{FC2E612A-9D43-4A7F-B570-8071F7A167DB}" dt="2022-07-04T21:10:46.978" v="22"/>
          <ac:spMkLst>
            <pc:docMk/>
            <pc:sldMk cId="3515881886" sldId="282"/>
            <ac:spMk id="5" creationId="{52EB4B2B-8E76-F5E3-049D-592FE2229998}"/>
          </ac:spMkLst>
        </pc:spChg>
      </pc:sldChg>
      <pc:sldChg chg="addSp">
        <pc:chgData name="Roshni Devchand" userId="391f66c60875c68d" providerId="Windows Live" clId="Web-{FC2E612A-9D43-4A7F-B570-8071F7A167DB}" dt="2022-07-04T21:10:53.010" v="23"/>
        <pc:sldMkLst>
          <pc:docMk/>
          <pc:sldMk cId="2498420528" sldId="287"/>
        </pc:sldMkLst>
        <pc:spChg chg="add">
          <ac:chgData name="Roshni Devchand" userId="391f66c60875c68d" providerId="Windows Live" clId="Web-{FC2E612A-9D43-4A7F-B570-8071F7A167DB}" dt="2022-07-04T21:10:53.010" v="23"/>
          <ac:spMkLst>
            <pc:docMk/>
            <pc:sldMk cId="2498420528" sldId="287"/>
            <ac:spMk id="5" creationId="{89A60EB8-2F81-797E-861B-E0E1C67E276C}"/>
          </ac:spMkLst>
        </pc:spChg>
      </pc:sldChg>
      <pc:sldChg chg="addSp">
        <pc:chgData name="Roshni Devchand" userId="391f66c60875c68d" providerId="Windows Live" clId="Web-{FC2E612A-9D43-4A7F-B570-8071F7A167DB}" dt="2022-07-04T21:12:23.200" v="54"/>
        <pc:sldMkLst>
          <pc:docMk/>
          <pc:sldMk cId="3689306463" sldId="291"/>
        </pc:sldMkLst>
        <pc:spChg chg="add">
          <ac:chgData name="Roshni Devchand" userId="391f66c60875c68d" providerId="Windows Live" clId="Web-{FC2E612A-9D43-4A7F-B570-8071F7A167DB}" dt="2022-07-04T21:12:23.200" v="54"/>
          <ac:spMkLst>
            <pc:docMk/>
            <pc:sldMk cId="3689306463" sldId="291"/>
            <ac:spMk id="5" creationId="{F707C3CF-A44B-2994-47F2-918FA1318953}"/>
          </ac:spMkLst>
        </pc:spChg>
      </pc:sldChg>
      <pc:sldChg chg="addSp">
        <pc:chgData name="Roshni Devchand" userId="391f66c60875c68d" providerId="Windows Live" clId="Web-{FC2E612A-9D43-4A7F-B570-8071F7A167DB}" dt="2022-07-04T21:12:22.981" v="53"/>
        <pc:sldMkLst>
          <pc:docMk/>
          <pc:sldMk cId="1386761202" sldId="292"/>
        </pc:sldMkLst>
        <pc:spChg chg="add">
          <ac:chgData name="Roshni Devchand" userId="391f66c60875c68d" providerId="Windows Live" clId="Web-{FC2E612A-9D43-4A7F-B570-8071F7A167DB}" dt="2022-07-04T21:12:22.981" v="53"/>
          <ac:spMkLst>
            <pc:docMk/>
            <pc:sldMk cId="1386761202" sldId="292"/>
            <ac:spMk id="5" creationId="{04193BA3-30E8-5E58-868C-401CE8600AB5}"/>
          </ac:spMkLst>
        </pc:spChg>
      </pc:sldChg>
      <pc:sldChg chg="addSp">
        <pc:chgData name="Roshni Devchand" userId="391f66c60875c68d" providerId="Windows Live" clId="Web-{FC2E612A-9D43-4A7F-B570-8071F7A167DB}" dt="2022-07-04T21:12:26.013" v="55"/>
        <pc:sldMkLst>
          <pc:docMk/>
          <pc:sldMk cId="1980438938" sldId="293"/>
        </pc:sldMkLst>
        <pc:spChg chg="add">
          <ac:chgData name="Roshni Devchand" userId="391f66c60875c68d" providerId="Windows Live" clId="Web-{FC2E612A-9D43-4A7F-B570-8071F7A167DB}" dt="2022-07-04T21:12:26.013" v="55"/>
          <ac:spMkLst>
            <pc:docMk/>
            <pc:sldMk cId="1980438938" sldId="293"/>
            <ac:spMk id="5" creationId="{DEDA2E75-A4E2-EC91-ED3A-678143F33189}"/>
          </ac:spMkLst>
        </pc:spChg>
      </pc:sldChg>
      <pc:sldChg chg="addSp">
        <pc:chgData name="Roshni Devchand" userId="391f66c60875c68d" providerId="Windows Live" clId="Web-{FC2E612A-9D43-4A7F-B570-8071F7A167DB}" dt="2022-07-04T21:12:27.622" v="56"/>
        <pc:sldMkLst>
          <pc:docMk/>
          <pc:sldMk cId="3840915369" sldId="294"/>
        </pc:sldMkLst>
        <pc:spChg chg="add">
          <ac:chgData name="Roshni Devchand" userId="391f66c60875c68d" providerId="Windows Live" clId="Web-{FC2E612A-9D43-4A7F-B570-8071F7A167DB}" dt="2022-07-04T21:12:27.622" v="56"/>
          <ac:spMkLst>
            <pc:docMk/>
            <pc:sldMk cId="3840915369" sldId="294"/>
            <ac:spMk id="4" creationId="{C8FAF220-7EC0-DCDA-955F-211D559488E1}"/>
          </ac:spMkLst>
        </pc:spChg>
      </pc:sldChg>
      <pc:sldChg chg="addSp">
        <pc:chgData name="Roshni Devchand" userId="391f66c60875c68d" providerId="Windows Live" clId="Web-{FC2E612A-9D43-4A7F-B570-8071F7A167DB}" dt="2022-07-04T21:12:29.232" v="57"/>
        <pc:sldMkLst>
          <pc:docMk/>
          <pc:sldMk cId="501075528" sldId="303"/>
        </pc:sldMkLst>
        <pc:spChg chg="add">
          <ac:chgData name="Roshni Devchand" userId="391f66c60875c68d" providerId="Windows Live" clId="Web-{FC2E612A-9D43-4A7F-B570-8071F7A167DB}" dt="2022-07-04T21:12:29.232" v="57"/>
          <ac:spMkLst>
            <pc:docMk/>
            <pc:sldMk cId="501075528" sldId="303"/>
            <ac:spMk id="4" creationId="{011582DF-BFA3-22CC-E7D0-5B2659CDF25B}"/>
          </ac:spMkLst>
        </pc:spChg>
      </pc:sldChg>
      <pc:sldChg chg="addSp modSp">
        <pc:chgData name="Roshni Devchand" userId="391f66c60875c68d" providerId="Windows Live" clId="Web-{FC2E612A-9D43-4A7F-B570-8071F7A167DB}" dt="2022-07-04T21:13:13.374" v="62"/>
        <pc:sldMkLst>
          <pc:docMk/>
          <pc:sldMk cId="1554804229" sldId="304"/>
        </pc:sldMkLst>
        <pc:spChg chg="add mod">
          <ac:chgData name="Roshni Devchand" userId="391f66c60875c68d" providerId="Windows Live" clId="Web-{FC2E612A-9D43-4A7F-B570-8071F7A167DB}" dt="2022-07-04T21:13:13.374" v="62"/>
          <ac:spMkLst>
            <pc:docMk/>
            <pc:sldMk cId="1554804229" sldId="304"/>
            <ac:spMk id="18" creationId="{AF844E44-9C82-55C9-A60F-11F1BF395E50}"/>
          </ac:spMkLst>
        </pc:spChg>
      </pc:sldChg>
      <pc:sldChg chg="addSp modSp">
        <pc:chgData name="Roshni Devchand" userId="391f66c60875c68d" providerId="Windows Live" clId="Web-{FC2E612A-9D43-4A7F-B570-8071F7A167DB}" dt="2022-07-04T21:12:58.233" v="60"/>
        <pc:sldMkLst>
          <pc:docMk/>
          <pc:sldMk cId="1034722777" sldId="306"/>
        </pc:sldMkLst>
        <pc:spChg chg="add mod">
          <ac:chgData name="Roshni Devchand" userId="391f66c60875c68d" providerId="Windows Live" clId="Web-{FC2E612A-9D43-4A7F-B570-8071F7A167DB}" dt="2022-07-04T21:12:58.233" v="60"/>
          <ac:spMkLst>
            <pc:docMk/>
            <pc:sldMk cId="1034722777" sldId="306"/>
            <ac:spMk id="5" creationId="{9D4F358B-9C8B-9E71-1B72-308C25251B79}"/>
          </ac:spMkLst>
        </pc:spChg>
      </pc:sldChg>
      <pc:sldChg chg="addSp modSp">
        <pc:chgData name="Roshni Devchand" userId="391f66c60875c68d" providerId="Windows Live" clId="Web-{FC2E612A-9D43-4A7F-B570-8071F7A167DB}" dt="2022-07-04T21:13:37.187" v="64"/>
        <pc:sldMkLst>
          <pc:docMk/>
          <pc:sldMk cId="2767996692" sldId="310"/>
        </pc:sldMkLst>
        <pc:spChg chg="add mod">
          <ac:chgData name="Roshni Devchand" userId="391f66c60875c68d" providerId="Windows Live" clId="Web-{FC2E612A-9D43-4A7F-B570-8071F7A167DB}" dt="2022-07-04T21:13:37.187" v="64"/>
          <ac:spMkLst>
            <pc:docMk/>
            <pc:sldMk cId="2767996692" sldId="310"/>
            <ac:spMk id="4" creationId="{2BCC6248-8474-93F4-D32A-05EDF9ED0827}"/>
          </ac:spMkLst>
        </pc:spChg>
      </pc:sldChg>
      <pc:sldChg chg="addSp modSp">
        <pc:chgData name="Roshni Devchand" userId="391f66c60875c68d" providerId="Windows Live" clId="Web-{FC2E612A-9D43-4A7F-B570-8071F7A167DB}" dt="2022-07-04T21:11:04.541" v="25" actId="1076"/>
        <pc:sldMkLst>
          <pc:docMk/>
          <pc:sldMk cId="1792480870" sldId="313"/>
        </pc:sldMkLst>
        <pc:spChg chg="add mod">
          <ac:chgData name="Roshni Devchand" userId="391f66c60875c68d" providerId="Windows Live" clId="Web-{FC2E612A-9D43-4A7F-B570-8071F7A167DB}" dt="2022-07-04T21:11:04.541" v="25" actId="1076"/>
          <ac:spMkLst>
            <pc:docMk/>
            <pc:sldMk cId="1792480870" sldId="313"/>
            <ac:spMk id="3" creationId="{B6155AC2-C389-E794-3C80-25E8DE62C918}"/>
          </ac:spMkLst>
        </pc:spChg>
      </pc:sldChg>
      <pc:sldChg chg="addSp">
        <pc:chgData name="Roshni Devchand" userId="391f66c60875c68d" providerId="Windows Live" clId="Web-{FC2E612A-9D43-4A7F-B570-8071F7A167DB}" dt="2022-07-04T21:11:11.682" v="26"/>
        <pc:sldMkLst>
          <pc:docMk/>
          <pc:sldMk cId="4266282804" sldId="314"/>
        </pc:sldMkLst>
        <pc:spChg chg="add">
          <ac:chgData name="Roshni Devchand" userId="391f66c60875c68d" providerId="Windows Live" clId="Web-{FC2E612A-9D43-4A7F-B570-8071F7A167DB}" dt="2022-07-04T21:11:11.682" v="26"/>
          <ac:spMkLst>
            <pc:docMk/>
            <pc:sldMk cId="4266282804" sldId="314"/>
            <ac:spMk id="6" creationId="{CD8073A1-B4ED-B555-B793-7EA4F243A44A}"/>
          </ac:spMkLst>
        </pc:spChg>
      </pc:sldChg>
      <pc:sldChg chg="addSp">
        <pc:chgData name="Roshni Devchand" userId="391f66c60875c68d" providerId="Windows Live" clId="Web-{FC2E612A-9D43-4A7F-B570-8071F7A167DB}" dt="2022-07-04T21:11:11.932" v="27"/>
        <pc:sldMkLst>
          <pc:docMk/>
          <pc:sldMk cId="191377380" sldId="315"/>
        </pc:sldMkLst>
        <pc:spChg chg="add">
          <ac:chgData name="Roshni Devchand" userId="391f66c60875c68d" providerId="Windows Live" clId="Web-{FC2E612A-9D43-4A7F-B570-8071F7A167DB}" dt="2022-07-04T21:11:11.932" v="27"/>
          <ac:spMkLst>
            <pc:docMk/>
            <pc:sldMk cId="191377380" sldId="315"/>
            <ac:spMk id="6" creationId="{5B07863C-76E0-BA54-70E1-49039DF964E1}"/>
          </ac:spMkLst>
        </pc:spChg>
      </pc:sldChg>
      <pc:sldChg chg="addSp">
        <pc:chgData name="Roshni Devchand" userId="391f66c60875c68d" providerId="Windows Live" clId="Web-{FC2E612A-9D43-4A7F-B570-8071F7A167DB}" dt="2022-07-04T21:11:17.042" v="28"/>
        <pc:sldMkLst>
          <pc:docMk/>
          <pc:sldMk cId="409983316" sldId="316"/>
        </pc:sldMkLst>
        <pc:spChg chg="add">
          <ac:chgData name="Roshni Devchand" userId="391f66c60875c68d" providerId="Windows Live" clId="Web-{FC2E612A-9D43-4A7F-B570-8071F7A167DB}" dt="2022-07-04T21:11:17.042" v="28"/>
          <ac:spMkLst>
            <pc:docMk/>
            <pc:sldMk cId="409983316" sldId="316"/>
            <ac:spMk id="7" creationId="{FF69D908-EE5A-7D0C-ACF0-9A3A06024462}"/>
          </ac:spMkLst>
        </pc:spChg>
      </pc:sldChg>
      <pc:sldChg chg="addSp">
        <pc:chgData name="Roshni Devchand" userId="391f66c60875c68d" providerId="Windows Live" clId="Web-{FC2E612A-9D43-4A7F-B570-8071F7A167DB}" dt="2022-07-04T21:11:21.292" v="29"/>
        <pc:sldMkLst>
          <pc:docMk/>
          <pc:sldMk cId="1208562018" sldId="317"/>
        </pc:sldMkLst>
        <pc:spChg chg="add">
          <ac:chgData name="Roshni Devchand" userId="391f66c60875c68d" providerId="Windows Live" clId="Web-{FC2E612A-9D43-4A7F-B570-8071F7A167DB}" dt="2022-07-04T21:11:21.292" v="29"/>
          <ac:spMkLst>
            <pc:docMk/>
            <pc:sldMk cId="1208562018" sldId="317"/>
            <ac:spMk id="6" creationId="{1C8C5A41-3964-C842-61BA-50E2D2F377C9}"/>
          </ac:spMkLst>
        </pc:spChg>
      </pc:sldChg>
      <pc:sldChg chg="addSp">
        <pc:chgData name="Roshni Devchand" userId="391f66c60875c68d" providerId="Windows Live" clId="Web-{FC2E612A-9D43-4A7F-B570-8071F7A167DB}" dt="2022-07-04T21:11:32.292" v="32"/>
        <pc:sldMkLst>
          <pc:docMk/>
          <pc:sldMk cId="627155397" sldId="319"/>
        </pc:sldMkLst>
        <pc:spChg chg="add">
          <ac:chgData name="Roshni Devchand" userId="391f66c60875c68d" providerId="Windows Live" clId="Web-{FC2E612A-9D43-4A7F-B570-8071F7A167DB}" dt="2022-07-04T21:11:32.292" v="32"/>
          <ac:spMkLst>
            <pc:docMk/>
            <pc:sldMk cId="627155397" sldId="319"/>
            <ac:spMk id="6" creationId="{B16EC239-2FD0-E32F-5372-D2A6388DD1A9}"/>
          </ac:spMkLst>
        </pc:spChg>
      </pc:sldChg>
      <pc:sldChg chg="addSp">
        <pc:chgData name="Roshni Devchand" userId="391f66c60875c68d" providerId="Windows Live" clId="Web-{FC2E612A-9D43-4A7F-B570-8071F7A167DB}" dt="2022-07-04T21:11:32.558" v="33"/>
        <pc:sldMkLst>
          <pc:docMk/>
          <pc:sldMk cId="3028092314" sldId="320"/>
        </pc:sldMkLst>
        <pc:spChg chg="add">
          <ac:chgData name="Roshni Devchand" userId="391f66c60875c68d" providerId="Windows Live" clId="Web-{FC2E612A-9D43-4A7F-B570-8071F7A167DB}" dt="2022-07-04T21:11:32.558" v="33"/>
          <ac:spMkLst>
            <pc:docMk/>
            <pc:sldMk cId="3028092314" sldId="320"/>
            <ac:spMk id="4" creationId="{1DD8EE38-1BF6-B623-A14E-FEE28723AB23}"/>
          </ac:spMkLst>
        </pc:spChg>
      </pc:sldChg>
      <pc:sldChg chg="addSp">
        <pc:chgData name="Roshni Devchand" userId="391f66c60875c68d" providerId="Windows Live" clId="Web-{FC2E612A-9D43-4A7F-B570-8071F7A167DB}" dt="2022-07-04T21:11:35.902" v="34"/>
        <pc:sldMkLst>
          <pc:docMk/>
          <pc:sldMk cId="3734639915" sldId="321"/>
        </pc:sldMkLst>
        <pc:spChg chg="add">
          <ac:chgData name="Roshni Devchand" userId="391f66c60875c68d" providerId="Windows Live" clId="Web-{FC2E612A-9D43-4A7F-B570-8071F7A167DB}" dt="2022-07-04T21:11:35.902" v="34"/>
          <ac:spMkLst>
            <pc:docMk/>
            <pc:sldMk cId="3734639915" sldId="321"/>
            <ac:spMk id="6" creationId="{63FAA685-22C2-6974-AD6D-1EE359E9E2E7}"/>
          </ac:spMkLst>
        </pc:spChg>
      </pc:sldChg>
      <pc:sldChg chg="addSp">
        <pc:chgData name="Roshni Devchand" userId="391f66c60875c68d" providerId="Windows Live" clId="Web-{FC2E612A-9D43-4A7F-B570-8071F7A167DB}" dt="2022-07-04T21:11:36.011" v="35"/>
        <pc:sldMkLst>
          <pc:docMk/>
          <pc:sldMk cId="905584955" sldId="322"/>
        </pc:sldMkLst>
        <pc:spChg chg="add">
          <ac:chgData name="Roshni Devchand" userId="391f66c60875c68d" providerId="Windows Live" clId="Web-{FC2E612A-9D43-4A7F-B570-8071F7A167DB}" dt="2022-07-04T21:11:36.011" v="35"/>
          <ac:spMkLst>
            <pc:docMk/>
            <pc:sldMk cId="905584955" sldId="322"/>
            <ac:spMk id="4" creationId="{7FB150B5-F79A-3C6C-A029-06B67AD69AB2}"/>
          </ac:spMkLst>
        </pc:spChg>
      </pc:sldChg>
      <pc:sldChg chg="addSp">
        <pc:chgData name="Roshni Devchand" userId="391f66c60875c68d" providerId="Windows Live" clId="Web-{FC2E612A-9D43-4A7F-B570-8071F7A167DB}" dt="2022-07-04T21:11:36.105" v="36"/>
        <pc:sldMkLst>
          <pc:docMk/>
          <pc:sldMk cId="2172751479" sldId="323"/>
        </pc:sldMkLst>
        <pc:spChg chg="add">
          <ac:chgData name="Roshni Devchand" userId="391f66c60875c68d" providerId="Windows Live" clId="Web-{FC2E612A-9D43-4A7F-B570-8071F7A167DB}" dt="2022-07-04T21:11:36.105" v="36"/>
          <ac:spMkLst>
            <pc:docMk/>
            <pc:sldMk cId="2172751479" sldId="323"/>
            <ac:spMk id="11" creationId="{9B8BDC30-98FF-CAE6-163E-CEC48CCD1098}"/>
          </ac:spMkLst>
        </pc:spChg>
      </pc:sldChg>
      <pc:sldChg chg="addSp">
        <pc:chgData name="Roshni Devchand" userId="391f66c60875c68d" providerId="Windows Live" clId="Web-{FC2E612A-9D43-4A7F-B570-8071F7A167DB}" dt="2022-07-04T21:11:37.839" v="37"/>
        <pc:sldMkLst>
          <pc:docMk/>
          <pc:sldMk cId="940902041" sldId="324"/>
        </pc:sldMkLst>
        <pc:spChg chg="add">
          <ac:chgData name="Roshni Devchand" userId="391f66c60875c68d" providerId="Windows Live" clId="Web-{FC2E612A-9D43-4A7F-B570-8071F7A167DB}" dt="2022-07-04T21:11:37.839" v="37"/>
          <ac:spMkLst>
            <pc:docMk/>
            <pc:sldMk cId="940902041" sldId="324"/>
            <ac:spMk id="6" creationId="{A2706ACD-48F9-9C73-E483-FF99D51F571F}"/>
          </ac:spMkLst>
        </pc:spChg>
      </pc:sldChg>
      <pc:sldChg chg="addSp">
        <pc:chgData name="Roshni Devchand" userId="391f66c60875c68d" providerId="Windows Live" clId="Web-{FC2E612A-9D43-4A7F-B570-8071F7A167DB}" dt="2022-07-04T21:11:42.464" v="38"/>
        <pc:sldMkLst>
          <pc:docMk/>
          <pc:sldMk cId="3658753591" sldId="325"/>
        </pc:sldMkLst>
        <pc:spChg chg="add">
          <ac:chgData name="Roshni Devchand" userId="391f66c60875c68d" providerId="Windows Live" clId="Web-{FC2E612A-9D43-4A7F-B570-8071F7A167DB}" dt="2022-07-04T21:11:42.464" v="38"/>
          <ac:spMkLst>
            <pc:docMk/>
            <pc:sldMk cId="3658753591" sldId="325"/>
            <ac:spMk id="5" creationId="{DE4E3114-14DE-05EB-C237-B68A27ED5C1A}"/>
          </ac:spMkLst>
        </pc:spChg>
      </pc:sldChg>
      <pc:sldChg chg="addSp">
        <pc:chgData name="Roshni Devchand" userId="391f66c60875c68d" providerId="Windows Live" clId="Web-{FC2E612A-9D43-4A7F-B570-8071F7A167DB}" dt="2022-07-04T21:11:52.527" v="41"/>
        <pc:sldMkLst>
          <pc:docMk/>
          <pc:sldMk cId="3104108849" sldId="327"/>
        </pc:sldMkLst>
        <pc:spChg chg="add">
          <ac:chgData name="Roshni Devchand" userId="391f66c60875c68d" providerId="Windows Live" clId="Web-{FC2E612A-9D43-4A7F-B570-8071F7A167DB}" dt="2022-07-04T21:11:52.527" v="41"/>
          <ac:spMkLst>
            <pc:docMk/>
            <pc:sldMk cId="3104108849" sldId="327"/>
            <ac:spMk id="3" creationId="{F6CBD37D-50FE-3B91-A033-8398942EBFA0}"/>
          </ac:spMkLst>
        </pc:spChg>
      </pc:sldChg>
      <pc:sldChg chg="addSp">
        <pc:chgData name="Roshni Devchand" userId="391f66c60875c68d" providerId="Windows Live" clId="Web-{FC2E612A-9D43-4A7F-B570-8071F7A167DB}" dt="2022-07-04T21:11:52.637" v="42"/>
        <pc:sldMkLst>
          <pc:docMk/>
          <pc:sldMk cId="1868670165" sldId="328"/>
        </pc:sldMkLst>
        <pc:spChg chg="add">
          <ac:chgData name="Roshni Devchand" userId="391f66c60875c68d" providerId="Windows Live" clId="Web-{FC2E612A-9D43-4A7F-B570-8071F7A167DB}" dt="2022-07-04T21:11:52.637" v="42"/>
          <ac:spMkLst>
            <pc:docMk/>
            <pc:sldMk cId="1868670165" sldId="328"/>
            <ac:spMk id="6" creationId="{AE0C9268-5BAE-A72A-7724-B86CB47C8BA3}"/>
          </ac:spMkLst>
        </pc:spChg>
      </pc:sldChg>
      <pc:sldChg chg="addSp">
        <pc:chgData name="Roshni Devchand" userId="391f66c60875c68d" providerId="Windows Live" clId="Web-{FC2E612A-9D43-4A7F-B570-8071F7A167DB}" dt="2022-07-04T21:11:53.402" v="43"/>
        <pc:sldMkLst>
          <pc:docMk/>
          <pc:sldMk cId="3720713790" sldId="329"/>
        </pc:sldMkLst>
        <pc:spChg chg="add">
          <ac:chgData name="Roshni Devchand" userId="391f66c60875c68d" providerId="Windows Live" clId="Web-{FC2E612A-9D43-4A7F-B570-8071F7A167DB}" dt="2022-07-04T21:11:53.402" v="43"/>
          <ac:spMkLst>
            <pc:docMk/>
            <pc:sldMk cId="3720713790" sldId="329"/>
            <ac:spMk id="6" creationId="{65AA2DB0-831E-FC60-E0E2-A50F61B3CFC2}"/>
          </ac:spMkLst>
        </pc:spChg>
      </pc:sldChg>
      <pc:sldChg chg="addSp">
        <pc:chgData name="Roshni Devchand" userId="391f66c60875c68d" providerId="Windows Live" clId="Web-{FC2E612A-9D43-4A7F-B570-8071F7A167DB}" dt="2022-07-04T21:11:54.980" v="44"/>
        <pc:sldMkLst>
          <pc:docMk/>
          <pc:sldMk cId="3720335948" sldId="330"/>
        </pc:sldMkLst>
        <pc:spChg chg="add">
          <ac:chgData name="Roshni Devchand" userId="391f66c60875c68d" providerId="Windows Live" clId="Web-{FC2E612A-9D43-4A7F-B570-8071F7A167DB}" dt="2022-07-04T21:11:54.980" v="44"/>
          <ac:spMkLst>
            <pc:docMk/>
            <pc:sldMk cId="3720335948" sldId="330"/>
            <ac:spMk id="5" creationId="{F8EFB801-49D8-E338-825C-A9E9E07C0D58}"/>
          </ac:spMkLst>
        </pc:spChg>
      </pc:sldChg>
      <pc:sldChg chg="addSp">
        <pc:chgData name="Roshni Devchand" userId="391f66c60875c68d" providerId="Windows Live" clId="Web-{FC2E612A-9D43-4A7F-B570-8071F7A167DB}" dt="2022-07-04T21:11:57.090" v="45"/>
        <pc:sldMkLst>
          <pc:docMk/>
          <pc:sldMk cId="3720337933" sldId="331"/>
        </pc:sldMkLst>
        <pc:spChg chg="add">
          <ac:chgData name="Roshni Devchand" userId="391f66c60875c68d" providerId="Windows Live" clId="Web-{FC2E612A-9D43-4A7F-B570-8071F7A167DB}" dt="2022-07-04T21:11:57.090" v="45"/>
          <ac:spMkLst>
            <pc:docMk/>
            <pc:sldMk cId="3720337933" sldId="331"/>
            <ac:spMk id="4" creationId="{6A5A622E-6099-6078-737E-159F9FD82782}"/>
          </ac:spMkLst>
        </pc:spChg>
      </pc:sldChg>
      <pc:sldChg chg="addSp">
        <pc:chgData name="Roshni Devchand" userId="391f66c60875c68d" providerId="Windows Live" clId="Web-{FC2E612A-9D43-4A7F-B570-8071F7A167DB}" dt="2022-07-04T21:11:59.090" v="46"/>
        <pc:sldMkLst>
          <pc:docMk/>
          <pc:sldMk cId="1233930913" sldId="332"/>
        </pc:sldMkLst>
        <pc:spChg chg="add">
          <ac:chgData name="Roshni Devchand" userId="391f66c60875c68d" providerId="Windows Live" clId="Web-{FC2E612A-9D43-4A7F-B570-8071F7A167DB}" dt="2022-07-04T21:11:59.090" v="46"/>
          <ac:spMkLst>
            <pc:docMk/>
            <pc:sldMk cId="1233930913" sldId="332"/>
            <ac:spMk id="4" creationId="{ABDF6E8C-5575-9A74-648F-18B11E2F0AB4}"/>
          </ac:spMkLst>
        </pc:spChg>
      </pc:sldChg>
      <pc:sldChg chg="addSp">
        <pc:chgData name="Roshni Devchand" userId="391f66c60875c68d" providerId="Windows Live" clId="Web-{FC2E612A-9D43-4A7F-B570-8071F7A167DB}" dt="2022-07-04T21:12:02.824" v="47"/>
        <pc:sldMkLst>
          <pc:docMk/>
          <pc:sldMk cId="1923389080" sldId="333"/>
        </pc:sldMkLst>
        <pc:spChg chg="add">
          <ac:chgData name="Roshni Devchand" userId="391f66c60875c68d" providerId="Windows Live" clId="Web-{FC2E612A-9D43-4A7F-B570-8071F7A167DB}" dt="2022-07-04T21:12:02.824" v="47"/>
          <ac:spMkLst>
            <pc:docMk/>
            <pc:sldMk cId="1923389080" sldId="333"/>
            <ac:spMk id="4" creationId="{A56EA08A-9F0A-C5B8-424B-695CD8F136F0}"/>
          </ac:spMkLst>
        </pc:spChg>
      </pc:sldChg>
      <pc:sldChg chg="addSp">
        <pc:chgData name="Roshni Devchand" userId="391f66c60875c68d" providerId="Windows Live" clId="Web-{FC2E612A-9D43-4A7F-B570-8071F7A167DB}" dt="2022-07-04T21:12:06.512" v="49"/>
        <pc:sldMkLst>
          <pc:docMk/>
          <pc:sldMk cId="246961913" sldId="334"/>
        </pc:sldMkLst>
        <pc:spChg chg="add">
          <ac:chgData name="Roshni Devchand" userId="391f66c60875c68d" providerId="Windows Live" clId="Web-{FC2E612A-9D43-4A7F-B570-8071F7A167DB}" dt="2022-07-04T21:12:06.512" v="49"/>
          <ac:spMkLst>
            <pc:docMk/>
            <pc:sldMk cId="246961913" sldId="334"/>
            <ac:spMk id="3" creationId="{06A4BB66-E9CA-1AB1-396D-94F4B0828EE5}"/>
          </ac:spMkLst>
        </pc:spChg>
      </pc:sldChg>
      <pc:sldChg chg="addSp">
        <pc:chgData name="Roshni Devchand" userId="391f66c60875c68d" providerId="Windows Live" clId="Web-{FC2E612A-9D43-4A7F-B570-8071F7A167DB}" dt="2022-07-04T21:12:06.637" v="50"/>
        <pc:sldMkLst>
          <pc:docMk/>
          <pc:sldMk cId="393176936" sldId="335"/>
        </pc:sldMkLst>
        <pc:spChg chg="add">
          <ac:chgData name="Roshni Devchand" userId="391f66c60875c68d" providerId="Windows Live" clId="Web-{FC2E612A-9D43-4A7F-B570-8071F7A167DB}" dt="2022-07-04T21:12:06.637" v="50"/>
          <ac:spMkLst>
            <pc:docMk/>
            <pc:sldMk cId="393176936" sldId="335"/>
            <ac:spMk id="5" creationId="{F01338BD-2F10-8635-90D7-2D103752DCCC}"/>
          </ac:spMkLst>
        </pc:spChg>
      </pc:sldChg>
      <pc:sldChg chg="addSp">
        <pc:chgData name="Roshni Devchand" userId="391f66c60875c68d" providerId="Windows Live" clId="Web-{FC2E612A-9D43-4A7F-B570-8071F7A167DB}" dt="2022-07-04T21:12:19.169" v="52"/>
        <pc:sldMkLst>
          <pc:docMk/>
          <pc:sldMk cId="939572214" sldId="338"/>
        </pc:sldMkLst>
        <pc:spChg chg="add">
          <ac:chgData name="Roshni Devchand" userId="391f66c60875c68d" providerId="Windows Live" clId="Web-{FC2E612A-9D43-4A7F-B570-8071F7A167DB}" dt="2022-07-04T21:12:19.169" v="52"/>
          <ac:spMkLst>
            <pc:docMk/>
            <pc:sldMk cId="939572214" sldId="338"/>
            <ac:spMk id="4" creationId="{5FA4829C-3840-A9C3-64FB-B6CE1640B294}"/>
          </ac:spMkLst>
        </pc:spChg>
      </pc:sldChg>
      <pc:sldChg chg="addSp">
        <pc:chgData name="Roshni Devchand" userId="391f66c60875c68d" providerId="Windows Live" clId="Web-{FC2E612A-9D43-4A7F-B570-8071F7A167DB}" dt="2022-07-04T21:12:06.465" v="48"/>
        <pc:sldMkLst>
          <pc:docMk/>
          <pc:sldMk cId="4134386606" sldId="339"/>
        </pc:sldMkLst>
        <pc:spChg chg="add">
          <ac:chgData name="Roshni Devchand" userId="391f66c60875c68d" providerId="Windows Live" clId="Web-{FC2E612A-9D43-4A7F-B570-8071F7A167DB}" dt="2022-07-04T21:12:06.465" v="48"/>
          <ac:spMkLst>
            <pc:docMk/>
            <pc:sldMk cId="4134386606" sldId="339"/>
            <ac:spMk id="4" creationId="{EA897BB1-46B2-CCAB-A58D-ADAFED24FF4C}"/>
          </ac:spMkLst>
        </pc:spChg>
      </pc:sldChg>
      <pc:sldChg chg="addSp">
        <pc:chgData name="Roshni Devchand" userId="391f66c60875c68d" providerId="Windows Live" clId="Web-{FC2E612A-9D43-4A7F-B570-8071F7A167DB}" dt="2022-07-04T21:12:09.090" v="51"/>
        <pc:sldMkLst>
          <pc:docMk/>
          <pc:sldMk cId="3545672076" sldId="340"/>
        </pc:sldMkLst>
        <pc:spChg chg="add">
          <ac:chgData name="Roshni Devchand" userId="391f66c60875c68d" providerId="Windows Live" clId="Web-{FC2E612A-9D43-4A7F-B570-8071F7A167DB}" dt="2022-07-04T21:12:09.090" v="51"/>
          <ac:spMkLst>
            <pc:docMk/>
            <pc:sldMk cId="3545672076" sldId="340"/>
            <ac:spMk id="4" creationId="{D83ACAAB-8CB1-E72F-54DB-C6824CF453FD}"/>
          </ac:spMkLst>
        </pc:spChg>
      </pc:sldChg>
      <pc:sldChg chg="modSp add del">
        <pc:chgData name="Roshni Devchand" userId="391f66c60875c68d" providerId="Windows Live" clId="Web-{FC2E612A-9D43-4A7F-B570-8071F7A167DB}" dt="2022-07-04T21:08:51.584" v="9"/>
        <pc:sldMkLst>
          <pc:docMk/>
          <pc:sldMk cId="673762878" sldId="346"/>
        </pc:sldMkLst>
        <pc:spChg chg="mod">
          <ac:chgData name="Roshni Devchand" userId="391f66c60875c68d" providerId="Windows Live" clId="Web-{FC2E612A-9D43-4A7F-B570-8071F7A167DB}" dt="2022-07-04T21:08:00.879" v="6" actId="20577"/>
          <ac:spMkLst>
            <pc:docMk/>
            <pc:sldMk cId="673762878" sldId="346"/>
            <ac:spMk id="2" creationId="{2B132382-9AEB-4AF2-8076-91509A58D820}"/>
          </ac:spMkLst>
        </pc:spChg>
      </pc:sldChg>
      <pc:sldChg chg="addSp modSp">
        <pc:chgData name="Roshni Devchand" userId="391f66c60875c68d" providerId="Windows Live" clId="Web-{FC2E612A-9D43-4A7F-B570-8071F7A167DB}" dt="2022-07-04T21:11:26.495" v="31" actId="1076"/>
        <pc:sldMkLst>
          <pc:docMk/>
          <pc:sldMk cId="2085792277" sldId="348"/>
        </pc:sldMkLst>
        <pc:spChg chg="add mod">
          <ac:chgData name="Roshni Devchand" userId="391f66c60875c68d" providerId="Windows Live" clId="Web-{FC2E612A-9D43-4A7F-B570-8071F7A167DB}" dt="2022-07-04T21:11:26.495" v="31" actId="1076"/>
          <ac:spMkLst>
            <pc:docMk/>
            <pc:sldMk cId="2085792277" sldId="348"/>
            <ac:spMk id="3" creationId="{7A3AE55A-D9DF-3B69-4371-802D7D5271D6}"/>
          </ac:spMkLst>
        </pc:spChg>
      </pc:sldChg>
      <pc:sldChg chg="addSp modSp">
        <pc:chgData name="Roshni Devchand" userId="391f66c60875c68d" providerId="Windows Live" clId="Web-{FC2E612A-9D43-4A7F-B570-8071F7A167DB}" dt="2022-07-04T21:11:46.793" v="40" actId="1076"/>
        <pc:sldMkLst>
          <pc:docMk/>
          <pc:sldMk cId="2935782632" sldId="349"/>
        </pc:sldMkLst>
        <pc:spChg chg="add mod">
          <ac:chgData name="Roshni Devchand" userId="391f66c60875c68d" providerId="Windows Live" clId="Web-{FC2E612A-9D43-4A7F-B570-8071F7A167DB}" dt="2022-07-04T21:11:46.793" v="40" actId="1076"/>
          <ac:spMkLst>
            <pc:docMk/>
            <pc:sldMk cId="2935782632" sldId="349"/>
            <ac:spMk id="3" creationId="{2009CD60-15CA-E09C-65CA-DBE2C8F16250}"/>
          </ac:spMkLst>
        </pc:spChg>
      </pc:sldChg>
      <pc:sldChg chg="addSp modSp">
        <pc:chgData name="Roshni Devchand" userId="391f66c60875c68d" providerId="Windows Live" clId="Web-{FC2E612A-9D43-4A7F-B570-8071F7A167DB}" dt="2022-07-04T21:13:58.750" v="67"/>
        <pc:sldMkLst>
          <pc:docMk/>
          <pc:sldMk cId="2660838336" sldId="350"/>
        </pc:sldMkLst>
        <pc:spChg chg="add mod">
          <ac:chgData name="Roshni Devchand" userId="391f66c60875c68d" providerId="Windows Live" clId="Web-{FC2E612A-9D43-4A7F-B570-8071F7A167DB}" dt="2022-07-04T21:13:58.750" v="67"/>
          <ac:spMkLst>
            <pc:docMk/>
            <pc:sldMk cId="2660838336" sldId="350"/>
            <ac:spMk id="4" creationId="{99567B8C-B790-BD51-E0C5-F3FF51509A3E}"/>
          </ac:spMkLst>
        </pc:spChg>
      </pc:sldChg>
      <pc:sldChg chg="addSp delSp">
        <pc:chgData name="Roshni Devchand" userId="391f66c60875c68d" providerId="Windows Live" clId="Web-{FC2E612A-9D43-4A7F-B570-8071F7A167DB}" dt="2022-07-04T21:14:11.547" v="70"/>
        <pc:sldMkLst>
          <pc:docMk/>
          <pc:sldMk cId="3857055425" sldId="351"/>
        </pc:sldMkLst>
        <pc:spChg chg="add del">
          <ac:chgData name="Roshni Devchand" userId="391f66c60875c68d" providerId="Windows Live" clId="Web-{FC2E612A-9D43-4A7F-B570-8071F7A167DB}" dt="2022-07-04T21:14:10.922" v="69"/>
          <ac:spMkLst>
            <pc:docMk/>
            <pc:sldMk cId="3857055425" sldId="351"/>
            <ac:spMk id="4" creationId="{A47242D8-97D9-2710-1832-A9B5EA5767FD}"/>
          </ac:spMkLst>
        </pc:spChg>
        <pc:spChg chg="add">
          <ac:chgData name="Roshni Devchand" userId="391f66c60875c68d" providerId="Windows Live" clId="Web-{FC2E612A-9D43-4A7F-B570-8071F7A167DB}" dt="2022-07-04T21:14:11.547" v="70"/>
          <ac:spMkLst>
            <pc:docMk/>
            <pc:sldMk cId="3857055425" sldId="351"/>
            <ac:spMk id="6" creationId="{3FCEFFB4-BF78-9A98-E5B5-6FC1B3C70F0A}"/>
          </ac:spMkLst>
        </pc:spChg>
      </pc:sldChg>
      <pc:sldChg chg="modSp">
        <pc:chgData name="Roshni Devchand" userId="391f66c60875c68d" providerId="Windows Live" clId="Web-{FC2E612A-9D43-4A7F-B570-8071F7A167DB}" dt="2022-07-04T21:09:14.413" v="10" actId="14100"/>
        <pc:sldMkLst>
          <pc:docMk/>
          <pc:sldMk cId="45849566" sldId="357"/>
        </pc:sldMkLst>
        <pc:spChg chg="mod">
          <ac:chgData name="Roshni Devchand" userId="391f66c60875c68d" providerId="Windows Live" clId="Web-{FC2E612A-9D43-4A7F-B570-8071F7A167DB}" dt="2022-07-04T21:09:14.413" v="10" actId="14100"/>
          <ac:spMkLst>
            <pc:docMk/>
            <pc:sldMk cId="45849566" sldId="357"/>
            <ac:spMk id="2" creationId="{3759D684-A444-1601-DDCC-D7D39A5B7F7A}"/>
          </ac:spMkLst>
        </pc:spChg>
      </pc:sldChg>
      <pc:sldChg chg="addSp modSp">
        <pc:chgData name="Roshni Devchand" userId="391f66c60875c68d" providerId="Windows Live" clId="Web-{FC2E612A-9D43-4A7F-B570-8071F7A167DB}" dt="2022-07-04T21:15:00.347" v="78"/>
        <pc:sldMkLst>
          <pc:docMk/>
          <pc:sldMk cId="587445412" sldId="360"/>
        </pc:sldMkLst>
        <pc:spChg chg="add mod ord">
          <ac:chgData name="Roshni Devchand" userId="391f66c60875c68d" providerId="Windows Live" clId="Web-{FC2E612A-9D43-4A7F-B570-8071F7A167DB}" dt="2022-07-04T21:15:00.347" v="78"/>
          <ac:spMkLst>
            <pc:docMk/>
            <pc:sldMk cId="587445412" sldId="360"/>
            <ac:spMk id="3" creationId="{772EB083-17BA-64CC-B6CB-E145B3A84C01}"/>
          </ac:spMkLst>
        </pc:spChg>
      </pc:sldChg>
      <pc:sldChg chg="addSp">
        <pc:chgData name="Roshni Devchand" userId="391f66c60875c68d" providerId="Windows Live" clId="Web-{FC2E612A-9D43-4A7F-B570-8071F7A167DB}" dt="2022-07-04T21:14:13.501" v="71"/>
        <pc:sldMkLst>
          <pc:docMk/>
          <pc:sldMk cId="750814851" sldId="369"/>
        </pc:sldMkLst>
        <pc:spChg chg="add">
          <ac:chgData name="Roshni Devchand" userId="391f66c60875c68d" providerId="Windows Live" clId="Web-{FC2E612A-9D43-4A7F-B570-8071F7A167DB}" dt="2022-07-04T21:14:13.501" v="71"/>
          <ac:spMkLst>
            <pc:docMk/>
            <pc:sldMk cId="750814851" sldId="369"/>
            <ac:spMk id="4" creationId="{11908C95-2BB3-A4EB-4600-26CF53D006F0}"/>
          </ac:spMkLst>
        </pc:spChg>
      </pc:sldChg>
      <pc:sldChg chg="addSp">
        <pc:chgData name="Roshni Devchand" userId="391f66c60875c68d" providerId="Windows Live" clId="Web-{FC2E612A-9D43-4A7F-B570-8071F7A167DB}" dt="2022-07-04T21:14:14.954" v="72"/>
        <pc:sldMkLst>
          <pc:docMk/>
          <pc:sldMk cId="3070410949" sldId="370"/>
        </pc:sldMkLst>
        <pc:spChg chg="add">
          <ac:chgData name="Roshni Devchand" userId="391f66c60875c68d" providerId="Windows Live" clId="Web-{FC2E612A-9D43-4A7F-B570-8071F7A167DB}" dt="2022-07-04T21:14:14.954" v="72"/>
          <ac:spMkLst>
            <pc:docMk/>
            <pc:sldMk cId="3070410949" sldId="370"/>
            <ac:spMk id="4" creationId="{01FD5689-7DF9-9DAF-AE51-6798655EEA90}"/>
          </ac:spMkLst>
        </pc:spChg>
      </pc:sldChg>
      <pc:sldChg chg="addSp">
        <pc:chgData name="Roshni Devchand" userId="391f66c60875c68d" providerId="Windows Live" clId="Web-{FC2E612A-9D43-4A7F-B570-8071F7A167DB}" dt="2022-07-04T21:14:18.766" v="73"/>
        <pc:sldMkLst>
          <pc:docMk/>
          <pc:sldMk cId="2366637189" sldId="371"/>
        </pc:sldMkLst>
        <pc:spChg chg="add">
          <ac:chgData name="Roshni Devchand" userId="391f66c60875c68d" providerId="Windows Live" clId="Web-{FC2E612A-9D43-4A7F-B570-8071F7A167DB}" dt="2022-07-04T21:14:18.766" v="73"/>
          <ac:spMkLst>
            <pc:docMk/>
            <pc:sldMk cId="2366637189" sldId="371"/>
            <ac:spMk id="4" creationId="{2B346720-7668-DB5F-FA6C-A6959C061958}"/>
          </ac:spMkLst>
        </pc:spChg>
      </pc:sldChg>
      <pc:sldChg chg="addSp">
        <pc:chgData name="Roshni Devchand" userId="391f66c60875c68d" providerId="Windows Live" clId="Web-{FC2E612A-9D43-4A7F-B570-8071F7A167DB}" dt="2022-07-04T21:14:22.110" v="74"/>
        <pc:sldMkLst>
          <pc:docMk/>
          <pc:sldMk cId="2277933462" sldId="372"/>
        </pc:sldMkLst>
        <pc:spChg chg="add">
          <ac:chgData name="Roshni Devchand" userId="391f66c60875c68d" providerId="Windows Live" clId="Web-{FC2E612A-9D43-4A7F-B570-8071F7A167DB}" dt="2022-07-04T21:14:22.110" v="74"/>
          <ac:spMkLst>
            <pc:docMk/>
            <pc:sldMk cId="2277933462" sldId="372"/>
            <ac:spMk id="4" creationId="{D1424C7A-8AC9-2091-ADB5-FDEA3C799AE9}"/>
          </ac:spMkLst>
        </pc:spChg>
      </pc:sldChg>
    </pc:docChg>
  </pc:docChgLst>
  <pc:docChgLst>
    <pc:chgData name="Roshni Devchand" userId="391f66c60875c68d" providerId="Windows Live" clId="Web-{19D93A6B-9157-477B-83CB-A84B76C3B4BF}"/>
    <pc:docChg chg="modSld">
      <pc:chgData name="Roshni Devchand" userId="391f66c60875c68d" providerId="Windows Live" clId="Web-{19D93A6B-9157-477B-83CB-A84B76C3B4BF}" dt="2022-07-22T01:23:50.066" v="5"/>
      <pc:docMkLst>
        <pc:docMk/>
      </pc:docMkLst>
      <pc:sldChg chg="delAnim modAnim">
        <pc:chgData name="Roshni Devchand" userId="391f66c60875c68d" providerId="Windows Live" clId="Web-{19D93A6B-9157-477B-83CB-A84B76C3B4BF}" dt="2022-07-22T01:23:50.066" v="5"/>
        <pc:sldMkLst>
          <pc:docMk/>
          <pc:sldMk cId="3720335948" sldId="330"/>
        </pc:sldMkLst>
      </pc:sldChg>
    </pc:docChg>
  </pc:docChgLst>
  <pc:docChgLst>
    <pc:chgData name="Roshni Devchand" userId="391f66c60875c68d" providerId="Windows Live" clId="Web-{C22A5B7A-D83D-4FC0-A748-87FA42260A60}"/>
    <pc:docChg chg="modSld sldOrd">
      <pc:chgData name="Roshni Devchand" userId="391f66c60875c68d" providerId="Windows Live" clId="Web-{C22A5B7A-D83D-4FC0-A748-87FA42260A60}" dt="2022-07-05T09:36:48.035" v="27"/>
      <pc:docMkLst>
        <pc:docMk/>
      </pc:docMkLst>
      <pc:sldChg chg="addSp">
        <pc:chgData name="Roshni Devchand" userId="391f66c60875c68d" providerId="Windows Live" clId="Web-{C22A5B7A-D83D-4FC0-A748-87FA42260A60}" dt="2022-07-05T09:36:38.051" v="25"/>
        <pc:sldMkLst>
          <pc:docMk/>
          <pc:sldMk cId="2703737329" sldId="281"/>
        </pc:sldMkLst>
        <pc:spChg chg="add">
          <ac:chgData name="Roshni Devchand" userId="391f66c60875c68d" providerId="Windows Live" clId="Web-{C22A5B7A-D83D-4FC0-A748-87FA42260A60}" dt="2022-07-05T09:36:38.051" v="25"/>
          <ac:spMkLst>
            <pc:docMk/>
            <pc:sldMk cId="2703737329" sldId="281"/>
            <ac:spMk id="5" creationId="{71C2F2EA-5CC8-925D-4DF8-DF1CC6F26E7A}"/>
          </ac:spMkLst>
        </pc:spChg>
      </pc:sldChg>
      <pc:sldChg chg="ord">
        <pc:chgData name="Roshni Devchand" userId="391f66c60875c68d" providerId="Windows Live" clId="Web-{C22A5B7A-D83D-4FC0-A748-87FA42260A60}" dt="2022-07-05T09:36:48.035" v="27"/>
        <pc:sldMkLst>
          <pc:docMk/>
          <pc:sldMk cId="3515881886" sldId="282"/>
        </pc:sldMkLst>
      </pc:sldChg>
      <pc:sldChg chg="delSp modSp">
        <pc:chgData name="Roshni Devchand" userId="391f66c60875c68d" providerId="Windows Live" clId="Web-{C22A5B7A-D83D-4FC0-A748-87FA42260A60}" dt="2022-07-05T09:23:25.166" v="24" actId="1076"/>
        <pc:sldMkLst>
          <pc:docMk/>
          <pc:sldMk cId="1868670165" sldId="328"/>
        </pc:sldMkLst>
        <pc:spChg chg="del mod">
          <ac:chgData name="Roshni Devchand" userId="391f66c60875c68d" providerId="Windows Live" clId="Web-{C22A5B7A-D83D-4FC0-A748-87FA42260A60}" dt="2022-07-05T09:23:21.744" v="23"/>
          <ac:spMkLst>
            <pc:docMk/>
            <pc:sldMk cId="1868670165" sldId="328"/>
            <ac:spMk id="4" creationId="{EEA55D83-508F-3F47-9206-7A0FAA9EBB5D}"/>
          </ac:spMkLst>
        </pc:spChg>
        <pc:picChg chg="mod">
          <ac:chgData name="Roshni Devchand" userId="391f66c60875c68d" providerId="Windows Live" clId="Web-{C22A5B7A-D83D-4FC0-A748-87FA42260A60}" dt="2022-07-05T09:23:25.166" v="24" actId="1076"/>
          <ac:picMkLst>
            <pc:docMk/>
            <pc:sldMk cId="1868670165" sldId="328"/>
            <ac:picMk id="3" creationId="{40689B3F-CFC9-450E-B8A4-17DC2AE05F20}"/>
          </ac:picMkLst>
        </pc:picChg>
      </pc:sldChg>
      <pc:sldChg chg="addSp delSp modSp delAnim">
        <pc:chgData name="Roshni Devchand" userId="391f66c60875c68d" providerId="Windows Live" clId="Web-{C22A5B7A-D83D-4FC0-A748-87FA42260A60}" dt="2022-07-05T09:12:20.988" v="6" actId="1076"/>
        <pc:sldMkLst>
          <pc:docMk/>
          <pc:sldMk cId="933533822" sldId="336"/>
        </pc:sldMkLst>
        <pc:picChg chg="add mod">
          <ac:chgData name="Roshni Devchand" userId="391f66c60875c68d" providerId="Windows Live" clId="Web-{C22A5B7A-D83D-4FC0-A748-87FA42260A60}" dt="2022-07-05T09:12:20.988" v="6" actId="1076"/>
          <ac:picMkLst>
            <pc:docMk/>
            <pc:sldMk cId="933533822" sldId="336"/>
            <ac:picMk id="3" creationId="{9A78286E-8E15-6100-48D5-59C34781C5CA}"/>
          </ac:picMkLst>
        </pc:picChg>
        <pc:picChg chg="del">
          <ac:chgData name="Roshni Devchand" userId="391f66c60875c68d" providerId="Windows Live" clId="Web-{C22A5B7A-D83D-4FC0-A748-87FA42260A60}" dt="2022-07-05T09:10:49.238" v="0"/>
          <ac:picMkLst>
            <pc:docMk/>
            <pc:sldMk cId="933533822" sldId="336"/>
            <ac:picMk id="6" creationId="{DEAE2696-D9D2-42B7-A23A-47DEA45D2A8C}"/>
          </ac:picMkLst>
        </pc:picChg>
      </pc:sldChg>
      <pc:sldChg chg="addSp delSp modSp">
        <pc:chgData name="Roshni Devchand" userId="391f66c60875c68d" providerId="Windows Live" clId="Web-{C22A5B7A-D83D-4FC0-A748-87FA42260A60}" dt="2022-07-05T09:16:32.678" v="20" actId="14100"/>
        <pc:sldMkLst>
          <pc:docMk/>
          <pc:sldMk cId="3545672076" sldId="340"/>
        </pc:sldMkLst>
        <pc:spChg chg="mod">
          <ac:chgData name="Roshni Devchand" userId="391f66c60875c68d" providerId="Windows Live" clId="Web-{C22A5B7A-D83D-4FC0-A748-87FA42260A60}" dt="2022-07-05T09:16:26.615" v="19"/>
          <ac:spMkLst>
            <pc:docMk/>
            <pc:sldMk cId="3545672076" sldId="340"/>
            <ac:spMk id="2" creationId="{E81E402E-563C-477F-8C44-BC8563F4CF9A}"/>
          </ac:spMkLst>
        </pc:spChg>
        <pc:spChg chg="mod">
          <ac:chgData name="Roshni Devchand" userId="391f66c60875c68d" providerId="Windows Live" clId="Web-{C22A5B7A-D83D-4FC0-A748-87FA42260A60}" dt="2022-07-05T09:16:32.678" v="20" actId="14100"/>
          <ac:spMkLst>
            <pc:docMk/>
            <pc:sldMk cId="3545672076" sldId="340"/>
            <ac:spMk id="8" creationId="{A73E8A14-CD18-4D6F-A9B8-290114C0D315}"/>
          </ac:spMkLst>
        </pc:spChg>
        <pc:picChg chg="add mod">
          <ac:chgData name="Roshni Devchand" userId="391f66c60875c68d" providerId="Windows Live" clId="Web-{C22A5B7A-D83D-4FC0-A748-87FA42260A60}" dt="2022-07-05T09:16:02.412" v="15" actId="14100"/>
          <ac:picMkLst>
            <pc:docMk/>
            <pc:sldMk cId="3545672076" sldId="340"/>
            <ac:picMk id="3" creationId="{AB5C5A5E-AD98-EE39-A66F-77F9DFC5F853}"/>
          </ac:picMkLst>
        </pc:picChg>
        <pc:picChg chg="del">
          <ac:chgData name="Roshni Devchand" userId="391f66c60875c68d" providerId="Windows Live" clId="Web-{C22A5B7A-D83D-4FC0-A748-87FA42260A60}" dt="2022-07-05T09:15:21.896" v="7"/>
          <ac:picMkLst>
            <pc:docMk/>
            <pc:sldMk cId="3545672076" sldId="340"/>
            <ac:picMk id="9" creationId="{2FA87A98-6EC0-4071-97C0-7AC9831D4D1F}"/>
          </ac:picMkLst>
        </pc:picChg>
      </pc:sldChg>
    </pc:docChg>
  </pc:docChgLst>
  <pc:docChgLst>
    <pc:chgData name="Abigail Aldridge" userId="d0a76afd6a6e8b30" providerId="Windows Live" clId="Web-{FF3C99C2-5764-4379-85A0-DC2BC58EDBD7}"/>
    <pc:docChg chg="modSld">
      <pc:chgData name="Abigail Aldridge" userId="d0a76afd6a6e8b30" providerId="Windows Live" clId="Web-{FF3C99C2-5764-4379-85A0-DC2BC58EDBD7}" dt="2022-07-05T17:08:09.803" v="98" actId="20577"/>
      <pc:docMkLst>
        <pc:docMk/>
      </pc:docMkLst>
      <pc:sldChg chg="modSp">
        <pc:chgData name="Abigail Aldridge" userId="d0a76afd6a6e8b30" providerId="Windows Live" clId="Web-{FF3C99C2-5764-4379-85A0-DC2BC58EDBD7}" dt="2022-07-05T17:05:18.001" v="58" actId="20577"/>
        <pc:sldMkLst>
          <pc:docMk/>
          <pc:sldMk cId="3689306463" sldId="291"/>
        </pc:sldMkLst>
        <pc:spChg chg="mod">
          <ac:chgData name="Abigail Aldridge" userId="d0a76afd6a6e8b30" providerId="Windows Live" clId="Web-{FF3C99C2-5764-4379-85A0-DC2BC58EDBD7}" dt="2022-07-05T17:05:18.001" v="58" actId="20577"/>
          <ac:spMkLst>
            <pc:docMk/>
            <pc:sldMk cId="3689306463" sldId="291"/>
            <ac:spMk id="3" creationId="{26378129-94CA-2F96-A1FE-52359FF42BFD}"/>
          </ac:spMkLst>
        </pc:spChg>
      </pc:sldChg>
      <pc:sldChg chg="modSp">
        <pc:chgData name="Abigail Aldridge" userId="d0a76afd6a6e8b30" providerId="Windows Live" clId="Web-{FF3C99C2-5764-4379-85A0-DC2BC58EDBD7}" dt="2022-07-05T17:07:19.083" v="87" actId="20577"/>
        <pc:sldMkLst>
          <pc:docMk/>
          <pc:sldMk cId="1868670165" sldId="328"/>
        </pc:sldMkLst>
        <pc:spChg chg="mod">
          <ac:chgData name="Abigail Aldridge" userId="d0a76afd6a6e8b30" providerId="Windows Live" clId="Web-{FF3C99C2-5764-4379-85A0-DC2BC58EDBD7}" dt="2022-07-05T17:07:19.083" v="87" actId="20577"/>
          <ac:spMkLst>
            <pc:docMk/>
            <pc:sldMk cId="1868670165" sldId="328"/>
            <ac:spMk id="11" creationId="{65281EF0-18FA-7D45-B5BC-ABB1CC62709A}"/>
          </ac:spMkLst>
        </pc:spChg>
      </pc:sldChg>
      <pc:sldChg chg="modSp">
        <pc:chgData name="Abigail Aldridge" userId="d0a76afd6a6e8b30" providerId="Windows Live" clId="Web-{FF3C99C2-5764-4379-85A0-DC2BC58EDBD7}" dt="2022-07-05T17:07:54.865" v="93" actId="20577"/>
        <pc:sldMkLst>
          <pc:docMk/>
          <pc:sldMk cId="3720713790" sldId="329"/>
        </pc:sldMkLst>
        <pc:spChg chg="mod">
          <ac:chgData name="Abigail Aldridge" userId="d0a76afd6a6e8b30" providerId="Windows Live" clId="Web-{FF3C99C2-5764-4379-85A0-DC2BC58EDBD7}" dt="2022-07-05T17:07:54.865" v="93" actId="20577"/>
          <ac:spMkLst>
            <pc:docMk/>
            <pc:sldMk cId="3720713790" sldId="329"/>
            <ac:spMk id="11" creationId="{65281EF0-18FA-7D45-B5BC-ABB1CC62709A}"/>
          </ac:spMkLst>
        </pc:spChg>
      </pc:sldChg>
      <pc:sldChg chg="modSp">
        <pc:chgData name="Abigail Aldridge" userId="d0a76afd6a6e8b30" providerId="Windows Live" clId="Web-{FF3C99C2-5764-4379-85A0-DC2BC58EDBD7}" dt="2022-07-05T17:05:47.908" v="63" actId="20577"/>
        <pc:sldMkLst>
          <pc:docMk/>
          <pc:sldMk cId="3720337933" sldId="331"/>
        </pc:sldMkLst>
        <pc:spChg chg="mod">
          <ac:chgData name="Abigail Aldridge" userId="d0a76afd6a6e8b30" providerId="Windows Live" clId="Web-{FF3C99C2-5764-4379-85A0-DC2BC58EDBD7}" dt="2022-07-05T17:05:47.908" v="63" actId="20577"/>
          <ac:spMkLst>
            <pc:docMk/>
            <pc:sldMk cId="3720337933" sldId="331"/>
            <ac:spMk id="43" creationId="{957BD752-FCE6-49B6-9286-F75BEB5DA8B3}"/>
          </ac:spMkLst>
        </pc:spChg>
      </pc:sldChg>
      <pc:sldChg chg="modSp">
        <pc:chgData name="Abigail Aldridge" userId="d0a76afd6a6e8b30" providerId="Windows Live" clId="Web-{FF3C99C2-5764-4379-85A0-DC2BC58EDBD7}" dt="2022-07-05T17:08:09.803" v="98" actId="20577"/>
        <pc:sldMkLst>
          <pc:docMk/>
          <pc:sldMk cId="393176936" sldId="335"/>
        </pc:sldMkLst>
        <pc:spChg chg="mod">
          <ac:chgData name="Abigail Aldridge" userId="d0a76afd6a6e8b30" providerId="Windows Live" clId="Web-{FF3C99C2-5764-4379-85A0-DC2BC58EDBD7}" dt="2022-07-05T17:03:27.654" v="13" actId="20577"/>
          <ac:spMkLst>
            <pc:docMk/>
            <pc:sldMk cId="393176936" sldId="335"/>
            <ac:spMk id="2" creationId="{37F392E0-A5C8-4B83-A1B5-6E93F8704857}"/>
          </ac:spMkLst>
        </pc:spChg>
        <pc:spChg chg="mod">
          <ac:chgData name="Abigail Aldridge" userId="d0a76afd6a6e8b30" providerId="Windows Live" clId="Web-{FF3C99C2-5764-4379-85A0-DC2BC58EDBD7}" dt="2022-07-05T17:08:09.803" v="98" actId="20577"/>
          <ac:spMkLst>
            <pc:docMk/>
            <pc:sldMk cId="393176936" sldId="335"/>
            <ac:spMk id="3" creationId="{3336EC9A-7E5C-41D0-BBED-C4005A7B6FEC}"/>
          </ac:spMkLst>
        </pc:spChg>
      </pc:sldChg>
      <pc:sldChg chg="modSp">
        <pc:chgData name="Abigail Aldridge" userId="d0a76afd6a6e8b30" providerId="Windows Live" clId="Web-{FF3C99C2-5764-4379-85A0-DC2BC58EDBD7}" dt="2022-07-05T17:04:34.656" v="43" actId="20577"/>
        <pc:sldMkLst>
          <pc:docMk/>
          <pc:sldMk cId="1227679785" sldId="337"/>
        </pc:sldMkLst>
        <pc:spChg chg="mod">
          <ac:chgData name="Abigail Aldridge" userId="d0a76afd6a6e8b30" providerId="Windows Live" clId="Web-{FF3C99C2-5764-4379-85A0-DC2BC58EDBD7}" dt="2022-07-05T17:04:34.656" v="43" actId="20577"/>
          <ac:spMkLst>
            <pc:docMk/>
            <pc:sldMk cId="1227679785" sldId="337"/>
            <ac:spMk id="22" creationId="{F5169109-035E-4F2D-B4B7-788039003B25}"/>
          </ac:spMkLst>
        </pc:spChg>
      </pc:sldChg>
    </pc:docChg>
  </pc:docChgLst>
  <pc:docChgLst>
    <pc:chgData name="Guest User" userId="e2fbebf8aab59d5d" providerId="Windows Live" clId="Web-{6D7761D5-16E3-430F-BFD4-3236029C83C5}"/>
    <pc:docChg chg="modSld">
      <pc:chgData name="Guest User" userId="e2fbebf8aab59d5d" providerId="Windows Live" clId="Web-{6D7761D5-16E3-430F-BFD4-3236029C83C5}" dt="2022-07-08T21:16:29.045" v="2"/>
      <pc:docMkLst>
        <pc:docMk/>
      </pc:docMkLst>
      <pc:sldChg chg="delSp modSp">
        <pc:chgData name="Guest User" userId="e2fbebf8aab59d5d" providerId="Windows Live" clId="Web-{6D7761D5-16E3-430F-BFD4-3236029C83C5}" dt="2022-07-08T21:16:29.045" v="2"/>
        <pc:sldMkLst>
          <pc:docMk/>
          <pc:sldMk cId="2703737329" sldId="281"/>
        </pc:sldMkLst>
        <pc:spChg chg="mod">
          <ac:chgData name="Guest User" userId="e2fbebf8aab59d5d" providerId="Windows Live" clId="Web-{6D7761D5-16E3-430F-BFD4-3236029C83C5}" dt="2022-07-08T21:16:05.153" v="1" actId="1076"/>
          <ac:spMkLst>
            <pc:docMk/>
            <pc:sldMk cId="2703737329" sldId="281"/>
            <ac:spMk id="2" creationId="{7E4163C3-3D49-14F0-103B-C4A6893E031E}"/>
          </ac:spMkLst>
        </pc:spChg>
        <pc:spChg chg="del">
          <ac:chgData name="Guest User" userId="e2fbebf8aab59d5d" providerId="Windows Live" clId="Web-{6D7761D5-16E3-430F-BFD4-3236029C83C5}" dt="2022-07-08T21:16:29.045" v="2"/>
          <ac:spMkLst>
            <pc:docMk/>
            <pc:sldMk cId="2703737329" sldId="281"/>
            <ac:spMk id="4" creationId="{3111EF3F-A7C6-21FF-D876-55502FD04DF2}"/>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2697F44-C786-BD7A-D1F8-3BF80859490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CB33971-EBBB-5CBF-733D-1700B6F291C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92EE68D-2DB1-4B08-99EF-3D06D2324631}" type="datetimeFigureOut">
              <a:rPr lang="en-US" smtClean="0"/>
              <a:t>7/22/2022</a:t>
            </a:fld>
            <a:endParaRPr lang="en-US"/>
          </a:p>
        </p:txBody>
      </p:sp>
      <p:sp>
        <p:nvSpPr>
          <p:cNvPr id="4" name="Footer Placeholder 3">
            <a:extLst>
              <a:ext uri="{FF2B5EF4-FFF2-40B4-BE49-F238E27FC236}">
                <a16:creationId xmlns:a16="http://schemas.microsoft.com/office/drawing/2014/main" id="{4F172435-AF2E-F26B-0ECE-85BBD9AFB5D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23911951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F5FFAA-27A4-41F9-9469-91DB30B21ECD}" type="datetimeFigureOut">
              <a:rPr lang="en-US" smtClean="0"/>
              <a:t>7/22/2022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7396B6-01D4-4B86-A28F-90B4664673F1}" type="slidenum">
              <a:rPr lang="en-US" smtClean="0"/>
              <a:t>‹#›</a:t>
            </a:fld>
            <a:endParaRPr lang="en-US"/>
          </a:p>
        </p:txBody>
      </p:sp>
    </p:spTree>
    <p:extLst>
      <p:ext uri="{BB962C8B-B14F-4D97-AF65-F5344CB8AC3E}">
        <p14:creationId xmlns:p14="http://schemas.microsoft.com/office/powerpoint/2010/main" val="3107387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cdc.gov/vaccines/covid-19/vaccinate-with-confidence/strategy.html"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err="1"/>
              <a:t>Let’s</a:t>
            </a:r>
            <a:r>
              <a:rPr lang="fr-FR"/>
              <a:t> go back to the basis. </a:t>
            </a:r>
            <a:r>
              <a:rPr lang="fr-FR" err="1"/>
              <a:t>Why</a:t>
            </a:r>
            <a:r>
              <a:rPr lang="fr-FR"/>
              <a:t> do </a:t>
            </a:r>
            <a:r>
              <a:rPr lang="fr-FR" err="1"/>
              <a:t>we</a:t>
            </a:r>
            <a:r>
              <a:rPr lang="fr-FR"/>
              <a:t> </a:t>
            </a:r>
            <a:r>
              <a:rPr lang="fr-FR" err="1"/>
              <a:t>need</a:t>
            </a:r>
            <a:r>
              <a:rPr lang="fr-FR"/>
              <a:t> SL?</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A6418-FC9F-764D-B14E-F257253EC5E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1158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19D39-1A7E-5D44-8910-0AB4DD2CE0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1974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19D39-1A7E-5D44-8910-0AB4DD2CE0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78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A6418-FC9F-764D-B14E-F257253EC5E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419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A6418-FC9F-764D-B14E-F257253EC5E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3126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A6418-FC9F-764D-B14E-F257253EC5E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61982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A6418-FC9F-764D-B14E-F257253EC5E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316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team has adapted established qualitative research methods for identifying themes in data, based on published literature in this area.</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Repetition is the first one – looking for themes that come up again and again across data inputs.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Looking for similarities and differences is another – they compare data points to see how similar or different they are to one another, and themes that differ from or are similar to what came before in a given reporting period or across all their prior reports.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Indigenous categories is the third technique they use. This requires paying attention to new or unique technical terms or slang that shows up in the data that might warrant further investigation.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Missing data is the fourth technique. It looks for where a theme should be present or a conversation could be happening but is not, such as when media covers a vaccine-related development but social media is silent on it; or when a discussion that is happening is missing critical information, a silence that can help identify information gaps that could be bridged with more research or amplified communication.​ </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A6418-FC9F-764D-B14E-F257253EC5E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4584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u="none" strike="noStrike">
                <a:solidFill>
                  <a:srgbClr val="000000"/>
                </a:solidFill>
                <a:effectLst/>
                <a:latin typeface="Calibri" panose="020F0502020204030204" pitchFamily="34" charset="0"/>
              </a:rPr>
              <a:t>The COVID-19 State of Vaccine Confidence Insights reports are not your average social listening or media monitoring report.</a:t>
            </a:r>
            <a:r>
              <a:rPr lang="en-US" sz="12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2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200" b="0" i="0" u="none" strike="noStrike">
                <a:solidFill>
                  <a:srgbClr val="000000"/>
                </a:solidFill>
                <a:effectLst/>
                <a:latin typeface="Calibri" panose="020F0502020204030204" pitchFamily="34" charset="0"/>
              </a:rPr>
              <a:t>It assesses threats to vaccine confidence rapidly and in near real-time on a biweekly basis with concurrent data collection and analysis.</a:t>
            </a:r>
            <a:r>
              <a:rPr lang="en-US" sz="12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200" b="0" i="0" u="none" strike="noStrike">
                <a:solidFill>
                  <a:srgbClr val="000000"/>
                </a:solidFill>
                <a:effectLst/>
                <a:latin typeface="Calibri" panose="020F0502020204030204" pitchFamily="34" charset="0"/>
              </a:rPr>
              <a:t>In addition to detecting mis- and disinformation as it emerges; we analyze public perception and opinions and identify information gaps and voids, and message penetration issues.</a:t>
            </a:r>
            <a:r>
              <a:rPr lang="en-US" sz="12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2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200" b="0" i="0" u="none" strike="noStrike">
                <a:solidFill>
                  <a:srgbClr val="000000"/>
                </a:solidFill>
                <a:effectLst/>
                <a:latin typeface="Calibri" panose="020F0502020204030204" pitchFamily="34" charset="0"/>
              </a:rPr>
              <a:t>We utilize a mixed deductive and inductive approach. Inductive in that we capture and triangulate relevant themes around vaccines that organically emerge. Deductive in that we make assessments about the themes’ relevance to and effect on vaccine confidence using the CDC’s </a:t>
            </a:r>
            <a:r>
              <a:rPr lang="en-US" sz="1200" b="0" i="0" u="sng" strike="noStrike">
                <a:solidFill>
                  <a:srgbClr val="0F56DC"/>
                </a:solidFill>
                <a:effectLst/>
                <a:latin typeface="Calibri" panose="020F0502020204030204" pitchFamily="34" charset="0"/>
                <a:hlinkClick r:id="rId3"/>
              </a:rPr>
              <a:t>Vaccinate with Confidence Strategy</a:t>
            </a:r>
            <a:r>
              <a:rPr lang="en-US" sz="1200" b="0" i="0" u="none" strike="noStrike">
                <a:solidFill>
                  <a:srgbClr val="000000"/>
                </a:solidFill>
                <a:effectLst/>
                <a:latin typeface="Calibri" panose="020F0502020204030204" pitchFamily="34" charset="0"/>
              </a:rPr>
              <a:t> and underlying framework. </a:t>
            </a:r>
            <a:r>
              <a:rPr lang="en-US" sz="12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2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200" b="0" i="0" u="none" strike="noStrike">
                <a:solidFill>
                  <a:srgbClr val="000000"/>
                </a:solidFill>
                <a:effectLst/>
                <a:latin typeface="Calibri" panose="020F0502020204030204" pitchFamily="34" charset="0"/>
              </a:rPr>
              <a:t>The report also amplifies actionable next steps focused on communications, outreach and engagement, and research for CDC, other federal agencies, state and jurisdictions, and partner organizations.</a:t>
            </a:r>
            <a:endParaRPr lang="en-US" b="0" i="0">
              <a:solidFill>
                <a:srgbClr val="444444"/>
              </a:solidFill>
              <a:effectLst/>
              <a:latin typeface="Calibri" panose="020F0502020204030204" pitchFamily="34" charset="0"/>
            </a:endParaRPr>
          </a:p>
          <a:p>
            <a:pPr>
              <a:spcBef>
                <a:spcPct val="20000"/>
              </a:spcBef>
              <a:spcAft>
                <a:spcPct val="0"/>
              </a:spcAft>
            </a:pPr>
            <a:r>
              <a:rPr lang="en-US">
                <a:cs typeface="Calibri" panose="020F0502020204030204"/>
              </a:rPr>
              <a:t>Each theme is classified by whether the threat to vaccine confidence is </a:t>
            </a:r>
            <a:r>
              <a:rPr lang="en-US" u="sng">
                <a:cs typeface="Calibri" panose="020F0502020204030204"/>
              </a:rPr>
              <a:t>high, moderate, or low</a:t>
            </a:r>
            <a:r>
              <a:rPr lang="en-US">
                <a:cs typeface="Calibri" panose="020F0502020204030204"/>
              </a:rPr>
              <a:t>. As well, the themes are classified by whether they are increasing, remaining stable, or decreasing over time (since last 2 week period).</a:t>
            </a:r>
          </a:p>
          <a:p>
            <a:pPr>
              <a:spcBef>
                <a:spcPct val="20000"/>
              </a:spcBef>
              <a:spcAft>
                <a:spcPct val="0"/>
              </a:spcAft>
            </a:pPr>
            <a:endParaRPr lang="en-US">
              <a:cs typeface="Calibri" panose="020F0502020204030204"/>
            </a:endParaRPr>
          </a:p>
          <a:p>
            <a:pPr>
              <a:spcBef>
                <a:spcPct val="20000"/>
              </a:spcBef>
              <a:spcAft>
                <a:spcPct val="0"/>
              </a:spcAft>
            </a:pPr>
            <a:r>
              <a:rPr lang="en-US">
                <a:cs typeface="Calibri" panose="020F0502020204030204"/>
              </a:rPr>
              <a:t>-various media sources are from digital media, peer-reviewed research, polling data, social listening platforms, CDC-INFO, and web metric data</a:t>
            </a:r>
          </a:p>
          <a:p>
            <a:pPr>
              <a:spcBef>
                <a:spcPct val="20000"/>
              </a:spcBef>
              <a:spcAft>
                <a:spcPct val="0"/>
              </a:spcAft>
            </a:pPr>
            <a:r>
              <a:rPr lang="en-US">
                <a:cs typeface="Calibri" panose="020F0502020204030204"/>
              </a:rPr>
              <a:t>-relative threat to vaccine uptake: high, moderate, low</a:t>
            </a:r>
          </a:p>
          <a:p>
            <a:pPr>
              <a:spcBef>
                <a:spcPct val="20000"/>
              </a:spcBef>
              <a:spcAft>
                <a:spcPct val="0"/>
              </a:spcAft>
            </a:pPr>
            <a:r>
              <a:rPr lang="en-US">
                <a:cs typeface="Calibri" panose="020F0502020204030204"/>
              </a:rPr>
              <a:t>-information spread: rapid, stable, decreasing</a:t>
            </a:r>
          </a:p>
          <a:p>
            <a:endParaRPr lang="en-US">
              <a:cs typeface="Calibri" panose="020F0502020204030204"/>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C13E7E-66C8-4A09-853E-BEA2A29FA5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76219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Then we apply our theme classification matrix to address a theme’s threat to vaccine confidence. We have four categories, high being something that would directly lead to vaccine refusals, moderate has potential to trigger hesitancy, and low for items that are concerning but low risk to confidence or only for a small proportion of people. We have also included positive sentiment to highlight themes that could boost confidence in vaccinations.​ </a:t>
            </a:r>
            <a:br>
              <a:rPr lang="en-US" sz="1200" kern="1200">
                <a:solidFill>
                  <a:schemeClr val="tx1"/>
                </a:solidFill>
                <a:effectLst/>
                <a:latin typeface="+mn-lt"/>
                <a:ea typeface="+mn-ea"/>
                <a:cs typeface="+mn-cs"/>
              </a:rPr>
            </a:b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Last, we consider directionality – is the theme increasing, stable, or decreasing across time.​ </a:t>
            </a:r>
            <a:br>
              <a:rPr lang="en-US" sz="1200" kern="1200">
                <a:solidFill>
                  <a:schemeClr val="tx1"/>
                </a:solidFill>
                <a:effectLst/>
                <a:latin typeface="+mn-lt"/>
                <a:ea typeface="+mn-ea"/>
                <a:cs typeface="+mn-cs"/>
              </a:rPr>
            </a:b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C13E7E-66C8-4A09-853E-BEA2A29FA5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0986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E1C13E7E-66C8-4A09-853E-BEA2A29FA568}" type="slidenum">
              <a:rPr lang="en-US" smtClean="0"/>
              <a:t>31</a:t>
            </a:fld>
            <a:endParaRPr lang="en-US"/>
          </a:p>
        </p:txBody>
      </p:sp>
    </p:spTree>
    <p:extLst>
      <p:ext uri="{BB962C8B-B14F-4D97-AF65-F5344CB8AC3E}">
        <p14:creationId xmlns:p14="http://schemas.microsoft.com/office/powerpoint/2010/main" val="1411844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defRPr/>
            </a:pPr>
            <a:r>
              <a:rPr lang="en-US" sz="1200"/>
              <a:t>Health workers, on the frontline of the pandemic and often highly trusted by the population, are in the storm too</a:t>
            </a:r>
          </a:p>
          <a:p>
            <a:pPr>
              <a:defRPr/>
            </a:pPr>
            <a:r>
              <a:rPr lang="en-US" sz="1200"/>
              <a:t>They also experiment fears, concerns and crisis of trust despite their medical background</a:t>
            </a:r>
          </a:p>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A6418-FC9F-764D-B14E-F257253EC5E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3289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E1C13E7E-66C8-4A09-853E-BEA2A29FA568}" type="slidenum">
              <a:rPr lang="en-US" smtClean="0"/>
              <a:t>32</a:t>
            </a:fld>
            <a:endParaRPr lang="en-US"/>
          </a:p>
        </p:txBody>
      </p:sp>
    </p:spTree>
    <p:extLst>
      <p:ext uri="{BB962C8B-B14F-4D97-AF65-F5344CB8AC3E}">
        <p14:creationId xmlns:p14="http://schemas.microsoft.com/office/powerpoint/2010/main" val="34933645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7396B6-01D4-4B86-A28F-90B4664673F1}" type="slidenum">
              <a:rPr lang="en-US" smtClean="0"/>
              <a:t>35</a:t>
            </a:fld>
            <a:endParaRPr lang="en-US"/>
          </a:p>
        </p:txBody>
      </p:sp>
    </p:spTree>
    <p:extLst>
      <p:ext uri="{BB962C8B-B14F-4D97-AF65-F5344CB8AC3E}">
        <p14:creationId xmlns:p14="http://schemas.microsoft.com/office/powerpoint/2010/main" val="16040875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39</a:t>
            </a:r>
            <a:endParaRPr/>
          </a:p>
        </p:txBody>
      </p:sp>
      <p:sp>
        <p:nvSpPr>
          <p:cNvPr id="536" name="Google Shape;53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Let’s look at this together, using one technique for identifying themes at a time. Let's start with repetition. As you read these, put in the chat what themes you see repeating themselves across the 10 data points, naming both the theme and how many times you see it come up. Put what you see in the chat.​ </a:t>
            </a:r>
          </a:p>
          <a:p>
            <a:r>
              <a:rPr lang="en-US" sz="1200" kern="1200">
                <a:solidFill>
                  <a:schemeClr val="tx1"/>
                </a:solidFill>
                <a:effectLst/>
                <a:latin typeface="+mn-lt"/>
                <a:ea typeface="+mn-ea"/>
                <a:cs typeface="+mn-cs"/>
              </a:rPr>
              <a:t>​ ​ </a:t>
            </a:r>
          </a:p>
          <a:p>
            <a:r>
              <a:rPr lang="en-US" sz="1200" kern="1200">
                <a:solidFill>
                  <a:schemeClr val="tx1"/>
                </a:solidFill>
                <a:effectLst/>
                <a:latin typeface="+mn-lt"/>
                <a:ea typeface="+mn-ea"/>
                <a:cs typeface="+mn-cs"/>
              </a:rPr>
              <a:t>That's great, thank you. </a:t>
            </a: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A6418-FC9F-764D-B14E-F257253EC5E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60371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Let’s look at this together, using one technique for identifying themes at a time. Let's start with repetition. As you read these, put in the chat what themes you see repeating themselves across the 10 data points, naming both the theme and how many times you see it come up. Put what you see in the chat.​ </a:t>
            </a:r>
          </a:p>
          <a:p>
            <a:r>
              <a:rPr lang="en-US" sz="1200" kern="1200">
                <a:solidFill>
                  <a:schemeClr val="tx1"/>
                </a:solidFill>
                <a:effectLst/>
                <a:latin typeface="+mn-lt"/>
                <a:ea typeface="+mn-ea"/>
                <a:cs typeface="+mn-cs"/>
              </a:rPr>
              <a:t>​ ​ </a:t>
            </a:r>
          </a:p>
          <a:p>
            <a:r>
              <a:rPr lang="en-US" sz="1200" kern="1200">
                <a:solidFill>
                  <a:schemeClr val="tx1"/>
                </a:solidFill>
                <a:effectLst/>
                <a:latin typeface="+mn-lt"/>
                <a:ea typeface="+mn-ea"/>
                <a:cs typeface="+mn-cs"/>
              </a:rPr>
              <a:t>That's great, thank you. </a:t>
            </a: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A6418-FC9F-764D-B14E-F257253EC5E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84634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Let’s look at this together, using one technique for identifying themes at a time. Let's start with repetition. As you read these, put in the chat what themes you see repeating themselves across the 10 data points, naming both the theme and how many times you see it come up. Put what you see in the chat.​ </a:t>
            </a:r>
          </a:p>
          <a:p>
            <a:r>
              <a:rPr lang="en-US" sz="1200" kern="1200">
                <a:solidFill>
                  <a:schemeClr val="tx1"/>
                </a:solidFill>
                <a:effectLst/>
                <a:latin typeface="+mn-lt"/>
                <a:ea typeface="+mn-ea"/>
                <a:cs typeface="+mn-cs"/>
              </a:rPr>
              <a:t>​ ​ </a:t>
            </a:r>
          </a:p>
          <a:p>
            <a:r>
              <a:rPr lang="en-US" sz="1200" kern="1200">
                <a:solidFill>
                  <a:schemeClr val="tx1"/>
                </a:solidFill>
                <a:effectLst/>
                <a:latin typeface="+mn-lt"/>
                <a:ea typeface="+mn-ea"/>
                <a:cs typeface="+mn-cs"/>
              </a:rPr>
              <a:t>That's great, thank you. </a:t>
            </a: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A6418-FC9F-764D-B14E-F257253EC5E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10902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Let’s look at this together, using one technique for identifying themes at a time. Let's start with repetition. As you read these, put in the chat what themes you see repeating themselves across the 10 data points, naming both the theme and how many times you see it come up. Put what you see in the chat.​ </a:t>
            </a:r>
          </a:p>
          <a:p>
            <a:r>
              <a:rPr lang="en-US" sz="1200" kern="1200">
                <a:solidFill>
                  <a:schemeClr val="tx1"/>
                </a:solidFill>
                <a:effectLst/>
                <a:latin typeface="+mn-lt"/>
                <a:ea typeface="+mn-ea"/>
                <a:cs typeface="+mn-cs"/>
              </a:rPr>
              <a:t>​ ​ </a:t>
            </a:r>
          </a:p>
          <a:p>
            <a:r>
              <a:rPr lang="en-US" sz="1200" kern="1200">
                <a:solidFill>
                  <a:schemeClr val="tx1"/>
                </a:solidFill>
                <a:effectLst/>
                <a:latin typeface="+mn-lt"/>
                <a:ea typeface="+mn-ea"/>
                <a:cs typeface="+mn-cs"/>
              </a:rPr>
              <a:t>That's great, thank you. </a:t>
            </a: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A6418-FC9F-764D-B14E-F257253EC5E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10886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Let’s look at this together, using one technique for identifying themes at a time. Let's start with repetition. As you read these, put in the chat what themes you see repeating themselves across the 10 data points, naming both the theme and how many times you see it come up. Put what you see in the chat.​ </a:t>
            </a:r>
          </a:p>
          <a:p>
            <a:r>
              <a:rPr lang="en-US" sz="1200" kern="1200">
                <a:solidFill>
                  <a:schemeClr val="tx1"/>
                </a:solidFill>
                <a:effectLst/>
                <a:latin typeface="+mn-lt"/>
                <a:ea typeface="+mn-ea"/>
                <a:cs typeface="+mn-cs"/>
              </a:rPr>
              <a:t>​ ​ </a:t>
            </a:r>
          </a:p>
          <a:p>
            <a:r>
              <a:rPr lang="en-US" sz="1200" kern="1200">
                <a:solidFill>
                  <a:schemeClr val="tx1"/>
                </a:solidFill>
                <a:effectLst/>
                <a:latin typeface="+mn-lt"/>
                <a:ea typeface="+mn-ea"/>
                <a:cs typeface="+mn-cs"/>
              </a:rPr>
              <a:t>That's great, thank you. </a:t>
            </a: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A6418-FC9F-764D-B14E-F257253EC5E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77273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 name="Google Shape;13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Tree>
    <p:extLst>
      <p:ext uri="{BB962C8B-B14F-4D97-AF65-F5344CB8AC3E}">
        <p14:creationId xmlns:p14="http://schemas.microsoft.com/office/powerpoint/2010/main" val="26350841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1"/>
        <p:cNvGrpSpPr/>
        <p:nvPr/>
      </p:nvGrpSpPr>
      <p:grpSpPr>
        <a:xfrm>
          <a:off x="0" y="0"/>
          <a:ext cx="0" cy="0"/>
          <a:chOff x="0" y="0"/>
          <a:chExt cx="0" cy="0"/>
        </a:xfrm>
      </p:grpSpPr>
      <p:sp>
        <p:nvSpPr>
          <p:cNvPr id="8222" name="Google Shape;822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23" name="Google Shape;822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61925" lvl="0" indent="0" algn="l" rtl="0">
              <a:lnSpc>
                <a:spcPct val="100000"/>
              </a:lnSpc>
              <a:spcBef>
                <a:spcPts val="0"/>
              </a:spcBef>
              <a:spcAft>
                <a:spcPts val="0"/>
              </a:spcAft>
              <a:buClr>
                <a:schemeClr val="dk1"/>
              </a:buClr>
              <a:buSzPts val="1050"/>
              <a:buFont typeface="Roboto Light"/>
              <a:buNone/>
            </a:pPr>
            <a:r>
              <a:rPr lang="en" sz="1100" b="1" u="sng">
                <a:solidFill>
                  <a:schemeClr val="dk1"/>
                </a:solidFill>
                <a:latin typeface="Roboto"/>
                <a:ea typeface="Roboto"/>
                <a:cs typeface="Roboto"/>
                <a:sym typeface="Roboto"/>
              </a:rPr>
              <a:t>Metrics captured by Dashboard:</a:t>
            </a:r>
            <a:endParaRPr/>
          </a:p>
          <a:p>
            <a:pPr marL="457200" lvl="0" indent="-295275" algn="l" rtl="0">
              <a:lnSpc>
                <a:spcPct val="100000"/>
              </a:lnSpc>
              <a:spcBef>
                <a:spcPts val="0"/>
              </a:spcBef>
              <a:spcAft>
                <a:spcPts val="0"/>
              </a:spcAft>
              <a:buClr>
                <a:schemeClr val="dk1"/>
              </a:buClr>
              <a:buSzPts val="1050"/>
              <a:buFont typeface="Roboto Light"/>
              <a:buAutoNum type="arabicPeriod"/>
            </a:pPr>
            <a:r>
              <a:rPr lang="en" sz="1100" b="1">
                <a:solidFill>
                  <a:schemeClr val="dk1"/>
                </a:solidFill>
                <a:latin typeface="Roboto"/>
                <a:ea typeface="Roboto"/>
                <a:cs typeface="Roboto"/>
                <a:sym typeface="Roboto"/>
              </a:rPr>
              <a:t>Total mentions</a:t>
            </a:r>
            <a:r>
              <a:rPr lang="en" sz="1100">
                <a:solidFill>
                  <a:schemeClr val="dk1"/>
                </a:solidFill>
                <a:latin typeface="Roboto Light"/>
                <a:ea typeface="Roboto Light"/>
                <a:cs typeface="Roboto Light"/>
                <a:sym typeface="Roboto Light"/>
              </a:rPr>
              <a:t>: A running count of mentions of vaccines, variations of those words and hashtags, across all sources for a selected time frame.</a:t>
            </a:r>
            <a:endParaRPr/>
          </a:p>
          <a:p>
            <a:pPr marL="457200" lvl="0" indent="-295275" algn="l" rtl="0">
              <a:lnSpc>
                <a:spcPct val="100000"/>
              </a:lnSpc>
              <a:spcBef>
                <a:spcPts val="1000"/>
              </a:spcBef>
              <a:spcAft>
                <a:spcPts val="0"/>
              </a:spcAft>
              <a:buClr>
                <a:schemeClr val="dk1"/>
              </a:buClr>
              <a:buSzPts val="1050"/>
              <a:buFont typeface="Roboto Light"/>
              <a:buAutoNum type="arabicPeriod"/>
            </a:pPr>
            <a:r>
              <a:rPr lang="en" sz="1100" b="1">
                <a:solidFill>
                  <a:schemeClr val="dk1"/>
                </a:solidFill>
                <a:latin typeface="Roboto"/>
                <a:ea typeface="Roboto"/>
                <a:cs typeface="Roboto"/>
                <a:sym typeface="Roboto"/>
              </a:rPr>
              <a:t>Average counts</a:t>
            </a:r>
            <a:r>
              <a:rPr lang="en" sz="1100">
                <a:solidFill>
                  <a:schemeClr val="dk1"/>
                </a:solidFill>
                <a:latin typeface="Roboto Light"/>
                <a:ea typeface="Roboto Light"/>
                <a:cs typeface="Roboto Light"/>
                <a:sym typeface="Roboto Light"/>
              </a:rPr>
              <a:t>: The average mentions per day and per hour, for the selected time frame. This is calculated by the number of mentions/time frame (hours per day) of the dashboard.  </a:t>
            </a:r>
            <a:endParaRPr/>
          </a:p>
          <a:p>
            <a:pPr marL="457200" lvl="0" indent="-295275" algn="l" rtl="0">
              <a:lnSpc>
                <a:spcPct val="100000"/>
              </a:lnSpc>
              <a:spcBef>
                <a:spcPts val="1000"/>
              </a:spcBef>
              <a:spcAft>
                <a:spcPts val="0"/>
              </a:spcAft>
              <a:buClr>
                <a:schemeClr val="dk1"/>
              </a:buClr>
              <a:buSzPts val="1050"/>
              <a:buFont typeface="Roboto Light"/>
              <a:buAutoNum type="arabicPeriod"/>
            </a:pPr>
            <a:r>
              <a:rPr lang="en" sz="1100" b="1">
                <a:solidFill>
                  <a:schemeClr val="dk1"/>
                </a:solidFill>
                <a:latin typeface="Roboto"/>
                <a:ea typeface="Roboto"/>
                <a:cs typeface="Roboto"/>
                <a:sym typeface="Roboto"/>
              </a:rPr>
              <a:t>Media breakdown</a:t>
            </a:r>
            <a:r>
              <a:rPr lang="en" sz="1100">
                <a:solidFill>
                  <a:schemeClr val="dk1"/>
                </a:solidFill>
                <a:latin typeface="Roboto Light"/>
                <a:ea typeface="Roboto Light"/>
                <a:cs typeface="Roboto Light"/>
                <a:sym typeface="Roboto Light"/>
              </a:rPr>
              <a:t>: The breakdown of where content is coming from.</a:t>
            </a:r>
            <a:endParaRPr/>
          </a:p>
          <a:p>
            <a:pPr marL="457200" lvl="0" indent="-295275" algn="l" rtl="0">
              <a:lnSpc>
                <a:spcPct val="100000"/>
              </a:lnSpc>
              <a:spcBef>
                <a:spcPts val="1000"/>
              </a:spcBef>
              <a:spcAft>
                <a:spcPts val="0"/>
              </a:spcAft>
              <a:buClr>
                <a:schemeClr val="dk1"/>
              </a:buClr>
              <a:buSzPts val="1050"/>
              <a:buFont typeface="Roboto Light"/>
              <a:buAutoNum type="arabicPeriod"/>
            </a:pPr>
            <a:r>
              <a:rPr lang="en" sz="1100" b="1">
                <a:solidFill>
                  <a:schemeClr val="dk1"/>
                </a:solidFill>
                <a:latin typeface="Roboto"/>
                <a:ea typeface="Roboto"/>
                <a:cs typeface="Roboto"/>
                <a:sym typeface="Roboto"/>
              </a:rPr>
              <a:t>Potential impression</a:t>
            </a:r>
            <a:r>
              <a:rPr lang="en" sz="1100">
                <a:solidFill>
                  <a:schemeClr val="dk1"/>
                </a:solidFill>
                <a:latin typeface="Roboto Light"/>
                <a:ea typeface="Roboto Light"/>
                <a:cs typeface="Roboto Light"/>
                <a:sym typeface="Roboto Light"/>
              </a:rPr>
              <a:t>: The potential impression count for Twitter, news, forums, blogs, Q&amp;A sites, &amp; review sites, over the selected time frame.   </a:t>
            </a:r>
            <a:endParaRPr/>
          </a:p>
          <a:p>
            <a:pPr marL="457200" lvl="0" indent="-295275" algn="l" rtl="0">
              <a:lnSpc>
                <a:spcPct val="100000"/>
              </a:lnSpc>
              <a:spcBef>
                <a:spcPts val="1000"/>
              </a:spcBef>
              <a:spcAft>
                <a:spcPts val="0"/>
              </a:spcAft>
              <a:buClr>
                <a:schemeClr val="dk1"/>
              </a:buClr>
              <a:buSzPts val="1050"/>
              <a:buFont typeface="Roboto Light"/>
              <a:buAutoNum type="arabicPeriod"/>
            </a:pPr>
            <a:r>
              <a:rPr lang="en" sz="1100" b="1">
                <a:solidFill>
                  <a:schemeClr val="dk1"/>
                </a:solidFill>
                <a:latin typeface="Roboto"/>
                <a:ea typeface="Roboto"/>
                <a:cs typeface="Roboto"/>
                <a:sym typeface="Roboto"/>
              </a:rPr>
              <a:t>Trending stories</a:t>
            </a:r>
            <a:r>
              <a:rPr lang="en" sz="1100">
                <a:solidFill>
                  <a:schemeClr val="dk1"/>
                </a:solidFill>
                <a:latin typeface="Roboto Light"/>
                <a:ea typeface="Roboto Light"/>
                <a:cs typeface="Roboto Light"/>
                <a:sym typeface="Roboto Light"/>
              </a:rPr>
              <a:t>: The most shared stories by link on social media.</a:t>
            </a:r>
            <a:endParaRPr/>
          </a:p>
          <a:p>
            <a:pPr marL="457200" lvl="0" indent="-295275" algn="l" rtl="0">
              <a:lnSpc>
                <a:spcPct val="100000"/>
              </a:lnSpc>
              <a:spcBef>
                <a:spcPts val="1000"/>
              </a:spcBef>
              <a:spcAft>
                <a:spcPts val="0"/>
              </a:spcAft>
              <a:buClr>
                <a:schemeClr val="dk1"/>
              </a:buClr>
              <a:buSzPts val="1050"/>
              <a:buFont typeface="Roboto Light"/>
              <a:buAutoNum type="arabicPeriod"/>
            </a:pPr>
            <a:r>
              <a:rPr lang="en" sz="1100" b="1">
                <a:solidFill>
                  <a:schemeClr val="dk1"/>
                </a:solidFill>
                <a:latin typeface="Roboto"/>
                <a:ea typeface="Roboto"/>
                <a:cs typeface="Roboto"/>
                <a:sym typeface="Roboto"/>
              </a:rPr>
              <a:t>Popular tweets:</a:t>
            </a:r>
            <a:r>
              <a:rPr lang="en" sz="1100">
                <a:solidFill>
                  <a:schemeClr val="dk1"/>
                </a:solidFill>
                <a:latin typeface="Roboto Light"/>
                <a:ea typeface="Roboto Light"/>
                <a:cs typeface="Roboto Light"/>
                <a:sym typeface="Roboto Light"/>
              </a:rPr>
              <a:t> The most retweeted stories via Twitter, sorted by the number of retweets within the selected time frame.</a:t>
            </a:r>
            <a:endParaRPr/>
          </a:p>
          <a:p>
            <a:pPr marL="457200" lvl="0" indent="-295275" algn="l" rtl="0">
              <a:lnSpc>
                <a:spcPct val="100000"/>
              </a:lnSpc>
              <a:spcBef>
                <a:spcPts val="1000"/>
              </a:spcBef>
              <a:spcAft>
                <a:spcPts val="0"/>
              </a:spcAft>
              <a:buClr>
                <a:schemeClr val="dk1"/>
              </a:buClr>
              <a:buSzPts val="1050"/>
              <a:buFont typeface="Roboto Light"/>
              <a:buAutoNum type="arabicPeriod"/>
            </a:pPr>
            <a:r>
              <a:rPr lang="en" sz="1100" b="1">
                <a:solidFill>
                  <a:schemeClr val="dk1"/>
                </a:solidFill>
                <a:latin typeface="Roboto"/>
                <a:ea typeface="Roboto"/>
                <a:cs typeface="Roboto"/>
                <a:sym typeface="Roboto"/>
              </a:rPr>
              <a:t>Top authors by mention</a:t>
            </a:r>
            <a:r>
              <a:rPr lang="en" sz="1100">
                <a:solidFill>
                  <a:schemeClr val="dk1"/>
                </a:solidFill>
                <a:latin typeface="Roboto Light"/>
                <a:ea typeface="Roboto Light"/>
                <a:cs typeface="Roboto Light"/>
                <a:sym typeface="Roboto Light"/>
              </a:rPr>
              <a:t>: The top authors on Twitter by mentions, the mentions count reflects all mentions over the timeframe selected.</a:t>
            </a:r>
            <a:endParaRPr/>
          </a:p>
          <a:p>
            <a:pPr marL="457200" lvl="0" indent="-295275" algn="l" rtl="0">
              <a:lnSpc>
                <a:spcPct val="100000"/>
              </a:lnSpc>
              <a:spcBef>
                <a:spcPts val="1000"/>
              </a:spcBef>
              <a:spcAft>
                <a:spcPts val="0"/>
              </a:spcAft>
              <a:buClr>
                <a:schemeClr val="dk1"/>
              </a:buClr>
              <a:buSzPts val="1050"/>
              <a:buFont typeface="Roboto Light"/>
              <a:buAutoNum type="arabicPeriod"/>
            </a:pPr>
            <a:r>
              <a:rPr lang="en" sz="1100" b="1">
                <a:solidFill>
                  <a:schemeClr val="dk1"/>
                </a:solidFill>
                <a:latin typeface="Roboto"/>
                <a:ea typeface="Roboto"/>
                <a:cs typeface="Roboto"/>
                <a:sym typeface="Roboto"/>
              </a:rPr>
              <a:t>Top authors by influence</a:t>
            </a:r>
            <a:r>
              <a:rPr lang="en" sz="1100">
                <a:solidFill>
                  <a:schemeClr val="dk1"/>
                </a:solidFill>
                <a:latin typeface="Roboto Light"/>
                <a:ea typeface="Roboto Light"/>
                <a:cs typeface="Roboto Light"/>
                <a:sym typeface="Roboto Light"/>
              </a:rPr>
              <a:t>: The most “influential” Twitter authors engaging in conversation. Influence scoring methodology takes into consideration a combination of Author attributes such as number of followers, number of posts if the author is verified as well as the likelihood of the author to be a bot.</a:t>
            </a:r>
            <a:endParaRPr/>
          </a:p>
          <a:p>
            <a:pPr marL="457200" lvl="0" indent="-295275" algn="l" rtl="0">
              <a:lnSpc>
                <a:spcPct val="100000"/>
              </a:lnSpc>
              <a:spcBef>
                <a:spcPts val="1000"/>
              </a:spcBef>
              <a:spcAft>
                <a:spcPts val="0"/>
              </a:spcAft>
              <a:buClr>
                <a:schemeClr val="dk1"/>
              </a:buClr>
              <a:buSzPts val="1050"/>
              <a:buFont typeface="Roboto Light"/>
              <a:buAutoNum type="arabicPeriod"/>
            </a:pPr>
            <a:r>
              <a:rPr lang="en" sz="1100" b="1">
                <a:solidFill>
                  <a:schemeClr val="dk1"/>
                </a:solidFill>
                <a:latin typeface="Roboto"/>
                <a:ea typeface="Roboto"/>
                <a:cs typeface="Roboto"/>
                <a:sym typeface="Roboto"/>
              </a:rPr>
              <a:t>Hashtag cloud</a:t>
            </a:r>
            <a:r>
              <a:rPr lang="en" sz="1100">
                <a:solidFill>
                  <a:schemeClr val="dk1"/>
                </a:solidFill>
                <a:latin typeface="Roboto Light"/>
                <a:ea typeface="Roboto Light"/>
                <a:cs typeface="Roboto Light"/>
                <a:sym typeface="Roboto Light"/>
              </a:rPr>
              <a:t>: Top Hashtags being used on Twitter and Instagram</a:t>
            </a:r>
            <a:endParaRPr/>
          </a:p>
          <a:p>
            <a:pPr marL="457200" lvl="0" indent="-295275" algn="l" rtl="0">
              <a:lnSpc>
                <a:spcPct val="100000"/>
              </a:lnSpc>
              <a:spcBef>
                <a:spcPts val="1000"/>
              </a:spcBef>
              <a:spcAft>
                <a:spcPts val="0"/>
              </a:spcAft>
              <a:buClr>
                <a:schemeClr val="dk1"/>
              </a:buClr>
              <a:buSzPts val="1050"/>
              <a:buFont typeface="Roboto Light"/>
              <a:buAutoNum type="arabicPeriod"/>
            </a:pPr>
            <a:r>
              <a:rPr lang="en" sz="1100" b="1">
                <a:solidFill>
                  <a:schemeClr val="dk1"/>
                </a:solidFill>
                <a:latin typeface="Roboto"/>
                <a:ea typeface="Roboto"/>
                <a:cs typeface="Roboto"/>
                <a:sym typeface="Roboto"/>
              </a:rPr>
              <a:t>World map</a:t>
            </a:r>
            <a:r>
              <a:rPr lang="en" sz="1100">
                <a:solidFill>
                  <a:schemeClr val="dk1"/>
                </a:solidFill>
                <a:latin typeface="Roboto Light"/>
                <a:ea typeface="Roboto Light"/>
                <a:cs typeface="Roboto Light"/>
                <a:sym typeface="Roboto Light"/>
              </a:rPr>
              <a:t>: Shows mentions tied to a location on a cardinal direction-level basis for each country (West, South, Northeast, etc.)</a:t>
            </a:r>
            <a:endParaRPr/>
          </a:p>
          <a:p>
            <a:pPr marL="457200" lvl="0" indent="-295275" algn="l" rtl="0">
              <a:lnSpc>
                <a:spcPct val="100000"/>
              </a:lnSpc>
              <a:spcBef>
                <a:spcPts val="1000"/>
              </a:spcBef>
              <a:spcAft>
                <a:spcPts val="0"/>
              </a:spcAft>
              <a:buClr>
                <a:schemeClr val="dk1"/>
              </a:buClr>
              <a:buSzPts val="1050"/>
              <a:buFont typeface="Roboto Light"/>
              <a:buAutoNum type="arabicPeriod"/>
            </a:pPr>
            <a:r>
              <a:rPr lang="en" sz="1100" b="1">
                <a:solidFill>
                  <a:schemeClr val="dk1"/>
                </a:solidFill>
                <a:latin typeface="Roboto"/>
                <a:ea typeface="Roboto"/>
                <a:cs typeface="Roboto"/>
                <a:sym typeface="Roboto"/>
              </a:rPr>
              <a:t>Manual Monitoring</a:t>
            </a:r>
            <a:r>
              <a:rPr lang="en" sz="1100">
                <a:solidFill>
                  <a:schemeClr val="dk1"/>
                </a:solidFill>
                <a:latin typeface="Roboto Light"/>
                <a:ea typeface="Roboto Light"/>
                <a:cs typeface="Roboto Light"/>
                <a:sym typeface="Roboto Light"/>
              </a:rPr>
              <a:t>: This section includes information from public health analysts who manually monitor accounts and pages known to share misinformation on platforms that are not included in electronic data ingestion due to data limitations (i.e. Facebook)</a:t>
            </a:r>
            <a:endParaRPr/>
          </a:p>
        </p:txBody>
      </p:sp>
    </p:spTree>
    <p:extLst>
      <p:ext uri="{BB962C8B-B14F-4D97-AF65-F5344CB8AC3E}">
        <p14:creationId xmlns:p14="http://schemas.microsoft.com/office/powerpoint/2010/main" val="2231087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A6418-FC9F-764D-B14E-F257253EC5E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92361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2"/>
        <p:cNvGrpSpPr/>
        <p:nvPr/>
      </p:nvGrpSpPr>
      <p:grpSpPr>
        <a:xfrm>
          <a:off x="0" y="0"/>
          <a:ext cx="0" cy="0"/>
          <a:chOff x="0" y="0"/>
          <a:chExt cx="0" cy="0"/>
        </a:xfrm>
      </p:grpSpPr>
      <p:sp>
        <p:nvSpPr>
          <p:cNvPr id="8243" name="Google Shape;8243;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44" name="Google Shape;8244;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4143350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3"/>
        <p:cNvGrpSpPr/>
        <p:nvPr/>
      </p:nvGrpSpPr>
      <p:grpSpPr>
        <a:xfrm>
          <a:off x="0" y="0"/>
          <a:ext cx="0" cy="0"/>
          <a:chOff x="0" y="0"/>
          <a:chExt cx="0" cy="0"/>
        </a:xfrm>
      </p:grpSpPr>
      <p:sp>
        <p:nvSpPr>
          <p:cNvPr id="8254" name="Google Shape;825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55" name="Google Shape;8255;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0712001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3"/>
        <p:cNvGrpSpPr/>
        <p:nvPr/>
      </p:nvGrpSpPr>
      <p:grpSpPr>
        <a:xfrm>
          <a:off x="0" y="0"/>
          <a:ext cx="0" cy="0"/>
          <a:chOff x="0" y="0"/>
          <a:chExt cx="0" cy="0"/>
        </a:xfrm>
      </p:grpSpPr>
      <p:sp>
        <p:nvSpPr>
          <p:cNvPr id="8264" name="Google Shape;8264;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65" name="Google Shape;8265;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834455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You have </a:t>
            </a:r>
            <a:r>
              <a:rPr lang="fr-FR" err="1"/>
              <a:t>already</a:t>
            </a:r>
            <a:r>
              <a:rPr lang="fr-FR"/>
              <a:t> </a:t>
            </a:r>
            <a:r>
              <a:rPr lang="fr-FR" err="1"/>
              <a:t>heard</a:t>
            </a:r>
            <a:r>
              <a:rPr lang="fr-FR"/>
              <a:t> a lot about social </a:t>
            </a:r>
            <a:r>
              <a:rPr lang="fr-FR" err="1"/>
              <a:t>listening</a:t>
            </a:r>
            <a:r>
              <a:rPr lang="fr-FR"/>
              <a:t>, </a:t>
            </a:r>
            <a:r>
              <a:rPr lang="fr-FR" err="1"/>
              <a:t>maybe</a:t>
            </a:r>
            <a:r>
              <a:rPr lang="fr-FR"/>
              <a:t> </a:t>
            </a:r>
            <a:r>
              <a:rPr lang="fr-FR" err="1"/>
              <a:t>even</a:t>
            </a:r>
            <a:r>
              <a:rPr lang="fr-FR"/>
              <a:t> last </a:t>
            </a:r>
            <a:r>
              <a:rPr lang="fr-FR" err="1"/>
              <a:t>week</a:t>
            </a:r>
            <a:r>
              <a:rPr lang="fr-FR"/>
              <a:t> if </a:t>
            </a:r>
            <a:r>
              <a:rPr lang="fr-FR" err="1"/>
              <a:t>you</a:t>
            </a:r>
            <a:r>
              <a:rPr lang="fr-FR"/>
              <a:t> </a:t>
            </a:r>
            <a:r>
              <a:rPr lang="fr-FR" err="1"/>
              <a:t>attended</a:t>
            </a:r>
            <a:r>
              <a:rPr lang="fr-FR"/>
              <a:t> the RCCE training. All </a:t>
            </a:r>
            <a:r>
              <a:rPr lang="fr-FR" err="1"/>
              <a:t>you</a:t>
            </a:r>
            <a:r>
              <a:rPr lang="fr-FR"/>
              <a:t> have </a:t>
            </a:r>
            <a:r>
              <a:rPr lang="fr-FR" err="1"/>
              <a:t>learned</a:t>
            </a:r>
            <a:r>
              <a:rPr lang="fr-FR"/>
              <a:t> </a:t>
            </a:r>
            <a:r>
              <a:rPr lang="fr-FR" err="1"/>
              <a:t>is</a:t>
            </a:r>
            <a:r>
              <a:rPr lang="fr-FR"/>
              <a:t> </a:t>
            </a:r>
            <a:r>
              <a:rPr lang="fr-FR" err="1"/>
              <a:t>valid</a:t>
            </a:r>
            <a:r>
              <a:rPr lang="fr-FR"/>
              <a:t>, </a:t>
            </a:r>
            <a:r>
              <a:rPr lang="fr-FR" err="1"/>
              <a:t>especially</a:t>
            </a:r>
            <a:r>
              <a:rPr lang="fr-FR"/>
              <a:t> the concept of </a:t>
            </a:r>
            <a:r>
              <a:rPr lang="fr-FR" err="1"/>
              <a:t>two</a:t>
            </a:r>
            <a:r>
              <a:rPr lang="fr-FR"/>
              <a:t> </a:t>
            </a:r>
            <a:r>
              <a:rPr lang="fr-FR" err="1"/>
              <a:t>way</a:t>
            </a:r>
            <a:r>
              <a:rPr lang="fr-FR"/>
              <a:t> communication </a:t>
            </a:r>
            <a:r>
              <a:rPr lang="fr-FR" err="1"/>
              <a:t>mecanisms</a:t>
            </a:r>
            <a:r>
              <a:rPr lang="fr-FR"/>
              <a:t> to </a:t>
            </a:r>
            <a:r>
              <a:rPr lang="fr-FR" err="1"/>
              <a:t>be</a:t>
            </a:r>
            <a:r>
              <a:rPr lang="fr-FR"/>
              <a:t> </a:t>
            </a:r>
            <a:r>
              <a:rPr lang="fr-FR" err="1"/>
              <a:t>established</a:t>
            </a:r>
            <a:r>
              <a:rPr lang="fr-FR"/>
              <a:t> in </a:t>
            </a:r>
            <a:r>
              <a:rPr lang="fr-FR" err="1"/>
              <a:t>peace</a:t>
            </a:r>
            <a:r>
              <a:rPr lang="fr-FR"/>
              <a:t> time in </a:t>
            </a:r>
            <a:r>
              <a:rPr lang="fr-FR" err="1"/>
              <a:t>order</a:t>
            </a:r>
            <a:r>
              <a:rPr lang="fr-FR"/>
              <a:t> to </a:t>
            </a:r>
            <a:r>
              <a:rPr lang="fr-FR" err="1"/>
              <a:t>build</a:t>
            </a:r>
            <a:r>
              <a:rPr lang="fr-FR"/>
              <a:t> trust and to </a:t>
            </a:r>
            <a:r>
              <a:rPr lang="fr-FR" err="1"/>
              <a:t>ease</a:t>
            </a:r>
            <a:r>
              <a:rPr lang="fr-FR"/>
              <a:t> </a:t>
            </a:r>
            <a:r>
              <a:rPr lang="fr-FR" err="1"/>
              <a:t>common</a:t>
            </a:r>
            <a:r>
              <a:rPr lang="fr-FR"/>
              <a:t> </a:t>
            </a:r>
            <a:r>
              <a:rPr lang="fr-FR" err="1"/>
              <a:t>understanding</a:t>
            </a:r>
            <a:r>
              <a:rPr lang="fr-FR"/>
              <a:t> of guidance </a:t>
            </a:r>
            <a:r>
              <a:rPr lang="fr-FR" err="1"/>
              <a:t>during</a:t>
            </a:r>
            <a:r>
              <a:rPr lang="fr-FR"/>
              <a:t> a </a:t>
            </a:r>
            <a:r>
              <a:rPr lang="fr-FR" err="1"/>
              <a:t>crisis</a:t>
            </a:r>
            <a:r>
              <a:rPr lang="fr-FR"/>
              <a:t>.</a:t>
            </a:r>
          </a:p>
          <a:p>
            <a:endParaRPr lang="fr-FR"/>
          </a:p>
          <a:p>
            <a:r>
              <a:rPr lang="fr-FR" err="1"/>
              <a:t>Today</a:t>
            </a:r>
            <a:r>
              <a:rPr lang="fr-FR"/>
              <a:t> I </a:t>
            </a:r>
            <a:r>
              <a:rPr lang="fr-FR" err="1"/>
              <a:t>will</a:t>
            </a:r>
            <a:r>
              <a:rPr lang="fr-FR"/>
              <a:t> </a:t>
            </a:r>
            <a:r>
              <a:rPr lang="fr-FR" err="1"/>
              <a:t>present</a:t>
            </a:r>
            <a:r>
              <a:rPr lang="fr-FR"/>
              <a:t> the </a:t>
            </a:r>
            <a:r>
              <a:rPr lang="fr-FR" err="1"/>
              <a:t>way</a:t>
            </a:r>
            <a:r>
              <a:rPr lang="fr-FR"/>
              <a:t> </a:t>
            </a:r>
            <a:r>
              <a:rPr lang="fr-FR" err="1"/>
              <a:t>infodemic</a:t>
            </a:r>
            <a:r>
              <a:rPr lang="fr-FR"/>
              <a:t> managers, are </a:t>
            </a:r>
            <a:r>
              <a:rPr lang="fr-FR" err="1"/>
              <a:t>thinking</a:t>
            </a:r>
            <a:r>
              <a:rPr lang="fr-FR"/>
              <a:t> about social </a:t>
            </a:r>
            <a:r>
              <a:rPr lang="fr-FR" err="1"/>
              <a:t>listening</a:t>
            </a:r>
            <a:r>
              <a:rPr lang="fr-FR"/>
              <a:t>, </a:t>
            </a:r>
            <a:r>
              <a:rPr lang="fr-FR" err="1"/>
              <a:t>with</a:t>
            </a:r>
            <a:r>
              <a:rPr lang="fr-FR"/>
              <a:t> the focus of </a:t>
            </a:r>
            <a:r>
              <a:rPr lang="fr-FR" err="1"/>
              <a:t>generating</a:t>
            </a:r>
            <a:r>
              <a:rPr lang="fr-FR"/>
              <a:t> insights for </a:t>
            </a:r>
            <a:r>
              <a:rPr lang="fr-FR" err="1"/>
              <a:t>colleagues</a:t>
            </a:r>
            <a:r>
              <a:rPr lang="fr-FR"/>
              <a:t>, and to </a:t>
            </a:r>
            <a:r>
              <a:rPr lang="fr-FR" err="1"/>
              <a:t>ensure</a:t>
            </a:r>
            <a:r>
              <a:rPr lang="fr-FR"/>
              <a:t> a </a:t>
            </a:r>
            <a:r>
              <a:rPr lang="fr-FR" err="1"/>
              <a:t>continuous</a:t>
            </a:r>
            <a:r>
              <a:rPr lang="fr-FR"/>
              <a:t> monitoring of </a:t>
            </a:r>
            <a:r>
              <a:rPr lang="fr-FR" err="1"/>
              <a:t>activities</a:t>
            </a:r>
            <a:r>
              <a:rPr lang="fr-FR"/>
              <a:t> and impacts.</a:t>
            </a:r>
          </a:p>
          <a:p>
            <a:endParaRPr lang="fr-FR"/>
          </a:p>
          <a:p>
            <a:r>
              <a:rPr lang="fr-FR" err="1"/>
              <a:t>Refer</a:t>
            </a:r>
            <a:r>
              <a:rPr lang="fr-FR"/>
              <a:t> to the </a:t>
            </a:r>
            <a:r>
              <a:rPr lang="fr-FR" err="1"/>
              <a:t>timeline</a:t>
            </a:r>
            <a:r>
              <a:rPr lang="fr-FR"/>
              <a:t> to </a:t>
            </a:r>
            <a:r>
              <a:rPr lang="fr-FR" err="1"/>
              <a:t>act</a:t>
            </a:r>
            <a:r>
              <a:rPr lang="fr-FR"/>
              <a:t> </a:t>
            </a:r>
            <a:r>
              <a:rPr lang="fr-FR" err="1"/>
              <a:t>which</a:t>
            </a:r>
            <a:r>
              <a:rPr lang="fr-FR"/>
              <a:t> </a:t>
            </a:r>
            <a:r>
              <a:rPr lang="fr-FR" err="1"/>
              <a:t>is</a:t>
            </a:r>
            <a:r>
              <a:rPr lang="fr-FR"/>
              <a:t> </a:t>
            </a:r>
            <a:r>
              <a:rPr lang="fr-FR" err="1"/>
              <a:t>described</a:t>
            </a:r>
            <a:r>
              <a:rPr lang="fr-FR"/>
              <a:t> in the </a:t>
            </a:r>
            <a:r>
              <a:rPr lang="fr-FR" err="1"/>
              <a:t>video</a:t>
            </a:r>
            <a:r>
              <a:rPr lang="fr-FR"/>
              <a:t> to look as an </a:t>
            </a:r>
            <a:r>
              <a:rPr lang="fr-FR" err="1"/>
              <a:t>homework</a:t>
            </a:r>
            <a:r>
              <a:rPr lang="fr-FR"/>
              <a:t> (</a:t>
            </a:r>
            <a:r>
              <a:rPr lang="fr-FR" err="1"/>
              <a:t>Prebunking</a:t>
            </a:r>
            <a:r>
              <a:rPr lang="fr-FR"/>
              <a:t>/</a:t>
            </a:r>
            <a:r>
              <a:rPr lang="fr-FR" err="1"/>
              <a:t>debunking</a:t>
            </a:r>
            <a:r>
              <a:rPr lang="fr-FR"/>
              <a:t> </a:t>
            </a:r>
            <a:r>
              <a:rPr lang="fr-FR" err="1"/>
              <a:t>OpenWHO</a:t>
            </a:r>
            <a:r>
              <a:rPr lang="fr-FR"/>
              <a:t> module)</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A6418-FC9F-764D-B14E-F257253EC5E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4589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A6418-FC9F-764D-B14E-F257253EC5E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2742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A6418-FC9F-764D-B14E-F257253EC5E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1889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A6418-FC9F-764D-B14E-F257253EC5E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8071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A6418-FC9F-764D-B14E-F257253EC5E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5574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A6418-FC9F-764D-B14E-F257253EC5E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73115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Master" Target="../slideMasters/slideMaster4.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p:nvPr>
        </p:nvSpPr>
        <p:spPr>
          <a:xfrm>
            <a:off x="685800" y="1657555"/>
            <a:ext cx="12857693" cy="1989137"/>
          </a:xfrm>
          <a:prstGeom prst="rect">
            <a:avLst/>
          </a:prstGeom>
        </p:spPr>
        <p:txBody>
          <a:bodyPr/>
          <a:lstStyle>
            <a:lvl1pPr>
              <a:defRPr b="1" i="0">
                <a:solidFill>
                  <a:srgbClr val="292929"/>
                </a:solidFill>
                <a:latin typeface="Poppins" pitchFamily="2" charset="77"/>
                <a:cs typeface="Poppins" pitchFamily="2" charset="77"/>
              </a:defRPr>
            </a:lvl1pPr>
          </a:lstStyle>
          <a:p>
            <a:r>
              <a:rPr lang="fr-FR"/>
              <a:t>Modifiez le style du titre</a:t>
            </a:r>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p:nvPr>
        </p:nvSpPr>
        <p:spPr>
          <a:xfrm>
            <a:off x="686796" y="4808113"/>
            <a:ext cx="10882519" cy="1447800"/>
          </a:xfrm>
          <a:prstGeom prst="rect">
            <a:avLst/>
          </a:prstGeom>
        </p:spPr>
        <p:txBody>
          <a:bodyPr/>
          <a:lstStyle>
            <a:lvl1pPr>
              <a:defRPr sz="4400" b="1" i="0" spc="600">
                <a:solidFill>
                  <a:srgbClr val="292929"/>
                </a:solidFill>
                <a:latin typeface="Poppins" pitchFamily="2" charset="77"/>
                <a:cs typeface="Poppins" pitchFamily="2" charset="77"/>
              </a:defRPr>
            </a:lvl1pPr>
            <a:lvl2pPr>
              <a:defRPr sz="6000">
                <a:latin typeface="Poppins" pitchFamily="2" charset="77"/>
                <a:cs typeface="Poppins" pitchFamily="2" charset="77"/>
              </a:defRPr>
            </a:lvl2pPr>
            <a:lvl3pPr>
              <a:defRPr sz="6000">
                <a:latin typeface="Poppins" pitchFamily="2" charset="77"/>
                <a:cs typeface="Poppins" pitchFamily="2" charset="77"/>
              </a:defRPr>
            </a:lvl3pPr>
            <a:lvl4pPr>
              <a:defRPr sz="6000">
                <a:latin typeface="Poppins" pitchFamily="2" charset="77"/>
                <a:cs typeface="Poppins" pitchFamily="2" charset="77"/>
              </a:defRPr>
            </a:lvl4pPr>
            <a:lvl5pPr>
              <a:defRPr sz="6000">
                <a:latin typeface="Poppins" pitchFamily="2" charset="77"/>
                <a:cs typeface="Poppins" pitchFamily="2" charset="77"/>
              </a:defRPr>
            </a:lvl5pPr>
          </a:lstStyle>
          <a:p>
            <a:pPr lvl="0"/>
            <a:r>
              <a:rPr lang="fr-FR"/>
              <a:t>Cliquez pour modifier les styles du texte du masque</a:t>
            </a:r>
          </a:p>
        </p:txBody>
      </p:sp>
      <p:sp>
        <p:nvSpPr>
          <p:cNvPr id="9" name="Espace réservé du texte 8">
            <a:extLst>
              <a:ext uri="{FF2B5EF4-FFF2-40B4-BE49-F238E27FC236}">
                <a16:creationId xmlns:a16="http://schemas.microsoft.com/office/drawing/2014/main" id="{44FC6879-36DA-D757-04CF-D3B1AD282E75}"/>
              </a:ext>
            </a:extLst>
          </p:cNvPr>
          <p:cNvSpPr>
            <a:spLocks noGrp="1"/>
          </p:cNvSpPr>
          <p:nvPr>
            <p:ph type="body" sz="quarter" idx="11" hasCustomPrompt="1"/>
          </p:nvPr>
        </p:nvSpPr>
        <p:spPr>
          <a:xfrm>
            <a:off x="690716" y="7417334"/>
            <a:ext cx="8991600" cy="1676400"/>
          </a:xfrm>
          <a:prstGeom prst="rect">
            <a:avLst/>
          </a:prstGeom>
        </p:spPr>
        <p:txBody>
          <a:bodyPr/>
          <a:lstStyle>
            <a:lvl1pPr>
              <a:defRPr sz="3350" b="1" i="0">
                <a:solidFill>
                  <a:srgbClr val="292929"/>
                </a:solidFill>
                <a:latin typeface="Poppins" pitchFamily="2" charset="77"/>
                <a:cs typeface="Poppins" pitchFamily="2" charset="77"/>
              </a:defRPr>
            </a:lvl1pPr>
            <a:lvl2pPr>
              <a:defRPr sz="3350" b="1" i="0">
                <a:solidFill>
                  <a:srgbClr val="292929"/>
                </a:solidFill>
                <a:latin typeface="Poppins" pitchFamily="2" charset="77"/>
                <a:cs typeface="Poppins" pitchFamily="2" charset="77"/>
              </a:defRPr>
            </a:lvl2pPr>
            <a:lvl3pPr>
              <a:defRPr sz="3350" b="1" i="0">
                <a:solidFill>
                  <a:srgbClr val="292929"/>
                </a:solidFill>
                <a:latin typeface="Poppins" pitchFamily="2" charset="77"/>
                <a:cs typeface="Poppins" pitchFamily="2" charset="77"/>
              </a:defRPr>
            </a:lvl3pPr>
            <a:lvl4pPr>
              <a:defRPr sz="3350" b="1" i="0">
                <a:solidFill>
                  <a:srgbClr val="292929"/>
                </a:solidFill>
                <a:latin typeface="Poppins" pitchFamily="2" charset="77"/>
                <a:cs typeface="Poppins" pitchFamily="2" charset="77"/>
              </a:defRPr>
            </a:lvl4pPr>
            <a:lvl5pPr>
              <a:defRPr sz="3350" b="1" i="0">
                <a:solidFill>
                  <a:srgbClr val="292929"/>
                </a:solidFill>
                <a:latin typeface="Poppins" pitchFamily="2" charset="77"/>
                <a:cs typeface="Poppins"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userDrawn="1"/>
        </p:nvGrpSpPr>
        <p:grpSpPr>
          <a:xfrm>
            <a:off x="9824704" y="6587112"/>
            <a:ext cx="4302195" cy="3699888"/>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userDrawn="1"/>
        </p:nvGrpSpPr>
        <p:grpSpPr>
          <a:xfrm>
            <a:off x="12177919" y="2232299"/>
            <a:ext cx="4302195" cy="3699888"/>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userDrawn="1"/>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userDrawn="1"/>
        </p:nvGrpSpPr>
        <p:grpSpPr>
          <a:xfrm>
            <a:off x="12177919" y="6266409"/>
            <a:ext cx="4272388" cy="3699888"/>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userDrawn="1"/>
        </p:nvGrpSpPr>
        <p:grpSpPr>
          <a:xfrm>
            <a:off x="14591633" y="2012871"/>
            <a:ext cx="4272388" cy="3699888"/>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3983667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lide 11">
    <p:spTree>
      <p:nvGrpSpPr>
        <p:cNvPr id="1" name=""/>
        <p:cNvGrpSpPr/>
        <p:nvPr/>
      </p:nvGrpSpPr>
      <p:grpSpPr>
        <a:xfrm>
          <a:off x="0" y="0"/>
          <a:ext cx="0" cy="0"/>
          <a:chOff x="0" y="0"/>
          <a:chExt cx="0" cy="0"/>
        </a:xfrm>
      </p:grpSpPr>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753308" y="1866900"/>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758825" y="3238499"/>
            <a:ext cx="7775575" cy="6046789"/>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a:t>Modifiez le style du titre</a:t>
            </a:r>
          </a:p>
        </p:txBody>
      </p:sp>
      <p:grpSp>
        <p:nvGrpSpPr>
          <p:cNvPr id="21" name="Groupe 20">
            <a:extLst>
              <a:ext uri="{FF2B5EF4-FFF2-40B4-BE49-F238E27FC236}">
                <a16:creationId xmlns:a16="http://schemas.microsoft.com/office/drawing/2014/main" id="{CB08C4A3-70DC-084E-18F4-3F50034EA23F}"/>
              </a:ext>
            </a:extLst>
          </p:cNvPr>
          <p:cNvGrpSpPr/>
          <p:nvPr userDrawn="1"/>
        </p:nvGrpSpPr>
        <p:grpSpPr>
          <a:xfrm rot="3608892">
            <a:off x="13423098" y="9131569"/>
            <a:ext cx="1076153" cy="1452741"/>
            <a:chOff x="9824704" y="-2020392"/>
            <a:chExt cx="9270979" cy="12307392"/>
          </a:xfrm>
        </p:grpSpPr>
        <p:grpSp>
          <p:nvGrpSpPr>
            <p:cNvPr id="22" name="Group 3">
              <a:extLst>
                <a:ext uri="{FF2B5EF4-FFF2-40B4-BE49-F238E27FC236}">
                  <a16:creationId xmlns:a16="http://schemas.microsoft.com/office/drawing/2014/main" id="{DDFA6BFA-2FE7-99BE-758C-9569FDDD44CD}"/>
                </a:ext>
              </a:extLst>
            </p:cNvPr>
            <p:cNvGrpSpPr>
              <a:grpSpLocks noChangeAspect="1"/>
            </p:cNvGrpSpPr>
            <p:nvPr userDrawn="1"/>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CE46B478-2F0D-825F-BF16-2A659AFCFE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3" name="Group 5">
              <a:extLst>
                <a:ext uri="{FF2B5EF4-FFF2-40B4-BE49-F238E27FC236}">
                  <a16:creationId xmlns:a16="http://schemas.microsoft.com/office/drawing/2014/main" id="{E283E192-00EF-7A8E-7AD8-D22CDB268D02}"/>
                </a:ext>
              </a:extLst>
            </p:cNvPr>
            <p:cNvGrpSpPr>
              <a:grpSpLocks noChangeAspect="1"/>
            </p:cNvGrpSpPr>
            <p:nvPr userDrawn="1"/>
          </p:nvGrpSpPr>
          <p:grpSpPr>
            <a:xfrm>
              <a:off x="12177919" y="2232299"/>
              <a:ext cx="4302195" cy="3699888"/>
              <a:chOff x="0" y="0"/>
              <a:chExt cx="6350000" cy="5461000"/>
            </a:xfrm>
          </p:grpSpPr>
          <p:sp>
            <p:nvSpPr>
              <p:cNvPr id="30" name="Freeform 6">
                <a:extLst>
                  <a:ext uri="{FF2B5EF4-FFF2-40B4-BE49-F238E27FC236}">
                    <a16:creationId xmlns:a16="http://schemas.microsoft.com/office/drawing/2014/main" id="{90DD8469-F02C-6A43-A19C-5E64A23DEE4C}"/>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1643DB72-1316-921F-DFE3-1006B726EA58}"/>
                </a:ext>
              </a:extLst>
            </p:cNvPr>
            <p:cNvGrpSpPr>
              <a:grpSpLocks noChangeAspect="1"/>
            </p:cNvGrpSpPr>
            <p:nvPr userDrawn="1"/>
          </p:nvGrpSpPr>
          <p:grpSpPr>
            <a:xfrm>
              <a:off x="14793488" y="-2020392"/>
              <a:ext cx="4302195" cy="3699888"/>
              <a:chOff x="0" y="0"/>
              <a:chExt cx="6350000" cy="5461000"/>
            </a:xfrm>
          </p:grpSpPr>
          <p:sp>
            <p:nvSpPr>
              <p:cNvPr id="29" name="Freeform 8">
                <a:extLst>
                  <a:ext uri="{FF2B5EF4-FFF2-40B4-BE49-F238E27FC236}">
                    <a16:creationId xmlns:a16="http://schemas.microsoft.com/office/drawing/2014/main" id="{2FE68160-19F0-F1F0-B9C4-3C0FD6E8BC6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5" name="Group 9">
              <a:extLst>
                <a:ext uri="{FF2B5EF4-FFF2-40B4-BE49-F238E27FC236}">
                  <a16:creationId xmlns:a16="http://schemas.microsoft.com/office/drawing/2014/main" id="{2EE0AB81-F1DD-0DB6-2D0B-34FFABF60A43}"/>
                </a:ext>
              </a:extLst>
            </p:cNvPr>
            <p:cNvGrpSpPr>
              <a:grpSpLocks noChangeAspect="1"/>
            </p:cNvGrpSpPr>
            <p:nvPr userDrawn="1"/>
          </p:nvGrpSpPr>
          <p:grpSpPr>
            <a:xfrm>
              <a:off x="12177919" y="6266409"/>
              <a:ext cx="4272388" cy="3699888"/>
              <a:chOff x="0" y="0"/>
              <a:chExt cx="6350000" cy="5499100"/>
            </a:xfrm>
          </p:grpSpPr>
          <p:sp>
            <p:nvSpPr>
              <p:cNvPr id="28" name="Freeform 10">
                <a:extLst>
                  <a:ext uri="{FF2B5EF4-FFF2-40B4-BE49-F238E27FC236}">
                    <a16:creationId xmlns:a16="http://schemas.microsoft.com/office/drawing/2014/main" id="{2B4CB59E-473B-02BD-E5D1-80EEE7B1CF0D}"/>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6" name="Group 11">
              <a:extLst>
                <a:ext uri="{FF2B5EF4-FFF2-40B4-BE49-F238E27FC236}">
                  <a16:creationId xmlns:a16="http://schemas.microsoft.com/office/drawing/2014/main" id="{3287D850-881C-13A4-F56F-ABD12F4C26F4}"/>
                </a:ext>
              </a:extLst>
            </p:cNvPr>
            <p:cNvGrpSpPr>
              <a:grpSpLocks noChangeAspect="1"/>
            </p:cNvGrpSpPr>
            <p:nvPr userDrawn="1"/>
          </p:nvGrpSpPr>
          <p:grpSpPr>
            <a:xfrm>
              <a:off x="14591633" y="2012871"/>
              <a:ext cx="4272388" cy="3699888"/>
              <a:chOff x="0" y="0"/>
              <a:chExt cx="6350000" cy="5499100"/>
            </a:xfrm>
          </p:grpSpPr>
          <p:sp>
            <p:nvSpPr>
              <p:cNvPr id="27" name="Freeform 12">
                <a:extLst>
                  <a:ext uri="{FF2B5EF4-FFF2-40B4-BE49-F238E27FC236}">
                    <a16:creationId xmlns:a16="http://schemas.microsoft.com/office/drawing/2014/main" id="{3E417AFC-2CF8-8F7F-1F6D-7F7632F3DDF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32" name="ZoneTexte 31">
            <a:extLst>
              <a:ext uri="{FF2B5EF4-FFF2-40B4-BE49-F238E27FC236}">
                <a16:creationId xmlns:a16="http://schemas.microsoft.com/office/drawing/2014/main" id="{6FEC2391-8F45-61C5-416A-6F010BFAB883}"/>
              </a:ext>
            </a:extLst>
          </p:cNvPr>
          <p:cNvSpPr txBox="1"/>
          <p:nvPr userDrawn="1"/>
        </p:nvSpPr>
        <p:spPr>
          <a:xfrm>
            <a:off x="14706600" y="9803368"/>
            <a:ext cx="4038600" cy="371730"/>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7CA92CD-6A87-549B-196E-D39AEE96F3AB}"/>
              </a:ext>
            </a:extLst>
          </p:cNvPr>
          <p:cNvCxnSpPr>
            <a:cxnSpLocks/>
          </p:cNvCxnSpPr>
          <p:nvPr userDrawn="1"/>
        </p:nvCxnSpPr>
        <p:spPr>
          <a:xfrm>
            <a:off x="13067926" y="9715500"/>
            <a:ext cx="522007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Espace réservé pour une image  3">
            <a:extLst>
              <a:ext uri="{FF2B5EF4-FFF2-40B4-BE49-F238E27FC236}">
                <a16:creationId xmlns:a16="http://schemas.microsoft.com/office/drawing/2014/main" id="{7117B56B-855E-289E-32EB-376310D2D659}"/>
              </a:ext>
            </a:extLst>
          </p:cNvPr>
          <p:cNvSpPr>
            <a:spLocks noGrp="1"/>
          </p:cNvSpPr>
          <p:nvPr>
            <p:ph type="pic" sz="quarter" idx="10"/>
          </p:nvPr>
        </p:nvSpPr>
        <p:spPr>
          <a:xfrm>
            <a:off x="8953499" y="1866899"/>
            <a:ext cx="8267701" cy="7418389"/>
          </a:xfrm>
          <a:prstGeom prst="rect">
            <a:avLst/>
          </a:prstGeom>
        </p:spPr>
        <p:txBody>
          <a:bodyPr/>
          <a:lstStyle/>
          <a:p>
            <a:endParaRPr lang="fr-FR"/>
          </a:p>
        </p:txBody>
      </p:sp>
    </p:spTree>
    <p:extLst>
      <p:ext uri="{BB962C8B-B14F-4D97-AF65-F5344CB8AC3E}">
        <p14:creationId xmlns:p14="http://schemas.microsoft.com/office/powerpoint/2010/main" val="981937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2">
    <p:bg>
      <p:bgPr>
        <a:solidFill>
          <a:srgbClr val="0B81D5"/>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9C2699-AC7A-E9E6-7BA2-B178F4AB02B9}"/>
              </a:ext>
            </a:extLst>
          </p:cNvPr>
          <p:cNvSpPr>
            <a:spLocks noGrp="1"/>
          </p:cNvSpPr>
          <p:nvPr>
            <p:ph type="ctrTitle"/>
          </p:nvPr>
        </p:nvSpPr>
        <p:spPr>
          <a:xfrm>
            <a:off x="1295400" y="1684338"/>
            <a:ext cx="14706600" cy="3581400"/>
          </a:xfrm>
          <a:prstGeom prst="rect">
            <a:avLst/>
          </a:prstGeom>
        </p:spPr>
        <p:txBody>
          <a:bodyPr anchor="b"/>
          <a:lstStyle>
            <a:lvl1pPr algn="l">
              <a:defRPr sz="9600" b="1" i="0">
                <a:solidFill>
                  <a:schemeClr val="bg1"/>
                </a:solidFill>
                <a:latin typeface="Poppins" pitchFamily="2" charset="77"/>
                <a:cs typeface="Poppins" pitchFamily="2" charset="77"/>
              </a:defRPr>
            </a:lvl1pPr>
          </a:lstStyle>
          <a:p>
            <a:r>
              <a:rPr lang="fr-FR"/>
              <a:t>Modifiez le style du titre</a:t>
            </a:r>
          </a:p>
        </p:txBody>
      </p:sp>
      <p:sp>
        <p:nvSpPr>
          <p:cNvPr id="9" name="ZoneTexte 8">
            <a:extLst>
              <a:ext uri="{FF2B5EF4-FFF2-40B4-BE49-F238E27FC236}">
                <a16:creationId xmlns:a16="http://schemas.microsoft.com/office/drawing/2014/main" id="{115A4625-51AA-B632-6852-324A2C3FE561}"/>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A5FF4C7F-E857-B170-8567-5B89E8D8AAAF}"/>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6302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4">
    <p:bg>
      <p:bgPr>
        <a:solidFill>
          <a:srgbClr val="2A999B"/>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6B0116-D034-7B82-665D-3BB36B4BCCA1}"/>
              </a:ext>
            </a:extLst>
          </p:cNvPr>
          <p:cNvSpPr>
            <a:spLocks noGrp="1"/>
          </p:cNvSpPr>
          <p:nvPr>
            <p:ph type="title"/>
          </p:nvPr>
        </p:nvSpPr>
        <p:spPr>
          <a:xfrm>
            <a:off x="1247775" y="1333500"/>
            <a:ext cx="12849225" cy="836612"/>
          </a:xfrm>
          <a:prstGeom prst="rect">
            <a:avLst/>
          </a:prstGeom>
        </p:spPr>
        <p:txBody>
          <a:bodyPr anchor="b"/>
          <a:lstStyle>
            <a:lvl1pPr algn="ctr">
              <a:defRPr sz="3600" b="1" i="0">
                <a:solidFill>
                  <a:schemeClr val="bg1"/>
                </a:solidFill>
                <a:latin typeface="Poppins" pitchFamily="2" charset="77"/>
                <a:cs typeface="Poppins" pitchFamily="2" charset="77"/>
              </a:defRPr>
            </a:lvl1pPr>
          </a:lstStyle>
          <a:p>
            <a:r>
              <a:rPr lang="fr-FR"/>
              <a:t>Modifiez le style du titre</a:t>
            </a:r>
          </a:p>
        </p:txBody>
      </p:sp>
      <p:sp>
        <p:nvSpPr>
          <p:cNvPr id="3" name="Espace réservé du texte 2">
            <a:extLst>
              <a:ext uri="{FF2B5EF4-FFF2-40B4-BE49-F238E27FC236}">
                <a16:creationId xmlns:a16="http://schemas.microsoft.com/office/drawing/2014/main" id="{8FFCA881-C301-6987-35A4-2D7A1F0D048B}"/>
              </a:ext>
            </a:extLst>
          </p:cNvPr>
          <p:cNvSpPr>
            <a:spLocks noGrp="1"/>
          </p:cNvSpPr>
          <p:nvPr>
            <p:ph type="body" idx="1" hasCustomPrompt="1"/>
          </p:nvPr>
        </p:nvSpPr>
        <p:spPr>
          <a:xfrm>
            <a:off x="2209799" y="2421503"/>
            <a:ext cx="11887201" cy="664597"/>
          </a:xfrm>
          <a:prstGeom prst="rect">
            <a:avLst/>
          </a:prstGeom>
        </p:spPr>
        <p:txBody>
          <a:bodyPr/>
          <a:lstStyle>
            <a:lvl1pPr marL="0" indent="0">
              <a:buNone/>
              <a:defRPr sz="3200" b="0" i="0">
                <a:solidFill>
                  <a:schemeClr val="bg1"/>
                </a:solidFill>
                <a:latin typeface="Poppins Light" pitchFamily="2" charset="77"/>
                <a:cs typeface="Poppins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pic>
        <p:nvPicPr>
          <p:cNvPr id="7" name="Picture 6">
            <a:extLst>
              <a:ext uri="{FF2B5EF4-FFF2-40B4-BE49-F238E27FC236}">
                <a16:creationId xmlns:a16="http://schemas.microsoft.com/office/drawing/2014/main" id="{DC220643-49B0-404B-2FFB-A4E3A84C403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flipH="1">
            <a:off x="8364666" y="4922382"/>
            <a:ext cx="11780656" cy="5183488"/>
          </a:xfrm>
          <a:prstGeom prst="rect">
            <a:avLst/>
          </a:prstGeom>
        </p:spPr>
      </p:pic>
      <p:sp>
        <p:nvSpPr>
          <p:cNvPr id="9" name="Espace réservé du texte 8">
            <a:extLst>
              <a:ext uri="{FF2B5EF4-FFF2-40B4-BE49-F238E27FC236}">
                <a16:creationId xmlns:a16="http://schemas.microsoft.com/office/drawing/2014/main" id="{BBA06323-73C3-F075-50C6-5AFDD66F3BF1}"/>
              </a:ext>
            </a:extLst>
          </p:cNvPr>
          <p:cNvSpPr>
            <a:spLocks noGrp="1"/>
          </p:cNvSpPr>
          <p:nvPr>
            <p:ph type="body" sz="quarter" idx="10"/>
          </p:nvPr>
        </p:nvSpPr>
        <p:spPr>
          <a:xfrm>
            <a:off x="12954000" y="4381500"/>
            <a:ext cx="5105400" cy="1676400"/>
          </a:xfrm>
          <a:prstGeom prst="rect">
            <a:avLst/>
          </a:prstGeom>
        </p:spPr>
        <p:txBody>
          <a:bodyPr/>
          <a:lstStyle>
            <a:lvl1pPr>
              <a:defRPr sz="3200" b="1" i="0">
                <a:solidFill>
                  <a:schemeClr val="bg1"/>
                </a:solidFill>
                <a:latin typeface="Poppins ExtraBold" pitchFamily="2" charset="77"/>
                <a:cs typeface="Poppins ExtraBold" pitchFamily="2" charset="77"/>
              </a:defRPr>
            </a:lvl1pPr>
            <a:lvl2pPr>
              <a:defRPr sz="3200" b="1" i="0">
                <a:solidFill>
                  <a:schemeClr val="bg1"/>
                </a:solidFill>
                <a:latin typeface="Poppins ExtraBold" pitchFamily="2" charset="77"/>
                <a:cs typeface="Poppins ExtraBold" pitchFamily="2" charset="77"/>
              </a:defRPr>
            </a:lvl2pPr>
            <a:lvl3pPr>
              <a:defRPr sz="3200" b="1" i="0">
                <a:solidFill>
                  <a:schemeClr val="bg1"/>
                </a:solidFill>
                <a:latin typeface="Poppins ExtraBold" pitchFamily="2" charset="77"/>
                <a:cs typeface="Poppins ExtraBold" pitchFamily="2" charset="77"/>
              </a:defRPr>
            </a:lvl3pPr>
            <a:lvl4pPr>
              <a:defRPr sz="3200" b="1" i="0">
                <a:solidFill>
                  <a:schemeClr val="bg1"/>
                </a:solidFill>
                <a:latin typeface="Poppins ExtraBold" pitchFamily="2" charset="77"/>
                <a:cs typeface="Poppins ExtraBold" pitchFamily="2" charset="77"/>
              </a:defRPr>
            </a:lvl4pPr>
            <a:lvl5pPr>
              <a:defRPr sz="3200" b="1" i="0">
                <a:solidFill>
                  <a:schemeClr val="bg1"/>
                </a:solidFill>
                <a:latin typeface="Poppins ExtraBold" pitchFamily="2" charset="77"/>
                <a:cs typeface="Poppins ExtraBold"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1" name="Espace réservé du texte 10">
            <a:extLst>
              <a:ext uri="{FF2B5EF4-FFF2-40B4-BE49-F238E27FC236}">
                <a16:creationId xmlns:a16="http://schemas.microsoft.com/office/drawing/2014/main" id="{71A552A1-A49E-3667-80E6-812C54F82189}"/>
              </a:ext>
            </a:extLst>
          </p:cNvPr>
          <p:cNvSpPr>
            <a:spLocks noGrp="1"/>
          </p:cNvSpPr>
          <p:nvPr>
            <p:ph type="body" sz="quarter" idx="11"/>
          </p:nvPr>
        </p:nvSpPr>
        <p:spPr>
          <a:xfrm>
            <a:off x="1247775" y="4381500"/>
            <a:ext cx="6600825" cy="4266744"/>
          </a:xfrm>
          <a:prstGeom prst="rect">
            <a:avLst/>
          </a:prstGeom>
        </p:spPr>
        <p:txBody>
          <a:bodyPr/>
          <a:lstStyle>
            <a:lvl1pPr>
              <a:defRPr sz="3200" b="1" i="0">
                <a:solidFill>
                  <a:schemeClr val="bg1"/>
                </a:solidFill>
                <a:latin typeface="Poppins" pitchFamily="2" charset="77"/>
                <a:cs typeface="Poppins" pitchFamily="2" charset="77"/>
              </a:defRPr>
            </a:lvl1pPr>
            <a:lvl2pPr>
              <a:defRPr sz="3200" b="0" i="0">
                <a:solidFill>
                  <a:schemeClr val="bg1"/>
                </a:solidFill>
                <a:latin typeface="Poppins Light" pitchFamily="2" charset="77"/>
                <a:cs typeface="Poppins Light" pitchFamily="2" charset="77"/>
              </a:defRPr>
            </a:lvl2pPr>
            <a:lvl3pPr>
              <a:defRPr sz="3200" b="0" i="0">
                <a:solidFill>
                  <a:schemeClr val="bg1"/>
                </a:solidFill>
                <a:latin typeface="Poppins Light" pitchFamily="2" charset="77"/>
                <a:cs typeface="Poppins Light" pitchFamily="2" charset="77"/>
              </a:defRPr>
            </a:lvl3pPr>
            <a:lvl4pPr>
              <a:defRPr sz="3200" b="0" i="0">
                <a:solidFill>
                  <a:schemeClr val="bg1"/>
                </a:solidFill>
                <a:latin typeface="Poppins Light" pitchFamily="2" charset="77"/>
                <a:cs typeface="Poppins Light" pitchFamily="2" charset="77"/>
              </a:defRPr>
            </a:lvl4pPr>
            <a:lvl5pPr>
              <a:defRPr sz="3200" b="0" i="0">
                <a:solidFill>
                  <a:schemeClr val="bg1"/>
                </a:solidFill>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ZoneTexte 11">
            <a:extLst>
              <a:ext uri="{FF2B5EF4-FFF2-40B4-BE49-F238E27FC236}">
                <a16:creationId xmlns:a16="http://schemas.microsoft.com/office/drawing/2014/main" id="{53EAF698-867A-AA72-A3B9-C2FA8904A453}"/>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B980B541-87FF-6818-C5EF-62E1E62893EF}"/>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44298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Slide 7">
    <p:bg>
      <p:bgPr>
        <a:solidFill>
          <a:srgbClr val="FDD92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29B772-47FA-A598-5C21-372863AB2985}"/>
              </a:ext>
            </a:extLst>
          </p:cNvPr>
          <p:cNvSpPr>
            <a:spLocks noGrp="1"/>
          </p:cNvSpPr>
          <p:nvPr>
            <p:ph type="title"/>
          </p:nvPr>
        </p:nvSpPr>
        <p:spPr>
          <a:xfrm>
            <a:off x="1257300" y="3193144"/>
            <a:ext cx="13906500" cy="1989137"/>
          </a:xfrm>
          <a:prstGeom prst="rect">
            <a:avLst/>
          </a:prstGeom>
        </p:spPr>
        <p:txBody>
          <a:bodyPr/>
          <a:lstStyle>
            <a:lvl1pPr algn="ctr">
              <a:defRPr sz="12000" b="1" i="0">
                <a:solidFill>
                  <a:schemeClr val="bg1"/>
                </a:solidFill>
                <a:latin typeface="Poppins ExtraBold" pitchFamily="2" charset="77"/>
                <a:cs typeface="Poppins ExtraBold" pitchFamily="2" charset="77"/>
              </a:defRPr>
            </a:lvl1pPr>
          </a:lstStyle>
          <a:p>
            <a:r>
              <a:rPr lang="fr-FR"/>
              <a:t>Modifiez le style du titre</a:t>
            </a:r>
          </a:p>
        </p:txBody>
      </p:sp>
      <p:sp>
        <p:nvSpPr>
          <p:cNvPr id="9" name="ZoneTexte 8">
            <a:extLst>
              <a:ext uri="{FF2B5EF4-FFF2-40B4-BE49-F238E27FC236}">
                <a16:creationId xmlns:a16="http://schemas.microsoft.com/office/drawing/2014/main" id="{9654D700-40AB-67FB-A664-06EABDDA417D}"/>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7070B578-4E2A-E210-3400-AB221B8B7B7D}"/>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462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 8">
    <p:bg>
      <p:bgPr>
        <a:solidFill>
          <a:srgbClr val="FC7A1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B178F2-1499-D8A5-397B-450410B15C39}"/>
              </a:ext>
            </a:extLst>
          </p:cNvPr>
          <p:cNvSpPr>
            <a:spLocks noGrp="1"/>
          </p:cNvSpPr>
          <p:nvPr>
            <p:ph type="title"/>
          </p:nvPr>
        </p:nvSpPr>
        <p:spPr>
          <a:xfrm>
            <a:off x="1260475" y="685800"/>
            <a:ext cx="15122525" cy="1181100"/>
          </a:xfrm>
          <a:prstGeom prst="rect">
            <a:avLst/>
          </a:prstGeom>
        </p:spPr>
        <p:txBody>
          <a:bodyPr anchor="b"/>
          <a:lstStyle>
            <a:lvl1pPr>
              <a:defRPr sz="6700" b="1" i="0">
                <a:solidFill>
                  <a:schemeClr val="bg1"/>
                </a:solidFill>
                <a:latin typeface="Poppins" pitchFamily="2" charset="77"/>
                <a:cs typeface="Poppins" pitchFamily="2" charset="77"/>
              </a:defRPr>
            </a:lvl1pPr>
          </a:lstStyle>
          <a:p>
            <a:r>
              <a:rPr lang="fr-FR"/>
              <a:t>Modifiez le style du titre</a:t>
            </a:r>
          </a:p>
        </p:txBody>
      </p:sp>
      <p:sp>
        <p:nvSpPr>
          <p:cNvPr id="3" name="Espace réservé du contenu 2">
            <a:extLst>
              <a:ext uri="{FF2B5EF4-FFF2-40B4-BE49-F238E27FC236}">
                <a16:creationId xmlns:a16="http://schemas.microsoft.com/office/drawing/2014/main" id="{12B305B0-6FF4-8121-C0C8-F8A11F3E94A4}"/>
              </a:ext>
            </a:extLst>
          </p:cNvPr>
          <p:cNvSpPr>
            <a:spLocks noGrp="1"/>
          </p:cNvSpPr>
          <p:nvPr>
            <p:ph idx="1"/>
          </p:nvPr>
        </p:nvSpPr>
        <p:spPr>
          <a:xfrm>
            <a:off x="1260475" y="2324100"/>
            <a:ext cx="15773400" cy="6467475"/>
          </a:xfrm>
          <a:prstGeom prst="rect">
            <a:avLst/>
          </a:prstGeom>
        </p:spPr>
        <p:txBody>
          <a:bodyPr/>
          <a:lstStyle>
            <a:lvl1pPr>
              <a:lnSpc>
                <a:spcPct val="100000"/>
              </a:lnSpc>
              <a:defRPr sz="2800" b="0" i="0">
                <a:solidFill>
                  <a:schemeClr val="bg1"/>
                </a:solidFill>
                <a:latin typeface="Poppins Light" pitchFamily="2" charset="77"/>
                <a:cs typeface="Poppins Light" pitchFamily="2" charset="77"/>
              </a:defRPr>
            </a:lvl1pPr>
            <a:lvl2pPr>
              <a:lnSpc>
                <a:spcPct val="100000"/>
              </a:lnSpc>
              <a:defRPr sz="2800" b="0" i="0">
                <a:solidFill>
                  <a:schemeClr val="bg1"/>
                </a:solidFill>
                <a:latin typeface="Poppins Light" pitchFamily="2" charset="77"/>
                <a:cs typeface="Poppins Light" pitchFamily="2" charset="77"/>
              </a:defRPr>
            </a:lvl2pPr>
            <a:lvl3pPr>
              <a:lnSpc>
                <a:spcPct val="100000"/>
              </a:lnSpc>
              <a:defRPr sz="2800" b="0" i="0">
                <a:solidFill>
                  <a:schemeClr val="bg1"/>
                </a:solidFill>
                <a:latin typeface="Poppins Light" pitchFamily="2" charset="77"/>
                <a:cs typeface="Poppins Light" pitchFamily="2" charset="77"/>
              </a:defRPr>
            </a:lvl3pPr>
            <a:lvl4pPr>
              <a:lnSpc>
                <a:spcPct val="100000"/>
              </a:lnSpc>
              <a:defRPr sz="2800" b="0" i="0">
                <a:solidFill>
                  <a:schemeClr val="bg1"/>
                </a:solidFill>
                <a:latin typeface="Poppins Light" pitchFamily="2" charset="77"/>
                <a:cs typeface="Poppins Light" pitchFamily="2" charset="77"/>
              </a:defRPr>
            </a:lvl4pPr>
            <a:lvl5pPr>
              <a:lnSpc>
                <a:spcPct val="100000"/>
              </a:lnSpc>
              <a:defRPr sz="2800" b="0" i="0">
                <a:solidFill>
                  <a:schemeClr val="bg1"/>
                </a:solidFill>
                <a:latin typeface="Poppins Light" pitchFamily="2" charset="77"/>
                <a:cs typeface="Poppins Light" pitchFamily="2" charset="77"/>
              </a:defRPr>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grpSp>
        <p:nvGrpSpPr>
          <p:cNvPr id="8" name="Group 2">
            <a:extLst>
              <a:ext uri="{FF2B5EF4-FFF2-40B4-BE49-F238E27FC236}">
                <a16:creationId xmlns:a16="http://schemas.microsoft.com/office/drawing/2014/main" id="{240841F2-E156-7087-C5E5-65CFD62F7B23}"/>
              </a:ext>
            </a:extLst>
          </p:cNvPr>
          <p:cNvGrpSpPr/>
          <p:nvPr userDrawn="1"/>
        </p:nvGrpSpPr>
        <p:grpSpPr>
          <a:xfrm>
            <a:off x="10036618" y="0"/>
            <a:ext cx="8251382" cy="10364563"/>
            <a:chOff x="0" y="0"/>
            <a:chExt cx="11001842" cy="13819417"/>
          </a:xfrm>
        </p:grpSpPr>
        <p:pic>
          <p:nvPicPr>
            <p:cNvPr id="9" name="Picture 3">
              <a:extLst>
                <a:ext uri="{FF2B5EF4-FFF2-40B4-BE49-F238E27FC236}">
                  <a16:creationId xmlns:a16="http://schemas.microsoft.com/office/drawing/2014/main" id="{AE00EE06-6848-ACF3-C5A9-593CF19C0EE6}"/>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rcRect l="10194" r="10194"/>
            <a:stretch>
              <a:fillRect/>
            </a:stretch>
          </p:blipFill>
          <p:spPr>
            <a:xfrm>
              <a:off x="0" y="0"/>
              <a:ext cx="11001842" cy="13819417"/>
            </a:xfrm>
            <a:prstGeom prst="rect">
              <a:avLst/>
            </a:prstGeom>
          </p:spPr>
        </p:pic>
      </p:grpSp>
      <p:sp>
        <p:nvSpPr>
          <p:cNvPr id="10" name="ZoneTexte 9">
            <a:extLst>
              <a:ext uri="{FF2B5EF4-FFF2-40B4-BE49-F238E27FC236}">
                <a16:creationId xmlns:a16="http://schemas.microsoft.com/office/drawing/2014/main" id="{D01408C3-EE6B-65AE-8C0F-A04C9FF29190}"/>
              </a:ext>
            </a:extLst>
          </p:cNvPr>
          <p:cNvSpPr txBox="1"/>
          <p:nvPr userDrawn="1"/>
        </p:nvSpPr>
        <p:spPr>
          <a:xfrm>
            <a:off x="152400" y="9803368"/>
            <a:ext cx="6019800" cy="369332"/>
          </a:xfrm>
          <a:prstGeom prst="rect">
            <a:avLst/>
          </a:prstGeom>
          <a:noFill/>
        </p:spPr>
        <p:txBody>
          <a:bodyPr wrap="square" rtlCol="0">
            <a:spAutoFit/>
          </a:bodyPr>
          <a:lstStyle/>
          <a:p>
            <a:pPr algn="l"/>
            <a:r>
              <a:rPr lang="fr-FR" err="1">
                <a:solidFill>
                  <a:schemeClr val="bg1"/>
                </a:solidFill>
                <a:latin typeface="Poppins" pitchFamily="2" charset="77"/>
                <a:cs typeface="Poppins" pitchFamily="2" charset="77"/>
              </a:rPr>
              <a:t>Comprehensive</a:t>
            </a:r>
            <a:r>
              <a:rPr lang="fr-FR">
                <a:solidFill>
                  <a:schemeClr val="bg1"/>
                </a:solidFill>
                <a:latin typeface="Poppins" pitchFamily="2" charset="77"/>
                <a:cs typeface="Poppins" pitchFamily="2" charset="77"/>
              </a:rPr>
              <a:t> Training 2022</a:t>
            </a:r>
          </a:p>
        </p:txBody>
      </p:sp>
      <p:cxnSp>
        <p:nvCxnSpPr>
          <p:cNvPr id="11" name="Connecteur droit 10">
            <a:extLst>
              <a:ext uri="{FF2B5EF4-FFF2-40B4-BE49-F238E27FC236}">
                <a16:creationId xmlns:a16="http://schemas.microsoft.com/office/drawing/2014/main" id="{F23883E3-AFF2-3F0D-FE24-5D37432AA8B8}"/>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75076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1257300" y="547688"/>
            <a:ext cx="15773400" cy="1989137"/>
          </a:xfrm>
          <a:prstGeom prst="rect">
            <a:avLst/>
          </a:prstGeom>
        </p:spPr>
        <p:txBody>
          <a:bodyPr/>
          <a:lstStyle>
            <a:lvl1pPr>
              <a:defRPr sz="4600" b="1" i="0">
                <a:solidFill>
                  <a:schemeClr val="bg1"/>
                </a:solidFill>
                <a:latin typeface="Poppins" pitchFamily="2" charset="77"/>
                <a:cs typeface="Poppins" pitchFamily="2" charset="77"/>
              </a:defRPr>
            </a:lvl1pPr>
          </a:lstStyle>
          <a:p>
            <a:r>
              <a:rPr lang="fr-FR"/>
              <a:t>Modifiez le style du titre</a:t>
            </a: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userDrawn="1">
            <p:extLst>
              <p:ext uri="{D42A27DB-BD31-4B8C-83A1-F6EECF244321}">
                <p14:modId xmlns:p14="http://schemas.microsoft.com/office/powerpoint/2010/main" val="311784454"/>
              </p:ext>
            </p:extLst>
          </p:nvPr>
        </p:nvGraphicFramePr>
        <p:xfrm>
          <a:off x="1277620" y="3314699"/>
          <a:ext cx="9466581" cy="5410192"/>
        </p:xfrm>
        <a:graphic>
          <a:graphicData uri="http://schemas.openxmlformats.org/drawingml/2006/table">
            <a:tbl>
              <a:tblPr/>
              <a:tblGrid>
                <a:gridCol w="3155527">
                  <a:extLst>
                    <a:ext uri="{9D8B030D-6E8A-4147-A177-3AD203B41FA5}">
                      <a16:colId xmlns:a16="http://schemas.microsoft.com/office/drawing/2014/main" val="20000"/>
                    </a:ext>
                  </a:extLst>
                </a:gridCol>
                <a:gridCol w="3155527">
                  <a:extLst>
                    <a:ext uri="{9D8B030D-6E8A-4147-A177-3AD203B41FA5}">
                      <a16:colId xmlns:a16="http://schemas.microsoft.com/office/drawing/2014/main" val="20001"/>
                    </a:ext>
                  </a:extLst>
                </a:gridCol>
                <a:gridCol w="3155527">
                  <a:extLst>
                    <a:ext uri="{9D8B030D-6E8A-4147-A177-3AD203B41FA5}">
                      <a16:colId xmlns:a16="http://schemas.microsoft.com/office/drawing/2014/main" val="20002"/>
                    </a:ext>
                  </a:extLst>
                </a:gridCol>
              </a:tblGrid>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4973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12">
    <p:bg>
      <p:bgPr>
        <a:solidFill>
          <a:srgbClr val="0B81D5"/>
        </a:solidFill>
        <a:effectLst/>
      </p:bgPr>
    </p:bg>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E78E7117-4A1C-F4A2-EB4A-6283B155A099}"/>
              </a:ext>
            </a:extLst>
          </p:cNvPr>
          <p:cNvSpPr>
            <a:spLocks noGrp="1"/>
          </p:cNvSpPr>
          <p:nvPr>
            <p:ph type="title"/>
          </p:nvPr>
        </p:nvSpPr>
        <p:spPr>
          <a:xfrm>
            <a:off x="1257300" y="3467100"/>
            <a:ext cx="15773400" cy="1989137"/>
          </a:xfrm>
          <a:prstGeom prst="rect">
            <a:avLst/>
          </a:prstGeom>
        </p:spPr>
        <p:txBody>
          <a:bodyPr/>
          <a:lstStyle>
            <a:lvl1pPr>
              <a:defRPr sz="12000" b="1" i="0">
                <a:solidFill>
                  <a:schemeClr val="bg1"/>
                </a:solidFill>
                <a:latin typeface="Poppins ExtraBold" pitchFamily="2" charset="77"/>
                <a:cs typeface="Poppins ExtraBold" pitchFamily="2" charset="77"/>
              </a:defRPr>
            </a:lvl1pPr>
          </a:lstStyle>
          <a:p>
            <a:r>
              <a:rPr lang="fr-FR"/>
              <a:t>Modifiez le style du titre</a:t>
            </a:r>
          </a:p>
        </p:txBody>
      </p:sp>
      <p:sp>
        <p:nvSpPr>
          <p:cNvPr id="10" name="ZoneTexte 9">
            <a:extLst>
              <a:ext uri="{FF2B5EF4-FFF2-40B4-BE49-F238E27FC236}">
                <a16:creationId xmlns:a16="http://schemas.microsoft.com/office/drawing/2014/main" id="{91024A51-4193-8BB3-18C3-A7275B277A5F}"/>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1" name="Connecteur droit 10">
            <a:extLst>
              <a:ext uri="{FF2B5EF4-FFF2-40B4-BE49-F238E27FC236}">
                <a16:creationId xmlns:a16="http://schemas.microsoft.com/office/drawing/2014/main" id="{6F7FC030-F010-B63C-5B90-9A3FD0605712}"/>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80436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13">
    <p:bg>
      <p:bgPr>
        <a:solidFill>
          <a:srgbClr val="FDD92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2C4CCC0-C8FF-3E89-EB2A-894261FB92FE}"/>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77B3945E-3250-1619-AD6C-D3FA26DE97C6}"/>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04218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14">
    <p:bg>
      <p:bgPr>
        <a:solidFill>
          <a:srgbClr val="FC7A1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86DE16B-331B-EF9B-D63D-78B4178B23B4}"/>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F0333726-0B94-FE93-A8C7-FFCD9A29A6EE}"/>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62622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15">
    <p:bg>
      <p:bgPr>
        <a:solidFill>
          <a:srgbClr val="2A999B"/>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4249773-7829-2639-CAD4-53A89902C226}"/>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EC69D02E-10EE-ED47-32D3-E99071AB4317}"/>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0000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hasCustomPrompt="1"/>
          </p:nvPr>
        </p:nvSpPr>
        <p:spPr>
          <a:xfrm>
            <a:off x="686796" y="903508"/>
            <a:ext cx="12857693" cy="1989137"/>
          </a:xfrm>
          <a:prstGeom prst="rect">
            <a:avLst/>
          </a:prstGeom>
        </p:spPr>
        <p:txBody>
          <a:bodyPr/>
          <a:lstStyle>
            <a:lvl1pPr>
              <a:defRPr sz="6600" b="1" i="0">
                <a:solidFill>
                  <a:srgbClr val="292929"/>
                </a:solidFill>
                <a:latin typeface="Poppins" pitchFamily="2" charset="77"/>
                <a:cs typeface="Poppins" pitchFamily="2" charset="77"/>
              </a:defRPr>
            </a:lvl1pPr>
          </a:lstStyle>
          <a:p>
            <a:r>
              <a:rPr lang="fr-FR" err="1"/>
              <a:t>Title</a:t>
            </a:r>
            <a:r>
              <a:rPr lang="fr-FR"/>
              <a:t> </a:t>
            </a:r>
            <a:r>
              <a:rPr lang="fr-FR" err="1"/>
              <a:t>presentation</a:t>
            </a:r>
            <a:endParaRPr lang="fr-FR"/>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hasCustomPrompt="1"/>
          </p:nvPr>
        </p:nvSpPr>
        <p:spPr>
          <a:xfrm>
            <a:off x="686796" y="4808113"/>
            <a:ext cx="10882519" cy="1447800"/>
          </a:xfrm>
          <a:prstGeom prst="rect">
            <a:avLst/>
          </a:prstGeom>
        </p:spPr>
        <p:txBody>
          <a:bodyPr/>
          <a:lstStyle>
            <a:lvl1pPr marL="0" indent="0">
              <a:buNone/>
              <a:defRPr sz="3200" b="0" i="0" spc="600">
                <a:solidFill>
                  <a:srgbClr val="292929"/>
                </a:solidFill>
                <a:latin typeface="Poppins" pitchFamily="2" charset="77"/>
                <a:cs typeface="Poppins" pitchFamily="2" charset="77"/>
              </a:defRPr>
            </a:lvl1pPr>
            <a:lvl2pPr>
              <a:defRPr sz="6000">
                <a:latin typeface="Poppins" pitchFamily="2" charset="77"/>
                <a:cs typeface="Poppins" pitchFamily="2" charset="77"/>
              </a:defRPr>
            </a:lvl2pPr>
            <a:lvl3pPr>
              <a:defRPr sz="6000">
                <a:latin typeface="Poppins" pitchFamily="2" charset="77"/>
                <a:cs typeface="Poppins" pitchFamily="2" charset="77"/>
              </a:defRPr>
            </a:lvl3pPr>
            <a:lvl4pPr>
              <a:defRPr sz="6000">
                <a:latin typeface="Poppins" pitchFamily="2" charset="77"/>
                <a:cs typeface="Poppins" pitchFamily="2" charset="77"/>
              </a:defRPr>
            </a:lvl4pPr>
            <a:lvl5pPr>
              <a:defRPr sz="6000">
                <a:latin typeface="Poppins" pitchFamily="2" charset="77"/>
                <a:cs typeface="Poppins" pitchFamily="2" charset="77"/>
              </a:defRPr>
            </a:lvl5pPr>
          </a:lstStyle>
          <a:p>
            <a:pPr lvl="0"/>
            <a:r>
              <a:rPr lang="fr-FR"/>
              <a:t>Name</a:t>
            </a:r>
          </a:p>
          <a:p>
            <a:pPr lvl="0"/>
            <a:r>
              <a:rPr lang="fr-FR" b="0"/>
              <a:t>Position</a:t>
            </a:r>
            <a:endParaRPr lang="fr-FR"/>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userDrawn="1"/>
        </p:nvGrpSpPr>
        <p:grpSpPr>
          <a:xfrm>
            <a:off x="9824704" y="6587112"/>
            <a:ext cx="4302195" cy="3699888"/>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userDrawn="1"/>
        </p:nvGrpSpPr>
        <p:grpSpPr>
          <a:xfrm>
            <a:off x="12177919" y="2232299"/>
            <a:ext cx="4302195" cy="3699888"/>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userDrawn="1"/>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userDrawn="1"/>
        </p:nvGrpSpPr>
        <p:grpSpPr>
          <a:xfrm>
            <a:off x="12177919" y="6266409"/>
            <a:ext cx="4272388" cy="3699888"/>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userDrawn="1"/>
        </p:nvGrpSpPr>
        <p:grpSpPr>
          <a:xfrm>
            <a:off x="14591633" y="2012871"/>
            <a:ext cx="4272388" cy="3699888"/>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20" name="ZoneTexte 19">
            <a:extLst>
              <a:ext uri="{FF2B5EF4-FFF2-40B4-BE49-F238E27FC236}">
                <a16:creationId xmlns:a16="http://schemas.microsoft.com/office/drawing/2014/main" id="{4D9FAD82-4700-EEBB-DF0C-B0FFF8521994}"/>
              </a:ext>
            </a:extLst>
          </p:cNvPr>
          <p:cNvSpPr txBox="1"/>
          <p:nvPr userDrawn="1"/>
        </p:nvSpPr>
        <p:spPr>
          <a:xfrm>
            <a:off x="152400" y="9803368"/>
            <a:ext cx="60198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21" name="Connecteur droit 20">
            <a:extLst>
              <a:ext uri="{FF2B5EF4-FFF2-40B4-BE49-F238E27FC236}">
                <a16:creationId xmlns:a16="http://schemas.microsoft.com/office/drawing/2014/main" id="{EA7B4556-380B-0066-B69B-4A5245ECFD45}"/>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31740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 16">
    <p:bg>
      <p:bgPr>
        <a:solidFill>
          <a:srgbClr val="032B43"/>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2628781-542C-9F56-75E5-5734B283FF86}"/>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3" name="Connecteur droit 2">
            <a:extLst>
              <a:ext uri="{FF2B5EF4-FFF2-40B4-BE49-F238E27FC236}">
                <a16:creationId xmlns:a16="http://schemas.microsoft.com/office/drawing/2014/main" id="{893CBE26-6BFA-8EAA-053B-D984FBA72D37}"/>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07188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lide 17">
    <p:bg>
      <p:bgPr>
        <a:solidFill>
          <a:srgbClr val="0B81D5"/>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5E1A3A1-851F-BB41-DAB8-E35A550A7220}"/>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CB195B3F-6D64-5BD4-0B1F-27212A1C1A06}"/>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55690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p:nvPr>
        </p:nvSpPr>
        <p:spPr>
          <a:xfrm>
            <a:off x="685800" y="1657555"/>
            <a:ext cx="12857693" cy="1989137"/>
          </a:xfrm>
          <a:prstGeom prst="rect">
            <a:avLst/>
          </a:prstGeom>
        </p:spPr>
        <p:txBody>
          <a:bodyPr/>
          <a:lstStyle>
            <a:lvl1pPr>
              <a:defRPr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p:nvPr>
        </p:nvSpPr>
        <p:spPr>
          <a:xfrm>
            <a:off x="686796" y="4808113"/>
            <a:ext cx="10882519" cy="1447800"/>
          </a:xfrm>
          <a:prstGeom prst="rect">
            <a:avLst/>
          </a:prstGeom>
        </p:spPr>
        <p:txBody>
          <a:bodyPr/>
          <a:lstStyle>
            <a:lvl1pPr>
              <a:defRPr sz="4400" b="1" i="0" spc="600">
                <a:solidFill>
                  <a:srgbClr val="292929"/>
                </a:solidFill>
                <a:latin typeface="Poppins" pitchFamily="2" charset="77"/>
                <a:cs typeface="Poppins" pitchFamily="2" charset="77"/>
              </a:defRPr>
            </a:lvl1pPr>
            <a:lvl2pPr>
              <a:defRPr sz="6000">
                <a:latin typeface="Poppins" pitchFamily="2" charset="77"/>
                <a:cs typeface="Poppins" pitchFamily="2" charset="77"/>
              </a:defRPr>
            </a:lvl2pPr>
            <a:lvl3pPr>
              <a:defRPr sz="6000">
                <a:latin typeface="Poppins" pitchFamily="2" charset="77"/>
                <a:cs typeface="Poppins" pitchFamily="2" charset="77"/>
              </a:defRPr>
            </a:lvl3pPr>
            <a:lvl4pPr>
              <a:defRPr sz="6000">
                <a:latin typeface="Poppins" pitchFamily="2" charset="77"/>
                <a:cs typeface="Poppins" pitchFamily="2" charset="77"/>
              </a:defRPr>
            </a:lvl4pPr>
            <a:lvl5pPr>
              <a:defRPr sz="6000">
                <a:latin typeface="Poppins" pitchFamily="2" charset="77"/>
                <a:cs typeface="Poppins" pitchFamily="2" charset="77"/>
              </a:defRPr>
            </a:lvl5pPr>
          </a:lstStyle>
          <a:p>
            <a:pPr lvl="0"/>
            <a:r>
              <a:rPr lang="en-US"/>
              <a:t>Click to edit Master text styles</a:t>
            </a:r>
          </a:p>
        </p:txBody>
      </p:sp>
      <p:sp>
        <p:nvSpPr>
          <p:cNvPr id="9" name="Espace réservé du texte 8">
            <a:extLst>
              <a:ext uri="{FF2B5EF4-FFF2-40B4-BE49-F238E27FC236}">
                <a16:creationId xmlns:a16="http://schemas.microsoft.com/office/drawing/2014/main" id="{44FC6879-36DA-D757-04CF-D3B1AD282E75}"/>
              </a:ext>
            </a:extLst>
          </p:cNvPr>
          <p:cNvSpPr>
            <a:spLocks noGrp="1"/>
          </p:cNvSpPr>
          <p:nvPr>
            <p:ph type="body" sz="quarter" idx="11" hasCustomPrompt="1"/>
          </p:nvPr>
        </p:nvSpPr>
        <p:spPr>
          <a:xfrm>
            <a:off x="690716" y="7417334"/>
            <a:ext cx="8991600" cy="1676400"/>
          </a:xfrm>
          <a:prstGeom prst="rect">
            <a:avLst/>
          </a:prstGeom>
        </p:spPr>
        <p:txBody>
          <a:bodyPr/>
          <a:lstStyle>
            <a:lvl1pPr>
              <a:defRPr sz="3350" b="1" i="0">
                <a:solidFill>
                  <a:srgbClr val="292929"/>
                </a:solidFill>
                <a:latin typeface="Poppins" pitchFamily="2" charset="77"/>
                <a:cs typeface="Poppins" pitchFamily="2" charset="77"/>
              </a:defRPr>
            </a:lvl1pPr>
            <a:lvl2pPr>
              <a:defRPr sz="3350" b="1" i="0">
                <a:solidFill>
                  <a:srgbClr val="292929"/>
                </a:solidFill>
                <a:latin typeface="Poppins" pitchFamily="2" charset="77"/>
                <a:cs typeface="Poppins" pitchFamily="2" charset="77"/>
              </a:defRPr>
            </a:lvl2pPr>
            <a:lvl3pPr>
              <a:defRPr sz="3350" b="1" i="0">
                <a:solidFill>
                  <a:srgbClr val="292929"/>
                </a:solidFill>
                <a:latin typeface="Poppins" pitchFamily="2" charset="77"/>
                <a:cs typeface="Poppins" pitchFamily="2" charset="77"/>
              </a:defRPr>
            </a:lvl3pPr>
            <a:lvl4pPr>
              <a:defRPr sz="3350" b="1" i="0">
                <a:solidFill>
                  <a:srgbClr val="292929"/>
                </a:solidFill>
                <a:latin typeface="Poppins" pitchFamily="2" charset="77"/>
                <a:cs typeface="Poppins" pitchFamily="2" charset="77"/>
              </a:defRPr>
            </a:lvl4pPr>
            <a:lvl5pPr>
              <a:defRPr sz="3350" b="1" i="0">
                <a:solidFill>
                  <a:srgbClr val="292929"/>
                </a:solidFill>
                <a:latin typeface="Poppins" pitchFamily="2" charset="77"/>
                <a:cs typeface="Poppins"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p:nvGrpSpPr>
        <p:grpSpPr>
          <a:xfrm>
            <a:off x="9824704" y="6587112"/>
            <a:ext cx="4302195" cy="3699888"/>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p:nvGrpSpPr>
        <p:grpSpPr>
          <a:xfrm>
            <a:off x="12177919" y="2232299"/>
            <a:ext cx="4302195" cy="3699888"/>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p:nvGrpSpPr>
        <p:grpSpPr>
          <a:xfrm>
            <a:off x="12177919" y="6266409"/>
            <a:ext cx="4272388" cy="3699888"/>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p:nvGrpSpPr>
        <p:grpSpPr>
          <a:xfrm>
            <a:off x="14591633" y="2012871"/>
            <a:ext cx="4272388" cy="3699888"/>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20" name="Group 3">
            <a:extLst>
              <a:ext uri="{FF2B5EF4-FFF2-40B4-BE49-F238E27FC236}">
                <a16:creationId xmlns:a16="http://schemas.microsoft.com/office/drawing/2014/main" id="{94C248B8-711E-4F29-9A8B-91B97FDD8A38}"/>
              </a:ext>
            </a:extLst>
          </p:cNvPr>
          <p:cNvGrpSpPr>
            <a:grpSpLocks noChangeAspect="1"/>
          </p:cNvGrpSpPr>
          <p:nvPr userDrawn="1"/>
        </p:nvGrpSpPr>
        <p:grpSpPr>
          <a:xfrm>
            <a:off x="9824704" y="6587112"/>
            <a:ext cx="4302195" cy="3699888"/>
            <a:chOff x="0" y="0"/>
            <a:chExt cx="6350000" cy="5461000"/>
          </a:xfrm>
        </p:grpSpPr>
        <p:sp>
          <p:nvSpPr>
            <p:cNvPr id="21" name="Freeform 4">
              <a:extLst>
                <a:ext uri="{FF2B5EF4-FFF2-40B4-BE49-F238E27FC236}">
                  <a16:creationId xmlns:a16="http://schemas.microsoft.com/office/drawing/2014/main" id="{1475B4BF-E2F7-4FC8-9F28-82A77F1662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2" name="Group 5">
            <a:extLst>
              <a:ext uri="{FF2B5EF4-FFF2-40B4-BE49-F238E27FC236}">
                <a16:creationId xmlns:a16="http://schemas.microsoft.com/office/drawing/2014/main" id="{7CEEE077-9DDB-45C8-AB94-04FF2EAE1100}"/>
              </a:ext>
            </a:extLst>
          </p:cNvPr>
          <p:cNvGrpSpPr>
            <a:grpSpLocks noChangeAspect="1"/>
          </p:cNvGrpSpPr>
          <p:nvPr userDrawn="1"/>
        </p:nvGrpSpPr>
        <p:grpSpPr>
          <a:xfrm>
            <a:off x="12177919" y="2232299"/>
            <a:ext cx="4302195" cy="3699888"/>
            <a:chOff x="0" y="0"/>
            <a:chExt cx="6350000" cy="5461000"/>
          </a:xfrm>
        </p:grpSpPr>
        <p:sp>
          <p:nvSpPr>
            <p:cNvPr id="23" name="Freeform 6">
              <a:extLst>
                <a:ext uri="{FF2B5EF4-FFF2-40B4-BE49-F238E27FC236}">
                  <a16:creationId xmlns:a16="http://schemas.microsoft.com/office/drawing/2014/main" id="{DA6F34F3-F16C-4D9E-8361-06E45EDD98B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58AC57B2-A670-4601-8846-1A6E2F77905E}"/>
              </a:ext>
            </a:extLst>
          </p:cNvPr>
          <p:cNvGrpSpPr>
            <a:grpSpLocks noChangeAspect="1"/>
          </p:cNvGrpSpPr>
          <p:nvPr userDrawn="1"/>
        </p:nvGrpSpPr>
        <p:grpSpPr>
          <a:xfrm>
            <a:off x="14793488" y="-2020392"/>
            <a:ext cx="4302195" cy="3699888"/>
            <a:chOff x="0" y="0"/>
            <a:chExt cx="6350000" cy="5461000"/>
          </a:xfrm>
        </p:grpSpPr>
        <p:sp>
          <p:nvSpPr>
            <p:cNvPr id="25" name="Freeform 8">
              <a:extLst>
                <a:ext uri="{FF2B5EF4-FFF2-40B4-BE49-F238E27FC236}">
                  <a16:creationId xmlns:a16="http://schemas.microsoft.com/office/drawing/2014/main" id="{10BE1777-38DB-490D-A90D-80EE574B576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6" name="Group 9">
            <a:extLst>
              <a:ext uri="{FF2B5EF4-FFF2-40B4-BE49-F238E27FC236}">
                <a16:creationId xmlns:a16="http://schemas.microsoft.com/office/drawing/2014/main" id="{6B38BE04-9723-477F-AA5F-EDDEAB847D07}"/>
              </a:ext>
            </a:extLst>
          </p:cNvPr>
          <p:cNvGrpSpPr>
            <a:grpSpLocks noChangeAspect="1"/>
          </p:cNvGrpSpPr>
          <p:nvPr userDrawn="1"/>
        </p:nvGrpSpPr>
        <p:grpSpPr>
          <a:xfrm>
            <a:off x="12177919" y="6266409"/>
            <a:ext cx="4272388" cy="3699888"/>
            <a:chOff x="0" y="0"/>
            <a:chExt cx="6350000" cy="5499100"/>
          </a:xfrm>
        </p:grpSpPr>
        <p:sp>
          <p:nvSpPr>
            <p:cNvPr id="27" name="Freeform 10">
              <a:extLst>
                <a:ext uri="{FF2B5EF4-FFF2-40B4-BE49-F238E27FC236}">
                  <a16:creationId xmlns:a16="http://schemas.microsoft.com/office/drawing/2014/main" id="{ACA30BA3-DA3F-4063-9A8B-3AAC62C58E68}"/>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8" name="Group 11">
            <a:extLst>
              <a:ext uri="{FF2B5EF4-FFF2-40B4-BE49-F238E27FC236}">
                <a16:creationId xmlns:a16="http://schemas.microsoft.com/office/drawing/2014/main" id="{BF9FAA3E-9C54-432C-BC41-94E75DB4F9F7}"/>
              </a:ext>
            </a:extLst>
          </p:cNvPr>
          <p:cNvGrpSpPr>
            <a:grpSpLocks noChangeAspect="1"/>
          </p:cNvGrpSpPr>
          <p:nvPr userDrawn="1"/>
        </p:nvGrpSpPr>
        <p:grpSpPr>
          <a:xfrm>
            <a:off x="14591633" y="2012871"/>
            <a:ext cx="4272388" cy="3699888"/>
            <a:chOff x="0" y="0"/>
            <a:chExt cx="6350000" cy="5499100"/>
          </a:xfrm>
        </p:grpSpPr>
        <p:sp>
          <p:nvSpPr>
            <p:cNvPr id="29" name="Freeform 12">
              <a:extLst>
                <a:ext uri="{FF2B5EF4-FFF2-40B4-BE49-F238E27FC236}">
                  <a16:creationId xmlns:a16="http://schemas.microsoft.com/office/drawing/2014/main" id="{36FE175F-5D84-4F71-9C7B-B79F2CA31AC3}"/>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5062592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hasCustomPrompt="1"/>
          </p:nvPr>
        </p:nvSpPr>
        <p:spPr>
          <a:xfrm>
            <a:off x="686796" y="903508"/>
            <a:ext cx="12857693" cy="1989137"/>
          </a:xfrm>
          <a:prstGeom prst="rect">
            <a:avLst/>
          </a:prstGeom>
        </p:spPr>
        <p:txBody>
          <a:bodyPr/>
          <a:lstStyle>
            <a:lvl1pPr>
              <a:defRPr sz="6600" b="1" i="0">
                <a:solidFill>
                  <a:srgbClr val="292929"/>
                </a:solidFill>
                <a:latin typeface="Poppins" pitchFamily="2" charset="77"/>
                <a:cs typeface="Poppins" pitchFamily="2" charset="77"/>
              </a:defRPr>
            </a:lvl1pPr>
          </a:lstStyle>
          <a:p>
            <a:r>
              <a:rPr lang="fr-FR" err="1"/>
              <a:t>Title</a:t>
            </a:r>
            <a:r>
              <a:rPr lang="fr-FR"/>
              <a:t> </a:t>
            </a:r>
            <a:r>
              <a:rPr lang="fr-FR" err="1"/>
              <a:t>presentation</a:t>
            </a:r>
            <a:endParaRPr lang="fr-FR"/>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hasCustomPrompt="1"/>
          </p:nvPr>
        </p:nvSpPr>
        <p:spPr>
          <a:xfrm>
            <a:off x="686796" y="4808113"/>
            <a:ext cx="10882519" cy="1447800"/>
          </a:xfrm>
          <a:prstGeom prst="rect">
            <a:avLst/>
          </a:prstGeom>
        </p:spPr>
        <p:txBody>
          <a:bodyPr/>
          <a:lstStyle>
            <a:lvl1pPr marL="0" indent="0">
              <a:buNone/>
              <a:defRPr sz="3200" b="0" i="0" spc="600">
                <a:solidFill>
                  <a:srgbClr val="292929"/>
                </a:solidFill>
                <a:latin typeface="Poppins" pitchFamily="2" charset="77"/>
                <a:cs typeface="Poppins" pitchFamily="2" charset="77"/>
              </a:defRPr>
            </a:lvl1pPr>
            <a:lvl2pPr>
              <a:defRPr sz="6000">
                <a:latin typeface="Poppins" pitchFamily="2" charset="77"/>
                <a:cs typeface="Poppins" pitchFamily="2" charset="77"/>
              </a:defRPr>
            </a:lvl2pPr>
            <a:lvl3pPr>
              <a:defRPr sz="6000">
                <a:latin typeface="Poppins" pitchFamily="2" charset="77"/>
                <a:cs typeface="Poppins" pitchFamily="2" charset="77"/>
              </a:defRPr>
            </a:lvl3pPr>
            <a:lvl4pPr>
              <a:defRPr sz="6000">
                <a:latin typeface="Poppins" pitchFamily="2" charset="77"/>
                <a:cs typeface="Poppins" pitchFamily="2" charset="77"/>
              </a:defRPr>
            </a:lvl4pPr>
            <a:lvl5pPr>
              <a:defRPr sz="6000">
                <a:latin typeface="Poppins" pitchFamily="2" charset="77"/>
                <a:cs typeface="Poppins" pitchFamily="2" charset="77"/>
              </a:defRPr>
            </a:lvl5pPr>
          </a:lstStyle>
          <a:p>
            <a:pPr lvl="0"/>
            <a:r>
              <a:rPr lang="fr-FR"/>
              <a:t>Name</a:t>
            </a:r>
          </a:p>
          <a:p>
            <a:pPr lvl="0"/>
            <a:r>
              <a:rPr lang="fr-FR" b="0"/>
              <a:t>Position</a:t>
            </a:r>
            <a:endParaRPr lang="fr-FR"/>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p:nvGrpSpPr>
        <p:grpSpPr>
          <a:xfrm>
            <a:off x="9824704" y="6587112"/>
            <a:ext cx="4302195" cy="3699888"/>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p:nvGrpSpPr>
        <p:grpSpPr>
          <a:xfrm>
            <a:off x="12177919" y="2232299"/>
            <a:ext cx="4302195" cy="3699888"/>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p:nvGrpSpPr>
        <p:grpSpPr>
          <a:xfrm>
            <a:off x="12177919" y="6266409"/>
            <a:ext cx="4272388" cy="3699888"/>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p:nvGrpSpPr>
        <p:grpSpPr>
          <a:xfrm>
            <a:off x="14591633" y="2012871"/>
            <a:ext cx="4272388" cy="3699888"/>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20" name="ZoneTexte 19">
            <a:extLst>
              <a:ext uri="{FF2B5EF4-FFF2-40B4-BE49-F238E27FC236}">
                <a16:creationId xmlns:a16="http://schemas.microsoft.com/office/drawing/2014/main" id="{4D9FAD82-4700-EEBB-DF0C-B0FFF8521994}"/>
              </a:ext>
            </a:extLst>
          </p:cNvPr>
          <p:cNvSpPr txBox="1"/>
          <p:nvPr/>
        </p:nvSpPr>
        <p:spPr>
          <a:xfrm>
            <a:off x="152400" y="9803368"/>
            <a:ext cx="6019800" cy="369332"/>
          </a:xfrm>
          <a:prstGeom prst="rect">
            <a:avLst/>
          </a:prstGeom>
          <a:noFill/>
        </p:spPr>
        <p:txBody>
          <a:bodyPr wrap="square" rtlCol="0">
            <a:spAutoFit/>
          </a:bodyPr>
          <a:lstStyle/>
          <a:p>
            <a:pPr algn="l"/>
            <a:r>
              <a:rPr lang="fr-FR">
                <a:latin typeface="Poppins" pitchFamily="2" charset="77"/>
                <a:cs typeface="Poppins" pitchFamily="2" charset="77"/>
              </a:rPr>
              <a:t>Formation Complète</a:t>
            </a:r>
          </a:p>
        </p:txBody>
      </p:sp>
      <p:cxnSp>
        <p:nvCxnSpPr>
          <p:cNvPr id="21" name="Connecteur droit 20">
            <a:extLst>
              <a:ext uri="{FF2B5EF4-FFF2-40B4-BE49-F238E27FC236}">
                <a16:creationId xmlns:a16="http://schemas.microsoft.com/office/drawing/2014/main" id="{EA7B4556-380B-0066-B69B-4A5245ECFD45}"/>
              </a:ext>
            </a:extLst>
          </p:cNvPr>
          <p:cNvCxnSpPr/>
          <p:nvPr/>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oup 3">
            <a:extLst>
              <a:ext uri="{FF2B5EF4-FFF2-40B4-BE49-F238E27FC236}">
                <a16:creationId xmlns:a16="http://schemas.microsoft.com/office/drawing/2014/main" id="{631480AB-633D-4992-977B-677495F244EE}"/>
              </a:ext>
            </a:extLst>
          </p:cNvPr>
          <p:cNvGrpSpPr>
            <a:grpSpLocks noChangeAspect="1"/>
          </p:cNvGrpSpPr>
          <p:nvPr userDrawn="1"/>
        </p:nvGrpSpPr>
        <p:grpSpPr>
          <a:xfrm>
            <a:off x="9824704" y="6587112"/>
            <a:ext cx="4302195" cy="3699888"/>
            <a:chOff x="0" y="0"/>
            <a:chExt cx="6350000" cy="5461000"/>
          </a:xfrm>
        </p:grpSpPr>
        <p:sp>
          <p:nvSpPr>
            <p:cNvPr id="23" name="Freeform 4">
              <a:extLst>
                <a:ext uri="{FF2B5EF4-FFF2-40B4-BE49-F238E27FC236}">
                  <a16:creationId xmlns:a16="http://schemas.microsoft.com/office/drawing/2014/main" id="{67904455-72C0-496D-89AC-69D6E6B9574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4" name="Group 5">
            <a:extLst>
              <a:ext uri="{FF2B5EF4-FFF2-40B4-BE49-F238E27FC236}">
                <a16:creationId xmlns:a16="http://schemas.microsoft.com/office/drawing/2014/main" id="{CCE2CA93-5252-4ED1-951B-86DF55CE45C1}"/>
              </a:ext>
            </a:extLst>
          </p:cNvPr>
          <p:cNvGrpSpPr>
            <a:grpSpLocks noChangeAspect="1"/>
          </p:cNvGrpSpPr>
          <p:nvPr userDrawn="1"/>
        </p:nvGrpSpPr>
        <p:grpSpPr>
          <a:xfrm>
            <a:off x="12177919" y="2232299"/>
            <a:ext cx="4302195" cy="3699888"/>
            <a:chOff x="0" y="0"/>
            <a:chExt cx="6350000" cy="5461000"/>
          </a:xfrm>
        </p:grpSpPr>
        <p:sp>
          <p:nvSpPr>
            <p:cNvPr id="25" name="Freeform 6">
              <a:extLst>
                <a:ext uri="{FF2B5EF4-FFF2-40B4-BE49-F238E27FC236}">
                  <a16:creationId xmlns:a16="http://schemas.microsoft.com/office/drawing/2014/main" id="{8F085AE8-C321-48EE-9B63-D6FFBD366AAB}"/>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6" name="Group 7">
            <a:extLst>
              <a:ext uri="{FF2B5EF4-FFF2-40B4-BE49-F238E27FC236}">
                <a16:creationId xmlns:a16="http://schemas.microsoft.com/office/drawing/2014/main" id="{EB97EC1A-9200-4D86-924F-31B86FE93FFA}"/>
              </a:ext>
            </a:extLst>
          </p:cNvPr>
          <p:cNvGrpSpPr>
            <a:grpSpLocks noChangeAspect="1"/>
          </p:cNvGrpSpPr>
          <p:nvPr userDrawn="1"/>
        </p:nvGrpSpPr>
        <p:grpSpPr>
          <a:xfrm>
            <a:off x="14793488" y="-2020392"/>
            <a:ext cx="4302195" cy="3699888"/>
            <a:chOff x="0" y="0"/>
            <a:chExt cx="6350000" cy="5461000"/>
          </a:xfrm>
        </p:grpSpPr>
        <p:sp>
          <p:nvSpPr>
            <p:cNvPr id="27" name="Freeform 8">
              <a:extLst>
                <a:ext uri="{FF2B5EF4-FFF2-40B4-BE49-F238E27FC236}">
                  <a16:creationId xmlns:a16="http://schemas.microsoft.com/office/drawing/2014/main" id="{B813B0D9-0BC4-4B97-B5EC-653118AACC2E}"/>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8" name="Group 9">
            <a:extLst>
              <a:ext uri="{FF2B5EF4-FFF2-40B4-BE49-F238E27FC236}">
                <a16:creationId xmlns:a16="http://schemas.microsoft.com/office/drawing/2014/main" id="{00E209D9-3E28-4177-88DC-16BA5FD355B3}"/>
              </a:ext>
            </a:extLst>
          </p:cNvPr>
          <p:cNvGrpSpPr>
            <a:grpSpLocks noChangeAspect="1"/>
          </p:cNvGrpSpPr>
          <p:nvPr userDrawn="1"/>
        </p:nvGrpSpPr>
        <p:grpSpPr>
          <a:xfrm>
            <a:off x="12177919" y="6266409"/>
            <a:ext cx="4272388" cy="3699888"/>
            <a:chOff x="0" y="0"/>
            <a:chExt cx="6350000" cy="5499100"/>
          </a:xfrm>
        </p:grpSpPr>
        <p:sp>
          <p:nvSpPr>
            <p:cNvPr id="29" name="Freeform 10">
              <a:extLst>
                <a:ext uri="{FF2B5EF4-FFF2-40B4-BE49-F238E27FC236}">
                  <a16:creationId xmlns:a16="http://schemas.microsoft.com/office/drawing/2014/main" id="{2E4842A0-8A83-49EC-8CA0-A0946FD8FAC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0" name="Group 11">
            <a:extLst>
              <a:ext uri="{FF2B5EF4-FFF2-40B4-BE49-F238E27FC236}">
                <a16:creationId xmlns:a16="http://schemas.microsoft.com/office/drawing/2014/main" id="{FE935023-6A54-40A8-9857-667B633B6F4A}"/>
              </a:ext>
            </a:extLst>
          </p:cNvPr>
          <p:cNvGrpSpPr>
            <a:grpSpLocks noChangeAspect="1"/>
          </p:cNvGrpSpPr>
          <p:nvPr userDrawn="1"/>
        </p:nvGrpSpPr>
        <p:grpSpPr>
          <a:xfrm>
            <a:off x="14591633" y="2012871"/>
            <a:ext cx="4272388" cy="3699888"/>
            <a:chOff x="0" y="0"/>
            <a:chExt cx="6350000" cy="5499100"/>
          </a:xfrm>
        </p:grpSpPr>
        <p:sp>
          <p:nvSpPr>
            <p:cNvPr id="31" name="Freeform 12">
              <a:extLst>
                <a:ext uri="{FF2B5EF4-FFF2-40B4-BE49-F238E27FC236}">
                  <a16:creationId xmlns:a16="http://schemas.microsoft.com/office/drawing/2014/main" id="{CC45D424-BDF3-4EFF-BFAB-E13DFEBD873E}"/>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cxnSp>
        <p:nvCxnSpPr>
          <p:cNvPr id="33" name="Connecteur droit 20">
            <a:extLst>
              <a:ext uri="{FF2B5EF4-FFF2-40B4-BE49-F238E27FC236}">
                <a16:creationId xmlns:a16="http://schemas.microsoft.com/office/drawing/2014/main" id="{78D820CE-393A-4203-963A-1934211CB23D}"/>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2055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5" name="Groupe 4">
            <a:extLst>
              <a:ext uri="{FF2B5EF4-FFF2-40B4-BE49-F238E27FC236}">
                <a16:creationId xmlns:a16="http://schemas.microsoft.com/office/drawing/2014/main" id="{9F8EBCD7-713D-B97F-5B2C-306011DBFE3E}"/>
              </a:ext>
            </a:extLst>
          </p:cNvPr>
          <p:cNvGrpSpPr/>
          <p:nvPr/>
        </p:nvGrpSpPr>
        <p:grpSpPr>
          <a:xfrm>
            <a:off x="16459200" y="7075795"/>
            <a:ext cx="2438399" cy="3277692"/>
            <a:chOff x="9824704" y="-2020392"/>
            <a:chExt cx="9270979" cy="12307392"/>
          </a:xfrm>
        </p:grpSpPr>
        <p:grpSp>
          <p:nvGrpSpPr>
            <p:cNvPr id="30" name="Group 3">
              <a:extLst>
                <a:ext uri="{FF2B5EF4-FFF2-40B4-BE49-F238E27FC236}">
                  <a16:creationId xmlns:a16="http://schemas.microsoft.com/office/drawing/2014/main" id="{25F460FF-3750-6AC9-FC05-BD2523B1BFAD}"/>
                </a:ext>
              </a:extLst>
            </p:cNvPr>
            <p:cNvGrpSpPr>
              <a:grpSpLocks noChangeAspect="1"/>
            </p:cNvGrpSpPr>
            <p:nvPr/>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B6030F0A-B6E1-FF59-D8E0-12F98827827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2" name="Group 5">
              <a:extLst>
                <a:ext uri="{FF2B5EF4-FFF2-40B4-BE49-F238E27FC236}">
                  <a16:creationId xmlns:a16="http://schemas.microsoft.com/office/drawing/2014/main" id="{78911277-E3B1-38B2-2414-2D89011E23E7}"/>
                </a:ext>
              </a:extLst>
            </p:cNvPr>
            <p:cNvGrpSpPr>
              <a:grpSpLocks noChangeAspect="1"/>
            </p:cNvGrpSpPr>
            <p:nvPr/>
          </p:nvGrpSpPr>
          <p:grpSpPr>
            <a:xfrm>
              <a:off x="12177919" y="2232299"/>
              <a:ext cx="4302195" cy="3699888"/>
              <a:chOff x="0" y="0"/>
              <a:chExt cx="6350000" cy="5461000"/>
            </a:xfrm>
          </p:grpSpPr>
          <p:sp>
            <p:nvSpPr>
              <p:cNvPr id="33" name="Freeform 6">
                <a:extLst>
                  <a:ext uri="{FF2B5EF4-FFF2-40B4-BE49-F238E27FC236}">
                    <a16:creationId xmlns:a16="http://schemas.microsoft.com/office/drawing/2014/main" id="{EFCF59DB-6C9A-31EA-22E7-6F45A4C6E3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4" name="Group 7">
              <a:extLst>
                <a:ext uri="{FF2B5EF4-FFF2-40B4-BE49-F238E27FC236}">
                  <a16:creationId xmlns:a16="http://schemas.microsoft.com/office/drawing/2014/main" id="{0235F194-A942-E43B-506F-9AD7A3D2EE64}"/>
                </a:ext>
              </a:extLst>
            </p:cNvPr>
            <p:cNvGrpSpPr>
              <a:grpSpLocks noChangeAspect="1"/>
            </p:cNvGrpSpPr>
            <p:nvPr/>
          </p:nvGrpSpPr>
          <p:grpSpPr>
            <a:xfrm>
              <a:off x="14793488" y="-2020392"/>
              <a:ext cx="4302195" cy="3699888"/>
              <a:chOff x="0" y="0"/>
              <a:chExt cx="6350000" cy="5461000"/>
            </a:xfrm>
          </p:grpSpPr>
          <p:sp>
            <p:nvSpPr>
              <p:cNvPr id="35" name="Freeform 8">
                <a:extLst>
                  <a:ext uri="{FF2B5EF4-FFF2-40B4-BE49-F238E27FC236}">
                    <a16:creationId xmlns:a16="http://schemas.microsoft.com/office/drawing/2014/main" id="{7FC91801-A2F7-BAC7-E9B7-EAA49FB5E5D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53CFFC6C-62EB-D13A-B9CA-C9B50BAFF376}"/>
                </a:ext>
              </a:extLst>
            </p:cNvPr>
            <p:cNvGrpSpPr>
              <a:grpSpLocks noChangeAspect="1"/>
            </p:cNvGrpSpPr>
            <p:nvPr/>
          </p:nvGrpSpPr>
          <p:grpSpPr>
            <a:xfrm>
              <a:off x="12177919" y="6266409"/>
              <a:ext cx="4272388" cy="3699888"/>
              <a:chOff x="0" y="0"/>
              <a:chExt cx="6350000" cy="5499100"/>
            </a:xfrm>
          </p:grpSpPr>
          <p:sp>
            <p:nvSpPr>
              <p:cNvPr id="37" name="Freeform 10">
                <a:extLst>
                  <a:ext uri="{FF2B5EF4-FFF2-40B4-BE49-F238E27FC236}">
                    <a16:creationId xmlns:a16="http://schemas.microsoft.com/office/drawing/2014/main" id="{17C9B8C9-1FAA-D3EA-839E-FC3908DDF89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8" name="Group 11">
              <a:extLst>
                <a:ext uri="{FF2B5EF4-FFF2-40B4-BE49-F238E27FC236}">
                  <a16:creationId xmlns:a16="http://schemas.microsoft.com/office/drawing/2014/main" id="{DC9A6B05-D900-8154-8E66-72CC7B9FC52A}"/>
                </a:ext>
              </a:extLst>
            </p:cNvPr>
            <p:cNvGrpSpPr>
              <a:grpSpLocks noChangeAspect="1"/>
            </p:cNvGrpSpPr>
            <p:nvPr/>
          </p:nvGrpSpPr>
          <p:grpSpPr>
            <a:xfrm>
              <a:off x="14591633" y="2012871"/>
              <a:ext cx="4272388" cy="3699888"/>
              <a:chOff x="0" y="0"/>
              <a:chExt cx="6350000" cy="5499100"/>
            </a:xfrm>
          </p:grpSpPr>
          <p:sp>
            <p:nvSpPr>
              <p:cNvPr id="39" name="Freeform 12">
                <a:extLst>
                  <a:ext uri="{FF2B5EF4-FFF2-40B4-BE49-F238E27FC236}">
                    <a16:creationId xmlns:a16="http://schemas.microsoft.com/office/drawing/2014/main" id="{B7C877FE-C100-B97D-3FCE-0083D10B6C6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7" name="ZoneTexte 16">
            <a:extLst>
              <a:ext uri="{FF2B5EF4-FFF2-40B4-BE49-F238E27FC236}">
                <a16:creationId xmlns:a16="http://schemas.microsoft.com/office/drawing/2014/main" id="{8BB9FFE7-8D5E-8E6C-91D5-32524E698908}"/>
              </a:ext>
            </a:extLst>
          </p:cNvPr>
          <p:cNvSpPr txBox="1"/>
          <p:nvPr/>
        </p:nvSpPr>
        <p:spPr>
          <a:xfrm>
            <a:off x="152400" y="9803368"/>
            <a:ext cx="60198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18" name="Connecteur droit 17">
            <a:extLst>
              <a:ext uri="{FF2B5EF4-FFF2-40B4-BE49-F238E27FC236}">
                <a16:creationId xmlns:a16="http://schemas.microsoft.com/office/drawing/2014/main" id="{02E42F46-90F5-77E7-6496-B6BF20F94429}"/>
              </a:ext>
            </a:extLst>
          </p:cNvPr>
          <p:cNvCxnSpPr/>
          <p:nvPr/>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 name="Groupe 4">
            <a:extLst>
              <a:ext uri="{FF2B5EF4-FFF2-40B4-BE49-F238E27FC236}">
                <a16:creationId xmlns:a16="http://schemas.microsoft.com/office/drawing/2014/main" id="{0651BF2E-C837-4D28-80A8-56F66580F637}"/>
              </a:ext>
            </a:extLst>
          </p:cNvPr>
          <p:cNvGrpSpPr/>
          <p:nvPr userDrawn="1"/>
        </p:nvGrpSpPr>
        <p:grpSpPr>
          <a:xfrm>
            <a:off x="16459200" y="7075795"/>
            <a:ext cx="2438399" cy="3277692"/>
            <a:chOff x="9824704" y="-2020392"/>
            <a:chExt cx="9270979" cy="12307392"/>
          </a:xfrm>
        </p:grpSpPr>
        <p:grpSp>
          <p:nvGrpSpPr>
            <p:cNvPr id="20" name="Group 3">
              <a:extLst>
                <a:ext uri="{FF2B5EF4-FFF2-40B4-BE49-F238E27FC236}">
                  <a16:creationId xmlns:a16="http://schemas.microsoft.com/office/drawing/2014/main" id="{2CC24288-768F-4272-8149-08AE876EEA83}"/>
                </a:ext>
              </a:extLst>
            </p:cNvPr>
            <p:cNvGrpSpPr>
              <a:grpSpLocks noChangeAspect="1"/>
            </p:cNvGrpSpPr>
            <p:nvPr userDrawn="1"/>
          </p:nvGrpSpPr>
          <p:grpSpPr>
            <a:xfrm>
              <a:off x="9824704" y="6587112"/>
              <a:ext cx="4302195" cy="3699888"/>
              <a:chOff x="0" y="0"/>
              <a:chExt cx="6350000" cy="5461000"/>
            </a:xfrm>
          </p:grpSpPr>
          <p:sp>
            <p:nvSpPr>
              <p:cNvPr id="29" name="Freeform 4">
                <a:extLst>
                  <a:ext uri="{FF2B5EF4-FFF2-40B4-BE49-F238E27FC236}">
                    <a16:creationId xmlns:a16="http://schemas.microsoft.com/office/drawing/2014/main" id="{5232DE0F-5076-4204-896B-66847F63E1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1" name="Group 5">
              <a:extLst>
                <a:ext uri="{FF2B5EF4-FFF2-40B4-BE49-F238E27FC236}">
                  <a16:creationId xmlns:a16="http://schemas.microsoft.com/office/drawing/2014/main" id="{1B017339-6859-4971-A0FA-B6F94D739D57}"/>
                </a:ext>
              </a:extLst>
            </p:cNvPr>
            <p:cNvGrpSpPr>
              <a:grpSpLocks noChangeAspect="1"/>
            </p:cNvGrpSpPr>
            <p:nvPr userDrawn="1"/>
          </p:nvGrpSpPr>
          <p:grpSpPr>
            <a:xfrm>
              <a:off x="12177919" y="2232299"/>
              <a:ext cx="4302195" cy="3699888"/>
              <a:chOff x="0" y="0"/>
              <a:chExt cx="6350000" cy="5461000"/>
            </a:xfrm>
          </p:grpSpPr>
          <p:sp>
            <p:nvSpPr>
              <p:cNvPr id="28" name="Freeform 6">
                <a:extLst>
                  <a:ext uri="{FF2B5EF4-FFF2-40B4-BE49-F238E27FC236}">
                    <a16:creationId xmlns:a16="http://schemas.microsoft.com/office/drawing/2014/main" id="{77EEFBAE-7522-42C6-942B-46D059CEF8F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2" name="Group 7">
              <a:extLst>
                <a:ext uri="{FF2B5EF4-FFF2-40B4-BE49-F238E27FC236}">
                  <a16:creationId xmlns:a16="http://schemas.microsoft.com/office/drawing/2014/main" id="{9FF4110B-DB6C-444D-AEAB-BF3290EDBF94}"/>
                </a:ext>
              </a:extLst>
            </p:cNvPr>
            <p:cNvGrpSpPr>
              <a:grpSpLocks noChangeAspect="1"/>
            </p:cNvGrpSpPr>
            <p:nvPr userDrawn="1"/>
          </p:nvGrpSpPr>
          <p:grpSpPr>
            <a:xfrm>
              <a:off x="14793488" y="-2020392"/>
              <a:ext cx="4302195" cy="3699888"/>
              <a:chOff x="0" y="0"/>
              <a:chExt cx="6350000" cy="5461000"/>
            </a:xfrm>
          </p:grpSpPr>
          <p:sp>
            <p:nvSpPr>
              <p:cNvPr id="27" name="Freeform 8">
                <a:extLst>
                  <a:ext uri="{FF2B5EF4-FFF2-40B4-BE49-F238E27FC236}">
                    <a16:creationId xmlns:a16="http://schemas.microsoft.com/office/drawing/2014/main" id="{C9737E64-A356-48B6-8C02-CFE7E8D69CF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3" name="Group 9">
              <a:extLst>
                <a:ext uri="{FF2B5EF4-FFF2-40B4-BE49-F238E27FC236}">
                  <a16:creationId xmlns:a16="http://schemas.microsoft.com/office/drawing/2014/main" id="{532EC4A6-55C1-49DC-BD4D-8DF521775AC4}"/>
                </a:ext>
              </a:extLst>
            </p:cNvPr>
            <p:cNvGrpSpPr>
              <a:grpSpLocks noChangeAspect="1"/>
            </p:cNvGrpSpPr>
            <p:nvPr userDrawn="1"/>
          </p:nvGrpSpPr>
          <p:grpSpPr>
            <a:xfrm>
              <a:off x="12177919" y="6266409"/>
              <a:ext cx="4272388" cy="3699888"/>
              <a:chOff x="0" y="0"/>
              <a:chExt cx="6350000" cy="5499100"/>
            </a:xfrm>
          </p:grpSpPr>
          <p:sp>
            <p:nvSpPr>
              <p:cNvPr id="26" name="Freeform 10">
                <a:extLst>
                  <a:ext uri="{FF2B5EF4-FFF2-40B4-BE49-F238E27FC236}">
                    <a16:creationId xmlns:a16="http://schemas.microsoft.com/office/drawing/2014/main" id="{4F754CB6-5467-4544-9005-37D7B01C8B5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4" name="Group 11">
              <a:extLst>
                <a:ext uri="{FF2B5EF4-FFF2-40B4-BE49-F238E27FC236}">
                  <a16:creationId xmlns:a16="http://schemas.microsoft.com/office/drawing/2014/main" id="{F845D0E5-4CB7-4A85-98E2-BFC5946E32CC}"/>
                </a:ext>
              </a:extLst>
            </p:cNvPr>
            <p:cNvGrpSpPr>
              <a:grpSpLocks noChangeAspect="1"/>
            </p:cNvGrpSpPr>
            <p:nvPr userDrawn="1"/>
          </p:nvGrpSpPr>
          <p:grpSpPr>
            <a:xfrm>
              <a:off x="14591633" y="2012871"/>
              <a:ext cx="4272388" cy="3699888"/>
              <a:chOff x="0" y="0"/>
              <a:chExt cx="6350000" cy="5499100"/>
            </a:xfrm>
          </p:grpSpPr>
          <p:sp>
            <p:nvSpPr>
              <p:cNvPr id="25" name="Freeform 12">
                <a:extLst>
                  <a:ext uri="{FF2B5EF4-FFF2-40B4-BE49-F238E27FC236}">
                    <a16:creationId xmlns:a16="http://schemas.microsoft.com/office/drawing/2014/main" id="{7A234E7C-3491-416B-9564-48CB6B1E0438}"/>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40" name="ZoneTexte 16">
            <a:extLst>
              <a:ext uri="{FF2B5EF4-FFF2-40B4-BE49-F238E27FC236}">
                <a16:creationId xmlns:a16="http://schemas.microsoft.com/office/drawing/2014/main" id="{A5B3C1EF-25F9-4B0E-86F3-DEE8B5305180}"/>
              </a:ext>
            </a:extLst>
          </p:cNvPr>
          <p:cNvSpPr txBox="1"/>
          <p:nvPr userDrawn="1"/>
        </p:nvSpPr>
        <p:spPr>
          <a:xfrm>
            <a:off x="152400" y="9803368"/>
            <a:ext cx="60198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41" name="Connecteur droit 17">
            <a:extLst>
              <a:ext uri="{FF2B5EF4-FFF2-40B4-BE49-F238E27FC236}">
                <a16:creationId xmlns:a16="http://schemas.microsoft.com/office/drawing/2014/main" id="{F909C407-53FF-4DFC-99EB-3A8CBC353A9B}"/>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29998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_Slide 5">
    <p:spTree>
      <p:nvGrpSpPr>
        <p:cNvPr id="1" name=""/>
        <p:cNvGrpSpPr/>
        <p:nvPr/>
      </p:nvGrpSpPr>
      <p:grpSpPr>
        <a:xfrm>
          <a:off x="0" y="0"/>
          <a:ext cx="0" cy="0"/>
          <a:chOff x="0" y="0"/>
          <a:chExt cx="0" cy="0"/>
        </a:xfrm>
      </p:grpSpPr>
      <p:grpSp>
        <p:nvGrpSpPr>
          <p:cNvPr id="17" name="Groupe 16">
            <a:extLst>
              <a:ext uri="{FF2B5EF4-FFF2-40B4-BE49-F238E27FC236}">
                <a16:creationId xmlns:a16="http://schemas.microsoft.com/office/drawing/2014/main" id="{1CAF00C5-F7DA-4755-E96D-64A96C08B39E}"/>
              </a:ext>
            </a:extLst>
          </p:cNvPr>
          <p:cNvGrpSpPr/>
          <p:nvPr/>
        </p:nvGrpSpPr>
        <p:grpSpPr>
          <a:xfrm rot="3608892">
            <a:off x="6256109" y="9131569"/>
            <a:ext cx="1076153" cy="1452741"/>
            <a:chOff x="9824704" y="-2020392"/>
            <a:chExt cx="9270979" cy="12307392"/>
          </a:xfrm>
        </p:grpSpPr>
        <p:grpSp>
          <p:nvGrpSpPr>
            <p:cNvPr id="18" name="Group 3">
              <a:extLst>
                <a:ext uri="{FF2B5EF4-FFF2-40B4-BE49-F238E27FC236}">
                  <a16:creationId xmlns:a16="http://schemas.microsoft.com/office/drawing/2014/main" id="{D44535E7-C4DC-78DB-A7A8-6270D639D59E}"/>
                </a:ext>
              </a:extLst>
            </p:cNvPr>
            <p:cNvGrpSpPr>
              <a:grpSpLocks noChangeAspect="1"/>
            </p:cNvGrpSpPr>
            <p:nvPr/>
          </p:nvGrpSpPr>
          <p:grpSpPr>
            <a:xfrm>
              <a:off x="9824704" y="6587112"/>
              <a:ext cx="4302195" cy="3699888"/>
              <a:chOff x="0" y="0"/>
              <a:chExt cx="6350000" cy="5461000"/>
            </a:xfrm>
          </p:grpSpPr>
          <p:sp>
            <p:nvSpPr>
              <p:cNvPr id="27" name="Freeform 4">
                <a:extLst>
                  <a:ext uri="{FF2B5EF4-FFF2-40B4-BE49-F238E27FC236}">
                    <a16:creationId xmlns:a16="http://schemas.microsoft.com/office/drawing/2014/main" id="{A37C8411-6E3C-DB79-4F3B-86873DF6054D}"/>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9" name="Group 5">
              <a:extLst>
                <a:ext uri="{FF2B5EF4-FFF2-40B4-BE49-F238E27FC236}">
                  <a16:creationId xmlns:a16="http://schemas.microsoft.com/office/drawing/2014/main" id="{B0CB359F-A173-B531-357E-06D398B7AB1C}"/>
                </a:ext>
              </a:extLst>
            </p:cNvPr>
            <p:cNvGrpSpPr>
              <a:grpSpLocks noChangeAspect="1"/>
            </p:cNvGrpSpPr>
            <p:nvPr/>
          </p:nvGrpSpPr>
          <p:grpSpPr>
            <a:xfrm>
              <a:off x="12177919" y="2232299"/>
              <a:ext cx="4302195" cy="3699888"/>
              <a:chOff x="0" y="0"/>
              <a:chExt cx="6350000" cy="5461000"/>
            </a:xfrm>
          </p:grpSpPr>
          <p:sp>
            <p:nvSpPr>
              <p:cNvPr id="26" name="Freeform 6">
                <a:extLst>
                  <a:ext uri="{FF2B5EF4-FFF2-40B4-BE49-F238E27FC236}">
                    <a16:creationId xmlns:a16="http://schemas.microsoft.com/office/drawing/2014/main" id="{D3A751FA-5239-5689-E97A-22A3E01E423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0" name="Group 7">
              <a:extLst>
                <a:ext uri="{FF2B5EF4-FFF2-40B4-BE49-F238E27FC236}">
                  <a16:creationId xmlns:a16="http://schemas.microsoft.com/office/drawing/2014/main" id="{B4AD2B37-84FA-623C-764F-410A0D79FD05}"/>
                </a:ext>
              </a:extLst>
            </p:cNvPr>
            <p:cNvGrpSpPr>
              <a:grpSpLocks noChangeAspect="1"/>
            </p:cNvGrpSpPr>
            <p:nvPr/>
          </p:nvGrpSpPr>
          <p:grpSpPr>
            <a:xfrm>
              <a:off x="14793488" y="-2020392"/>
              <a:ext cx="4302195" cy="3699888"/>
              <a:chOff x="0" y="0"/>
              <a:chExt cx="6350000" cy="5461000"/>
            </a:xfrm>
          </p:grpSpPr>
          <p:sp>
            <p:nvSpPr>
              <p:cNvPr id="25" name="Freeform 8">
                <a:extLst>
                  <a:ext uri="{FF2B5EF4-FFF2-40B4-BE49-F238E27FC236}">
                    <a16:creationId xmlns:a16="http://schemas.microsoft.com/office/drawing/2014/main" id="{1664A612-F7DB-74A1-5454-42692D5B2B2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1" name="Group 9">
              <a:extLst>
                <a:ext uri="{FF2B5EF4-FFF2-40B4-BE49-F238E27FC236}">
                  <a16:creationId xmlns:a16="http://schemas.microsoft.com/office/drawing/2014/main" id="{F9A50F3A-CC65-9428-CA94-85FC043A5A02}"/>
                </a:ext>
              </a:extLst>
            </p:cNvPr>
            <p:cNvGrpSpPr>
              <a:grpSpLocks noChangeAspect="1"/>
            </p:cNvGrpSpPr>
            <p:nvPr/>
          </p:nvGrpSpPr>
          <p:grpSpPr>
            <a:xfrm>
              <a:off x="12177919" y="6266409"/>
              <a:ext cx="4272388" cy="3699888"/>
              <a:chOff x="0" y="0"/>
              <a:chExt cx="6350000" cy="5499100"/>
            </a:xfrm>
          </p:grpSpPr>
          <p:sp>
            <p:nvSpPr>
              <p:cNvPr id="24" name="Freeform 10">
                <a:extLst>
                  <a:ext uri="{FF2B5EF4-FFF2-40B4-BE49-F238E27FC236}">
                    <a16:creationId xmlns:a16="http://schemas.microsoft.com/office/drawing/2014/main" id="{B8460C0A-E74C-758D-A48E-B995FA25B9A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2" name="Group 11">
              <a:extLst>
                <a:ext uri="{FF2B5EF4-FFF2-40B4-BE49-F238E27FC236}">
                  <a16:creationId xmlns:a16="http://schemas.microsoft.com/office/drawing/2014/main" id="{D6838A77-76A0-D0FF-5F1A-4E295F1F4E66}"/>
                </a:ext>
              </a:extLst>
            </p:cNvPr>
            <p:cNvGrpSpPr>
              <a:grpSpLocks noChangeAspect="1"/>
            </p:cNvGrpSpPr>
            <p:nvPr/>
          </p:nvGrpSpPr>
          <p:grpSpPr>
            <a:xfrm>
              <a:off x="14591633" y="2012871"/>
              <a:ext cx="4272388" cy="3699888"/>
              <a:chOff x="0" y="0"/>
              <a:chExt cx="6350000" cy="5499100"/>
            </a:xfrm>
          </p:grpSpPr>
          <p:sp>
            <p:nvSpPr>
              <p:cNvPr id="23" name="Freeform 12">
                <a:extLst>
                  <a:ext uri="{FF2B5EF4-FFF2-40B4-BE49-F238E27FC236}">
                    <a16:creationId xmlns:a16="http://schemas.microsoft.com/office/drawing/2014/main" id="{1A8BC44C-8E16-7A0F-96B8-1BDFC0A0A7B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cxnSp>
        <p:nvCxnSpPr>
          <p:cNvPr id="29" name="Connecteur droit 28">
            <a:extLst>
              <a:ext uri="{FF2B5EF4-FFF2-40B4-BE49-F238E27FC236}">
                <a16:creationId xmlns:a16="http://schemas.microsoft.com/office/drawing/2014/main" id="{6256D9B0-C816-675E-C239-53EFB72DE25A}"/>
              </a:ext>
            </a:extLst>
          </p:cNvPr>
          <p:cNvCxnSpPr>
            <a:cxnSpLocks/>
          </p:cNvCxnSpPr>
          <p:nvPr/>
        </p:nvCxnSpPr>
        <p:spPr>
          <a:xfrm>
            <a:off x="-76200" y="9739311"/>
            <a:ext cx="76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itre 1">
            <a:extLst>
              <a:ext uri="{FF2B5EF4-FFF2-40B4-BE49-F238E27FC236}">
                <a16:creationId xmlns:a16="http://schemas.microsoft.com/office/drawing/2014/main" id="{E25F335D-C4FF-B8A9-66BE-917BC7B40018}"/>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31" name="Espace réservé du contenu 2">
            <a:extLst>
              <a:ext uri="{FF2B5EF4-FFF2-40B4-BE49-F238E27FC236}">
                <a16:creationId xmlns:a16="http://schemas.microsoft.com/office/drawing/2014/main" id="{4EAFE968-A7A1-B80F-4139-D9795C9CC134}"/>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32" name="Groupe 16">
            <a:extLst>
              <a:ext uri="{FF2B5EF4-FFF2-40B4-BE49-F238E27FC236}">
                <a16:creationId xmlns:a16="http://schemas.microsoft.com/office/drawing/2014/main" id="{DDBC99AD-1995-4E74-8F75-4E68C6F6D040}"/>
              </a:ext>
            </a:extLst>
          </p:cNvPr>
          <p:cNvGrpSpPr/>
          <p:nvPr userDrawn="1"/>
        </p:nvGrpSpPr>
        <p:grpSpPr>
          <a:xfrm rot="3608892">
            <a:off x="6256109" y="9131569"/>
            <a:ext cx="1076153" cy="1452741"/>
            <a:chOff x="9824704" y="-2020392"/>
            <a:chExt cx="9270979" cy="12307392"/>
          </a:xfrm>
        </p:grpSpPr>
        <p:grpSp>
          <p:nvGrpSpPr>
            <p:cNvPr id="33" name="Group 3">
              <a:extLst>
                <a:ext uri="{FF2B5EF4-FFF2-40B4-BE49-F238E27FC236}">
                  <a16:creationId xmlns:a16="http://schemas.microsoft.com/office/drawing/2014/main" id="{363C9901-FFE8-4F33-871F-3DCD1D0F0DCB}"/>
                </a:ext>
              </a:extLst>
            </p:cNvPr>
            <p:cNvGrpSpPr>
              <a:grpSpLocks noChangeAspect="1"/>
            </p:cNvGrpSpPr>
            <p:nvPr userDrawn="1"/>
          </p:nvGrpSpPr>
          <p:grpSpPr>
            <a:xfrm>
              <a:off x="9824704" y="6587112"/>
              <a:ext cx="4302195" cy="3699888"/>
              <a:chOff x="0" y="0"/>
              <a:chExt cx="6350000" cy="5461000"/>
            </a:xfrm>
          </p:grpSpPr>
          <p:sp>
            <p:nvSpPr>
              <p:cNvPr id="42" name="Freeform 4">
                <a:extLst>
                  <a:ext uri="{FF2B5EF4-FFF2-40B4-BE49-F238E27FC236}">
                    <a16:creationId xmlns:a16="http://schemas.microsoft.com/office/drawing/2014/main" id="{2EED5908-04FC-4DF3-86F3-0645B7BB9C5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4" name="Group 5">
              <a:extLst>
                <a:ext uri="{FF2B5EF4-FFF2-40B4-BE49-F238E27FC236}">
                  <a16:creationId xmlns:a16="http://schemas.microsoft.com/office/drawing/2014/main" id="{9088C53D-33FA-4CDF-A1E1-FF1F9B05D8B5}"/>
                </a:ext>
              </a:extLst>
            </p:cNvPr>
            <p:cNvGrpSpPr>
              <a:grpSpLocks noChangeAspect="1"/>
            </p:cNvGrpSpPr>
            <p:nvPr userDrawn="1"/>
          </p:nvGrpSpPr>
          <p:grpSpPr>
            <a:xfrm>
              <a:off x="12177919" y="2232299"/>
              <a:ext cx="4302195" cy="3699888"/>
              <a:chOff x="0" y="0"/>
              <a:chExt cx="6350000" cy="5461000"/>
            </a:xfrm>
          </p:grpSpPr>
          <p:sp>
            <p:nvSpPr>
              <p:cNvPr id="41" name="Freeform 6">
                <a:extLst>
                  <a:ext uri="{FF2B5EF4-FFF2-40B4-BE49-F238E27FC236}">
                    <a16:creationId xmlns:a16="http://schemas.microsoft.com/office/drawing/2014/main" id="{C490EA88-CEE7-4F6B-8C2E-69056F473FC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5" name="Group 7">
              <a:extLst>
                <a:ext uri="{FF2B5EF4-FFF2-40B4-BE49-F238E27FC236}">
                  <a16:creationId xmlns:a16="http://schemas.microsoft.com/office/drawing/2014/main" id="{4F55C277-8891-4896-B2E0-9C6F71D8B06B}"/>
                </a:ext>
              </a:extLst>
            </p:cNvPr>
            <p:cNvGrpSpPr>
              <a:grpSpLocks noChangeAspect="1"/>
            </p:cNvGrpSpPr>
            <p:nvPr userDrawn="1"/>
          </p:nvGrpSpPr>
          <p:grpSpPr>
            <a:xfrm>
              <a:off x="14793488" y="-2020392"/>
              <a:ext cx="4302195" cy="3699888"/>
              <a:chOff x="0" y="0"/>
              <a:chExt cx="6350000" cy="5461000"/>
            </a:xfrm>
          </p:grpSpPr>
          <p:sp>
            <p:nvSpPr>
              <p:cNvPr id="40" name="Freeform 8">
                <a:extLst>
                  <a:ext uri="{FF2B5EF4-FFF2-40B4-BE49-F238E27FC236}">
                    <a16:creationId xmlns:a16="http://schemas.microsoft.com/office/drawing/2014/main" id="{3EEC9A30-442E-41DC-B52F-DB85259E08F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1B1BB4CF-10DF-4F1B-B3A8-D80F85C896E9}"/>
                </a:ext>
              </a:extLst>
            </p:cNvPr>
            <p:cNvGrpSpPr>
              <a:grpSpLocks noChangeAspect="1"/>
            </p:cNvGrpSpPr>
            <p:nvPr userDrawn="1"/>
          </p:nvGrpSpPr>
          <p:grpSpPr>
            <a:xfrm>
              <a:off x="12177919" y="6266409"/>
              <a:ext cx="4272388" cy="3699888"/>
              <a:chOff x="0" y="0"/>
              <a:chExt cx="6350000" cy="5499100"/>
            </a:xfrm>
          </p:grpSpPr>
          <p:sp>
            <p:nvSpPr>
              <p:cNvPr id="39" name="Freeform 10">
                <a:extLst>
                  <a:ext uri="{FF2B5EF4-FFF2-40B4-BE49-F238E27FC236}">
                    <a16:creationId xmlns:a16="http://schemas.microsoft.com/office/drawing/2014/main" id="{5C9D3D97-0115-4D83-AD65-64C36F4602D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7" name="Group 11">
              <a:extLst>
                <a:ext uri="{FF2B5EF4-FFF2-40B4-BE49-F238E27FC236}">
                  <a16:creationId xmlns:a16="http://schemas.microsoft.com/office/drawing/2014/main" id="{F9963F0B-FBCC-421A-9DCD-BA659BB153F4}"/>
                </a:ext>
              </a:extLst>
            </p:cNvPr>
            <p:cNvGrpSpPr>
              <a:grpSpLocks noChangeAspect="1"/>
            </p:cNvGrpSpPr>
            <p:nvPr userDrawn="1"/>
          </p:nvGrpSpPr>
          <p:grpSpPr>
            <a:xfrm>
              <a:off x="14591633" y="2012871"/>
              <a:ext cx="4272388" cy="3699888"/>
              <a:chOff x="0" y="0"/>
              <a:chExt cx="6350000" cy="5499100"/>
            </a:xfrm>
          </p:grpSpPr>
          <p:sp>
            <p:nvSpPr>
              <p:cNvPr id="38" name="Freeform 12">
                <a:extLst>
                  <a:ext uri="{FF2B5EF4-FFF2-40B4-BE49-F238E27FC236}">
                    <a16:creationId xmlns:a16="http://schemas.microsoft.com/office/drawing/2014/main" id="{C27AE71D-5A27-4435-9B56-6986F066622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cxnSp>
        <p:nvCxnSpPr>
          <p:cNvPr id="44" name="Connecteur droit 28">
            <a:extLst>
              <a:ext uri="{FF2B5EF4-FFF2-40B4-BE49-F238E27FC236}">
                <a16:creationId xmlns:a16="http://schemas.microsoft.com/office/drawing/2014/main" id="{7F4E0EC0-65E9-4F4E-BA1F-2DEB0067D951}"/>
              </a:ext>
            </a:extLst>
          </p:cNvPr>
          <p:cNvCxnSpPr>
            <a:cxnSpLocks/>
          </p:cNvCxnSpPr>
          <p:nvPr userDrawn="1"/>
        </p:nvCxnSpPr>
        <p:spPr>
          <a:xfrm>
            <a:off x="-76200" y="9739311"/>
            <a:ext cx="76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ZoneTexte 16">
            <a:extLst>
              <a:ext uri="{FF2B5EF4-FFF2-40B4-BE49-F238E27FC236}">
                <a16:creationId xmlns:a16="http://schemas.microsoft.com/office/drawing/2014/main" id="{A5B3C1EF-25F9-4B0E-86F3-DEE8B5305180}"/>
              </a:ext>
            </a:extLst>
          </p:cNvPr>
          <p:cNvSpPr txBox="1"/>
          <p:nvPr userDrawn="1"/>
        </p:nvSpPr>
        <p:spPr>
          <a:xfrm>
            <a:off x="152400" y="9803368"/>
            <a:ext cx="60198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spTree>
    <p:extLst>
      <p:ext uri="{BB962C8B-B14F-4D97-AF65-F5344CB8AC3E}">
        <p14:creationId xmlns:p14="http://schemas.microsoft.com/office/powerpoint/2010/main" val="5500260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5196DB-ADD8-8377-22BF-115D9D266F21}"/>
              </a:ext>
            </a:extLst>
          </p:cNvPr>
          <p:cNvSpPr>
            <a:spLocks noGrp="1"/>
          </p:cNvSpPr>
          <p:nvPr>
            <p:ph type="title"/>
          </p:nvPr>
        </p:nvSpPr>
        <p:spPr>
          <a:xfrm>
            <a:off x="4571998" y="547689"/>
            <a:ext cx="12858749" cy="709612"/>
          </a:xfrm>
          <a:prstGeom prst="rect">
            <a:avLst/>
          </a:prstGeom>
        </p:spPr>
        <p:txBody>
          <a:bodyPr/>
          <a:lstStyle>
            <a:lvl1pPr>
              <a:defRPr sz="3600" b="1" i="0">
                <a:latin typeface="Poppins ExtraBold" pitchFamily="2" charset="77"/>
                <a:cs typeface="Poppins ExtraBold" pitchFamily="2" charset="77"/>
              </a:defRPr>
            </a:lvl1pPr>
          </a:lstStyle>
          <a:p>
            <a:r>
              <a:rPr lang="en-US"/>
              <a:t>Click to edit Master title style</a:t>
            </a:r>
            <a:endParaRPr lang="fr-FR"/>
          </a:p>
        </p:txBody>
      </p:sp>
      <p:sp>
        <p:nvSpPr>
          <p:cNvPr id="3" name="Espace réservé du contenu 2">
            <a:extLst>
              <a:ext uri="{FF2B5EF4-FFF2-40B4-BE49-F238E27FC236}">
                <a16:creationId xmlns:a16="http://schemas.microsoft.com/office/drawing/2014/main" id="{2BF57EDF-BD9B-6D87-79CC-648270B25440}"/>
              </a:ext>
            </a:extLst>
          </p:cNvPr>
          <p:cNvSpPr>
            <a:spLocks noGrp="1"/>
          </p:cNvSpPr>
          <p:nvPr>
            <p:ph idx="1"/>
          </p:nvPr>
        </p:nvSpPr>
        <p:spPr>
          <a:xfrm>
            <a:off x="4571999" y="1487269"/>
            <a:ext cx="12858750" cy="1033929"/>
          </a:xfrm>
          <a:prstGeom prst="rect">
            <a:avLst/>
          </a:prstGeom>
        </p:spPr>
        <p:txBody>
          <a:bodyPr/>
          <a:lstStyle>
            <a:lvl1pPr algn="ctr">
              <a:defRPr sz="3200" b="0" i="0">
                <a:latin typeface="Poppins Light" pitchFamily="2" charset="77"/>
                <a:cs typeface="Poppins Light" pitchFamily="2" charset="77"/>
              </a:defRPr>
            </a:lvl1pPr>
            <a:lvl2pPr algn="ctr">
              <a:defRPr sz="3200" b="0" i="0">
                <a:latin typeface="Poppins Light" pitchFamily="2" charset="77"/>
                <a:cs typeface="Poppins Light" pitchFamily="2" charset="77"/>
              </a:defRPr>
            </a:lvl2pPr>
            <a:lvl3pPr algn="ctr">
              <a:defRPr sz="3200" b="0" i="0">
                <a:latin typeface="Poppins Light" pitchFamily="2" charset="77"/>
                <a:cs typeface="Poppins Light" pitchFamily="2" charset="77"/>
              </a:defRPr>
            </a:lvl3pPr>
            <a:lvl4pPr algn="ctr">
              <a:defRPr sz="3200" b="0" i="0">
                <a:latin typeface="Poppins Light" pitchFamily="2" charset="77"/>
                <a:cs typeface="Poppins Light" pitchFamily="2" charset="77"/>
              </a:defRPr>
            </a:lvl4pPr>
            <a:lvl5pPr algn="ctr">
              <a:defRPr sz="32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7" name="Group 2">
            <a:extLst>
              <a:ext uri="{FF2B5EF4-FFF2-40B4-BE49-F238E27FC236}">
                <a16:creationId xmlns:a16="http://schemas.microsoft.com/office/drawing/2014/main" id="{84DF5FD3-368A-EF89-8149-3F8DC30E8ED5}"/>
              </a:ext>
            </a:extLst>
          </p:cNvPr>
          <p:cNvGrpSpPr>
            <a:grpSpLocks noChangeAspect="1"/>
          </p:cNvGrpSpPr>
          <p:nvPr/>
        </p:nvGrpSpPr>
        <p:grpSpPr>
          <a:xfrm>
            <a:off x="55240" y="5904713"/>
            <a:ext cx="2268053" cy="1964031"/>
            <a:chOff x="0" y="0"/>
            <a:chExt cx="4282440" cy="3708400"/>
          </a:xfrm>
        </p:grpSpPr>
        <p:sp>
          <p:nvSpPr>
            <p:cNvPr id="8" name="Freeform 3">
              <a:extLst>
                <a:ext uri="{FF2B5EF4-FFF2-40B4-BE49-F238E27FC236}">
                  <a16:creationId xmlns:a16="http://schemas.microsoft.com/office/drawing/2014/main" id="{207A5AE6-C703-B397-653C-DE3EF72325A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4">
            <a:extLst>
              <a:ext uri="{FF2B5EF4-FFF2-40B4-BE49-F238E27FC236}">
                <a16:creationId xmlns:a16="http://schemas.microsoft.com/office/drawing/2014/main" id="{A853F251-BFD7-6E3B-4AC4-69C2BAE5066C}"/>
              </a:ext>
            </a:extLst>
          </p:cNvPr>
          <p:cNvGrpSpPr>
            <a:grpSpLocks noChangeAspect="1"/>
          </p:cNvGrpSpPr>
          <p:nvPr/>
        </p:nvGrpSpPr>
        <p:grpSpPr>
          <a:xfrm>
            <a:off x="1943616" y="4851713"/>
            <a:ext cx="2268053" cy="1964031"/>
            <a:chOff x="0" y="0"/>
            <a:chExt cx="4282440" cy="3708400"/>
          </a:xfrm>
        </p:grpSpPr>
        <p:sp>
          <p:nvSpPr>
            <p:cNvPr id="10" name="Freeform 5">
              <a:extLst>
                <a:ext uri="{FF2B5EF4-FFF2-40B4-BE49-F238E27FC236}">
                  <a16:creationId xmlns:a16="http://schemas.microsoft.com/office/drawing/2014/main" id="{FB8B3F4F-C0F7-35DA-FF67-8BA5C47ABA2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1" name="Group 6">
            <a:extLst>
              <a:ext uri="{FF2B5EF4-FFF2-40B4-BE49-F238E27FC236}">
                <a16:creationId xmlns:a16="http://schemas.microsoft.com/office/drawing/2014/main" id="{86531AB7-3B7A-B165-5F15-DB9550187643}"/>
              </a:ext>
            </a:extLst>
          </p:cNvPr>
          <p:cNvGrpSpPr>
            <a:grpSpLocks noChangeAspect="1"/>
          </p:cNvGrpSpPr>
          <p:nvPr/>
        </p:nvGrpSpPr>
        <p:grpSpPr>
          <a:xfrm>
            <a:off x="1943616" y="7033054"/>
            <a:ext cx="2268053" cy="1964031"/>
            <a:chOff x="0" y="0"/>
            <a:chExt cx="4282440" cy="3708400"/>
          </a:xfrm>
        </p:grpSpPr>
        <p:sp>
          <p:nvSpPr>
            <p:cNvPr id="12" name="Freeform 7">
              <a:extLst>
                <a:ext uri="{FF2B5EF4-FFF2-40B4-BE49-F238E27FC236}">
                  <a16:creationId xmlns:a16="http://schemas.microsoft.com/office/drawing/2014/main" id="{D7F4A836-03D3-0478-993C-89ABCD78955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3" name="Group 8">
            <a:extLst>
              <a:ext uri="{FF2B5EF4-FFF2-40B4-BE49-F238E27FC236}">
                <a16:creationId xmlns:a16="http://schemas.microsoft.com/office/drawing/2014/main" id="{56C60DFD-8387-7A95-BB2D-514C050483D0}"/>
              </a:ext>
            </a:extLst>
          </p:cNvPr>
          <p:cNvGrpSpPr>
            <a:grpSpLocks noChangeAspect="1"/>
          </p:cNvGrpSpPr>
          <p:nvPr/>
        </p:nvGrpSpPr>
        <p:grpSpPr>
          <a:xfrm>
            <a:off x="0" y="8054252"/>
            <a:ext cx="2268053" cy="1964031"/>
            <a:chOff x="0" y="0"/>
            <a:chExt cx="4282440" cy="3708400"/>
          </a:xfrm>
        </p:grpSpPr>
        <p:sp>
          <p:nvSpPr>
            <p:cNvPr id="14" name="Freeform 9">
              <a:extLst>
                <a:ext uri="{FF2B5EF4-FFF2-40B4-BE49-F238E27FC236}">
                  <a16:creationId xmlns:a16="http://schemas.microsoft.com/office/drawing/2014/main" id="{C5983990-1CB7-7E54-7DA1-6FDE8AB0D92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5" name="Group 10">
            <a:extLst>
              <a:ext uri="{FF2B5EF4-FFF2-40B4-BE49-F238E27FC236}">
                <a16:creationId xmlns:a16="http://schemas.microsoft.com/office/drawing/2014/main" id="{8BE35399-D3C5-0957-DBA2-9D71AE382BE6}"/>
              </a:ext>
            </a:extLst>
          </p:cNvPr>
          <p:cNvGrpSpPr>
            <a:grpSpLocks noChangeAspect="1"/>
          </p:cNvGrpSpPr>
          <p:nvPr/>
        </p:nvGrpSpPr>
        <p:grpSpPr>
          <a:xfrm>
            <a:off x="110480" y="1610167"/>
            <a:ext cx="2268053" cy="1964031"/>
            <a:chOff x="0" y="0"/>
            <a:chExt cx="4282440" cy="3708400"/>
          </a:xfrm>
        </p:grpSpPr>
        <p:sp>
          <p:nvSpPr>
            <p:cNvPr id="16" name="Freeform 11">
              <a:extLst>
                <a:ext uri="{FF2B5EF4-FFF2-40B4-BE49-F238E27FC236}">
                  <a16:creationId xmlns:a16="http://schemas.microsoft.com/office/drawing/2014/main" id="{4DFA1151-F81E-CAB0-3902-18EBA90CB0E1}"/>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17" name="Group 12">
            <a:extLst>
              <a:ext uri="{FF2B5EF4-FFF2-40B4-BE49-F238E27FC236}">
                <a16:creationId xmlns:a16="http://schemas.microsoft.com/office/drawing/2014/main" id="{8B5B18D7-A00B-0944-F9C9-165806E8EB29}"/>
              </a:ext>
            </a:extLst>
          </p:cNvPr>
          <p:cNvGrpSpPr>
            <a:grpSpLocks noChangeAspect="1"/>
          </p:cNvGrpSpPr>
          <p:nvPr/>
        </p:nvGrpSpPr>
        <p:grpSpPr>
          <a:xfrm>
            <a:off x="1998856" y="557167"/>
            <a:ext cx="2268053" cy="1964031"/>
            <a:chOff x="0" y="0"/>
            <a:chExt cx="4282440" cy="3708400"/>
          </a:xfrm>
        </p:grpSpPr>
        <p:sp>
          <p:nvSpPr>
            <p:cNvPr id="18" name="Freeform 13">
              <a:extLst>
                <a:ext uri="{FF2B5EF4-FFF2-40B4-BE49-F238E27FC236}">
                  <a16:creationId xmlns:a16="http://schemas.microsoft.com/office/drawing/2014/main" id="{EF864D30-926B-0E3B-2003-863ED869D3A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a:ext>
                </a:extLst>
              </a:blip>
              <a:stretch>
                <a:fillRect/>
              </a:stretch>
            </a:blipFill>
          </p:spPr>
        </p:sp>
      </p:grpSp>
      <p:grpSp>
        <p:nvGrpSpPr>
          <p:cNvPr id="19" name="Group 14">
            <a:extLst>
              <a:ext uri="{FF2B5EF4-FFF2-40B4-BE49-F238E27FC236}">
                <a16:creationId xmlns:a16="http://schemas.microsoft.com/office/drawing/2014/main" id="{BD6A3244-85C0-F294-C04B-C36353346B57}"/>
              </a:ext>
            </a:extLst>
          </p:cNvPr>
          <p:cNvGrpSpPr>
            <a:grpSpLocks noChangeAspect="1"/>
          </p:cNvGrpSpPr>
          <p:nvPr/>
        </p:nvGrpSpPr>
        <p:grpSpPr>
          <a:xfrm>
            <a:off x="1998856" y="2738509"/>
            <a:ext cx="2268053" cy="1964031"/>
            <a:chOff x="0" y="0"/>
            <a:chExt cx="4282440" cy="3708400"/>
          </a:xfrm>
        </p:grpSpPr>
        <p:sp>
          <p:nvSpPr>
            <p:cNvPr id="20" name="Freeform 15">
              <a:extLst>
                <a:ext uri="{FF2B5EF4-FFF2-40B4-BE49-F238E27FC236}">
                  <a16:creationId xmlns:a16="http://schemas.microsoft.com/office/drawing/2014/main" id="{E878B086-DB5D-19E7-CB18-9843868B3EA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a:ext>
                </a:extLst>
              </a:blip>
              <a:stretch>
                <a:fillRect/>
              </a:stretch>
            </a:blipFill>
          </p:spPr>
        </p:sp>
      </p:grpSp>
      <p:grpSp>
        <p:nvGrpSpPr>
          <p:cNvPr id="21" name="Group 16">
            <a:extLst>
              <a:ext uri="{FF2B5EF4-FFF2-40B4-BE49-F238E27FC236}">
                <a16:creationId xmlns:a16="http://schemas.microsoft.com/office/drawing/2014/main" id="{E2A16322-2149-E9DA-81B4-808B647A7AEA}"/>
              </a:ext>
            </a:extLst>
          </p:cNvPr>
          <p:cNvGrpSpPr>
            <a:grpSpLocks noChangeAspect="1"/>
          </p:cNvGrpSpPr>
          <p:nvPr/>
        </p:nvGrpSpPr>
        <p:grpSpPr>
          <a:xfrm>
            <a:off x="55240" y="3759706"/>
            <a:ext cx="2268053" cy="1964031"/>
            <a:chOff x="0" y="0"/>
            <a:chExt cx="4282440" cy="3708400"/>
          </a:xfrm>
        </p:grpSpPr>
        <p:sp>
          <p:nvSpPr>
            <p:cNvPr id="22" name="Freeform 17">
              <a:extLst>
                <a:ext uri="{FF2B5EF4-FFF2-40B4-BE49-F238E27FC236}">
                  <a16:creationId xmlns:a16="http://schemas.microsoft.com/office/drawing/2014/main" id="{9BD49836-0F4A-6269-46A6-F0152C83FDF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23" name="Group 18">
            <a:extLst>
              <a:ext uri="{FF2B5EF4-FFF2-40B4-BE49-F238E27FC236}">
                <a16:creationId xmlns:a16="http://schemas.microsoft.com/office/drawing/2014/main" id="{B1E73EFC-1911-CEF6-92E0-D7AE6CBCA65F}"/>
              </a:ext>
            </a:extLst>
          </p:cNvPr>
          <p:cNvGrpSpPr>
            <a:grpSpLocks noChangeAspect="1"/>
          </p:cNvGrpSpPr>
          <p:nvPr/>
        </p:nvGrpSpPr>
        <p:grpSpPr>
          <a:xfrm>
            <a:off x="217458" y="-572939"/>
            <a:ext cx="2268053" cy="1964031"/>
            <a:chOff x="0" y="0"/>
            <a:chExt cx="4282440" cy="3708400"/>
          </a:xfrm>
        </p:grpSpPr>
        <p:sp>
          <p:nvSpPr>
            <p:cNvPr id="24" name="Freeform 19">
              <a:extLst>
                <a:ext uri="{FF2B5EF4-FFF2-40B4-BE49-F238E27FC236}">
                  <a16:creationId xmlns:a16="http://schemas.microsoft.com/office/drawing/2014/main" id="{B87AC40F-7DA0-FBCF-F119-B7163596449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a:ext>
                </a:extLst>
              </a:blip>
              <a:stretch>
                <a:fillRect/>
              </a:stretch>
            </a:blipFill>
          </p:spPr>
        </p:sp>
      </p:grpSp>
      <p:grpSp>
        <p:nvGrpSpPr>
          <p:cNvPr id="25" name="Group 20">
            <a:extLst>
              <a:ext uri="{FF2B5EF4-FFF2-40B4-BE49-F238E27FC236}">
                <a16:creationId xmlns:a16="http://schemas.microsoft.com/office/drawing/2014/main" id="{92A04046-EACC-E004-CD32-CF15D5846798}"/>
              </a:ext>
            </a:extLst>
          </p:cNvPr>
          <p:cNvGrpSpPr>
            <a:grpSpLocks noChangeAspect="1"/>
          </p:cNvGrpSpPr>
          <p:nvPr/>
        </p:nvGrpSpPr>
        <p:grpSpPr>
          <a:xfrm>
            <a:off x="1943616" y="9216161"/>
            <a:ext cx="2268053" cy="1964031"/>
            <a:chOff x="0" y="0"/>
            <a:chExt cx="4282440" cy="3708400"/>
          </a:xfrm>
        </p:grpSpPr>
        <p:sp>
          <p:nvSpPr>
            <p:cNvPr id="26" name="Freeform 21">
              <a:extLst>
                <a:ext uri="{FF2B5EF4-FFF2-40B4-BE49-F238E27FC236}">
                  <a16:creationId xmlns:a16="http://schemas.microsoft.com/office/drawing/2014/main" id="{453A13B7-85A7-BA73-9A6D-2D80ABDB2D5D}"/>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a:ext>
                </a:extLst>
              </a:blip>
              <a:stretch>
                <a:fillRect/>
              </a:stretch>
            </a:blipFill>
          </p:spPr>
        </p:sp>
      </p:grpSp>
      <p:sp>
        <p:nvSpPr>
          <p:cNvPr id="28" name="Espace réservé du texte 27">
            <a:extLst>
              <a:ext uri="{FF2B5EF4-FFF2-40B4-BE49-F238E27FC236}">
                <a16:creationId xmlns:a16="http://schemas.microsoft.com/office/drawing/2014/main" id="{BBD52D01-002C-DDB3-BF8F-7E1679FAFE85}"/>
              </a:ext>
            </a:extLst>
          </p:cNvPr>
          <p:cNvSpPr>
            <a:spLocks noGrp="1"/>
          </p:cNvSpPr>
          <p:nvPr>
            <p:ph type="body" sz="quarter" idx="10"/>
          </p:nvPr>
        </p:nvSpPr>
        <p:spPr>
          <a:xfrm>
            <a:off x="4571998" y="3133800"/>
            <a:ext cx="12858751" cy="2725738"/>
          </a:xfrm>
          <a:prstGeom prst="rect">
            <a:avLst/>
          </a:prstGeom>
        </p:spPr>
        <p:txBody>
          <a:bodyPr/>
          <a:lstStyle>
            <a:lvl1pPr>
              <a:defRPr sz="3200" b="1" i="0">
                <a:latin typeface="Poppins" pitchFamily="2" charset="77"/>
                <a:cs typeface="Poppins" pitchFamily="2" charset="77"/>
              </a:defRPr>
            </a:lvl1pPr>
            <a:lvl2pPr>
              <a:defRPr sz="3200" b="0" i="0">
                <a:latin typeface="Poppins Light" pitchFamily="2" charset="77"/>
                <a:cs typeface="Poppins Light" pitchFamily="2" charset="77"/>
              </a:defRPr>
            </a:lvl2pPr>
            <a:lvl3pPr>
              <a:defRPr sz="3200" b="0" i="0">
                <a:latin typeface="Poppins Light" pitchFamily="2" charset="77"/>
                <a:cs typeface="Poppins Light" pitchFamily="2" charset="77"/>
              </a:defRPr>
            </a:lvl3pPr>
            <a:lvl4pPr>
              <a:defRPr sz="3200" b="0" i="0">
                <a:latin typeface="Poppins Light" pitchFamily="2" charset="77"/>
                <a:cs typeface="Poppins Light" pitchFamily="2" charset="77"/>
              </a:defRPr>
            </a:lvl4pPr>
            <a:lvl5pPr>
              <a:defRPr sz="32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30" name="Espace réservé du texte 29">
            <a:extLst>
              <a:ext uri="{FF2B5EF4-FFF2-40B4-BE49-F238E27FC236}">
                <a16:creationId xmlns:a16="http://schemas.microsoft.com/office/drawing/2014/main" id="{2BE23FD0-3B31-7AAB-B75F-EA6CE1761D7E}"/>
              </a:ext>
            </a:extLst>
          </p:cNvPr>
          <p:cNvSpPr>
            <a:spLocks noGrp="1"/>
          </p:cNvSpPr>
          <p:nvPr>
            <p:ph type="body" sz="quarter" idx="11"/>
          </p:nvPr>
        </p:nvSpPr>
        <p:spPr>
          <a:xfrm>
            <a:off x="4572000" y="6286500"/>
            <a:ext cx="6229350" cy="3581400"/>
          </a:xfrm>
          <a:prstGeom prst="rect">
            <a:avLst/>
          </a:prstGeom>
        </p:spPr>
        <p:txBody>
          <a:bodyPr/>
          <a:lstStyle>
            <a:lvl1pPr>
              <a:defRPr sz="2000" b="1" i="0">
                <a:latin typeface="Poppins" pitchFamily="2" charset="77"/>
                <a:cs typeface="Poppins" pitchFamily="2" charset="77"/>
              </a:defRPr>
            </a:lvl1pPr>
            <a:lvl2pPr>
              <a:defRPr sz="2000" b="0" i="0">
                <a:latin typeface="Poppins Light" pitchFamily="2" charset="77"/>
                <a:cs typeface="Poppins Light" pitchFamily="2" charset="77"/>
              </a:defRPr>
            </a:lvl2pPr>
            <a:lvl3pPr>
              <a:defRPr sz="2000" b="0" i="0">
                <a:latin typeface="Poppins Light" pitchFamily="2" charset="77"/>
                <a:cs typeface="Poppins Light" pitchFamily="2" charset="77"/>
              </a:defRPr>
            </a:lvl3pPr>
            <a:lvl4pPr>
              <a:defRPr sz="2000" b="0" i="0">
                <a:latin typeface="Poppins Light" pitchFamily="2" charset="77"/>
                <a:cs typeface="Poppins Light" pitchFamily="2" charset="77"/>
              </a:defRPr>
            </a:lvl4pPr>
            <a:lvl5pPr>
              <a:defRPr sz="20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32" name="Espace réservé du texte 31">
            <a:extLst>
              <a:ext uri="{FF2B5EF4-FFF2-40B4-BE49-F238E27FC236}">
                <a16:creationId xmlns:a16="http://schemas.microsoft.com/office/drawing/2014/main" id="{E19EA179-BA4B-82E5-CEFA-53B658CD84A9}"/>
              </a:ext>
            </a:extLst>
          </p:cNvPr>
          <p:cNvSpPr>
            <a:spLocks noGrp="1"/>
          </p:cNvSpPr>
          <p:nvPr>
            <p:ph type="body" sz="quarter" idx="12"/>
          </p:nvPr>
        </p:nvSpPr>
        <p:spPr>
          <a:xfrm>
            <a:off x="11201400" y="6286500"/>
            <a:ext cx="6229350" cy="3581400"/>
          </a:xfrm>
          <a:prstGeom prst="rect">
            <a:avLst/>
          </a:prstGeom>
        </p:spPr>
        <p:txBody>
          <a:bodyPr/>
          <a:lstStyle>
            <a:lvl1pPr>
              <a:defRPr sz="2000" b="1" i="0">
                <a:latin typeface="Poppins" pitchFamily="2" charset="77"/>
                <a:cs typeface="Poppins" pitchFamily="2" charset="77"/>
              </a:defRPr>
            </a:lvl1pPr>
            <a:lvl2pPr>
              <a:defRPr sz="2000" b="1" i="0">
                <a:latin typeface="Poppins" pitchFamily="2" charset="77"/>
                <a:cs typeface="Poppins" pitchFamily="2" charset="77"/>
              </a:defRPr>
            </a:lvl2pPr>
            <a:lvl3pPr>
              <a:defRPr sz="2000" b="1" i="0">
                <a:latin typeface="Poppins" pitchFamily="2" charset="77"/>
                <a:cs typeface="Poppins" pitchFamily="2" charset="77"/>
              </a:defRPr>
            </a:lvl3pPr>
            <a:lvl4pPr>
              <a:defRPr sz="2000" b="1" i="0">
                <a:latin typeface="Poppins" pitchFamily="2" charset="77"/>
                <a:cs typeface="Poppins" pitchFamily="2" charset="77"/>
              </a:defRPr>
            </a:lvl4pPr>
            <a:lvl5pPr>
              <a:defRPr sz="2000" b="1" i="0">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31" name="ZoneTexte 30">
            <a:extLst>
              <a:ext uri="{FF2B5EF4-FFF2-40B4-BE49-F238E27FC236}">
                <a16:creationId xmlns:a16="http://schemas.microsoft.com/office/drawing/2014/main" id="{FC5A0AE8-0394-B9A5-3402-15A685DFD2F6}"/>
              </a:ext>
            </a:extLst>
          </p:cNvPr>
          <p:cNvSpPr txBox="1"/>
          <p:nvPr/>
        </p:nvSpPr>
        <p:spPr>
          <a:xfrm>
            <a:off x="14478000" y="9803367"/>
            <a:ext cx="42672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06AC00C-F834-ED7A-46AD-18CADEC07B46}"/>
              </a:ext>
            </a:extLst>
          </p:cNvPr>
          <p:cNvCxnSpPr/>
          <p:nvPr/>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 name="Group 2">
            <a:extLst>
              <a:ext uri="{FF2B5EF4-FFF2-40B4-BE49-F238E27FC236}">
                <a16:creationId xmlns:a16="http://schemas.microsoft.com/office/drawing/2014/main" id="{C38D5D0F-578E-4893-9BFF-23EC4C82F99C}"/>
              </a:ext>
            </a:extLst>
          </p:cNvPr>
          <p:cNvGrpSpPr>
            <a:grpSpLocks noChangeAspect="1"/>
          </p:cNvGrpSpPr>
          <p:nvPr userDrawn="1"/>
        </p:nvGrpSpPr>
        <p:grpSpPr>
          <a:xfrm>
            <a:off x="55240" y="5904713"/>
            <a:ext cx="2268053" cy="1964031"/>
            <a:chOff x="0" y="0"/>
            <a:chExt cx="4282440" cy="3708400"/>
          </a:xfrm>
        </p:grpSpPr>
        <p:sp>
          <p:nvSpPr>
            <p:cNvPr id="34" name="Freeform 3">
              <a:extLst>
                <a:ext uri="{FF2B5EF4-FFF2-40B4-BE49-F238E27FC236}">
                  <a16:creationId xmlns:a16="http://schemas.microsoft.com/office/drawing/2014/main" id="{003C6D16-B2BC-4EFB-A448-58EFA516CC0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5" name="Group 4">
            <a:extLst>
              <a:ext uri="{FF2B5EF4-FFF2-40B4-BE49-F238E27FC236}">
                <a16:creationId xmlns:a16="http://schemas.microsoft.com/office/drawing/2014/main" id="{4EC8B49F-E9AD-4926-B3C7-8A7ACA9C81CD}"/>
              </a:ext>
            </a:extLst>
          </p:cNvPr>
          <p:cNvGrpSpPr>
            <a:grpSpLocks noChangeAspect="1"/>
          </p:cNvGrpSpPr>
          <p:nvPr userDrawn="1"/>
        </p:nvGrpSpPr>
        <p:grpSpPr>
          <a:xfrm>
            <a:off x="1943616" y="4851713"/>
            <a:ext cx="2268053" cy="1964031"/>
            <a:chOff x="0" y="0"/>
            <a:chExt cx="4282440" cy="3708400"/>
          </a:xfrm>
        </p:grpSpPr>
        <p:sp>
          <p:nvSpPr>
            <p:cNvPr id="36" name="Freeform 5">
              <a:extLst>
                <a:ext uri="{FF2B5EF4-FFF2-40B4-BE49-F238E27FC236}">
                  <a16:creationId xmlns:a16="http://schemas.microsoft.com/office/drawing/2014/main" id="{C0CC29F0-F544-4E8D-BE8E-0D901352A515}"/>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7" name="Group 6">
            <a:extLst>
              <a:ext uri="{FF2B5EF4-FFF2-40B4-BE49-F238E27FC236}">
                <a16:creationId xmlns:a16="http://schemas.microsoft.com/office/drawing/2014/main" id="{CF0745F1-C1AA-44E7-A3AB-80737E151188}"/>
              </a:ext>
            </a:extLst>
          </p:cNvPr>
          <p:cNvGrpSpPr>
            <a:grpSpLocks noChangeAspect="1"/>
          </p:cNvGrpSpPr>
          <p:nvPr userDrawn="1"/>
        </p:nvGrpSpPr>
        <p:grpSpPr>
          <a:xfrm>
            <a:off x="1943616" y="7033054"/>
            <a:ext cx="2268053" cy="1964031"/>
            <a:chOff x="0" y="0"/>
            <a:chExt cx="4282440" cy="3708400"/>
          </a:xfrm>
        </p:grpSpPr>
        <p:sp>
          <p:nvSpPr>
            <p:cNvPr id="38" name="Freeform 7">
              <a:extLst>
                <a:ext uri="{FF2B5EF4-FFF2-40B4-BE49-F238E27FC236}">
                  <a16:creationId xmlns:a16="http://schemas.microsoft.com/office/drawing/2014/main" id="{374117F1-8FE6-4E88-916C-99842436DE6E}"/>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9" name="Group 8">
            <a:extLst>
              <a:ext uri="{FF2B5EF4-FFF2-40B4-BE49-F238E27FC236}">
                <a16:creationId xmlns:a16="http://schemas.microsoft.com/office/drawing/2014/main" id="{90F1A009-EDEC-490D-98BF-4F23675AF826}"/>
              </a:ext>
            </a:extLst>
          </p:cNvPr>
          <p:cNvGrpSpPr>
            <a:grpSpLocks noChangeAspect="1"/>
          </p:cNvGrpSpPr>
          <p:nvPr userDrawn="1"/>
        </p:nvGrpSpPr>
        <p:grpSpPr>
          <a:xfrm>
            <a:off x="0" y="8054252"/>
            <a:ext cx="2268053" cy="1964031"/>
            <a:chOff x="0" y="0"/>
            <a:chExt cx="4282440" cy="3708400"/>
          </a:xfrm>
        </p:grpSpPr>
        <p:sp>
          <p:nvSpPr>
            <p:cNvPr id="40" name="Freeform 9">
              <a:extLst>
                <a:ext uri="{FF2B5EF4-FFF2-40B4-BE49-F238E27FC236}">
                  <a16:creationId xmlns:a16="http://schemas.microsoft.com/office/drawing/2014/main" id="{D3FAB1EC-2650-428D-AFEE-BB73E067337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41" name="Group 10">
            <a:extLst>
              <a:ext uri="{FF2B5EF4-FFF2-40B4-BE49-F238E27FC236}">
                <a16:creationId xmlns:a16="http://schemas.microsoft.com/office/drawing/2014/main" id="{C5B7FA23-02FA-42E1-BCE0-B8D26EBD8F3A}"/>
              </a:ext>
            </a:extLst>
          </p:cNvPr>
          <p:cNvGrpSpPr>
            <a:grpSpLocks noChangeAspect="1"/>
          </p:cNvGrpSpPr>
          <p:nvPr userDrawn="1"/>
        </p:nvGrpSpPr>
        <p:grpSpPr>
          <a:xfrm>
            <a:off x="110480" y="1610167"/>
            <a:ext cx="2268053" cy="1964031"/>
            <a:chOff x="0" y="0"/>
            <a:chExt cx="4282440" cy="3708400"/>
          </a:xfrm>
        </p:grpSpPr>
        <p:sp>
          <p:nvSpPr>
            <p:cNvPr id="42" name="Freeform 11">
              <a:extLst>
                <a:ext uri="{FF2B5EF4-FFF2-40B4-BE49-F238E27FC236}">
                  <a16:creationId xmlns:a16="http://schemas.microsoft.com/office/drawing/2014/main" id="{01A29188-7DF5-478A-A939-FED350ED82AF}"/>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43" name="Group 12">
            <a:extLst>
              <a:ext uri="{FF2B5EF4-FFF2-40B4-BE49-F238E27FC236}">
                <a16:creationId xmlns:a16="http://schemas.microsoft.com/office/drawing/2014/main" id="{0CE70912-5A98-4E15-BF77-195177BC3920}"/>
              </a:ext>
            </a:extLst>
          </p:cNvPr>
          <p:cNvGrpSpPr>
            <a:grpSpLocks noChangeAspect="1"/>
          </p:cNvGrpSpPr>
          <p:nvPr userDrawn="1"/>
        </p:nvGrpSpPr>
        <p:grpSpPr>
          <a:xfrm>
            <a:off x="1998856" y="557167"/>
            <a:ext cx="2268053" cy="1964031"/>
            <a:chOff x="0" y="0"/>
            <a:chExt cx="4282440" cy="3708400"/>
          </a:xfrm>
        </p:grpSpPr>
        <p:sp>
          <p:nvSpPr>
            <p:cNvPr id="44" name="Freeform 13">
              <a:extLst>
                <a:ext uri="{FF2B5EF4-FFF2-40B4-BE49-F238E27FC236}">
                  <a16:creationId xmlns:a16="http://schemas.microsoft.com/office/drawing/2014/main" id="{6774145C-D685-418C-AA1C-FCEEDAABC4E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a:ext>
                </a:extLst>
              </a:blip>
              <a:stretch>
                <a:fillRect/>
              </a:stretch>
            </a:blipFill>
          </p:spPr>
        </p:sp>
      </p:grpSp>
      <p:grpSp>
        <p:nvGrpSpPr>
          <p:cNvPr id="45" name="Group 14">
            <a:extLst>
              <a:ext uri="{FF2B5EF4-FFF2-40B4-BE49-F238E27FC236}">
                <a16:creationId xmlns:a16="http://schemas.microsoft.com/office/drawing/2014/main" id="{041F00D3-E21C-4F37-BFE1-CB3F7400A3FC}"/>
              </a:ext>
            </a:extLst>
          </p:cNvPr>
          <p:cNvGrpSpPr>
            <a:grpSpLocks noChangeAspect="1"/>
          </p:cNvGrpSpPr>
          <p:nvPr userDrawn="1"/>
        </p:nvGrpSpPr>
        <p:grpSpPr>
          <a:xfrm>
            <a:off x="1998856" y="2738509"/>
            <a:ext cx="2268053" cy="1964031"/>
            <a:chOff x="0" y="0"/>
            <a:chExt cx="4282440" cy="3708400"/>
          </a:xfrm>
        </p:grpSpPr>
        <p:sp>
          <p:nvSpPr>
            <p:cNvPr id="46" name="Freeform 15">
              <a:extLst>
                <a:ext uri="{FF2B5EF4-FFF2-40B4-BE49-F238E27FC236}">
                  <a16:creationId xmlns:a16="http://schemas.microsoft.com/office/drawing/2014/main" id="{83C75743-8D0E-4131-B380-97291D9DD0DE}"/>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a:ext>
                </a:extLst>
              </a:blip>
              <a:stretch>
                <a:fillRect/>
              </a:stretch>
            </a:blipFill>
          </p:spPr>
        </p:sp>
      </p:grpSp>
      <p:grpSp>
        <p:nvGrpSpPr>
          <p:cNvPr id="47" name="Group 16">
            <a:extLst>
              <a:ext uri="{FF2B5EF4-FFF2-40B4-BE49-F238E27FC236}">
                <a16:creationId xmlns:a16="http://schemas.microsoft.com/office/drawing/2014/main" id="{5D8D3337-2056-4A36-916A-AFF3D19B4452}"/>
              </a:ext>
            </a:extLst>
          </p:cNvPr>
          <p:cNvGrpSpPr>
            <a:grpSpLocks noChangeAspect="1"/>
          </p:cNvGrpSpPr>
          <p:nvPr userDrawn="1"/>
        </p:nvGrpSpPr>
        <p:grpSpPr>
          <a:xfrm>
            <a:off x="55240" y="3759706"/>
            <a:ext cx="2268053" cy="1964031"/>
            <a:chOff x="0" y="0"/>
            <a:chExt cx="4282440" cy="3708400"/>
          </a:xfrm>
        </p:grpSpPr>
        <p:sp>
          <p:nvSpPr>
            <p:cNvPr id="48" name="Freeform 17">
              <a:extLst>
                <a:ext uri="{FF2B5EF4-FFF2-40B4-BE49-F238E27FC236}">
                  <a16:creationId xmlns:a16="http://schemas.microsoft.com/office/drawing/2014/main" id="{CF45CD96-CE77-488A-9E3D-961465B5B7FA}"/>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49" name="Group 18">
            <a:extLst>
              <a:ext uri="{FF2B5EF4-FFF2-40B4-BE49-F238E27FC236}">
                <a16:creationId xmlns:a16="http://schemas.microsoft.com/office/drawing/2014/main" id="{D2B6B76A-7A57-4AF4-B443-A0EF0D6342EF}"/>
              </a:ext>
            </a:extLst>
          </p:cNvPr>
          <p:cNvGrpSpPr>
            <a:grpSpLocks noChangeAspect="1"/>
          </p:cNvGrpSpPr>
          <p:nvPr userDrawn="1"/>
        </p:nvGrpSpPr>
        <p:grpSpPr>
          <a:xfrm>
            <a:off x="217458" y="-572939"/>
            <a:ext cx="2268053" cy="1964031"/>
            <a:chOff x="0" y="0"/>
            <a:chExt cx="4282440" cy="3708400"/>
          </a:xfrm>
        </p:grpSpPr>
        <p:sp>
          <p:nvSpPr>
            <p:cNvPr id="50" name="Freeform 19">
              <a:extLst>
                <a:ext uri="{FF2B5EF4-FFF2-40B4-BE49-F238E27FC236}">
                  <a16:creationId xmlns:a16="http://schemas.microsoft.com/office/drawing/2014/main" id="{9FCB2B3C-9B4F-4793-9526-73B75AA464F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a:ext>
                </a:extLst>
              </a:blip>
              <a:stretch>
                <a:fillRect/>
              </a:stretch>
            </a:blipFill>
          </p:spPr>
        </p:sp>
      </p:grpSp>
      <p:grpSp>
        <p:nvGrpSpPr>
          <p:cNvPr id="51" name="Group 20">
            <a:extLst>
              <a:ext uri="{FF2B5EF4-FFF2-40B4-BE49-F238E27FC236}">
                <a16:creationId xmlns:a16="http://schemas.microsoft.com/office/drawing/2014/main" id="{EA2D2A9C-FB19-4CE8-842D-13DC908CACFD}"/>
              </a:ext>
            </a:extLst>
          </p:cNvPr>
          <p:cNvGrpSpPr>
            <a:grpSpLocks noChangeAspect="1"/>
          </p:cNvGrpSpPr>
          <p:nvPr userDrawn="1"/>
        </p:nvGrpSpPr>
        <p:grpSpPr>
          <a:xfrm>
            <a:off x="1943616" y="9216161"/>
            <a:ext cx="2268053" cy="1964031"/>
            <a:chOff x="0" y="0"/>
            <a:chExt cx="4282440" cy="3708400"/>
          </a:xfrm>
        </p:grpSpPr>
        <p:sp>
          <p:nvSpPr>
            <p:cNvPr id="52" name="Freeform 21">
              <a:extLst>
                <a:ext uri="{FF2B5EF4-FFF2-40B4-BE49-F238E27FC236}">
                  <a16:creationId xmlns:a16="http://schemas.microsoft.com/office/drawing/2014/main" id="{19222F95-4207-4D2D-8A18-08A32B770EBA}"/>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a:ext>
                </a:extLst>
              </a:blip>
              <a:stretch>
                <a:fillRect/>
              </a:stretch>
            </a:blipFill>
          </p:spPr>
        </p:sp>
      </p:grpSp>
      <p:sp>
        <p:nvSpPr>
          <p:cNvPr id="53" name="ZoneTexte 30">
            <a:extLst>
              <a:ext uri="{FF2B5EF4-FFF2-40B4-BE49-F238E27FC236}">
                <a16:creationId xmlns:a16="http://schemas.microsoft.com/office/drawing/2014/main" id="{79FD775C-D0F2-4585-BA01-8AB9B4D820C5}"/>
              </a:ext>
            </a:extLst>
          </p:cNvPr>
          <p:cNvSpPr txBox="1"/>
          <p:nvPr userDrawn="1"/>
        </p:nvSpPr>
        <p:spPr>
          <a:xfrm>
            <a:off x="14478000" y="9803367"/>
            <a:ext cx="42672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54" name="Connecteur droit 32">
            <a:extLst>
              <a:ext uri="{FF2B5EF4-FFF2-40B4-BE49-F238E27FC236}">
                <a16:creationId xmlns:a16="http://schemas.microsoft.com/office/drawing/2014/main" id="{4E00AFE8-E42C-472B-81AF-8B93B9A36CC7}"/>
              </a:ext>
            </a:extLst>
          </p:cNvPr>
          <p:cNvCxnSpPr/>
          <p:nvPr userDrawn="1"/>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35207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1257300" y="547688"/>
            <a:ext cx="15773400" cy="998559"/>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1257300" y="1813302"/>
            <a:ext cx="15773400" cy="7452936"/>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8" name="Group 3">
            <a:extLst>
              <a:ext uri="{FF2B5EF4-FFF2-40B4-BE49-F238E27FC236}">
                <a16:creationId xmlns:a16="http://schemas.microsoft.com/office/drawing/2014/main" id="{CCCCB5CB-8202-C82F-DAE4-2BA9DA66E5C9}"/>
              </a:ext>
            </a:extLst>
          </p:cNvPr>
          <p:cNvGrpSpPr>
            <a:grpSpLocks noChangeAspect="1"/>
          </p:cNvGrpSpPr>
          <p:nvPr/>
        </p:nvGrpSpPr>
        <p:grpSpPr>
          <a:xfrm>
            <a:off x="12465670" y="4464670"/>
            <a:ext cx="5822330" cy="5822330"/>
            <a:chOff x="0" y="0"/>
            <a:chExt cx="6350000" cy="6350000"/>
          </a:xfrm>
        </p:grpSpPr>
        <p:sp>
          <p:nvSpPr>
            <p:cNvPr id="9" name="Freeform 4">
              <a:extLst>
                <a:ext uri="{FF2B5EF4-FFF2-40B4-BE49-F238E27FC236}">
                  <a16:creationId xmlns:a16="http://schemas.microsoft.com/office/drawing/2014/main" id="{D7013DD4-0F71-A24E-1A1C-B5E113905D6A}"/>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1" name="Espace réservé du texte 10">
            <a:extLst>
              <a:ext uri="{FF2B5EF4-FFF2-40B4-BE49-F238E27FC236}">
                <a16:creationId xmlns:a16="http://schemas.microsoft.com/office/drawing/2014/main" id="{03A2EF51-C4BD-0BF5-CDA6-B5C334CBF868}"/>
              </a:ext>
            </a:extLst>
          </p:cNvPr>
          <p:cNvSpPr>
            <a:spLocks noGrp="1"/>
          </p:cNvSpPr>
          <p:nvPr>
            <p:ph type="body" sz="quarter" idx="10"/>
          </p:nvPr>
        </p:nvSpPr>
        <p:spPr>
          <a:xfrm rot="18873666">
            <a:off x="13013621" y="7435303"/>
            <a:ext cx="6088022" cy="1219200"/>
          </a:xfrm>
          <a:prstGeom prst="rect">
            <a:avLst/>
          </a:prstGeom>
        </p:spPr>
        <p:txBody>
          <a:bodyPr/>
          <a:lstStyle>
            <a:lvl1pPr>
              <a:defRPr sz="3200" b="1" i="0">
                <a:solidFill>
                  <a:schemeClr val="bg1"/>
                </a:solidFill>
                <a:latin typeface="Poppins" pitchFamily="2" charset="77"/>
                <a:cs typeface="Poppins" pitchFamily="2" charset="77"/>
              </a:defRPr>
            </a:lvl1pPr>
            <a:lvl2pPr>
              <a:defRPr sz="3200" b="1" i="0">
                <a:solidFill>
                  <a:schemeClr val="bg1"/>
                </a:solidFill>
                <a:latin typeface="Poppins" pitchFamily="2" charset="77"/>
                <a:cs typeface="Poppins" pitchFamily="2" charset="77"/>
              </a:defRPr>
            </a:lvl2pPr>
            <a:lvl3pPr>
              <a:defRPr sz="3200" b="1" i="0">
                <a:solidFill>
                  <a:schemeClr val="bg1"/>
                </a:solidFill>
                <a:latin typeface="Poppins" pitchFamily="2" charset="77"/>
                <a:cs typeface="Poppins" pitchFamily="2" charset="77"/>
              </a:defRPr>
            </a:lvl3pPr>
            <a:lvl4pPr>
              <a:defRPr sz="3200" b="1" i="0">
                <a:solidFill>
                  <a:schemeClr val="bg1"/>
                </a:solidFill>
                <a:latin typeface="Poppins" pitchFamily="2" charset="77"/>
                <a:cs typeface="Poppins" pitchFamily="2" charset="77"/>
              </a:defRPr>
            </a:lvl4pPr>
            <a:lvl5pPr>
              <a:defRPr sz="3200" b="1" i="0">
                <a:solidFill>
                  <a:schemeClr val="bg1"/>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7" name="Group 3">
            <a:extLst>
              <a:ext uri="{FF2B5EF4-FFF2-40B4-BE49-F238E27FC236}">
                <a16:creationId xmlns:a16="http://schemas.microsoft.com/office/drawing/2014/main" id="{65226802-8905-417F-B274-16F6D39C6C02}"/>
              </a:ext>
            </a:extLst>
          </p:cNvPr>
          <p:cNvGrpSpPr>
            <a:grpSpLocks noChangeAspect="1"/>
          </p:cNvGrpSpPr>
          <p:nvPr userDrawn="1"/>
        </p:nvGrpSpPr>
        <p:grpSpPr>
          <a:xfrm>
            <a:off x="12465670" y="4464670"/>
            <a:ext cx="5822330" cy="5822330"/>
            <a:chOff x="0" y="0"/>
            <a:chExt cx="6350000" cy="6350000"/>
          </a:xfrm>
        </p:grpSpPr>
        <p:sp>
          <p:nvSpPr>
            <p:cNvPr id="10" name="Freeform 4">
              <a:extLst>
                <a:ext uri="{FF2B5EF4-FFF2-40B4-BE49-F238E27FC236}">
                  <a16:creationId xmlns:a16="http://schemas.microsoft.com/office/drawing/2014/main" id="{C554F417-EF35-4AE3-AA15-1BD0B9DF66D0}"/>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22001478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6">
    <p:spTree>
      <p:nvGrpSpPr>
        <p:cNvPr id="1" name=""/>
        <p:cNvGrpSpPr/>
        <p:nvPr/>
      </p:nvGrpSpPr>
      <p:grpSpPr>
        <a:xfrm>
          <a:off x="0" y="0"/>
          <a:ext cx="0" cy="0"/>
          <a:chOff x="0" y="0"/>
          <a:chExt cx="0" cy="0"/>
        </a:xfrm>
      </p:grpSpPr>
      <p:grpSp>
        <p:nvGrpSpPr>
          <p:cNvPr id="10" name="Group 4">
            <a:extLst>
              <a:ext uri="{FF2B5EF4-FFF2-40B4-BE49-F238E27FC236}">
                <a16:creationId xmlns:a16="http://schemas.microsoft.com/office/drawing/2014/main" id="{FFFF934C-B719-D64C-6950-DB2144B26250}"/>
              </a:ext>
            </a:extLst>
          </p:cNvPr>
          <p:cNvGrpSpPr>
            <a:grpSpLocks noChangeAspect="1"/>
          </p:cNvGrpSpPr>
          <p:nvPr/>
        </p:nvGrpSpPr>
        <p:grpSpPr>
          <a:xfrm rot="-9557326">
            <a:off x="-1158512" y="-2588782"/>
            <a:ext cx="10201896" cy="10201896"/>
            <a:chOff x="0" y="0"/>
            <a:chExt cx="6350000" cy="6350000"/>
          </a:xfrm>
        </p:grpSpPr>
        <p:sp>
          <p:nvSpPr>
            <p:cNvPr id="11" name="Freeform 5">
              <a:extLst>
                <a:ext uri="{FF2B5EF4-FFF2-40B4-BE49-F238E27FC236}">
                  <a16:creationId xmlns:a16="http://schemas.microsoft.com/office/drawing/2014/main" id="{85E54572-8C2C-DF20-1988-DC16E94D105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alphaModFix amt="70000"/>
                <a:extLst>
                  <a:ext uri="{28A0092B-C50C-407E-A947-70E740481C1C}">
                    <a14:useLocalDpi xmlns:a14="http://schemas.microsoft.com/office/drawing/2010/main"/>
                  </a:ext>
                </a:extLst>
              </a:blip>
              <a:stretch>
                <a:fillRect/>
              </a:stretch>
            </a:blipFill>
          </p:spPr>
        </p:sp>
      </p:grpSp>
      <p:sp>
        <p:nvSpPr>
          <p:cNvPr id="3" name="Espace réservé du texte 2">
            <a:extLst>
              <a:ext uri="{FF2B5EF4-FFF2-40B4-BE49-F238E27FC236}">
                <a16:creationId xmlns:a16="http://schemas.microsoft.com/office/drawing/2014/main" id="{36A2483E-413F-C3B8-E2B3-D413F0C34FEF}"/>
              </a:ext>
            </a:extLst>
          </p:cNvPr>
          <p:cNvSpPr>
            <a:spLocks noGrp="1"/>
          </p:cNvSpPr>
          <p:nvPr>
            <p:ph type="body" idx="1"/>
          </p:nvPr>
        </p:nvSpPr>
        <p:spPr>
          <a:xfrm>
            <a:off x="1254125" y="4672606"/>
            <a:ext cx="7735888" cy="671513"/>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Espace réservé du contenu 3">
            <a:extLst>
              <a:ext uri="{FF2B5EF4-FFF2-40B4-BE49-F238E27FC236}">
                <a16:creationId xmlns:a16="http://schemas.microsoft.com/office/drawing/2014/main" id="{BA00D3B7-6D1F-67A6-9B98-AD523EB74133}"/>
              </a:ext>
            </a:extLst>
          </p:cNvPr>
          <p:cNvSpPr>
            <a:spLocks noGrp="1"/>
          </p:cNvSpPr>
          <p:nvPr>
            <p:ph sz="half" idx="2"/>
          </p:nvPr>
        </p:nvSpPr>
        <p:spPr>
          <a:xfrm>
            <a:off x="1254125" y="5486884"/>
            <a:ext cx="7735888" cy="3798095"/>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Espace réservé du texte 4">
            <a:extLst>
              <a:ext uri="{FF2B5EF4-FFF2-40B4-BE49-F238E27FC236}">
                <a16:creationId xmlns:a16="http://schemas.microsoft.com/office/drawing/2014/main" id="{D1903D66-C3F7-B452-C00E-8D76F1FBD518}"/>
              </a:ext>
            </a:extLst>
          </p:cNvPr>
          <p:cNvSpPr>
            <a:spLocks noGrp="1"/>
          </p:cNvSpPr>
          <p:nvPr>
            <p:ph type="body" sz="quarter" idx="3"/>
          </p:nvPr>
        </p:nvSpPr>
        <p:spPr>
          <a:xfrm>
            <a:off x="9258300" y="1059421"/>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Espace réservé du contenu 5">
            <a:extLst>
              <a:ext uri="{FF2B5EF4-FFF2-40B4-BE49-F238E27FC236}">
                <a16:creationId xmlns:a16="http://schemas.microsoft.com/office/drawing/2014/main" id="{371F842D-2342-FBED-7119-99A0A2BE3778}"/>
              </a:ext>
            </a:extLst>
          </p:cNvPr>
          <p:cNvSpPr>
            <a:spLocks noGrp="1"/>
          </p:cNvSpPr>
          <p:nvPr>
            <p:ph sz="quarter" idx="4"/>
          </p:nvPr>
        </p:nvSpPr>
        <p:spPr>
          <a:xfrm>
            <a:off x="9258300" y="2294497"/>
            <a:ext cx="7775575" cy="6990792"/>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2" name="AutoShape 3">
            <a:extLst>
              <a:ext uri="{FF2B5EF4-FFF2-40B4-BE49-F238E27FC236}">
                <a16:creationId xmlns:a16="http://schemas.microsoft.com/office/drawing/2014/main" id="{692268E6-5EAA-1ABD-6AEF-F579E2E043C5}"/>
              </a:ext>
            </a:extLst>
          </p:cNvPr>
          <p:cNvSpPr/>
          <p:nvPr/>
        </p:nvSpPr>
        <p:spPr>
          <a:xfrm rot="5400000">
            <a:off x="4981720" y="5427501"/>
            <a:ext cx="7638760" cy="76200"/>
          </a:xfrm>
          <a:prstGeom prst="line">
            <a:avLst/>
          </a:prstGeom>
          <a:ln w="9525" cap="rnd">
            <a:solidFill>
              <a:srgbClr val="292929"/>
            </a:solidFill>
            <a:prstDash val="solid"/>
            <a:headEnd type="none" w="sm" len="sm"/>
            <a:tailEnd type="none" w="sm" len="sm"/>
          </a:ln>
        </p:spPr>
      </p:sp>
      <p:sp>
        <p:nvSpPr>
          <p:cNvPr id="14" name="Espace réservé du texte 13">
            <a:extLst>
              <a:ext uri="{FF2B5EF4-FFF2-40B4-BE49-F238E27FC236}">
                <a16:creationId xmlns:a16="http://schemas.microsoft.com/office/drawing/2014/main" id="{29454BF6-5CF9-605C-F5B1-B069DA8CB305}"/>
              </a:ext>
            </a:extLst>
          </p:cNvPr>
          <p:cNvSpPr>
            <a:spLocks noGrp="1"/>
          </p:cNvSpPr>
          <p:nvPr>
            <p:ph type="body" sz="quarter" idx="13"/>
          </p:nvPr>
        </p:nvSpPr>
        <p:spPr>
          <a:xfrm rot="20156412">
            <a:off x="149351" y="1265796"/>
            <a:ext cx="6895431" cy="2057400"/>
          </a:xfrm>
          <a:prstGeom prst="rect">
            <a:avLst/>
          </a:prstGeom>
        </p:spPr>
        <p:txBody>
          <a:bodyPr/>
          <a:lstStyle>
            <a:lvl1pPr>
              <a:defRPr sz="2600" b="1" i="0">
                <a:latin typeface="Poppins" pitchFamily="2" charset="77"/>
                <a:cs typeface="Poppins" pitchFamily="2" charset="77"/>
              </a:defRPr>
            </a:lvl1pPr>
            <a:lvl2pPr>
              <a:defRPr sz="2600" b="1" i="0">
                <a:latin typeface="Poppins" pitchFamily="2" charset="77"/>
                <a:cs typeface="Poppins" pitchFamily="2" charset="77"/>
              </a:defRPr>
            </a:lvl2pPr>
            <a:lvl3pPr>
              <a:defRPr sz="2600" b="1" i="0">
                <a:latin typeface="Poppins" pitchFamily="2" charset="77"/>
                <a:cs typeface="Poppins" pitchFamily="2" charset="77"/>
              </a:defRPr>
            </a:lvl3pPr>
            <a:lvl4pPr>
              <a:defRPr sz="2600" b="1" i="0">
                <a:latin typeface="Poppins" pitchFamily="2" charset="77"/>
                <a:cs typeface="Poppins" pitchFamily="2" charset="77"/>
              </a:defRPr>
            </a:lvl4pPr>
            <a:lvl5pPr>
              <a:defRPr sz="2600" b="1" i="0">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3" name="ZoneTexte 12">
            <a:extLst>
              <a:ext uri="{FF2B5EF4-FFF2-40B4-BE49-F238E27FC236}">
                <a16:creationId xmlns:a16="http://schemas.microsoft.com/office/drawing/2014/main" id="{1EE77FFA-5EF5-8069-8E06-B478DCAA1005}"/>
              </a:ext>
            </a:extLst>
          </p:cNvPr>
          <p:cNvSpPr txBox="1"/>
          <p:nvPr/>
        </p:nvSpPr>
        <p:spPr>
          <a:xfrm>
            <a:off x="13106400" y="9803368"/>
            <a:ext cx="5029200" cy="369332"/>
          </a:xfrm>
          <a:prstGeom prst="rect">
            <a:avLst/>
          </a:prstGeom>
          <a:noFill/>
        </p:spPr>
        <p:txBody>
          <a:bodyPr wrap="square" rtlCol="0">
            <a:spAutoFit/>
          </a:bodyPr>
          <a:lstStyle/>
          <a:p>
            <a:pPr algn="r"/>
            <a:r>
              <a:rPr lang="fr-FR">
                <a:latin typeface="Poppins" pitchFamily="2" charset="77"/>
                <a:cs typeface="Poppins" pitchFamily="2" charset="77"/>
              </a:rPr>
              <a:t>Comprehensive Training 2022</a:t>
            </a:r>
          </a:p>
        </p:txBody>
      </p:sp>
      <p:cxnSp>
        <p:nvCxnSpPr>
          <p:cNvPr id="15" name="Connecteur droit 14">
            <a:extLst>
              <a:ext uri="{FF2B5EF4-FFF2-40B4-BE49-F238E27FC236}">
                <a16:creationId xmlns:a16="http://schemas.microsoft.com/office/drawing/2014/main" id="{840E7199-AB3D-0B9E-F54D-7ADEDF56C1AD}"/>
              </a:ext>
            </a:extLst>
          </p:cNvPr>
          <p:cNvCxnSpPr/>
          <p:nvPr/>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Group 4">
            <a:extLst>
              <a:ext uri="{FF2B5EF4-FFF2-40B4-BE49-F238E27FC236}">
                <a16:creationId xmlns:a16="http://schemas.microsoft.com/office/drawing/2014/main" id="{0DC41606-F8D8-48F0-818F-2D21E010B57C}"/>
              </a:ext>
            </a:extLst>
          </p:cNvPr>
          <p:cNvGrpSpPr>
            <a:grpSpLocks noChangeAspect="1"/>
          </p:cNvGrpSpPr>
          <p:nvPr userDrawn="1"/>
        </p:nvGrpSpPr>
        <p:grpSpPr>
          <a:xfrm rot="-9557326">
            <a:off x="-1158512" y="-2588782"/>
            <a:ext cx="10201896" cy="10201896"/>
            <a:chOff x="0" y="0"/>
            <a:chExt cx="6350000" cy="6350000"/>
          </a:xfrm>
        </p:grpSpPr>
        <p:sp>
          <p:nvSpPr>
            <p:cNvPr id="17" name="Freeform 5">
              <a:extLst>
                <a:ext uri="{FF2B5EF4-FFF2-40B4-BE49-F238E27FC236}">
                  <a16:creationId xmlns:a16="http://schemas.microsoft.com/office/drawing/2014/main" id="{FFC94BC9-5B15-4B56-A690-FECF762B5CBB}"/>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alphaModFix amt="70000"/>
                <a:extLst>
                  <a:ext uri="{28A0092B-C50C-407E-A947-70E740481C1C}">
                    <a14:useLocalDpi xmlns:a14="http://schemas.microsoft.com/office/drawing/2010/main"/>
                  </a:ext>
                </a:extLst>
              </a:blip>
              <a:stretch>
                <a:fillRect/>
              </a:stretch>
            </a:blipFill>
          </p:spPr>
        </p:sp>
      </p:grpSp>
      <p:sp>
        <p:nvSpPr>
          <p:cNvPr id="18" name="AutoShape 3">
            <a:extLst>
              <a:ext uri="{FF2B5EF4-FFF2-40B4-BE49-F238E27FC236}">
                <a16:creationId xmlns:a16="http://schemas.microsoft.com/office/drawing/2014/main" id="{05864A85-CEE8-46AA-A2BA-7208DA74684D}"/>
              </a:ext>
            </a:extLst>
          </p:cNvPr>
          <p:cNvSpPr/>
          <p:nvPr userDrawn="1"/>
        </p:nvSpPr>
        <p:spPr>
          <a:xfrm rot="5400000">
            <a:off x="4981720" y="5427501"/>
            <a:ext cx="7638760" cy="76200"/>
          </a:xfrm>
          <a:prstGeom prst="line">
            <a:avLst/>
          </a:prstGeom>
          <a:ln w="9525" cap="rnd">
            <a:solidFill>
              <a:srgbClr val="292929"/>
            </a:solidFill>
            <a:prstDash val="solid"/>
            <a:headEnd type="none" w="sm" len="sm"/>
            <a:tailEnd type="none" w="sm" len="sm"/>
          </a:ln>
        </p:spPr>
      </p:sp>
      <p:sp>
        <p:nvSpPr>
          <p:cNvPr id="19" name="ZoneTexte 12">
            <a:extLst>
              <a:ext uri="{FF2B5EF4-FFF2-40B4-BE49-F238E27FC236}">
                <a16:creationId xmlns:a16="http://schemas.microsoft.com/office/drawing/2014/main" id="{ACFCD919-A456-47FA-9110-B718DB606E23}"/>
              </a:ext>
            </a:extLst>
          </p:cNvPr>
          <p:cNvSpPr txBox="1"/>
          <p:nvPr userDrawn="1"/>
        </p:nvSpPr>
        <p:spPr>
          <a:xfrm>
            <a:off x="13106400" y="9803368"/>
            <a:ext cx="5029200" cy="369332"/>
          </a:xfrm>
          <a:prstGeom prst="rect">
            <a:avLst/>
          </a:prstGeom>
          <a:noFill/>
        </p:spPr>
        <p:txBody>
          <a:bodyPr wrap="square" rtlCol="0">
            <a:spAutoFit/>
          </a:bodyPr>
          <a:lstStyle/>
          <a:p>
            <a:pPr algn="r"/>
            <a:r>
              <a:rPr lang="fr-FR">
                <a:latin typeface="Poppins" pitchFamily="2" charset="77"/>
                <a:cs typeface="Poppins" pitchFamily="2" charset="77"/>
              </a:rPr>
              <a:t>Comprehensive Training 2022</a:t>
            </a:r>
          </a:p>
        </p:txBody>
      </p:sp>
      <p:cxnSp>
        <p:nvCxnSpPr>
          <p:cNvPr id="20" name="Connecteur droit 14">
            <a:extLst>
              <a:ext uri="{FF2B5EF4-FFF2-40B4-BE49-F238E27FC236}">
                <a16:creationId xmlns:a16="http://schemas.microsoft.com/office/drawing/2014/main" id="{EB59CCBE-A513-44EF-B0D6-9E2282369AD8}"/>
              </a:ext>
            </a:extLst>
          </p:cNvPr>
          <p:cNvCxnSpPr/>
          <p:nvPr userDrawn="1"/>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59826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lide 9">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E6EF86D9-21F0-B1D3-2DCB-0E073A3EA68E}"/>
              </a:ext>
            </a:extLst>
          </p:cNvPr>
          <p:cNvGrpSpPr>
            <a:grpSpLocks noChangeAspect="1"/>
          </p:cNvGrpSpPr>
          <p:nvPr/>
        </p:nvGrpSpPr>
        <p:grpSpPr>
          <a:xfrm>
            <a:off x="13528240" y="5426397"/>
            <a:ext cx="5822330" cy="5822330"/>
            <a:chOff x="0" y="0"/>
            <a:chExt cx="6350000" cy="6350000"/>
          </a:xfrm>
        </p:grpSpPr>
        <p:sp>
          <p:nvSpPr>
            <p:cNvPr id="9" name="Freeform 4">
              <a:extLst>
                <a:ext uri="{FF2B5EF4-FFF2-40B4-BE49-F238E27FC236}">
                  <a16:creationId xmlns:a16="http://schemas.microsoft.com/office/drawing/2014/main" id="{815721DF-CE49-1528-21D3-75ADA5689DA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0" name="ZoneTexte 9">
            <a:extLst>
              <a:ext uri="{FF2B5EF4-FFF2-40B4-BE49-F238E27FC236}">
                <a16:creationId xmlns:a16="http://schemas.microsoft.com/office/drawing/2014/main" id="{74AEF1BC-A3D0-8FBA-B1CD-F9CACE4B5804}"/>
              </a:ext>
            </a:extLst>
          </p:cNvPr>
          <p:cNvSpPr txBox="1"/>
          <p:nvPr/>
        </p:nvSpPr>
        <p:spPr>
          <a:xfrm>
            <a:off x="152400" y="9803368"/>
            <a:ext cx="60198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EEF05428-CA87-64CB-3D38-205817364CA6}"/>
              </a:ext>
            </a:extLst>
          </p:cNvPr>
          <p:cNvCxnSpPr/>
          <p:nvPr/>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re 1">
            <a:extLst>
              <a:ext uri="{FF2B5EF4-FFF2-40B4-BE49-F238E27FC236}">
                <a16:creationId xmlns:a16="http://schemas.microsoft.com/office/drawing/2014/main" id="{10CFD663-554B-AEA0-227A-D0020BED458D}"/>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15" name="Espace réservé du contenu 2">
            <a:extLst>
              <a:ext uri="{FF2B5EF4-FFF2-40B4-BE49-F238E27FC236}">
                <a16:creationId xmlns:a16="http://schemas.microsoft.com/office/drawing/2014/main" id="{356A9C79-E0DA-2C04-F91A-A03A612D51FA}"/>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11" name="Group 3">
            <a:extLst>
              <a:ext uri="{FF2B5EF4-FFF2-40B4-BE49-F238E27FC236}">
                <a16:creationId xmlns:a16="http://schemas.microsoft.com/office/drawing/2014/main" id="{344E2483-53BB-4026-A87C-38BB73F80840}"/>
              </a:ext>
            </a:extLst>
          </p:cNvPr>
          <p:cNvGrpSpPr>
            <a:grpSpLocks noChangeAspect="1"/>
          </p:cNvGrpSpPr>
          <p:nvPr userDrawn="1"/>
        </p:nvGrpSpPr>
        <p:grpSpPr>
          <a:xfrm>
            <a:off x="13528240" y="5426397"/>
            <a:ext cx="5822330" cy="5822330"/>
            <a:chOff x="0" y="0"/>
            <a:chExt cx="6350000" cy="6350000"/>
          </a:xfrm>
        </p:grpSpPr>
        <p:sp>
          <p:nvSpPr>
            <p:cNvPr id="12" name="Freeform 4">
              <a:extLst>
                <a:ext uri="{FF2B5EF4-FFF2-40B4-BE49-F238E27FC236}">
                  <a16:creationId xmlns:a16="http://schemas.microsoft.com/office/drawing/2014/main" id="{829C1CC5-ECF5-4C8B-ABA3-140C13F8967D}"/>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6" name="ZoneTexte 9">
            <a:extLst>
              <a:ext uri="{FF2B5EF4-FFF2-40B4-BE49-F238E27FC236}">
                <a16:creationId xmlns:a16="http://schemas.microsoft.com/office/drawing/2014/main" id="{49B267D3-4667-4928-BC52-B2B37EC0DC23}"/>
              </a:ext>
            </a:extLst>
          </p:cNvPr>
          <p:cNvSpPr txBox="1"/>
          <p:nvPr userDrawn="1"/>
        </p:nvSpPr>
        <p:spPr>
          <a:xfrm>
            <a:off x="152400" y="9803368"/>
            <a:ext cx="60198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17" name="Connecteur droit 12">
            <a:extLst>
              <a:ext uri="{FF2B5EF4-FFF2-40B4-BE49-F238E27FC236}">
                <a16:creationId xmlns:a16="http://schemas.microsoft.com/office/drawing/2014/main" id="{68F5E20C-4A10-4D5F-97F2-2E6E448E123C}"/>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6994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a:t>Modifiez le style du titre</a:t>
            </a:r>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grpSp>
        <p:nvGrpSpPr>
          <p:cNvPr id="5" name="Groupe 4">
            <a:extLst>
              <a:ext uri="{FF2B5EF4-FFF2-40B4-BE49-F238E27FC236}">
                <a16:creationId xmlns:a16="http://schemas.microsoft.com/office/drawing/2014/main" id="{9F8EBCD7-713D-B97F-5B2C-306011DBFE3E}"/>
              </a:ext>
            </a:extLst>
          </p:cNvPr>
          <p:cNvGrpSpPr/>
          <p:nvPr userDrawn="1"/>
        </p:nvGrpSpPr>
        <p:grpSpPr>
          <a:xfrm>
            <a:off x="16459200" y="7075795"/>
            <a:ext cx="2438399" cy="3277692"/>
            <a:chOff x="9824704" y="-2020392"/>
            <a:chExt cx="9270979" cy="12307392"/>
          </a:xfrm>
        </p:grpSpPr>
        <p:grpSp>
          <p:nvGrpSpPr>
            <p:cNvPr id="30" name="Group 3">
              <a:extLst>
                <a:ext uri="{FF2B5EF4-FFF2-40B4-BE49-F238E27FC236}">
                  <a16:creationId xmlns:a16="http://schemas.microsoft.com/office/drawing/2014/main" id="{25F460FF-3750-6AC9-FC05-BD2523B1BFAD}"/>
                </a:ext>
              </a:extLst>
            </p:cNvPr>
            <p:cNvGrpSpPr>
              <a:grpSpLocks noChangeAspect="1"/>
            </p:cNvGrpSpPr>
            <p:nvPr userDrawn="1"/>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B6030F0A-B6E1-FF59-D8E0-12F98827827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2" name="Group 5">
              <a:extLst>
                <a:ext uri="{FF2B5EF4-FFF2-40B4-BE49-F238E27FC236}">
                  <a16:creationId xmlns:a16="http://schemas.microsoft.com/office/drawing/2014/main" id="{78911277-E3B1-38B2-2414-2D89011E23E7}"/>
                </a:ext>
              </a:extLst>
            </p:cNvPr>
            <p:cNvGrpSpPr>
              <a:grpSpLocks noChangeAspect="1"/>
            </p:cNvGrpSpPr>
            <p:nvPr userDrawn="1"/>
          </p:nvGrpSpPr>
          <p:grpSpPr>
            <a:xfrm>
              <a:off x="12177919" y="2232299"/>
              <a:ext cx="4302195" cy="3699888"/>
              <a:chOff x="0" y="0"/>
              <a:chExt cx="6350000" cy="5461000"/>
            </a:xfrm>
          </p:grpSpPr>
          <p:sp>
            <p:nvSpPr>
              <p:cNvPr id="33" name="Freeform 6">
                <a:extLst>
                  <a:ext uri="{FF2B5EF4-FFF2-40B4-BE49-F238E27FC236}">
                    <a16:creationId xmlns:a16="http://schemas.microsoft.com/office/drawing/2014/main" id="{EFCF59DB-6C9A-31EA-22E7-6F45A4C6E3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4" name="Group 7">
              <a:extLst>
                <a:ext uri="{FF2B5EF4-FFF2-40B4-BE49-F238E27FC236}">
                  <a16:creationId xmlns:a16="http://schemas.microsoft.com/office/drawing/2014/main" id="{0235F194-A942-E43B-506F-9AD7A3D2EE64}"/>
                </a:ext>
              </a:extLst>
            </p:cNvPr>
            <p:cNvGrpSpPr>
              <a:grpSpLocks noChangeAspect="1"/>
            </p:cNvGrpSpPr>
            <p:nvPr userDrawn="1"/>
          </p:nvGrpSpPr>
          <p:grpSpPr>
            <a:xfrm>
              <a:off x="14793488" y="-2020392"/>
              <a:ext cx="4302195" cy="3699888"/>
              <a:chOff x="0" y="0"/>
              <a:chExt cx="6350000" cy="5461000"/>
            </a:xfrm>
          </p:grpSpPr>
          <p:sp>
            <p:nvSpPr>
              <p:cNvPr id="35" name="Freeform 8">
                <a:extLst>
                  <a:ext uri="{FF2B5EF4-FFF2-40B4-BE49-F238E27FC236}">
                    <a16:creationId xmlns:a16="http://schemas.microsoft.com/office/drawing/2014/main" id="{7FC91801-A2F7-BAC7-E9B7-EAA49FB5E5D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53CFFC6C-62EB-D13A-B9CA-C9B50BAFF376}"/>
                </a:ext>
              </a:extLst>
            </p:cNvPr>
            <p:cNvGrpSpPr>
              <a:grpSpLocks noChangeAspect="1"/>
            </p:cNvGrpSpPr>
            <p:nvPr userDrawn="1"/>
          </p:nvGrpSpPr>
          <p:grpSpPr>
            <a:xfrm>
              <a:off x="12177919" y="6266409"/>
              <a:ext cx="4272388" cy="3699888"/>
              <a:chOff x="0" y="0"/>
              <a:chExt cx="6350000" cy="5499100"/>
            </a:xfrm>
          </p:grpSpPr>
          <p:sp>
            <p:nvSpPr>
              <p:cNvPr id="37" name="Freeform 10">
                <a:extLst>
                  <a:ext uri="{FF2B5EF4-FFF2-40B4-BE49-F238E27FC236}">
                    <a16:creationId xmlns:a16="http://schemas.microsoft.com/office/drawing/2014/main" id="{17C9B8C9-1FAA-D3EA-839E-FC3908DDF89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8" name="Group 11">
              <a:extLst>
                <a:ext uri="{FF2B5EF4-FFF2-40B4-BE49-F238E27FC236}">
                  <a16:creationId xmlns:a16="http://schemas.microsoft.com/office/drawing/2014/main" id="{DC9A6B05-D900-8154-8E66-72CC7B9FC52A}"/>
                </a:ext>
              </a:extLst>
            </p:cNvPr>
            <p:cNvGrpSpPr>
              <a:grpSpLocks noChangeAspect="1"/>
            </p:cNvGrpSpPr>
            <p:nvPr userDrawn="1"/>
          </p:nvGrpSpPr>
          <p:grpSpPr>
            <a:xfrm>
              <a:off x="14591633" y="2012871"/>
              <a:ext cx="4272388" cy="3699888"/>
              <a:chOff x="0" y="0"/>
              <a:chExt cx="6350000" cy="5499100"/>
            </a:xfrm>
          </p:grpSpPr>
          <p:sp>
            <p:nvSpPr>
              <p:cNvPr id="39" name="Freeform 12">
                <a:extLst>
                  <a:ext uri="{FF2B5EF4-FFF2-40B4-BE49-F238E27FC236}">
                    <a16:creationId xmlns:a16="http://schemas.microsoft.com/office/drawing/2014/main" id="{B7C877FE-C100-B97D-3FCE-0083D10B6C6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7" name="ZoneTexte 16">
            <a:extLst>
              <a:ext uri="{FF2B5EF4-FFF2-40B4-BE49-F238E27FC236}">
                <a16:creationId xmlns:a16="http://schemas.microsoft.com/office/drawing/2014/main" id="{8BB9FFE7-8D5E-8E6C-91D5-32524E698908}"/>
              </a:ext>
            </a:extLst>
          </p:cNvPr>
          <p:cNvSpPr txBox="1"/>
          <p:nvPr userDrawn="1"/>
        </p:nvSpPr>
        <p:spPr>
          <a:xfrm>
            <a:off x="152400" y="9803368"/>
            <a:ext cx="60198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18" name="Connecteur droit 17">
            <a:extLst>
              <a:ext uri="{FF2B5EF4-FFF2-40B4-BE49-F238E27FC236}">
                <a16:creationId xmlns:a16="http://schemas.microsoft.com/office/drawing/2014/main" id="{02E42F46-90F5-77E7-6496-B6BF20F94429}"/>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41434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lide 11">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03650337-9033-FF5E-51B6-2303826B0E1A}"/>
              </a:ext>
            </a:extLst>
          </p:cNvPr>
          <p:cNvSpPr>
            <a:spLocks noGrp="1"/>
          </p:cNvSpPr>
          <p:nvPr>
            <p:ph type="pic" sz="quarter" idx="10"/>
          </p:nvPr>
        </p:nvSpPr>
        <p:spPr>
          <a:xfrm>
            <a:off x="762001" y="1866899"/>
            <a:ext cx="8153400" cy="7418389"/>
          </a:xfrm>
          <a:prstGeom prst="rect">
            <a:avLst/>
          </a:prstGeom>
        </p:spPr>
        <p:txBody>
          <a:bodyPr/>
          <a:lstStyle/>
          <a:p>
            <a:r>
              <a:rPr lang="en-US"/>
              <a:t>Click icon to add picture</a:t>
            </a:r>
            <a:endParaRPr lang="fr-FR"/>
          </a:p>
        </p:txBody>
      </p:sp>
      <p:grpSp>
        <p:nvGrpSpPr>
          <p:cNvPr id="7" name="Groupe 6">
            <a:extLst>
              <a:ext uri="{FF2B5EF4-FFF2-40B4-BE49-F238E27FC236}">
                <a16:creationId xmlns:a16="http://schemas.microsoft.com/office/drawing/2014/main" id="{9440C862-784F-E2C2-886F-26668F2D732A}"/>
              </a:ext>
            </a:extLst>
          </p:cNvPr>
          <p:cNvGrpSpPr/>
          <p:nvPr/>
        </p:nvGrpSpPr>
        <p:grpSpPr>
          <a:xfrm rot="3608892">
            <a:off x="13161349" y="9151490"/>
            <a:ext cx="1076153" cy="1452741"/>
            <a:chOff x="9824704" y="-2020392"/>
            <a:chExt cx="9270979" cy="12307392"/>
          </a:xfrm>
        </p:grpSpPr>
        <p:grpSp>
          <p:nvGrpSpPr>
            <p:cNvPr id="8" name="Group 3">
              <a:extLst>
                <a:ext uri="{FF2B5EF4-FFF2-40B4-BE49-F238E27FC236}">
                  <a16:creationId xmlns:a16="http://schemas.microsoft.com/office/drawing/2014/main" id="{FC664A38-FFB6-95B8-4D0B-5594950345E5}"/>
                </a:ext>
              </a:extLst>
            </p:cNvPr>
            <p:cNvGrpSpPr>
              <a:grpSpLocks noChangeAspect="1"/>
            </p:cNvGrpSpPr>
            <p:nvPr/>
          </p:nvGrpSpPr>
          <p:grpSpPr>
            <a:xfrm>
              <a:off x="9824704" y="6587112"/>
              <a:ext cx="4302195" cy="3699888"/>
              <a:chOff x="0" y="0"/>
              <a:chExt cx="6350000" cy="5461000"/>
            </a:xfrm>
          </p:grpSpPr>
          <p:sp>
            <p:nvSpPr>
              <p:cNvPr id="17" name="Freeform 4">
                <a:extLst>
                  <a:ext uri="{FF2B5EF4-FFF2-40B4-BE49-F238E27FC236}">
                    <a16:creationId xmlns:a16="http://schemas.microsoft.com/office/drawing/2014/main" id="{FC65CC07-FA89-645E-05F6-4682617E5751}"/>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5">
              <a:extLst>
                <a:ext uri="{FF2B5EF4-FFF2-40B4-BE49-F238E27FC236}">
                  <a16:creationId xmlns:a16="http://schemas.microsoft.com/office/drawing/2014/main" id="{4FF1A394-D2CA-1AAB-EC81-47E59C1A54F3}"/>
                </a:ext>
              </a:extLst>
            </p:cNvPr>
            <p:cNvGrpSpPr>
              <a:grpSpLocks noChangeAspect="1"/>
            </p:cNvGrpSpPr>
            <p:nvPr/>
          </p:nvGrpSpPr>
          <p:grpSpPr>
            <a:xfrm>
              <a:off x="12177919" y="2232299"/>
              <a:ext cx="4302195" cy="3699888"/>
              <a:chOff x="0" y="0"/>
              <a:chExt cx="6350000" cy="5461000"/>
            </a:xfrm>
          </p:grpSpPr>
          <p:sp>
            <p:nvSpPr>
              <p:cNvPr id="16" name="Freeform 6">
                <a:extLst>
                  <a:ext uri="{FF2B5EF4-FFF2-40B4-BE49-F238E27FC236}">
                    <a16:creationId xmlns:a16="http://schemas.microsoft.com/office/drawing/2014/main" id="{C620384C-BBBF-F76F-3BE5-7B143F4229F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0" name="Group 7">
              <a:extLst>
                <a:ext uri="{FF2B5EF4-FFF2-40B4-BE49-F238E27FC236}">
                  <a16:creationId xmlns:a16="http://schemas.microsoft.com/office/drawing/2014/main" id="{11FE0FAC-BB70-281A-04F9-8D183F02357E}"/>
                </a:ext>
              </a:extLst>
            </p:cNvPr>
            <p:cNvGrpSpPr>
              <a:grpSpLocks noChangeAspect="1"/>
            </p:cNvGrpSpPr>
            <p:nvPr/>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C0773B33-7935-36AE-5DDD-89F1F8C9CC8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1" name="Group 9">
              <a:extLst>
                <a:ext uri="{FF2B5EF4-FFF2-40B4-BE49-F238E27FC236}">
                  <a16:creationId xmlns:a16="http://schemas.microsoft.com/office/drawing/2014/main" id="{97A04955-0EB6-236A-9A8A-193FBDA9C7F9}"/>
                </a:ext>
              </a:extLst>
            </p:cNvPr>
            <p:cNvGrpSpPr>
              <a:grpSpLocks noChangeAspect="1"/>
            </p:cNvGrpSpPr>
            <p:nvPr/>
          </p:nvGrpSpPr>
          <p:grpSpPr>
            <a:xfrm>
              <a:off x="12177919" y="6266409"/>
              <a:ext cx="4272388" cy="3699888"/>
              <a:chOff x="0" y="0"/>
              <a:chExt cx="6350000" cy="5499100"/>
            </a:xfrm>
          </p:grpSpPr>
          <p:sp>
            <p:nvSpPr>
              <p:cNvPr id="14" name="Freeform 10">
                <a:extLst>
                  <a:ext uri="{FF2B5EF4-FFF2-40B4-BE49-F238E27FC236}">
                    <a16:creationId xmlns:a16="http://schemas.microsoft.com/office/drawing/2014/main" id="{E8BCB372-1D58-5FC9-1CCB-13FC7E8EC6B9}"/>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2" name="Group 11">
              <a:extLst>
                <a:ext uri="{FF2B5EF4-FFF2-40B4-BE49-F238E27FC236}">
                  <a16:creationId xmlns:a16="http://schemas.microsoft.com/office/drawing/2014/main" id="{8C6D9524-CEAA-B1FE-A06D-7205621E1998}"/>
                </a:ext>
              </a:extLst>
            </p:cNvPr>
            <p:cNvGrpSpPr>
              <a:grpSpLocks noChangeAspect="1"/>
            </p:cNvGrpSpPr>
            <p:nvPr/>
          </p:nvGrpSpPr>
          <p:grpSpPr>
            <a:xfrm>
              <a:off x="14591633" y="2012871"/>
              <a:ext cx="4272388" cy="3699888"/>
              <a:chOff x="0" y="0"/>
              <a:chExt cx="6350000" cy="5499100"/>
            </a:xfrm>
          </p:grpSpPr>
          <p:sp>
            <p:nvSpPr>
              <p:cNvPr id="13" name="Freeform 12">
                <a:extLst>
                  <a:ext uri="{FF2B5EF4-FFF2-40B4-BE49-F238E27FC236}">
                    <a16:creationId xmlns:a16="http://schemas.microsoft.com/office/drawing/2014/main" id="{2D6273D6-E45E-8965-36FC-D331666B69E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9252783" y="1866900"/>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9258300" y="3238499"/>
            <a:ext cx="7775575" cy="6046789"/>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21" name="ZoneTexte 20">
            <a:extLst>
              <a:ext uri="{FF2B5EF4-FFF2-40B4-BE49-F238E27FC236}">
                <a16:creationId xmlns:a16="http://schemas.microsoft.com/office/drawing/2014/main" id="{7D738DFE-3F42-C4F4-034D-2428872458F3}"/>
              </a:ext>
            </a:extLst>
          </p:cNvPr>
          <p:cNvSpPr txBox="1"/>
          <p:nvPr/>
        </p:nvSpPr>
        <p:spPr>
          <a:xfrm>
            <a:off x="14554200" y="9803368"/>
            <a:ext cx="4191000" cy="371730"/>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22" name="Connecteur droit 21">
            <a:extLst>
              <a:ext uri="{FF2B5EF4-FFF2-40B4-BE49-F238E27FC236}">
                <a16:creationId xmlns:a16="http://schemas.microsoft.com/office/drawing/2014/main" id="{09AEB984-B2B6-9D61-4AFB-DAD2DB70C812}"/>
              </a:ext>
            </a:extLst>
          </p:cNvPr>
          <p:cNvCxnSpPr>
            <a:cxnSpLocks/>
          </p:cNvCxnSpPr>
          <p:nvPr/>
        </p:nvCxnSpPr>
        <p:spPr>
          <a:xfrm flipV="1">
            <a:off x="12806177" y="9715501"/>
            <a:ext cx="5481823" cy="238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 name="Groupe 6">
            <a:extLst>
              <a:ext uri="{FF2B5EF4-FFF2-40B4-BE49-F238E27FC236}">
                <a16:creationId xmlns:a16="http://schemas.microsoft.com/office/drawing/2014/main" id="{7E7F1C40-9256-405B-929E-BCD7DB69DE70}"/>
              </a:ext>
            </a:extLst>
          </p:cNvPr>
          <p:cNvGrpSpPr/>
          <p:nvPr userDrawn="1"/>
        </p:nvGrpSpPr>
        <p:grpSpPr>
          <a:xfrm rot="3608892">
            <a:off x="13161349" y="9151490"/>
            <a:ext cx="1076153" cy="1452741"/>
            <a:chOff x="9824704" y="-2020392"/>
            <a:chExt cx="9270979" cy="12307392"/>
          </a:xfrm>
        </p:grpSpPr>
        <p:grpSp>
          <p:nvGrpSpPr>
            <p:cNvPr id="24" name="Group 3">
              <a:extLst>
                <a:ext uri="{FF2B5EF4-FFF2-40B4-BE49-F238E27FC236}">
                  <a16:creationId xmlns:a16="http://schemas.microsoft.com/office/drawing/2014/main" id="{6178A4A1-8F9B-4306-841B-CC9926C69853}"/>
                </a:ext>
              </a:extLst>
            </p:cNvPr>
            <p:cNvGrpSpPr>
              <a:grpSpLocks noChangeAspect="1"/>
            </p:cNvGrpSpPr>
            <p:nvPr userDrawn="1"/>
          </p:nvGrpSpPr>
          <p:grpSpPr>
            <a:xfrm>
              <a:off x="9824704" y="6587112"/>
              <a:ext cx="4302195" cy="3699888"/>
              <a:chOff x="0" y="0"/>
              <a:chExt cx="6350000" cy="5461000"/>
            </a:xfrm>
          </p:grpSpPr>
          <p:sp>
            <p:nvSpPr>
              <p:cNvPr id="33" name="Freeform 4">
                <a:extLst>
                  <a:ext uri="{FF2B5EF4-FFF2-40B4-BE49-F238E27FC236}">
                    <a16:creationId xmlns:a16="http://schemas.microsoft.com/office/drawing/2014/main" id="{864C3BF5-45D6-4698-8652-9BDF6A34B751}"/>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5" name="Group 5">
              <a:extLst>
                <a:ext uri="{FF2B5EF4-FFF2-40B4-BE49-F238E27FC236}">
                  <a16:creationId xmlns:a16="http://schemas.microsoft.com/office/drawing/2014/main" id="{46B6E6C5-5BDE-40D0-A011-1ABEE10023AD}"/>
                </a:ext>
              </a:extLst>
            </p:cNvPr>
            <p:cNvGrpSpPr>
              <a:grpSpLocks noChangeAspect="1"/>
            </p:cNvGrpSpPr>
            <p:nvPr userDrawn="1"/>
          </p:nvGrpSpPr>
          <p:grpSpPr>
            <a:xfrm>
              <a:off x="12177919" y="2232299"/>
              <a:ext cx="4302195" cy="3699888"/>
              <a:chOff x="0" y="0"/>
              <a:chExt cx="6350000" cy="5461000"/>
            </a:xfrm>
          </p:grpSpPr>
          <p:sp>
            <p:nvSpPr>
              <p:cNvPr id="32" name="Freeform 6">
                <a:extLst>
                  <a:ext uri="{FF2B5EF4-FFF2-40B4-BE49-F238E27FC236}">
                    <a16:creationId xmlns:a16="http://schemas.microsoft.com/office/drawing/2014/main" id="{6C7C1282-BA2E-4903-A381-CAF29584E3F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6" name="Group 7">
              <a:extLst>
                <a:ext uri="{FF2B5EF4-FFF2-40B4-BE49-F238E27FC236}">
                  <a16:creationId xmlns:a16="http://schemas.microsoft.com/office/drawing/2014/main" id="{79B91CC2-7E55-4480-B4BB-BE320E96E2BC}"/>
                </a:ext>
              </a:extLst>
            </p:cNvPr>
            <p:cNvGrpSpPr>
              <a:grpSpLocks noChangeAspect="1"/>
            </p:cNvGrpSpPr>
            <p:nvPr userDrawn="1"/>
          </p:nvGrpSpPr>
          <p:grpSpPr>
            <a:xfrm>
              <a:off x="14793488" y="-2020392"/>
              <a:ext cx="4302195" cy="3699888"/>
              <a:chOff x="0" y="0"/>
              <a:chExt cx="6350000" cy="5461000"/>
            </a:xfrm>
          </p:grpSpPr>
          <p:sp>
            <p:nvSpPr>
              <p:cNvPr id="31" name="Freeform 8">
                <a:extLst>
                  <a:ext uri="{FF2B5EF4-FFF2-40B4-BE49-F238E27FC236}">
                    <a16:creationId xmlns:a16="http://schemas.microsoft.com/office/drawing/2014/main" id="{885D579E-64D3-4564-BEA1-70040456BEC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7" name="Group 9">
              <a:extLst>
                <a:ext uri="{FF2B5EF4-FFF2-40B4-BE49-F238E27FC236}">
                  <a16:creationId xmlns:a16="http://schemas.microsoft.com/office/drawing/2014/main" id="{4A2805AC-CCD7-4244-8ED3-DF401119ECF0}"/>
                </a:ext>
              </a:extLst>
            </p:cNvPr>
            <p:cNvGrpSpPr>
              <a:grpSpLocks noChangeAspect="1"/>
            </p:cNvGrpSpPr>
            <p:nvPr userDrawn="1"/>
          </p:nvGrpSpPr>
          <p:grpSpPr>
            <a:xfrm>
              <a:off x="12177919" y="6266409"/>
              <a:ext cx="4272388" cy="3699888"/>
              <a:chOff x="0" y="0"/>
              <a:chExt cx="6350000" cy="5499100"/>
            </a:xfrm>
          </p:grpSpPr>
          <p:sp>
            <p:nvSpPr>
              <p:cNvPr id="30" name="Freeform 10">
                <a:extLst>
                  <a:ext uri="{FF2B5EF4-FFF2-40B4-BE49-F238E27FC236}">
                    <a16:creationId xmlns:a16="http://schemas.microsoft.com/office/drawing/2014/main" id="{E0104C6B-3010-41C8-902D-E21F6331D40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8" name="Group 27">
              <a:extLst>
                <a:ext uri="{FF2B5EF4-FFF2-40B4-BE49-F238E27FC236}">
                  <a16:creationId xmlns:a16="http://schemas.microsoft.com/office/drawing/2014/main" id="{ADBF3648-13C6-4C7C-9D75-8EEFAC32761F}"/>
                </a:ext>
              </a:extLst>
            </p:cNvPr>
            <p:cNvGrpSpPr>
              <a:grpSpLocks noChangeAspect="1"/>
            </p:cNvGrpSpPr>
            <p:nvPr userDrawn="1"/>
          </p:nvGrpSpPr>
          <p:grpSpPr>
            <a:xfrm>
              <a:off x="14591633" y="2012871"/>
              <a:ext cx="4272388" cy="3699888"/>
              <a:chOff x="0" y="0"/>
              <a:chExt cx="6350000" cy="5499100"/>
            </a:xfrm>
          </p:grpSpPr>
          <p:sp>
            <p:nvSpPr>
              <p:cNvPr id="29" name="Freeform 12">
                <a:extLst>
                  <a:ext uri="{FF2B5EF4-FFF2-40B4-BE49-F238E27FC236}">
                    <a16:creationId xmlns:a16="http://schemas.microsoft.com/office/drawing/2014/main" id="{74C77D9D-0C4A-45C5-9542-861378EEE76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34" name="ZoneTexte 20">
            <a:extLst>
              <a:ext uri="{FF2B5EF4-FFF2-40B4-BE49-F238E27FC236}">
                <a16:creationId xmlns:a16="http://schemas.microsoft.com/office/drawing/2014/main" id="{7D4ECD9C-34E5-47BA-A830-9E794406C98B}"/>
              </a:ext>
            </a:extLst>
          </p:cNvPr>
          <p:cNvSpPr txBox="1"/>
          <p:nvPr userDrawn="1"/>
        </p:nvSpPr>
        <p:spPr>
          <a:xfrm>
            <a:off x="14554200" y="9803368"/>
            <a:ext cx="4191000" cy="371730"/>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35" name="Connecteur droit 21">
            <a:extLst>
              <a:ext uri="{FF2B5EF4-FFF2-40B4-BE49-F238E27FC236}">
                <a16:creationId xmlns:a16="http://schemas.microsoft.com/office/drawing/2014/main" id="{5749C472-EBF4-421F-91F4-06CA75977667}"/>
              </a:ext>
            </a:extLst>
          </p:cNvPr>
          <p:cNvCxnSpPr>
            <a:cxnSpLocks/>
          </p:cNvCxnSpPr>
          <p:nvPr userDrawn="1"/>
        </p:nvCxnSpPr>
        <p:spPr>
          <a:xfrm flipV="1">
            <a:off x="12806177" y="9715501"/>
            <a:ext cx="5481823" cy="238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43102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Slide 11">
    <p:spTree>
      <p:nvGrpSpPr>
        <p:cNvPr id="1" name=""/>
        <p:cNvGrpSpPr/>
        <p:nvPr/>
      </p:nvGrpSpPr>
      <p:grpSpPr>
        <a:xfrm>
          <a:off x="0" y="0"/>
          <a:ext cx="0" cy="0"/>
          <a:chOff x="0" y="0"/>
          <a:chExt cx="0" cy="0"/>
        </a:xfrm>
      </p:grpSpPr>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753308" y="1866900"/>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758825" y="3238499"/>
            <a:ext cx="7775575" cy="6046789"/>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a:p>
        </p:txBody>
      </p:sp>
      <p:grpSp>
        <p:nvGrpSpPr>
          <p:cNvPr id="21" name="Groupe 20">
            <a:extLst>
              <a:ext uri="{FF2B5EF4-FFF2-40B4-BE49-F238E27FC236}">
                <a16:creationId xmlns:a16="http://schemas.microsoft.com/office/drawing/2014/main" id="{CB08C4A3-70DC-084E-18F4-3F50034EA23F}"/>
              </a:ext>
            </a:extLst>
          </p:cNvPr>
          <p:cNvGrpSpPr/>
          <p:nvPr/>
        </p:nvGrpSpPr>
        <p:grpSpPr>
          <a:xfrm rot="3608892">
            <a:off x="13423098" y="9131569"/>
            <a:ext cx="1076153" cy="1452741"/>
            <a:chOff x="9824704" y="-2020392"/>
            <a:chExt cx="9270979" cy="12307392"/>
          </a:xfrm>
        </p:grpSpPr>
        <p:grpSp>
          <p:nvGrpSpPr>
            <p:cNvPr id="22" name="Group 3">
              <a:extLst>
                <a:ext uri="{FF2B5EF4-FFF2-40B4-BE49-F238E27FC236}">
                  <a16:creationId xmlns:a16="http://schemas.microsoft.com/office/drawing/2014/main" id="{DDFA6BFA-2FE7-99BE-758C-9569FDDD44CD}"/>
                </a:ext>
              </a:extLst>
            </p:cNvPr>
            <p:cNvGrpSpPr>
              <a:grpSpLocks noChangeAspect="1"/>
            </p:cNvGrpSpPr>
            <p:nvPr/>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CE46B478-2F0D-825F-BF16-2A659AFCFE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3" name="Group 5">
              <a:extLst>
                <a:ext uri="{FF2B5EF4-FFF2-40B4-BE49-F238E27FC236}">
                  <a16:creationId xmlns:a16="http://schemas.microsoft.com/office/drawing/2014/main" id="{E283E192-00EF-7A8E-7AD8-D22CDB268D02}"/>
                </a:ext>
              </a:extLst>
            </p:cNvPr>
            <p:cNvGrpSpPr>
              <a:grpSpLocks noChangeAspect="1"/>
            </p:cNvGrpSpPr>
            <p:nvPr/>
          </p:nvGrpSpPr>
          <p:grpSpPr>
            <a:xfrm>
              <a:off x="12177919" y="2232299"/>
              <a:ext cx="4302195" cy="3699888"/>
              <a:chOff x="0" y="0"/>
              <a:chExt cx="6350000" cy="5461000"/>
            </a:xfrm>
          </p:grpSpPr>
          <p:sp>
            <p:nvSpPr>
              <p:cNvPr id="30" name="Freeform 6">
                <a:extLst>
                  <a:ext uri="{FF2B5EF4-FFF2-40B4-BE49-F238E27FC236}">
                    <a16:creationId xmlns:a16="http://schemas.microsoft.com/office/drawing/2014/main" id="{90DD8469-F02C-6A43-A19C-5E64A23DEE4C}"/>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1643DB72-1316-921F-DFE3-1006B726EA58}"/>
                </a:ext>
              </a:extLst>
            </p:cNvPr>
            <p:cNvGrpSpPr>
              <a:grpSpLocks noChangeAspect="1"/>
            </p:cNvGrpSpPr>
            <p:nvPr/>
          </p:nvGrpSpPr>
          <p:grpSpPr>
            <a:xfrm>
              <a:off x="14793488" y="-2020392"/>
              <a:ext cx="4302195" cy="3699888"/>
              <a:chOff x="0" y="0"/>
              <a:chExt cx="6350000" cy="5461000"/>
            </a:xfrm>
          </p:grpSpPr>
          <p:sp>
            <p:nvSpPr>
              <p:cNvPr id="29" name="Freeform 8">
                <a:extLst>
                  <a:ext uri="{FF2B5EF4-FFF2-40B4-BE49-F238E27FC236}">
                    <a16:creationId xmlns:a16="http://schemas.microsoft.com/office/drawing/2014/main" id="{2FE68160-19F0-F1F0-B9C4-3C0FD6E8BC6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5" name="Group 9">
              <a:extLst>
                <a:ext uri="{FF2B5EF4-FFF2-40B4-BE49-F238E27FC236}">
                  <a16:creationId xmlns:a16="http://schemas.microsoft.com/office/drawing/2014/main" id="{2EE0AB81-F1DD-0DB6-2D0B-34FFABF60A43}"/>
                </a:ext>
              </a:extLst>
            </p:cNvPr>
            <p:cNvGrpSpPr>
              <a:grpSpLocks noChangeAspect="1"/>
            </p:cNvGrpSpPr>
            <p:nvPr/>
          </p:nvGrpSpPr>
          <p:grpSpPr>
            <a:xfrm>
              <a:off x="12177919" y="6266409"/>
              <a:ext cx="4272388" cy="3699888"/>
              <a:chOff x="0" y="0"/>
              <a:chExt cx="6350000" cy="5499100"/>
            </a:xfrm>
          </p:grpSpPr>
          <p:sp>
            <p:nvSpPr>
              <p:cNvPr id="28" name="Freeform 10">
                <a:extLst>
                  <a:ext uri="{FF2B5EF4-FFF2-40B4-BE49-F238E27FC236}">
                    <a16:creationId xmlns:a16="http://schemas.microsoft.com/office/drawing/2014/main" id="{2B4CB59E-473B-02BD-E5D1-80EEE7B1CF0D}"/>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6" name="Group 11">
              <a:extLst>
                <a:ext uri="{FF2B5EF4-FFF2-40B4-BE49-F238E27FC236}">
                  <a16:creationId xmlns:a16="http://schemas.microsoft.com/office/drawing/2014/main" id="{3287D850-881C-13A4-F56F-ABD12F4C26F4}"/>
                </a:ext>
              </a:extLst>
            </p:cNvPr>
            <p:cNvGrpSpPr>
              <a:grpSpLocks noChangeAspect="1"/>
            </p:cNvGrpSpPr>
            <p:nvPr/>
          </p:nvGrpSpPr>
          <p:grpSpPr>
            <a:xfrm>
              <a:off x="14591633" y="2012871"/>
              <a:ext cx="4272388" cy="3699888"/>
              <a:chOff x="0" y="0"/>
              <a:chExt cx="6350000" cy="5499100"/>
            </a:xfrm>
          </p:grpSpPr>
          <p:sp>
            <p:nvSpPr>
              <p:cNvPr id="27" name="Freeform 12">
                <a:extLst>
                  <a:ext uri="{FF2B5EF4-FFF2-40B4-BE49-F238E27FC236}">
                    <a16:creationId xmlns:a16="http://schemas.microsoft.com/office/drawing/2014/main" id="{3E417AFC-2CF8-8F7F-1F6D-7F7632F3DDF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32" name="ZoneTexte 31">
            <a:extLst>
              <a:ext uri="{FF2B5EF4-FFF2-40B4-BE49-F238E27FC236}">
                <a16:creationId xmlns:a16="http://schemas.microsoft.com/office/drawing/2014/main" id="{6FEC2391-8F45-61C5-416A-6F010BFAB883}"/>
              </a:ext>
            </a:extLst>
          </p:cNvPr>
          <p:cNvSpPr txBox="1"/>
          <p:nvPr/>
        </p:nvSpPr>
        <p:spPr>
          <a:xfrm>
            <a:off x="14706600" y="9803368"/>
            <a:ext cx="4038600" cy="371730"/>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7CA92CD-6A87-549B-196E-D39AEE96F3AB}"/>
              </a:ext>
            </a:extLst>
          </p:cNvPr>
          <p:cNvCxnSpPr>
            <a:cxnSpLocks/>
          </p:cNvCxnSpPr>
          <p:nvPr/>
        </p:nvCxnSpPr>
        <p:spPr>
          <a:xfrm>
            <a:off x="13067926" y="9715500"/>
            <a:ext cx="522007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Espace réservé pour une image  3">
            <a:extLst>
              <a:ext uri="{FF2B5EF4-FFF2-40B4-BE49-F238E27FC236}">
                <a16:creationId xmlns:a16="http://schemas.microsoft.com/office/drawing/2014/main" id="{7117B56B-855E-289E-32EB-376310D2D659}"/>
              </a:ext>
            </a:extLst>
          </p:cNvPr>
          <p:cNvSpPr>
            <a:spLocks noGrp="1"/>
          </p:cNvSpPr>
          <p:nvPr>
            <p:ph type="pic" sz="quarter" idx="10"/>
          </p:nvPr>
        </p:nvSpPr>
        <p:spPr>
          <a:xfrm>
            <a:off x="8953499" y="1866899"/>
            <a:ext cx="8267701" cy="7418389"/>
          </a:xfrm>
          <a:prstGeom prst="rect">
            <a:avLst/>
          </a:prstGeom>
        </p:spPr>
        <p:txBody>
          <a:bodyPr/>
          <a:lstStyle/>
          <a:p>
            <a:r>
              <a:rPr lang="en-US"/>
              <a:t>Click icon to add picture</a:t>
            </a:r>
            <a:endParaRPr lang="fr-FR"/>
          </a:p>
        </p:txBody>
      </p:sp>
      <p:grpSp>
        <p:nvGrpSpPr>
          <p:cNvPr id="35" name="Groupe 20">
            <a:extLst>
              <a:ext uri="{FF2B5EF4-FFF2-40B4-BE49-F238E27FC236}">
                <a16:creationId xmlns:a16="http://schemas.microsoft.com/office/drawing/2014/main" id="{478EA35C-8E60-4A6F-AD34-06C346E0E9DC}"/>
              </a:ext>
            </a:extLst>
          </p:cNvPr>
          <p:cNvGrpSpPr/>
          <p:nvPr userDrawn="1"/>
        </p:nvGrpSpPr>
        <p:grpSpPr>
          <a:xfrm rot="3608892">
            <a:off x="13423098" y="9131569"/>
            <a:ext cx="1076153" cy="1452741"/>
            <a:chOff x="9824704" y="-2020392"/>
            <a:chExt cx="9270979" cy="12307392"/>
          </a:xfrm>
        </p:grpSpPr>
        <p:grpSp>
          <p:nvGrpSpPr>
            <p:cNvPr id="36" name="Group 3">
              <a:extLst>
                <a:ext uri="{FF2B5EF4-FFF2-40B4-BE49-F238E27FC236}">
                  <a16:creationId xmlns:a16="http://schemas.microsoft.com/office/drawing/2014/main" id="{1589983F-4637-43BF-9129-72889759EF48}"/>
                </a:ext>
              </a:extLst>
            </p:cNvPr>
            <p:cNvGrpSpPr>
              <a:grpSpLocks noChangeAspect="1"/>
            </p:cNvGrpSpPr>
            <p:nvPr userDrawn="1"/>
          </p:nvGrpSpPr>
          <p:grpSpPr>
            <a:xfrm>
              <a:off x="9824704" y="6587112"/>
              <a:ext cx="4302195" cy="3699888"/>
              <a:chOff x="0" y="0"/>
              <a:chExt cx="6350000" cy="5461000"/>
            </a:xfrm>
          </p:grpSpPr>
          <p:sp>
            <p:nvSpPr>
              <p:cNvPr id="45" name="Freeform 4">
                <a:extLst>
                  <a:ext uri="{FF2B5EF4-FFF2-40B4-BE49-F238E27FC236}">
                    <a16:creationId xmlns:a16="http://schemas.microsoft.com/office/drawing/2014/main" id="{4BF748F0-FD1D-462E-8A17-42BB7DA902E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7" name="Group 5">
              <a:extLst>
                <a:ext uri="{FF2B5EF4-FFF2-40B4-BE49-F238E27FC236}">
                  <a16:creationId xmlns:a16="http://schemas.microsoft.com/office/drawing/2014/main" id="{EFC4E96A-54C2-4484-B8D5-12E5BA8198AA}"/>
                </a:ext>
              </a:extLst>
            </p:cNvPr>
            <p:cNvGrpSpPr>
              <a:grpSpLocks noChangeAspect="1"/>
            </p:cNvGrpSpPr>
            <p:nvPr userDrawn="1"/>
          </p:nvGrpSpPr>
          <p:grpSpPr>
            <a:xfrm>
              <a:off x="12177919" y="2232299"/>
              <a:ext cx="4302195" cy="3699888"/>
              <a:chOff x="0" y="0"/>
              <a:chExt cx="6350000" cy="5461000"/>
            </a:xfrm>
          </p:grpSpPr>
          <p:sp>
            <p:nvSpPr>
              <p:cNvPr id="44" name="Freeform 6">
                <a:extLst>
                  <a:ext uri="{FF2B5EF4-FFF2-40B4-BE49-F238E27FC236}">
                    <a16:creationId xmlns:a16="http://schemas.microsoft.com/office/drawing/2014/main" id="{477F6425-DFFE-43E8-B815-EEA4FF765DB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8" name="Group 7">
              <a:extLst>
                <a:ext uri="{FF2B5EF4-FFF2-40B4-BE49-F238E27FC236}">
                  <a16:creationId xmlns:a16="http://schemas.microsoft.com/office/drawing/2014/main" id="{4D654E09-182F-4037-8D49-08BBF3DDCC1A}"/>
                </a:ext>
              </a:extLst>
            </p:cNvPr>
            <p:cNvGrpSpPr>
              <a:grpSpLocks noChangeAspect="1"/>
            </p:cNvGrpSpPr>
            <p:nvPr userDrawn="1"/>
          </p:nvGrpSpPr>
          <p:grpSpPr>
            <a:xfrm>
              <a:off x="14793488" y="-2020392"/>
              <a:ext cx="4302195" cy="3699888"/>
              <a:chOff x="0" y="0"/>
              <a:chExt cx="6350000" cy="5461000"/>
            </a:xfrm>
          </p:grpSpPr>
          <p:sp>
            <p:nvSpPr>
              <p:cNvPr id="43" name="Freeform 8">
                <a:extLst>
                  <a:ext uri="{FF2B5EF4-FFF2-40B4-BE49-F238E27FC236}">
                    <a16:creationId xmlns:a16="http://schemas.microsoft.com/office/drawing/2014/main" id="{A7068070-8F55-48AB-85BD-36BBC4089F14}"/>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9" name="Group 9">
              <a:extLst>
                <a:ext uri="{FF2B5EF4-FFF2-40B4-BE49-F238E27FC236}">
                  <a16:creationId xmlns:a16="http://schemas.microsoft.com/office/drawing/2014/main" id="{71FD5FC3-895A-40CB-A11E-77CE78A2C3C3}"/>
                </a:ext>
              </a:extLst>
            </p:cNvPr>
            <p:cNvGrpSpPr>
              <a:grpSpLocks noChangeAspect="1"/>
            </p:cNvGrpSpPr>
            <p:nvPr userDrawn="1"/>
          </p:nvGrpSpPr>
          <p:grpSpPr>
            <a:xfrm>
              <a:off x="12177919" y="6266409"/>
              <a:ext cx="4272388" cy="3699888"/>
              <a:chOff x="0" y="0"/>
              <a:chExt cx="6350000" cy="5499100"/>
            </a:xfrm>
          </p:grpSpPr>
          <p:sp>
            <p:nvSpPr>
              <p:cNvPr id="42" name="Freeform 10">
                <a:extLst>
                  <a:ext uri="{FF2B5EF4-FFF2-40B4-BE49-F238E27FC236}">
                    <a16:creationId xmlns:a16="http://schemas.microsoft.com/office/drawing/2014/main" id="{BC2F9E8F-FC58-4968-9008-3B00B3C8AF1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40" name="Group 11">
              <a:extLst>
                <a:ext uri="{FF2B5EF4-FFF2-40B4-BE49-F238E27FC236}">
                  <a16:creationId xmlns:a16="http://schemas.microsoft.com/office/drawing/2014/main" id="{0B9FB7AA-2E1A-46F5-8007-3FDAF1AD1BFB}"/>
                </a:ext>
              </a:extLst>
            </p:cNvPr>
            <p:cNvGrpSpPr>
              <a:grpSpLocks noChangeAspect="1"/>
            </p:cNvGrpSpPr>
            <p:nvPr userDrawn="1"/>
          </p:nvGrpSpPr>
          <p:grpSpPr>
            <a:xfrm>
              <a:off x="14591633" y="2012871"/>
              <a:ext cx="4272388" cy="3699888"/>
              <a:chOff x="0" y="0"/>
              <a:chExt cx="6350000" cy="5499100"/>
            </a:xfrm>
          </p:grpSpPr>
          <p:sp>
            <p:nvSpPr>
              <p:cNvPr id="41" name="Freeform 12">
                <a:extLst>
                  <a:ext uri="{FF2B5EF4-FFF2-40B4-BE49-F238E27FC236}">
                    <a16:creationId xmlns:a16="http://schemas.microsoft.com/office/drawing/2014/main" id="{00116D8C-306F-479B-9820-AC099721FF57}"/>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46" name="ZoneTexte 31">
            <a:extLst>
              <a:ext uri="{FF2B5EF4-FFF2-40B4-BE49-F238E27FC236}">
                <a16:creationId xmlns:a16="http://schemas.microsoft.com/office/drawing/2014/main" id="{56F50333-62A8-4708-BC53-E9F6A46EBF5A}"/>
              </a:ext>
            </a:extLst>
          </p:cNvPr>
          <p:cNvSpPr txBox="1"/>
          <p:nvPr userDrawn="1"/>
        </p:nvSpPr>
        <p:spPr>
          <a:xfrm>
            <a:off x="14706600" y="9803368"/>
            <a:ext cx="4038600" cy="371730"/>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47" name="Connecteur droit 32">
            <a:extLst>
              <a:ext uri="{FF2B5EF4-FFF2-40B4-BE49-F238E27FC236}">
                <a16:creationId xmlns:a16="http://schemas.microsoft.com/office/drawing/2014/main" id="{43B2C7BE-B630-4CBD-89F9-011885FAA7C0}"/>
              </a:ext>
            </a:extLst>
          </p:cNvPr>
          <p:cNvCxnSpPr>
            <a:cxnSpLocks/>
          </p:cNvCxnSpPr>
          <p:nvPr userDrawn="1"/>
        </p:nvCxnSpPr>
        <p:spPr>
          <a:xfrm>
            <a:off x="13067926" y="9715500"/>
            <a:ext cx="522007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86952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lide 2">
    <p:bg>
      <p:bgPr>
        <a:solidFill>
          <a:srgbClr val="0B81D5"/>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9C2699-AC7A-E9E6-7BA2-B178F4AB02B9}"/>
              </a:ext>
            </a:extLst>
          </p:cNvPr>
          <p:cNvSpPr>
            <a:spLocks noGrp="1"/>
          </p:cNvSpPr>
          <p:nvPr>
            <p:ph type="ctrTitle"/>
          </p:nvPr>
        </p:nvSpPr>
        <p:spPr>
          <a:xfrm>
            <a:off x="1295400" y="1684338"/>
            <a:ext cx="14706600" cy="3581400"/>
          </a:xfrm>
          <a:prstGeom prst="rect">
            <a:avLst/>
          </a:prstGeom>
        </p:spPr>
        <p:txBody>
          <a:bodyPr anchor="b"/>
          <a:lstStyle>
            <a:lvl1pPr algn="l">
              <a:defRPr sz="9600" b="1" i="0">
                <a:solidFill>
                  <a:schemeClr val="bg1"/>
                </a:solidFill>
                <a:latin typeface="Poppins" pitchFamily="2" charset="77"/>
                <a:cs typeface="Poppins" pitchFamily="2" charset="77"/>
              </a:defRPr>
            </a:lvl1pPr>
          </a:lstStyle>
          <a:p>
            <a:r>
              <a:rPr lang="en-US"/>
              <a:t>Click to edit Master title style</a:t>
            </a:r>
            <a:endParaRPr lang="fr-FR"/>
          </a:p>
        </p:txBody>
      </p:sp>
      <p:sp>
        <p:nvSpPr>
          <p:cNvPr id="9" name="ZoneTexte 8">
            <a:extLst>
              <a:ext uri="{FF2B5EF4-FFF2-40B4-BE49-F238E27FC236}">
                <a16:creationId xmlns:a16="http://schemas.microsoft.com/office/drawing/2014/main" id="{115A4625-51AA-B632-6852-324A2C3FE561}"/>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A5FF4C7F-E857-B170-8567-5B89E8D8AAAF}"/>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8">
            <a:extLst>
              <a:ext uri="{FF2B5EF4-FFF2-40B4-BE49-F238E27FC236}">
                <a16:creationId xmlns:a16="http://schemas.microsoft.com/office/drawing/2014/main" id="{F89F8A43-6324-4C46-ABF6-C9E482EA2835}"/>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6" name="Connecteur droit 9">
            <a:extLst>
              <a:ext uri="{FF2B5EF4-FFF2-40B4-BE49-F238E27FC236}">
                <a16:creationId xmlns:a16="http://schemas.microsoft.com/office/drawing/2014/main" id="{AC733A90-1D3D-4E91-8791-4DBB5593C10B}"/>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12760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lide 4">
    <p:bg>
      <p:bgPr>
        <a:solidFill>
          <a:srgbClr val="2A999B"/>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6B0116-D034-7B82-665D-3BB36B4BCCA1}"/>
              </a:ext>
            </a:extLst>
          </p:cNvPr>
          <p:cNvSpPr>
            <a:spLocks noGrp="1"/>
          </p:cNvSpPr>
          <p:nvPr>
            <p:ph type="title"/>
          </p:nvPr>
        </p:nvSpPr>
        <p:spPr>
          <a:xfrm>
            <a:off x="1247775" y="1333500"/>
            <a:ext cx="12849225" cy="836612"/>
          </a:xfrm>
          <a:prstGeom prst="rect">
            <a:avLst/>
          </a:prstGeom>
        </p:spPr>
        <p:txBody>
          <a:bodyPr anchor="b"/>
          <a:lstStyle>
            <a:lvl1pPr algn="ctr">
              <a:defRPr sz="3600" b="1" i="0">
                <a:solidFill>
                  <a:schemeClr val="bg1"/>
                </a:solidFill>
                <a:latin typeface="Poppins" pitchFamily="2" charset="77"/>
                <a:cs typeface="Poppins" pitchFamily="2" charset="77"/>
              </a:defRPr>
            </a:lvl1pPr>
          </a:lstStyle>
          <a:p>
            <a:r>
              <a:rPr lang="en-US"/>
              <a:t>Click to edit Master title style</a:t>
            </a:r>
            <a:endParaRPr lang="fr-FR"/>
          </a:p>
        </p:txBody>
      </p:sp>
      <p:sp>
        <p:nvSpPr>
          <p:cNvPr id="3" name="Espace réservé du texte 2">
            <a:extLst>
              <a:ext uri="{FF2B5EF4-FFF2-40B4-BE49-F238E27FC236}">
                <a16:creationId xmlns:a16="http://schemas.microsoft.com/office/drawing/2014/main" id="{8FFCA881-C301-6987-35A4-2D7A1F0D048B}"/>
              </a:ext>
            </a:extLst>
          </p:cNvPr>
          <p:cNvSpPr>
            <a:spLocks noGrp="1"/>
          </p:cNvSpPr>
          <p:nvPr>
            <p:ph type="body" idx="1" hasCustomPrompt="1"/>
          </p:nvPr>
        </p:nvSpPr>
        <p:spPr>
          <a:xfrm>
            <a:off x="2209799" y="2421503"/>
            <a:ext cx="11887201" cy="664597"/>
          </a:xfrm>
          <a:prstGeom prst="rect">
            <a:avLst/>
          </a:prstGeom>
        </p:spPr>
        <p:txBody>
          <a:bodyPr/>
          <a:lstStyle>
            <a:lvl1pPr marL="0" indent="0">
              <a:buNone/>
              <a:defRPr sz="3200" b="0" i="0">
                <a:solidFill>
                  <a:schemeClr val="bg1"/>
                </a:solidFill>
                <a:latin typeface="Poppins Light" pitchFamily="2" charset="77"/>
                <a:cs typeface="Poppins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pic>
        <p:nvPicPr>
          <p:cNvPr id="7" name="Picture 6">
            <a:extLst>
              <a:ext uri="{FF2B5EF4-FFF2-40B4-BE49-F238E27FC236}">
                <a16:creationId xmlns:a16="http://schemas.microsoft.com/office/drawing/2014/main" id="{DC220643-49B0-404B-2FFB-A4E3A84C403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flipH="1">
            <a:off x="8364666" y="4922382"/>
            <a:ext cx="11780656" cy="5183488"/>
          </a:xfrm>
          <a:prstGeom prst="rect">
            <a:avLst/>
          </a:prstGeom>
        </p:spPr>
      </p:pic>
      <p:sp>
        <p:nvSpPr>
          <p:cNvPr id="9" name="Espace réservé du texte 8">
            <a:extLst>
              <a:ext uri="{FF2B5EF4-FFF2-40B4-BE49-F238E27FC236}">
                <a16:creationId xmlns:a16="http://schemas.microsoft.com/office/drawing/2014/main" id="{BBA06323-73C3-F075-50C6-5AFDD66F3BF1}"/>
              </a:ext>
            </a:extLst>
          </p:cNvPr>
          <p:cNvSpPr>
            <a:spLocks noGrp="1"/>
          </p:cNvSpPr>
          <p:nvPr>
            <p:ph type="body" sz="quarter" idx="10"/>
          </p:nvPr>
        </p:nvSpPr>
        <p:spPr>
          <a:xfrm>
            <a:off x="12954000" y="4381500"/>
            <a:ext cx="5105400" cy="1676400"/>
          </a:xfrm>
          <a:prstGeom prst="rect">
            <a:avLst/>
          </a:prstGeom>
        </p:spPr>
        <p:txBody>
          <a:bodyPr/>
          <a:lstStyle>
            <a:lvl1pPr>
              <a:defRPr sz="3200" b="1" i="0">
                <a:solidFill>
                  <a:schemeClr val="bg1"/>
                </a:solidFill>
                <a:latin typeface="Poppins ExtraBold" pitchFamily="2" charset="77"/>
                <a:cs typeface="Poppins ExtraBold" pitchFamily="2" charset="77"/>
              </a:defRPr>
            </a:lvl1pPr>
            <a:lvl2pPr>
              <a:defRPr sz="3200" b="1" i="0">
                <a:solidFill>
                  <a:schemeClr val="bg1"/>
                </a:solidFill>
                <a:latin typeface="Poppins ExtraBold" pitchFamily="2" charset="77"/>
                <a:cs typeface="Poppins ExtraBold" pitchFamily="2" charset="77"/>
              </a:defRPr>
            </a:lvl2pPr>
            <a:lvl3pPr>
              <a:defRPr sz="3200" b="1" i="0">
                <a:solidFill>
                  <a:schemeClr val="bg1"/>
                </a:solidFill>
                <a:latin typeface="Poppins ExtraBold" pitchFamily="2" charset="77"/>
                <a:cs typeface="Poppins ExtraBold" pitchFamily="2" charset="77"/>
              </a:defRPr>
            </a:lvl3pPr>
            <a:lvl4pPr>
              <a:defRPr sz="3200" b="1" i="0">
                <a:solidFill>
                  <a:schemeClr val="bg1"/>
                </a:solidFill>
                <a:latin typeface="Poppins ExtraBold" pitchFamily="2" charset="77"/>
                <a:cs typeface="Poppins ExtraBold" pitchFamily="2" charset="77"/>
              </a:defRPr>
            </a:lvl4pPr>
            <a:lvl5pPr>
              <a:defRPr sz="3200" b="1" i="0">
                <a:solidFill>
                  <a:schemeClr val="bg1"/>
                </a:solidFill>
                <a:latin typeface="Poppins ExtraBold" pitchFamily="2" charset="77"/>
                <a:cs typeface="Poppins ExtraBold"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1" name="Espace réservé du texte 10">
            <a:extLst>
              <a:ext uri="{FF2B5EF4-FFF2-40B4-BE49-F238E27FC236}">
                <a16:creationId xmlns:a16="http://schemas.microsoft.com/office/drawing/2014/main" id="{71A552A1-A49E-3667-80E6-812C54F82189}"/>
              </a:ext>
            </a:extLst>
          </p:cNvPr>
          <p:cNvSpPr>
            <a:spLocks noGrp="1"/>
          </p:cNvSpPr>
          <p:nvPr>
            <p:ph type="body" sz="quarter" idx="11"/>
          </p:nvPr>
        </p:nvSpPr>
        <p:spPr>
          <a:xfrm>
            <a:off x="1247775" y="4381500"/>
            <a:ext cx="6600825" cy="4266744"/>
          </a:xfrm>
          <a:prstGeom prst="rect">
            <a:avLst/>
          </a:prstGeom>
        </p:spPr>
        <p:txBody>
          <a:bodyPr/>
          <a:lstStyle>
            <a:lvl1pPr>
              <a:defRPr sz="3200" b="1" i="0">
                <a:solidFill>
                  <a:schemeClr val="bg1"/>
                </a:solidFill>
                <a:latin typeface="Poppins" pitchFamily="2" charset="77"/>
                <a:cs typeface="Poppins" pitchFamily="2" charset="77"/>
              </a:defRPr>
            </a:lvl1pPr>
            <a:lvl2pPr>
              <a:defRPr sz="3200" b="0" i="0">
                <a:solidFill>
                  <a:schemeClr val="bg1"/>
                </a:solidFill>
                <a:latin typeface="Poppins Light" pitchFamily="2" charset="77"/>
                <a:cs typeface="Poppins Light" pitchFamily="2" charset="77"/>
              </a:defRPr>
            </a:lvl2pPr>
            <a:lvl3pPr>
              <a:defRPr sz="3200" b="0" i="0">
                <a:solidFill>
                  <a:schemeClr val="bg1"/>
                </a:solidFill>
                <a:latin typeface="Poppins Light" pitchFamily="2" charset="77"/>
                <a:cs typeface="Poppins Light" pitchFamily="2" charset="77"/>
              </a:defRPr>
            </a:lvl3pPr>
            <a:lvl4pPr>
              <a:defRPr sz="3200" b="0" i="0">
                <a:solidFill>
                  <a:schemeClr val="bg1"/>
                </a:solidFill>
                <a:latin typeface="Poppins Light" pitchFamily="2" charset="77"/>
                <a:cs typeface="Poppins Light" pitchFamily="2" charset="77"/>
              </a:defRPr>
            </a:lvl4pPr>
            <a:lvl5pPr>
              <a:defRPr sz="3200" b="0" i="0">
                <a:solidFill>
                  <a:schemeClr val="bg1"/>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2" name="ZoneTexte 11">
            <a:extLst>
              <a:ext uri="{FF2B5EF4-FFF2-40B4-BE49-F238E27FC236}">
                <a16:creationId xmlns:a16="http://schemas.microsoft.com/office/drawing/2014/main" id="{53EAF698-867A-AA72-A3B9-C2FA8904A453}"/>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B980B541-87FF-6818-C5EF-62E1E62893EF}"/>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6">
            <a:extLst>
              <a:ext uri="{FF2B5EF4-FFF2-40B4-BE49-F238E27FC236}">
                <a16:creationId xmlns:a16="http://schemas.microsoft.com/office/drawing/2014/main" id="{F7180E06-7FE9-4833-996C-2E88F2879DE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flipH="1">
            <a:off x="8364666" y="4922382"/>
            <a:ext cx="11780656" cy="5183488"/>
          </a:xfrm>
          <a:prstGeom prst="rect">
            <a:avLst/>
          </a:prstGeom>
        </p:spPr>
      </p:pic>
      <p:sp>
        <p:nvSpPr>
          <p:cNvPr id="14" name="ZoneTexte 11">
            <a:extLst>
              <a:ext uri="{FF2B5EF4-FFF2-40B4-BE49-F238E27FC236}">
                <a16:creationId xmlns:a16="http://schemas.microsoft.com/office/drawing/2014/main" id="{93A24646-3BB0-4861-BF60-37482A4F57FB}"/>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5" name="Connecteur droit 12">
            <a:extLst>
              <a:ext uri="{FF2B5EF4-FFF2-40B4-BE49-F238E27FC236}">
                <a16:creationId xmlns:a16="http://schemas.microsoft.com/office/drawing/2014/main" id="{E32CBB25-74E7-4D31-AC37-0E273B9EE49D}"/>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03889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Slide 7">
    <p:bg>
      <p:bgPr>
        <a:solidFill>
          <a:srgbClr val="FDD92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29B772-47FA-A598-5C21-372863AB2985}"/>
              </a:ext>
            </a:extLst>
          </p:cNvPr>
          <p:cNvSpPr>
            <a:spLocks noGrp="1"/>
          </p:cNvSpPr>
          <p:nvPr>
            <p:ph type="title"/>
          </p:nvPr>
        </p:nvSpPr>
        <p:spPr>
          <a:xfrm>
            <a:off x="1257300" y="3193144"/>
            <a:ext cx="13906500" cy="1989137"/>
          </a:xfrm>
          <a:prstGeom prst="rect">
            <a:avLst/>
          </a:prstGeom>
        </p:spPr>
        <p:txBody>
          <a:bodyPr/>
          <a:lstStyle>
            <a:lvl1pPr algn="ctr">
              <a:defRPr sz="12000" b="1" i="0">
                <a:solidFill>
                  <a:schemeClr val="bg1"/>
                </a:solidFill>
                <a:latin typeface="Poppins ExtraBold" pitchFamily="2" charset="77"/>
                <a:cs typeface="Poppins ExtraBold" pitchFamily="2" charset="77"/>
              </a:defRPr>
            </a:lvl1pPr>
          </a:lstStyle>
          <a:p>
            <a:r>
              <a:rPr lang="en-US"/>
              <a:t>Click to edit Master title style</a:t>
            </a:r>
            <a:endParaRPr lang="fr-FR"/>
          </a:p>
        </p:txBody>
      </p:sp>
      <p:sp>
        <p:nvSpPr>
          <p:cNvPr id="9" name="ZoneTexte 8">
            <a:extLst>
              <a:ext uri="{FF2B5EF4-FFF2-40B4-BE49-F238E27FC236}">
                <a16:creationId xmlns:a16="http://schemas.microsoft.com/office/drawing/2014/main" id="{9654D700-40AB-67FB-A664-06EABDDA417D}"/>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7070B578-4E2A-E210-3400-AB221B8B7B7D}"/>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8">
            <a:extLst>
              <a:ext uri="{FF2B5EF4-FFF2-40B4-BE49-F238E27FC236}">
                <a16:creationId xmlns:a16="http://schemas.microsoft.com/office/drawing/2014/main" id="{300D1424-CDF5-47C6-9FD9-76A8D4B5FE99}"/>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6" name="Connecteur droit 9">
            <a:extLst>
              <a:ext uri="{FF2B5EF4-FFF2-40B4-BE49-F238E27FC236}">
                <a16:creationId xmlns:a16="http://schemas.microsoft.com/office/drawing/2014/main" id="{BD36A3D9-E296-4E03-BC20-595B36375D22}"/>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69463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lide 8">
    <p:bg>
      <p:bgPr>
        <a:solidFill>
          <a:srgbClr val="FC7A1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B178F2-1499-D8A5-397B-450410B15C39}"/>
              </a:ext>
            </a:extLst>
          </p:cNvPr>
          <p:cNvSpPr>
            <a:spLocks noGrp="1"/>
          </p:cNvSpPr>
          <p:nvPr>
            <p:ph type="title"/>
          </p:nvPr>
        </p:nvSpPr>
        <p:spPr>
          <a:xfrm>
            <a:off x="1260475" y="685800"/>
            <a:ext cx="15122525" cy="1181100"/>
          </a:xfrm>
          <a:prstGeom prst="rect">
            <a:avLst/>
          </a:prstGeom>
        </p:spPr>
        <p:txBody>
          <a:bodyPr anchor="b"/>
          <a:lstStyle>
            <a:lvl1pPr>
              <a:defRPr sz="6700" b="1" i="0">
                <a:solidFill>
                  <a:schemeClr val="bg1"/>
                </a:solidFill>
                <a:latin typeface="Poppins" pitchFamily="2" charset="77"/>
                <a:cs typeface="Poppins" pitchFamily="2" charset="77"/>
              </a:defRPr>
            </a:lvl1pPr>
          </a:lstStyle>
          <a:p>
            <a:r>
              <a:rPr lang="en-US"/>
              <a:t>Click to edit Master title style</a:t>
            </a:r>
            <a:endParaRPr lang="fr-FR"/>
          </a:p>
        </p:txBody>
      </p:sp>
      <p:sp>
        <p:nvSpPr>
          <p:cNvPr id="3" name="Espace réservé du contenu 2">
            <a:extLst>
              <a:ext uri="{FF2B5EF4-FFF2-40B4-BE49-F238E27FC236}">
                <a16:creationId xmlns:a16="http://schemas.microsoft.com/office/drawing/2014/main" id="{12B305B0-6FF4-8121-C0C8-F8A11F3E94A4}"/>
              </a:ext>
            </a:extLst>
          </p:cNvPr>
          <p:cNvSpPr>
            <a:spLocks noGrp="1"/>
          </p:cNvSpPr>
          <p:nvPr>
            <p:ph idx="1"/>
          </p:nvPr>
        </p:nvSpPr>
        <p:spPr>
          <a:xfrm>
            <a:off x="1260475" y="2324100"/>
            <a:ext cx="15773400" cy="6467475"/>
          </a:xfrm>
          <a:prstGeom prst="rect">
            <a:avLst/>
          </a:prstGeom>
        </p:spPr>
        <p:txBody>
          <a:bodyPr/>
          <a:lstStyle>
            <a:lvl1pPr>
              <a:lnSpc>
                <a:spcPct val="100000"/>
              </a:lnSpc>
              <a:defRPr sz="2800" b="0" i="0">
                <a:solidFill>
                  <a:schemeClr val="bg1"/>
                </a:solidFill>
                <a:latin typeface="Poppins Light" pitchFamily="2" charset="77"/>
                <a:cs typeface="Poppins Light" pitchFamily="2" charset="77"/>
              </a:defRPr>
            </a:lvl1pPr>
            <a:lvl2pPr>
              <a:lnSpc>
                <a:spcPct val="100000"/>
              </a:lnSpc>
              <a:defRPr sz="2800" b="0" i="0">
                <a:solidFill>
                  <a:schemeClr val="bg1"/>
                </a:solidFill>
                <a:latin typeface="Poppins Light" pitchFamily="2" charset="77"/>
                <a:cs typeface="Poppins Light" pitchFamily="2" charset="77"/>
              </a:defRPr>
            </a:lvl2pPr>
            <a:lvl3pPr>
              <a:lnSpc>
                <a:spcPct val="100000"/>
              </a:lnSpc>
              <a:defRPr sz="2800" b="0" i="0">
                <a:solidFill>
                  <a:schemeClr val="bg1"/>
                </a:solidFill>
                <a:latin typeface="Poppins Light" pitchFamily="2" charset="77"/>
                <a:cs typeface="Poppins Light" pitchFamily="2" charset="77"/>
              </a:defRPr>
            </a:lvl3pPr>
            <a:lvl4pPr>
              <a:lnSpc>
                <a:spcPct val="100000"/>
              </a:lnSpc>
              <a:defRPr sz="2800" b="0" i="0">
                <a:solidFill>
                  <a:schemeClr val="bg1"/>
                </a:solidFill>
                <a:latin typeface="Poppins Light" pitchFamily="2" charset="77"/>
                <a:cs typeface="Poppins Light" pitchFamily="2" charset="77"/>
              </a:defRPr>
            </a:lvl4pPr>
            <a:lvl5pPr>
              <a:lnSpc>
                <a:spcPct val="100000"/>
              </a:lnSpc>
              <a:defRPr sz="2800" b="0" i="0">
                <a:solidFill>
                  <a:schemeClr val="bg1"/>
                </a:solidFill>
                <a:latin typeface="Poppins Light" pitchFamily="2" charset="77"/>
                <a:cs typeface="Poppins Light" pitchFamily="2" charset="77"/>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8" name="Group 2">
            <a:extLst>
              <a:ext uri="{FF2B5EF4-FFF2-40B4-BE49-F238E27FC236}">
                <a16:creationId xmlns:a16="http://schemas.microsoft.com/office/drawing/2014/main" id="{240841F2-E156-7087-C5E5-65CFD62F7B23}"/>
              </a:ext>
            </a:extLst>
          </p:cNvPr>
          <p:cNvGrpSpPr/>
          <p:nvPr/>
        </p:nvGrpSpPr>
        <p:grpSpPr>
          <a:xfrm>
            <a:off x="10036618" y="0"/>
            <a:ext cx="8251382" cy="10364563"/>
            <a:chOff x="0" y="0"/>
            <a:chExt cx="11001842" cy="13819417"/>
          </a:xfrm>
        </p:grpSpPr>
        <p:pic>
          <p:nvPicPr>
            <p:cNvPr id="9" name="Picture 3">
              <a:extLst>
                <a:ext uri="{FF2B5EF4-FFF2-40B4-BE49-F238E27FC236}">
                  <a16:creationId xmlns:a16="http://schemas.microsoft.com/office/drawing/2014/main" id="{AE00EE06-6848-ACF3-C5A9-593CF19C0EE6}"/>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rcRect l="10194" r="10194"/>
            <a:stretch>
              <a:fillRect/>
            </a:stretch>
          </p:blipFill>
          <p:spPr>
            <a:xfrm>
              <a:off x="0" y="0"/>
              <a:ext cx="11001842" cy="13819417"/>
            </a:xfrm>
            <a:prstGeom prst="rect">
              <a:avLst/>
            </a:prstGeom>
          </p:spPr>
        </p:pic>
      </p:grpSp>
      <p:sp>
        <p:nvSpPr>
          <p:cNvPr id="10" name="ZoneTexte 9">
            <a:extLst>
              <a:ext uri="{FF2B5EF4-FFF2-40B4-BE49-F238E27FC236}">
                <a16:creationId xmlns:a16="http://schemas.microsoft.com/office/drawing/2014/main" id="{D01408C3-EE6B-65AE-8C0F-A04C9FF29190}"/>
              </a:ext>
            </a:extLst>
          </p:cNvPr>
          <p:cNvSpPr txBox="1"/>
          <p:nvPr/>
        </p:nvSpPr>
        <p:spPr>
          <a:xfrm>
            <a:off x="152400" y="9803368"/>
            <a:ext cx="6019800" cy="369332"/>
          </a:xfrm>
          <a:prstGeom prst="rect">
            <a:avLst/>
          </a:prstGeom>
          <a:noFill/>
        </p:spPr>
        <p:txBody>
          <a:bodyPr wrap="square" rtlCol="0">
            <a:spAutoFit/>
          </a:bodyPr>
          <a:lstStyle/>
          <a:p>
            <a:pPr algn="l"/>
            <a:r>
              <a:rPr lang="fr-FR" err="1">
                <a:solidFill>
                  <a:schemeClr val="bg1"/>
                </a:solidFill>
                <a:latin typeface="Poppins" pitchFamily="2" charset="77"/>
                <a:cs typeface="Poppins" pitchFamily="2" charset="77"/>
              </a:rPr>
              <a:t>Comprehensive</a:t>
            </a:r>
            <a:r>
              <a:rPr lang="fr-FR">
                <a:solidFill>
                  <a:schemeClr val="bg1"/>
                </a:solidFill>
                <a:latin typeface="Poppins" pitchFamily="2" charset="77"/>
                <a:cs typeface="Poppins" pitchFamily="2" charset="77"/>
              </a:rPr>
              <a:t> Training 2022</a:t>
            </a:r>
          </a:p>
        </p:txBody>
      </p:sp>
      <p:cxnSp>
        <p:nvCxnSpPr>
          <p:cNvPr id="11" name="Connecteur droit 10">
            <a:extLst>
              <a:ext uri="{FF2B5EF4-FFF2-40B4-BE49-F238E27FC236}">
                <a16:creationId xmlns:a16="http://schemas.microsoft.com/office/drawing/2014/main" id="{F23883E3-AFF2-3F0D-FE24-5D37432AA8B8}"/>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2">
            <a:extLst>
              <a:ext uri="{FF2B5EF4-FFF2-40B4-BE49-F238E27FC236}">
                <a16:creationId xmlns:a16="http://schemas.microsoft.com/office/drawing/2014/main" id="{2997214C-0738-455A-8BC3-8F22C66AFAF2}"/>
              </a:ext>
            </a:extLst>
          </p:cNvPr>
          <p:cNvGrpSpPr/>
          <p:nvPr userDrawn="1"/>
        </p:nvGrpSpPr>
        <p:grpSpPr>
          <a:xfrm>
            <a:off x="10036618" y="0"/>
            <a:ext cx="8251382" cy="10364563"/>
            <a:chOff x="0" y="0"/>
            <a:chExt cx="11001842" cy="13819417"/>
          </a:xfrm>
        </p:grpSpPr>
        <p:pic>
          <p:nvPicPr>
            <p:cNvPr id="13" name="Picture 3">
              <a:extLst>
                <a:ext uri="{FF2B5EF4-FFF2-40B4-BE49-F238E27FC236}">
                  <a16:creationId xmlns:a16="http://schemas.microsoft.com/office/drawing/2014/main" id="{8D402436-BB8A-4B96-AEBD-0FD72F59851A}"/>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rcRect l="10194" r="10194"/>
            <a:stretch>
              <a:fillRect/>
            </a:stretch>
          </p:blipFill>
          <p:spPr>
            <a:xfrm>
              <a:off x="0" y="0"/>
              <a:ext cx="11001842" cy="13819417"/>
            </a:xfrm>
            <a:prstGeom prst="rect">
              <a:avLst/>
            </a:prstGeom>
          </p:spPr>
        </p:pic>
      </p:grpSp>
      <p:sp>
        <p:nvSpPr>
          <p:cNvPr id="14" name="ZoneTexte 9">
            <a:extLst>
              <a:ext uri="{FF2B5EF4-FFF2-40B4-BE49-F238E27FC236}">
                <a16:creationId xmlns:a16="http://schemas.microsoft.com/office/drawing/2014/main" id="{3326AEC6-863E-4E73-AA6E-D0606D83FBB2}"/>
              </a:ext>
            </a:extLst>
          </p:cNvPr>
          <p:cNvSpPr txBox="1"/>
          <p:nvPr userDrawn="1"/>
        </p:nvSpPr>
        <p:spPr>
          <a:xfrm>
            <a:off x="152400" y="9803368"/>
            <a:ext cx="6019800" cy="369332"/>
          </a:xfrm>
          <a:prstGeom prst="rect">
            <a:avLst/>
          </a:prstGeom>
          <a:noFill/>
        </p:spPr>
        <p:txBody>
          <a:bodyPr wrap="square" rtlCol="0">
            <a:spAutoFit/>
          </a:bodyPr>
          <a:lstStyle/>
          <a:p>
            <a:pPr algn="l"/>
            <a:r>
              <a:rPr lang="fr-FR" err="1">
                <a:solidFill>
                  <a:schemeClr val="bg1"/>
                </a:solidFill>
                <a:latin typeface="Poppins" pitchFamily="2" charset="77"/>
                <a:cs typeface="Poppins" pitchFamily="2" charset="77"/>
              </a:rPr>
              <a:t>Comprehensive</a:t>
            </a:r>
            <a:r>
              <a:rPr lang="fr-FR">
                <a:solidFill>
                  <a:schemeClr val="bg1"/>
                </a:solidFill>
                <a:latin typeface="Poppins" pitchFamily="2" charset="77"/>
                <a:cs typeface="Poppins" pitchFamily="2" charset="77"/>
              </a:rPr>
              <a:t> Training 2022</a:t>
            </a:r>
          </a:p>
        </p:txBody>
      </p:sp>
      <p:cxnSp>
        <p:nvCxnSpPr>
          <p:cNvPr id="15" name="Connecteur droit 10">
            <a:extLst>
              <a:ext uri="{FF2B5EF4-FFF2-40B4-BE49-F238E27FC236}">
                <a16:creationId xmlns:a16="http://schemas.microsoft.com/office/drawing/2014/main" id="{C0CD0A30-A1AC-4DD4-83E8-81FEDF4EF16B}"/>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54832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1257300" y="547688"/>
            <a:ext cx="15773400" cy="1989137"/>
          </a:xfrm>
          <a:prstGeom prst="rect">
            <a:avLst/>
          </a:prstGeom>
        </p:spPr>
        <p:txBody>
          <a:bodyPr/>
          <a:lstStyle>
            <a:lvl1pPr>
              <a:defRPr sz="4600"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1277620" y="3314699"/>
          <a:ext cx="9466581" cy="5410192"/>
        </p:xfrm>
        <a:graphic>
          <a:graphicData uri="http://schemas.openxmlformats.org/drawingml/2006/table">
            <a:tbl>
              <a:tblPr/>
              <a:tblGrid>
                <a:gridCol w="3155527">
                  <a:extLst>
                    <a:ext uri="{9D8B030D-6E8A-4147-A177-3AD203B41FA5}">
                      <a16:colId xmlns:a16="http://schemas.microsoft.com/office/drawing/2014/main" val="20000"/>
                    </a:ext>
                  </a:extLst>
                </a:gridCol>
                <a:gridCol w="3155527">
                  <a:extLst>
                    <a:ext uri="{9D8B030D-6E8A-4147-A177-3AD203B41FA5}">
                      <a16:colId xmlns:a16="http://schemas.microsoft.com/office/drawing/2014/main" val="20001"/>
                    </a:ext>
                  </a:extLst>
                </a:gridCol>
                <a:gridCol w="3155527">
                  <a:extLst>
                    <a:ext uri="{9D8B030D-6E8A-4147-A177-3AD203B41FA5}">
                      <a16:colId xmlns:a16="http://schemas.microsoft.com/office/drawing/2014/main" val="20002"/>
                    </a:ext>
                  </a:extLst>
                </a:gridCol>
              </a:tblGrid>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1277620" y="3314699"/>
          <a:ext cx="9466581" cy="5410192"/>
        </p:xfrm>
        <a:graphic>
          <a:graphicData uri="http://schemas.openxmlformats.org/drawingml/2006/table">
            <a:tbl>
              <a:tblPr/>
              <a:tblGrid>
                <a:gridCol w="3155527">
                  <a:extLst>
                    <a:ext uri="{9D8B030D-6E8A-4147-A177-3AD203B41FA5}">
                      <a16:colId xmlns:a16="http://schemas.microsoft.com/office/drawing/2014/main" val="20000"/>
                    </a:ext>
                  </a:extLst>
                </a:gridCol>
                <a:gridCol w="3155527">
                  <a:extLst>
                    <a:ext uri="{9D8B030D-6E8A-4147-A177-3AD203B41FA5}">
                      <a16:colId xmlns:a16="http://schemas.microsoft.com/office/drawing/2014/main" val="20001"/>
                    </a:ext>
                  </a:extLst>
                </a:gridCol>
                <a:gridCol w="3155527">
                  <a:extLst>
                    <a:ext uri="{9D8B030D-6E8A-4147-A177-3AD203B41FA5}">
                      <a16:colId xmlns:a16="http://schemas.microsoft.com/office/drawing/2014/main" val="20002"/>
                    </a:ext>
                  </a:extLst>
                </a:gridCol>
              </a:tblGrid>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lide 12">
    <p:bg>
      <p:bgPr>
        <a:solidFill>
          <a:srgbClr val="0B81D5"/>
        </a:solidFill>
        <a:effectLst/>
      </p:bgPr>
    </p:bg>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E78E7117-4A1C-F4A2-EB4A-6283B155A099}"/>
              </a:ext>
            </a:extLst>
          </p:cNvPr>
          <p:cNvSpPr>
            <a:spLocks noGrp="1"/>
          </p:cNvSpPr>
          <p:nvPr>
            <p:ph type="title"/>
          </p:nvPr>
        </p:nvSpPr>
        <p:spPr>
          <a:xfrm>
            <a:off x="1257300" y="3467100"/>
            <a:ext cx="15773400" cy="1989137"/>
          </a:xfrm>
          <a:prstGeom prst="rect">
            <a:avLst/>
          </a:prstGeom>
        </p:spPr>
        <p:txBody>
          <a:bodyPr/>
          <a:lstStyle>
            <a:lvl1pPr>
              <a:defRPr sz="12000" b="1" i="0">
                <a:solidFill>
                  <a:schemeClr val="bg1"/>
                </a:solidFill>
                <a:latin typeface="Poppins ExtraBold" pitchFamily="2" charset="77"/>
                <a:cs typeface="Poppins ExtraBold" pitchFamily="2" charset="77"/>
              </a:defRPr>
            </a:lvl1pPr>
          </a:lstStyle>
          <a:p>
            <a:r>
              <a:rPr lang="en-US"/>
              <a:t>Click to edit Master title style</a:t>
            </a:r>
            <a:endParaRPr lang="fr-FR"/>
          </a:p>
        </p:txBody>
      </p:sp>
      <p:sp>
        <p:nvSpPr>
          <p:cNvPr id="10" name="ZoneTexte 9">
            <a:extLst>
              <a:ext uri="{FF2B5EF4-FFF2-40B4-BE49-F238E27FC236}">
                <a16:creationId xmlns:a16="http://schemas.microsoft.com/office/drawing/2014/main" id="{91024A51-4193-8BB3-18C3-A7275B277A5F}"/>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1" name="Connecteur droit 10">
            <a:extLst>
              <a:ext uri="{FF2B5EF4-FFF2-40B4-BE49-F238E27FC236}">
                <a16:creationId xmlns:a16="http://schemas.microsoft.com/office/drawing/2014/main" id="{6F7FC030-F010-B63C-5B90-9A3FD0605712}"/>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9">
            <a:extLst>
              <a:ext uri="{FF2B5EF4-FFF2-40B4-BE49-F238E27FC236}">
                <a16:creationId xmlns:a16="http://schemas.microsoft.com/office/drawing/2014/main" id="{2BFD5D57-2804-4D5E-B901-1691EB166FA1}"/>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6" name="Connecteur droit 10">
            <a:extLst>
              <a:ext uri="{FF2B5EF4-FFF2-40B4-BE49-F238E27FC236}">
                <a16:creationId xmlns:a16="http://schemas.microsoft.com/office/drawing/2014/main" id="{40285514-FF2D-4778-AD88-1B6AAED0D925}"/>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83207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lide 13">
    <p:bg>
      <p:bgPr>
        <a:solidFill>
          <a:srgbClr val="FDD92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2C4CCC0-C8FF-3E89-EB2A-894261FB92FE}"/>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77B3945E-3250-1619-AD6C-D3FA26DE97C6}"/>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698D1918-A606-45EB-AB6E-473F5D2E6FCF}"/>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5648A5C3-764F-4FF6-A883-08BC19DA8E40}"/>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66180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lide 14">
    <p:bg>
      <p:bgPr>
        <a:solidFill>
          <a:srgbClr val="FC7A1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86DE16B-331B-EF9B-D63D-78B4178B23B4}"/>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F0333726-0B94-FE93-A8C7-FFCD9A29A6EE}"/>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266439F6-92BF-4825-AFC1-146831AE9C61}"/>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51876523-A5BD-4FD3-B4C4-F3528541B2AA}"/>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8274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lide 5">
    <p:spTree>
      <p:nvGrpSpPr>
        <p:cNvPr id="1" name=""/>
        <p:cNvGrpSpPr/>
        <p:nvPr/>
      </p:nvGrpSpPr>
      <p:grpSpPr>
        <a:xfrm>
          <a:off x="0" y="0"/>
          <a:ext cx="0" cy="0"/>
          <a:chOff x="0" y="0"/>
          <a:chExt cx="0" cy="0"/>
        </a:xfrm>
      </p:grpSpPr>
      <p:grpSp>
        <p:nvGrpSpPr>
          <p:cNvPr id="17" name="Groupe 16">
            <a:extLst>
              <a:ext uri="{FF2B5EF4-FFF2-40B4-BE49-F238E27FC236}">
                <a16:creationId xmlns:a16="http://schemas.microsoft.com/office/drawing/2014/main" id="{1CAF00C5-F7DA-4755-E96D-64A96C08B39E}"/>
              </a:ext>
            </a:extLst>
          </p:cNvPr>
          <p:cNvGrpSpPr/>
          <p:nvPr userDrawn="1"/>
        </p:nvGrpSpPr>
        <p:grpSpPr>
          <a:xfrm rot="3608892">
            <a:off x="6256109" y="9131569"/>
            <a:ext cx="1076153" cy="1452741"/>
            <a:chOff x="9824704" y="-2020392"/>
            <a:chExt cx="9270979" cy="12307392"/>
          </a:xfrm>
        </p:grpSpPr>
        <p:grpSp>
          <p:nvGrpSpPr>
            <p:cNvPr id="18" name="Group 3">
              <a:extLst>
                <a:ext uri="{FF2B5EF4-FFF2-40B4-BE49-F238E27FC236}">
                  <a16:creationId xmlns:a16="http://schemas.microsoft.com/office/drawing/2014/main" id="{D44535E7-C4DC-78DB-A7A8-6270D639D59E}"/>
                </a:ext>
              </a:extLst>
            </p:cNvPr>
            <p:cNvGrpSpPr>
              <a:grpSpLocks noChangeAspect="1"/>
            </p:cNvGrpSpPr>
            <p:nvPr userDrawn="1"/>
          </p:nvGrpSpPr>
          <p:grpSpPr>
            <a:xfrm>
              <a:off x="9824704" y="6587112"/>
              <a:ext cx="4302195" cy="3699888"/>
              <a:chOff x="0" y="0"/>
              <a:chExt cx="6350000" cy="5461000"/>
            </a:xfrm>
          </p:grpSpPr>
          <p:sp>
            <p:nvSpPr>
              <p:cNvPr id="27" name="Freeform 4">
                <a:extLst>
                  <a:ext uri="{FF2B5EF4-FFF2-40B4-BE49-F238E27FC236}">
                    <a16:creationId xmlns:a16="http://schemas.microsoft.com/office/drawing/2014/main" id="{A37C8411-6E3C-DB79-4F3B-86873DF6054D}"/>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9" name="Group 5">
              <a:extLst>
                <a:ext uri="{FF2B5EF4-FFF2-40B4-BE49-F238E27FC236}">
                  <a16:creationId xmlns:a16="http://schemas.microsoft.com/office/drawing/2014/main" id="{B0CB359F-A173-B531-357E-06D398B7AB1C}"/>
                </a:ext>
              </a:extLst>
            </p:cNvPr>
            <p:cNvGrpSpPr>
              <a:grpSpLocks noChangeAspect="1"/>
            </p:cNvGrpSpPr>
            <p:nvPr userDrawn="1"/>
          </p:nvGrpSpPr>
          <p:grpSpPr>
            <a:xfrm>
              <a:off x="12177919" y="2232299"/>
              <a:ext cx="4302195" cy="3699888"/>
              <a:chOff x="0" y="0"/>
              <a:chExt cx="6350000" cy="5461000"/>
            </a:xfrm>
          </p:grpSpPr>
          <p:sp>
            <p:nvSpPr>
              <p:cNvPr id="26" name="Freeform 6">
                <a:extLst>
                  <a:ext uri="{FF2B5EF4-FFF2-40B4-BE49-F238E27FC236}">
                    <a16:creationId xmlns:a16="http://schemas.microsoft.com/office/drawing/2014/main" id="{D3A751FA-5239-5689-E97A-22A3E01E423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0" name="Group 7">
              <a:extLst>
                <a:ext uri="{FF2B5EF4-FFF2-40B4-BE49-F238E27FC236}">
                  <a16:creationId xmlns:a16="http://schemas.microsoft.com/office/drawing/2014/main" id="{B4AD2B37-84FA-623C-764F-410A0D79FD05}"/>
                </a:ext>
              </a:extLst>
            </p:cNvPr>
            <p:cNvGrpSpPr>
              <a:grpSpLocks noChangeAspect="1"/>
            </p:cNvGrpSpPr>
            <p:nvPr userDrawn="1"/>
          </p:nvGrpSpPr>
          <p:grpSpPr>
            <a:xfrm>
              <a:off x="14793488" y="-2020392"/>
              <a:ext cx="4302195" cy="3699888"/>
              <a:chOff x="0" y="0"/>
              <a:chExt cx="6350000" cy="5461000"/>
            </a:xfrm>
          </p:grpSpPr>
          <p:sp>
            <p:nvSpPr>
              <p:cNvPr id="25" name="Freeform 8">
                <a:extLst>
                  <a:ext uri="{FF2B5EF4-FFF2-40B4-BE49-F238E27FC236}">
                    <a16:creationId xmlns:a16="http://schemas.microsoft.com/office/drawing/2014/main" id="{1664A612-F7DB-74A1-5454-42692D5B2B2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1" name="Group 9">
              <a:extLst>
                <a:ext uri="{FF2B5EF4-FFF2-40B4-BE49-F238E27FC236}">
                  <a16:creationId xmlns:a16="http://schemas.microsoft.com/office/drawing/2014/main" id="{F9A50F3A-CC65-9428-CA94-85FC043A5A02}"/>
                </a:ext>
              </a:extLst>
            </p:cNvPr>
            <p:cNvGrpSpPr>
              <a:grpSpLocks noChangeAspect="1"/>
            </p:cNvGrpSpPr>
            <p:nvPr userDrawn="1"/>
          </p:nvGrpSpPr>
          <p:grpSpPr>
            <a:xfrm>
              <a:off x="12177919" y="6266409"/>
              <a:ext cx="4272388" cy="3699888"/>
              <a:chOff x="0" y="0"/>
              <a:chExt cx="6350000" cy="5499100"/>
            </a:xfrm>
          </p:grpSpPr>
          <p:sp>
            <p:nvSpPr>
              <p:cNvPr id="24" name="Freeform 10">
                <a:extLst>
                  <a:ext uri="{FF2B5EF4-FFF2-40B4-BE49-F238E27FC236}">
                    <a16:creationId xmlns:a16="http://schemas.microsoft.com/office/drawing/2014/main" id="{B8460C0A-E74C-758D-A48E-B995FA25B9A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2" name="Group 11">
              <a:extLst>
                <a:ext uri="{FF2B5EF4-FFF2-40B4-BE49-F238E27FC236}">
                  <a16:creationId xmlns:a16="http://schemas.microsoft.com/office/drawing/2014/main" id="{D6838A77-76A0-D0FF-5F1A-4E295F1F4E66}"/>
                </a:ext>
              </a:extLst>
            </p:cNvPr>
            <p:cNvGrpSpPr>
              <a:grpSpLocks noChangeAspect="1"/>
            </p:cNvGrpSpPr>
            <p:nvPr userDrawn="1"/>
          </p:nvGrpSpPr>
          <p:grpSpPr>
            <a:xfrm>
              <a:off x="14591633" y="2012871"/>
              <a:ext cx="4272388" cy="3699888"/>
              <a:chOff x="0" y="0"/>
              <a:chExt cx="6350000" cy="5499100"/>
            </a:xfrm>
          </p:grpSpPr>
          <p:sp>
            <p:nvSpPr>
              <p:cNvPr id="23" name="Freeform 12">
                <a:extLst>
                  <a:ext uri="{FF2B5EF4-FFF2-40B4-BE49-F238E27FC236}">
                    <a16:creationId xmlns:a16="http://schemas.microsoft.com/office/drawing/2014/main" id="{1A8BC44C-8E16-7A0F-96B8-1BDFC0A0A7B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28" name="ZoneTexte 27">
            <a:extLst>
              <a:ext uri="{FF2B5EF4-FFF2-40B4-BE49-F238E27FC236}">
                <a16:creationId xmlns:a16="http://schemas.microsoft.com/office/drawing/2014/main" id="{61B6D1A2-E21B-8081-F592-001617AE51D2}"/>
              </a:ext>
            </a:extLst>
          </p:cNvPr>
          <p:cNvSpPr txBox="1"/>
          <p:nvPr userDrawn="1"/>
        </p:nvSpPr>
        <p:spPr>
          <a:xfrm>
            <a:off x="152400" y="9803368"/>
            <a:ext cx="6019800" cy="369332"/>
          </a:xfrm>
          <a:prstGeom prst="rect">
            <a:avLst/>
          </a:prstGeom>
          <a:noFill/>
        </p:spPr>
        <p:txBody>
          <a:bodyPr wrap="square" rtlCol="0">
            <a:spAutoFit/>
          </a:bodyPr>
          <a:lstStyle/>
          <a:p>
            <a:pPr algn="l"/>
            <a:r>
              <a:rPr lang="fr-FR" err="1">
                <a:latin typeface="Poppins" pitchFamily="2" charset="77"/>
                <a:cs typeface="Poppins" pitchFamily="2" charset="77"/>
              </a:rPr>
              <a:t>Comprehensive</a:t>
            </a:r>
            <a:r>
              <a:rPr lang="fr-FR">
                <a:latin typeface="Poppins" pitchFamily="2" charset="77"/>
                <a:cs typeface="Poppins" pitchFamily="2" charset="77"/>
              </a:rPr>
              <a:t> Training 2022</a:t>
            </a:r>
          </a:p>
        </p:txBody>
      </p:sp>
      <p:cxnSp>
        <p:nvCxnSpPr>
          <p:cNvPr id="29" name="Connecteur droit 28">
            <a:extLst>
              <a:ext uri="{FF2B5EF4-FFF2-40B4-BE49-F238E27FC236}">
                <a16:creationId xmlns:a16="http://schemas.microsoft.com/office/drawing/2014/main" id="{6256D9B0-C816-675E-C239-53EFB72DE25A}"/>
              </a:ext>
            </a:extLst>
          </p:cNvPr>
          <p:cNvCxnSpPr>
            <a:cxnSpLocks/>
          </p:cNvCxnSpPr>
          <p:nvPr userDrawn="1"/>
        </p:nvCxnSpPr>
        <p:spPr>
          <a:xfrm>
            <a:off x="-76200" y="9739311"/>
            <a:ext cx="76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itre 1">
            <a:extLst>
              <a:ext uri="{FF2B5EF4-FFF2-40B4-BE49-F238E27FC236}">
                <a16:creationId xmlns:a16="http://schemas.microsoft.com/office/drawing/2014/main" id="{E25F335D-C4FF-B8A9-66BE-917BC7B40018}"/>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a:t>Modifiez le style du titre</a:t>
            </a:r>
          </a:p>
        </p:txBody>
      </p:sp>
      <p:sp>
        <p:nvSpPr>
          <p:cNvPr id="31" name="Espace réservé du contenu 2">
            <a:extLst>
              <a:ext uri="{FF2B5EF4-FFF2-40B4-BE49-F238E27FC236}">
                <a16:creationId xmlns:a16="http://schemas.microsoft.com/office/drawing/2014/main" id="{4EAFE968-A7A1-B80F-4139-D9795C9CC134}"/>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235151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lide 15">
    <p:bg>
      <p:bgPr>
        <a:solidFill>
          <a:srgbClr val="2A999B"/>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4249773-7829-2639-CAD4-53A89902C226}"/>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EC69D02E-10EE-ED47-32D3-E99071AB4317}"/>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5590F213-7120-421C-80C7-B69F7817CE16}"/>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0F9FA888-967F-4C13-9AF2-031A4BF5E147}"/>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5106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lide 16">
    <p:bg>
      <p:bgPr>
        <a:solidFill>
          <a:srgbClr val="032B43"/>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2628781-542C-9F56-75E5-5734B283FF86}"/>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3" name="Connecteur droit 2">
            <a:extLst>
              <a:ext uri="{FF2B5EF4-FFF2-40B4-BE49-F238E27FC236}">
                <a16:creationId xmlns:a16="http://schemas.microsoft.com/office/drawing/2014/main" id="{893CBE26-6BFA-8EAA-053B-D984FBA72D37}"/>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ZoneTexte 1">
            <a:extLst>
              <a:ext uri="{FF2B5EF4-FFF2-40B4-BE49-F238E27FC236}">
                <a16:creationId xmlns:a16="http://schemas.microsoft.com/office/drawing/2014/main" id="{D3FD96F2-F163-42BA-97EE-BCAFB991A9DB}"/>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5" name="Connecteur droit 2">
            <a:extLst>
              <a:ext uri="{FF2B5EF4-FFF2-40B4-BE49-F238E27FC236}">
                <a16:creationId xmlns:a16="http://schemas.microsoft.com/office/drawing/2014/main" id="{0D5A5CCE-16D0-4145-B792-281F652C08C8}"/>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28512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lide 17">
    <p:bg>
      <p:bgPr>
        <a:solidFill>
          <a:srgbClr val="0B81D5"/>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5E1A3A1-851F-BB41-DAB8-E35A550A7220}"/>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CB195B3F-6D64-5BD4-0B1F-27212A1C1A06}"/>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04BC2742-A355-4148-895C-AA56F17466AC}"/>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312CF02E-AE59-4BFF-A703-2DA5C9DFB5DE}"/>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64127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4_Title and Content">
    <p:bg>
      <p:bgPr>
        <a:solidFill>
          <a:schemeClr val="bg1"/>
        </a:solidFill>
        <a:effectLst/>
      </p:bgPr>
    </p:bg>
    <p:spTree>
      <p:nvGrpSpPr>
        <p:cNvPr id="1" name=""/>
        <p:cNvGrpSpPr/>
        <p:nvPr/>
      </p:nvGrpSpPr>
      <p:grpSpPr>
        <a:xfrm>
          <a:off x="0" y="0"/>
          <a:ext cx="0" cy="0"/>
          <a:chOff x="0" y="0"/>
          <a:chExt cx="0" cy="0"/>
        </a:xfrm>
      </p:grpSpPr>
      <p:sp>
        <p:nvSpPr>
          <p:cNvPr id="14" name="Rectangle 13"/>
          <p:cNvSpPr/>
          <p:nvPr userDrawn="1"/>
        </p:nvSpPr>
        <p:spPr>
          <a:xfrm>
            <a:off x="0" y="8853362"/>
            <a:ext cx="18288000" cy="1433651"/>
          </a:xfrm>
          <a:prstGeom prst="rect">
            <a:avLst/>
          </a:prstGeom>
          <a:gradFill flip="none" rotWithShape="1">
            <a:gsLst>
              <a:gs pos="0">
                <a:schemeClr val="tx2">
                  <a:lumMod val="50000"/>
                </a:schemeClr>
              </a:gs>
              <a:gs pos="77000">
                <a:schemeClr val="tx2"/>
              </a:gs>
              <a:gs pos="20000">
                <a:schemeClr val="tx2">
                  <a:lumMod val="75000"/>
                </a:schemeClr>
              </a:gs>
              <a:gs pos="100000">
                <a:schemeClr val="tx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23">
              <a:highlight>
                <a:srgbClr val="FFDD0F"/>
              </a:highlight>
            </a:endParaRPr>
          </a:p>
        </p:txBody>
      </p:sp>
      <p:sp>
        <p:nvSpPr>
          <p:cNvPr id="12" name="Content Placeholder 2"/>
          <p:cNvSpPr>
            <a:spLocks noGrp="1"/>
          </p:cNvSpPr>
          <p:nvPr>
            <p:ph sz="quarter" idx="13" hasCustomPrompt="1"/>
          </p:nvPr>
        </p:nvSpPr>
        <p:spPr>
          <a:xfrm>
            <a:off x="739732" y="1713203"/>
            <a:ext cx="16701920" cy="6558191"/>
          </a:xfrm>
        </p:spPr>
        <p:txBody>
          <a:bodyPr/>
          <a:lstStyle>
            <a:lvl1pPr>
              <a:lnSpc>
                <a:spcPts val="4727"/>
              </a:lnSpc>
              <a:buClr>
                <a:srgbClr val="088FC8"/>
              </a:buClr>
              <a:defRPr sz="4247" b="0" cap="none" spc="-38" baseline="0">
                <a:solidFill>
                  <a:schemeClr val="tx1">
                    <a:lumMod val="65000"/>
                    <a:lumOff val="35000"/>
                  </a:schemeClr>
                </a:solidFill>
                <a:latin typeface="Calibri" panose="020F0502020204030204" pitchFamily="34" charset="0"/>
                <a:cs typeface="Calibri" panose="020F0502020204030204" pitchFamily="34" charset="0"/>
              </a:defRPr>
            </a:lvl1pPr>
            <a:lvl2pPr marL="1266125" indent="-422042">
              <a:lnSpc>
                <a:spcPct val="100000"/>
              </a:lnSpc>
              <a:buClr>
                <a:srgbClr val="088FC8"/>
              </a:buClr>
              <a:buSzPct val="85000"/>
              <a:buFont typeface="Wingdings" charset="2"/>
              <a:buChar char="Ø"/>
              <a:defRPr sz="3693" b="0" cap="none" spc="-38" baseline="0">
                <a:solidFill>
                  <a:schemeClr val="tx1">
                    <a:lumMod val="65000"/>
                    <a:lumOff val="35000"/>
                  </a:schemeClr>
                </a:solidFill>
                <a:latin typeface="Calibri" panose="020F0502020204030204" pitchFamily="34" charset="0"/>
                <a:cs typeface="Calibri" panose="020F0502020204030204" pitchFamily="34" charset="0"/>
              </a:defRPr>
            </a:lvl2pPr>
            <a:lvl3pPr marL="2110206" indent="-422042">
              <a:lnSpc>
                <a:spcPct val="100000"/>
              </a:lnSpc>
              <a:buClr>
                <a:schemeClr val="tx1">
                  <a:lumMod val="50000"/>
                  <a:lumOff val="50000"/>
                </a:schemeClr>
              </a:buClr>
              <a:buSzPct val="80000"/>
              <a:buFont typeface="Arial" charset="0"/>
              <a:buChar char="•"/>
              <a:defRPr b="0" cap="none" spc="-38" baseline="0">
                <a:solidFill>
                  <a:schemeClr val="tx1">
                    <a:lumMod val="65000"/>
                    <a:lumOff val="35000"/>
                  </a:schemeClr>
                </a:solidFill>
                <a:latin typeface="Calibri" panose="020F0502020204030204" pitchFamily="34" charset="0"/>
                <a:cs typeface="Calibri" panose="020F0502020204030204" pitchFamily="34" charset="0"/>
              </a:defRPr>
            </a:lvl3pPr>
            <a:lvl4pPr>
              <a:defRPr b="0" cap="none" spc="-38" baseline="0">
                <a:solidFill>
                  <a:schemeClr val="tx1">
                    <a:lumMod val="65000"/>
                    <a:lumOff val="35000"/>
                  </a:schemeClr>
                </a:solidFill>
                <a:latin typeface="Calibri" panose="020F0502020204030204" pitchFamily="34" charset="0"/>
                <a:cs typeface="Calibri" panose="020F0502020204030204" pitchFamily="34" charset="0"/>
              </a:defRPr>
            </a:lvl4pPr>
            <a:lvl5pPr>
              <a:defRPr b="0" cap="none" spc="-38" baseline="0">
                <a:solidFill>
                  <a:schemeClr val="tx1">
                    <a:lumMod val="65000"/>
                    <a:lumOff val="35000"/>
                  </a:schemeClr>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1A09BD29-924B-9846-9702-13BA75CC63E6}"/>
              </a:ext>
            </a:extLst>
          </p:cNvPr>
          <p:cNvSpPr>
            <a:spLocks noGrp="1"/>
          </p:cNvSpPr>
          <p:nvPr>
            <p:ph type="title" hasCustomPrompt="1"/>
          </p:nvPr>
        </p:nvSpPr>
        <p:spPr>
          <a:xfrm>
            <a:off x="739728" y="402273"/>
            <a:ext cx="15546675" cy="1310928"/>
          </a:xfrm>
          <a:noFill/>
          <a:ln>
            <a:noFill/>
          </a:ln>
        </p:spPr>
        <p:txBody>
          <a:bodyPr/>
          <a:lstStyle>
            <a:lvl1pPr algn="l">
              <a:defRPr sz="5169" b="1" i="0" cap="none" spc="-93" baseline="0">
                <a:solidFill>
                  <a:srgbClr val="088FC8"/>
                </a:solidFill>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grpSp>
        <p:nvGrpSpPr>
          <p:cNvPr id="9" name="Group 6">
            <a:extLst>
              <a:ext uri="{FF2B5EF4-FFF2-40B4-BE49-F238E27FC236}">
                <a16:creationId xmlns:a16="http://schemas.microsoft.com/office/drawing/2014/main" id="{43C5FC9E-228C-EB45-B963-C0896C67C311}"/>
              </a:ext>
            </a:extLst>
          </p:cNvPr>
          <p:cNvGrpSpPr/>
          <p:nvPr/>
        </p:nvGrpSpPr>
        <p:grpSpPr>
          <a:xfrm>
            <a:off x="15383975" y="9487762"/>
            <a:ext cx="2846561" cy="282023"/>
            <a:chOff x="9744815" y="6296146"/>
            <a:chExt cx="1897707" cy="188015"/>
          </a:xfrm>
          <a:solidFill>
            <a:srgbClr val="B2D7E5"/>
          </a:solidFill>
        </p:grpSpPr>
        <p:sp>
          <p:nvSpPr>
            <p:cNvPr id="58" name="Google Shape;121;p6">
              <a:extLst>
                <a:ext uri="{FF2B5EF4-FFF2-40B4-BE49-F238E27FC236}">
                  <a16:creationId xmlns:a16="http://schemas.microsoft.com/office/drawing/2014/main" id="{F0018C2F-E7C3-EC4E-86DB-784265804044}"/>
                </a:ext>
              </a:extLst>
            </p:cNvPr>
            <p:cNvSpPr/>
            <p:nvPr/>
          </p:nvSpPr>
          <p:spPr>
            <a:xfrm>
              <a:off x="9744815" y="6303892"/>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 name="Google Shape;122;p6">
              <a:extLst>
                <a:ext uri="{FF2B5EF4-FFF2-40B4-BE49-F238E27FC236}">
                  <a16:creationId xmlns:a16="http://schemas.microsoft.com/office/drawing/2014/main" id="{FF659AFE-0FCD-354F-82ED-9ECE6CEEC8B9}"/>
                </a:ext>
              </a:extLst>
            </p:cNvPr>
            <p:cNvSpPr/>
            <p:nvPr/>
          </p:nvSpPr>
          <p:spPr>
            <a:xfrm>
              <a:off x="9867578" y="6303892"/>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 name="Google Shape;123;p6">
              <a:extLst>
                <a:ext uri="{FF2B5EF4-FFF2-40B4-BE49-F238E27FC236}">
                  <a16:creationId xmlns:a16="http://schemas.microsoft.com/office/drawing/2014/main" id="{16D9FF6D-C021-0C43-96F6-BC1E710655A0}"/>
                </a:ext>
              </a:extLst>
            </p:cNvPr>
            <p:cNvSpPr/>
            <p:nvPr/>
          </p:nvSpPr>
          <p:spPr>
            <a:xfrm>
              <a:off x="9990341" y="6303892"/>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 name="Google Shape;124;p6">
              <a:extLst>
                <a:ext uri="{FF2B5EF4-FFF2-40B4-BE49-F238E27FC236}">
                  <a16:creationId xmlns:a16="http://schemas.microsoft.com/office/drawing/2014/main" id="{560D7282-BFE2-074D-941F-E46C8B15819D}"/>
                </a:ext>
              </a:extLst>
            </p:cNvPr>
            <p:cNvSpPr/>
            <p:nvPr/>
          </p:nvSpPr>
          <p:spPr>
            <a:xfrm>
              <a:off x="10113104" y="6303892"/>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 name="Google Shape;125;p6">
              <a:extLst>
                <a:ext uri="{FF2B5EF4-FFF2-40B4-BE49-F238E27FC236}">
                  <a16:creationId xmlns:a16="http://schemas.microsoft.com/office/drawing/2014/main" id="{D759A54E-EAA7-9845-82E6-F4A61A00F085}"/>
                </a:ext>
              </a:extLst>
            </p:cNvPr>
            <p:cNvSpPr/>
            <p:nvPr/>
          </p:nvSpPr>
          <p:spPr>
            <a:xfrm>
              <a:off x="9744815" y="6428064"/>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 name="Google Shape;128;p6">
              <a:extLst>
                <a:ext uri="{FF2B5EF4-FFF2-40B4-BE49-F238E27FC236}">
                  <a16:creationId xmlns:a16="http://schemas.microsoft.com/office/drawing/2014/main" id="{CF8ADF82-9976-F547-83BD-437AD94A0640}"/>
                </a:ext>
              </a:extLst>
            </p:cNvPr>
            <p:cNvSpPr/>
            <p:nvPr/>
          </p:nvSpPr>
          <p:spPr>
            <a:xfrm>
              <a:off x="9867578" y="6428064"/>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 name="Google Shape;129;p6">
              <a:extLst>
                <a:ext uri="{FF2B5EF4-FFF2-40B4-BE49-F238E27FC236}">
                  <a16:creationId xmlns:a16="http://schemas.microsoft.com/office/drawing/2014/main" id="{EF18765F-A26B-EA4C-9E94-3C922066D36C}"/>
                </a:ext>
              </a:extLst>
            </p:cNvPr>
            <p:cNvSpPr/>
            <p:nvPr/>
          </p:nvSpPr>
          <p:spPr>
            <a:xfrm>
              <a:off x="9990341" y="6428064"/>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 name="Google Shape;130;p6">
              <a:extLst>
                <a:ext uri="{FF2B5EF4-FFF2-40B4-BE49-F238E27FC236}">
                  <a16:creationId xmlns:a16="http://schemas.microsoft.com/office/drawing/2014/main" id="{5C8667CE-1995-A54B-A950-F8E8DC8F3CA2}"/>
                </a:ext>
              </a:extLst>
            </p:cNvPr>
            <p:cNvSpPr/>
            <p:nvPr/>
          </p:nvSpPr>
          <p:spPr>
            <a:xfrm>
              <a:off x="10113104" y="6428064"/>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 name="Google Shape;121;p6">
              <a:extLst>
                <a:ext uri="{FF2B5EF4-FFF2-40B4-BE49-F238E27FC236}">
                  <a16:creationId xmlns:a16="http://schemas.microsoft.com/office/drawing/2014/main" id="{682E3DD8-165F-A647-B5FF-4656F0279E97}"/>
                </a:ext>
              </a:extLst>
            </p:cNvPr>
            <p:cNvSpPr/>
            <p:nvPr/>
          </p:nvSpPr>
          <p:spPr>
            <a:xfrm>
              <a:off x="10238189" y="6303892"/>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 name="Google Shape;122;p6">
              <a:extLst>
                <a:ext uri="{FF2B5EF4-FFF2-40B4-BE49-F238E27FC236}">
                  <a16:creationId xmlns:a16="http://schemas.microsoft.com/office/drawing/2014/main" id="{C2FED0AE-89B7-C842-AAA4-80421C42E80E}"/>
                </a:ext>
              </a:extLst>
            </p:cNvPr>
            <p:cNvSpPr/>
            <p:nvPr/>
          </p:nvSpPr>
          <p:spPr>
            <a:xfrm>
              <a:off x="10360952" y="6303892"/>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 name="Google Shape;123;p6">
              <a:extLst>
                <a:ext uri="{FF2B5EF4-FFF2-40B4-BE49-F238E27FC236}">
                  <a16:creationId xmlns:a16="http://schemas.microsoft.com/office/drawing/2014/main" id="{F02D5F4F-5964-584B-98FA-A8BBAB436632}"/>
                </a:ext>
              </a:extLst>
            </p:cNvPr>
            <p:cNvSpPr/>
            <p:nvPr/>
          </p:nvSpPr>
          <p:spPr>
            <a:xfrm>
              <a:off x="10483715" y="6303892"/>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 name="Google Shape;124;p6">
              <a:extLst>
                <a:ext uri="{FF2B5EF4-FFF2-40B4-BE49-F238E27FC236}">
                  <a16:creationId xmlns:a16="http://schemas.microsoft.com/office/drawing/2014/main" id="{CDF040B4-88D8-E64C-A941-2C44EB486609}"/>
                </a:ext>
              </a:extLst>
            </p:cNvPr>
            <p:cNvSpPr/>
            <p:nvPr/>
          </p:nvSpPr>
          <p:spPr>
            <a:xfrm>
              <a:off x="10606478" y="6303892"/>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 name="Google Shape;125;p6">
              <a:extLst>
                <a:ext uri="{FF2B5EF4-FFF2-40B4-BE49-F238E27FC236}">
                  <a16:creationId xmlns:a16="http://schemas.microsoft.com/office/drawing/2014/main" id="{F59892B9-96B3-F642-BC61-361483B8D795}"/>
                </a:ext>
              </a:extLst>
            </p:cNvPr>
            <p:cNvSpPr/>
            <p:nvPr/>
          </p:nvSpPr>
          <p:spPr>
            <a:xfrm>
              <a:off x="10238189" y="6428064"/>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 name="Google Shape;128;p6">
              <a:extLst>
                <a:ext uri="{FF2B5EF4-FFF2-40B4-BE49-F238E27FC236}">
                  <a16:creationId xmlns:a16="http://schemas.microsoft.com/office/drawing/2014/main" id="{5306231B-5286-AA4F-A046-F03CA5CB92C7}"/>
                </a:ext>
              </a:extLst>
            </p:cNvPr>
            <p:cNvSpPr/>
            <p:nvPr/>
          </p:nvSpPr>
          <p:spPr>
            <a:xfrm>
              <a:off x="10360952" y="6428064"/>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 name="Google Shape;129;p6">
              <a:extLst>
                <a:ext uri="{FF2B5EF4-FFF2-40B4-BE49-F238E27FC236}">
                  <a16:creationId xmlns:a16="http://schemas.microsoft.com/office/drawing/2014/main" id="{46EE35AF-766A-BE46-A048-4BD098BD094C}"/>
                </a:ext>
              </a:extLst>
            </p:cNvPr>
            <p:cNvSpPr/>
            <p:nvPr/>
          </p:nvSpPr>
          <p:spPr>
            <a:xfrm>
              <a:off x="10483715" y="6428064"/>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 name="Google Shape;130;p6">
              <a:extLst>
                <a:ext uri="{FF2B5EF4-FFF2-40B4-BE49-F238E27FC236}">
                  <a16:creationId xmlns:a16="http://schemas.microsoft.com/office/drawing/2014/main" id="{AF5DBDED-1338-B845-A742-0AB1E0CCD54C}"/>
                </a:ext>
              </a:extLst>
            </p:cNvPr>
            <p:cNvSpPr/>
            <p:nvPr/>
          </p:nvSpPr>
          <p:spPr>
            <a:xfrm>
              <a:off x="10606478" y="6428064"/>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 name="Google Shape;121;p6">
              <a:extLst>
                <a:ext uri="{FF2B5EF4-FFF2-40B4-BE49-F238E27FC236}">
                  <a16:creationId xmlns:a16="http://schemas.microsoft.com/office/drawing/2014/main" id="{09F2D4B0-1FE1-3A49-9A11-B2C077597B05}"/>
                </a:ext>
              </a:extLst>
            </p:cNvPr>
            <p:cNvSpPr/>
            <p:nvPr/>
          </p:nvSpPr>
          <p:spPr>
            <a:xfrm>
              <a:off x="10724762" y="6296146"/>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 name="Google Shape;122;p6">
              <a:extLst>
                <a:ext uri="{FF2B5EF4-FFF2-40B4-BE49-F238E27FC236}">
                  <a16:creationId xmlns:a16="http://schemas.microsoft.com/office/drawing/2014/main" id="{7BFD28DB-BCE4-2740-8C04-868D5F2FFEB7}"/>
                </a:ext>
              </a:extLst>
            </p:cNvPr>
            <p:cNvSpPr/>
            <p:nvPr/>
          </p:nvSpPr>
          <p:spPr>
            <a:xfrm>
              <a:off x="10847525" y="6296146"/>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 name="Google Shape;123;p6">
              <a:extLst>
                <a:ext uri="{FF2B5EF4-FFF2-40B4-BE49-F238E27FC236}">
                  <a16:creationId xmlns:a16="http://schemas.microsoft.com/office/drawing/2014/main" id="{11A0DFDC-8091-5E46-9E34-3A1888D4B256}"/>
                </a:ext>
              </a:extLst>
            </p:cNvPr>
            <p:cNvSpPr/>
            <p:nvPr/>
          </p:nvSpPr>
          <p:spPr>
            <a:xfrm>
              <a:off x="10970288" y="6296146"/>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 name="Google Shape;124;p6">
              <a:extLst>
                <a:ext uri="{FF2B5EF4-FFF2-40B4-BE49-F238E27FC236}">
                  <a16:creationId xmlns:a16="http://schemas.microsoft.com/office/drawing/2014/main" id="{34457819-8826-2048-B112-5EEA98AB0CD0}"/>
                </a:ext>
              </a:extLst>
            </p:cNvPr>
            <p:cNvSpPr/>
            <p:nvPr/>
          </p:nvSpPr>
          <p:spPr>
            <a:xfrm>
              <a:off x="11093051" y="6296146"/>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 name="Google Shape;125;p6">
              <a:extLst>
                <a:ext uri="{FF2B5EF4-FFF2-40B4-BE49-F238E27FC236}">
                  <a16:creationId xmlns:a16="http://schemas.microsoft.com/office/drawing/2014/main" id="{46978472-0D1A-744B-9F5C-85914D7E2DD0}"/>
                </a:ext>
              </a:extLst>
            </p:cNvPr>
            <p:cNvSpPr/>
            <p:nvPr/>
          </p:nvSpPr>
          <p:spPr>
            <a:xfrm>
              <a:off x="10724762" y="6420318"/>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 name="Google Shape;128;p6">
              <a:extLst>
                <a:ext uri="{FF2B5EF4-FFF2-40B4-BE49-F238E27FC236}">
                  <a16:creationId xmlns:a16="http://schemas.microsoft.com/office/drawing/2014/main" id="{015DF28D-2897-6C42-BDEF-CEB381E4111D}"/>
                </a:ext>
              </a:extLst>
            </p:cNvPr>
            <p:cNvSpPr/>
            <p:nvPr/>
          </p:nvSpPr>
          <p:spPr>
            <a:xfrm>
              <a:off x="10847525" y="6420318"/>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 name="Google Shape;129;p6">
              <a:extLst>
                <a:ext uri="{FF2B5EF4-FFF2-40B4-BE49-F238E27FC236}">
                  <a16:creationId xmlns:a16="http://schemas.microsoft.com/office/drawing/2014/main" id="{57E62BD1-70EC-A348-9F10-0A9BF15EE12E}"/>
                </a:ext>
              </a:extLst>
            </p:cNvPr>
            <p:cNvSpPr/>
            <p:nvPr/>
          </p:nvSpPr>
          <p:spPr>
            <a:xfrm>
              <a:off x="10970288" y="6420318"/>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1" name="Google Shape;130;p6">
              <a:extLst>
                <a:ext uri="{FF2B5EF4-FFF2-40B4-BE49-F238E27FC236}">
                  <a16:creationId xmlns:a16="http://schemas.microsoft.com/office/drawing/2014/main" id="{9BD87790-809C-0D49-ACBC-77D1351956C5}"/>
                </a:ext>
              </a:extLst>
            </p:cNvPr>
            <p:cNvSpPr/>
            <p:nvPr/>
          </p:nvSpPr>
          <p:spPr>
            <a:xfrm>
              <a:off x="11093051" y="6420318"/>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 name="Google Shape;121;p6">
              <a:extLst>
                <a:ext uri="{FF2B5EF4-FFF2-40B4-BE49-F238E27FC236}">
                  <a16:creationId xmlns:a16="http://schemas.microsoft.com/office/drawing/2014/main" id="{AD567024-3DF1-6643-90F5-BBC94140B516}"/>
                </a:ext>
              </a:extLst>
            </p:cNvPr>
            <p:cNvSpPr/>
            <p:nvPr/>
          </p:nvSpPr>
          <p:spPr>
            <a:xfrm>
              <a:off x="11218136" y="6296146"/>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 name="Google Shape;122;p6">
              <a:extLst>
                <a:ext uri="{FF2B5EF4-FFF2-40B4-BE49-F238E27FC236}">
                  <a16:creationId xmlns:a16="http://schemas.microsoft.com/office/drawing/2014/main" id="{78ACCCCB-A7B2-6341-96F5-2C74D943B2DB}"/>
                </a:ext>
              </a:extLst>
            </p:cNvPr>
            <p:cNvSpPr/>
            <p:nvPr/>
          </p:nvSpPr>
          <p:spPr>
            <a:xfrm>
              <a:off x="11340899" y="6296146"/>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 name="Google Shape;123;p6">
              <a:extLst>
                <a:ext uri="{FF2B5EF4-FFF2-40B4-BE49-F238E27FC236}">
                  <a16:creationId xmlns:a16="http://schemas.microsoft.com/office/drawing/2014/main" id="{617AEE73-AC7F-2A43-80FE-4CB62253EBD8}"/>
                </a:ext>
              </a:extLst>
            </p:cNvPr>
            <p:cNvSpPr/>
            <p:nvPr/>
          </p:nvSpPr>
          <p:spPr>
            <a:xfrm>
              <a:off x="11463662" y="6296146"/>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 name="Google Shape;124;p6">
              <a:extLst>
                <a:ext uri="{FF2B5EF4-FFF2-40B4-BE49-F238E27FC236}">
                  <a16:creationId xmlns:a16="http://schemas.microsoft.com/office/drawing/2014/main" id="{4B702CF7-EFEA-B641-9903-05E8ECEB13BA}"/>
                </a:ext>
              </a:extLst>
            </p:cNvPr>
            <p:cNvSpPr/>
            <p:nvPr/>
          </p:nvSpPr>
          <p:spPr>
            <a:xfrm>
              <a:off x="11586425" y="6296146"/>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 name="Google Shape;125;p6">
              <a:extLst>
                <a:ext uri="{FF2B5EF4-FFF2-40B4-BE49-F238E27FC236}">
                  <a16:creationId xmlns:a16="http://schemas.microsoft.com/office/drawing/2014/main" id="{73AC454A-F41A-4D45-A960-C1DA568B7C6E}"/>
                </a:ext>
              </a:extLst>
            </p:cNvPr>
            <p:cNvSpPr/>
            <p:nvPr/>
          </p:nvSpPr>
          <p:spPr>
            <a:xfrm>
              <a:off x="11218136" y="6420318"/>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7" name="Google Shape;128;p6">
              <a:extLst>
                <a:ext uri="{FF2B5EF4-FFF2-40B4-BE49-F238E27FC236}">
                  <a16:creationId xmlns:a16="http://schemas.microsoft.com/office/drawing/2014/main" id="{9F728555-55BA-1E48-B113-23FD1B8FDB49}"/>
                </a:ext>
              </a:extLst>
            </p:cNvPr>
            <p:cNvSpPr/>
            <p:nvPr/>
          </p:nvSpPr>
          <p:spPr>
            <a:xfrm>
              <a:off x="11340899" y="6420318"/>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 name="Google Shape;129;p6">
              <a:extLst>
                <a:ext uri="{FF2B5EF4-FFF2-40B4-BE49-F238E27FC236}">
                  <a16:creationId xmlns:a16="http://schemas.microsoft.com/office/drawing/2014/main" id="{9E7A4FCC-702E-C142-89F6-991C5D46B48D}"/>
                </a:ext>
              </a:extLst>
            </p:cNvPr>
            <p:cNvSpPr/>
            <p:nvPr/>
          </p:nvSpPr>
          <p:spPr>
            <a:xfrm>
              <a:off x="11463662" y="6420318"/>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 name="Google Shape;130;p6">
              <a:extLst>
                <a:ext uri="{FF2B5EF4-FFF2-40B4-BE49-F238E27FC236}">
                  <a16:creationId xmlns:a16="http://schemas.microsoft.com/office/drawing/2014/main" id="{96CA85C7-B1C8-9F47-908D-86286CB68249}"/>
                </a:ext>
              </a:extLst>
            </p:cNvPr>
            <p:cNvSpPr/>
            <p:nvPr/>
          </p:nvSpPr>
          <p:spPr>
            <a:xfrm>
              <a:off x="11586425" y="6420318"/>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1" name="Group 7">
            <a:extLst>
              <a:ext uri="{FF2B5EF4-FFF2-40B4-BE49-F238E27FC236}">
                <a16:creationId xmlns:a16="http://schemas.microsoft.com/office/drawing/2014/main" id="{9543EFE1-58F2-4E43-A67C-B8695B5A4116}"/>
              </a:ext>
            </a:extLst>
          </p:cNvPr>
          <p:cNvGrpSpPr/>
          <p:nvPr/>
        </p:nvGrpSpPr>
        <p:grpSpPr>
          <a:xfrm>
            <a:off x="16483785" y="461672"/>
            <a:ext cx="1376640" cy="646553"/>
            <a:chOff x="7550255" y="7081625"/>
            <a:chExt cx="917760" cy="431035"/>
          </a:xfrm>
          <a:solidFill>
            <a:srgbClr val="BFDEE9"/>
          </a:solidFill>
        </p:grpSpPr>
        <p:sp>
          <p:nvSpPr>
            <p:cNvPr id="26" name="Google Shape;126;p6">
              <a:extLst>
                <a:ext uri="{FF2B5EF4-FFF2-40B4-BE49-F238E27FC236}">
                  <a16:creationId xmlns:a16="http://schemas.microsoft.com/office/drawing/2014/main" id="{B04A3E68-0E02-5E48-8B0B-9CAC1770645E}"/>
                </a:ext>
              </a:extLst>
            </p:cNvPr>
            <p:cNvSpPr/>
            <p:nvPr/>
          </p:nvSpPr>
          <p:spPr>
            <a:xfrm>
              <a:off x="7550255" y="7081625"/>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27" name="Google Shape;127;p6">
              <a:extLst>
                <a:ext uri="{FF2B5EF4-FFF2-40B4-BE49-F238E27FC236}">
                  <a16:creationId xmlns:a16="http://schemas.microsoft.com/office/drawing/2014/main" id="{5E8F6F93-66EE-9A4D-A93E-31B7A579E7E8}"/>
                </a:ext>
              </a:extLst>
            </p:cNvPr>
            <p:cNvSpPr/>
            <p:nvPr/>
          </p:nvSpPr>
          <p:spPr>
            <a:xfrm>
              <a:off x="7550255" y="7205797"/>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28" name="Google Shape;131;p6">
              <a:extLst>
                <a:ext uri="{FF2B5EF4-FFF2-40B4-BE49-F238E27FC236}">
                  <a16:creationId xmlns:a16="http://schemas.microsoft.com/office/drawing/2014/main" id="{F2B0CC70-0105-934B-8CF6-6D076513B5A3}"/>
                </a:ext>
              </a:extLst>
            </p:cNvPr>
            <p:cNvSpPr/>
            <p:nvPr/>
          </p:nvSpPr>
          <p:spPr>
            <a:xfrm>
              <a:off x="7673018" y="7081625"/>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29" name="Google Shape;132;p6">
              <a:extLst>
                <a:ext uri="{FF2B5EF4-FFF2-40B4-BE49-F238E27FC236}">
                  <a16:creationId xmlns:a16="http://schemas.microsoft.com/office/drawing/2014/main" id="{46EF7553-873C-A14B-BC4B-4B6BBBEBEF1E}"/>
                </a:ext>
              </a:extLst>
            </p:cNvPr>
            <p:cNvSpPr/>
            <p:nvPr/>
          </p:nvSpPr>
          <p:spPr>
            <a:xfrm>
              <a:off x="7795781" y="7081625"/>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30" name="Google Shape;133;p6">
              <a:extLst>
                <a:ext uri="{FF2B5EF4-FFF2-40B4-BE49-F238E27FC236}">
                  <a16:creationId xmlns:a16="http://schemas.microsoft.com/office/drawing/2014/main" id="{C6C62BCB-D989-8340-8692-07E46416F851}"/>
                </a:ext>
              </a:extLst>
            </p:cNvPr>
            <p:cNvSpPr/>
            <p:nvPr/>
          </p:nvSpPr>
          <p:spPr>
            <a:xfrm>
              <a:off x="7918544" y="7081625"/>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31" name="Google Shape;134;p6">
              <a:extLst>
                <a:ext uri="{FF2B5EF4-FFF2-40B4-BE49-F238E27FC236}">
                  <a16:creationId xmlns:a16="http://schemas.microsoft.com/office/drawing/2014/main" id="{3BA69121-1083-D042-A591-F252EECF3930}"/>
                </a:ext>
              </a:extLst>
            </p:cNvPr>
            <p:cNvSpPr/>
            <p:nvPr/>
          </p:nvSpPr>
          <p:spPr>
            <a:xfrm>
              <a:off x="7673018" y="7205797"/>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32" name="Google Shape;135;p6">
              <a:extLst>
                <a:ext uri="{FF2B5EF4-FFF2-40B4-BE49-F238E27FC236}">
                  <a16:creationId xmlns:a16="http://schemas.microsoft.com/office/drawing/2014/main" id="{31F973F4-5D1C-9C4A-BC53-E25DAE1107E4}"/>
                </a:ext>
              </a:extLst>
            </p:cNvPr>
            <p:cNvSpPr/>
            <p:nvPr/>
          </p:nvSpPr>
          <p:spPr>
            <a:xfrm>
              <a:off x="7795781" y="7205797"/>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33" name="Google Shape;136;p6">
              <a:extLst>
                <a:ext uri="{FF2B5EF4-FFF2-40B4-BE49-F238E27FC236}">
                  <a16:creationId xmlns:a16="http://schemas.microsoft.com/office/drawing/2014/main" id="{B91D011E-BC64-A54A-AE3C-292B8A53E62E}"/>
                </a:ext>
              </a:extLst>
            </p:cNvPr>
            <p:cNvSpPr/>
            <p:nvPr/>
          </p:nvSpPr>
          <p:spPr>
            <a:xfrm>
              <a:off x="7918544" y="7205797"/>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34" name="Google Shape;126;p6">
              <a:extLst>
                <a:ext uri="{FF2B5EF4-FFF2-40B4-BE49-F238E27FC236}">
                  <a16:creationId xmlns:a16="http://schemas.microsoft.com/office/drawing/2014/main" id="{73133781-0895-8448-A44F-F638FD136DA6}"/>
                </a:ext>
              </a:extLst>
            </p:cNvPr>
            <p:cNvSpPr/>
            <p:nvPr/>
          </p:nvSpPr>
          <p:spPr>
            <a:xfrm>
              <a:off x="8043629" y="7081625"/>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35" name="Google Shape;127;p6">
              <a:extLst>
                <a:ext uri="{FF2B5EF4-FFF2-40B4-BE49-F238E27FC236}">
                  <a16:creationId xmlns:a16="http://schemas.microsoft.com/office/drawing/2014/main" id="{39B3D679-E9B3-6B4A-BF1B-FD9DF212B36E}"/>
                </a:ext>
              </a:extLst>
            </p:cNvPr>
            <p:cNvSpPr/>
            <p:nvPr/>
          </p:nvSpPr>
          <p:spPr>
            <a:xfrm>
              <a:off x="8043629" y="7205797"/>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36" name="Google Shape;131;p6">
              <a:extLst>
                <a:ext uri="{FF2B5EF4-FFF2-40B4-BE49-F238E27FC236}">
                  <a16:creationId xmlns:a16="http://schemas.microsoft.com/office/drawing/2014/main" id="{34F1DCBC-6B96-994F-97E4-71D73409ECB1}"/>
                </a:ext>
              </a:extLst>
            </p:cNvPr>
            <p:cNvSpPr/>
            <p:nvPr/>
          </p:nvSpPr>
          <p:spPr>
            <a:xfrm>
              <a:off x="8166392" y="7081625"/>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37" name="Google Shape;132;p6">
              <a:extLst>
                <a:ext uri="{FF2B5EF4-FFF2-40B4-BE49-F238E27FC236}">
                  <a16:creationId xmlns:a16="http://schemas.microsoft.com/office/drawing/2014/main" id="{04803BA8-0EE0-1244-BE99-8B22965E0430}"/>
                </a:ext>
              </a:extLst>
            </p:cNvPr>
            <p:cNvSpPr/>
            <p:nvPr/>
          </p:nvSpPr>
          <p:spPr>
            <a:xfrm>
              <a:off x="8289155" y="7081625"/>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38" name="Google Shape;133;p6">
              <a:extLst>
                <a:ext uri="{FF2B5EF4-FFF2-40B4-BE49-F238E27FC236}">
                  <a16:creationId xmlns:a16="http://schemas.microsoft.com/office/drawing/2014/main" id="{265040B5-D6A9-F24D-807F-A9735881E6DF}"/>
                </a:ext>
              </a:extLst>
            </p:cNvPr>
            <p:cNvSpPr/>
            <p:nvPr/>
          </p:nvSpPr>
          <p:spPr>
            <a:xfrm>
              <a:off x="8411918" y="7081625"/>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39" name="Google Shape;134;p6">
              <a:extLst>
                <a:ext uri="{FF2B5EF4-FFF2-40B4-BE49-F238E27FC236}">
                  <a16:creationId xmlns:a16="http://schemas.microsoft.com/office/drawing/2014/main" id="{ACCF103C-9E0C-7D44-B46F-3396FF8D1A23}"/>
                </a:ext>
              </a:extLst>
            </p:cNvPr>
            <p:cNvSpPr/>
            <p:nvPr/>
          </p:nvSpPr>
          <p:spPr>
            <a:xfrm>
              <a:off x="8166392" y="7205797"/>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40" name="Google Shape;135;p6">
              <a:extLst>
                <a:ext uri="{FF2B5EF4-FFF2-40B4-BE49-F238E27FC236}">
                  <a16:creationId xmlns:a16="http://schemas.microsoft.com/office/drawing/2014/main" id="{D5551B0B-D135-B14A-B1C6-E4DDA4DB2B61}"/>
                </a:ext>
              </a:extLst>
            </p:cNvPr>
            <p:cNvSpPr/>
            <p:nvPr/>
          </p:nvSpPr>
          <p:spPr>
            <a:xfrm>
              <a:off x="8289155" y="7205797"/>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41" name="Google Shape;136;p6">
              <a:extLst>
                <a:ext uri="{FF2B5EF4-FFF2-40B4-BE49-F238E27FC236}">
                  <a16:creationId xmlns:a16="http://schemas.microsoft.com/office/drawing/2014/main" id="{C1504259-4D9B-4F40-AC75-31E8A7431764}"/>
                </a:ext>
              </a:extLst>
            </p:cNvPr>
            <p:cNvSpPr/>
            <p:nvPr/>
          </p:nvSpPr>
          <p:spPr>
            <a:xfrm>
              <a:off x="8411918" y="7205797"/>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42" name="Google Shape;121;p6">
              <a:extLst>
                <a:ext uri="{FF2B5EF4-FFF2-40B4-BE49-F238E27FC236}">
                  <a16:creationId xmlns:a16="http://schemas.microsoft.com/office/drawing/2014/main" id="{7C3FECCF-4886-9949-9700-9AFAC96833A7}"/>
                </a:ext>
              </a:extLst>
            </p:cNvPr>
            <p:cNvSpPr/>
            <p:nvPr/>
          </p:nvSpPr>
          <p:spPr>
            <a:xfrm>
              <a:off x="7550255" y="7332391"/>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43" name="Google Shape;122;p6">
              <a:extLst>
                <a:ext uri="{FF2B5EF4-FFF2-40B4-BE49-F238E27FC236}">
                  <a16:creationId xmlns:a16="http://schemas.microsoft.com/office/drawing/2014/main" id="{2E7B253F-696D-8249-BF2C-2F1937A769BE}"/>
                </a:ext>
              </a:extLst>
            </p:cNvPr>
            <p:cNvSpPr/>
            <p:nvPr/>
          </p:nvSpPr>
          <p:spPr>
            <a:xfrm>
              <a:off x="7673018" y="7332391"/>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44" name="Google Shape;123;p6">
              <a:extLst>
                <a:ext uri="{FF2B5EF4-FFF2-40B4-BE49-F238E27FC236}">
                  <a16:creationId xmlns:a16="http://schemas.microsoft.com/office/drawing/2014/main" id="{3ED9795F-B6BC-B340-A273-B4EA35186D75}"/>
                </a:ext>
              </a:extLst>
            </p:cNvPr>
            <p:cNvSpPr/>
            <p:nvPr/>
          </p:nvSpPr>
          <p:spPr>
            <a:xfrm>
              <a:off x="7795781" y="7332391"/>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45" name="Google Shape;124;p6">
              <a:extLst>
                <a:ext uri="{FF2B5EF4-FFF2-40B4-BE49-F238E27FC236}">
                  <a16:creationId xmlns:a16="http://schemas.microsoft.com/office/drawing/2014/main" id="{E112E7E0-65BA-9F4D-B8AB-1E128EC482AB}"/>
                </a:ext>
              </a:extLst>
            </p:cNvPr>
            <p:cNvSpPr/>
            <p:nvPr/>
          </p:nvSpPr>
          <p:spPr>
            <a:xfrm>
              <a:off x="7918544" y="7332391"/>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46" name="Google Shape;125;p6">
              <a:extLst>
                <a:ext uri="{FF2B5EF4-FFF2-40B4-BE49-F238E27FC236}">
                  <a16:creationId xmlns:a16="http://schemas.microsoft.com/office/drawing/2014/main" id="{CCE30681-2DF5-CC42-B5F0-8BDE9AFB20AE}"/>
                </a:ext>
              </a:extLst>
            </p:cNvPr>
            <p:cNvSpPr/>
            <p:nvPr/>
          </p:nvSpPr>
          <p:spPr>
            <a:xfrm>
              <a:off x="7550255" y="7456563"/>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47" name="Google Shape;128;p6">
              <a:extLst>
                <a:ext uri="{FF2B5EF4-FFF2-40B4-BE49-F238E27FC236}">
                  <a16:creationId xmlns:a16="http://schemas.microsoft.com/office/drawing/2014/main" id="{4C4A898C-EAD5-6944-AEAC-A60C10BDE07C}"/>
                </a:ext>
              </a:extLst>
            </p:cNvPr>
            <p:cNvSpPr/>
            <p:nvPr/>
          </p:nvSpPr>
          <p:spPr>
            <a:xfrm>
              <a:off x="7673018" y="7456563"/>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48" name="Google Shape;129;p6">
              <a:extLst>
                <a:ext uri="{FF2B5EF4-FFF2-40B4-BE49-F238E27FC236}">
                  <a16:creationId xmlns:a16="http://schemas.microsoft.com/office/drawing/2014/main" id="{2F48B3BC-0790-994A-9B17-C0E75A396039}"/>
                </a:ext>
              </a:extLst>
            </p:cNvPr>
            <p:cNvSpPr/>
            <p:nvPr/>
          </p:nvSpPr>
          <p:spPr>
            <a:xfrm>
              <a:off x="7795781" y="7456563"/>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49" name="Google Shape;130;p6">
              <a:extLst>
                <a:ext uri="{FF2B5EF4-FFF2-40B4-BE49-F238E27FC236}">
                  <a16:creationId xmlns:a16="http://schemas.microsoft.com/office/drawing/2014/main" id="{7EE0CFB9-6751-4A47-A60B-7CB9D17F2722}"/>
                </a:ext>
              </a:extLst>
            </p:cNvPr>
            <p:cNvSpPr/>
            <p:nvPr/>
          </p:nvSpPr>
          <p:spPr>
            <a:xfrm>
              <a:off x="7918544" y="7456563"/>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50" name="Google Shape;121;p6">
              <a:extLst>
                <a:ext uri="{FF2B5EF4-FFF2-40B4-BE49-F238E27FC236}">
                  <a16:creationId xmlns:a16="http://schemas.microsoft.com/office/drawing/2014/main" id="{5827B26E-F16C-D943-BB6B-F29951AFA8D0}"/>
                </a:ext>
              </a:extLst>
            </p:cNvPr>
            <p:cNvSpPr/>
            <p:nvPr/>
          </p:nvSpPr>
          <p:spPr>
            <a:xfrm>
              <a:off x="8043629" y="7332391"/>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51" name="Google Shape;122;p6">
              <a:extLst>
                <a:ext uri="{FF2B5EF4-FFF2-40B4-BE49-F238E27FC236}">
                  <a16:creationId xmlns:a16="http://schemas.microsoft.com/office/drawing/2014/main" id="{FB28766C-891E-F243-ABFD-4839C0A21F00}"/>
                </a:ext>
              </a:extLst>
            </p:cNvPr>
            <p:cNvSpPr/>
            <p:nvPr/>
          </p:nvSpPr>
          <p:spPr>
            <a:xfrm>
              <a:off x="8166392" y="7332391"/>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52" name="Google Shape;123;p6">
              <a:extLst>
                <a:ext uri="{FF2B5EF4-FFF2-40B4-BE49-F238E27FC236}">
                  <a16:creationId xmlns:a16="http://schemas.microsoft.com/office/drawing/2014/main" id="{45E88292-DD35-5048-9775-8E8C37E4244C}"/>
                </a:ext>
              </a:extLst>
            </p:cNvPr>
            <p:cNvSpPr/>
            <p:nvPr/>
          </p:nvSpPr>
          <p:spPr>
            <a:xfrm>
              <a:off x="8289155" y="7332391"/>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53" name="Google Shape;124;p6">
              <a:extLst>
                <a:ext uri="{FF2B5EF4-FFF2-40B4-BE49-F238E27FC236}">
                  <a16:creationId xmlns:a16="http://schemas.microsoft.com/office/drawing/2014/main" id="{D6CE35E6-ACDC-6B4C-B9BE-85E7073916E6}"/>
                </a:ext>
              </a:extLst>
            </p:cNvPr>
            <p:cNvSpPr/>
            <p:nvPr/>
          </p:nvSpPr>
          <p:spPr>
            <a:xfrm>
              <a:off x="8411918" y="7332391"/>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54" name="Google Shape;125;p6">
              <a:extLst>
                <a:ext uri="{FF2B5EF4-FFF2-40B4-BE49-F238E27FC236}">
                  <a16:creationId xmlns:a16="http://schemas.microsoft.com/office/drawing/2014/main" id="{7D5DE43F-718E-9D42-8D84-793E5DB5917E}"/>
                </a:ext>
              </a:extLst>
            </p:cNvPr>
            <p:cNvSpPr/>
            <p:nvPr/>
          </p:nvSpPr>
          <p:spPr>
            <a:xfrm>
              <a:off x="8043629" y="7456563"/>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55" name="Google Shape;128;p6">
              <a:extLst>
                <a:ext uri="{FF2B5EF4-FFF2-40B4-BE49-F238E27FC236}">
                  <a16:creationId xmlns:a16="http://schemas.microsoft.com/office/drawing/2014/main" id="{164813C1-9234-9949-B3DC-1A84A3647734}"/>
                </a:ext>
              </a:extLst>
            </p:cNvPr>
            <p:cNvSpPr/>
            <p:nvPr/>
          </p:nvSpPr>
          <p:spPr>
            <a:xfrm>
              <a:off x="8166392" y="7456563"/>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56" name="Google Shape;129;p6">
              <a:extLst>
                <a:ext uri="{FF2B5EF4-FFF2-40B4-BE49-F238E27FC236}">
                  <a16:creationId xmlns:a16="http://schemas.microsoft.com/office/drawing/2014/main" id="{CC6BB3C0-8EED-1845-A1B8-D675E065EF75}"/>
                </a:ext>
              </a:extLst>
            </p:cNvPr>
            <p:cNvSpPr/>
            <p:nvPr/>
          </p:nvSpPr>
          <p:spPr>
            <a:xfrm>
              <a:off x="8289155" y="7456563"/>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57" name="Google Shape;130;p6">
              <a:extLst>
                <a:ext uri="{FF2B5EF4-FFF2-40B4-BE49-F238E27FC236}">
                  <a16:creationId xmlns:a16="http://schemas.microsoft.com/office/drawing/2014/main" id="{D4123F7D-F0FD-304A-AB4A-3B673830FF80}"/>
                </a:ext>
              </a:extLst>
            </p:cNvPr>
            <p:cNvSpPr/>
            <p:nvPr/>
          </p:nvSpPr>
          <p:spPr>
            <a:xfrm>
              <a:off x="8411918" y="7456563"/>
              <a:ext cx="56097" cy="56097"/>
            </a:xfrm>
            <a:prstGeom prst="ellipse">
              <a:avLst/>
            </a:prstGeom>
            <a:grpFill/>
            <a:ln>
              <a:noFill/>
            </a:ln>
          </p:spPr>
          <p:txBody>
            <a:bodyPr spcFirstLastPara="1" wrap="square" lIns="91425" tIns="91425" rIns="91425" bIns="91425" anchor="ctr" anchorCtr="0">
              <a:noAutofit/>
            </a:bodyPr>
            <a:lstStyle/>
            <a:p>
              <a:endParaRPr sz="3600"/>
            </a:p>
          </p:txBody>
        </p:sp>
      </p:grpSp>
      <p:sp>
        <p:nvSpPr>
          <p:cNvPr id="13" name="Oval 8">
            <a:extLst>
              <a:ext uri="{FF2B5EF4-FFF2-40B4-BE49-F238E27FC236}">
                <a16:creationId xmlns:a16="http://schemas.microsoft.com/office/drawing/2014/main" id="{B9519CB9-DB4E-1641-8917-B74292523A2C}"/>
              </a:ext>
            </a:extLst>
          </p:cNvPr>
          <p:cNvSpPr/>
          <p:nvPr/>
        </p:nvSpPr>
        <p:spPr>
          <a:xfrm flipH="1">
            <a:off x="17533305" y="-645605"/>
            <a:ext cx="3252282" cy="3252282"/>
          </a:xfrm>
          <a:prstGeom prst="ellipse">
            <a:avLst/>
          </a:prstGeom>
          <a:solidFill>
            <a:srgbClr val="05A5DF">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5" name="Oval 9">
            <a:extLst>
              <a:ext uri="{FF2B5EF4-FFF2-40B4-BE49-F238E27FC236}">
                <a16:creationId xmlns:a16="http://schemas.microsoft.com/office/drawing/2014/main" id="{70689213-8D58-8043-93C2-7EDC34DDC180}"/>
              </a:ext>
            </a:extLst>
          </p:cNvPr>
          <p:cNvSpPr/>
          <p:nvPr/>
        </p:nvSpPr>
        <p:spPr>
          <a:xfrm flipH="1">
            <a:off x="15790412" y="-550860"/>
            <a:ext cx="1266138" cy="1266138"/>
          </a:xfrm>
          <a:prstGeom prst="ellipse">
            <a:avLst/>
          </a:prstGeom>
          <a:solidFill>
            <a:srgbClr val="05A5DF">
              <a:alpha val="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8" name="Oval 11">
            <a:extLst>
              <a:ext uri="{FF2B5EF4-FFF2-40B4-BE49-F238E27FC236}">
                <a16:creationId xmlns:a16="http://schemas.microsoft.com/office/drawing/2014/main" id="{F4FD4DF7-973C-0A44-AD53-F4F0A313F55C}"/>
              </a:ext>
            </a:extLst>
          </p:cNvPr>
          <p:cNvSpPr/>
          <p:nvPr/>
        </p:nvSpPr>
        <p:spPr>
          <a:xfrm>
            <a:off x="15882938" y="9764825"/>
            <a:ext cx="1819275" cy="1819275"/>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9" name="Oval 12">
            <a:extLst>
              <a:ext uri="{FF2B5EF4-FFF2-40B4-BE49-F238E27FC236}">
                <a16:creationId xmlns:a16="http://schemas.microsoft.com/office/drawing/2014/main" id="{1D1BBFB0-534D-4F4E-A600-F18566DD70BE}"/>
              </a:ext>
            </a:extLst>
          </p:cNvPr>
          <p:cNvSpPr/>
          <p:nvPr/>
        </p:nvSpPr>
        <p:spPr>
          <a:xfrm>
            <a:off x="16727915" y="8178716"/>
            <a:ext cx="3618705" cy="3618705"/>
          </a:xfrm>
          <a:prstGeom prst="ellipse">
            <a:avLst/>
          </a:prstGeom>
          <a:noFill/>
          <a:ln>
            <a:solidFill>
              <a:srgbClr val="F79E11">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0" name="Oval 13">
            <a:extLst>
              <a:ext uri="{FF2B5EF4-FFF2-40B4-BE49-F238E27FC236}">
                <a16:creationId xmlns:a16="http://schemas.microsoft.com/office/drawing/2014/main" id="{760CB458-18DE-AA42-AFA3-B25C240CEA04}"/>
              </a:ext>
            </a:extLst>
          </p:cNvPr>
          <p:cNvSpPr/>
          <p:nvPr/>
        </p:nvSpPr>
        <p:spPr>
          <a:xfrm>
            <a:off x="12079937" y="-2344451"/>
            <a:ext cx="3618705" cy="3618705"/>
          </a:xfrm>
          <a:prstGeom prst="ellipse">
            <a:avLst/>
          </a:prstGeom>
          <a:noFill/>
          <a:ln>
            <a:solidFill>
              <a:srgbClr val="BFDEE9">
                <a:alpha val="5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1" name="Cross 14">
            <a:extLst>
              <a:ext uri="{FF2B5EF4-FFF2-40B4-BE49-F238E27FC236}">
                <a16:creationId xmlns:a16="http://schemas.microsoft.com/office/drawing/2014/main" id="{102A1948-FAB2-B146-B1F9-7C0BD45B5304}"/>
              </a:ext>
            </a:extLst>
          </p:cNvPr>
          <p:cNvSpPr/>
          <p:nvPr/>
        </p:nvSpPr>
        <p:spPr>
          <a:xfrm>
            <a:off x="592510" y="1140299"/>
            <a:ext cx="214931" cy="214931"/>
          </a:xfrm>
          <a:prstGeom prst="plus">
            <a:avLst>
              <a:gd name="adj" fmla="val 47677"/>
            </a:avLst>
          </a:prstGeom>
          <a:solidFill>
            <a:srgbClr val="64C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2" name="Cross 15">
            <a:extLst>
              <a:ext uri="{FF2B5EF4-FFF2-40B4-BE49-F238E27FC236}">
                <a16:creationId xmlns:a16="http://schemas.microsoft.com/office/drawing/2014/main" id="{E665241C-1463-C54F-8FB4-0FDC897AEFB8}"/>
              </a:ext>
            </a:extLst>
          </p:cNvPr>
          <p:cNvSpPr/>
          <p:nvPr/>
        </p:nvSpPr>
        <p:spPr>
          <a:xfrm>
            <a:off x="3392860" y="660239"/>
            <a:ext cx="214931" cy="214931"/>
          </a:xfrm>
          <a:prstGeom prst="plus">
            <a:avLst>
              <a:gd name="adj" fmla="val 47677"/>
            </a:avLst>
          </a:prstGeom>
          <a:solidFill>
            <a:srgbClr val="64C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3" name="Cross 16">
            <a:extLst>
              <a:ext uri="{FF2B5EF4-FFF2-40B4-BE49-F238E27FC236}">
                <a16:creationId xmlns:a16="http://schemas.microsoft.com/office/drawing/2014/main" id="{1E28D594-6F8E-B641-86DE-DE4E9F819A89}"/>
              </a:ext>
            </a:extLst>
          </p:cNvPr>
          <p:cNvSpPr/>
          <p:nvPr/>
        </p:nvSpPr>
        <p:spPr>
          <a:xfrm>
            <a:off x="414299" y="8611607"/>
            <a:ext cx="214931" cy="214931"/>
          </a:xfrm>
          <a:prstGeom prst="plus">
            <a:avLst>
              <a:gd name="adj" fmla="val 47677"/>
            </a:avLst>
          </a:prstGeom>
          <a:solidFill>
            <a:srgbClr val="64C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4" name="Cross 17">
            <a:extLst>
              <a:ext uri="{FF2B5EF4-FFF2-40B4-BE49-F238E27FC236}">
                <a16:creationId xmlns:a16="http://schemas.microsoft.com/office/drawing/2014/main" id="{F2E4B7B9-8057-5D40-A8D4-036B9A40ED3F}"/>
              </a:ext>
            </a:extLst>
          </p:cNvPr>
          <p:cNvSpPr/>
          <p:nvPr/>
        </p:nvSpPr>
        <p:spPr>
          <a:xfrm>
            <a:off x="14566244" y="9723674"/>
            <a:ext cx="214931" cy="214931"/>
          </a:xfrm>
          <a:prstGeom prst="plus">
            <a:avLst>
              <a:gd name="adj" fmla="val 47677"/>
            </a:avLst>
          </a:prstGeom>
          <a:solidFill>
            <a:srgbClr val="64C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5" name="Cross 18">
            <a:extLst>
              <a:ext uri="{FF2B5EF4-FFF2-40B4-BE49-F238E27FC236}">
                <a16:creationId xmlns:a16="http://schemas.microsoft.com/office/drawing/2014/main" id="{79FAE7CA-6FC2-B94C-9391-B8B2ECB193A6}"/>
              </a:ext>
            </a:extLst>
          </p:cNvPr>
          <p:cNvSpPr/>
          <p:nvPr/>
        </p:nvSpPr>
        <p:spPr>
          <a:xfrm>
            <a:off x="15013922" y="1370929"/>
            <a:ext cx="214931" cy="214931"/>
          </a:xfrm>
          <a:prstGeom prst="plus">
            <a:avLst>
              <a:gd name="adj" fmla="val 47677"/>
            </a:avLst>
          </a:prstGeom>
          <a:solidFill>
            <a:srgbClr val="64C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7" name="Image 6" descr="Une image contenant texte&#10;&#10;Description générée automatiquement">
            <a:extLst>
              <a:ext uri="{FF2B5EF4-FFF2-40B4-BE49-F238E27FC236}">
                <a16:creationId xmlns:a16="http://schemas.microsoft.com/office/drawing/2014/main" id="{7A7FDA4D-708D-8868-581B-36D34484715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905" t="-39944" r="-21905" b="39944"/>
          <a:stretch/>
        </p:blipFill>
        <p:spPr>
          <a:xfrm>
            <a:off x="241610" y="2768275"/>
            <a:ext cx="12839106" cy="7221998"/>
          </a:xfrm>
          <a:prstGeom prst="rect">
            <a:avLst/>
          </a:prstGeom>
        </p:spPr>
      </p:pic>
    </p:spTree>
    <p:extLst>
      <p:ext uri="{BB962C8B-B14F-4D97-AF65-F5344CB8AC3E}">
        <p14:creationId xmlns:p14="http://schemas.microsoft.com/office/powerpoint/2010/main" val="11155462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14" name="Rectangle 13"/>
          <p:cNvSpPr/>
          <p:nvPr userDrawn="1"/>
        </p:nvSpPr>
        <p:spPr>
          <a:xfrm>
            <a:off x="0" y="8853362"/>
            <a:ext cx="18288000" cy="1433651"/>
          </a:xfrm>
          <a:prstGeom prst="rect">
            <a:avLst/>
          </a:prstGeom>
          <a:gradFill flip="none" rotWithShape="1">
            <a:gsLst>
              <a:gs pos="0">
                <a:schemeClr val="tx2">
                  <a:lumMod val="50000"/>
                </a:schemeClr>
              </a:gs>
              <a:gs pos="77000">
                <a:schemeClr val="tx2"/>
              </a:gs>
              <a:gs pos="20000">
                <a:schemeClr val="tx2">
                  <a:lumMod val="75000"/>
                </a:schemeClr>
              </a:gs>
              <a:gs pos="100000">
                <a:schemeClr val="tx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23">
              <a:highlight>
                <a:srgbClr val="FFDD0F"/>
              </a:highlight>
            </a:endParaRPr>
          </a:p>
        </p:txBody>
      </p:sp>
      <p:sp>
        <p:nvSpPr>
          <p:cNvPr id="12" name="Content Placeholder 2"/>
          <p:cNvSpPr>
            <a:spLocks noGrp="1"/>
          </p:cNvSpPr>
          <p:nvPr>
            <p:ph sz="quarter" idx="13" hasCustomPrompt="1"/>
          </p:nvPr>
        </p:nvSpPr>
        <p:spPr>
          <a:xfrm>
            <a:off x="739732" y="1713203"/>
            <a:ext cx="16701920" cy="6558191"/>
          </a:xfrm>
        </p:spPr>
        <p:txBody>
          <a:bodyPr/>
          <a:lstStyle>
            <a:lvl1pPr>
              <a:lnSpc>
                <a:spcPts val="4727"/>
              </a:lnSpc>
              <a:buClr>
                <a:srgbClr val="088FC8"/>
              </a:buClr>
              <a:defRPr sz="4247" b="0" cap="none" spc="-38" baseline="0">
                <a:solidFill>
                  <a:schemeClr val="tx1">
                    <a:lumMod val="65000"/>
                    <a:lumOff val="35000"/>
                  </a:schemeClr>
                </a:solidFill>
                <a:latin typeface="Calibri" panose="020F0502020204030204" pitchFamily="34" charset="0"/>
                <a:cs typeface="Calibri" panose="020F0502020204030204" pitchFamily="34" charset="0"/>
              </a:defRPr>
            </a:lvl1pPr>
            <a:lvl2pPr marL="1266125" indent="-422042">
              <a:lnSpc>
                <a:spcPct val="100000"/>
              </a:lnSpc>
              <a:buClr>
                <a:srgbClr val="088FC8"/>
              </a:buClr>
              <a:buSzPct val="85000"/>
              <a:buFont typeface="Wingdings" charset="2"/>
              <a:buChar char="Ø"/>
              <a:defRPr sz="3693" b="0" cap="none" spc="-38" baseline="0">
                <a:solidFill>
                  <a:schemeClr val="tx1">
                    <a:lumMod val="65000"/>
                    <a:lumOff val="35000"/>
                  </a:schemeClr>
                </a:solidFill>
                <a:latin typeface="Calibri" panose="020F0502020204030204" pitchFamily="34" charset="0"/>
                <a:cs typeface="Calibri" panose="020F0502020204030204" pitchFamily="34" charset="0"/>
              </a:defRPr>
            </a:lvl2pPr>
            <a:lvl3pPr marL="2110206" indent="-422042">
              <a:lnSpc>
                <a:spcPct val="100000"/>
              </a:lnSpc>
              <a:buClr>
                <a:schemeClr val="tx1">
                  <a:lumMod val="50000"/>
                  <a:lumOff val="50000"/>
                </a:schemeClr>
              </a:buClr>
              <a:buSzPct val="80000"/>
              <a:buFont typeface="Arial" charset="0"/>
              <a:buChar char="•"/>
              <a:defRPr b="0" cap="none" spc="-38" baseline="0">
                <a:solidFill>
                  <a:schemeClr val="tx1">
                    <a:lumMod val="65000"/>
                    <a:lumOff val="35000"/>
                  </a:schemeClr>
                </a:solidFill>
                <a:latin typeface="Calibri" panose="020F0502020204030204" pitchFamily="34" charset="0"/>
                <a:cs typeface="Calibri" panose="020F0502020204030204" pitchFamily="34" charset="0"/>
              </a:defRPr>
            </a:lvl3pPr>
            <a:lvl4pPr>
              <a:defRPr b="0" cap="none" spc="-38" baseline="0">
                <a:solidFill>
                  <a:schemeClr val="tx1">
                    <a:lumMod val="65000"/>
                    <a:lumOff val="35000"/>
                  </a:schemeClr>
                </a:solidFill>
                <a:latin typeface="Calibri" panose="020F0502020204030204" pitchFamily="34" charset="0"/>
                <a:cs typeface="Calibri" panose="020F0502020204030204" pitchFamily="34" charset="0"/>
              </a:defRPr>
            </a:lvl4pPr>
            <a:lvl5pPr>
              <a:defRPr b="0" cap="none" spc="-38" baseline="0">
                <a:solidFill>
                  <a:schemeClr val="tx1">
                    <a:lumMod val="65000"/>
                    <a:lumOff val="35000"/>
                  </a:schemeClr>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1A09BD29-924B-9846-9702-13BA75CC63E6}"/>
              </a:ext>
            </a:extLst>
          </p:cNvPr>
          <p:cNvSpPr>
            <a:spLocks noGrp="1"/>
          </p:cNvSpPr>
          <p:nvPr>
            <p:ph type="title" hasCustomPrompt="1"/>
          </p:nvPr>
        </p:nvSpPr>
        <p:spPr>
          <a:xfrm>
            <a:off x="739728" y="402273"/>
            <a:ext cx="15546675" cy="1310928"/>
          </a:xfrm>
          <a:noFill/>
          <a:ln>
            <a:noFill/>
          </a:ln>
        </p:spPr>
        <p:txBody>
          <a:bodyPr/>
          <a:lstStyle>
            <a:lvl1pPr algn="l">
              <a:defRPr sz="5169" b="1" i="0" cap="none" spc="-93" baseline="0">
                <a:solidFill>
                  <a:srgbClr val="088FC8"/>
                </a:solidFill>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grpSp>
        <p:nvGrpSpPr>
          <p:cNvPr id="9" name="Group 6">
            <a:extLst>
              <a:ext uri="{FF2B5EF4-FFF2-40B4-BE49-F238E27FC236}">
                <a16:creationId xmlns:a16="http://schemas.microsoft.com/office/drawing/2014/main" id="{43C5FC9E-228C-EB45-B963-C0896C67C311}"/>
              </a:ext>
            </a:extLst>
          </p:cNvPr>
          <p:cNvGrpSpPr/>
          <p:nvPr/>
        </p:nvGrpSpPr>
        <p:grpSpPr>
          <a:xfrm>
            <a:off x="15383975" y="9487762"/>
            <a:ext cx="2846561" cy="282023"/>
            <a:chOff x="9744815" y="6296146"/>
            <a:chExt cx="1897707" cy="188015"/>
          </a:xfrm>
          <a:solidFill>
            <a:srgbClr val="B2D7E5"/>
          </a:solidFill>
        </p:grpSpPr>
        <p:sp>
          <p:nvSpPr>
            <p:cNvPr id="58" name="Google Shape;121;p6">
              <a:extLst>
                <a:ext uri="{FF2B5EF4-FFF2-40B4-BE49-F238E27FC236}">
                  <a16:creationId xmlns:a16="http://schemas.microsoft.com/office/drawing/2014/main" id="{F0018C2F-E7C3-EC4E-86DB-784265804044}"/>
                </a:ext>
              </a:extLst>
            </p:cNvPr>
            <p:cNvSpPr/>
            <p:nvPr/>
          </p:nvSpPr>
          <p:spPr>
            <a:xfrm>
              <a:off x="9744815" y="6303892"/>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 name="Google Shape;122;p6">
              <a:extLst>
                <a:ext uri="{FF2B5EF4-FFF2-40B4-BE49-F238E27FC236}">
                  <a16:creationId xmlns:a16="http://schemas.microsoft.com/office/drawing/2014/main" id="{FF659AFE-0FCD-354F-82ED-9ECE6CEEC8B9}"/>
                </a:ext>
              </a:extLst>
            </p:cNvPr>
            <p:cNvSpPr/>
            <p:nvPr/>
          </p:nvSpPr>
          <p:spPr>
            <a:xfrm>
              <a:off x="9867578" y="6303892"/>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 name="Google Shape;123;p6">
              <a:extLst>
                <a:ext uri="{FF2B5EF4-FFF2-40B4-BE49-F238E27FC236}">
                  <a16:creationId xmlns:a16="http://schemas.microsoft.com/office/drawing/2014/main" id="{16D9FF6D-C021-0C43-96F6-BC1E710655A0}"/>
                </a:ext>
              </a:extLst>
            </p:cNvPr>
            <p:cNvSpPr/>
            <p:nvPr/>
          </p:nvSpPr>
          <p:spPr>
            <a:xfrm>
              <a:off x="9990341" y="6303892"/>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 name="Google Shape;124;p6">
              <a:extLst>
                <a:ext uri="{FF2B5EF4-FFF2-40B4-BE49-F238E27FC236}">
                  <a16:creationId xmlns:a16="http://schemas.microsoft.com/office/drawing/2014/main" id="{560D7282-BFE2-074D-941F-E46C8B15819D}"/>
                </a:ext>
              </a:extLst>
            </p:cNvPr>
            <p:cNvSpPr/>
            <p:nvPr/>
          </p:nvSpPr>
          <p:spPr>
            <a:xfrm>
              <a:off x="10113104" y="6303892"/>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 name="Google Shape;125;p6">
              <a:extLst>
                <a:ext uri="{FF2B5EF4-FFF2-40B4-BE49-F238E27FC236}">
                  <a16:creationId xmlns:a16="http://schemas.microsoft.com/office/drawing/2014/main" id="{D759A54E-EAA7-9845-82E6-F4A61A00F085}"/>
                </a:ext>
              </a:extLst>
            </p:cNvPr>
            <p:cNvSpPr/>
            <p:nvPr/>
          </p:nvSpPr>
          <p:spPr>
            <a:xfrm>
              <a:off x="9744815" y="6428064"/>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 name="Google Shape;128;p6">
              <a:extLst>
                <a:ext uri="{FF2B5EF4-FFF2-40B4-BE49-F238E27FC236}">
                  <a16:creationId xmlns:a16="http://schemas.microsoft.com/office/drawing/2014/main" id="{CF8ADF82-9976-F547-83BD-437AD94A0640}"/>
                </a:ext>
              </a:extLst>
            </p:cNvPr>
            <p:cNvSpPr/>
            <p:nvPr/>
          </p:nvSpPr>
          <p:spPr>
            <a:xfrm>
              <a:off x="9867578" y="6428064"/>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 name="Google Shape;129;p6">
              <a:extLst>
                <a:ext uri="{FF2B5EF4-FFF2-40B4-BE49-F238E27FC236}">
                  <a16:creationId xmlns:a16="http://schemas.microsoft.com/office/drawing/2014/main" id="{EF18765F-A26B-EA4C-9E94-3C922066D36C}"/>
                </a:ext>
              </a:extLst>
            </p:cNvPr>
            <p:cNvSpPr/>
            <p:nvPr/>
          </p:nvSpPr>
          <p:spPr>
            <a:xfrm>
              <a:off x="9990341" y="6428064"/>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 name="Google Shape;130;p6">
              <a:extLst>
                <a:ext uri="{FF2B5EF4-FFF2-40B4-BE49-F238E27FC236}">
                  <a16:creationId xmlns:a16="http://schemas.microsoft.com/office/drawing/2014/main" id="{5C8667CE-1995-A54B-A950-F8E8DC8F3CA2}"/>
                </a:ext>
              </a:extLst>
            </p:cNvPr>
            <p:cNvSpPr/>
            <p:nvPr/>
          </p:nvSpPr>
          <p:spPr>
            <a:xfrm>
              <a:off x="10113104" y="6428064"/>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 name="Google Shape;121;p6">
              <a:extLst>
                <a:ext uri="{FF2B5EF4-FFF2-40B4-BE49-F238E27FC236}">
                  <a16:creationId xmlns:a16="http://schemas.microsoft.com/office/drawing/2014/main" id="{682E3DD8-165F-A647-B5FF-4656F0279E97}"/>
                </a:ext>
              </a:extLst>
            </p:cNvPr>
            <p:cNvSpPr/>
            <p:nvPr/>
          </p:nvSpPr>
          <p:spPr>
            <a:xfrm>
              <a:off x="10238189" y="6303892"/>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 name="Google Shape;122;p6">
              <a:extLst>
                <a:ext uri="{FF2B5EF4-FFF2-40B4-BE49-F238E27FC236}">
                  <a16:creationId xmlns:a16="http://schemas.microsoft.com/office/drawing/2014/main" id="{C2FED0AE-89B7-C842-AAA4-80421C42E80E}"/>
                </a:ext>
              </a:extLst>
            </p:cNvPr>
            <p:cNvSpPr/>
            <p:nvPr/>
          </p:nvSpPr>
          <p:spPr>
            <a:xfrm>
              <a:off x="10360952" y="6303892"/>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 name="Google Shape;123;p6">
              <a:extLst>
                <a:ext uri="{FF2B5EF4-FFF2-40B4-BE49-F238E27FC236}">
                  <a16:creationId xmlns:a16="http://schemas.microsoft.com/office/drawing/2014/main" id="{F02D5F4F-5964-584B-98FA-A8BBAB436632}"/>
                </a:ext>
              </a:extLst>
            </p:cNvPr>
            <p:cNvSpPr/>
            <p:nvPr/>
          </p:nvSpPr>
          <p:spPr>
            <a:xfrm>
              <a:off x="10483715" y="6303892"/>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 name="Google Shape;124;p6">
              <a:extLst>
                <a:ext uri="{FF2B5EF4-FFF2-40B4-BE49-F238E27FC236}">
                  <a16:creationId xmlns:a16="http://schemas.microsoft.com/office/drawing/2014/main" id="{CDF040B4-88D8-E64C-A941-2C44EB486609}"/>
                </a:ext>
              </a:extLst>
            </p:cNvPr>
            <p:cNvSpPr/>
            <p:nvPr/>
          </p:nvSpPr>
          <p:spPr>
            <a:xfrm>
              <a:off x="10606478" y="6303892"/>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 name="Google Shape;125;p6">
              <a:extLst>
                <a:ext uri="{FF2B5EF4-FFF2-40B4-BE49-F238E27FC236}">
                  <a16:creationId xmlns:a16="http://schemas.microsoft.com/office/drawing/2014/main" id="{F59892B9-96B3-F642-BC61-361483B8D795}"/>
                </a:ext>
              </a:extLst>
            </p:cNvPr>
            <p:cNvSpPr/>
            <p:nvPr/>
          </p:nvSpPr>
          <p:spPr>
            <a:xfrm>
              <a:off x="10238189" y="6428064"/>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 name="Google Shape;128;p6">
              <a:extLst>
                <a:ext uri="{FF2B5EF4-FFF2-40B4-BE49-F238E27FC236}">
                  <a16:creationId xmlns:a16="http://schemas.microsoft.com/office/drawing/2014/main" id="{5306231B-5286-AA4F-A046-F03CA5CB92C7}"/>
                </a:ext>
              </a:extLst>
            </p:cNvPr>
            <p:cNvSpPr/>
            <p:nvPr/>
          </p:nvSpPr>
          <p:spPr>
            <a:xfrm>
              <a:off x="10360952" y="6428064"/>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 name="Google Shape;129;p6">
              <a:extLst>
                <a:ext uri="{FF2B5EF4-FFF2-40B4-BE49-F238E27FC236}">
                  <a16:creationId xmlns:a16="http://schemas.microsoft.com/office/drawing/2014/main" id="{46EE35AF-766A-BE46-A048-4BD098BD094C}"/>
                </a:ext>
              </a:extLst>
            </p:cNvPr>
            <p:cNvSpPr/>
            <p:nvPr/>
          </p:nvSpPr>
          <p:spPr>
            <a:xfrm>
              <a:off x="10483715" y="6428064"/>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 name="Google Shape;130;p6">
              <a:extLst>
                <a:ext uri="{FF2B5EF4-FFF2-40B4-BE49-F238E27FC236}">
                  <a16:creationId xmlns:a16="http://schemas.microsoft.com/office/drawing/2014/main" id="{AF5DBDED-1338-B845-A742-0AB1E0CCD54C}"/>
                </a:ext>
              </a:extLst>
            </p:cNvPr>
            <p:cNvSpPr/>
            <p:nvPr/>
          </p:nvSpPr>
          <p:spPr>
            <a:xfrm>
              <a:off x="10606478" y="6428064"/>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 name="Google Shape;121;p6">
              <a:extLst>
                <a:ext uri="{FF2B5EF4-FFF2-40B4-BE49-F238E27FC236}">
                  <a16:creationId xmlns:a16="http://schemas.microsoft.com/office/drawing/2014/main" id="{09F2D4B0-1FE1-3A49-9A11-B2C077597B05}"/>
                </a:ext>
              </a:extLst>
            </p:cNvPr>
            <p:cNvSpPr/>
            <p:nvPr/>
          </p:nvSpPr>
          <p:spPr>
            <a:xfrm>
              <a:off x="10724762" y="6296146"/>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 name="Google Shape;122;p6">
              <a:extLst>
                <a:ext uri="{FF2B5EF4-FFF2-40B4-BE49-F238E27FC236}">
                  <a16:creationId xmlns:a16="http://schemas.microsoft.com/office/drawing/2014/main" id="{7BFD28DB-BCE4-2740-8C04-868D5F2FFEB7}"/>
                </a:ext>
              </a:extLst>
            </p:cNvPr>
            <p:cNvSpPr/>
            <p:nvPr/>
          </p:nvSpPr>
          <p:spPr>
            <a:xfrm>
              <a:off x="10847525" y="6296146"/>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 name="Google Shape;123;p6">
              <a:extLst>
                <a:ext uri="{FF2B5EF4-FFF2-40B4-BE49-F238E27FC236}">
                  <a16:creationId xmlns:a16="http://schemas.microsoft.com/office/drawing/2014/main" id="{11A0DFDC-8091-5E46-9E34-3A1888D4B256}"/>
                </a:ext>
              </a:extLst>
            </p:cNvPr>
            <p:cNvSpPr/>
            <p:nvPr/>
          </p:nvSpPr>
          <p:spPr>
            <a:xfrm>
              <a:off x="10970288" y="6296146"/>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 name="Google Shape;124;p6">
              <a:extLst>
                <a:ext uri="{FF2B5EF4-FFF2-40B4-BE49-F238E27FC236}">
                  <a16:creationId xmlns:a16="http://schemas.microsoft.com/office/drawing/2014/main" id="{34457819-8826-2048-B112-5EEA98AB0CD0}"/>
                </a:ext>
              </a:extLst>
            </p:cNvPr>
            <p:cNvSpPr/>
            <p:nvPr/>
          </p:nvSpPr>
          <p:spPr>
            <a:xfrm>
              <a:off x="11093051" y="6296146"/>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 name="Google Shape;125;p6">
              <a:extLst>
                <a:ext uri="{FF2B5EF4-FFF2-40B4-BE49-F238E27FC236}">
                  <a16:creationId xmlns:a16="http://schemas.microsoft.com/office/drawing/2014/main" id="{46978472-0D1A-744B-9F5C-85914D7E2DD0}"/>
                </a:ext>
              </a:extLst>
            </p:cNvPr>
            <p:cNvSpPr/>
            <p:nvPr/>
          </p:nvSpPr>
          <p:spPr>
            <a:xfrm>
              <a:off x="10724762" y="6420318"/>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 name="Google Shape;128;p6">
              <a:extLst>
                <a:ext uri="{FF2B5EF4-FFF2-40B4-BE49-F238E27FC236}">
                  <a16:creationId xmlns:a16="http://schemas.microsoft.com/office/drawing/2014/main" id="{015DF28D-2897-6C42-BDEF-CEB381E4111D}"/>
                </a:ext>
              </a:extLst>
            </p:cNvPr>
            <p:cNvSpPr/>
            <p:nvPr/>
          </p:nvSpPr>
          <p:spPr>
            <a:xfrm>
              <a:off x="10847525" y="6420318"/>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 name="Google Shape;129;p6">
              <a:extLst>
                <a:ext uri="{FF2B5EF4-FFF2-40B4-BE49-F238E27FC236}">
                  <a16:creationId xmlns:a16="http://schemas.microsoft.com/office/drawing/2014/main" id="{57E62BD1-70EC-A348-9F10-0A9BF15EE12E}"/>
                </a:ext>
              </a:extLst>
            </p:cNvPr>
            <p:cNvSpPr/>
            <p:nvPr/>
          </p:nvSpPr>
          <p:spPr>
            <a:xfrm>
              <a:off x="10970288" y="6420318"/>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1" name="Google Shape;130;p6">
              <a:extLst>
                <a:ext uri="{FF2B5EF4-FFF2-40B4-BE49-F238E27FC236}">
                  <a16:creationId xmlns:a16="http://schemas.microsoft.com/office/drawing/2014/main" id="{9BD87790-809C-0D49-ACBC-77D1351956C5}"/>
                </a:ext>
              </a:extLst>
            </p:cNvPr>
            <p:cNvSpPr/>
            <p:nvPr/>
          </p:nvSpPr>
          <p:spPr>
            <a:xfrm>
              <a:off x="11093051" y="6420318"/>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 name="Google Shape;121;p6">
              <a:extLst>
                <a:ext uri="{FF2B5EF4-FFF2-40B4-BE49-F238E27FC236}">
                  <a16:creationId xmlns:a16="http://schemas.microsoft.com/office/drawing/2014/main" id="{AD567024-3DF1-6643-90F5-BBC94140B516}"/>
                </a:ext>
              </a:extLst>
            </p:cNvPr>
            <p:cNvSpPr/>
            <p:nvPr/>
          </p:nvSpPr>
          <p:spPr>
            <a:xfrm>
              <a:off x="11218136" y="6296146"/>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 name="Google Shape;122;p6">
              <a:extLst>
                <a:ext uri="{FF2B5EF4-FFF2-40B4-BE49-F238E27FC236}">
                  <a16:creationId xmlns:a16="http://schemas.microsoft.com/office/drawing/2014/main" id="{78ACCCCB-A7B2-6341-96F5-2C74D943B2DB}"/>
                </a:ext>
              </a:extLst>
            </p:cNvPr>
            <p:cNvSpPr/>
            <p:nvPr/>
          </p:nvSpPr>
          <p:spPr>
            <a:xfrm>
              <a:off x="11340899" y="6296146"/>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 name="Google Shape;123;p6">
              <a:extLst>
                <a:ext uri="{FF2B5EF4-FFF2-40B4-BE49-F238E27FC236}">
                  <a16:creationId xmlns:a16="http://schemas.microsoft.com/office/drawing/2014/main" id="{617AEE73-AC7F-2A43-80FE-4CB62253EBD8}"/>
                </a:ext>
              </a:extLst>
            </p:cNvPr>
            <p:cNvSpPr/>
            <p:nvPr/>
          </p:nvSpPr>
          <p:spPr>
            <a:xfrm>
              <a:off x="11463662" y="6296146"/>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 name="Google Shape;124;p6">
              <a:extLst>
                <a:ext uri="{FF2B5EF4-FFF2-40B4-BE49-F238E27FC236}">
                  <a16:creationId xmlns:a16="http://schemas.microsoft.com/office/drawing/2014/main" id="{4B702CF7-EFEA-B641-9903-05E8ECEB13BA}"/>
                </a:ext>
              </a:extLst>
            </p:cNvPr>
            <p:cNvSpPr/>
            <p:nvPr/>
          </p:nvSpPr>
          <p:spPr>
            <a:xfrm>
              <a:off x="11586425" y="6296146"/>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 name="Google Shape;125;p6">
              <a:extLst>
                <a:ext uri="{FF2B5EF4-FFF2-40B4-BE49-F238E27FC236}">
                  <a16:creationId xmlns:a16="http://schemas.microsoft.com/office/drawing/2014/main" id="{73AC454A-F41A-4D45-A960-C1DA568B7C6E}"/>
                </a:ext>
              </a:extLst>
            </p:cNvPr>
            <p:cNvSpPr/>
            <p:nvPr/>
          </p:nvSpPr>
          <p:spPr>
            <a:xfrm>
              <a:off x="11218136" y="6420318"/>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7" name="Google Shape;128;p6">
              <a:extLst>
                <a:ext uri="{FF2B5EF4-FFF2-40B4-BE49-F238E27FC236}">
                  <a16:creationId xmlns:a16="http://schemas.microsoft.com/office/drawing/2014/main" id="{9F728555-55BA-1E48-B113-23FD1B8FDB49}"/>
                </a:ext>
              </a:extLst>
            </p:cNvPr>
            <p:cNvSpPr/>
            <p:nvPr/>
          </p:nvSpPr>
          <p:spPr>
            <a:xfrm>
              <a:off x="11340899" y="6420318"/>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 name="Google Shape;129;p6">
              <a:extLst>
                <a:ext uri="{FF2B5EF4-FFF2-40B4-BE49-F238E27FC236}">
                  <a16:creationId xmlns:a16="http://schemas.microsoft.com/office/drawing/2014/main" id="{9E7A4FCC-702E-C142-89F6-991C5D46B48D}"/>
                </a:ext>
              </a:extLst>
            </p:cNvPr>
            <p:cNvSpPr/>
            <p:nvPr/>
          </p:nvSpPr>
          <p:spPr>
            <a:xfrm>
              <a:off x="11463662" y="6420318"/>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 name="Google Shape;130;p6">
              <a:extLst>
                <a:ext uri="{FF2B5EF4-FFF2-40B4-BE49-F238E27FC236}">
                  <a16:creationId xmlns:a16="http://schemas.microsoft.com/office/drawing/2014/main" id="{96CA85C7-B1C8-9F47-908D-86286CB68249}"/>
                </a:ext>
              </a:extLst>
            </p:cNvPr>
            <p:cNvSpPr/>
            <p:nvPr/>
          </p:nvSpPr>
          <p:spPr>
            <a:xfrm>
              <a:off x="11586425" y="6420318"/>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1" name="Group 7">
            <a:extLst>
              <a:ext uri="{FF2B5EF4-FFF2-40B4-BE49-F238E27FC236}">
                <a16:creationId xmlns:a16="http://schemas.microsoft.com/office/drawing/2014/main" id="{9543EFE1-58F2-4E43-A67C-B8695B5A4116}"/>
              </a:ext>
            </a:extLst>
          </p:cNvPr>
          <p:cNvGrpSpPr/>
          <p:nvPr/>
        </p:nvGrpSpPr>
        <p:grpSpPr>
          <a:xfrm>
            <a:off x="16483785" y="461672"/>
            <a:ext cx="1376640" cy="646553"/>
            <a:chOff x="7550255" y="7081625"/>
            <a:chExt cx="917760" cy="431035"/>
          </a:xfrm>
          <a:solidFill>
            <a:srgbClr val="BFDEE9"/>
          </a:solidFill>
        </p:grpSpPr>
        <p:sp>
          <p:nvSpPr>
            <p:cNvPr id="26" name="Google Shape;126;p6">
              <a:extLst>
                <a:ext uri="{FF2B5EF4-FFF2-40B4-BE49-F238E27FC236}">
                  <a16:creationId xmlns:a16="http://schemas.microsoft.com/office/drawing/2014/main" id="{B04A3E68-0E02-5E48-8B0B-9CAC1770645E}"/>
                </a:ext>
              </a:extLst>
            </p:cNvPr>
            <p:cNvSpPr/>
            <p:nvPr/>
          </p:nvSpPr>
          <p:spPr>
            <a:xfrm>
              <a:off x="7550255" y="7081625"/>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27" name="Google Shape;127;p6">
              <a:extLst>
                <a:ext uri="{FF2B5EF4-FFF2-40B4-BE49-F238E27FC236}">
                  <a16:creationId xmlns:a16="http://schemas.microsoft.com/office/drawing/2014/main" id="{5E8F6F93-66EE-9A4D-A93E-31B7A579E7E8}"/>
                </a:ext>
              </a:extLst>
            </p:cNvPr>
            <p:cNvSpPr/>
            <p:nvPr/>
          </p:nvSpPr>
          <p:spPr>
            <a:xfrm>
              <a:off x="7550255" y="7205797"/>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28" name="Google Shape;131;p6">
              <a:extLst>
                <a:ext uri="{FF2B5EF4-FFF2-40B4-BE49-F238E27FC236}">
                  <a16:creationId xmlns:a16="http://schemas.microsoft.com/office/drawing/2014/main" id="{F2B0CC70-0105-934B-8CF6-6D076513B5A3}"/>
                </a:ext>
              </a:extLst>
            </p:cNvPr>
            <p:cNvSpPr/>
            <p:nvPr/>
          </p:nvSpPr>
          <p:spPr>
            <a:xfrm>
              <a:off x="7673018" y="7081625"/>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29" name="Google Shape;132;p6">
              <a:extLst>
                <a:ext uri="{FF2B5EF4-FFF2-40B4-BE49-F238E27FC236}">
                  <a16:creationId xmlns:a16="http://schemas.microsoft.com/office/drawing/2014/main" id="{46EF7553-873C-A14B-BC4B-4B6BBBEBEF1E}"/>
                </a:ext>
              </a:extLst>
            </p:cNvPr>
            <p:cNvSpPr/>
            <p:nvPr/>
          </p:nvSpPr>
          <p:spPr>
            <a:xfrm>
              <a:off x="7795781" y="7081625"/>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30" name="Google Shape;133;p6">
              <a:extLst>
                <a:ext uri="{FF2B5EF4-FFF2-40B4-BE49-F238E27FC236}">
                  <a16:creationId xmlns:a16="http://schemas.microsoft.com/office/drawing/2014/main" id="{C6C62BCB-D989-8340-8692-07E46416F851}"/>
                </a:ext>
              </a:extLst>
            </p:cNvPr>
            <p:cNvSpPr/>
            <p:nvPr/>
          </p:nvSpPr>
          <p:spPr>
            <a:xfrm>
              <a:off x="7918544" y="7081625"/>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31" name="Google Shape;134;p6">
              <a:extLst>
                <a:ext uri="{FF2B5EF4-FFF2-40B4-BE49-F238E27FC236}">
                  <a16:creationId xmlns:a16="http://schemas.microsoft.com/office/drawing/2014/main" id="{3BA69121-1083-D042-A591-F252EECF3930}"/>
                </a:ext>
              </a:extLst>
            </p:cNvPr>
            <p:cNvSpPr/>
            <p:nvPr/>
          </p:nvSpPr>
          <p:spPr>
            <a:xfrm>
              <a:off x="7673018" y="7205797"/>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32" name="Google Shape;135;p6">
              <a:extLst>
                <a:ext uri="{FF2B5EF4-FFF2-40B4-BE49-F238E27FC236}">
                  <a16:creationId xmlns:a16="http://schemas.microsoft.com/office/drawing/2014/main" id="{31F973F4-5D1C-9C4A-BC53-E25DAE1107E4}"/>
                </a:ext>
              </a:extLst>
            </p:cNvPr>
            <p:cNvSpPr/>
            <p:nvPr/>
          </p:nvSpPr>
          <p:spPr>
            <a:xfrm>
              <a:off x="7795781" y="7205797"/>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33" name="Google Shape;136;p6">
              <a:extLst>
                <a:ext uri="{FF2B5EF4-FFF2-40B4-BE49-F238E27FC236}">
                  <a16:creationId xmlns:a16="http://schemas.microsoft.com/office/drawing/2014/main" id="{B91D011E-BC64-A54A-AE3C-292B8A53E62E}"/>
                </a:ext>
              </a:extLst>
            </p:cNvPr>
            <p:cNvSpPr/>
            <p:nvPr/>
          </p:nvSpPr>
          <p:spPr>
            <a:xfrm>
              <a:off x="7918544" y="7205797"/>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34" name="Google Shape;126;p6">
              <a:extLst>
                <a:ext uri="{FF2B5EF4-FFF2-40B4-BE49-F238E27FC236}">
                  <a16:creationId xmlns:a16="http://schemas.microsoft.com/office/drawing/2014/main" id="{73133781-0895-8448-A44F-F638FD136DA6}"/>
                </a:ext>
              </a:extLst>
            </p:cNvPr>
            <p:cNvSpPr/>
            <p:nvPr/>
          </p:nvSpPr>
          <p:spPr>
            <a:xfrm>
              <a:off x="8043629" y="7081625"/>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35" name="Google Shape;127;p6">
              <a:extLst>
                <a:ext uri="{FF2B5EF4-FFF2-40B4-BE49-F238E27FC236}">
                  <a16:creationId xmlns:a16="http://schemas.microsoft.com/office/drawing/2014/main" id="{39B3D679-E9B3-6B4A-BF1B-FD9DF212B36E}"/>
                </a:ext>
              </a:extLst>
            </p:cNvPr>
            <p:cNvSpPr/>
            <p:nvPr/>
          </p:nvSpPr>
          <p:spPr>
            <a:xfrm>
              <a:off x="8043629" y="7205797"/>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36" name="Google Shape;131;p6">
              <a:extLst>
                <a:ext uri="{FF2B5EF4-FFF2-40B4-BE49-F238E27FC236}">
                  <a16:creationId xmlns:a16="http://schemas.microsoft.com/office/drawing/2014/main" id="{34F1DCBC-6B96-994F-97E4-71D73409ECB1}"/>
                </a:ext>
              </a:extLst>
            </p:cNvPr>
            <p:cNvSpPr/>
            <p:nvPr/>
          </p:nvSpPr>
          <p:spPr>
            <a:xfrm>
              <a:off x="8166392" y="7081625"/>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37" name="Google Shape;132;p6">
              <a:extLst>
                <a:ext uri="{FF2B5EF4-FFF2-40B4-BE49-F238E27FC236}">
                  <a16:creationId xmlns:a16="http://schemas.microsoft.com/office/drawing/2014/main" id="{04803BA8-0EE0-1244-BE99-8B22965E0430}"/>
                </a:ext>
              </a:extLst>
            </p:cNvPr>
            <p:cNvSpPr/>
            <p:nvPr/>
          </p:nvSpPr>
          <p:spPr>
            <a:xfrm>
              <a:off x="8289155" y="7081625"/>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38" name="Google Shape;133;p6">
              <a:extLst>
                <a:ext uri="{FF2B5EF4-FFF2-40B4-BE49-F238E27FC236}">
                  <a16:creationId xmlns:a16="http://schemas.microsoft.com/office/drawing/2014/main" id="{265040B5-D6A9-F24D-807F-A9735881E6DF}"/>
                </a:ext>
              </a:extLst>
            </p:cNvPr>
            <p:cNvSpPr/>
            <p:nvPr/>
          </p:nvSpPr>
          <p:spPr>
            <a:xfrm>
              <a:off x="8411918" y="7081625"/>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39" name="Google Shape;134;p6">
              <a:extLst>
                <a:ext uri="{FF2B5EF4-FFF2-40B4-BE49-F238E27FC236}">
                  <a16:creationId xmlns:a16="http://schemas.microsoft.com/office/drawing/2014/main" id="{ACCF103C-9E0C-7D44-B46F-3396FF8D1A23}"/>
                </a:ext>
              </a:extLst>
            </p:cNvPr>
            <p:cNvSpPr/>
            <p:nvPr/>
          </p:nvSpPr>
          <p:spPr>
            <a:xfrm>
              <a:off x="8166392" y="7205797"/>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40" name="Google Shape;135;p6">
              <a:extLst>
                <a:ext uri="{FF2B5EF4-FFF2-40B4-BE49-F238E27FC236}">
                  <a16:creationId xmlns:a16="http://schemas.microsoft.com/office/drawing/2014/main" id="{D5551B0B-D135-B14A-B1C6-E4DDA4DB2B61}"/>
                </a:ext>
              </a:extLst>
            </p:cNvPr>
            <p:cNvSpPr/>
            <p:nvPr/>
          </p:nvSpPr>
          <p:spPr>
            <a:xfrm>
              <a:off x="8289155" y="7205797"/>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41" name="Google Shape;136;p6">
              <a:extLst>
                <a:ext uri="{FF2B5EF4-FFF2-40B4-BE49-F238E27FC236}">
                  <a16:creationId xmlns:a16="http://schemas.microsoft.com/office/drawing/2014/main" id="{C1504259-4D9B-4F40-AC75-31E8A7431764}"/>
                </a:ext>
              </a:extLst>
            </p:cNvPr>
            <p:cNvSpPr/>
            <p:nvPr/>
          </p:nvSpPr>
          <p:spPr>
            <a:xfrm>
              <a:off x="8411918" y="7205797"/>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42" name="Google Shape;121;p6">
              <a:extLst>
                <a:ext uri="{FF2B5EF4-FFF2-40B4-BE49-F238E27FC236}">
                  <a16:creationId xmlns:a16="http://schemas.microsoft.com/office/drawing/2014/main" id="{7C3FECCF-4886-9949-9700-9AFAC96833A7}"/>
                </a:ext>
              </a:extLst>
            </p:cNvPr>
            <p:cNvSpPr/>
            <p:nvPr/>
          </p:nvSpPr>
          <p:spPr>
            <a:xfrm>
              <a:off x="7550255" y="7332391"/>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43" name="Google Shape;122;p6">
              <a:extLst>
                <a:ext uri="{FF2B5EF4-FFF2-40B4-BE49-F238E27FC236}">
                  <a16:creationId xmlns:a16="http://schemas.microsoft.com/office/drawing/2014/main" id="{2E7B253F-696D-8249-BF2C-2F1937A769BE}"/>
                </a:ext>
              </a:extLst>
            </p:cNvPr>
            <p:cNvSpPr/>
            <p:nvPr/>
          </p:nvSpPr>
          <p:spPr>
            <a:xfrm>
              <a:off x="7673018" y="7332391"/>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44" name="Google Shape;123;p6">
              <a:extLst>
                <a:ext uri="{FF2B5EF4-FFF2-40B4-BE49-F238E27FC236}">
                  <a16:creationId xmlns:a16="http://schemas.microsoft.com/office/drawing/2014/main" id="{3ED9795F-B6BC-B340-A273-B4EA35186D75}"/>
                </a:ext>
              </a:extLst>
            </p:cNvPr>
            <p:cNvSpPr/>
            <p:nvPr/>
          </p:nvSpPr>
          <p:spPr>
            <a:xfrm>
              <a:off x="7795781" y="7332391"/>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45" name="Google Shape;124;p6">
              <a:extLst>
                <a:ext uri="{FF2B5EF4-FFF2-40B4-BE49-F238E27FC236}">
                  <a16:creationId xmlns:a16="http://schemas.microsoft.com/office/drawing/2014/main" id="{E112E7E0-65BA-9F4D-B8AB-1E128EC482AB}"/>
                </a:ext>
              </a:extLst>
            </p:cNvPr>
            <p:cNvSpPr/>
            <p:nvPr/>
          </p:nvSpPr>
          <p:spPr>
            <a:xfrm>
              <a:off x="7918544" y="7332391"/>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46" name="Google Shape;125;p6">
              <a:extLst>
                <a:ext uri="{FF2B5EF4-FFF2-40B4-BE49-F238E27FC236}">
                  <a16:creationId xmlns:a16="http://schemas.microsoft.com/office/drawing/2014/main" id="{CCE30681-2DF5-CC42-B5F0-8BDE9AFB20AE}"/>
                </a:ext>
              </a:extLst>
            </p:cNvPr>
            <p:cNvSpPr/>
            <p:nvPr/>
          </p:nvSpPr>
          <p:spPr>
            <a:xfrm>
              <a:off x="7550255" y="7456563"/>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47" name="Google Shape;128;p6">
              <a:extLst>
                <a:ext uri="{FF2B5EF4-FFF2-40B4-BE49-F238E27FC236}">
                  <a16:creationId xmlns:a16="http://schemas.microsoft.com/office/drawing/2014/main" id="{4C4A898C-EAD5-6944-AEAC-A60C10BDE07C}"/>
                </a:ext>
              </a:extLst>
            </p:cNvPr>
            <p:cNvSpPr/>
            <p:nvPr/>
          </p:nvSpPr>
          <p:spPr>
            <a:xfrm>
              <a:off x="7673018" y="7456563"/>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48" name="Google Shape;129;p6">
              <a:extLst>
                <a:ext uri="{FF2B5EF4-FFF2-40B4-BE49-F238E27FC236}">
                  <a16:creationId xmlns:a16="http://schemas.microsoft.com/office/drawing/2014/main" id="{2F48B3BC-0790-994A-9B17-C0E75A396039}"/>
                </a:ext>
              </a:extLst>
            </p:cNvPr>
            <p:cNvSpPr/>
            <p:nvPr/>
          </p:nvSpPr>
          <p:spPr>
            <a:xfrm>
              <a:off x="7795781" y="7456563"/>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49" name="Google Shape;130;p6">
              <a:extLst>
                <a:ext uri="{FF2B5EF4-FFF2-40B4-BE49-F238E27FC236}">
                  <a16:creationId xmlns:a16="http://schemas.microsoft.com/office/drawing/2014/main" id="{7EE0CFB9-6751-4A47-A60B-7CB9D17F2722}"/>
                </a:ext>
              </a:extLst>
            </p:cNvPr>
            <p:cNvSpPr/>
            <p:nvPr/>
          </p:nvSpPr>
          <p:spPr>
            <a:xfrm>
              <a:off x="7918544" y="7456563"/>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50" name="Google Shape;121;p6">
              <a:extLst>
                <a:ext uri="{FF2B5EF4-FFF2-40B4-BE49-F238E27FC236}">
                  <a16:creationId xmlns:a16="http://schemas.microsoft.com/office/drawing/2014/main" id="{5827B26E-F16C-D943-BB6B-F29951AFA8D0}"/>
                </a:ext>
              </a:extLst>
            </p:cNvPr>
            <p:cNvSpPr/>
            <p:nvPr/>
          </p:nvSpPr>
          <p:spPr>
            <a:xfrm>
              <a:off x="8043629" y="7332391"/>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51" name="Google Shape;122;p6">
              <a:extLst>
                <a:ext uri="{FF2B5EF4-FFF2-40B4-BE49-F238E27FC236}">
                  <a16:creationId xmlns:a16="http://schemas.microsoft.com/office/drawing/2014/main" id="{FB28766C-891E-F243-ABFD-4839C0A21F00}"/>
                </a:ext>
              </a:extLst>
            </p:cNvPr>
            <p:cNvSpPr/>
            <p:nvPr/>
          </p:nvSpPr>
          <p:spPr>
            <a:xfrm>
              <a:off x="8166392" y="7332391"/>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52" name="Google Shape;123;p6">
              <a:extLst>
                <a:ext uri="{FF2B5EF4-FFF2-40B4-BE49-F238E27FC236}">
                  <a16:creationId xmlns:a16="http://schemas.microsoft.com/office/drawing/2014/main" id="{45E88292-DD35-5048-9775-8E8C37E4244C}"/>
                </a:ext>
              </a:extLst>
            </p:cNvPr>
            <p:cNvSpPr/>
            <p:nvPr/>
          </p:nvSpPr>
          <p:spPr>
            <a:xfrm>
              <a:off x="8289155" y="7332391"/>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53" name="Google Shape;124;p6">
              <a:extLst>
                <a:ext uri="{FF2B5EF4-FFF2-40B4-BE49-F238E27FC236}">
                  <a16:creationId xmlns:a16="http://schemas.microsoft.com/office/drawing/2014/main" id="{D6CE35E6-ACDC-6B4C-B9BE-85E7073916E6}"/>
                </a:ext>
              </a:extLst>
            </p:cNvPr>
            <p:cNvSpPr/>
            <p:nvPr/>
          </p:nvSpPr>
          <p:spPr>
            <a:xfrm>
              <a:off x="8411918" y="7332391"/>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54" name="Google Shape;125;p6">
              <a:extLst>
                <a:ext uri="{FF2B5EF4-FFF2-40B4-BE49-F238E27FC236}">
                  <a16:creationId xmlns:a16="http://schemas.microsoft.com/office/drawing/2014/main" id="{7D5DE43F-718E-9D42-8D84-793E5DB5917E}"/>
                </a:ext>
              </a:extLst>
            </p:cNvPr>
            <p:cNvSpPr/>
            <p:nvPr/>
          </p:nvSpPr>
          <p:spPr>
            <a:xfrm>
              <a:off x="8043629" y="7456563"/>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55" name="Google Shape;128;p6">
              <a:extLst>
                <a:ext uri="{FF2B5EF4-FFF2-40B4-BE49-F238E27FC236}">
                  <a16:creationId xmlns:a16="http://schemas.microsoft.com/office/drawing/2014/main" id="{164813C1-9234-9949-B3DC-1A84A3647734}"/>
                </a:ext>
              </a:extLst>
            </p:cNvPr>
            <p:cNvSpPr/>
            <p:nvPr/>
          </p:nvSpPr>
          <p:spPr>
            <a:xfrm>
              <a:off x="8166392" y="7456563"/>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56" name="Google Shape;129;p6">
              <a:extLst>
                <a:ext uri="{FF2B5EF4-FFF2-40B4-BE49-F238E27FC236}">
                  <a16:creationId xmlns:a16="http://schemas.microsoft.com/office/drawing/2014/main" id="{CC6BB3C0-8EED-1845-A1B8-D675E065EF75}"/>
                </a:ext>
              </a:extLst>
            </p:cNvPr>
            <p:cNvSpPr/>
            <p:nvPr/>
          </p:nvSpPr>
          <p:spPr>
            <a:xfrm>
              <a:off x="8289155" y="7456563"/>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57" name="Google Shape;130;p6">
              <a:extLst>
                <a:ext uri="{FF2B5EF4-FFF2-40B4-BE49-F238E27FC236}">
                  <a16:creationId xmlns:a16="http://schemas.microsoft.com/office/drawing/2014/main" id="{D4123F7D-F0FD-304A-AB4A-3B673830FF80}"/>
                </a:ext>
              </a:extLst>
            </p:cNvPr>
            <p:cNvSpPr/>
            <p:nvPr/>
          </p:nvSpPr>
          <p:spPr>
            <a:xfrm>
              <a:off x="8411918" y="7456563"/>
              <a:ext cx="56097" cy="56097"/>
            </a:xfrm>
            <a:prstGeom prst="ellipse">
              <a:avLst/>
            </a:prstGeom>
            <a:grpFill/>
            <a:ln>
              <a:noFill/>
            </a:ln>
          </p:spPr>
          <p:txBody>
            <a:bodyPr spcFirstLastPara="1" wrap="square" lIns="91425" tIns="91425" rIns="91425" bIns="91425" anchor="ctr" anchorCtr="0">
              <a:noAutofit/>
            </a:bodyPr>
            <a:lstStyle/>
            <a:p>
              <a:endParaRPr sz="3600"/>
            </a:p>
          </p:txBody>
        </p:sp>
      </p:grpSp>
      <p:sp>
        <p:nvSpPr>
          <p:cNvPr id="13" name="Oval 8">
            <a:extLst>
              <a:ext uri="{FF2B5EF4-FFF2-40B4-BE49-F238E27FC236}">
                <a16:creationId xmlns:a16="http://schemas.microsoft.com/office/drawing/2014/main" id="{B9519CB9-DB4E-1641-8917-B74292523A2C}"/>
              </a:ext>
            </a:extLst>
          </p:cNvPr>
          <p:cNvSpPr/>
          <p:nvPr/>
        </p:nvSpPr>
        <p:spPr>
          <a:xfrm flipH="1">
            <a:off x="17533305" y="-645605"/>
            <a:ext cx="3252282" cy="3252282"/>
          </a:xfrm>
          <a:prstGeom prst="ellipse">
            <a:avLst/>
          </a:prstGeom>
          <a:solidFill>
            <a:srgbClr val="05A5DF">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5" name="Oval 9">
            <a:extLst>
              <a:ext uri="{FF2B5EF4-FFF2-40B4-BE49-F238E27FC236}">
                <a16:creationId xmlns:a16="http://schemas.microsoft.com/office/drawing/2014/main" id="{70689213-8D58-8043-93C2-7EDC34DDC180}"/>
              </a:ext>
            </a:extLst>
          </p:cNvPr>
          <p:cNvSpPr/>
          <p:nvPr/>
        </p:nvSpPr>
        <p:spPr>
          <a:xfrm flipH="1">
            <a:off x="15790412" y="-550860"/>
            <a:ext cx="1266138" cy="1266138"/>
          </a:xfrm>
          <a:prstGeom prst="ellipse">
            <a:avLst/>
          </a:prstGeom>
          <a:solidFill>
            <a:srgbClr val="05A5DF">
              <a:alpha val="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8" name="Oval 11">
            <a:extLst>
              <a:ext uri="{FF2B5EF4-FFF2-40B4-BE49-F238E27FC236}">
                <a16:creationId xmlns:a16="http://schemas.microsoft.com/office/drawing/2014/main" id="{F4FD4DF7-973C-0A44-AD53-F4F0A313F55C}"/>
              </a:ext>
            </a:extLst>
          </p:cNvPr>
          <p:cNvSpPr/>
          <p:nvPr/>
        </p:nvSpPr>
        <p:spPr>
          <a:xfrm>
            <a:off x="15882938" y="9764825"/>
            <a:ext cx="1819275" cy="1819275"/>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9" name="Oval 12">
            <a:extLst>
              <a:ext uri="{FF2B5EF4-FFF2-40B4-BE49-F238E27FC236}">
                <a16:creationId xmlns:a16="http://schemas.microsoft.com/office/drawing/2014/main" id="{1D1BBFB0-534D-4F4E-A600-F18566DD70BE}"/>
              </a:ext>
            </a:extLst>
          </p:cNvPr>
          <p:cNvSpPr/>
          <p:nvPr/>
        </p:nvSpPr>
        <p:spPr>
          <a:xfrm>
            <a:off x="16727915" y="8178716"/>
            <a:ext cx="3618705" cy="3618705"/>
          </a:xfrm>
          <a:prstGeom prst="ellipse">
            <a:avLst/>
          </a:prstGeom>
          <a:noFill/>
          <a:ln>
            <a:solidFill>
              <a:srgbClr val="F79E11">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0" name="Oval 13">
            <a:extLst>
              <a:ext uri="{FF2B5EF4-FFF2-40B4-BE49-F238E27FC236}">
                <a16:creationId xmlns:a16="http://schemas.microsoft.com/office/drawing/2014/main" id="{760CB458-18DE-AA42-AFA3-B25C240CEA04}"/>
              </a:ext>
            </a:extLst>
          </p:cNvPr>
          <p:cNvSpPr/>
          <p:nvPr/>
        </p:nvSpPr>
        <p:spPr>
          <a:xfrm>
            <a:off x="12079937" y="-2344451"/>
            <a:ext cx="3618705" cy="3618705"/>
          </a:xfrm>
          <a:prstGeom prst="ellipse">
            <a:avLst/>
          </a:prstGeom>
          <a:noFill/>
          <a:ln>
            <a:solidFill>
              <a:srgbClr val="BFDEE9">
                <a:alpha val="5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1" name="Cross 14">
            <a:extLst>
              <a:ext uri="{FF2B5EF4-FFF2-40B4-BE49-F238E27FC236}">
                <a16:creationId xmlns:a16="http://schemas.microsoft.com/office/drawing/2014/main" id="{102A1948-FAB2-B146-B1F9-7C0BD45B5304}"/>
              </a:ext>
            </a:extLst>
          </p:cNvPr>
          <p:cNvSpPr/>
          <p:nvPr/>
        </p:nvSpPr>
        <p:spPr>
          <a:xfrm>
            <a:off x="592510" y="1140299"/>
            <a:ext cx="214931" cy="214931"/>
          </a:xfrm>
          <a:prstGeom prst="plus">
            <a:avLst>
              <a:gd name="adj" fmla="val 47677"/>
            </a:avLst>
          </a:prstGeom>
          <a:solidFill>
            <a:srgbClr val="64C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2" name="Cross 15">
            <a:extLst>
              <a:ext uri="{FF2B5EF4-FFF2-40B4-BE49-F238E27FC236}">
                <a16:creationId xmlns:a16="http://schemas.microsoft.com/office/drawing/2014/main" id="{E665241C-1463-C54F-8FB4-0FDC897AEFB8}"/>
              </a:ext>
            </a:extLst>
          </p:cNvPr>
          <p:cNvSpPr/>
          <p:nvPr/>
        </p:nvSpPr>
        <p:spPr>
          <a:xfrm>
            <a:off x="3392860" y="660239"/>
            <a:ext cx="214931" cy="214931"/>
          </a:xfrm>
          <a:prstGeom prst="plus">
            <a:avLst>
              <a:gd name="adj" fmla="val 47677"/>
            </a:avLst>
          </a:prstGeom>
          <a:solidFill>
            <a:srgbClr val="64C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3" name="Cross 16">
            <a:extLst>
              <a:ext uri="{FF2B5EF4-FFF2-40B4-BE49-F238E27FC236}">
                <a16:creationId xmlns:a16="http://schemas.microsoft.com/office/drawing/2014/main" id="{1E28D594-6F8E-B641-86DE-DE4E9F819A89}"/>
              </a:ext>
            </a:extLst>
          </p:cNvPr>
          <p:cNvSpPr/>
          <p:nvPr/>
        </p:nvSpPr>
        <p:spPr>
          <a:xfrm>
            <a:off x="414299" y="8611607"/>
            <a:ext cx="214931" cy="214931"/>
          </a:xfrm>
          <a:prstGeom prst="plus">
            <a:avLst>
              <a:gd name="adj" fmla="val 47677"/>
            </a:avLst>
          </a:prstGeom>
          <a:solidFill>
            <a:srgbClr val="64C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4" name="Cross 17">
            <a:extLst>
              <a:ext uri="{FF2B5EF4-FFF2-40B4-BE49-F238E27FC236}">
                <a16:creationId xmlns:a16="http://schemas.microsoft.com/office/drawing/2014/main" id="{F2E4B7B9-8057-5D40-A8D4-036B9A40ED3F}"/>
              </a:ext>
            </a:extLst>
          </p:cNvPr>
          <p:cNvSpPr/>
          <p:nvPr/>
        </p:nvSpPr>
        <p:spPr>
          <a:xfrm>
            <a:off x="14566244" y="9723674"/>
            <a:ext cx="214931" cy="214931"/>
          </a:xfrm>
          <a:prstGeom prst="plus">
            <a:avLst>
              <a:gd name="adj" fmla="val 47677"/>
            </a:avLst>
          </a:prstGeom>
          <a:solidFill>
            <a:srgbClr val="64C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5" name="Cross 18">
            <a:extLst>
              <a:ext uri="{FF2B5EF4-FFF2-40B4-BE49-F238E27FC236}">
                <a16:creationId xmlns:a16="http://schemas.microsoft.com/office/drawing/2014/main" id="{79FAE7CA-6FC2-B94C-9391-B8B2ECB193A6}"/>
              </a:ext>
            </a:extLst>
          </p:cNvPr>
          <p:cNvSpPr/>
          <p:nvPr/>
        </p:nvSpPr>
        <p:spPr>
          <a:xfrm>
            <a:off x="15013922" y="1370929"/>
            <a:ext cx="214931" cy="214931"/>
          </a:xfrm>
          <a:prstGeom prst="plus">
            <a:avLst>
              <a:gd name="adj" fmla="val 47677"/>
            </a:avLst>
          </a:prstGeom>
          <a:solidFill>
            <a:srgbClr val="64C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91" name="Image 90" descr="Une image contenant texte&#10;&#10;Description générée automatiquement">
            <a:extLst>
              <a:ext uri="{FF2B5EF4-FFF2-40B4-BE49-F238E27FC236}">
                <a16:creationId xmlns:a16="http://schemas.microsoft.com/office/drawing/2014/main" id="{70D1CBEB-1FAD-39BD-DAA9-6F3455706F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905" t="47211" r="8184" b="39944"/>
          <a:stretch/>
        </p:blipFill>
        <p:spPr>
          <a:xfrm>
            <a:off x="241610" y="9062630"/>
            <a:ext cx="8975900" cy="927642"/>
          </a:xfrm>
          <a:prstGeom prst="rect">
            <a:avLst/>
          </a:prstGeom>
        </p:spPr>
      </p:pic>
    </p:spTree>
    <p:extLst>
      <p:ext uri="{BB962C8B-B14F-4D97-AF65-F5344CB8AC3E}">
        <p14:creationId xmlns:p14="http://schemas.microsoft.com/office/powerpoint/2010/main" val="23268419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2_Two Content">
    <p:spTree>
      <p:nvGrpSpPr>
        <p:cNvPr id="1" name=""/>
        <p:cNvGrpSpPr/>
        <p:nvPr/>
      </p:nvGrpSpPr>
      <p:grpSpPr>
        <a:xfrm>
          <a:off x="0" y="0"/>
          <a:ext cx="0" cy="0"/>
          <a:chOff x="0" y="0"/>
          <a:chExt cx="0" cy="0"/>
        </a:xfrm>
      </p:grpSpPr>
      <p:sp>
        <p:nvSpPr>
          <p:cNvPr id="19" name="Slide Number Placeholder 5"/>
          <p:cNvSpPr>
            <a:spLocks noGrp="1"/>
          </p:cNvSpPr>
          <p:nvPr>
            <p:ph type="sldNum" sz="quarter" idx="12"/>
          </p:nvPr>
        </p:nvSpPr>
        <p:spPr>
          <a:xfrm>
            <a:off x="16569649" y="9489212"/>
            <a:ext cx="1146326" cy="376245"/>
          </a:xfrm>
        </p:spPr>
        <p:txBody>
          <a:bodyPr/>
          <a:lstStyle>
            <a:lvl1pPr>
              <a:defRPr sz="1800">
                <a:solidFill>
                  <a:schemeClr val="bg1">
                    <a:lumMod val="85000"/>
                  </a:schemeClr>
                </a:solidFill>
              </a:defRPr>
            </a:lvl1pPr>
          </a:lstStyle>
          <a:p>
            <a:fld id="{6D22F896-40B5-4ADD-8801-0D06FADFA095}" type="slidenum">
              <a:rPr lang="en-US" smtClean="0"/>
              <a:pPr/>
              <a:t>‹#›</a:t>
            </a:fld>
            <a:endParaRPr lang="en-US"/>
          </a:p>
        </p:txBody>
      </p:sp>
      <p:sp>
        <p:nvSpPr>
          <p:cNvPr id="4" name="Rectangle 3">
            <a:extLst>
              <a:ext uri="{FF2B5EF4-FFF2-40B4-BE49-F238E27FC236}">
                <a16:creationId xmlns:a16="http://schemas.microsoft.com/office/drawing/2014/main" id="{444B63A6-1909-FC44-976D-EC392E5E83C8}"/>
              </a:ext>
            </a:extLst>
          </p:cNvPr>
          <p:cNvSpPr/>
          <p:nvPr userDrawn="1"/>
        </p:nvSpPr>
        <p:spPr>
          <a:xfrm>
            <a:off x="1" y="2"/>
            <a:ext cx="18290216" cy="10287000"/>
          </a:xfrm>
          <a:prstGeom prst="rect">
            <a:avLst/>
          </a:prstGeom>
          <a:solidFill>
            <a:schemeClr val="accent1">
              <a:lumMod val="20000"/>
              <a:lumOff val="80000"/>
              <a:alpha val="82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700">
              <a:solidFill>
                <a:schemeClr val="tx1"/>
              </a:solidFill>
            </a:endParaRPr>
          </a:p>
        </p:txBody>
      </p:sp>
      <p:sp>
        <p:nvSpPr>
          <p:cNvPr id="5" name="Title 1">
            <a:extLst>
              <a:ext uri="{FF2B5EF4-FFF2-40B4-BE49-F238E27FC236}">
                <a16:creationId xmlns:a16="http://schemas.microsoft.com/office/drawing/2014/main" id="{323BA42E-D98A-4241-878B-090C45203B31}"/>
              </a:ext>
            </a:extLst>
          </p:cNvPr>
          <p:cNvSpPr>
            <a:spLocks noGrp="1"/>
          </p:cNvSpPr>
          <p:nvPr>
            <p:ph type="title" hasCustomPrompt="1"/>
          </p:nvPr>
        </p:nvSpPr>
        <p:spPr>
          <a:xfrm>
            <a:off x="739728" y="571502"/>
            <a:ext cx="15546675" cy="1141700"/>
          </a:xfrm>
          <a:noFill/>
          <a:ln>
            <a:noFill/>
          </a:ln>
        </p:spPr>
        <p:txBody>
          <a:bodyPr>
            <a:noAutofit/>
          </a:bodyPr>
          <a:lstStyle>
            <a:lvl1pPr algn="l">
              <a:lnSpc>
                <a:spcPts val="4830"/>
              </a:lnSpc>
              <a:defRPr sz="4950" b="1" i="0" cap="none" spc="-75" baseline="0">
                <a:solidFill>
                  <a:srgbClr val="9E1F63"/>
                </a:solidFill>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19214973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3E7A6DDC-0A1C-4CDA-8F53-F19AC0D86085}" type="datetimeFigureOut">
              <a:rPr lang="en-US" smtClean="0"/>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A81CF9-9C2D-4E2A-8291-27CB0A234FE5}" type="slidenum">
              <a:rPr lang="en-US" smtClean="0"/>
              <a:t>‹#›</a:t>
            </a:fld>
            <a:endParaRPr lang="en-US"/>
          </a:p>
        </p:txBody>
      </p:sp>
    </p:spTree>
    <p:extLst>
      <p:ext uri="{BB962C8B-B14F-4D97-AF65-F5344CB8AC3E}">
        <p14:creationId xmlns:p14="http://schemas.microsoft.com/office/powerpoint/2010/main" val="8605721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7A6DDC-0A1C-4CDA-8F53-F19AC0D86085}" type="datetimeFigureOut">
              <a:rPr lang="en-US" smtClean="0"/>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A81CF9-9C2D-4E2A-8291-27CB0A234FE5}" type="slidenum">
              <a:rPr lang="en-US" smtClean="0"/>
              <a:t>‹#›</a:t>
            </a:fld>
            <a:endParaRPr lang="en-US"/>
          </a:p>
        </p:txBody>
      </p:sp>
    </p:spTree>
    <p:extLst>
      <p:ext uri="{BB962C8B-B14F-4D97-AF65-F5344CB8AC3E}">
        <p14:creationId xmlns:p14="http://schemas.microsoft.com/office/powerpoint/2010/main" val="25501226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9BAC25-BE89-4EBA-84DA-AF58A5ECCB00}"/>
              </a:ext>
            </a:extLst>
          </p:cNvPr>
          <p:cNvSpPr>
            <a:spLocks noGrp="1"/>
          </p:cNvSpPr>
          <p:nvPr>
            <p:ph type="dt" sz="half" idx="10"/>
          </p:nvPr>
        </p:nvSpPr>
        <p:spPr/>
        <p:txBody>
          <a:bodyPr/>
          <a:lstStyle/>
          <a:p>
            <a:fld id="{7DD6D67C-0F98-424B-B244-1CCC75203E5A}" type="datetimeFigureOut">
              <a:rPr lang="en-US" smtClean="0"/>
              <a:t>7/22/2022</a:t>
            </a:fld>
            <a:endParaRPr lang="en-US"/>
          </a:p>
        </p:txBody>
      </p:sp>
      <p:sp>
        <p:nvSpPr>
          <p:cNvPr id="3" name="Footer Placeholder 2">
            <a:extLst>
              <a:ext uri="{FF2B5EF4-FFF2-40B4-BE49-F238E27FC236}">
                <a16:creationId xmlns:a16="http://schemas.microsoft.com/office/drawing/2014/main" id="{095D4B74-688D-4635-9C71-BF1414410E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00CF68-E51E-40BC-9D2F-DE21ABD76DDF}"/>
              </a:ext>
            </a:extLst>
          </p:cNvPr>
          <p:cNvSpPr>
            <a:spLocks noGrp="1"/>
          </p:cNvSpPr>
          <p:nvPr>
            <p:ph type="sldNum" sz="quarter" idx="12"/>
          </p:nvPr>
        </p:nvSpPr>
        <p:spPr/>
        <p:txBody>
          <a:bodyPr/>
          <a:lstStyle/>
          <a:p>
            <a:fld id="{778B201C-5A4B-4E6E-AB18-F8F244A0758C}" type="slidenum">
              <a:rPr lang="en-US" smtClean="0"/>
              <a:t>‹#›</a:t>
            </a:fld>
            <a:endParaRPr lang="en-US"/>
          </a:p>
        </p:txBody>
      </p:sp>
    </p:spTree>
    <p:extLst>
      <p:ext uri="{BB962C8B-B14F-4D97-AF65-F5344CB8AC3E}">
        <p14:creationId xmlns:p14="http://schemas.microsoft.com/office/powerpoint/2010/main" val="42906132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50FD4-C6D1-434E-B037-110C38045E97}"/>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AADB3BC8-7784-4326-A95B-B4F2573ADE8D}"/>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60C8FD73-6245-461E-A2AC-232388AC13EE}"/>
              </a:ext>
            </a:extLst>
          </p:cNvPr>
          <p:cNvSpPr>
            <a:spLocks noGrp="1"/>
          </p:cNvSpPr>
          <p:nvPr>
            <p:ph type="dt" sz="half" idx="10"/>
          </p:nvPr>
        </p:nvSpPr>
        <p:spPr/>
        <p:txBody>
          <a:bodyPr/>
          <a:lstStyle/>
          <a:p>
            <a:fld id="{7DD6D67C-0F98-424B-B244-1CCC75203E5A}" type="datetimeFigureOut">
              <a:rPr lang="en-US" smtClean="0"/>
              <a:t>7/22/2022</a:t>
            </a:fld>
            <a:endParaRPr lang="en-US"/>
          </a:p>
        </p:txBody>
      </p:sp>
      <p:sp>
        <p:nvSpPr>
          <p:cNvPr id="5" name="Footer Placeholder 4">
            <a:extLst>
              <a:ext uri="{FF2B5EF4-FFF2-40B4-BE49-F238E27FC236}">
                <a16:creationId xmlns:a16="http://schemas.microsoft.com/office/drawing/2014/main" id="{E9A622D5-B5B5-4DB1-8067-89D7270381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FF8889-3C44-4684-BD72-74EEE28020AC}"/>
              </a:ext>
            </a:extLst>
          </p:cNvPr>
          <p:cNvSpPr>
            <a:spLocks noGrp="1"/>
          </p:cNvSpPr>
          <p:nvPr>
            <p:ph type="sldNum" sz="quarter" idx="12"/>
          </p:nvPr>
        </p:nvSpPr>
        <p:spPr/>
        <p:txBody>
          <a:bodyPr/>
          <a:lstStyle/>
          <a:p>
            <a:fld id="{778B201C-5A4B-4E6E-AB18-F8F244A0758C}" type="slidenum">
              <a:rPr lang="en-US" smtClean="0"/>
              <a:t>‹#›</a:t>
            </a:fld>
            <a:endParaRPr lang="en-US"/>
          </a:p>
        </p:txBody>
      </p:sp>
    </p:spTree>
    <p:extLst>
      <p:ext uri="{BB962C8B-B14F-4D97-AF65-F5344CB8AC3E}">
        <p14:creationId xmlns:p14="http://schemas.microsoft.com/office/powerpoint/2010/main" val="1444387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5196DB-ADD8-8377-22BF-115D9D266F21}"/>
              </a:ext>
            </a:extLst>
          </p:cNvPr>
          <p:cNvSpPr>
            <a:spLocks noGrp="1"/>
          </p:cNvSpPr>
          <p:nvPr>
            <p:ph type="title"/>
          </p:nvPr>
        </p:nvSpPr>
        <p:spPr>
          <a:xfrm>
            <a:off x="4571998" y="547689"/>
            <a:ext cx="12858749" cy="709612"/>
          </a:xfrm>
          <a:prstGeom prst="rect">
            <a:avLst/>
          </a:prstGeom>
        </p:spPr>
        <p:txBody>
          <a:bodyPr/>
          <a:lstStyle>
            <a:lvl1pPr>
              <a:defRPr sz="3600" b="1" i="0">
                <a:latin typeface="Poppins ExtraBold" pitchFamily="2" charset="77"/>
                <a:cs typeface="Poppins ExtraBold" pitchFamily="2" charset="77"/>
              </a:defRPr>
            </a:lvl1pPr>
          </a:lstStyle>
          <a:p>
            <a:r>
              <a:rPr lang="fr-FR"/>
              <a:t>Modifiez le style du titre</a:t>
            </a:r>
          </a:p>
        </p:txBody>
      </p:sp>
      <p:sp>
        <p:nvSpPr>
          <p:cNvPr id="3" name="Espace réservé du contenu 2">
            <a:extLst>
              <a:ext uri="{FF2B5EF4-FFF2-40B4-BE49-F238E27FC236}">
                <a16:creationId xmlns:a16="http://schemas.microsoft.com/office/drawing/2014/main" id="{2BF57EDF-BD9B-6D87-79CC-648270B25440}"/>
              </a:ext>
            </a:extLst>
          </p:cNvPr>
          <p:cNvSpPr>
            <a:spLocks noGrp="1"/>
          </p:cNvSpPr>
          <p:nvPr>
            <p:ph idx="1"/>
          </p:nvPr>
        </p:nvSpPr>
        <p:spPr>
          <a:xfrm>
            <a:off x="4571999" y="1487269"/>
            <a:ext cx="12858750" cy="1033929"/>
          </a:xfrm>
          <a:prstGeom prst="rect">
            <a:avLst/>
          </a:prstGeom>
        </p:spPr>
        <p:txBody>
          <a:bodyPr/>
          <a:lstStyle>
            <a:lvl1pPr algn="ctr">
              <a:defRPr sz="3200" b="0" i="0">
                <a:latin typeface="Poppins Light" pitchFamily="2" charset="77"/>
                <a:cs typeface="Poppins Light" pitchFamily="2" charset="77"/>
              </a:defRPr>
            </a:lvl1pPr>
            <a:lvl2pPr algn="ctr">
              <a:defRPr sz="3200" b="0" i="0">
                <a:latin typeface="Poppins Light" pitchFamily="2" charset="77"/>
                <a:cs typeface="Poppins Light" pitchFamily="2" charset="77"/>
              </a:defRPr>
            </a:lvl2pPr>
            <a:lvl3pPr algn="ctr">
              <a:defRPr sz="3200" b="0" i="0">
                <a:latin typeface="Poppins Light" pitchFamily="2" charset="77"/>
                <a:cs typeface="Poppins Light" pitchFamily="2" charset="77"/>
              </a:defRPr>
            </a:lvl3pPr>
            <a:lvl4pPr algn="ctr">
              <a:defRPr sz="3200" b="0" i="0">
                <a:latin typeface="Poppins Light" pitchFamily="2" charset="77"/>
                <a:cs typeface="Poppins Light" pitchFamily="2" charset="77"/>
              </a:defRPr>
            </a:lvl4pPr>
            <a:lvl5pPr algn="ctr">
              <a:defRPr sz="3200" b="0" i="0">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grpSp>
        <p:nvGrpSpPr>
          <p:cNvPr id="7" name="Group 2">
            <a:extLst>
              <a:ext uri="{FF2B5EF4-FFF2-40B4-BE49-F238E27FC236}">
                <a16:creationId xmlns:a16="http://schemas.microsoft.com/office/drawing/2014/main" id="{84DF5FD3-368A-EF89-8149-3F8DC30E8ED5}"/>
              </a:ext>
            </a:extLst>
          </p:cNvPr>
          <p:cNvGrpSpPr>
            <a:grpSpLocks noChangeAspect="1"/>
          </p:cNvGrpSpPr>
          <p:nvPr userDrawn="1"/>
        </p:nvGrpSpPr>
        <p:grpSpPr>
          <a:xfrm>
            <a:off x="55240" y="5904713"/>
            <a:ext cx="2268053" cy="1964031"/>
            <a:chOff x="0" y="0"/>
            <a:chExt cx="4282440" cy="3708400"/>
          </a:xfrm>
        </p:grpSpPr>
        <p:sp>
          <p:nvSpPr>
            <p:cNvPr id="8" name="Freeform 3">
              <a:extLst>
                <a:ext uri="{FF2B5EF4-FFF2-40B4-BE49-F238E27FC236}">
                  <a16:creationId xmlns:a16="http://schemas.microsoft.com/office/drawing/2014/main" id="{207A5AE6-C703-B397-653C-DE3EF72325A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4">
            <a:extLst>
              <a:ext uri="{FF2B5EF4-FFF2-40B4-BE49-F238E27FC236}">
                <a16:creationId xmlns:a16="http://schemas.microsoft.com/office/drawing/2014/main" id="{A853F251-BFD7-6E3B-4AC4-69C2BAE5066C}"/>
              </a:ext>
            </a:extLst>
          </p:cNvPr>
          <p:cNvGrpSpPr>
            <a:grpSpLocks noChangeAspect="1"/>
          </p:cNvGrpSpPr>
          <p:nvPr userDrawn="1"/>
        </p:nvGrpSpPr>
        <p:grpSpPr>
          <a:xfrm>
            <a:off x="1943616" y="4851713"/>
            <a:ext cx="2268053" cy="1964031"/>
            <a:chOff x="0" y="0"/>
            <a:chExt cx="4282440" cy="3708400"/>
          </a:xfrm>
        </p:grpSpPr>
        <p:sp>
          <p:nvSpPr>
            <p:cNvPr id="10" name="Freeform 5">
              <a:extLst>
                <a:ext uri="{FF2B5EF4-FFF2-40B4-BE49-F238E27FC236}">
                  <a16:creationId xmlns:a16="http://schemas.microsoft.com/office/drawing/2014/main" id="{FB8B3F4F-C0F7-35DA-FF67-8BA5C47ABA2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1" name="Group 6">
            <a:extLst>
              <a:ext uri="{FF2B5EF4-FFF2-40B4-BE49-F238E27FC236}">
                <a16:creationId xmlns:a16="http://schemas.microsoft.com/office/drawing/2014/main" id="{86531AB7-3B7A-B165-5F15-DB9550187643}"/>
              </a:ext>
            </a:extLst>
          </p:cNvPr>
          <p:cNvGrpSpPr>
            <a:grpSpLocks noChangeAspect="1"/>
          </p:cNvGrpSpPr>
          <p:nvPr userDrawn="1"/>
        </p:nvGrpSpPr>
        <p:grpSpPr>
          <a:xfrm>
            <a:off x="1943616" y="7033054"/>
            <a:ext cx="2268053" cy="1964031"/>
            <a:chOff x="0" y="0"/>
            <a:chExt cx="4282440" cy="3708400"/>
          </a:xfrm>
        </p:grpSpPr>
        <p:sp>
          <p:nvSpPr>
            <p:cNvPr id="12" name="Freeform 7">
              <a:extLst>
                <a:ext uri="{FF2B5EF4-FFF2-40B4-BE49-F238E27FC236}">
                  <a16:creationId xmlns:a16="http://schemas.microsoft.com/office/drawing/2014/main" id="{D7F4A836-03D3-0478-993C-89ABCD78955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3" name="Group 8">
            <a:extLst>
              <a:ext uri="{FF2B5EF4-FFF2-40B4-BE49-F238E27FC236}">
                <a16:creationId xmlns:a16="http://schemas.microsoft.com/office/drawing/2014/main" id="{56C60DFD-8387-7A95-BB2D-514C050483D0}"/>
              </a:ext>
            </a:extLst>
          </p:cNvPr>
          <p:cNvGrpSpPr>
            <a:grpSpLocks noChangeAspect="1"/>
          </p:cNvGrpSpPr>
          <p:nvPr userDrawn="1"/>
        </p:nvGrpSpPr>
        <p:grpSpPr>
          <a:xfrm>
            <a:off x="0" y="8054252"/>
            <a:ext cx="2268053" cy="1964031"/>
            <a:chOff x="0" y="0"/>
            <a:chExt cx="4282440" cy="3708400"/>
          </a:xfrm>
        </p:grpSpPr>
        <p:sp>
          <p:nvSpPr>
            <p:cNvPr id="14" name="Freeform 9">
              <a:extLst>
                <a:ext uri="{FF2B5EF4-FFF2-40B4-BE49-F238E27FC236}">
                  <a16:creationId xmlns:a16="http://schemas.microsoft.com/office/drawing/2014/main" id="{C5983990-1CB7-7E54-7DA1-6FDE8AB0D92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5" name="Group 10">
            <a:extLst>
              <a:ext uri="{FF2B5EF4-FFF2-40B4-BE49-F238E27FC236}">
                <a16:creationId xmlns:a16="http://schemas.microsoft.com/office/drawing/2014/main" id="{8BE35399-D3C5-0957-DBA2-9D71AE382BE6}"/>
              </a:ext>
            </a:extLst>
          </p:cNvPr>
          <p:cNvGrpSpPr>
            <a:grpSpLocks noChangeAspect="1"/>
          </p:cNvGrpSpPr>
          <p:nvPr userDrawn="1"/>
        </p:nvGrpSpPr>
        <p:grpSpPr>
          <a:xfrm>
            <a:off x="110480" y="1610167"/>
            <a:ext cx="2268053" cy="1964031"/>
            <a:chOff x="0" y="0"/>
            <a:chExt cx="4282440" cy="3708400"/>
          </a:xfrm>
        </p:grpSpPr>
        <p:sp>
          <p:nvSpPr>
            <p:cNvPr id="16" name="Freeform 11">
              <a:extLst>
                <a:ext uri="{FF2B5EF4-FFF2-40B4-BE49-F238E27FC236}">
                  <a16:creationId xmlns:a16="http://schemas.microsoft.com/office/drawing/2014/main" id="{4DFA1151-F81E-CAB0-3902-18EBA90CB0E1}"/>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17" name="Group 12">
            <a:extLst>
              <a:ext uri="{FF2B5EF4-FFF2-40B4-BE49-F238E27FC236}">
                <a16:creationId xmlns:a16="http://schemas.microsoft.com/office/drawing/2014/main" id="{8B5B18D7-A00B-0944-F9C9-165806E8EB29}"/>
              </a:ext>
            </a:extLst>
          </p:cNvPr>
          <p:cNvGrpSpPr>
            <a:grpSpLocks noChangeAspect="1"/>
          </p:cNvGrpSpPr>
          <p:nvPr userDrawn="1"/>
        </p:nvGrpSpPr>
        <p:grpSpPr>
          <a:xfrm>
            <a:off x="1998856" y="557167"/>
            <a:ext cx="2268053" cy="1964031"/>
            <a:chOff x="0" y="0"/>
            <a:chExt cx="4282440" cy="3708400"/>
          </a:xfrm>
        </p:grpSpPr>
        <p:sp>
          <p:nvSpPr>
            <p:cNvPr id="18" name="Freeform 13">
              <a:extLst>
                <a:ext uri="{FF2B5EF4-FFF2-40B4-BE49-F238E27FC236}">
                  <a16:creationId xmlns:a16="http://schemas.microsoft.com/office/drawing/2014/main" id="{EF864D30-926B-0E3B-2003-863ED869D3A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a:ext>
                </a:extLst>
              </a:blip>
              <a:stretch>
                <a:fillRect/>
              </a:stretch>
            </a:blipFill>
          </p:spPr>
        </p:sp>
      </p:grpSp>
      <p:grpSp>
        <p:nvGrpSpPr>
          <p:cNvPr id="19" name="Group 14">
            <a:extLst>
              <a:ext uri="{FF2B5EF4-FFF2-40B4-BE49-F238E27FC236}">
                <a16:creationId xmlns:a16="http://schemas.microsoft.com/office/drawing/2014/main" id="{BD6A3244-85C0-F294-C04B-C36353346B57}"/>
              </a:ext>
            </a:extLst>
          </p:cNvPr>
          <p:cNvGrpSpPr>
            <a:grpSpLocks noChangeAspect="1"/>
          </p:cNvGrpSpPr>
          <p:nvPr userDrawn="1"/>
        </p:nvGrpSpPr>
        <p:grpSpPr>
          <a:xfrm>
            <a:off x="1998856" y="2738509"/>
            <a:ext cx="2268053" cy="1964031"/>
            <a:chOff x="0" y="0"/>
            <a:chExt cx="4282440" cy="3708400"/>
          </a:xfrm>
        </p:grpSpPr>
        <p:sp>
          <p:nvSpPr>
            <p:cNvPr id="20" name="Freeform 15">
              <a:extLst>
                <a:ext uri="{FF2B5EF4-FFF2-40B4-BE49-F238E27FC236}">
                  <a16:creationId xmlns:a16="http://schemas.microsoft.com/office/drawing/2014/main" id="{E878B086-DB5D-19E7-CB18-9843868B3EA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a:ext>
                </a:extLst>
              </a:blip>
              <a:stretch>
                <a:fillRect/>
              </a:stretch>
            </a:blipFill>
          </p:spPr>
        </p:sp>
      </p:grpSp>
      <p:grpSp>
        <p:nvGrpSpPr>
          <p:cNvPr id="21" name="Group 16">
            <a:extLst>
              <a:ext uri="{FF2B5EF4-FFF2-40B4-BE49-F238E27FC236}">
                <a16:creationId xmlns:a16="http://schemas.microsoft.com/office/drawing/2014/main" id="{E2A16322-2149-E9DA-81B4-808B647A7AEA}"/>
              </a:ext>
            </a:extLst>
          </p:cNvPr>
          <p:cNvGrpSpPr>
            <a:grpSpLocks noChangeAspect="1"/>
          </p:cNvGrpSpPr>
          <p:nvPr userDrawn="1"/>
        </p:nvGrpSpPr>
        <p:grpSpPr>
          <a:xfrm>
            <a:off x="55240" y="3759706"/>
            <a:ext cx="2268053" cy="1964031"/>
            <a:chOff x="0" y="0"/>
            <a:chExt cx="4282440" cy="3708400"/>
          </a:xfrm>
        </p:grpSpPr>
        <p:sp>
          <p:nvSpPr>
            <p:cNvPr id="22" name="Freeform 17">
              <a:extLst>
                <a:ext uri="{FF2B5EF4-FFF2-40B4-BE49-F238E27FC236}">
                  <a16:creationId xmlns:a16="http://schemas.microsoft.com/office/drawing/2014/main" id="{9BD49836-0F4A-6269-46A6-F0152C83FDF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23" name="Group 18">
            <a:extLst>
              <a:ext uri="{FF2B5EF4-FFF2-40B4-BE49-F238E27FC236}">
                <a16:creationId xmlns:a16="http://schemas.microsoft.com/office/drawing/2014/main" id="{B1E73EFC-1911-CEF6-92E0-D7AE6CBCA65F}"/>
              </a:ext>
            </a:extLst>
          </p:cNvPr>
          <p:cNvGrpSpPr>
            <a:grpSpLocks noChangeAspect="1"/>
          </p:cNvGrpSpPr>
          <p:nvPr userDrawn="1"/>
        </p:nvGrpSpPr>
        <p:grpSpPr>
          <a:xfrm>
            <a:off x="217458" y="-572939"/>
            <a:ext cx="2268053" cy="1964031"/>
            <a:chOff x="0" y="0"/>
            <a:chExt cx="4282440" cy="3708400"/>
          </a:xfrm>
        </p:grpSpPr>
        <p:sp>
          <p:nvSpPr>
            <p:cNvPr id="24" name="Freeform 19">
              <a:extLst>
                <a:ext uri="{FF2B5EF4-FFF2-40B4-BE49-F238E27FC236}">
                  <a16:creationId xmlns:a16="http://schemas.microsoft.com/office/drawing/2014/main" id="{B87AC40F-7DA0-FBCF-F119-B7163596449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a:ext>
                </a:extLst>
              </a:blip>
              <a:stretch>
                <a:fillRect/>
              </a:stretch>
            </a:blipFill>
          </p:spPr>
        </p:sp>
      </p:grpSp>
      <p:grpSp>
        <p:nvGrpSpPr>
          <p:cNvPr id="25" name="Group 20">
            <a:extLst>
              <a:ext uri="{FF2B5EF4-FFF2-40B4-BE49-F238E27FC236}">
                <a16:creationId xmlns:a16="http://schemas.microsoft.com/office/drawing/2014/main" id="{92A04046-EACC-E004-CD32-CF15D5846798}"/>
              </a:ext>
            </a:extLst>
          </p:cNvPr>
          <p:cNvGrpSpPr>
            <a:grpSpLocks noChangeAspect="1"/>
          </p:cNvGrpSpPr>
          <p:nvPr userDrawn="1"/>
        </p:nvGrpSpPr>
        <p:grpSpPr>
          <a:xfrm>
            <a:off x="1943616" y="9216161"/>
            <a:ext cx="2268053" cy="1964031"/>
            <a:chOff x="0" y="0"/>
            <a:chExt cx="4282440" cy="3708400"/>
          </a:xfrm>
        </p:grpSpPr>
        <p:sp>
          <p:nvSpPr>
            <p:cNvPr id="26" name="Freeform 21">
              <a:extLst>
                <a:ext uri="{FF2B5EF4-FFF2-40B4-BE49-F238E27FC236}">
                  <a16:creationId xmlns:a16="http://schemas.microsoft.com/office/drawing/2014/main" id="{453A13B7-85A7-BA73-9A6D-2D80ABDB2D5D}"/>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a:ext>
                </a:extLst>
              </a:blip>
              <a:stretch>
                <a:fillRect/>
              </a:stretch>
            </a:blipFill>
          </p:spPr>
        </p:sp>
      </p:grpSp>
      <p:sp>
        <p:nvSpPr>
          <p:cNvPr id="28" name="Espace réservé du texte 27">
            <a:extLst>
              <a:ext uri="{FF2B5EF4-FFF2-40B4-BE49-F238E27FC236}">
                <a16:creationId xmlns:a16="http://schemas.microsoft.com/office/drawing/2014/main" id="{BBD52D01-002C-DDB3-BF8F-7E1679FAFE85}"/>
              </a:ext>
            </a:extLst>
          </p:cNvPr>
          <p:cNvSpPr>
            <a:spLocks noGrp="1"/>
          </p:cNvSpPr>
          <p:nvPr>
            <p:ph type="body" sz="quarter" idx="10"/>
          </p:nvPr>
        </p:nvSpPr>
        <p:spPr>
          <a:xfrm>
            <a:off x="4571998" y="3133800"/>
            <a:ext cx="12858751" cy="2725738"/>
          </a:xfrm>
          <a:prstGeom prst="rect">
            <a:avLst/>
          </a:prstGeom>
        </p:spPr>
        <p:txBody>
          <a:bodyPr/>
          <a:lstStyle>
            <a:lvl1pPr>
              <a:defRPr sz="3200" b="1" i="0">
                <a:latin typeface="Poppins" pitchFamily="2" charset="77"/>
                <a:cs typeface="Poppins" pitchFamily="2" charset="77"/>
              </a:defRPr>
            </a:lvl1pPr>
            <a:lvl2pPr>
              <a:defRPr sz="3200" b="0" i="0">
                <a:latin typeface="Poppins Light" pitchFamily="2" charset="77"/>
                <a:cs typeface="Poppins Light" pitchFamily="2" charset="77"/>
              </a:defRPr>
            </a:lvl2pPr>
            <a:lvl3pPr>
              <a:defRPr sz="3200" b="0" i="0">
                <a:latin typeface="Poppins Light" pitchFamily="2" charset="77"/>
                <a:cs typeface="Poppins Light" pitchFamily="2" charset="77"/>
              </a:defRPr>
            </a:lvl3pPr>
            <a:lvl4pPr>
              <a:defRPr sz="3200" b="0" i="0">
                <a:latin typeface="Poppins Light" pitchFamily="2" charset="77"/>
                <a:cs typeface="Poppins Light" pitchFamily="2" charset="77"/>
              </a:defRPr>
            </a:lvl4pPr>
            <a:lvl5pPr>
              <a:defRPr sz="3200" b="0" i="0">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29">
            <a:extLst>
              <a:ext uri="{FF2B5EF4-FFF2-40B4-BE49-F238E27FC236}">
                <a16:creationId xmlns:a16="http://schemas.microsoft.com/office/drawing/2014/main" id="{2BE23FD0-3B31-7AAB-B75F-EA6CE1761D7E}"/>
              </a:ext>
            </a:extLst>
          </p:cNvPr>
          <p:cNvSpPr>
            <a:spLocks noGrp="1"/>
          </p:cNvSpPr>
          <p:nvPr>
            <p:ph type="body" sz="quarter" idx="11"/>
          </p:nvPr>
        </p:nvSpPr>
        <p:spPr>
          <a:xfrm>
            <a:off x="4572000" y="6286500"/>
            <a:ext cx="6229350" cy="3581400"/>
          </a:xfrm>
          <a:prstGeom prst="rect">
            <a:avLst/>
          </a:prstGeom>
        </p:spPr>
        <p:txBody>
          <a:bodyPr/>
          <a:lstStyle>
            <a:lvl1pPr>
              <a:defRPr sz="2000" b="1" i="0">
                <a:latin typeface="Poppins" pitchFamily="2" charset="77"/>
                <a:cs typeface="Poppins" pitchFamily="2" charset="77"/>
              </a:defRPr>
            </a:lvl1pPr>
            <a:lvl2pPr>
              <a:defRPr sz="2000" b="0" i="0">
                <a:latin typeface="Poppins Light" pitchFamily="2" charset="77"/>
                <a:cs typeface="Poppins Light" pitchFamily="2" charset="77"/>
              </a:defRPr>
            </a:lvl2pPr>
            <a:lvl3pPr>
              <a:defRPr sz="2000" b="0" i="0">
                <a:latin typeface="Poppins Light" pitchFamily="2" charset="77"/>
                <a:cs typeface="Poppins Light" pitchFamily="2" charset="77"/>
              </a:defRPr>
            </a:lvl3pPr>
            <a:lvl4pPr>
              <a:defRPr sz="2000" b="0" i="0">
                <a:latin typeface="Poppins Light" pitchFamily="2" charset="77"/>
                <a:cs typeface="Poppins Light" pitchFamily="2" charset="77"/>
              </a:defRPr>
            </a:lvl4pPr>
            <a:lvl5pPr>
              <a:defRPr sz="2000" b="0" i="0">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1">
            <a:extLst>
              <a:ext uri="{FF2B5EF4-FFF2-40B4-BE49-F238E27FC236}">
                <a16:creationId xmlns:a16="http://schemas.microsoft.com/office/drawing/2014/main" id="{E19EA179-BA4B-82E5-CEFA-53B658CD84A9}"/>
              </a:ext>
            </a:extLst>
          </p:cNvPr>
          <p:cNvSpPr>
            <a:spLocks noGrp="1"/>
          </p:cNvSpPr>
          <p:nvPr>
            <p:ph type="body" sz="quarter" idx="12"/>
          </p:nvPr>
        </p:nvSpPr>
        <p:spPr>
          <a:xfrm>
            <a:off x="11201400" y="6286500"/>
            <a:ext cx="6229350" cy="3581400"/>
          </a:xfrm>
          <a:prstGeom prst="rect">
            <a:avLst/>
          </a:prstGeom>
        </p:spPr>
        <p:txBody>
          <a:bodyPr/>
          <a:lstStyle>
            <a:lvl1pPr>
              <a:defRPr sz="2000" b="1" i="0">
                <a:latin typeface="Poppins" pitchFamily="2" charset="77"/>
                <a:cs typeface="Poppins" pitchFamily="2" charset="77"/>
              </a:defRPr>
            </a:lvl1pPr>
            <a:lvl2pPr>
              <a:defRPr sz="2000" b="1" i="0">
                <a:latin typeface="Poppins" pitchFamily="2" charset="77"/>
                <a:cs typeface="Poppins" pitchFamily="2" charset="77"/>
              </a:defRPr>
            </a:lvl2pPr>
            <a:lvl3pPr>
              <a:defRPr sz="2000" b="1" i="0">
                <a:latin typeface="Poppins" pitchFamily="2" charset="77"/>
                <a:cs typeface="Poppins" pitchFamily="2" charset="77"/>
              </a:defRPr>
            </a:lvl3pPr>
            <a:lvl4pPr>
              <a:defRPr sz="2000" b="1" i="0">
                <a:latin typeface="Poppins" pitchFamily="2" charset="77"/>
                <a:cs typeface="Poppins" pitchFamily="2" charset="77"/>
              </a:defRPr>
            </a:lvl4pPr>
            <a:lvl5pPr>
              <a:defRPr sz="2000" b="1" i="0">
                <a:latin typeface="Poppins" pitchFamily="2" charset="77"/>
                <a:cs typeface="Poppins"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1" name="ZoneTexte 30">
            <a:extLst>
              <a:ext uri="{FF2B5EF4-FFF2-40B4-BE49-F238E27FC236}">
                <a16:creationId xmlns:a16="http://schemas.microsoft.com/office/drawing/2014/main" id="{FC5A0AE8-0394-B9A5-3402-15A685DFD2F6}"/>
              </a:ext>
            </a:extLst>
          </p:cNvPr>
          <p:cNvSpPr txBox="1"/>
          <p:nvPr userDrawn="1"/>
        </p:nvSpPr>
        <p:spPr>
          <a:xfrm>
            <a:off x="14478000" y="9803367"/>
            <a:ext cx="42672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06AC00C-F834-ED7A-46AD-18CADEC07B46}"/>
              </a:ext>
            </a:extLst>
          </p:cNvPr>
          <p:cNvCxnSpPr/>
          <p:nvPr userDrawn="1"/>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37287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FF0C0-F9A0-4ACA-8BA4-A2C9A01448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6EEC17-AC29-4E73-A50D-65D32EEE2B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DB93D7-4C87-4E40-A847-919BC4B13F5B}"/>
              </a:ext>
            </a:extLst>
          </p:cNvPr>
          <p:cNvSpPr>
            <a:spLocks noGrp="1"/>
          </p:cNvSpPr>
          <p:nvPr>
            <p:ph type="dt" sz="half" idx="10"/>
          </p:nvPr>
        </p:nvSpPr>
        <p:spPr/>
        <p:txBody>
          <a:bodyPr/>
          <a:lstStyle/>
          <a:p>
            <a:fld id="{7DD6D67C-0F98-424B-B244-1CCC75203E5A}" type="datetimeFigureOut">
              <a:rPr lang="en-US" smtClean="0"/>
              <a:t>7/22/2022</a:t>
            </a:fld>
            <a:endParaRPr lang="en-US"/>
          </a:p>
        </p:txBody>
      </p:sp>
      <p:sp>
        <p:nvSpPr>
          <p:cNvPr id="5" name="Footer Placeholder 4">
            <a:extLst>
              <a:ext uri="{FF2B5EF4-FFF2-40B4-BE49-F238E27FC236}">
                <a16:creationId xmlns:a16="http://schemas.microsoft.com/office/drawing/2014/main" id="{4B117CD7-E6D3-4CF6-9B8B-FF7518C275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2FD885-1D9F-4C3A-8922-E0997B9B338F}"/>
              </a:ext>
            </a:extLst>
          </p:cNvPr>
          <p:cNvSpPr>
            <a:spLocks noGrp="1"/>
          </p:cNvSpPr>
          <p:nvPr>
            <p:ph type="sldNum" sz="quarter" idx="12"/>
          </p:nvPr>
        </p:nvSpPr>
        <p:spPr/>
        <p:txBody>
          <a:bodyPr/>
          <a:lstStyle/>
          <a:p>
            <a:fld id="{778B201C-5A4B-4E6E-AB18-F8F244A0758C}" type="slidenum">
              <a:rPr lang="en-US" smtClean="0"/>
              <a:t>‹#›</a:t>
            </a:fld>
            <a:endParaRPr lang="en-US"/>
          </a:p>
        </p:txBody>
      </p:sp>
    </p:spTree>
    <p:extLst>
      <p:ext uri="{BB962C8B-B14F-4D97-AF65-F5344CB8AC3E}">
        <p14:creationId xmlns:p14="http://schemas.microsoft.com/office/powerpoint/2010/main" val="30390758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02DA9-B532-4C11-9421-64F4DBECD6D2}"/>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0FC0DFB2-0187-47A4-97CD-D15E73892714}"/>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CEDA1B-8F34-41B0-8B95-B7271D3ADB6A}"/>
              </a:ext>
            </a:extLst>
          </p:cNvPr>
          <p:cNvSpPr>
            <a:spLocks noGrp="1"/>
          </p:cNvSpPr>
          <p:nvPr>
            <p:ph type="dt" sz="half" idx="10"/>
          </p:nvPr>
        </p:nvSpPr>
        <p:spPr/>
        <p:txBody>
          <a:bodyPr/>
          <a:lstStyle/>
          <a:p>
            <a:fld id="{7DD6D67C-0F98-424B-B244-1CCC75203E5A}" type="datetimeFigureOut">
              <a:rPr lang="en-US" smtClean="0"/>
              <a:t>7/22/2022</a:t>
            </a:fld>
            <a:endParaRPr lang="en-US"/>
          </a:p>
        </p:txBody>
      </p:sp>
      <p:sp>
        <p:nvSpPr>
          <p:cNvPr id="5" name="Footer Placeholder 4">
            <a:extLst>
              <a:ext uri="{FF2B5EF4-FFF2-40B4-BE49-F238E27FC236}">
                <a16:creationId xmlns:a16="http://schemas.microsoft.com/office/drawing/2014/main" id="{FBAC0DF5-B25A-42DE-BA98-2EC765325B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AF76C9-10E1-4A21-9FA4-C0F3690522EA}"/>
              </a:ext>
            </a:extLst>
          </p:cNvPr>
          <p:cNvSpPr>
            <a:spLocks noGrp="1"/>
          </p:cNvSpPr>
          <p:nvPr>
            <p:ph type="sldNum" sz="quarter" idx="12"/>
          </p:nvPr>
        </p:nvSpPr>
        <p:spPr/>
        <p:txBody>
          <a:bodyPr/>
          <a:lstStyle/>
          <a:p>
            <a:fld id="{778B201C-5A4B-4E6E-AB18-F8F244A0758C}" type="slidenum">
              <a:rPr lang="en-US" smtClean="0"/>
              <a:t>‹#›</a:t>
            </a:fld>
            <a:endParaRPr lang="en-US"/>
          </a:p>
        </p:txBody>
      </p:sp>
    </p:spTree>
    <p:extLst>
      <p:ext uri="{BB962C8B-B14F-4D97-AF65-F5344CB8AC3E}">
        <p14:creationId xmlns:p14="http://schemas.microsoft.com/office/powerpoint/2010/main" val="31709420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D88B4-3691-4BA0-A409-7709BBD329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CB1ADB-214A-4897-BFFC-4E3044604567}"/>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65140D-5669-415B-9396-2D4E1C7F83D5}"/>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759E3F-2DC9-42EE-A0BB-623ECCF4DC61}"/>
              </a:ext>
            </a:extLst>
          </p:cNvPr>
          <p:cNvSpPr>
            <a:spLocks noGrp="1"/>
          </p:cNvSpPr>
          <p:nvPr>
            <p:ph type="dt" sz="half" idx="10"/>
          </p:nvPr>
        </p:nvSpPr>
        <p:spPr/>
        <p:txBody>
          <a:bodyPr/>
          <a:lstStyle/>
          <a:p>
            <a:fld id="{7DD6D67C-0F98-424B-B244-1CCC75203E5A}" type="datetimeFigureOut">
              <a:rPr lang="en-US" smtClean="0"/>
              <a:t>7/22/2022</a:t>
            </a:fld>
            <a:endParaRPr lang="en-US"/>
          </a:p>
        </p:txBody>
      </p:sp>
      <p:sp>
        <p:nvSpPr>
          <p:cNvPr id="6" name="Footer Placeholder 5">
            <a:extLst>
              <a:ext uri="{FF2B5EF4-FFF2-40B4-BE49-F238E27FC236}">
                <a16:creationId xmlns:a16="http://schemas.microsoft.com/office/drawing/2014/main" id="{F01B2DCC-BD68-4800-A6B6-1F0109B2D0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ADC30D-9659-4B0A-A11E-97EDB8963C22}"/>
              </a:ext>
            </a:extLst>
          </p:cNvPr>
          <p:cNvSpPr>
            <a:spLocks noGrp="1"/>
          </p:cNvSpPr>
          <p:nvPr>
            <p:ph type="sldNum" sz="quarter" idx="12"/>
          </p:nvPr>
        </p:nvSpPr>
        <p:spPr/>
        <p:txBody>
          <a:bodyPr/>
          <a:lstStyle/>
          <a:p>
            <a:fld id="{778B201C-5A4B-4E6E-AB18-F8F244A0758C}" type="slidenum">
              <a:rPr lang="en-US" smtClean="0"/>
              <a:t>‹#›</a:t>
            </a:fld>
            <a:endParaRPr lang="en-US"/>
          </a:p>
        </p:txBody>
      </p:sp>
    </p:spTree>
    <p:extLst>
      <p:ext uri="{BB962C8B-B14F-4D97-AF65-F5344CB8AC3E}">
        <p14:creationId xmlns:p14="http://schemas.microsoft.com/office/powerpoint/2010/main" val="38818372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FC28E-80ED-4A14-972D-6E6F4D663C25}"/>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69D1B4-0905-48EB-ABA0-81B561C557E5}"/>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6940DC3B-2BB5-44E8-8E67-A3407B80A4BE}"/>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4EE570-E7CB-4A24-B26D-33A3F6E574ED}"/>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1BAAAE15-34A4-4C6E-BA5E-ECDF0B07A2E4}"/>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4BC3DC-50A7-452B-91FB-D31312569BEF}"/>
              </a:ext>
            </a:extLst>
          </p:cNvPr>
          <p:cNvSpPr>
            <a:spLocks noGrp="1"/>
          </p:cNvSpPr>
          <p:nvPr>
            <p:ph type="dt" sz="half" idx="10"/>
          </p:nvPr>
        </p:nvSpPr>
        <p:spPr/>
        <p:txBody>
          <a:bodyPr/>
          <a:lstStyle/>
          <a:p>
            <a:fld id="{7DD6D67C-0F98-424B-B244-1CCC75203E5A}" type="datetimeFigureOut">
              <a:rPr lang="en-US" smtClean="0"/>
              <a:t>7/22/2022</a:t>
            </a:fld>
            <a:endParaRPr lang="en-US"/>
          </a:p>
        </p:txBody>
      </p:sp>
      <p:sp>
        <p:nvSpPr>
          <p:cNvPr id="8" name="Footer Placeholder 7">
            <a:extLst>
              <a:ext uri="{FF2B5EF4-FFF2-40B4-BE49-F238E27FC236}">
                <a16:creationId xmlns:a16="http://schemas.microsoft.com/office/drawing/2014/main" id="{A2F560BA-9A22-4275-A326-F6EEE831CD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6D0BCB-A947-41EA-A1D8-249851A07BC7}"/>
              </a:ext>
            </a:extLst>
          </p:cNvPr>
          <p:cNvSpPr>
            <a:spLocks noGrp="1"/>
          </p:cNvSpPr>
          <p:nvPr>
            <p:ph type="sldNum" sz="quarter" idx="12"/>
          </p:nvPr>
        </p:nvSpPr>
        <p:spPr/>
        <p:txBody>
          <a:bodyPr/>
          <a:lstStyle/>
          <a:p>
            <a:fld id="{778B201C-5A4B-4E6E-AB18-F8F244A0758C}" type="slidenum">
              <a:rPr lang="en-US" smtClean="0"/>
              <a:t>‹#›</a:t>
            </a:fld>
            <a:endParaRPr lang="en-US"/>
          </a:p>
        </p:txBody>
      </p:sp>
    </p:spTree>
    <p:extLst>
      <p:ext uri="{BB962C8B-B14F-4D97-AF65-F5344CB8AC3E}">
        <p14:creationId xmlns:p14="http://schemas.microsoft.com/office/powerpoint/2010/main" val="15355925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71384-98D9-4B56-92AB-3278B6C776A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C0181D-FCBB-4F7F-BE86-7D0245010F26}"/>
              </a:ext>
            </a:extLst>
          </p:cNvPr>
          <p:cNvSpPr>
            <a:spLocks noGrp="1"/>
          </p:cNvSpPr>
          <p:nvPr>
            <p:ph type="dt" sz="half" idx="10"/>
          </p:nvPr>
        </p:nvSpPr>
        <p:spPr/>
        <p:txBody>
          <a:bodyPr/>
          <a:lstStyle/>
          <a:p>
            <a:fld id="{7DD6D67C-0F98-424B-B244-1CCC75203E5A}" type="datetimeFigureOut">
              <a:rPr lang="en-US" smtClean="0"/>
              <a:t>7/22/2022</a:t>
            </a:fld>
            <a:endParaRPr lang="en-US"/>
          </a:p>
        </p:txBody>
      </p:sp>
      <p:sp>
        <p:nvSpPr>
          <p:cNvPr id="4" name="Footer Placeholder 3">
            <a:extLst>
              <a:ext uri="{FF2B5EF4-FFF2-40B4-BE49-F238E27FC236}">
                <a16:creationId xmlns:a16="http://schemas.microsoft.com/office/drawing/2014/main" id="{22B6C617-1130-4955-866F-CF7FE958A3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C57ED8-96E4-4281-B742-085FC16621FF}"/>
              </a:ext>
            </a:extLst>
          </p:cNvPr>
          <p:cNvSpPr>
            <a:spLocks noGrp="1"/>
          </p:cNvSpPr>
          <p:nvPr>
            <p:ph type="sldNum" sz="quarter" idx="12"/>
          </p:nvPr>
        </p:nvSpPr>
        <p:spPr/>
        <p:txBody>
          <a:bodyPr/>
          <a:lstStyle/>
          <a:p>
            <a:fld id="{778B201C-5A4B-4E6E-AB18-F8F244A0758C}" type="slidenum">
              <a:rPr lang="en-US" smtClean="0"/>
              <a:t>‹#›</a:t>
            </a:fld>
            <a:endParaRPr lang="en-US"/>
          </a:p>
        </p:txBody>
      </p:sp>
    </p:spTree>
    <p:extLst>
      <p:ext uri="{BB962C8B-B14F-4D97-AF65-F5344CB8AC3E}">
        <p14:creationId xmlns:p14="http://schemas.microsoft.com/office/powerpoint/2010/main" val="25693674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9BAC25-BE89-4EBA-84DA-AF58A5ECCB00}"/>
              </a:ext>
            </a:extLst>
          </p:cNvPr>
          <p:cNvSpPr>
            <a:spLocks noGrp="1"/>
          </p:cNvSpPr>
          <p:nvPr>
            <p:ph type="dt" sz="half" idx="10"/>
          </p:nvPr>
        </p:nvSpPr>
        <p:spPr/>
        <p:txBody>
          <a:bodyPr/>
          <a:lstStyle/>
          <a:p>
            <a:fld id="{7DD6D67C-0F98-424B-B244-1CCC75203E5A}" type="datetimeFigureOut">
              <a:rPr lang="en-US" smtClean="0"/>
              <a:t>7/22/2022</a:t>
            </a:fld>
            <a:endParaRPr lang="en-US"/>
          </a:p>
        </p:txBody>
      </p:sp>
      <p:sp>
        <p:nvSpPr>
          <p:cNvPr id="3" name="Footer Placeholder 2">
            <a:extLst>
              <a:ext uri="{FF2B5EF4-FFF2-40B4-BE49-F238E27FC236}">
                <a16:creationId xmlns:a16="http://schemas.microsoft.com/office/drawing/2014/main" id="{095D4B74-688D-4635-9C71-BF1414410E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00CF68-E51E-40BC-9D2F-DE21ABD76DDF}"/>
              </a:ext>
            </a:extLst>
          </p:cNvPr>
          <p:cNvSpPr>
            <a:spLocks noGrp="1"/>
          </p:cNvSpPr>
          <p:nvPr>
            <p:ph type="sldNum" sz="quarter" idx="12"/>
          </p:nvPr>
        </p:nvSpPr>
        <p:spPr/>
        <p:txBody>
          <a:bodyPr/>
          <a:lstStyle/>
          <a:p>
            <a:fld id="{778B201C-5A4B-4E6E-AB18-F8F244A0758C}" type="slidenum">
              <a:rPr lang="en-US" smtClean="0"/>
              <a:t>‹#›</a:t>
            </a:fld>
            <a:endParaRPr lang="en-US"/>
          </a:p>
        </p:txBody>
      </p:sp>
    </p:spTree>
    <p:extLst>
      <p:ext uri="{BB962C8B-B14F-4D97-AF65-F5344CB8AC3E}">
        <p14:creationId xmlns:p14="http://schemas.microsoft.com/office/powerpoint/2010/main" val="8928173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D5047-AC59-4F23-A61A-B09808CC54F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38E7CD91-378B-44EE-B894-738AD7D934AB}"/>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B421B1-854C-4716-A808-D88B88C550D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15C4AED-A55E-4FC2-B132-27202EB32B9D}"/>
              </a:ext>
            </a:extLst>
          </p:cNvPr>
          <p:cNvSpPr>
            <a:spLocks noGrp="1"/>
          </p:cNvSpPr>
          <p:nvPr>
            <p:ph type="dt" sz="half" idx="10"/>
          </p:nvPr>
        </p:nvSpPr>
        <p:spPr/>
        <p:txBody>
          <a:bodyPr/>
          <a:lstStyle/>
          <a:p>
            <a:fld id="{7DD6D67C-0F98-424B-B244-1CCC75203E5A}" type="datetimeFigureOut">
              <a:rPr lang="en-US" smtClean="0"/>
              <a:t>7/22/2022</a:t>
            </a:fld>
            <a:endParaRPr lang="en-US"/>
          </a:p>
        </p:txBody>
      </p:sp>
      <p:sp>
        <p:nvSpPr>
          <p:cNvPr id="6" name="Footer Placeholder 5">
            <a:extLst>
              <a:ext uri="{FF2B5EF4-FFF2-40B4-BE49-F238E27FC236}">
                <a16:creationId xmlns:a16="http://schemas.microsoft.com/office/drawing/2014/main" id="{1F1CEF7A-3C78-482D-B420-3B6B73AABB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C710E6-A333-4441-86C3-385786C36DD5}"/>
              </a:ext>
            </a:extLst>
          </p:cNvPr>
          <p:cNvSpPr>
            <a:spLocks noGrp="1"/>
          </p:cNvSpPr>
          <p:nvPr>
            <p:ph type="sldNum" sz="quarter" idx="12"/>
          </p:nvPr>
        </p:nvSpPr>
        <p:spPr/>
        <p:txBody>
          <a:bodyPr/>
          <a:lstStyle/>
          <a:p>
            <a:fld id="{778B201C-5A4B-4E6E-AB18-F8F244A0758C}" type="slidenum">
              <a:rPr lang="en-US" smtClean="0"/>
              <a:t>‹#›</a:t>
            </a:fld>
            <a:endParaRPr lang="en-US"/>
          </a:p>
        </p:txBody>
      </p:sp>
    </p:spTree>
    <p:extLst>
      <p:ext uri="{BB962C8B-B14F-4D97-AF65-F5344CB8AC3E}">
        <p14:creationId xmlns:p14="http://schemas.microsoft.com/office/powerpoint/2010/main" val="42376556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85ACA-4BFA-4FF8-8E28-CC12460BD39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13F285AB-4C46-4CDE-ADF6-EC25FFE10C40}"/>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78B01DDF-63B2-45E8-A381-437C806D10D5}"/>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D422DC8-6510-419F-B683-4827082BF3F3}"/>
              </a:ext>
            </a:extLst>
          </p:cNvPr>
          <p:cNvSpPr>
            <a:spLocks noGrp="1"/>
          </p:cNvSpPr>
          <p:nvPr>
            <p:ph type="dt" sz="half" idx="10"/>
          </p:nvPr>
        </p:nvSpPr>
        <p:spPr/>
        <p:txBody>
          <a:bodyPr/>
          <a:lstStyle/>
          <a:p>
            <a:fld id="{7DD6D67C-0F98-424B-B244-1CCC75203E5A}" type="datetimeFigureOut">
              <a:rPr lang="en-US" smtClean="0"/>
              <a:t>7/22/2022</a:t>
            </a:fld>
            <a:endParaRPr lang="en-US"/>
          </a:p>
        </p:txBody>
      </p:sp>
      <p:sp>
        <p:nvSpPr>
          <p:cNvPr id="6" name="Footer Placeholder 5">
            <a:extLst>
              <a:ext uri="{FF2B5EF4-FFF2-40B4-BE49-F238E27FC236}">
                <a16:creationId xmlns:a16="http://schemas.microsoft.com/office/drawing/2014/main" id="{2C8DCFF1-7111-4346-B6EE-333602A6BE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38AA42-A42E-4B19-914B-AFD2CF811C65}"/>
              </a:ext>
            </a:extLst>
          </p:cNvPr>
          <p:cNvSpPr>
            <a:spLocks noGrp="1"/>
          </p:cNvSpPr>
          <p:nvPr>
            <p:ph type="sldNum" sz="quarter" idx="12"/>
          </p:nvPr>
        </p:nvSpPr>
        <p:spPr/>
        <p:txBody>
          <a:bodyPr/>
          <a:lstStyle/>
          <a:p>
            <a:fld id="{778B201C-5A4B-4E6E-AB18-F8F244A0758C}" type="slidenum">
              <a:rPr lang="en-US" smtClean="0"/>
              <a:t>‹#›</a:t>
            </a:fld>
            <a:endParaRPr lang="en-US"/>
          </a:p>
        </p:txBody>
      </p:sp>
    </p:spTree>
    <p:extLst>
      <p:ext uri="{BB962C8B-B14F-4D97-AF65-F5344CB8AC3E}">
        <p14:creationId xmlns:p14="http://schemas.microsoft.com/office/powerpoint/2010/main" val="17605359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C762C-2E3C-4E17-8BFE-D1D0798348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EB914CA-6E32-4A2C-935D-60A833151B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68EA4-40F5-4E10-BEB9-A26052BC0A50}"/>
              </a:ext>
            </a:extLst>
          </p:cNvPr>
          <p:cNvSpPr>
            <a:spLocks noGrp="1"/>
          </p:cNvSpPr>
          <p:nvPr>
            <p:ph type="dt" sz="half" idx="10"/>
          </p:nvPr>
        </p:nvSpPr>
        <p:spPr/>
        <p:txBody>
          <a:bodyPr/>
          <a:lstStyle/>
          <a:p>
            <a:fld id="{7DD6D67C-0F98-424B-B244-1CCC75203E5A}" type="datetimeFigureOut">
              <a:rPr lang="en-US" smtClean="0"/>
              <a:t>7/22/2022</a:t>
            </a:fld>
            <a:endParaRPr lang="en-US"/>
          </a:p>
        </p:txBody>
      </p:sp>
      <p:sp>
        <p:nvSpPr>
          <p:cNvPr id="5" name="Footer Placeholder 4">
            <a:extLst>
              <a:ext uri="{FF2B5EF4-FFF2-40B4-BE49-F238E27FC236}">
                <a16:creationId xmlns:a16="http://schemas.microsoft.com/office/drawing/2014/main" id="{05595941-10F9-430F-B0BF-96B76E6C85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1A4DD3-87E5-4BC8-870A-3F4D2B0E4297}"/>
              </a:ext>
            </a:extLst>
          </p:cNvPr>
          <p:cNvSpPr>
            <a:spLocks noGrp="1"/>
          </p:cNvSpPr>
          <p:nvPr>
            <p:ph type="sldNum" sz="quarter" idx="12"/>
          </p:nvPr>
        </p:nvSpPr>
        <p:spPr/>
        <p:txBody>
          <a:bodyPr/>
          <a:lstStyle/>
          <a:p>
            <a:fld id="{778B201C-5A4B-4E6E-AB18-F8F244A0758C}" type="slidenum">
              <a:rPr lang="en-US" smtClean="0"/>
              <a:t>‹#›</a:t>
            </a:fld>
            <a:endParaRPr lang="en-US"/>
          </a:p>
        </p:txBody>
      </p:sp>
    </p:spTree>
    <p:extLst>
      <p:ext uri="{BB962C8B-B14F-4D97-AF65-F5344CB8AC3E}">
        <p14:creationId xmlns:p14="http://schemas.microsoft.com/office/powerpoint/2010/main" val="38913002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65B842-455E-4D57-8D39-8C14CB06BB33}"/>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8CC91D-E3DA-4D7B-9159-0588F1C0D8D8}"/>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3B8608-5077-4D61-8868-E028FA3AEA43}"/>
              </a:ext>
            </a:extLst>
          </p:cNvPr>
          <p:cNvSpPr>
            <a:spLocks noGrp="1"/>
          </p:cNvSpPr>
          <p:nvPr>
            <p:ph type="dt" sz="half" idx="10"/>
          </p:nvPr>
        </p:nvSpPr>
        <p:spPr/>
        <p:txBody>
          <a:bodyPr/>
          <a:lstStyle/>
          <a:p>
            <a:fld id="{7DD6D67C-0F98-424B-B244-1CCC75203E5A}" type="datetimeFigureOut">
              <a:rPr lang="en-US" smtClean="0"/>
              <a:t>7/22/2022</a:t>
            </a:fld>
            <a:endParaRPr lang="en-US"/>
          </a:p>
        </p:txBody>
      </p:sp>
      <p:sp>
        <p:nvSpPr>
          <p:cNvPr id="5" name="Footer Placeholder 4">
            <a:extLst>
              <a:ext uri="{FF2B5EF4-FFF2-40B4-BE49-F238E27FC236}">
                <a16:creationId xmlns:a16="http://schemas.microsoft.com/office/drawing/2014/main" id="{52C1B273-E6E0-49FF-9685-9227D47A4F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663A3F-AE35-4723-B6ED-B7F297B673DC}"/>
              </a:ext>
            </a:extLst>
          </p:cNvPr>
          <p:cNvSpPr>
            <a:spLocks noGrp="1"/>
          </p:cNvSpPr>
          <p:nvPr>
            <p:ph type="sldNum" sz="quarter" idx="12"/>
          </p:nvPr>
        </p:nvSpPr>
        <p:spPr/>
        <p:txBody>
          <a:bodyPr/>
          <a:lstStyle/>
          <a:p>
            <a:fld id="{778B201C-5A4B-4E6E-AB18-F8F244A0758C}" type="slidenum">
              <a:rPr lang="en-US" smtClean="0"/>
              <a:t>‹#›</a:t>
            </a:fld>
            <a:endParaRPr lang="en-US"/>
          </a:p>
        </p:txBody>
      </p:sp>
    </p:spTree>
    <p:extLst>
      <p:ext uri="{BB962C8B-B14F-4D97-AF65-F5344CB8AC3E}">
        <p14:creationId xmlns:p14="http://schemas.microsoft.com/office/powerpoint/2010/main" val="1203870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1257300" y="547688"/>
            <a:ext cx="15773400" cy="998559"/>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a:t>Modifiez le style du titre</a:t>
            </a:r>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1257300" y="1813302"/>
            <a:ext cx="15773400" cy="7452936"/>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grpSp>
        <p:nvGrpSpPr>
          <p:cNvPr id="8" name="Group 3">
            <a:extLst>
              <a:ext uri="{FF2B5EF4-FFF2-40B4-BE49-F238E27FC236}">
                <a16:creationId xmlns:a16="http://schemas.microsoft.com/office/drawing/2014/main" id="{CCCCB5CB-8202-C82F-DAE4-2BA9DA66E5C9}"/>
              </a:ext>
            </a:extLst>
          </p:cNvPr>
          <p:cNvGrpSpPr>
            <a:grpSpLocks noChangeAspect="1"/>
          </p:cNvGrpSpPr>
          <p:nvPr userDrawn="1"/>
        </p:nvGrpSpPr>
        <p:grpSpPr>
          <a:xfrm>
            <a:off x="12465670" y="4464670"/>
            <a:ext cx="5822330" cy="5822330"/>
            <a:chOff x="0" y="0"/>
            <a:chExt cx="6350000" cy="6350000"/>
          </a:xfrm>
        </p:grpSpPr>
        <p:sp>
          <p:nvSpPr>
            <p:cNvPr id="9" name="Freeform 4">
              <a:extLst>
                <a:ext uri="{FF2B5EF4-FFF2-40B4-BE49-F238E27FC236}">
                  <a16:creationId xmlns:a16="http://schemas.microsoft.com/office/drawing/2014/main" id="{D7013DD4-0F71-A24E-1A1C-B5E113905D6A}"/>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1" name="Espace réservé du texte 10">
            <a:extLst>
              <a:ext uri="{FF2B5EF4-FFF2-40B4-BE49-F238E27FC236}">
                <a16:creationId xmlns:a16="http://schemas.microsoft.com/office/drawing/2014/main" id="{03A2EF51-C4BD-0BF5-CDA6-B5C334CBF868}"/>
              </a:ext>
            </a:extLst>
          </p:cNvPr>
          <p:cNvSpPr>
            <a:spLocks noGrp="1"/>
          </p:cNvSpPr>
          <p:nvPr>
            <p:ph type="body" sz="quarter" idx="10"/>
          </p:nvPr>
        </p:nvSpPr>
        <p:spPr>
          <a:xfrm rot="18873666">
            <a:off x="13013621" y="7435303"/>
            <a:ext cx="6088022" cy="1219200"/>
          </a:xfrm>
          <a:prstGeom prst="rect">
            <a:avLst/>
          </a:prstGeom>
        </p:spPr>
        <p:txBody>
          <a:bodyPr/>
          <a:lstStyle>
            <a:lvl1pPr>
              <a:defRPr sz="3200" b="1" i="0">
                <a:solidFill>
                  <a:schemeClr val="bg1"/>
                </a:solidFill>
                <a:latin typeface="Poppins" pitchFamily="2" charset="77"/>
                <a:cs typeface="Poppins" pitchFamily="2" charset="77"/>
              </a:defRPr>
            </a:lvl1pPr>
            <a:lvl2pPr>
              <a:defRPr sz="3200" b="1" i="0">
                <a:solidFill>
                  <a:schemeClr val="bg1"/>
                </a:solidFill>
                <a:latin typeface="Poppins" pitchFamily="2" charset="77"/>
                <a:cs typeface="Poppins" pitchFamily="2" charset="77"/>
              </a:defRPr>
            </a:lvl2pPr>
            <a:lvl3pPr>
              <a:defRPr sz="3200" b="1" i="0">
                <a:solidFill>
                  <a:schemeClr val="bg1"/>
                </a:solidFill>
                <a:latin typeface="Poppins" pitchFamily="2" charset="77"/>
                <a:cs typeface="Poppins" pitchFamily="2" charset="77"/>
              </a:defRPr>
            </a:lvl3pPr>
            <a:lvl4pPr>
              <a:defRPr sz="3200" b="1" i="0">
                <a:solidFill>
                  <a:schemeClr val="bg1"/>
                </a:solidFill>
                <a:latin typeface="Poppins" pitchFamily="2" charset="77"/>
                <a:cs typeface="Poppins" pitchFamily="2" charset="77"/>
              </a:defRPr>
            </a:lvl4pPr>
            <a:lvl5pPr>
              <a:defRPr sz="3200" b="1" i="0">
                <a:solidFill>
                  <a:schemeClr val="bg1"/>
                </a:solidFill>
                <a:latin typeface="Poppins" pitchFamily="2" charset="77"/>
                <a:cs typeface="Poppins"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err="1"/>
              <a:t>Ciquième</a:t>
            </a:r>
            <a:r>
              <a:rPr lang="fr-FR"/>
              <a:t> niveau</a:t>
            </a:r>
          </a:p>
        </p:txBody>
      </p:sp>
    </p:spTree>
    <p:extLst>
      <p:ext uri="{BB962C8B-B14F-4D97-AF65-F5344CB8AC3E}">
        <p14:creationId xmlns:p14="http://schemas.microsoft.com/office/powerpoint/2010/main" val="9044603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_Slide 1">
  <p:cSld name="1_Slide 1">
    <p:spTree>
      <p:nvGrpSpPr>
        <p:cNvPr id="1" name="Shape 24"/>
        <p:cNvGrpSpPr/>
        <p:nvPr/>
      </p:nvGrpSpPr>
      <p:grpSpPr>
        <a:xfrm>
          <a:off x="0" y="0"/>
          <a:ext cx="0" cy="0"/>
          <a:chOff x="0" y="0"/>
          <a:chExt cx="0" cy="0"/>
        </a:xfrm>
      </p:grpSpPr>
      <p:sp>
        <p:nvSpPr>
          <p:cNvPr id="25" name="Google Shape;25;p53"/>
          <p:cNvSpPr txBox="1">
            <a:spLocks noGrp="1"/>
          </p:cNvSpPr>
          <p:nvPr>
            <p:ph type="title"/>
          </p:nvPr>
        </p:nvSpPr>
        <p:spPr>
          <a:xfrm>
            <a:off x="686796" y="903508"/>
            <a:ext cx="12857693" cy="198913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292929"/>
              </a:buClr>
              <a:buSzPts val="6600"/>
              <a:buFont typeface="Poppins"/>
              <a:buNone/>
              <a:defRPr sz="6600" b="1" i="0" u="none" strike="noStrike" cap="none">
                <a:solidFill>
                  <a:srgbClr val="292929"/>
                </a:solidFill>
                <a:latin typeface="Poppins"/>
                <a:ea typeface="Poppins"/>
                <a:cs typeface="Poppins"/>
                <a:sym typeface="Poppi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6" name="Google Shape;26;p53"/>
          <p:cNvSpPr txBox="1">
            <a:spLocks noGrp="1"/>
          </p:cNvSpPr>
          <p:nvPr>
            <p:ph type="body" idx="1"/>
          </p:nvPr>
        </p:nvSpPr>
        <p:spPr>
          <a:xfrm>
            <a:off x="686796" y="4808113"/>
            <a:ext cx="10882519" cy="1447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92929"/>
              </a:buClr>
              <a:buSzPts val="3200"/>
              <a:buFont typeface="Arial"/>
              <a:buNone/>
              <a:defRPr sz="3200" b="0" i="0" u="none" strike="noStrike" cap="none">
                <a:solidFill>
                  <a:srgbClr val="292929"/>
                </a:solidFill>
                <a:latin typeface="Poppins"/>
                <a:ea typeface="Poppins"/>
                <a:cs typeface="Poppins"/>
                <a:sym typeface="Poppins"/>
              </a:defRPr>
            </a:lvl1pPr>
            <a:lvl2pPr marL="914400" marR="0" lvl="1" indent="-609600" algn="l" rtl="0">
              <a:lnSpc>
                <a:spcPct val="90000"/>
              </a:lnSpc>
              <a:spcBef>
                <a:spcPts val="500"/>
              </a:spcBef>
              <a:spcAft>
                <a:spcPts val="0"/>
              </a:spcAft>
              <a:buClr>
                <a:schemeClr val="dk1"/>
              </a:buClr>
              <a:buSzPts val="6000"/>
              <a:buFont typeface="Arial"/>
              <a:buChar char="•"/>
              <a:defRPr sz="6000" b="0" i="0" u="none" strike="noStrike" cap="none">
                <a:solidFill>
                  <a:schemeClr val="dk1"/>
                </a:solidFill>
                <a:latin typeface="Poppins"/>
                <a:ea typeface="Poppins"/>
                <a:cs typeface="Poppins"/>
                <a:sym typeface="Poppins"/>
              </a:defRPr>
            </a:lvl2pPr>
            <a:lvl3pPr marL="1371600" marR="0" lvl="2" indent="-609600" algn="l" rtl="0">
              <a:lnSpc>
                <a:spcPct val="90000"/>
              </a:lnSpc>
              <a:spcBef>
                <a:spcPts val="500"/>
              </a:spcBef>
              <a:spcAft>
                <a:spcPts val="0"/>
              </a:spcAft>
              <a:buClr>
                <a:schemeClr val="dk1"/>
              </a:buClr>
              <a:buSzPts val="6000"/>
              <a:buFont typeface="Arial"/>
              <a:buChar char="•"/>
              <a:defRPr sz="6000" b="0" i="0" u="none" strike="noStrike" cap="none">
                <a:solidFill>
                  <a:schemeClr val="dk1"/>
                </a:solidFill>
                <a:latin typeface="Poppins"/>
                <a:ea typeface="Poppins"/>
                <a:cs typeface="Poppins"/>
                <a:sym typeface="Poppins"/>
              </a:defRPr>
            </a:lvl3pPr>
            <a:lvl4pPr marL="1828800" marR="0" lvl="3" indent="-609600" algn="l" rtl="0">
              <a:lnSpc>
                <a:spcPct val="90000"/>
              </a:lnSpc>
              <a:spcBef>
                <a:spcPts val="500"/>
              </a:spcBef>
              <a:spcAft>
                <a:spcPts val="0"/>
              </a:spcAft>
              <a:buClr>
                <a:schemeClr val="dk1"/>
              </a:buClr>
              <a:buSzPts val="6000"/>
              <a:buFont typeface="Arial"/>
              <a:buChar char="•"/>
              <a:defRPr sz="6000" b="0" i="0" u="none" strike="noStrike" cap="none">
                <a:solidFill>
                  <a:schemeClr val="dk1"/>
                </a:solidFill>
                <a:latin typeface="Poppins"/>
                <a:ea typeface="Poppins"/>
                <a:cs typeface="Poppins"/>
                <a:sym typeface="Poppins"/>
              </a:defRPr>
            </a:lvl4pPr>
            <a:lvl5pPr marL="2286000" marR="0" lvl="4" indent="-609600" algn="l" rtl="0">
              <a:lnSpc>
                <a:spcPct val="90000"/>
              </a:lnSpc>
              <a:spcBef>
                <a:spcPts val="500"/>
              </a:spcBef>
              <a:spcAft>
                <a:spcPts val="0"/>
              </a:spcAft>
              <a:buClr>
                <a:schemeClr val="dk1"/>
              </a:buClr>
              <a:buSzPts val="6000"/>
              <a:buFont typeface="Arial"/>
              <a:buChar char="•"/>
              <a:defRPr sz="6000" b="0" i="0" u="none" strike="noStrike" cap="none">
                <a:solidFill>
                  <a:schemeClr val="dk1"/>
                </a:solidFill>
                <a:latin typeface="Poppins"/>
                <a:ea typeface="Poppins"/>
                <a:cs typeface="Poppins"/>
                <a:sym typeface="Poppi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 name="Google Shape;27;p53"/>
          <p:cNvSpPr/>
          <p:nvPr/>
        </p:nvSpPr>
        <p:spPr>
          <a:xfrm>
            <a:off x="9865059" y="6609053"/>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2" cstate="email">
              <a:alphaModFix/>
              <a:extLst>
                <a:ext uri="{28A0092B-C50C-407E-A947-70E740481C1C}">
                  <a14:useLocalDpi xmlns:a14="http://schemas.microsoft.com/office/drawing/2010/main"/>
                </a:ext>
              </a:extLst>
            </a:blip>
            <a:stretch>
              <a:fillRect/>
            </a:stretch>
          </a:blipFill>
          <a:ln>
            <a:noFill/>
          </a:ln>
        </p:spPr>
      </p:sp>
      <p:sp>
        <p:nvSpPr>
          <p:cNvPr id="28" name="Google Shape;28;p53"/>
          <p:cNvSpPr/>
          <p:nvPr/>
        </p:nvSpPr>
        <p:spPr>
          <a:xfrm>
            <a:off x="12218274" y="2254240"/>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3" cstate="email">
              <a:alphaModFix/>
              <a:extLst>
                <a:ext uri="{28A0092B-C50C-407E-A947-70E740481C1C}">
                  <a14:useLocalDpi xmlns:a14="http://schemas.microsoft.com/office/drawing/2010/main"/>
                </a:ext>
              </a:extLst>
            </a:blip>
            <a:stretch>
              <a:fillRect/>
            </a:stretch>
          </a:blipFill>
          <a:ln>
            <a:noFill/>
          </a:ln>
        </p:spPr>
      </p:sp>
      <p:sp>
        <p:nvSpPr>
          <p:cNvPr id="29" name="Google Shape;29;p53"/>
          <p:cNvSpPr/>
          <p:nvPr/>
        </p:nvSpPr>
        <p:spPr>
          <a:xfrm>
            <a:off x="14833843" y="-1998451"/>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4" cstate="email">
              <a:alphaModFix/>
              <a:extLst>
                <a:ext uri="{28A0092B-C50C-407E-A947-70E740481C1C}">
                  <a14:useLocalDpi xmlns:a14="http://schemas.microsoft.com/office/drawing/2010/main"/>
                </a:ext>
              </a:extLst>
            </a:blip>
            <a:stretch>
              <a:fillRect/>
            </a:stretch>
          </a:blipFill>
          <a:ln>
            <a:noFill/>
          </a:ln>
        </p:spPr>
      </p:sp>
      <p:sp>
        <p:nvSpPr>
          <p:cNvPr id="30" name="Google Shape;30;p53"/>
          <p:cNvSpPr/>
          <p:nvPr/>
        </p:nvSpPr>
        <p:spPr>
          <a:xfrm>
            <a:off x="12177919" y="6266409"/>
            <a:ext cx="4272388" cy="3699888"/>
          </a:xfrm>
          <a:custGeom>
            <a:avLst/>
            <a:gdLst/>
            <a:ahLst/>
            <a:cxnLst/>
            <a:rect l="l" t="t" r="r" b="b"/>
            <a:pathLst>
              <a:path w="6350000" h="5499100" extrusionOk="0">
                <a:moveTo>
                  <a:pt x="3175000" y="0"/>
                </a:moveTo>
                <a:lnTo>
                  <a:pt x="0" y="0"/>
                </a:lnTo>
                <a:lnTo>
                  <a:pt x="1587500" y="2749550"/>
                </a:lnTo>
                <a:lnTo>
                  <a:pt x="3175000" y="5499100"/>
                </a:lnTo>
                <a:lnTo>
                  <a:pt x="4762500" y="2749550"/>
                </a:lnTo>
                <a:lnTo>
                  <a:pt x="6350000" y="0"/>
                </a:lnTo>
                <a:close/>
              </a:path>
            </a:pathLst>
          </a:custGeom>
          <a:blipFill rotWithShape="1">
            <a:blip r:embed="rId5" cstate="email">
              <a:alphaModFix/>
              <a:extLst>
                <a:ext uri="{28A0092B-C50C-407E-A947-70E740481C1C}">
                  <a14:useLocalDpi xmlns:a14="http://schemas.microsoft.com/office/drawing/2010/main"/>
                </a:ext>
              </a:extLst>
            </a:blip>
            <a:stretch>
              <a:fillRect/>
            </a:stretch>
          </a:blipFill>
          <a:ln>
            <a:noFill/>
          </a:ln>
        </p:spPr>
      </p:sp>
      <p:sp>
        <p:nvSpPr>
          <p:cNvPr id="31" name="Google Shape;31;p53"/>
          <p:cNvSpPr/>
          <p:nvPr/>
        </p:nvSpPr>
        <p:spPr>
          <a:xfrm>
            <a:off x="14591633" y="2012871"/>
            <a:ext cx="4272388" cy="3699888"/>
          </a:xfrm>
          <a:custGeom>
            <a:avLst/>
            <a:gdLst/>
            <a:ahLst/>
            <a:cxnLst/>
            <a:rect l="l" t="t" r="r" b="b"/>
            <a:pathLst>
              <a:path w="6350000" h="5499100" extrusionOk="0">
                <a:moveTo>
                  <a:pt x="3175000" y="0"/>
                </a:moveTo>
                <a:lnTo>
                  <a:pt x="0" y="0"/>
                </a:lnTo>
                <a:lnTo>
                  <a:pt x="1587500" y="2749550"/>
                </a:lnTo>
                <a:lnTo>
                  <a:pt x="3175000" y="5499100"/>
                </a:lnTo>
                <a:lnTo>
                  <a:pt x="4762500" y="2749550"/>
                </a:lnTo>
                <a:lnTo>
                  <a:pt x="6350000" y="0"/>
                </a:lnTo>
                <a:close/>
              </a:path>
            </a:pathLst>
          </a:custGeom>
          <a:blipFill rotWithShape="1">
            <a:blip r:embed="rId6" cstate="email">
              <a:alphaModFix/>
              <a:extLst>
                <a:ext uri="{28A0092B-C50C-407E-A947-70E740481C1C}">
                  <a14:useLocalDpi xmlns:a14="http://schemas.microsoft.com/office/drawing/2010/main"/>
                </a:ext>
              </a:extLst>
            </a:blip>
            <a:stretch>
              <a:fillRect/>
            </a:stretch>
          </a:blipFill>
          <a:ln>
            <a:noFill/>
          </a:ln>
        </p:spPr>
      </p:sp>
      <p:sp>
        <p:nvSpPr>
          <p:cNvPr id="32" name="Google Shape;32;p53"/>
          <p:cNvSpPr txBox="1"/>
          <p:nvPr/>
        </p:nvSpPr>
        <p:spPr>
          <a:xfrm>
            <a:off x="152400" y="9803368"/>
            <a:ext cx="6019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Poppins"/>
                <a:ea typeface="Poppins"/>
                <a:cs typeface="Poppins"/>
                <a:sym typeface="Poppins"/>
              </a:rPr>
              <a:t>Comprehensive Training 2022</a:t>
            </a:r>
            <a:endParaRPr/>
          </a:p>
        </p:txBody>
      </p:sp>
      <p:cxnSp>
        <p:nvCxnSpPr>
          <p:cNvPr id="33" name="Google Shape;33;p53"/>
          <p:cNvCxnSpPr/>
          <p:nvPr/>
        </p:nvCxnSpPr>
        <p:spPr>
          <a:xfrm>
            <a:off x="-76200" y="9739311"/>
            <a:ext cx="6629400" cy="0"/>
          </a:xfrm>
          <a:prstGeom prst="straightConnector1">
            <a:avLst/>
          </a:prstGeom>
          <a:noFill/>
          <a:ln w="9525" cap="flat" cmpd="sng">
            <a:solidFill>
              <a:schemeClr val="dk1"/>
            </a:solidFill>
            <a:prstDash val="solid"/>
            <a:miter lim="800000"/>
            <a:headEnd type="none" w="sm" len="sm"/>
            <a:tailEnd type="none" w="sm" len="sm"/>
          </a:ln>
        </p:spPr>
      </p:cxnSp>
      <p:sp>
        <p:nvSpPr>
          <p:cNvPr id="34" name="Google Shape;34;p53"/>
          <p:cNvSpPr/>
          <p:nvPr/>
        </p:nvSpPr>
        <p:spPr>
          <a:xfrm>
            <a:off x="9865059" y="6609053"/>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2" cstate="email">
              <a:alphaModFix/>
              <a:extLst>
                <a:ext uri="{28A0092B-C50C-407E-A947-70E740481C1C}">
                  <a14:useLocalDpi xmlns:a14="http://schemas.microsoft.com/office/drawing/2010/main"/>
                </a:ext>
              </a:extLst>
            </a:blip>
            <a:stretch>
              <a:fillRect/>
            </a:stretch>
          </a:blipFill>
          <a:ln>
            <a:noFill/>
          </a:ln>
        </p:spPr>
      </p:sp>
      <p:sp>
        <p:nvSpPr>
          <p:cNvPr id="35" name="Google Shape;35;p53"/>
          <p:cNvSpPr/>
          <p:nvPr/>
        </p:nvSpPr>
        <p:spPr>
          <a:xfrm>
            <a:off x="12218274" y="2254240"/>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3" cstate="email">
              <a:alphaModFix/>
              <a:extLst>
                <a:ext uri="{28A0092B-C50C-407E-A947-70E740481C1C}">
                  <a14:useLocalDpi xmlns:a14="http://schemas.microsoft.com/office/drawing/2010/main"/>
                </a:ext>
              </a:extLst>
            </a:blip>
            <a:stretch>
              <a:fillRect/>
            </a:stretch>
          </a:blipFill>
          <a:ln>
            <a:noFill/>
          </a:ln>
        </p:spPr>
      </p:sp>
      <p:sp>
        <p:nvSpPr>
          <p:cNvPr id="36" name="Google Shape;36;p53"/>
          <p:cNvSpPr/>
          <p:nvPr/>
        </p:nvSpPr>
        <p:spPr>
          <a:xfrm>
            <a:off x="14833843" y="-1998451"/>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4" cstate="email">
              <a:alphaModFix/>
              <a:extLst>
                <a:ext uri="{28A0092B-C50C-407E-A947-70E740481C1C}">
                  <a14:useLocalDpi xmlns:a14="http://schemas.microsoft.com/office/drawing/2010/main"/>
                </a:ext>
              </a:extLst>
            </a:blip>
            <a:stretch>
              <a:fillRect/>
            </a:stretch>
          </a:blipFill>
          <a:ln>
            <a:noFill/>
          </a:ln>
        </p:spPr>
      </p:sp>
      <p:sp>
        <p:nvSpPr>
          <p:cNvPr id="37" name="Google Shape;37;p53"/>
          <p:cNvSpPr/>
          <p:nvPr/>
        </p:nvSpPr>
        <p:spPr>
          <a:xfrm>
            <a:off x="12177919" y="6266409"/>
            <a:ext cx="4272388" cy="3699888"/>
          </a:xfrm>
          <a:custGeom>
            <a:avLst/>
            <a:gdLst/>
            <a:ahLst/>
            <a:cxnLst/>
            <a:rect l="l" t="t" r="r" b="b"/>
            <a:pathLst>
              <a:path w="6350000" h="5499100" extrusionOk="0">
                <a:moveTo>
                  <a:pt x="3175000" y="0"/>
                </a:moveTo>
                <a:lnTo>
                  <a:pt x="0" y="0"/>
                </a:lnTo>
                <a:lnTo>
                  <a:pt x="1587500" y="2749550"/>
                </a:lnTo>
                <a:lnTo>
                  <a:pt x="3175000" y="5499100"/>
                </a:lnTo>
                <a:lnTo>
                  <a:pt x="4762500" y="2749550"/>
                </a:lnTo>
                <a:lnTo>
                  <a:pt x="6350000" y="0"/>
                </a:lnTo>
                <a:close/>
              </a:path>
            </a:pathLst>
          </a:custGeom>
          <a:blipFill rotWithShape="1">
            <a:blip r:embed="rId5" cstate="email">
              <a:alphaModFix/>
              <a:extLst>
                <a:ext uri="{28A0092B-C50C-407E-A947-70E740481C1C}">
                  <a14:useLocalDpi xmlns:a14="http://schemas.microsoft.com/office/drawing/2010/main"/>
                </a:ext>
              </a:extLst>
            </a:blip>
            <a:stretch>
              <a:fillRect/>
            </a:stretch>
          </a:blipFill>
          <a:ln>
            <a:noFill/>
          </a:ln>
        </p:spPr>
      </p:sp>
      <p:sp>
        <p:nvSpPr>
          <p:cNvPr id="38" name="Google Shape;38;p53"/>
          <p:cNvSpPr/>
          <p:nvPr/>
        </p:nvSpPr>
        <p:spPr>
          <a:xfrm>
            <a:off x="14591633" y="2012871"/>
            <a:ext cx="4272388" cy="3699888"/>
          </a:xfrm>
          <a:custGeom>
            <a:avLst/>
            <a:gdLst/>
            <a:ahLst/>
            <a:cxnLst/>
            <a:rect l="l" t="t" r="r" b="b"/>
            <a:pathLst>
              <a:path w="6350000" h="5499100" extrusionOk="0">
                <a:moveTo>
                  <a:pt x="3175000" y="0"/>
                </a:moveTo>
                <a:lnTo>
                  <a:pt x="0" y="0"/>
                </a:lnTo>
                <a:lnTo>
                  <a:pt x="1587500" y="2749550"/>
                </a:lnTo>
                <a:lnTo>
                  <a:pt x="3175000" y="5499100"/>
                </a:lnTo>
                <a:lnTo>
                  <a:pt x="4762500" y="2749550"/>
                </a:lnTo>
                <a:lnTo>
                  <a:pt x="6350000" y="0"/>
                </a:lnTo>
                <a:close/>
              </a:path>
            </a:pathLst>
          </a:custGeom>
          <a:blipFill rotWithShape="1">
            <a:blip r:embed="rId6" cstate="email">
              <a:alphaModFix/>
              <a:extLst>
                <a:ext uri="{28A0092B-C50C-407E-A947-70E740481C1C}">
                  <a14:useLocalDpi xmlns:a14="http://schemas.microsoft.com/office/drawing/2010/main"/>
                </a:ext>
              </a:extLst>
            </a:blip>
            <a:stretch>
              <a:fillRect/>
            </a:stretch>
          </a:blipFill>
          <a:ln>
            <a:noFill/>
          </a:ln>
        </p:spPr>
      </p:sp>
      <p:sp>
        <p:nvSpPr>
          <p:cNvPr id="39" name="Google Shape;39;p53"/>
          <p:cNvSpPr txBox="1"/>
          <p:nvPr/>
        </p:nvSpPr>
        <p:spPr>
          <a:xfrm>
            <a:off x="152400" y="9803368"/>
            <a:ext cx="6019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Poppins"/>
                <a:ea typeface="Poppins"/>
                <a:cs typeface="Poppins"/>
                <a:sym typeface="Poppins"/>
              </a:rPr>
              <a:t>Comprehensive Training 2022</a:t>
            </a:r>
            <a:endParaRPr/>
          </a:p>
        </p:txBody>
      </p:sp>
      <p:cxnSp>
        <p:nvCxnSpPr>
          <p:cNvPr id="40" name="Google Shape;40;p53"/>
          <p:cNvCxnSpPr/>
          <p:nvPr/>
        </p:nvCxnSpPr>
        <p:spPr>
          <a:xfrm>
            <a:off x="-76200" y="9739311"/>
            <a:ext cx="6629400" cy="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lide 3">
  <p:cSld name="Slide 3">
    <p:spTree>
      <p:nvGrpSpPr>
        <p:cNvPr id="1" name="Shape 104"/>
        <p:cNvGrpSpPr/>
        <p:nvPr/>
      </p:nvGrpSpPr>
      <p:grpSpPr>
        <a:xfrm>
          <a:off x="0" y="0"/>
          <a:ext cx="0" cy="0"/>
          <a:chOff x="0" y="0"/>
          <a:chExt cx="0" cy="0"/>
        </a:xfrm>
      </p:grpSpPr>
      <p:sp>
        <p:nvSpPr>
          <p:cNvPr id="105" name="Google Shape;105;p61"/>
          <p:cNvSpPr txBox="1">
            <a:spLocks noGrp="1"/>
          </p:cNvSpPr>
          <p:nvPr>
            <p:ph type="title"/>
          </p:nvPr>
        </p:nvSpPr>
        <p:spPr>
          <a:xfrm>
            <a:off x="4571998" y="547689"/>
            <a:ext cx="12858749" cy="70961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3600"/>
              <a:buFont typeface="Poppins ExtraBold"/>
              <a:buNone/>
              <a:defRPr sz="3600" b="1" i="0" u="none" strike="noStrike" cap="none">
                <a:solidFill>
                  <a:schemeClr val="dk1"/>
                </a:solidFill>
                <a:latin typeface="Poppins ExtraBold"/>
                <a:ea typeface="Poppins ExtraBold"/>
                <a:cs typeface="Poppins ExtraBold"/>
                <a:sym typeface="Poppins Extra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6" name="Google Shape;106;p61"/>
          <p:cNvSpPr txBox="1">
            <a:spLocks noGrp="1"/>
          </p:cNvSpPr>
          <p:nvPr>
            <p:ph type="body" idx="1"/>
          </p:nvPr>
        </p:nvSpPr>
        <p:spPr>
          <a:xfrm>
            <a:off x="4571999" y="1487269"/>
            <a:ext cx="12858750" cy="1033929"/>
          </a:xfrm>
          <a:prstGeom prst="rect">
            <a:avLst/>
          </a:prstGeom>
          <a:noFill/>
          <a:ln>
            <a:noFill/>
          </a:ln>
        </p:spPr>
        <p:txBody>
          <a:bodyPr spcFirstLastPara="1" wrap="square" lIns="91425" tIns="45700" rIns="91425" bIns="45700" anchor="t" anchorCtr="0">
            <a:noAutofit/>
          </a:bodyPr>
          <a:lstStyle>
            <a:lvl1pPr marL="457200" marR="0" lvl="0" indent="-431800" algn="ctr"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Poppins Light"/>
                <a:ea typeface="Poppins Light"/>
                <a:cs typeface="Poppins Light"/>
                <a:sym typeface="Poppins Light"/>
              </a:defRPr>
            </a:lvl1pPr>
            <a:lvl2pPr marL="914400" marR="0" lvl="1" indent="-431800" algn="ctr" rtl="0">
              <a:lnSpc>
                <a:spcPct val="90000"/>
              </a:lnSpc>
              <a:spcBef>
                <a:spcPts val="500"/>
              </a:spcBef>
              <a:spcAft>
                <a:spcPts val="0"/>
              </a:spcAft>
              <a:buClr>
                <a:schemeClr val="dk1"/>
              </a:buClr>
              <a:buSzPts val="3200"/>
              <a:buFont typeface="Arial"/>
              <a:buChar char="•"/>
              <a:defRPr sz="3200" b="0" i="0" u="none" strike="noStrike" cap="none">
                <a:solidFill>
                  <a:schemeClr val="dk1"/>
                </a:solidFill>
                <a:latin typeface="Poppins Light"/>
                <a:ea typeface="Poppins Light"/>
                <a:cs typeface="Poppins Light"/>
                <a:sym typeface="Poppins Light"/>
              </a:defRPr>
            </a:lvl2pPr>
            <a:lvl3pPr marL="1371600" marR="0" lvl="2" indent="-431800" algn="ctr" rtl="0">
              <a:lnSpc>
                <a:spcPct val="90000"/>
              </a:lnSpc>
              <a:spcBef>
                <a:spcPts val="500"/>
              </a:spcBef>
              <a:spcAft>
                <a:spcPts val="0"/>
              </a:spcAft>
              <a:buClr>
                <a:schemeClr val="dk1"/>
              </a:buClr>
              <a:buSzPts val="3200"/>
              <a:buFont typeface="Arial"/>
              <a:buChar char="•"/>
              <a:defRPr sz="3200" b="0" i="0" u="none" strike="noStrike" cap="none">
                <a:solidFill>
                  <a:schemeClr val="dk1"/>
                </a:solidFill>
                <a:latin typeface="Poppins Light"/>
                <a:ea typeface="Poppins Light"/>
                <a:cs typeface="Poppins Light"/>
                <a:sym typeface="Poppins Light"/>
              </a:defRPr>
            </a:lvl3pPr>
            <a:lvl4pPr marL="1828800" marR="0" lvl="3" indent="-431800" algn="ctr" rtl="0">
              <a:lnSpc>
                <a:spcPct val="90000"/>
              </a:lnSpc>
              <a:spcBef>
                <a:spcPts val="500"/>
              </a:spcBef>
              <a:spcAft>
                <a:spcPts val="0"/>
              </a:spcAft>
              <a:buClr>
                <a:schemeClr val="dk1"/>
              </a:buClr>
              <a:buSzPts val="3200"/>
              <a:buFont typeface="Arial"/>
              <a:buChar char="•"/>
              <a:defRPr sz="3200" b="0" i="0" u="none" strike="noStrike" cap="none">
                <a:solidFill>
                  <a:schemeClr val="dk1"/>
                </a:solidFill>
                <a:latin typeface="Poppins Light"/>
                <a:ea typeface="Poppins Light"/>
                <a:cs typeface="Poppins Light"/>
                <a:sym typeface="Poppins Light"/>
              </a:defRPr>
            </a:lvl4pPr>
            <a:lvl5pPr marL="2286000" marR="0" lvl="4" indent="-431800" algn="ctr" rtl="0">
              <a:lnSpc>
                <a:spcPct val="90000"/>
              </a:lnSpc>
              <a:spcBef>
                <a:spcPts val="500"/>
              </a:spcBef>
              <a:spcAft>
                <a:spcPts val="0"/>
              </a:spcAft>
              <a:buClr>
                <a:schemeClr val="dk1"/>
              </a:buClr>
              <a:buSzPts val="3200"/>
              <a:buFont typeface="Arial"/>
              <a:buChar char="•"/>
              <a:defRPr sz="3200" b="0" i="0" u="none" strike="noStrike" cap="none">
                <a:solidFill>
                  <a:schemeClr val="dk1"/>
                </a:solidFill>
                <a:latin typeface="Poppins Light"/>
                <a:ea typeface="Poppins Light"/>
                <a:cs typeface="Poppins Light"/>
                <a:sym typeface="Poppi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 name="Google Shape;107;p61"/>
          <p:cNvSpPr/>
          <p:nvPr/>
        </p:nvSpPr>
        <p:spPr>
          <a:xfrm>
            <a:off x="55240" y="5904713"/>
            <a:ext cx="2268053" cy="1964031"/>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2" cstate="email">
              <a:alphaModFix/>
              <a:extLst>
                <a:ext uri="{28A0092B-C50C-407E-A947-70E740481C1C}">
                  <a14:useLocalDpi xmlns:a14="http://schemas.microsoft.com/office/drawing/2010/main"/>
                </a:ext>
              </a:extLst>
            </a:blip>
            <a:stretch>
              <a:fillRect/>
            </a:stretch>
          </a:blipFill>
          <a:ln>
            <a:noFill/>
          </a:ln>
        </p:spPr>
      </p:sp>
      <p:sp>
        <p:nvSpPr>
          <p:cNvPr id="108" name="Google Shape;108;p61"/>
          <p:cNvSpPr/>
          <p:nvPr/>
        </p:nvSpPr>
        <p:spPr>
          <a:xfrm>
            <a:off x="1943616" y="4851713"/>
            <a:ext cx="2268053" cy="1964031"/>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3" cstate="email">
              <a:alphaModFix/>
              <a:extLst>
                <a:ext uri="{28A0092B-C50C-407E-A947-70E740481C1C}">
                  <a14:useLocalDpi xmlns:a14="http://schemas.microsoft.com/office/drawing/2010/main"/>
                </a:ext>
              </a:extLst>
            </a:blip>
            <a:stretch>
              <a:fillRect/>
            </a:stretch>
          </a:blipFill>
          <a:ln>
            <a:noFill/>
          </a:ln>
        </p:spPr>
      </p:sp>
      <p:sp>
        <p:nvSpPr>
          <p:cNvPr id="109" name="Google Shape;109;p61"/>
          <p:cNvSpPr/>
          <p:nvPr/>
        </p:nvSpPr>
        <p:spPr>
          <a:xfrm>
            <a:off x="1943616" y="7033054"/>
            <a:ext cx="2268053" cy="1964031"/>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4" cstate="email">
              <a:alphaModFix/>
              <a:extLst>
                <a:ext uri="{28A0092B-C50C-407E-A947-70E740481C1C}">
                  <a14:useLocalDpi xmlns:a14="http://schemas.microsoft.com/office/drawing/2010/main"/>
                </a:ext>
              </a:extLst>
            </a:blip>
            <a:stretch>
              <a:fillRect/>
            </a:stretch>
          </a:blipFill>
          <a:ln>
            <a:noFill/>
          </a:ln>
        </p:spPr>
      </p:sp>
      <p:sp>
        <p:nvSpPr>
          <p:cNvPr id="110" name="Google Shape;110;p61"/>
          <p:cNvSpPr/>
          <p:nvPr/>
        </p:nvSpPr>
        <p:spPr>
          <a:xfrm>
            <a:off x="0" y="8054252"/>
            <a:ext cx="2268053" cy="1964031"/>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5" cstate="email">
              <a:alphaModFix/>
              <a:extLst>
                <a:ext uri="{28A0092B-C50C-407E-A947-70E740481C1C}">
                  <a14:useLocalDpi xmlns:a14="http://schemas.microsoft.com/office/drawing/2010/main"/>
                </a:ext>
              </a:extLst>
            </a:blip>
            <a:stretch>
              <a:fillRect/>
            </a:stretch>
          </a:blipFill>
          <a:ln>
            <a:noFill/>
          </a:ln>
        </p:spPr>
      </p:sp>
      <p:sp>
        <p:nvSpPr>
          <p:cNvPr id="111" name="Google Shape;111;p61"/>
          <p:cNvSpPr/>
          <p:nvPr/>
        </p:nvSpPr>
        <p:spPr>
          <a:xfrm>
            <a:off x="110480" y="1610167"/>
            <a:ext cx="2268053" cy="1964031"/>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6" cstate="email">
              <a:alphaModFix/>
              <a:extLst>
                <a:ext uri="{28A0092B-C50C-407E-A947-70E740481C1C}">
                  <a14:useLocalDpi xmlns:a14="http://schemas.microsoft.com/office/drawing/2010/main"/>
                </a:ext>
              </a:extLst>
            </a:blip>
            <a:stretch>
              <a:fillRect/>
            </a:stretch>
          </a:blipFill>
          <a:ln>
            <a:noFill/>
          </a:ln>
        </p:spPr>
      </p:sp>
      <p:sp>
        <p:nvSpPr>
          <p:cNvPr id="112" name="Google Shape;112;p61"/>
          <p:cNvSpPr/>
          <p:nvPr/>
        </p:nvSpPr>
        <p:spPr>
          <a:xfrm>
            <a:off x="1998856" y="557167"/>
            <a:ext cx="2268053" cy="1964031"/>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7" cstate="email">
              <a:alphaModFix/>
              <a:extLst>
                <a:ext uri="{28A0092B-C50C-407E-A947-70E740481C1C}">
                  <a14:useLocalDpi xmlns:a14="http://schemas.microsoft.com/office/drawing/2010/main"/>
                </a:ext>
              </a:extLst>
            </a:blip>
            <a:stretch>
              <a:fillRect/>
            </a:stretch>
          </a:blipFill>
          <a:ln>
            <a:noFill/>
          </a:ln>
        </p:spPr>
      </p:sp>
      <p:sp>
        <p:nvSpPr>
          <p:cNvPr id="113" name="Google Shape;113;p61"/>
          <p:cNvSpPr/>
          <p:nvPr/>
        </p:nvSpPr>
        <p:spPr>
          <a:xfrm>
            <a:off x="1998856" y="2738509"/>
            <a:ext cx="2268053" cy="1964031"/>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8" cstate="email">
              <a:alphaModFix/>
              <a:extLst>
                <a:ext uri="{28A0092B-C50C-407E-A947-70E740481C1C}">
                  <a14:useLocalDpi xmlns:a14="http://schemas.microsoft.com/office/drawing/2010/main"/>
                </a:ext>
              </a:extLst>
            </a:blip>
            <a:stretch>
              <a:fillRect/>
            </a:stretch>
          </a:blipFill>
          <a:ln>
            <a:noFill/>
          </a:ln>
        </p:spPr>
      </p:sp>
      <p:sp>
        <p:nvSpPr>
          <p:cNvPr id="114" name="Google Shape;114;p61"/>
          <p:cNvSpPr/>
          <p:nvPr/>
        </p:nvSpPr>
        <p:spPr>
          <a:xfrm>
            <a:off x="55240" y="3759706"/>
            <a:ext cx="2268053" cy="1964031"/>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9" cstate="email">
              <a:alphaModFix/>
              <a:extLst>
                <a:ext uri="{28A0092B-C50C-407E-A947-70E740481C1C}">
                  <a14:useLocalDpi xmlns:a14="http://schemas.microsoft.com/office/drawing/2010/main"/>
                </a:ext>
              </a:extLst>
            </a:blip>
            <a:stretch>
              <a:fillRect/>
            </a:stretch>
          </a:blipFill>
          <a:ln>
            <a:noFill/>
          </a:ln>
        </p:spPr>
      </p:sp>
      <p:sp>
        <p:nvSpPr>
          <p:cNvPr id="115" name="Google Shape;115;p61"/>
          <p:cNvSpPr/>
          <p:nvPr/>
        </p:nvSpPr>
        <p:spPr>
          <a:xfrm>
            <a:off x="217458" y="-572939"/>
            <a:ext cx="2268053" cy="1964031"/>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10" cstate="email">
              <a:alphaModFix/>
              <a:extLst>
                <a:ext uri="{28A0092B-C50C-407E-A947-70E740481C1C}">
                  <a14:useLocalDpi xmlns:a14="http://schemas.microsoft.com/office/drawing/2010/main"/>
                </a:ext>
              </a:extLst>
            </a:blip>
            <a:stretch>
              <a:fillRect/>
            </a:stretch>
          </a:blipFill>
          <a:ln>
            <a:noFill/>
          </a:ln>
        </p:spPr>
      </p:sp>
      <p:sp>
        <p:nvSpPr>
          <p:cNvPr id="116" name="Google Shape;116;p61"/>
          <p:cNvSpPr/>
          <p:nvPr/>
        </p:nvSpPr>
        <p:spPr>
          <a:xfrm>
            <a:off x="1943616" y="9216161"/>
            <a:ext cx="2268053" cy="1964031"/>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11" cstate="email">
              <a:alphaModFix/>
              <a:extLst>
                <a:ext uri="{28A0092B-C50C-407E-A947-70E740481C1C}">
                  <a14:useLocalDpi xmlns:a14="http://schemas.microsoft.com/office/drawing/2010/main"/>
                </a:ext>
              </a:extLst>
            </a:blip>
            <a:stretch>
              <a:fillRect/>
            </a:stretch>
          </a:blipFill>
          <a:ln>
            <a:noFill/>
          </a:ln>
        </p:spPr>
      </p:sp>
      <p:sp>
        <p:nvSpPr>
          <p:cNvPr id="117" name="Google Shape;117;p61"/>
          <p:cNvSpPr txBox="1">
            <a:spLocks noGrp="1"/>
          </p:cNvSpPr>
          <p:nvPr>
            <p:ph type="body" idx="2"/>
          </p:nvPr>
        </p:nvSpPr>
        <p:spPr>
          <a:xfrm>
            <a:off x="4571998" y="3133800"/>
            <a:ext cx="12858751" cy="2725738"/>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Arial"/>
              <a:buChar char="•"/>
              <a:defRPr sz="3200" b="1" i="0" u="none" strike="noStrike" cap="none">
                <a:solidFill>
                  <a:schemeClr val="dk1"/>
                </a:solidFill>
                <a:latin typeface="Poppins"/>
                <a:ea typeface="Poppins"/>
                <a:cs typeface="Poppins"/>
                <a:sym typeface="Poppins"/>
              </a:defRPr>
            </a:lvl1pPr>
            <a:lvl2pPr marL="914400" marR="0" lvl="1" indent="-431800" algn="l" rtl="0">
              <a:lnSpc>
                <a:spcPct val="90000"/>
              </a:lnSpc>
              <a:spcBef>
                <a:spcPts val="500"/>
              </a:spcBef>
              <a:spcAft>
                <a:spcPts val="0"/>
              </a:spcAft>
              <a:buClr>
                <a:schemeClr val="dk1"/>
              </a:buClr>
              <a:buSzPts val="3200"/>
              <a:buFont typeface="Arial"/>
              <a:buChar char="•"/>
              <a:defRPr sz="3200" b="0" i="0" u="none" strike="noStrike" cap="none">
                <a:solidFill>
                  <a:schemeClr val="dk1"/>
                </a:solidFill>
                <a:latin typeface="Poppins Light"/>
                <a:ea typeface="Poppins Light"/>
                <a:cs typeface="Poppins Light"/>
                <a:sym typeface="Poppins Light"/>
              </a:defRPr>
            </a:lvl2pPr>
            <a:lvl3pPr marL="1371600" marR="0" lvl="2" indent="-431800" algn="l" rtl="0">
              <a:lnSpc>
                <a:spcPct val="90000"/>
              </a:lnSpc>
              <a:spcBef>
                <a:spcPts val="500"/>
              </a:spcBef>
              <a:spcAft>
                <a:spcPts val="0"/>
              </a:spcAft>
              <a:buClr>
                <a:schemeClr val="dk1"/>
              </a:buClr>
              <a:buSzPts val="3200"/>
              <a:buFont typeface="Arial"/>
              <a:buChar char="•"/>
              <a:defRPr sz="3200" b="0" i="0" u="none" strike="noStrike" cap="none">
                <a:solidFill>
                  <a:schemeClr val="dk1"/>
                </a:solidFill>
                <a:latin typeface="Poppins Light"/>
                <a:ea typeface="Poppins Light"/>
                <a:cs typeface="Poppins Light"/>
                <a:sym typeface="Poppins Light"/>
              </a:defRPr>
            </a:lvl3pPr>
            <a:lvl4pPr marL="1828800" marR="0" lvl="3" indent="-431800" algn="l" rtl="0">
              <a:lnSpc>
                <a:spcPct val="90000"/>
              </a:lnSpc>
              <a:spcBef>
                <a:spcPts val="500"/>
              </a:spcBef>
              <a:spcAft>
                <a:spcPts val="0"/>
              </a:spcAft>
              <a:buClr>
                <a:schemeClr val="dk1"/>
              </a:buClr>
              <a:buSzPts val="3200"/>
              <a:buFont typeface="Arial"/>
              <a:buChar char="•"/>
              <a:defRPr sz="3200" b="0" i="0" u="none" strike="noStrike" cap="none">
                <a:solidFill>
                  <a:schemeClr val="dk1"/>
                </a:solidFill>
                <a:latin typeface="Poppins Light"/>
                <a:ea typeface="Poppins Light"/>
                <a:cs typeface="Poppins Light"/>
                <a:sym typeface="Poppins Light"/>
              </a:defRPr>
            </a:lvl4pPr>
            <a:lvl5pPr marL="2286000" marR="0" lvl="4" indent="-431800" algn="l" rtl="0">
              <a:lnSpc>
                <a:spcPct val="90000"/>
              </a:lnSpc>
              <a:spcBef>
                <a:spcPts val="500"/>
              </a:spcBef>
              <a:spcAft>
                <a:spcPts val="0"/>
              </a:spcAft>
              <a:buClr>
                <a:schemeClr val="dk1"/>
              </a:buClr>
              <a:buSzPts val="3200"/>
              <a:buFont typeface="Arial"/>
              <a:buChar char="•"/>
              <a:defRPr sz="3200" b="0" i="0" u="none" strike="noStrike" cap="none">
                <a:solidFill>
                  <a:schemeClr val="dk1"/>
                </a:solidFill>
                <a:latin typeface="Poppins Light"/>
                <a:ea typeface="Poppins Light"/>
                <a:cs typeface="Poppins Light"/>
                <a:sym typeface="Poppi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 name="Google Shape;118;p61"/>
          <p:cNvSpPr txBox="1">
            <a:spLocks noGrp="1"/>
          </p:cNvSpPr>
          <p:nvPr>
            <p:ph type="body" idx="3"/>
          </p:nvPr>
        </p:nvSpPr>
        <p:spPr>
          <a:xfrm>
            <a:off x="4572000" y="6286500"/>
            <a:ext cx="6229350" cy="3581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dk1"/>
              </a:buClr>
              <a:buSzPts val="2000"/>
              <a:buFont typeface="Arial"/>
              <a:buChar char="•"/>
              <a:defRPr sz="2000" b="1" i="0" u="none" strike="noStrike" cap="none">
                <a:solidFill>
                  <a:schemeClr val="dk1"/>
                </a:solidFill>
                <a:latin typeface="Poppins"/>
                <a:ea typeface="Poppins"/>
                <a:cs typeface="Poppins"/>
                <a:sym typeface="Poppins"/>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Poppins Light"/>
                <a:ea typeface="Poppins Light"/>
                <a:cs typeface="Poppins Light"/>
                <a:sym typeface="Poppins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Poppins Light"/>
                <a:ea typeface="Poppins Light"/>
                <a:cs typeface="Poppins Light"/>
                <a:sym typeface="Poppins Light"/>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Poppins Light"/>
                <a:ea typeface="Poppins Light"/>
                <a:cs typeface="Poppins Light"/>
                <a:sym typeface="Poppins Light"/>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Poppins Light"/>
                <a:ea typeface="Poppins Light"/>
                <a:cs typeface="Poppins Light"/>
                <a:sym typeface="Poppi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 name="Google Shape;119;p61"/>
          <p:cNvSpPr txBox="1">
            <a:spLocks noGrp="1"/>
          </p:cNvSpPr>
          <p:nvPr>
            <p:ph type="body" idx="4"/>
          </p:nvPr>
        </p:nvSpPr>
        <p:spPr>
          <a:xfrm>
            <a:off x="11201400" y="6286500"/>
            <a:ext cx="6229350" cy="3581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dk1"/>
              </a:buClr>
              <a:buSzPts val="2000"/>
              <a:buFont typeface="Arial"/>
              <a:buChar char="•"/>
              <a:defRPr sz="2000" b="1" i="0" u="none" strike="noStrike" cap="none">
                <a:solidFill>
                  <a:schemeClr val="dk1"/>
                </a:solidFill>
                <a:latin typeface="Poppins"/>
                <a:ea typeface="Poppins"/>
                <a:cs typeface="Poppins"/>
                <a:sym typeface="Poppins"/>
              </a:defRPr>
            </a:lvl1pPr>
            <a:lvl2pPr marL="914400" marR="0" lvl="1" indent="-355600"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Poppins"/>
                <a:ea typeface="Poppins"/>
                <a:cs typeface="Poppins"/>
                <a:sym typeface="Poppins"/>
              </a:defRPr>
            </a:lvl2pPr>
            <a:lvl3pPr marL="1371600" marR="0" lvl="2" indent="-355600"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Poppins"/>
                <a:ea typeface="Poppins"/>
                <a:cs typeface="Poppins"/>
                <a:sym typeface="Poppins"/>
              </a:defRPr>
            </a:lvl3pPr>
            <a:lvl4pPr marL="1828800" marR="0" lvl="3" indent="-355600"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Poppins"/>
                <a:ea typeface="Poppins"/>
                <a:cs typeface="Poppins"/>
                <a:sym typeface="Poppins"/>
              </a:defRPr>
            </a:lvl4pPr>
            <a:lvl5pPr marL="2286000" marR="0" lvl="4" indent="-355600"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Poppins"/>
                <a:ea typeface="Poppins"/>
                <a:cs typeface="Poppins"/>
                <a:sym typeface="Poppi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 name="Google Shape;120;p61"/>
          <p:cNvSpPr txBox="1"/>
          <p:nvPr/>
        </p:nvSpPr>
        <p:spPr>
          <a:xfrm>
            <a:off x="14478000" y="9803367"/>
            <a:ext cx="42672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Poppins"/>
                <a:ea typeface="Poppins"/>
                <a:cs typeface="Poppins"/>
                <a:sym typeface="Poppins"/>
              </a:rPr>
              <a:t>Comprehensive Training 2022</a:t>
            </a:r>
            <a:endParaRPr/>
          </a:p>
        </p:txBody>
      </p:sp>
      <p:cxnSp>
        <p:nvCxnSpPr>
          <p:cNvPr id="121" name="Google Shape;121;p61"/>
          <p:cNvCxnSpPr/>
          <p:nvPr/>
        </p:nvCxnSpPr>
        <p:spPr>
          <a:xfrm>
            <a:off x="11658600" y="9739311"/>
            <a:ext cx="6629400" cy="0"/>
          </a:xfrm>
          <a:prstGeom prst="straightConnector1">
            <a:avLst/>
          </a:prstGeom>
          <a:noFill/>
          <a:ln w="9525" cap="flat" cmpd="sng">
            <a:solidFill>
              <a:schemeClr val="dk1"/>
            </a:solidFill>
            <a:prstDash val="solid"/>
            <a:miter lim="800000"/>
            <a:headEnd type="none" w="sm" len="sm"/>
            <a:tailEnd type="none" w="sm" len="sm"/>
          </a:ln>
        </p:spPr>
      </p:cxnSp>
      <p:sp>
        <p:nvSpPr>
          <p:cNvPr id="122" name="Google Shape;122;p61"/>
          <p:cNvSpPr/>
          <p:nvPr/>
        </p:nvSpPr>
        <p:spPr>
          <a:xfrm>
            <a:off x="55240" y="5904713"/>
            <a:ext cx="2268053" cy="1964031"/>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2" cstate="email">
              <a:alphaModFix/>
              <a:extLst>
                <a:ext uri="{28A0092B-C50C-407E-A947-70E740481C1C}">
                  <a14:useLocalDpi xmlns:a14="http://schemas.microsoft.com/office/drawing/2010/main"/>
                </a:ext>
              </a:extLst>
            </a:blip>
            <a:stretch>
              <a:fillRect/>
            </a:stretch>
          </a:blipFill>
          <a:ln>
            <a:noFill/>
          </a:ln>
        </p:spPr>
      </p:sp>
      <p:sp>
        <p:nvSpPr>
          <p:cNvPr id="123" name="Google Shape;123;p61"/>
          <p:cNvSpPr/>
          <p:nvPr/>
        </p:nvSpPr>
        <p:spPr>
          <a:xfrm>
            <a:off x="1943616" y="4851713"/>
            <a:ext cx="2268053" cy="1964031"/>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3" cstate="email">
              <a:alphaModFix/>
              <a:extLst>
                <a:ext uri="{28A0092B-C50C-407E-A947-70E740481C1C}">
                  <a14:useLocalDpi xmlns:a14="http://schemas.microsoft.com/office/drawing/2010/main"/>
                </a:ext>
              </a:extLst>
            </a:blip>
            <a:stretch>
              <a:fillRect/>
            </a:stretch>
          </a:blipFill>
          <a:ln>
            <a:noFill/>
          </a:ln>
        </p:spPr>
      </p:sp>
      <p:sp>
        <p:nvSpPr>
          <p:cNvPr id="124" name="Google Shape;124;p61"/>
          <p:cNvSpPr/>
          <p:nvPr/>
        </p:nvSpPr>
        <p:spPr>
          <a:xfrm>
            <a:off x="1943616" y="7033054"/>
            <a:ext cx="2268053" cy="1964031"/>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4" cstate="email">
              <a:alphaModFix/>
              <a:extLst>
                <a:ext uri="{28A0092B-C50C-407E-A947-70E740481C1C}">
                  <a14:useLocalDpi xmlns:a14="http://schemas.microsoft.com/office/drawing/2010/main"/>
                </a:ext>
              </a:extLst>
            </a:blip>
            <a:stretch>
              <a:fillRect/>
            </a:stretch>
          </a:blipFill>
          <a:ln>
            <a:noFill/>
          </a:ln>
        </p:spPr>
      </p:sp>
      <p:sp>
        <p:nvSpPr>
          <p:cNvPr id="125" name="Google Shape;125;p61"/>
          <p:cNvSpPr/>
          <p:nvPr/>
        </p:nvSpPr>
        <p:spPr>
          <a:xfrm>
            <a:off x="0" y="8054252"/>
            <a:ext cx="2268053" cy="1964031"/>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5" cstate="email">
              <a:alphaModFix/>
              <a:extLst>
                <a:ext uri="{28A0092B-C50C-407E-A947-70E740481C1C}">
                  <a14:useLocalDpi xmlns:a14="http://schemas.microsoft.com/office/drawing/2010/main"/>
                </a:ext>
              </a:extLst>
            </a:blip>
            <a:stretch>
              <a:fillRect/>
            </a:stretch>
          </a:blipFill>
          <a:ln>
            <a:noFill/>
          </a:ln>
        </p:spPr>
      </p:sp>
      <p:sp>
        <p:nvSpPr>
          <p:cNvPr id="126" name="Google Shape;126;p61"/>
          <p:cNvSpPr/>
          <p:nvPr/>
        </p:nvSpPr>
        <p:spPr>
          <a:xfrm>
            <a:off x="110480" y="1610167"/>
            <a:ext cx="2268053" cy="1964031"/>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6" cstate="email">
              <a:alphaModFix/>
              <a:extLst>
                <a:ext uri="{28A0092B-C50C-407E-A947-70E740481C1C}">
                  <a14:useLocalDpi xmlns:a14="http://schemas.microsoft.com/office/drawing/2010/main"/>
                </a:ext>
              </a:extLst>
            </a:blip>
            <a:stretch>
              <a:fillRect/>
            </a:stretch>
          </a:blipFill>
          <a:ln>
            <a:noFill/>
          </a:ln>
        </p:spPr>
      </p:sp>
      <p:sp>
        <p:nvSpPr>
          <p:cNvPr id="127" name="Google Shape;127;p61"/>
          <p:cNvSpPr/>
          <p:nvPr/>
        </p:nvSpPr>
        <p:spPr>
          <a:xfrm>
            <a:off x="1998856" y="557167"/>
            <a:ext cx="2268053" cy="1964031"/>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7" cstate="email">
              <a:alphaModFix/>
              <a:extLst>
                <a:ext uri="{28A0092B-C50C-407E-A947-70E740481C1C}">
                  <a14:useLocalDpi xmlns:a14="http://schemas.microsoft.com/office/drawing/2010/main"/>
                </a:ext>
              </a:extLst>
            </a:blip>
            <a:stretch>
              <a:fillRect/>
            </a:stretch>
          </a:blipFill>
          <a:ln>
            <a:noFill/>
          </a:ln>
        </p:spPr>
      </p:sp>
      <p:sp>
        <p:nvSpPr>
          <p:cNvPr id="128" name="Google Shape;128;p61"/>
          <p:cNvSpPr/>
          <p:nvPr/>
        </p:nvSpPr>
        <p:spPr>
          <a:xfrm>
            <a:off x="1998856" y="2738509"/>
            <a:ext cx="2268053" cy="1964031"/>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8" cstate="email">
              <a:alphaModFix/>
              <a:extLst>
                <a:ext uri="{28A0092B-C50C-407E-A947-70E740481C1C}">
                  <a14:useLocalDpi xmlns:a14="http://schemas.microsoft.com/office/drawing/2010/main"/>
                </a:ext>
              </a:extLst>
            </a:blip>
            <a:stretch>
              <a:fillRect/>
            </a:stretch>
          </a:blipFill>
          <a:ln>
            <a:noFill/>
          </a:ln>
        </p:spPr>
      </p:sp>
      <p:sp>
        <p:nvSpPr>
          <p:cNvPr id="129" name="Google Shape;129;p61"/>
          <p:cNvSpPr/>
          <p:nvPr/>
        </p:nvSpPr>
        <p:spPr>
          <a:xfrm>
            <a:off x="55240" y="3759706"/>
            <a:ext cx="2268053" cy="1964031"/>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9" cstate="email">
              <a:alphaModFix/>
              <a:extLst>
                <a:ext uri="{28A0092B-C50C-407E-A947-70E740481C1C}">
                  <a14:useLocalDpi xmlns:a14="http://schemas.microsoft.com/office/drawing/2010/main"/>
                </a:ext>
              </a:extLst>
            </a:blip>
            <a:stretch>
              <a:fillRect/>
            </a:stretch>
          </a:blipFill>
          <a:ln>
            <a:noFill/>
          </a:ln>
        </p:spPr>
      </p:sp>
      <p:sp>
        <p:nvSpPr>
          <p:cNvPr id="130" name="Google Shape;130;p61"/>
          <p:cNvSpPr/>
          <p:nvPr/>
        </p:nvSpPr>
        <p:spPr>
          <a:xfrm>
            <a:off x="217458" y="-572939"/>
            <a:ext cx="2268053" cy="1964031"/>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10" cstate="email">
              <a:alphaModFix/>
              <a:extLst>
                <a:ext uri="{28A0092B-C50C-407E-A947-70E740481C1C}">
                  <a14:useLocalDpi xmlns:a14="http://schemas.microsoft.com/office/drawing/2010/main"/>
                </a:ext>
              </a:extLst>
            </a:blip>
            <a:stretch>
              <a:fillRect/>
            </a:stretch>
          </a:blipFill>
          <a:ln>
            <a:noFill/>
          </a:ln>
        </p:spPr>
      </p:sp>
      <p:sp>
        <p:nvSpPr>
          <p:cNvPr id="131" name="Google Shape;131;p61"/>
          <p:cNvSpPr/>
          <p:nvPr/>
        </p:nvSpPr>
        <p:spPr>
          <a:xfrm>
            <a:off x="1943616" y="9216161"/>
            <a:ext cx="2268053" cy="1964031"/>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11" cstate="email">
              <a:alphaModFix/>
              <a:extLst>
                <a:ext uri="{28A0092B-C50C-407E-A947-70E740481C1C}">
                  <a14:useLocalDpi xmlns:a14="http://schemas.microsoft.com/office/drawing/2010/main"/>
                </a:ext>
              </a:extLst>
            </a:blip>
            <a:stretch>
              <a:fillRect/>
            </a:stretch>
          </a:blipFill>
          <a:ln>
            <a:noFill/>
          </a:ln>
        </p:spPr>
      </p:sp>
      <p:sp>
        <p:nvSpPr>
          <p:cNvPr id="132" name="Google Shape;132;p61"/>
          <p:cNvSpPr txBox="1"/>
          <p:nvPr/>
        </p:nvSpPr>
        <p:spPr>
          <a:xfrm>
            <a:off x="14478000" y="9803367"/>
            <a:ext cx="42672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Poppins"/>
                <a:ea typeface="Poppins"/>
                <a:cs typeface="Poppins"/>
                <a:sym typeface="Poppins"/>
              </a:rPr>
              <a:t>Comprehensive Training 2022</a:t>
            </a:r>
            <a:endParaRPr/>
          </a:p>
        </p:txBody>
      </p:sp>
      <p:cxnSp>
        <p:nvCxnSpPr>
          <p:cNvPr id="133" name="Google Shape;133;p61"/>
          <p:cNvCxnSpPr/>
          <p:nvPr/>
        </p:nvCxnSpPr>
        <p:spPr>
          <a:xfrm>
            <a:off x="11658600" y="9739311"/>
            <a:ext cx="6629400" cy="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lide 5">
  <p:cSld name="Slide 5">
    <p:spTree>
      <p:nvGrpSpPr>
        <p:cNvPr id="1" name="Shape 134"/>
        <p:cNvGrpSpPr/>
        <p:nvPr/>
      </p:nvGrpSpPr>
      <p:grpSpPr>
        <a:xfrm>
          <a:off x="0" y="0"/>
          <a:ext cx="0" cy="0"/>
          <a:chOff x="0" y="0"/>
          <a:chExt cx="0" cy="0"/>
        </a:xfrm>
      </p:grpSpPr>
      <p:sp>
        <p:nvSpPr>
          <p:cNvPr id="135" name="Google Shape;135;p62"/>
          <p:cNvSpPr txBox="1">
            <a:spLocks noGrp="1"/>
          </p:cNvSpPr>
          <p:nvPr>
            <p:ph type="title"/>
          </p:nvPr>
        </p:nvSpPr>
        <p:spPr>
          <a:xfrm>
            <a:off x="1257300" y="547688"/>
            <a:ext cx="15773400" cy="99855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292929"/>
              </a:buClr>
              <a:buSzPts val="7100"/>
              <a:buFont typeface="Poppins"/>
              <a:buNone/>
              <a:defRPr sz="7100" b="1" i="0" u="none" strike="noStrike" cap="none">
                <a:solidFill>
                  <a:srgbClr val="292929"/>
                </a:solidFill>
                <a:latin typeface="Poppins"/>
                <a:ea typeface="Poppins"/>
                <a:cs typeface="Poppins"/>
                <a:sym typeface="Poppi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6" name="Google Shape;136;p62"/>
          <p:cNvSpPr txBox="1">
            <a:spLocks noGrp="1"/>
          </p:cNvSpPr>
          <p:nvPr>
            <p:ph type="body" idx="1"/>
          </p:nvPr>
        </p:nvSpPr>
        <p:spPr>
          <a:xfrm>
            <a:off x="1257300" y="1813302"/>
            <a:ext cx="15773400" cy="7452936"/>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292929"/>
              </a:buClr>
              <a:buSzPts val="3200"/>
              <a:buFont typeface="Arial"/>
              <a:buChar char="•"/>
              <a:defRPr sz="3200" b="0" i="0" u="none" strike="noStrike" cap="none">
                <a:solidFill>
                  <a:srgbClr val="292929"/>
                </a:solidFill>
                <a:latin typeface="Poppins Light"/>
                <a:ea typeface="Poppins Light"/>
                <a:cs typeface="Poppins Light"/>
                <a:sym typeface="Poppins Light"/>
              </a:defRPr>
            </a:lvl1pPr>
            <a:lvl2pPr marL="914400" marR="0" lvl="1" indent="-431800" algn="l" rtl="0">
              <a:lnSpc>
                <a:spcPct val="90000"/>
              </a:lnSpc>
              <a:spcBef>
                <a:spcPts val="500"/>
              </a:spcBef>
              <a:spcAft>
                <a:spcPts val="0"/>
              </a:spcAft>
              <a:buClr>
                <a:srgbClr val="292929"/>
              </a:buClr>
              <a:buSzPts val="3200"/>
              <a:buFont typeface="Courier New"/>
              <a:buChar char="o"/>
              <a:defRPr sz="3200" b="0" i="0" u="none" strike="noStrike" cap="none">
                <a:solidFill>
                  <a:srgbClr val="292929"/>
                </a:solidFill>
                <a:latin typeface="Poppins Light"/>
                <a:ea typeface="Poppins Light"/>
                <a:cs typeface="Poppins Light"/>
                <a:sym typeface="Poppins Light"/>
              </a:defRPr>
            </a:lvl2pPr>
            <a:lvl3pPr marL="1371600" marR="0" lvl="2" indent="-431800" algn="l" rtl="0">
              <a:lnSpc>
                <a:spcPct val="90000"/>
              </a:lnSpc>
              <a:spcBef>
                <a:spcPts val="500"/>
              </a:spcBef>
              <a:spcAft>
                <a:spcPts val="0"/>
              </a:spcAft>
              <a:buClr>
                <a:srgbClr val="292929"/>
              </a:buClr>
              <a:buSzPts val="3200"/>
              <a:buFont typeface="Courier New"/>
              <a:buChar char="o"/>
              <a:defRPr sz="3200" b="0" i="0" u="none" strike="noStrike" cap="none">
                <a:solidFill>
                  <a:srgbClr val="292929"/>
                </a:solidFill>
                <a:latin typeface="Poppins Light"/>
                <a:ea typeface="Poppins Light"/>
                <a:cs typeface="Poppins Light"/>
                <a:sym typeface="Poppins Light"/>
              </a:defRPr>
            </a:lvl3pPr>
            <a:lvl4pPr marL="1828800" marR="0" lvl="3" indent="-431800" algn="l" rtl="0">
              <a:lnSpc>
                <a:spcPct val="90000"/>
              </a:lnSpc>
              <a:spcBef>
                <a:spcPts val="500"/>
              </a:spcBef>
              <a:spcAft>
                <a:spcPts val="0"/>
              </a:spcAft>
              <a:buClr>
                <a:srgbClr val="292929"/>
              </a:buClr>
              <a:buSzPts val="3200"/>
              <a:buFont typeface="Courier New"/>
              <a:buChar char="o"/>
              <a:defRPr sz="3200" b="0" i="0" u="none" strike="noStrike" cap="none">
                <a:solidFill>
                  <a:srgbClr val="292929"/>
                </a:solidFill>
                <a:latin typeface="Poppins Light"/>
                <a:ea typeface="Poppins Light"/>
                <a:cs typeface="Poppins Light"/>
                <a:sym typeface="Poppins Light"/>
              </a:defRPr>
            </a:lvl4pPr>
            <a:lvl5pPr marL="2286000" marR="0" lvl="4" indent="-431800" algn="l" rtl="0">
              <a:lnSpc>
                <a:spcPct val="90000"/>
              </a:lnSpc>
              <a:spcBef>
                <a:spcPts val="500"/>
              </a:spcBef>
              <a:spcAft>
                <a:spcPts val="0"/>
              </a:spcAft>
              <a:buClr>
                <a:srgbClr val="292929"/>
              </a:buClr>
              <a:buSzPts val="3200"/>
              <a:buFont typeface="Courier New"/>
              <a:buChar char="o"/>
              <a:defRPr sz="3200" b="0" i="0" u="none" strike="noStrike" cap="none">
                <a:solidFill>
                  <a:srgbClr val="292929"/>
                </a:solidFill>
                <a:latin typeface="Poppins Light"/>
                <a:ea typeface="Poppins Light"/>
                <a:cs typeface="Poppins Light"/>
                <a:sym typeface="Poppi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7" name="Google Shape;137;p62"/>
          <p:cNvSpPr/>
          <p:nvPr/>
        </p:nvSpPr>
        <p:spPr>
          <a:xfrm>
            <a:off x="12378219" y="4377219"/>
            <a:ext cx="5997233" cy="5997233"/>
          </a:xfrm>
          <a:custGeom>
            <a:avLst/>
            <a:gdLst/>
            <a:ahLst/>
            <a:cxnLst/>
            <a:rect l="l" t="t" r="r" b="b"/>
            <a:pathLst>
              <a:path w="6540754" h="6540754" extrusionOk="0">
                <a:moveTo>
                  <a:pt x="6540754" y="0"/>
                </a:moveTo>
                <a:lnTo>
                  <a:pt x="0" y="6540754"/>
                </a:lnTo>
                <a:lnTo>
                  <a:pt x="6540754" y="6540754"/>
                </a:lnTo>
                <a:close/>
              </a:path>
            </a:pathLst>
          </a:custGeom>
          <a:blipFill rotWithShape="1">
            <a:blip r:embed="rId2">
              <a:alphaModFix/>
            </a:blip>
            <a:stretch>
              <a:fillRect/>
            </a:stretch>
          </a:blipFill>
          <a:ln>
            <a:noFill/>
          </a:ln>
        </p:spPr>
      </p:sp>
      <p:sp>
        <p:nvSpPr>
          <p:cNvPr id="138" name="Google Shape;138;p62"/>
          <p:cNvSpPr txBox="1">
            <a:spLocks noGrp="1"/>
          </p:cNvSpPr>
          <p:nvPr>
            <p:ph type="body" idx="2"/>
          </p:nvPr>
        </p:nvSpPr>
        <p:spPr>
          <a:xfrm rot="-2726334">
            <a:off x="13013621" y="7435303"/>
            <a:ext cx="6088022" cy="12192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lt1"/>
              </a:buClr>
              <a:buSzPts val="3200"/>
              <a:buFont typeface="Arial"/>
              <a:buChar char="•"/>
              <a:defRPr sz="3200" b="1" i="0" u="none" strike="noStrike" cap="none">
                <a:solidFill>
                  <a:schemeClr val="lt1"/>
                </a:solidFill>
                <a:latin typeface="Poppins"/>
                <a:ea typeface="Poppins"/>
                <a:cs typeface="Poppins"/>
                <a:sym typeface="Poppins"/>
              </a:defRPr>
            </a:lvl1pPr>
            <a:lvl2pPr marL="914400" marR="0" lvl="1" indent="-431800" algn="l" rtl="0">
              <a:lnSpc>
                <a:spcPct val="90000"/>
              </a:lnSpc>
              <a:spcBef>
                <a:spcPts val="500"/>
              </a:spcBef>
              <a:spcAft>
                <a:spcPts val="0"/>
              </a:spcAft>
              <a:buClr>
                <a:schemeClr val="lt1"/>
              </a:buClr>
              <a:buSzPts val="3200"/>
              <a:buFont typeface="Arial"/>
              <a:buChar char="•"/>
              <a:defRPr sz="3200" b="1" i="0" u="none" strike="noStrike" cap="none">
                <a:solidFill>
                  <a:schemeClr val="lt1"/>
                </a:solidFill>
                <a:latin typeface="Poppins"/>
                <a:ea typeface="Poppins"/>
                <a:cs typeface="Poppins"/>
                <a:sym typeface="Poppins"/>
              </a:defRPr>
            </a:lvl2pPr>
            <a:lvl3pPr marL="1371600" marR="0" lvl="2" indent="-431800" algn="l" rtl="0">
              <a:lnSpc>
                <a:spcPct val="90000"/>
              </a:lnSpc>
              <a:spcBef>
                <a:spcPts val="500"/>
              </a:spcBef>
              <a:spcAft>
                <a:spcPts val="0"/>
              </a:spcAft>
              <a:buClr>
                <a:schemeClr val="lt1"/>
              </a:buClr>
              <a:buSzPts val="3200"/>
              <a:buFont typeface="Arial"/>
              <a:buChar char="•"/>
              <a:defRPr sz="3200" b="1" i="0" u="none" strike="noStrike" cap="none">
                <a:solidFill>
                  <a:schemeClr val="lt1"/>
                </a:solidFill>
                <a:latin typeface="Poppins"/>
                <a:ea typeface="Poppins"/>
                <a:cs typeface="Poppins"/>
                <a:sym typeface="Poppins"/>
              </a:defRPr>
            </a:lvl3pPr>
            <a:lvl4pPr marL="1828800" marR="0" lvl="3" indent="-431800" algn="l" rtl="0">
              <a:lnSpc>
                <a:spcPct val="90000"/>
              </a:lnSpc>
              <a:spcBef>
                <a:spcPts val="500"/>
              </a:spcBef>
              <a:spcAft>
                <a:spcPts val="0"/>
              </a:spcAft>
              <a:buClr>
                <a:schemeClr val="lt1"/>
              </a:buClr>
              <a:buSzPts val="3200"/>
              <a:buFont typeface="Arial"/>
              <a:buChar char="•"/>
              <a:defRPr sz="3200" b="1" i="0" u="none" strike="noStrike" cap="none">
                <a:solidFill>
                  <a:schemeClr val="lt1"/>
                </a:solidFill>
                <a:latin typeface="Poppins"/>
                <a:ea typeface="Poppins"/>
                <a:cs typeface="Poppins"/>
                <a:sym typeface="Poppins"/>
              </a:defRPr>
            </a:lvl4pPr>
            <a:lvl5pPr marL="2286000" marR="0" lvl="4" indent="-431800" algn="l" rtl="0">
              <a:lnSpc>
                <a:spcPct val="90000"/>
              </a:lnSpc>
              <a:spcBef>
                <a:spcPts val="500"/>
              </a:spcBef>
              <a:spcAft>
                <a:spcPts val="0"/>
              </a:spcAft>
              <a:buClr>
                <a:schemeClr val="lt1"/>
              </a:buClr>
              <a:buSzPts val="3200"/>
              <a:buFont typeface="Arial"/>
              <a:buChar char="•"/>
              <a:defRPr sz="3200" b="1" i="0" u="none" strike="noStrike" cap="none">
                <a:solidFill>
                  <a:schemeClr val="lt1"/>
                </a:solidFill>
                <a:latin typeface="Poppins"/>
                <a:ea typeface="Poppins"/>
                <a:cs typeface="Poppins"/>
                <a:sym typeface="Poppi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9" name="Google Shape;139;p62"/>
          <p:cNvSpPr/>
          <p:nvPr/>
        </p:nvSpPr>
        <p:spPr>
          <a:xfrm>
            <a:off x="12378219" y="4377219"/>
            <a:ext cx="5997233" cy="5997233"/>
          </a:xfrm>
          <a:custGeom>
            <a:avLst/>
            <a:gdLst/>
            <a:ahLst/>
            <a:cxnLst/>
            <a:rect l="l" t="t" r="r" b="b"/>
            <a:pathLst>
              <a:path w="6540754" h="6540754" extrusionOk="0">
                <a:moveTo>
                  <a:pt x="6540754" y="0"/>
                </a:moveTo>
                <a:lnTo>
                  <a:pt x="0" y="6540754"/>
                </a:lnTo>
                <a:lnTo>
                  <a:pt x="6540754" y="6540754"/>
                </a:lnTo>
                <a:close/>
              </a:path>
            </a:pathLst>
          </a:custGeom>
          <a:blipFill rotWithShape="1">
            <a:blip r:embed="rId2">
              <a:alphaModFix/>
            </a:blip>
            <a:stretch>
              <a:fillRect/>
            </a:stretch>
          </a:blipFill>
          <a:ln>
            <a:noFill/>
          </a:ln>
        </p:spPr>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lide 6">
  <p:cSld name="Slide 6">
    <p:spTree>
      <p:nvGrpSpPr>
        <p:cNvPr id="1" name="Shape 140"/>
        <p:cNvGrpSpPr/>
        <p:nvPr/>
      </p:nvGrpSpPr>
      <p:grpSpPr>
        <a:xfrm>
          <a:off x="0" y="0"/>
          <a:ext cx="0" cy="0"/>
          <a:chOff x="0" y="0"/>
          <a:chExt cx="0" cy="0"/>
        </a:xfrm>
      </p:grpSpPr>
      <p:sp>
        <p:nvSpPr>
          <p:cNvPr id="141" name="Google Shape;141;p63"/>
          <p:cNvSpPr/>
          <p:nvPr/>
        </p:nvSpPr>
        <p:spPr>
          <a:xfrm rot="-9557326">
            <a:off x="-1311744" y="-2742014"/>
            <a:ext cx="10508361" cy="10508361"/>
          </a:xfrm>
          <a:custGeom>
            <a:avLst/>
            <a:gdLst/>
            <a:ahLst/>
            <a:cxnLst/>
            <a:rect l="l" t="t" r="r" b="b"/>
            <a:pathLst>
              <a:path w="6540754" h="6540754" extrusionOk="0">
                <a:moveTo>
                  <a:pt x="6540754" y="0"/>
                </a:moveTo>
                <a:lnTo>
                  <a:pt x="0" y="6540754"/>
                </a:lnTo>
                <a:lnTo>
                  <a:pt x="6540754" y="6540754"/>
                </a:lnTo>
                <a:close/>
              </a:path>
            </a:pathLst>
          </a:custGeom>
          <a:blipFill rotWithShape="1">
            <a:blip r:embed="rId2">
              <a:alphaModFix amt="70000"/>
            </a:blip>
            <a:stretch>
              <a:fillRect/>
            </a:stretch>
          </a:blipFill>
          <a:ln>
            <a:noFill/>
          </a:ln>
        </p:spPr>
      </p:sp>
      <p:sp>
        <p:nvSpPr>
          <p:cNvPr id="142" name="Google Shape;142;p63"/>
          <p:cNvSpPr txBox="1">
            <a:spLocks noGrp="1"/>
          </p:cNvSpPr>
          <p:nvPr>
            <p:ph type="body" idx="1"/>
          </p:nvPr>
        </p:nvSpPr>
        <p:spPr>
          <a:xfrm>
            <a:off x="1254125" y="4672606"/>
            <a:ext cx="7735888" cy="671513"/>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1" i="0" u="none" strike="noStrike" cap="none">
                <a:solidFill>
                  <a:schemeClr val="dk1"/>
                </a:solidFill>
                <a:latin typeface="Poppins"/>
                <a:ea typeface="Poppins"/>
                <a:cs typeface="Poppins"/>
                <a:sym typeface="Poppins"/>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43" name="Google Shape;143;p63"/>
          <p:cNvSpPr txBox="1">
            <a:spLocks noGrp="1"/>
          </p:cNvSpPr>
          <p:nvPr>
            <p:ph type="body" idx="2"/>
          </p:nvPr>
        </p:nvSpPr>
        <p:spPr>
          <a:xfrm>
            <a:off x="1254125" y="5486884"/>
            <a:ext cx="7735888" cy="3798095"/>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Poppins Light"/>
                <a:ea typeface="Poppins Light"/>
                <a:cs typeface="Poppins Light"/>
                <a:sym typeface="Poppins Light"/>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Poppins Light"/>
                <a:ea typeface="Poppins Light"/>
                <a:cs typeface="Poppins Light"/>
                <a:sym typeface="Poppins Light"/>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Poppins Light"/>
                <a:ea typeface="Poppins Light"/>
                <a:cs typeface="Poppins Light"/>
                <a:sym typeface="Poppins Light"/>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Poppins Light"/>
                <a:ea typeface="Poppins Light"/>
                <a:cs typeface="Poppins Light"/>
                <a:sym typeface="Poppins Light"/>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Poppins Light"/>
                <a:ea typeface="Poppins Light"/>
                <a:cs typeface="Poppins Light"/>
                <a:sym typeface="Poppi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 name="Google Shape;144;p63"/>
          <p:cNvSpPr txBox="1">
            <a:spLocks noGrp="1"/>
          </p:cNvSpPr>
          <p:nvPr>
            <p:ph type="body" idx="3"/>
          </p:nvPr>
        </p:nvSpPr>
        <p:spPr>
          <a:xfrm>
            <a:off x="9258300" y="1059421"/>
            <a:ext cx="7775575" cy="1235075"/>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1" i="0" u="none" strike="noStrike" cap="none">
                <a:solidFill>
                  <a:schemeClr val="dk1"/>
                </a:solidFill>
                <a:latin typeface="Poppins"/>
                <a:ea typeface="Poppins"/>
                <a:cs typeface="Poppins"/>
                <a:sym typeface="Poppins"/>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45" name="Google Shape;145;p63"/>
          <p:cNvSpPr txBox="1">
            <a:spLocks noGrp="1"/>
          </p:cNvSpPr>
          <p:nvPr>
            <p:ph type="body" idx="4"/>
          </p:nvPr>
        </p:nvSpPr>
        <p:spPr>
          <a:xfrm>
            <a:off x="9258300" y="2294497"/>
            <a:ext cx="7775575" cy="699079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Poppins Light"/>
                <a:ea typeface="Poppins Light"/>
                <a:cs typeface="Poppins Light"/>
                <a:sym typeface="Poppins Light"/>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Poppins Light"/>
                <a:ea typeface="Poppins Light"/>
                <a:cs typeface="Poppins Light"/>
                <a:sym typeface="Poppins Light"/>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Poppins Light"/>
                <a:ea typeface="Poppins Light"/>
                <a:cs typeface="Poppins Light"/>
                <a:sym typeface="Poppins Light"/>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Poppins Light"/>
                <a:ea typeface="Poppins Light"/>
                <a:cs typeface="Poppins Light"/>
                <a:sym typeface="Poppins Light"/>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Poppins Light"/>
                <a:ea typeface="Poppins Light"/>
                <a:cs typeface="Poppins Light"/>
                <a:sym typeface="Poppi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46" name="Google Shape;146;p63"/>
          <p:cNvCxnSpPr/>
          <p:nvPr/>
        </p:nvCxnSpPr>
        <p:spPr>
          <a:xfrm rot="5400000">
            <a:off x="4981720" y="5427501"/>
            <a:ext cx="7638760" cy="76200"/>
          </a:xfrm>
          <a:prstGeom prst="straightConnector1">
            <a:avLst/>
          </a:prstGeom>
          <a:noFill/>
          <a:ln w="9525" cap="rnd" cmpd="sng">
            <a:solidFill>
              <a:srgbClr val="292929"/>
            </a:solidFill>
            <a:prstDash val="solid"/>
            <a:round/>
            <a:headEnd type="none" w="sm" len="sm"/>
            <a:tailEnd type="none" w="sm" len="sm"/>
          </a:ln>
        </p:spPr>
      </p:cxnSp>
      <p:sp>
        <p:nvSpPr>
          <p:cNvPr id="147" name="Google Shape;147;p63"/>
          <p:cNvSpPr txBox="1">
            <a:spLocks noGrp="1"/>
          </p:cNvSpPr>
          <p:nvPr>
            <p:ph type="body" idx="5"/>
          </p:nvPr>
        </p:nvSpPr>
        <p:spPr>
          <a:xfrm rot="-1443588">
            <a:off x="149351" y="1265796"/>
            <a:ext cx="6895431" cy="2057400"/>
          </a:xfrm>
          <a:prstGeom prst="rect">
            <a:avLst/>
          </a:prstGeom>
          <a:noFill/>
          <a:ln>
            <a:noFill/>
          </a:ln>
        </p:spPr>
        <p:txBody>
          <a:bodyPr spcFirstLastPara="1" wrap="square" lIns="91425" tIns="45700" rIns="91425" bIns="45700" anchor="t" anchorCtr="0">
            <a:noAutofit/>
          </a:bodyPr>
          <a:lstStyle>
            <a:lvl1pPr marL="457200" marR="0" lvl="0" indent="-393700" algn="l" rtl="0">
              <a:lnSpc>
                <a:spcPct val="90000"/>
              </a:lnSpc>
              <a:spcBef>
                <a:spcPts val="1000"/>
              </a:spcBef>
              <a:spcAft>
                <a:spcPts val="0"/>
              </a:spcAft>
              <a:buClr>
                <a:schemeClr val="dk1"/>
              </a:buClr>
              <a:buSzPts val="2600"/>
              <a:buFont typeface="Arial"/>
              <a:buChar char="•"/>
              <a:defRPr sz="2600" b="1" i="0" u="none" strike="noStrike" cap="none">
                <a:solidFill>
                  <a:schemeClr val="dk1"/>
                </a:solidFill>
                <a:latin typeface="Poppins"/>
                <a:ea typeface="Poppins"/>
                <a:cs typeface="Poppins"/>
                <a:sym typeface="Poppins"/>
              </a:defRPr>
            </a:lvl1pPr>
            <a:lvl2pPr marL="914400" marR="0" lvl="1" indent="-393700" algn="l" rtl="0">
              <a:lnSpc>
                <a:spcPct val="90000"/>
              </a:lnSpc>
              <a:spcBef>
                <a:spcPts val="500"/>
              </a:spcBef>
              <a:spcAft>
                <a:spcPts val="0"/>
              </a:spcAft>
              <a:buClr>
                <a:schemeClr val="dk1"/>
              </a:buClr>
              <a:buSzPts val="2600"/>
              <a:buFont typeface="Arial"/>
              <a:buChar char="•"/>
              <a:defRPr sz="2600" b="1" i="0" u="none" strike="noStrike" cap="none">
                <a:solidFill>
                  <a:schemeClr val="dk1"/>
                </a:solidFill>
                <a:latin typeface="Poppins"/>
                <a:ea typeface="Poppins"/>
                <a:cs typeface="Poppins"/>
                <a:sym typeface="Poppins"/>
              </a:defRPr>
            </a:lvl2pPr>
            <a:lvl3pPr marL="1371600" marR="0" lvl="2" indent="-393700" algn="l" rtl="0">
              <a:lnSpc>
                <a:spcPct val="90000"/>
              </a:lnSpc>
              <a:spcBef>
                <a:spcPts val="500"/>
              </a:spcBef>
              <a:spcAft>
                <a:spcPts val="0"/>
              </a:spcAft>
              <a:buClr>
                <a:schemeClr val="dk1"/>
              </a:buClr>
              <a:buSzPts val="2600"/>
              <a:buFont typeface="Arial"/>
              <a:buChar char="•"/>
              <a:defRPr sz="2600" b="1" i="0" u="none" strike="noStrike" cap="none">
                <a:solidFill>
                  <a:schemeClr val="dk1"/>
                </a:solidFill>
                <a:latin typeface="Poppins"/>
                <a:ea typeface="Poppins"/>
                <a:cs typeface="Poppins"/>
                <a:sym typeface="Poppins"/>
              </a:defRPr>
            </a:lvl3pPr>
            <a:lvl4pPr marL="1828800" marR="0" lvl="3" indent="-393700" algn="l" rtl="0">
              <a:lnSpc>
                <a:spcPct val="90000"/>
              </a:lnSpc>
              <a:spcBef>
                <a:spcPts val="500"/>
              </a:spcBef>
              <a:spcAft>
                <a:spcPts val="0"/>
              </a:spcAft>
              <a:buClr>
                <a:schemeClr val="dk1"/>
              </a:buClr>
              <a:buSzPts val="2600"/>
              <a:buFont typeface="Arial"/>
              <a:buChar char="•"/>
              <a:defRPr sz="2600" b="1" i="0" u="none" strike="noStrike" cap="none">
                <a:solidFill>
                  <a:schemeClr val="dk1"/>
                </a:solidFill>
                <a:latin typeface="Poppins"/>
                <a:ea typeface="Poppins"/>
                <a:cs typeface="Poppins"/>
                <a:sym typeface="Poppins"/>
              </a:defRPr>
            </a:lvl4pPr>
            <a:lvl5pPr marL="2286000" marR="0" lvl="4" indent="-393700" algn="l" rtl="0">
              <a:lnSpc>
                <a:spcPct val="90000"/>
              </a:lnSpc>
              <a:spcBef>
                <a:spcPts val="500"/>
              </a:spcBef>
              <a:spcAft>
                <a:spcPts val="0"/>
              </a:spcAft>
              <a:buClr>
                <a:schemeClr val="dk1"/>
              </a:buClr>
              <a:buSzPts val="2600"/>
              <a:buFont typeface="Arial"/>
              <a:buChar char="•"/>
              <a:defRPr sz="2600" b="1" i="0" u="none" strike="noStrike" cap="none">
                <a:solidFill>
                  <a:schemeClr val="dk1"/>
                </a:solidFill>
                <a:latin typeface="Poppins"/>
                <a:ea typeface="Poppins"/>
                <a:cs typeface="Poppins"/>
                <a:sym typeface="Poppi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8" name="Google Shape;148;p63"/>
          <p:cNvSpPr txBox="1"/>
          <p:nvPr/>
        </p:nvSpPr>
        <p:spPr>
          <a:xfrm>
            <a:off x="13106400" y="9803368"/>
            <a:ext cx="5029200"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a:solidFill>
                  <a:schemeClr val="dk1"/>
                </a:solidFill>
                <a:latin typeface="Poppins"/>
                <a:ea typeface="Poppins"/>
                <a:cs typeface="Poppins"/>
                <a:sym typeface="Poppins"/>
              </a:rPr>
              <a:t>Comprehensive Training 2022</a:t>
            </a:r>
            <a:endParaRPr/>
          </a:p>
        </p:txBody>
      </p:sp>
      <p:cxnSp>
        <p:nvCxnSpPr>
          <p:cNvPr id="149" name="Google Shape;149;p63"/>
          <p:cNvCxnSpPr/>
          <p:nvPr/>
        </p:nvCxnSpPr>
        <p:spPr>
          <a:xfrm>
            <a:off x="11658600" y="9739311"/>
            <a:ext cx="6629400" cy="0"/>
          </a:xfrm>
          <a:prstGeom prst="straightConnector1">
            <a:avLst/>
          </a:prstGeom>
          <a:noFill/>
          <a:ln w="9525" cap="flat" cmpd="sng">
            <a:solidFill>
              <a:schemeClr val="dk1"/>
            </a:solidFill>
            <a:prstDash val="solid"/>
            <a:miter lim="800000"/>
            <a:headEnd type="none" w="sm" len="sm"/>
            <a:tailEnd type="none" w="sm" len="sm"/>
          </a:ln>
        </p:spPr>
      </p:cxnSp>
      <p:sp>
        <p:nvSpPr>
          <p:cNvPr id="150" name="Google Shape;150;p63"/>
          <p:cNvSpPr/>
          <p:nvPr/>
        </p:nvSpPr>
        <p:spPr>
          <a:xfrm rot="-9557326">
            <a:off x="-1311744" y="-2742014"/>
            <a:ext cx="10508361" cy="10508361"/>
          </a:xfrm>
          <a:custGeom>
            <a:avLst/>
            <a:gdLst/>
            <a:ahLst/>
            <a:cxnLst/>
            <a:rect l="l" t="t" r="r" b="b"/>
            <a:pathLst>
              <a:path w="6540754" h="6540754" extrusionOk="0">
                <a:moveTo>
                  <a:pt x="6540754" y="0"/>
                </a:moveTo>
                <a:lnTo>
                  <a:pt x="0" y="6540754"/>
                </a:lnTo>
                <a:lnTo>
                  <a:pt x="6540754" y="6540754"/>
                </a:lnTo>
                <a:close/>
              </a:path>
            </a:pathLst>
          </a:custGeom>
          <a:blipFill rotWithShape="1">
            <a:blip r:embed="rId2">
              <a:alphaModFix amt="70000"/>
            </a:blip>
            <a:stretch>
              <a:fillRect/>
            </a:stretch>
          </a:blipFill>
          <a:ln>
            <a:noFill/>
          </a:ln>
        </p:spPr>
      </p:sp>
      <p:cxnSp>
        <p:nvCxnSpPr>
          <p:cNvPr id="151" name="Google Shape;151;p63"/>
          <p:cNvCxnSpPr/>
          <p:nvPr/>
        </p:nvCxnSpPr>
        <p:spPr>
          <a:xfrm rot="5400000">
            <a:off x="4981720" y="5427501"/>
            <a:ext cx="7638760" cy="76200"/>
          </a:xfrm>
          <a:prstGeom prst="straightConnector1">
            <a:avLst/>
          </a:prstGeom>
          <a:noFill/>
          <a:ln w="9525" cap="rnd" cmpd="sng">
            <a:solidFill>
              <a:srgbClr val="292929"/>
            </a:solidFill>
            <a:prstDash val="solid"/>
            <a:round/>
            <a:headEnd type="none" w="sm" len="sm"/>
            <a:tailEnd type="none" w="sm" len="sm"/>
          </a:ln>
        </p:spPr>
      </p:cxnSp>
      <p:sp>
        <p:nvSpPr>
          <p:cNvPr id="152" name="Google Shape;152;p63"/>
          <p:cNvSpPr txBox="1"/>
          <p:nvPr/>
        </p:nvSpPr>
        <p:spPr>
          <a:xfrm>
            <a:off x="13106400" y="9803368"/>
            <a:ext cx="5029200"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a:solidFill>
                  <a:schemeClr val="dk1"/>
                </a:solidFill>
                <a:latin typeface="Poppins"/>
                <a:ea typeface="Poppins"/>
                <a:cs typeface="Poppins"/>
                <a:sym typeface="Poppins"/>
              </a:rPr>
              <a:t>Comprehensive Training 2022</a:t>
            </a:r>
            <a:endParaRPr/>
          </a:p>
        </p:txBody>
      </p:sp>
      <p:cxnSp>
        <p:nvCxnSpPr>
          <p:cNvPr id="153" name="Google Shape;153;p63"/>
          <p:cNvCxnSpPr/>
          <p:nvPr/>
        </p:nvCxnSpPr>
        <p:spPr>
          <a:xfrm>
            <a:off x="11658600" y="9739311"/>
            <a:ext cx="6629400" cy="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lide 9">
  <p:cSld name="Slide 9">
    <p:spTree>
      <p:nvGrpSpPr>
        <p:cNvPr id="1" name="Shape 154"/>
        <p:cNvGrpSpPr/>
        <p:nvPr/>
      </p:nvGrpSpPr>
      <p:grpSpPr>
        <a:xfrm>
          <a:off x="0" y="0"/>
          <a:ext cx="0" cy="0"/>
          <a:chOff x="0" y="0"/>
          <a:chExt cx="0" cy="0"/>
        </a:xfrm>
      </p:grpSpPr>
      <p:sp>
        <p:nvSpPr>
          <p:cNvPr id="155" name="Google Shape;155;p64"/>
          <p:cNvSpPr/>
          <p:nvPr/>
        </p:nvSpPr>
        <p:spPr>
          <a:xfrm>
            <a:off x="13440789" y="5338946"/>
            <a:ext cx="5997233" cy="5997233"/>
          </a:xfrm>
          <a:custGeom>
            <a:avLst/>
            <a:gdLst/>
            <a:ahLst/>
            <a:cxnLst/>
            <a:rect l="l" t="t" r="r" b="b"/>
            <a:pathLst>
              <a:path w="6540754" h="6540754" extrusionOk="0">
                <a:moveTo>
                  <a:pt x="6540754" y="0"/>
                </a:moveTo>
                <a:lnTo>
                  <a:pt x="0" y="6540754"/>
                </a:lnTo>
                <a:lnTo>
                  <a:pt x="6540754" y="6540754"/>
                </a:lnTo>
                <a:close/>
              </a:path>
            </a:pathLst>
          </a:custGeom>
          <a:blipFill rotWithShape="1">
            <a:blip r:embed="rId2">
              <a:alphaModFix/>
            </a:blip>
            <a:stretch>
              <a:fillRect/>
            </a:stretch>
          </a:blipFill>
          <a:ln>
            <a:noFill/>
          </a:ln>
        </p:spPr>
      </p:sp>
      <p:sp>
        <p:nvSpPr>
          <p:cNvPr id="156" name="Google Shape;156;p64"/>
          <p:cNvSpPr txBox="1"/>
          <p:nvPr/>
        </p:nvSpPr>
        <p:spPr>
          <a:xfrm>
            <a:off x="152400" y="9803368"/>
            <a:ext cx="6019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Poppins"/>
                <a:ea typeface="Poppins"/>
                <a:cs typeface="Poppins"/>
                <a:sym typeface="Poppins"/>
              </a:rPr>
              <a:t>Comprehensive Training 2022</a:t>
            </a:r>
            <a:endParaRPr/>
          </a:p>
        </p:txBody>
      </p:sp>
      <p:cxnSp>
        <p:nvCxnSpPr>
          <p:cNvPr id="157" name="Google Shape;157;p64"/>
          <p:cNvCxnSpPr/>
          <p:nvPr/>
        </p:nvCxnSpPr>
        <p:spPr>
          <a:xfrm>
            <a:off x="-76200" y="9739311"/>
            <a:ext cx="6629400" cy="0"/>
          </a:xfrm>
          <a:prstGeom prst="straightConnector1">
            <a:avLst/>
          </a:prstGeom>
          <a:noFill/>
          <a:ln w="9525" cap="flat" cmpd="sng">
            <a:solidFill>
              <a:schemeClr val="dk1"/>
            </a:solidFill>
            <a:prstDash val="solid"/>
            <a:miter lim="800000"/>
            <a:headEnd type="none" w="sm" len="sm"/>
            <a:tailEnd type="none" w="sm" len="sm"/>
          </a:ln>
        </p:spPr>
      </p:cxnSp>
      <p:sp>
        <p:nvSpPr>
          <p:cNvPr id="158" name="Google Shape;158;p64"/>
          <p:cNvSpPr txBox="1">
            <a:spLocks noGrp="1"/>
          </p:cNvSpPr>
          <p:nvPr>
            <p:ph type="title"/>
          </p:nvPr>
        </p:nvSpPr>
        <p:spPr>
          <a:xfrm>
            <a:off x="762000" y="547689"/>
            <a:ext cx="15773400" cy="116681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292929"/>
              </a:buClr>
              <a:buSzPts val="7100"/>
              <a:buFont typeface="Poppins"/>
              <a:buNone/>
              <a:defRPr sz="7100" b="1" i="0" u="none" strike="noStrike" cap="none">
                <a:solidFill>
                  <a:srgbClr val="292929"/>
                </a:solidFill>
                <a:latin typeface="Poppins"/>
                <a:ea typeface="Poppins"/>
                <a:cs typeface="Poppins"/>
                <a:sym typeface="Poppi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9" name="Google Shape;159;p64"/>
          <p:cNvSpPr txBox="1">
            <a:spLocks noGrp="1"/>
          </p:cNvSpPr>
          <p:nvPr>
            <p:ph type="body" idx="1"/>
          </p:nvPr>
        </p:nvSpPr>
        <p:spPr>
          <a:xfrm>
            <a:off x="762000" y="2095503"/>
            <a:ext cx="15773400" cy="717073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292929"/>
              </a:buClr>
              <a:buSzPts val="3200"/>
              <a:buFont typeface="Arial"/>
              <a:buChar char="•"/>
              <a:defRPr sz="3200" b="0" i="0" u="none" strike="noStrike" cap="none">
                <a:solidFill>
                  <a:srgbClr val="292929"/>
                </a:solidFill>
                <a:latin typeface="Poppins Light"/>
                <a:ea typeface="Poppins Light"/>
                <a:cs typeface="Poppins Light"/>
                <a:sym typeface="Poppins Light"/>
              </a:defRPr>
            </a:lvl1pPr>
            <a:lvl2pPr marL="914400" marR="0" lvl="1" indent="-431800" algn="l" rtl="0">
              <a:lnSpc>
                <a:spcPct val="90000"/>
              </a:lnSpc>
              <a:spcBef>
                <a:spcPts val="500"/>
              </a:spcBef>
              <a:spcAft>
                <a:spcPts val="0"/>
              </a:spcAft>
              <a:buClr>
                <a:srgbClr val="292929"/>
              </a:buClr>
              <a:buSzPts val="3200"/>
              <a:buFont typeface="Courier New"/>
              <a:buChar char="o"/>
              <a:defRPr sz="3200" b="0" i="0" u="none" strike="noStrike" cap="none">
                <a:solidFill>
                  <a:srgbClr val="292929"/>
                </a:solidFill>
                <a:latin typeface="Poppins Light"/>
                <a:ea typeface="Poppins Light"/>
                <a:cs typeface="Poppins Light"/>
                <a:sym typeface="Poppins Light"/>
              </a:defRPr>
            </a:lvl2pPr>
            <a:lvl3pPr marL="1371600" marR="0" lvl="2" indent="-431800" algn="l" rtl="0">
              <a:lnSpc>
                <a:spcPct val="90000"/>
              </a:lnSpc>
              <a:spcBef>
                <a:spcPts val="500"/>
              </a:spcBef>
              <a:spcAft>
                <a:spcPts val="0"/>
              </a:spcAft>
              <a:buClr>
                <a:srgbClr val="292929"/>
              </a:buClr>
              <a:buSzPts val="3200"/>
              <a:buFont typeface="Courier New"/>
              <a:buChar char="o"/>
              <a:defRPr sz="3200" b="0" i="0" u="none" strike="noStrike" cap="none">
                <a:solidFill>
                  <a:srgbClr val="292929"/>
                </a:solidFill>
                <a:latin typeface="Poppins Light"/>
                <a:ea typeface="Poppins Light"/>
                <a:cs typeface="Poppins Light"/>
                <a:sym typeface="Poppins Light"/>
              </a:defRPr>
            </a:lvl3pPr>
            <a:lvl4pPr marL="1828800" marR="0" lvl="3" indent="-431800" algn="l" rtl="0">
              <a:lnSpc>
                <a:spcPct val="90000"/>
              </a:lnSpc>
              <a:spcBef>
                <a:spcPts val="500"/>
              </a:spcBef>
              <a:spcAft>
                <a:spcPts val="0"/>
              </a:spcAft>
              <a:buClr>
                <a:srgbClr val="292929"/>
              </a:buClr>
              <a:buSzPts val="3200"/>
              <a:buFont typeface="Courier New"/>
              <a:buChar char="o"/>
              <a:defRPr sz="3200" b="0" i="0" u="none" strike="noStrike" cap="none">
                <a:solidFill>
                  <a:srgbClr val="292929"/>
                </a:solidFill>
                <a:latin typeface="Poppins Light"/>
                <a:ea typeface="Poppins Light"/>
                <a:cs typeface="Poppins Light"/>
                <a:sym typeface="Poppins Light"/>
              </a:defRPr>
            </a:lvl4pPr>
            <a:lvl5pPr marL="2286000" marR="0" lvl="4" indent="-431800" algn="l" rtl="0">
              <a:lnSpc>
                <a:spcPct val="90000"/>
              </a:lnSpc>
              <a:spcBef>
                <a:spcPts val="500"/>
              </a:spcBef>
              <a:spcAft>
                <a:spcPts val="0"/>
              </a:spcAft>
              <a:buClr>
                <a:srgbClr val="292929"/>
              </a:buClr>
              <a:buSzPts val="3200"/>
              <a:buFont typeface="Courier New"/>
              <a:buChar char="o"/>
              <a:defRPr sz="3200" b="0" i="0" u="none" strike="noStrike" cap="none">
                <a:solidFill>
                  <a:srgbClr val="292929"/>
                </a:solidFill>
                <a:latin typeface="Poppins Light"/>
                <a:ea typeface="Poppins Light"/>
                <a:cs typeface="Poppins Light"/>
                <a:sym typeface="Poppi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0" name="Google Shape;160;p64"/>
          <p:cNvSpPr/>
          <p:nvPr/>
        </p:nvSpPr>
        <p:spPr>
          <a:xfrm>
            <a:off x="13440789" y="5338946"/>
            <a:ext cx="5997233" cy="5997233"/>
          </a:xfrm>
          <a:custGeom>
            <a:avLst/>
            <a:gdLst/>
            <a:ahLst/>
            <a:cxnLst/>
            <a:rect l="l" t="t" r="r" b="b"/>
            <a:pathLst>
              <a:path w="6540754" h="6540754" extrusionOk="0">
                <a:moveTo>
                  <a:pt x="6540754" y="0"/>
                </a:moveTo>
                <a:lnTo>
                  <a:pt x="0" y="6540754"/>
                </a:lnTo>
                <a:lnTo>
                  <a:pt x="6540754" y="6540754"/>
                </a:lnTo>
                <a:close/>
              </a:path>
            </a:pathLst>
          </a:custGeom>
          <a:blipFill rotWithShape="1">
            <a:blip r:embed="rId2">
              <a:alphaModFix/>
            </a:blip>
            <a:stretch>
              <a:fillRect/>
            </a:stretch>
          </a:blipFill>
          <a:ln>
            <a:noFill/>
          </a:ln>
        </p:spPr>
      </p:sp>
      <p:sp>
        <p:nvSpPr>
          <p:cNvPr id="161" name="Google Shape;161;p64"/>
          <p:cNvSpPr txBox="1"/>
          <p:nvPr/>
        </p:nvSpPr>
        <p:spPr>
          <a:xfrm>
            <a:off x="152400" y="9803368"/>
            <a:ext cx="6019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Poppins"/>
                <a:ea typeface="Poppins"/>
                <a:cs typeface="Poppins"/>
                <a:sym typeface="Poppins"/>
              </a:rPr>
              <a:t>Comprehensive Training 2022</a:t>
            </a:r>
            <a:endParaRPr/>
          </a:p>
        </p:txBody>
      </p:sp>
      <p:cxnSp>
        <p:nvCxnSpPr>
          <p:cNvPr id="162" name="Google Shape;162;p64"/>
          <p:cNvCxnSpPr/>
          <p:nvPr/>
        </p:nvCxnSpPr>
        <p:spPr>
          <a:xfrm>
            <a:off x="-76200" y="9739311"/>
            <a:ext cx="6629400" cy="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lide 11">
  <p:cSld name="Slide 11">
    <p:spTree>
      <p:nvGrpSpPr>
        <p:cNvPr id="1" name="Shape 163"/>
        <p:cNvGrpSpPr/>
        <p:nvPr/>
      </p:nvGrpSpPr>
      <p:grpSpPr>
        <a:xfrm>
          <a:off x="0" y="0"/>
          <a:ext cx="0" cy="0"/>
          <a:chOff x="0" y="0"/>
          <a:chExt cx="0" cy="0"/>
        </a:xfrm>
      </p:grpSpPr>
      <p:sp>
        <p:nvSpPr>
          <p:cNvPr id="164" name="Google Shape;164;p65"/>
          <p:cNvSpPr>
            <a:spLocks noGrp="1"/>
          </p:cNvSpPr>
          <p:nvPr>
            <p:ph type="pic" idx="2"/>
          </p:nvPr>
        </p:nvSpPr>
        <p:spPr>
          <a:xfrm>
            <a:off x="762001" y="1866899"/>
            <a:ext cx="8153400" cy="7418389"/>
          </a:xfrm>
          <a:prstGeom prst="rect">
            <a:avLst/>
          </a:prstGeom>
          <a:noFill/>
          <a:ln>
            <a:noFill/>
          </a:ln>
        </p:spPr>
      </p:sp>
      <p:grpSp>
        <p:nvGrpSpPr>
          <p:cNvPr id="165" name="Google Shape;165;p65"/>
          <p:cNvGrpSpPr/>
          <p:nvPr/>
        </p:nvGrpSpPr>
        <p:grpSpPr>
          <a:xfrm rot="3608892">
            <a:off x="13166033" y="9154080"/>
            <a:ext cx="1066784" cy="1447561"/>
            <a:chOff x="9865059" y="-1998451"/>
            <a:chExt cx="9190270" cy="12263510"/>
          </a:xfrm>
        </p:grpSpPr>
        <p:sp>
          <p:nvSpPr>
            <p:cNvPr id="166" name="Google Shape;166;p65"/>
            <p:cNvSpPr/>
            <p:nvPr/>
          </p:nvSpPr>
          <p:spPr>
            <a:xfrm>
              <a:off x="9865059" y="6609053"/>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2" cstate="email">
                <a:alphaModFix/>
                <a:extLst>
                  <a:ext uri="{28A0092B-C50C-407E-A947-70E740481C1C}">
                    <a14:useLocalDpi xmlns:a14="http://schemas.microsoft.com/office/drawing/2010/main"/>
                  </a:ext>
                </a:extLst>
              </a:blip>
              <a:stretch>
                <a:fillRect/>
              </a:stretch>
            </a:blipFill>
            <a:ln>
              <a:noFill/>
            </a:ln>
          </p:spPr>
        </p:sp>
        <p:sp>
          <p:nvSpPr>
            <p:cNvPr id="167" name="Google Shape;167;p65"/>
            <p:cNvSpPr/>
            <p:nvPr/>
          </p:nvSpPr>
          <p:spPr>
            <a:xfrm>
              <a:off x="12218274" y="2254240"/>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3" cstate="email">
                <a:alphaModFix/>
                <a:extLst>
                  <a:ext uri="{28A0092B-C50C-407E-A947-70E740481C1C}">
                    <a14:useLocalDpi xmlns:a14="http://schemas.microsoft.com/office/drawing/2010/main"/>
                  </a:ext>
                </a:extLst>
              </a:blip>
              <a:stretch>
                <a:fillRect/>
              </a:stretch>
            </a:blipFill>
            <a:ln>
              <a:noFill/>
            </a:ln>
          </p:spPr>
        </p:sp>
        <p:sp>
          <p:nvSpPr>
            <p:cNvPr id="168" name="Google Shape;168;p65"/>
            <p:cNvSpPr/>
            <p:nvPr/>
          </p:nvSpPr>
          <p:spPr>
            <a:xfrm>
              <a:off x="14833843" y="-1998451"/>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4" cstate="email">
                <a:alphaModFix/>
                <a:extLst>
                  <a:ext uri="{28A0092B-C50C-407E-A947-70E740481C1C}">
                    <a14:useLocalDpi xmlns:a14="http://schemas.microsoft.com/office/drawing/2010/main"/>
                  </a:ext>
                </a:extLst>
              </a:blip>
              <a:stretch>
                <a:fillRect/>
              </a:stretch>
            </a:blipFill>
            <a:ln>
              <a:noFill/>
            </a:ln>
          </p:spPr>
        </p:sp>
        <p:sp>
          <p:nvSpPr>
            <p:cNvPr id="169" name="Google Shape;169;p65"/>
            <p:cNvSpPr/>
            <p:nvPr/>
          </p:nvSpPr>
          <p:spPr>
            <a:xfrm>
              <a:off x="12177919" y="6266409"/>
              <a:ext cx="4272388" cy="3699888"/>
            </a:xfrm>
            <a:custGeom>
              <a:avLst/>
              <a:gdLst/>
              <a:ahLst/>
              <a:cxnLst/>
              <a:rect l="l" t="t" r="r" b="b"/>
              <a:pathLst>
                <a:path w="6350000" h="5499100" extrusionOk="0">
                  <a:moveTo>
                    <a:pt x="3175000" y="0"/>
                  </a:moveTo>
                  <a:lnTo>
                    <a:pt x="0" y="0"/>
                  </a:lnTo>
                  <a:lnTo>
                    <a:pt x="1587500" y="2749550"/>
                  </a:lnTo>
                  <a:lnTo>
                    <a:pt x="3175000" y="5499100"/>
                  </a:lnTo>
                  <a:lnTo>
                    <a:pt x="4762500" y="2749550"/>
                  </a:lnTo>
                  <a:lnTo>
                    <a:pt x="6350000" y="0"/>
                  </a:lnTo>
                  <a:close/>
                </a:path>
              </a:pathLst>
            </a:custGeom>
            <a:blipFill rotWithShape="1">
              <a:blip r:embed="rId5" cstate="email">
                <a:alphaModFix/>
                <a:extLst>
                  <a:ext uri="{28A0092B-C50C-407E-A947-70E740481C1C}">
                    <a14:useLocalDpi xmlns:a14="http://schemas.microsoft.com/office/drawing/2010/main"/>
                  </a:ext>
                </a:extLst>
              </a:blip>
              <a:stretch>
                <a:fillRect/>
              </a:stretch>
            </a:blipFill>
            <a:ln>
              <a:noFill/>
            </a:ln>
          </p:spPr>
        </p:sp>
        <p:sp>
          <p:nvSpPr>
            <p:cNvPr id="170" name="Google Shape;170;p65"/>
            <p:cNvSpPr/>
            <p:nvPr/>
          </p:nvSpPr>
          <p:spPr>
            <a:xfrm>
              <a:off x="14591633" y="2012871"/>
              <a:ext cx="4272388" cy="3699888"/>
            </a:xfrm>
            <a:custGeom>
              <a:avLst/>
              <a:gdLst/>
              <a:ahLst/>
              <a:cxnLst/>
              <a:rect l="l" t="t" r="r" b="b"/>
              <a:pathLst>
                <a:path w="6350000" h="5499100" extrusionOk="0">
                  <a:moveTo>
                    <a:pt x="3175000" y="0"/>
                  </a:moveTo>
                  <a:lnTo>
                    <a:pt x="0" y="0"/>
                  </a:lnTo>
                  <a:lnTo>
                    <a:pt x="1587500" y="2749550"/>
                  </a:lnTo>
                  <a:lnTo>
                    <a:pt x="3175000" y="5499100"/>
                  </a:lnTo>
                  <a:lnTo>
                    <a:pt x="4762500" y="2749550"/>
                  </a:lnTo>
                  <a:lnTo>
                    <a:pt x="6350000" y="0"/>
                  </a:lnTo>
                  <a:close/>
                </a:path>
              </a:pathLst>
            </a:custGeom>
            <a:blipFill rotWithShape="1">
              <a:blip r:embed="rId6" cstate="email">
                <a:alphaModFix/>
                <a:extLst>
                  <a:ext uri="{28A0092B-C50C-407E-A947-70E740481C1C}">
                    <a14:useLocalDpi xmlns:a14="http://schemas.microsoft.com/office/drawing/2010/main"/>
                  </a:ext>
                </a:extLst>
              </a:blip>
              <a:stretch>
                <a:fillRect/>
              </a:stretch>
            </a:blipFill>
            <a:ln>
              <a:noFill/>
            </a:ln>
          </p:spPr>
        </p:sp>
      </p:grpSp>
      <p:sp>
        <p:nvSpPr>
          <p:cNvPr id="171" name="Google Shape;171;p65"/>
          <p:cNvSpPr txBox="1">
            <a:spLocks noGrp="1"/>
          </p:cNvSpPr>
          <p:nvPr>
            <p:ph type="body" idx="1"/>
          </p:nvPr>
        </p:nvSpPr>
        <p:spPr>
          <a:xfrm>
            <a:off x="9252783" y="1866900"/>
            <a:ext cx="7775575" cy="1235075"/>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1" i="0" u="none" strike="noStrike" cap="none">
                <a:solidFill>
                  <a:schemeClr val="dk1"/>
                </a:solidFill>
                <a:latin typeface="Poppins"/>
                <a:ea typeface="Poppins"/>
                <a:cs typeface="Poppins"/>
                <a:sym typeface="Poppins"/>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72" name="Google Shape;172;p65"/>
          <p:cNvSpPr txBox="1">
            <a:spLocks noGrp="1"/>
          </p:cNvSpPr>
          <p:nvPr>
            <p:ph type="body" idx="3"/>
          </p:nvPr>
        </p:nvSpPr>
        <p:spPr>
          <a:xfrm>
            <a:off x="9258300" y="3238499"/>
            <a:ext cx="7775575" cy="6046789"/>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Poppins Light"/>
                <a:ea typeface="Poppins Light"/>
                <a:cs typeface="Poppins Light"/>
                <a:sym typeface="Poppins Light"/>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Poppins Light"/>
                <a:ea typeface="Poppins Light"/>
                <a:cs typeface="Poppins Light"/>
                <a:sym typeface="Poppins Light"/>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Poppins Light"/>
                <a:ea typeface="Poppins Light"/>
                <a:cs typeface="Poppins Light"/>
                <a:sym typeface="Poppins Light"/>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Poppins Light"/>
                <a:ea typeface="Poppins Light"/>
                <a:cs typeface="Poppins Light"/>
                <a:sym typeface="Poppins Light"/>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Poppins Light"/>
                <a:ea typeface="Poppins Light"/>
                <a:cs typeface="Poppins Light"/>
                <a:sym typeface="Poppi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3" name="Google Shape;173;p65"/>
          <p:cNvSpPr txBox="1">
            <a:spLocks noGrp="1"/>
          </p:cNvSpPr>
          <p:nvPr>
            <p:ph type="title"/>
          </p:nvPr>
        </p:nvSpPr>
        <p:spPr>
          <a:xfrm>
            <a:off x="762000" y="547689"/>
            <a:ext cx="15773400" cy="116681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292929"/>
              </a:buClr>
              <a:buSzPts val="7100"/>
              <a:buFont typeface="Poppins"/>
              <a:buNone/>
              <a:defRPr sz="7100" b="1" i="0" u="none" strike="noStrike" cap="none">
                <a:solidFill>
                  <a:srgbClr val="292929"/>
                </a:solidFill>
                <a:latin typeface="Poppins"/>
                <a:ea typeface="Poppins"/>
                <a:cs typeface="Poppins"/>
                <a:sym typeface="Poppi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4" name="Google Shape;174;p65"/>
          <p:cNvSpPr txBox="1"/>
          <p:nvPr/>
        </p:nvSpPr>
        <p:spPr>
          <a:xfrm>
            <a:off x="14554200" y="9803368"/>
            <a:ext cx="4191000" cy="3717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Poppins"/>
                <a:ea typeface="Poppins"/>
                <a:cs typeface="Poppins"/>
                <a:sym typeface="Poppins"/>
              </a:rPr>
              <a:t>Comprehensive Training 2022</a:t>
            </a:r>
            <a:endParaRPr/>
          </a:p>
        </p:txBody>
      </p:sp>
      <p:cxnSp>
        <p:nvCxnSpPr>
          <p:cNvPr id="175" name="Google Shape;175;p65"/>
          <p:cNvCxnSpPr/>
          <p:nvPr/>
        </p:nvCxnSpPr>
        <p:spPr>
          <a:xfrm rot="10800000" flipH="1">
            <a:off x="12806177" y="9715501"/>
            <a:ext cx="5481823" cy="23810"/>
          </a:xfrm>
          <a:prstGeom prst="straightConnector1">
            <a:avLst/>
          </a:prstGeom>
          <a:noFill/>
          <a:ln w="9525" cap="flat" cmpd="sng">
            <a:solidFill>
              <a:schemeClr val="dk1"/>
            </a:solidFill>
            <a:prstDash val="solid"/>
            <a:miter lim="800000"/>
            <a:headEnd type="none" w="sm" len="sm"/>
            <a:tailEnd type="none" w="sm" len="sm"/>
          </a:ln>
        </p:spPr>
      </p:cxnSp>
      <p:grpSp>
        <p:nvGrpSpPr>
          <p:cNvPr id="176" name="Google Shape;176;p65"/>
          <p:cNvGrpSpPr/>
          <p:nvPr/>
        </p:nvGrpSpPr>
        <p:grpSpPr>
          <a:xfrm rot="3608892">
            <a:off x="13166033" y="9154080"/>
            <a:ext cx="1066784" cy="1447561"/>
            <a:chOff x="9865059" y="-1998451"/>
            <a:chExt cx="9190270" cy="12263510"/>
          </a:xfrm>
        </p:grpSpPr>
        <p:sp>
          <p:nvSpPr>
            <p:cNvPr id="177" name="Google Shape;177;p65"/>
            <p:cNvSpPr/>
            <p:nvPr/>
          </p:nvSpPr>
          <p:spPr>
            <a:xfrm>
              <a:off x="9865059" y="6609053"/>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2" cstate="email">
                <a:alphaModFix/>
                <a:extLst>
                  <a:ext uri="{28A0092B-C50C-407E-A947-70E740481C1C}">
                    <a14:useLocalDpi xmlns:a14="http://schemas.microsoft.com/office/drawing/2010/main"/>
                  </a:ext>
                </a:extLst>
              </a:blip>
              <a:stretch>
                <a:fillRect/>
              </a:stretch>
            </a:blipFill>
            <a:ln>
              <a:noFill/>
            </a:ln>
          </p:spPr>
        </p:sp>
        <p:sp>
          <p:nvSpPr>
            <p:cNvPr id="178" name="Google Shape;178;p65"/>
            <p:cNvSpPr/>
            <p:nvPr/>
          </p:nvSpPr>
          <p:spPr>
            <a:xfrm>
              <a:off x="12218274" y="2254240"/>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3" cstate="email">
                <a:alphaModFix/>
                <a:extLst>
                  <a:ext uri="{28A0092B-C50C-407E-A947-70E740481C1C}">
                    <a14:useLocalDpi xmlns:a14="http://schemas.microsoft.com/office/drawing/2010/main"/>
                  </a:ext>
                </a:extLst>
              </a:blip>
              <a:stretch>
                <a:fillRect/>
              </a:stretch>
            </a:blipFill>
            <a:ln>
              <a:noFill/>
            </a:ln>
          </p:spPr>
        </p:sp>
        <p:sp>
          <p:nvSpPr>
            <p:cNvPr id="179" name="Google Shape;179;p65"/>
            <p:cNvSpPr/>
            <p:nvPr/>
          </p:nvSpPr>
          <p:spPr>
            <a:xfrm>
              <a:off x="14833843" y="-1998451"/>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4" cstate="email">
                <a:alphaModFix/>
                <a:extLst>
                  <a:ext uri="{28A0092B-C50C-407E-A947-70E740481C1C}">
                    <a14:useLocalDpi xmlns:a14="http://schemas.microsoft.com/office/drawing/2010/main"/>
                  </a:ext>
                </a:extLst>
              </a:blip>
              <a:stretch>
                <a:fillRect/>
              </a:stretch>
            </a:blipFill>
            <a:ln>
              <a:noFill/>
            </a:ln>
          </p:spPr>
        </p:sp>
        <p:sp>
          <p:nvSpPr>
            <p:cNvPr id="180" name="Google Shape;180;p65"/>
            <p:cNvSpPr/>
            <p:nvPr/>
          </p:nvSpPr>
          <p:spPr>
            <a:xfrm>
              <a:off x="12177919" y="6266409"/>
              <a:ext cx="4272388" cy="3699888"/>
            </a:xfrm>
            <a:custGeom>
              <a:avLst/>
              <a:gdLst/>
              <a:ahLst/>
              <a:cxnLst/>
              <a:rect l="l" t="t" r="r" b="b"/>
              <a:pathLst>
                <a:path w="6350000" h="5499100" extrusionOk="0">
                  <a:moveTo>
                    <a:pt x="3175000" y="0"/>
                  </a:moveTo>
                  <a:lnTo>
                    <a:pt x="0" y="0"/>
                  </a:lnTo>
                  <a:lnTo>
                    <a:pt x="1587500" y="2749550"/>
                  </a:lnTo>
                  <a:lnTo>
                    <a:pt x="3175000" y="5499100"/>
                  </a:lnTo>
                  <a:lnTo>
                    <a:pt x="4762500" y="2749550"/>
                  </a:lnTo>
                  <a:lnTo>
                    <a:pt x="6350000" y="0"/>
                  </a:lnTo>
                  <a:close/>
                </a:path>
              </a:pathLst>
            </a:custGeom>
            <a:blipFill rotWithShape="1">
              <a:blip r:embed="rId5" cstate="email">
                <a:alphaModFix/>
                <a:extLst>
                  <a:ext uri="{28A0092B-C50C-407E-A947-70E740481C1C}">
                    <a14:useLocalDpi xmlns:a14="http://schemas.microsoft.com/office/drawing/2010/main"/>
                  </a:ext>
                </a:extLst>
              </a:blip>
              <a:stretch>
                <a:fillRect/>
              </a:stretch>
            </a:blipFill>
            <a:ln>
              <a:noFill/>
            </a:ln>
          </p:spPr>
        </p:sp>
        <p:sp>
          <p:nvSpPr>
            <p:cNvPr id="181" name="Google Shape;181;p65"/>
            <p:cNvSpPr/>
            <p:nvPr/>
          </p:nvSpPr>
          <p:spPr>
            <a:xfrm>
              <a:off x="14591633" y="2012871"/>
              <a:ext cx="4272388" cy="3699888"/>
            </a:xfrm>
            <a:custGeom>
              <a:avLst/>
              <a:gdLst/>
              <a:ahLst/>
              <a:cxnLst/>
              <a:rect l="l" t="t" r="r" b="b"/>
              <a:pathLst>
                <a:path w="6350000" h="5499100" extrusionOk="0">
                  <a:moveTo>
                    <a:pt x="3175000" y="0"/>
                  </a:moveTo>
                  <a:lnTo>
                    <a:pt x="0" y="0"/>
                  </a:lnTo>
                  <a:lnTo>
                    <a:pt x="1587500" y="2749550"/>
                  </a:lnTo>
                  <a:lnTo>
                    <a:pt x="3175000" y="5499100"/>
                  </a:lnTo>
                  <a:lnTo>
                    <a:pt x="4762500" y="2749550"/>
                  </a:lnTo>
                  <a:lnTo>
                    <a:pt x="6350000" y="0"/>
                  </a:lnTo>
                  <a:close/>
                </a:path>
              </a:pathLst>
            </a:custGeom>
            <a:blipFill rotWithShape="1">
              <a:blip r:embed="rId6" cstate="email">
                <a:alphaModFix/>
                <a:extLst>
                  <a:ext uri="{28A0092B-C50C-407E-A947-70E740481C1C}">
                    <a14:useLocalDpi xmlns:a14="http://schemas.microsoft.com/office/drawing/2010/main"/>
                  </a:ext>
                </a:extLst>
              </a:blip>
              <a:stretch>
                <a:fillRect/>
              </a:stretch>
            </a:blipFill>
            <a:ln>
              <a:noFill/>
            </a:ln>
          </p:spPr>
        </p:sp>
      </p:grpSp>
      <p:sp>
        <p:nvSpPr>
          <p:cNvPr id="182" name="Google Shape;182;p65"/>
          <p:cNvSpPr txBox="1"/>
          <p:nvPr/>
        </p:nvSpPr>
        <p:spPr>
          <a:xfrm>
            <a:off x="14554200" y="9803368"/>
            <a:ext cx="4191000" cy="3717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Poppins"/>
                <a:ea typeface="Poppins"/>
                <a:cs typeface="Poppins"/>
                <a:sym typeface="Poppins"/>
              </a:rPr>
              <a:t>Comprehensive Training 2022</a:t>
            </a:r>
            <a:endParaRPr/>
          </a:p>
        </p:txBody>
      </p:sp>
      <p:cxnSp>
        <p:nvCxnSpPr>
          <p:cNvPr id="183" name="Google Shape;183;p65"/>
          <p:cNvCxnSpPr/>
          <p:nvPr/>
        </p:nvCxnSpPr>
        <p:spPr>
          <a:xfrm rot="10800000" flipH="1">
            <a:off x="12806177" y="9715501"/>
            <a:ext cx="5481823" cy="2381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_Slide 11">
  <p:cSld name="1_Slide 11">
    <p:spTree>
      <p:nvGrpSpPr>
        <p:cNvPr id="1" name="Shape 184"/>
        <p:cNvGrpSpPr/>
        <p:nvPr/>
      </p:nvGrpSpPr>
      <p:grpSpPr>
        <a:xfrm>
          <a:off x="0" y="0"/>
          <a:ext cx="0" cy="0"/>
          <a:chOff x="0" y="0"/>
          <a:chExt cx="0" cy="0"/>
        </a:xfrm>
      </p:grpSpPr>
      <p:sp>
        <p:nvSpPr>
          <p:cNvPr id="185" name="Google Shape;185;p66"/>
          <p:cNvSpPr txBox="1">
            <a:spLocks noGrp="1"/>
          </p:cNvSpPr>
          <p:nvPr>
            <p:ph type="body" idx="1"/>
          </p:nvPr>
        </p:nvSpPr>
        <p:spPr>
          <a:xfrm>
            <a:off x="753308" y="1866900"/>
            <a:ext cx="7775575" cy="1235075"/>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1" i="0" u="none" strike="noStrike" cap="none">
                <a:solidFill>
                  <a:schemeClr val="dk1"/>
                </a:solidFill>
                <a:latin typeface="Poppins"/>
                <a:ea typeface="Poppins"/>
                <a:cs typeface="Poppins"/>
                <a:sym typeface="Poppins"/>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86" name="Google Shape;186;p66"/>
          <p:cNvSpPr txBox="1">
            <a:spLocks noGrp="1"/>
          </p:cNvSpPr>
          <p:nvPr>
            <p:ph type="body" idx="2"/>
          </p:nvPr>
        </p:nvSpPr>
        <p:spPr>
          <a:xfrm>
            <a:off x="758825" y="3238499"/>
            <a:ext cx="7775575" cy="6046789"/>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Poppins Light"/>
                <a:ea typeface="Poppins Light"/>
                <a:cs typeface="Poppins Light"/>
                <a:sym typeface="Poppins Light"/>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Poppins Light"/>
                <a:ea typeface="Poppins Light"/>
                <a:cs typeface="Poppins Light"/>
                <a:sym typeface="Poppins Light"/>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Poppins Light"/>
                <a:ea typeface="Poppins Light"/>
                <a:cs typeface="Poppins Light"/>
                <a:sym typeface="Poppins Light"/>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Poppins Light"/>
                <a:ea typeface="Poppins Light"/>
                <a:cs typeface="Poppins Light"/>
                <a:sym typeface="Poppins Light"/>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Poppins Light"/>
                <a:ea typeface="Poppins Light"/>
                <a:cs typeface="Poppins Light"/>
                <a:sym typeface="Poppi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7" name="Google Shape;187;p66"/>
          <p:cNvSpPr txBox="1">
            <a:spLocks noGrp="1"/>
          </p:cNvSpPr>
          <p:nvPr>
            <p:ph type="title"/>
          </p:nvPr>
        </p:nvSpPr>
        <p:spPr>
          <a:xfrm>
            <a:off x="762000" y="547689"/>
            <a:ext cx="15773400" cy="116681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292929"/>
              </a:buClr>
              <a:buSzPts val="7100"/>
              <a:buFont typeface="Poppins"/>
              <a:buNone/>
              <a:defRPr sz="7100" b="1" i="0" u="none" strike="noStrike" cap="none">
                <a:solidFill>
                  <a:srgbClr val="292929"/>
                </a:solidFill>
                <a:latin typeface="Poppins"/>
                <a:ea typeface="Poppins"/>
                <a:cs typeface="Poppins"/>
                <a:sym typeface="Poppi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grpSp>
        <p:nvGrpSpPr>
          <p:cNvPr id="188" name="Google Shape;188;p66"/>
          <p:cNvGrpSpPr/>
          <p:nvPr/>
        </p:nvGrpSpPr>
        <p:grpSpPr>
          <a:xfrm rot="3608892">
            <a:off x="13427782" y="9134159"/>
            <a:ext cx="1066784" cy="1447561"/>
            <a:chOff x="9865059" y="-1998451"/>
            <a:chExt cx="9190270" cy="12263510"/>
          </a:xfrm>
        </p:grpSpPr>
        <p:sp>
          <p:nvSpPr>
            <p:cNvPr id="189" name="Google Shape;189;p66"/>
            <p:cNvSpPr/>
            <p:nvPr/>
          </p:nvSpPr>
          <p:spPr>
            <a:xfrm>
              <a:off x="9865059" y="6609053"/>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2" cstate="email">
                <a:alphaModFix/>
                <a:extLst>
                  <a:ext uri="{28A0092B-C50C-407E-A947-70E740481C1C}">
                    <a14:useLocalDpi xmlns:a14="http://schemas.microsoft.com/office/drawing/2010/main"/>
                  </a:ext>
                </a:extLst>
              </a:blip>
              <a:stretch>
                <a:fillRect/>
              </a:stretch>
            </a:blipFill>
            <a:ln>
              <a:noFill/>
            </a:ln>
          </p:spPr>
        </p:sp>
        <p:sp>
          <p:nvSpPr>
            <p:cNvPr id="190" name="Google Shape;190;p66"/>
            <p:cNvSpPr/>
            <p:nvPr/>
          </p:nvSpPr>
          <p:spPr>
            <a:xfrm>
              <a:off x="12218274" y="2254240"/>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3" cstate="email">
                <a:alphaModFix/>
                <a:extLst>
                  <a:ext uri="{28A0092B-C50C-407E-A947-70E740481C1C}">
                    <a14:useLocalDpi xmlns:a14="http://schemas.microsoft.com/office/drawing/2010/main"/>
                  </a:ext>
                </a:extLst>
              </a:blip>
              <a:stretch>
                <a:fillRect/>
              </a:stretch>
            </a:blipFill>
            <a:ln>
              <a:noFill/>
            </a:ln>
          </p:spPr>
        </p:sp>
        <p:sp>
          <p:nvSpPr>
            <p:cNvPr id="191" name="Google Shape;191;p66"/>
            <p:cNvSpPr/>
            <p:nvPr/>
          </p:nvSpPr>
          <p:spPr>
            <a:xfrm>
              <a:off x="14833843" y="-1998451"/>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4" cstate="email">
                <a:alphaModFix/>
                <a:extLst>
                  <a:ext uri="{28A0092B-C50C-407E-A947-70E740481C1C}">
                    <a14:useLocalDpi xmlns:a14="http://schemas.microsoft.com/office/drawing/2010/main"/>
                  </a:ext>
                </a:extLst>
              </a:blip>
              <a:stretch>
                <a:fillRect/>
              </a:stretch>
            </a:blipFill>
            <a:ln>
              <a:noFill/>
            </a:ln>
          </p:spPr>
        </p:sp>
        <p:sp>
          <p:nvSpPr>
            <p:cNvPr id="192" name="Google Shape;192;p66"/>
            <p:cNvSpPr/>
            <p:nvPr/>
          </p:nvSpPr>
          <p:spPr>
            <a:xfrm>
              <a:off x="12177919" y="6266409"/>
              <a:ext cx="4272388" cy="3699888"/>
            </a:xfrm>
            <a:custGeom>
              <a:avLst/>
              <a:gdLst/>
              <a:ahLst/>
              <a:cxnLst/>
              <a:rect l="l" t="t" r="r" b="b"/>
              <a:pathLst>
                <a:path w="6350000" h="5499100" extrusionOk="0">
                  <a:moveTo>
                    <a:pt x="3175000" y="0"/>
                  </a:moveTo>
                  <a:lnTo>
                    <a:pt x="0" y="0"/>
                  </a:lnTo>
                  <a:lnTo>
                    <a:pt x="1587500" y="2749550"/>
                  </a:lnTo>
                  <a:lnTo>
                    <a:pt x="3175000" y="5499100"/>
                  </a:lnTo>
                  <a:lnTo>
                    <a:pt x="4762500" y="2749550"/>
                  </a:lnTo>
                  <a:lnTo>
                    <a:pt x="6350000" y="0"/>
                  </a:lnTo>
                  <a:close/>
                </a:path>
              </a:pathLst>
            </a:custGeom>
            <a:blipFill rotWithShape="1">
              <a:blip r:embed="rId5" cstate="email">
                <a:alphaModFix/>
                <a:extLst>
                  <a:ext uri="{28A0092B-C50C-407E-A947-70E740481C1C}">
                    <a14:useLocalDpi xmlns:a14="http://schemas.microsoft.com/office/drawing/2010/main"/>
                  </a:ext>
                </a:extLst>
              </a:blip>
              <a:stretch>
                <a:fillRect/>
              </a:stretch>
            </a:blipFill>
            <a:ln>
              <a:noFill/>
            </a:ln>
          </p:spPr>
        </p:sp>
        <p:sp>
          <p:nvSpPr>
            <p:cNvPr id="193" name="Google Shape;193;p66"/>
            <p:cNvSpPr/>
            <p:nvPr/>
          </p:nvSpPr>
          <p:spPr>
            <a:xfrm>
              <a:off x="14591633" y="2012871"/>
              <a:ext cx="4272388" cy="3699888"/>
            </a:xfrm>
            <a:custGeom>
              <a:avLst/>
              <a:gdLst/>
              <a:ahLst/>
              <a:cxnLst/>
              <a:rect l="l" t="t" r="r" b="b"/>
              <a:pathLst>
                <a:path w="6350000" h="5499100" extrusionOk="0">
                  <a:moveTo>
                    <a:pt x="3175000" y="0"/>
                  </a:moveTo>
                  <a:lnTo>
                    <a:pt x="0" y="0"/>
                  </a:lnTo>
                  <a:lnTo>
                    <a:pt x="1587500" y="2749550"/>
                  </a:lnTo>
                  <a:lnTo>
                    <a:pt x="3175000" y="5499100"/>
                  </a:lnTo>
                  <a:lnTo>
                    <a:pt x="4762500" y="2749550"/>
                  </a:lnTo>
                  <a:lnTo>
                    <a:pt x="6350000" y="0"/>
                  </a:lnTo>
                  <a:close/>
                </a:path>
              </a:pathLst>
            </a:custGeom>
            <a:blipFill rotWithShape="1">
              <a:blip r:embed="rId6" cstate="email">
                <a:alphaModFix/>
                <a:extLst>
                  <a:ext uri="{28A0092B-C50C-407E-A947-70E740481C1C}">
                    <a14:useLocalDpi xmlns:a14="http://schemas.microsoft.com/office/drawing/2010/main"/>
                  </a:ext>
                </a:extLst>
              </a:blip>
              <a:stretch>
                <a:fillRect/>
              </a:stretch>
            </a:blipFill>
            <a:ln>
              <a:noFill/>
            </a:ln>
          </p:spPr>
        </p:sp>
      </p:grpSp>
      <p:sp>
        <p:nvSpPr>
          <p:cNvPr id="194" name="Google Shape;194;p66"/>
          <p:cNvSpPr txBox="1"/>
          <p:nvPr/>
        </p:nvSpPr>
        <p:spPr>
          <a:xfrm>
            <a:off x="14706600" y="9803368"/>
            <a:ext cx="4038600" cy="3717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Poppins"/>
                <a:ea typeface="Poppins"/>
                <a:cs typeface="Poppins"/>
                <a:sym typeface="Poppins"/>
              </a:rPr>
              <a:t>Comprehensive Training 2022</a:t>
            </a:r>
            <a:endParaRPr/>
          </a:p>
        </p:txBody>
      </p:sp>
      <p:cxnSp>
        <p:nvCxnSpPr>
          <p:cNvPr id="195" name="Google Shape;195;p66"/>
          <p:cNvCxnSpPr/>
          <p:nvPr/>
        </p:nvCxnSpPr>
        <p:spPr>
          <a:xfrm>
            <a:off x="13067926" y="9715500"/>
            <a:ext cx="5220074" cy="1"/>
          </a:xfrm>
          <a:prstGeom prst="straightConnector1">
            <a:avLst/>
          </a:prstGeom>
          <a:noFill/>
          <a:ln w="9525" cap="flat" cmpd="sng">
            <a:solidFill>
              <a:schemeClr val="dk1"/>
            </a:solidFill>
            <a:prstDash val="solid"/>
            <a:miter lim="800000"/>
            <a:headEnd type="none" w="sm" len="sm"/>
            <a:tailEnd type="none" w="sm" len="sm"/>
          </a:ln>
        </p:spPr>
      </p:cxnSp>
      <p:sp>
        <p:nvSpPr>
          <p:cNvPr id="196" name="Google Shape;196;p66"/>
          <p:cNvSpPr>
            <a:spLocks noGrp="1"/>
          </p:cNvSpPr>
          <p:nvPr>
            <p:ph type="pic" idx="3"/>
          </p:nvPr>
        </p:nvSpPr>
        <p:spPr>
          <a:xfrm>
            <a:off x="8953499" y="1866899"/>
            <a:ext cx="8267701" cy="7418389"/>
          </a:xfrm>
          <a:prstGeom prst="rect">
            <a:avLst/>
          </a:prstGeom>
          <a:noFill/>
          <a:ln>
            <a:noFill/>
          </a:ln>
        </p:spPr>
      </p:sp>
      <p:grpSp>
        <p:nvGrpSpPr>
          <p:cNvPr id="197" name="Google Shape;197;p66"/>
          <p:cNvGrpSpPr/>
          <p:nvPr/>
        </p:nvGrpSpPr>
        <p:grpSpPr>
          <a:xfrm rot="3608892">
            <a:off x="13427782" y="9134159"/>
            <a:ext cx="1066784" cy="1447561"/>
            <a:chOff x="9865059" y="-1998451"/>
            <a:chExt cx="9190270" cy="12263510"/>
          </a:xfrm>
        </p:grpSpPr>
        <p:sp>
          <p:nvSpPr>
            <p:cNvPr id="198" name="Google Shape;198;p66"/>
            <p:cNvSpPr/>
            <p:nvPr/>
          </p:nvSpPr>
          <p:spPr>
            <a:xfrm>
              <a:off x="9865059" y="6609053"/>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2" cstate="email">
                <a:alphaModFix/>
                <a:extLst>
                  <a:ext uri="{28A0092B-C50C-407E-A947-70E740481C1C}">
                    <a14:useLocalDpi xmlns:a14="http://schemas.microsoft.com/office/drawing/2010/main"/>
                  </a:ext>
                </a:extLst>
              </a:blip>
              <a:stretch>
                <a:fillRect/>
              </a:stretch>
            </a:blipFill>
            <a:ln>
              <a:noFill/>
            </a:ln>
          </p:spPr>
        </p:sp>
        <p:sp>
          <p:nvSpPr>
            <p:cNvPr id="199" name="Google Shape;199;p66"/>
            <p:cNvSpPr/>
            <p:nvPr/>
          </p:nvSpPr>
          <p:spPr>
            <a:xfrm>
              <a:off x="12218274" y="2254240"/>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3" cstate="email">
                <a:alphaModFix/>
                <a:extLst>
                  <a:ext uri="{28A0092B-C50C-407E-A947-70E740481C1C}">
                    <a14:useLocalDpi xmlns:a14="http://schemas.microsoft.com/office/drawing/2010/main"/>
                  </a:ext>
                </a:extLst>
              </a:blip>
              <a:stretch>
                <a:fillRect/>
              </a:stretch>
            </a:blipFill>
            <a:ln>
              <a:noFill/>
            </a:ln>
          </p:spPr>
        </p:sp>
        <p:sp>
          <p:nvSpPr>
            <p:cNvPr id="200" name="Google Shape;200;p66"/>
            <p:cNvSpPr/>
            <p:nvPr/>
          </p:nvSpPr>
          <p:spPr>
            <a:xfrm>
              <a:off x="14833843" y="-1998451"/>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4" cstate="email">
                <a:alphaModFix/>
                <a:extLst>
                  <a:ext uri="{28A0092B-C50C-407E-A947-70E740481C1C}">
                    <a14:useLocalDpi xmlns:a14="http://schemas.microsoft.com/office/drawing/2010/main"/>
                  </a:ext>
                </a:extLst>
              </a:blip>
              <a:stretch>
                <a:fillRect/>
              </a:stretch>
            </a:blipFill>
            <a:ln>
              <a:noFill/>
            </a:ln>
          </p:spPr>
        </p:sp>
        <p:sp>
          <p:nvSpPr>
            <p:cNvPr id="201" name="Google Shape;201;p66"/>
            <p:cNvSpPr/>
            <p:nvPr/>
          </p:nvSpPr>
          <p:spPr>
            <a:xfrm>
              <a:off x="12177919" y="6266409"/>
              <a:ext cx="4272388" cy="3699888"/>
            </a:xfrm>
            <a:custGeom>
              <a:avLst/>
              <a:gdLst/>
              <a:ahLst/>
              <a:cxnLst/>
              <a:rect l="l" t="t" r="r" b="b"/>
              <a:pathLst>
                <a:path w="6350000" h="5499100" extrusionOk="0">
                  <a:moveTo>
                    <a:pt x="3175000" y="0"/>
                  </a:moveTo>
                  <a:lnTo>
                    <a:pt x="0" y="0"/>
                  </a:lnTo>
                  <a:lnTo>
                    <a:pt x="1587500" y="2749550"/>
                  </a:lnTo>
                  <a:lnTo>
                    <a:pt x="3175000" y="5499100"/>
                  </a:lnTo>
                  <a:lnTo>
                    <a:pt x="4762500" y="2749550"/>
                  </a:lnTo>
                  <a:lnTo>
                    <a:pt x="6350000" y="0"/>
                  </a:lnTo>
                  <a:close/>
                </a:path>
              </a:pathLst>
            </a:custGeom>
            <a:blipFill rotWithShape="1">
              <a:blip r:embed="rId5" cstate="email">
                <a:alphaModFix/>
                <a:extLst>
                  <a:ext uri="{28A0092B-C50C-407E-A947-70E740481C1C}">
                    <a14:useLocalDpi xmlns:a14="http://schemas.microsoft.com/office/drawing/2010/main"/>
                  </a:ext>
                </a:extLst>
              </a:blip>
              <a:stretch>
                <a:fillRect/>
              </a:stretch>
            </a:blipFill>
            <a:ln>
              <a:noFill/>
            </a:ln>
          </p:spPr>
        </p:sp>
        <p:sp>
          <p:nvSpPr>
            <p:cNvPr id="202" name="Google Shape;202;p66"/>
            <p:cNvSpPr/>
            <p:nvPr/>
          </p:nvSpPr>
          <p:spPr>
            <a:xfrm>
              <a:off x="14591633" y="2012871"/>
              <a:ext cx="4272388" cy="3699888"/>
            </a:xfrm>
            <a:custGeom>
              <a:avLst/>
              <a:gdLst/>
              <a:ahLst/>
              <a:cxnLst/>
              <a:rect l="l" t="t" r="r" b="b"/>
              <a:pathLst>
                <a:path w="6350000" h="5499100" extrusionOk="0">
                  <a:moveTo>
                    <a:pt x="3175000" y="0"/>
                  </a:moveTo>
                  <a:lnTo>
                    <a:pt x="0" y="0"/>
                  </a:lnTo>
                  <a:lnTo>
                    <a:pt x="1587500" y="2749550"/>
                  </a:lnTo>
                  <a:lnTo>
                    <a:pt x="3175000" y="5499100"/>
                  </a:lnTo>
                  <a:lnTo>
                    <a:pt x="4762500" y="2749550"/>
                  </a:lnTo>
                  <a:lnTo>
                    <a:pt x="6350000" y="0"/>
                  </a:lnTo>
                  <a:close/>
                </a:path>
              </a:pathLst>
            </a:custGeom>
            <a:blipFill rotWithShape="1">
              <a:blip r:embed="rId6" cstate="email">
                <a:alphaModFix/>
                <a:extLst>
                  <a:ext uri="{28A0092B-C50C-407E-A947-70E740481C1C}">
                    <a14:useLocalDpi xmlns:a14="http://schemas.microsoft.com/office/drawing/2010/main"/>
                  </a:ext>
                </a:extLst>
              </a:blip>
              <a:stretch>
                <a:fillRect/>
              </a:stretch>
            </a:blipFill>
            <a:ln>
              <a:noFill/>
            </a:ln>
          </p:spPr>
        </p:sp>
      </p:grpSp>
      <p:sp>
        <p:nvSpPr>
          <p:cNvPr id="203" name="Google Shape;203;p66"/>
          <p:cNvSpPr txBox="1"/>
          <p:nvPr/>
        </p:nvSpPr>
        <p:spPr>
          <a:xfrm>
            <a:off x="14706600" y="9803368"/>
            <a:ext cx="4038600" cy="3717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Poppins"/>
                <a:ea typeface="Poppins"/>
                <a:cs typeface="Poppins"/>
                <a:sym typeface="Poppins"/>
              </a:rPr>
              <a:t>Comprehensive Training 2022</a:t>
            </a:r>
            <a:endParaRPr/>
          </a:p>
        </p:txBody>
      </p:sp>
      <p:cxnSp>
        <p:nvCxnSpPr>
          <p:cNvPr id="204" name="Google Shape;204;p66"/>
          <p:cNvCxnSpPr/>
          <p:nvPr/>
        </p:nvCxnSpPr>
        <p:spPr>
          <a:xfrm>
            <a:off x="13067926" y="9715500"/>
            <a:ext cx="5220074" cy="1"/>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lide 2">
  <p:cSld name="Slide 2">
    <p:bg>
      <p:bgPr>
        <a:solidFill>
          <a:srgbClr val="0B81D5"/>
        </a:solidFill>
        <a:effectLst/>
      </p:bgPr>
    </p:bg>
    <p:spTree>
      <p:nvGrpSpPr>
        <p:cNvPr id="1" name="Shape 205"/>
        <p:cNvGrpSpPr/>
        <p:nvPr/>
      </p:nvGrpSpPr>
      <p:grpSpPr>
        <a:xfrm>
          <a:off x="0" y="0"/>
          <a:ext cx="0" cy="0"/>
          <a:chOff x="0" y="0"/>
          <a:chExt cx="0" cy="0"/>
        </a:xfrm>
      </p:grpSpPr>
      <p:sp>
        <p:nvSpPr>
          <p:cNvPr id="206" name="Google Shape;206;p67"/>
          <p:cNvSpPr txBox="1">
            <a:spLocks noGrp="1"/>
          </p:cNvSpPr>
          <p:nvPr>
            <p:ph type="ctrTitle"/>
          </p:nvPr>
        </p:nvSpPr>
        <p:spPr>
          <a:xfrm>
            <a:off x="1295400" y="1684338"/>
            <a:ext cx="14706600" cy="35814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lt1"/>
              </a:buClr>
              <a:buSzPts val="9600"/>
              <a:buFont typeface="Poppins"/>
              <a:buNone/>
              <a:defRPr sz="9600" b="1" i="0" u="none" strike="noStrike" cap="none">
                <a:solidFill>
                  <a:schemeClr val="lt1"/>
                </a:solidFill>
                <a:latin typeface="Poppins"/>
                <a:ea typeface="Poppins"/>
                <a:cs typeface="Poppins"/>
                <a:sym typeface="Poppi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7" name="Google Shape;207;p67"/>
          <p:cNvSpPr txBox="1"/>
          <p:nvPr/>
        </p:nvSpPr>
        <p:spPr>
          <a:xfrm>
            <a:off x="152400" y="9803368"/>
            <a:ext cx="6019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Poppins"/>
                <a:ea typeface="Poppins"/>
                <a:cs typeface="Poppins"/>
                <a:sym typeface="Poppins"/>
              </a:rPr>
              <a:t>Comprehensive Training 2022</a:t>
            </a:r>
            <a:endParaRPr/>
          </a:p>
        </p:txBody>
      </p:sp>
      <p:cxnSp>
        <p:nvCxnSpPr>
          <p:cNvPr id="208" name="Google Shape;208;p67"/>
          <p:cNvCxnSpPr/>
          <p:nvPr/>
        </p:nvCxnSpPr>
        <p:spPr>
          <a:xfrm>
            <a:off x="-76200" y="9739311"/>
            <a:ext cx="6629400" cy="0"/>
          </a:xfrm>
          <a:prstGeom prst="straightConnector1">
            <a:avLst/>
          </a:prstGeom>
          <a:noFill/>
          <a:ln w="9525" cap="flat" cmpd="sng">
            <a:solidFill>
              <a:schemeClr val="lt1"/>
            </a:solidFill>
            <a:prstDash val="solid"/>
            <a:miter lim="800000"/>
            <a:headEnd type="none" w="sm" len="sm"/>
            <a:tailEnd type="none" w="sm" len="sm"/>
          </a:ln>
        </p:spPr>
      </p:cxnSp>
      <p:sp>
        <p:nvSpPr>
          <p:cNvPr id="209" name="Google Shape;209;p67"/>
          <p:cNvSpPr txBox="1"/>
          <p:nvPr/>
        </p:nvSpPr>
        <p:spPr>
          <a:xfrm>
            <a:off x="152400" y="9803368"/>
            <a:ext cx="6019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Poppins"/>
                <a:ea typeface="Poppins"/>
                <a:cs typeface="Poppins"/>
                <a:sym typeface="Poppins"/>
              </a:rPr>
              <a:t>Comprehensive Training 2022</a:t>
            </a:r>
            <a:endParaRPr/>
          </a:p>
        </p:txBody>
      </p:sp>
      <p:cxnSp>
        <p:nvCxnSpPr>
          <p:cNvPr id="210" name="Google Shape;210;p67"/>
          <p:cNvCxnSpPr/>
          <p:nvPr/>
        </p:nvCxnSpPr>
        <p:spPr>
          <a:xfrm>
            <a:off x="-76200" y="9739311"/>
            <a:ext cx="6629400"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lide 4">
  <p:cSld name="Slide 4">
    <p:bg>
      <p:bgPr>
        <a:solidFill>
          <a:srgbClr val="2A999B"/>
        </a:solidFill>
        <a:effectLst/>
      </p:bgPr>
    </p:bg>
    <p:spTree>
      <p:nvGrpSpPr>
        <p:cNvPr id="1" name="Shape 211"/>
        <p:cNvGrpSpPr/>
        <p:nvPr/>
      </p:nvGrpSpPr>
      <p:grpSpPr>
        <a:xfrm>
          <a:off x="0" y="0"/>
          <a:ext cx="0" cy="0"/>
          <a:chOff x="0" y="0"/>
          <a:chExt cx="0" cy="0"/>
        </a:xfrm>
      </p:grpSpPr>
      <p:sp>
        <p:nvSpPr>
          <p:cNvPr id="212" name="Google Shape;212;p68"/>
          <p:cNvSpPr txBox="1">
            <a:spLocks noGrp="1"/>
          </p:cNvSpPr>
          <p:nvPr>
            <p:ph type="title"/>
          </p:nvPr>
        </p:nvSpPr>
        <p:spPr>
          <a:xfrm>
            <a:off x="1247775" y="1333500"/>
            <a:ext cx="12849225" cy="836612"/>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chemeClr val="lt1"/>
              </a:buClr>
              <a:buSzPts val="3600"/>
              <a:buFont typeface="Poppins"/>
              <a:buNone/>
              <a:defRPr sz="3600" b="1" i="0" u="none" strike="noStrike" cap="none">
                <a:solidFill>
                  <a:schemeClr val="lt1"/>
                </a:solidFill>
                <a:latin typeface="Poppins"/>
                <a:ea typeface="Poppins"/>
                <a:cs typeface="Poppins"/>
                <a:sym typeface="Poppi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3" name="Google Shape;213;p68"/>
          <p:cNvSpPr txBox="1">
            <a:spLocks noGrp="1"/>
          </p:cNvSpPr>
          <p:nvPr>
            <p:ph type="body" idx="1"/>
          </p:nvPr>
        </p:nvSpPr>
        <p:spPr>
          <a:xfrm>
            <a:off x="2209799" y="2421503"/>
            <a:ext cx="11887201" cy="66459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Poppins Light"/>
                <a:ea typeface="Poppins Light"/>
                <a:cs typeface="Poppins Light"/>
                <a:sym typeface="Poppins Light"/>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214" name="Google Shape;214;p68"/>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flipH="1">
            <a:off x="8364666" y="4922382"/>
            <a:ext cx="11780656" cy="5183488"/>
          </a:xfrm>
          <a:prstGeom prst="rect">
            <a:avLst/>
          </a:prstGeom>
          <a:noFill/>
          <a:ln>
            <a:noFill/>
          </a:ln>
        </p:spPr>
      </p:pic>
      <p:sp>
        <p:nvSpPr>
          <p:cNvPr id="215" name="Google Shape;215;p68"/>
          <p:cNvSpPr txBox="1">
            <a:spLocks noGrp="1"/>
          </p:cNvSpPr>
          <p:nvPr>
            <p:ph type="body" idx="2"/>
          </p:nvPr>
        </p:nvSpPr>
        <p:spPr>
          <a:xfrm>
            <a:off x="12954000" y="4381500"/>
            <a:ext cx="5105400" cy="16764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lt1"/>
              </a:buClr>
              <a:buSzPts val="3200"/>
              <a:buFont typeface="Arial"/>
              <a:buChar char="•"/>
              <a:defRPr sz="3200" b="1" i="0" u="none" strike="noStrike" cap="none">
                <a:solidFill>
                  <a:schemeClr val="lt1"/>
                </a:solidFill>
                <a:latin typeface="Poppins ExtraBold"/>
                <a:ea typeface="Poppins ExtraBold"/>
                <a:cs typeface="Poppins ExtraBold"/>
                <a:sym typeface="Poppins ExtraBold"/>
              </a:defRPr>
            </a:lvl1pPr>
            <a:lvl2pPr marL="914400" marR="0" lvl="1" indent="-431800" algn="l" rtl="0">
              <a:lnSpc>
                <a:spcPct val="90000"/>
              </a:lnSpc>
              <a:spcBef>
                <a:spcPts val="500"/>
              </a:spcBef>
              <a:spcAft>
                <a:spcPts val="0"/>
              </a:spcAft>
              <a:buClr>
                <a:schemeClr val="lt1"/>
              </a:buClr>
              <a:buSzPts val="3200"/>
              <a:buFont typeface="Arial"/>
              <a:buChar char="•"/>
              <a:defRPr sz="3200" b="1" i="0" u="none" strike="noStrike" cap="none">
                <a:solidFill>
                  <a:schemeClr val="lt1"/>
                </a:solidFill>
                <a:latin typeface="Poppins ExtraBold"/>
                <a:ea typeface="Poppins ExtraBold"/>
                <a:cs typeface="Poppins ExtraBold"/>
                <a:sym typeface="Poppins ExtraBold"/>
              </a:defRPr>
            </a:lvl2pPr>
            <a:lvl3pPr marL="1371600" marR="0" lvl="2" indent="-431800" algn="l" rtl="0">
              <a:lnSpc>
                <a:spcPct val="90000"/>
              </a:lnSpc>
              <a:spcBef>
                <a:spcPts val="500"/>
              </a:spcBef>
              <a:spcAft>
                <a:spcPts val="0"/>
              </a:spcAft>
              <a:buClr>
                <a:schemeClr val="lt1"/>
              </a:buClr>
              <a:buSzPts val="3200"/>
              <a:buFont typeface="Arial"/>
              <a:buChar char="•"/>
              <a:defRPr sz="3200" b="1" i="0" u="none" strike="noStrike" cap="none">
                <a:solidFill>
                  <a:schemeClr val="lt1"/>
                </a:solidFill>
                <a:latin typeface="Poppins ExtraBold"/>
                <a:ea typeface="Poppins ExtraBold"/>
                <a:cs typeface="Poppins ExtraBold"/>
                <a:sym typeface="Poppins ExtraBold"/>
              </a:defRPr>
            </a:lvl3pPr>
            <a:lvl4pPr marL="1828800" marR="0" lvl="3" indent="-431800" algn="l" rtl="0">
              <a:lnSpc>
                <a:spcPct val="90000"/>
              </a:lnSpc>
              <a:spcBef>
                <a:spcPts val="500"/>
              </a:spcBef>
              <a:spcAft>
                <a:spcPts val="0"/>
              </a:spcAft>
              <a:buClr>
                <a:schemeClr val="lt1"/>
              </a:buClr>
              <a:buSzPts val="3200"/>
              <a:buFont typeface="Arial"/>
              <a:buChar char="•"/>
              <a:defRPr sz="3200" b="1" i="0" u="none" strike="noStrike" cap="none">
                <a:solidFill>
                  <a:schemeClr val="lt1"/>
                </a:solidFill>
                <a:latin typeface="Poppins ExtraBold"/>
                <a:ea typeface="Poppins ExtraBold"/>
                <a:cs typeface="Poppins ExtraBold"/>
                <a:sym typeface="Poppins ExtraBold"/>
              </a:defRPr>
            </a:lvl4pPr>
            <a:lvl5pPr marL="2286000" marR="0" lvl="4" indent="-431800" algn="l" rtl="0">
              <a:lnSpc>
                <a:spcPct val="90000"/>
              </a:lnSpc>
              <a:spcBef>
                <a:spcPts val="500"/>
              </a:spcBef>
              <a:spcAft>
                <a:spcPts val="0"/>
              </a:spcAft>
              <a:buClr>
                <a:schemeClr val="lt1"/>
              </a:buClr>
              <a:buSzPts val="3200"/>
              <a:buFont typeface="Arial"/>
              <a:buChar char="•"/>
              <a:defRPr sz="3200" b="1" i="0" u="none" strike="noStrike" cap="none">
                <a:solidFill>
                  <a:schemeClr val="lt1"/>
                </a:solidFill>
                <a:latin typeface="Poppins ExtraBold"/>
                <a:ea typeface="Poppins ExtraBold"/>
                <a:cs typeface="Poppins ExtraBold"/>
                <a:sym typeface="Poppins ExtraBold"/>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6" name="Google Shape;216;p68"/>
          <p:cNvSpPr txBox="1">
            <a:spLocks noGrp="1"/>
          </p:cNvSpPr>
          <p:nvPr>
            <p:ph type="body" idx="3"/>
          </p:nvPr>
        </p:nvSpPr>
        <p:spPr>
          <a:xfrm>
            <a:off x="1247775" y="4381500"/>
            <a:ext cx="6600825" cy="4266744"/>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lt1"/>
              </a:buClr>
              <a:buSzPts val="3200"/>
              <a:buFont typeface="Arial"/>
              <a:buChar char="•"/>
              <a:defRPr sz="3200" b="1" i="0" u="none" strike="noStrike" cap="none">
                <a:solidFill>
                  <a:schemeClr val="lt1"/>
                </a:solidFill>
                <a:latin typeface="Poppins"/>
                <a:ea typeface="Poppins"/>
                <a:cs typeface="Poppins"/>
                <a:sym typeface="Poppins"/>
              </a:defRPr>
            </a:lvl1pPr>
            <a:lvl2pPr marL="914400" marR="0" lvl="1" indent="-431800" algn="l" rtl="0">
              <a:lnSpc>
                <a:spcPct val="90000"/>
              </a:lnSpc>
              <a:spcBef>
                <a:spcPts val="500"/>
              </a:spcBef>
              <a:spcAft>
                <a:spcPts val="0"/>
              </a:spcAft>
              <a:buClr>
                <a:schemeClr val="lt1"/>
              </a:buClr>
              <a:buSzPts val="3200"/>
              <a:buFont typeface="Arial"/>
              <a:buChar char="•"/>
              <a:defRPr sz="3200" b="0" i="0" u="none" strike="noStrike" cap="none">
                <a:solidFill>
                  <a:schemeClr val="lt1"/>
                </a:solidFill>
                <a:latin typeface="Poppins Light"/>
                <a:ea typeface="Poppins Light"/>
                <a:cs typeface="Poppins Light"/>
                <a:sym typeface="Poppins Light"/>
              </a:defRPr>
            </a:lvl2pPr>
            <a:lvl3pPr marL="1371600" marR="0" lvl="2" indent="-431800" algn="l" rtl="0">
              <a:lnSpc>
                <a:spcPct val="90000"/>
              </a:lnSpc>
              <a:spcBef>
                <a:spcPts val="500"/>
              </a:spcBef>
              <a:spcAft>
                <a:spcPts val="0"/>
              </a:spcAft>
              <a:buClr>
                <a:schemeClr val="lt1"/>
              </a:buClr>
              <a:buSzPts val="3200"/>
              <a:buFont typeface="Arial"/>
              <a:buChar char="•"/>
              <a:defRPr sz="3200" b="0" i="0" u="none" strike="noStrike" cap="none">
                <a:solidFill>
                  <a:schemeClr val="lt1"/>
                </a:solidFill>
                <a:latin typeface="Poppins Light"/>
                <a:ea typeface="Poppins Light"/>
                <a:cs typeface="Poppins Light"/>
                <a:sym typeface="Poppins Light"/>
              </a:defRPr>
            </a:lvl3pPr>
            <a:lvl4pPr marL="1828800" marR="0" lvl="3" indent="-431800" algn="l" rtl="0">
              <a:lnSpc>
                <a:spcPct val="90000"/>
              </a:lnSpc>
              <a:spcBef>
                <a:spcPts val="500"/>
              </a:spcBef>
              <a:spcAft>
                <a:spcPts val="0"/>
              </a:spcAft>
              <a:buClr>
                <a:schemeClr val="lt1"/>
              </a:buClr>
              <a:buSzPts val="3200"/>
              <a:buFont typeface="Arial"/>
              <a:buChar char="•"/>
              <a:defRPr sz="3200" b="0" i="0" u="none" strike="noStrike" cap="none">
                <a:solidFill>
                  <a:schemeClr val="lt1"/>
                </a:solidFill>
                <a:latin typeface="Poppins Light"/>
                <a:ea typeface="Poppins Light"/>
                <a:cs typeface="Poppins Light"/>
                <a:sym typeface="Poppins Light"/>
              </a:defRPr>
            </a:lvl4pPr>
            <a:lvl5pPr marL="2286000" marR="0" lvl="4" indent="-431800" algn="l" rtl="0">
              <a:lnSpc>
                <a:spcPct val="90000"/>
              </a:lnSpc>
              <a:spcBef>
                <a:spcPts val="500"/>
              </a:spcBef>
              <a:spcAft>
                <a:spcPts val="0"/>
              </a:spcAft>
              <a:buClr>
                <a:schemeClr val="lt1"/>
              </a:buClr>
              <a:buSzPts val="3200"/>
              <a:buFont typeface="Arial"/>
              <a:buChar char="•"/>
              <a:defRPr sz="3200" b="0" i="0" u="none" strike="noStrike" cap="none">
                <a:solidFill>
                  <a:schemeClr val="lt1"/>
                </a:solidFill>
                <a:latin typeface="Poppins Light"/>
                <a:ea typeface="Poppins Light"/>
                <a:cs typeface="Poppins Light"/>
                <a:sym typeface="Poppi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7" name="Google Shape;217;p68"/>
          <p:cNvSpPr txBox="1"/>
          <p:nvPr/>
        </p:nvSpPr>
        <p:spPr>
          <a:xfrm>
            <a:off x="152400" y="9803368"/>
            <a:ext cx="6019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Poppins"/>
                <a:ea typeface="Poppins"/>
                <a:cs typeface="Poppins"/>
                <a:sym typeface="Poppins"/>
              </a:rPr>
              <a:t>Comprehensive Training  2022</a:t>
            </a:r>
            <a:endParaRPr/>
          </a:p>
        </p:txBody>
      </p:sp>
      <p:cxnSp>
        <p:nvCxnSpPr>
          <p:cNvPr id="218" name="Google Shape;218;p68"/>
          <p:cNvCxnSpPr/>
          <p:nvPr/>
        </p:nvCxnSpPr>
        <p:spPr>
          <a:xfrm>
            <a:off x="-76200" y="9739311"/>
            <a:ext cx="6629400" cy="0"/>
          </a:xfrm>
          <a:prstGeom prst="straightConnector1">
            <a:avLst/>
          </a:prstGeom>
          <a:noFill/>
          <a:ln w="9525" cap="flat" cmpd="sng">
            <a:solidFill>
              <a:schemeClr val="lt1"/>
            </a:solidFill>
            <a:prstDash val="solid"/>
            <a:miter lim="800000"/>
            <a:headEnd type="none" w="sm" len="sm"/>
            <a:tailEnd type="none" w="sm" len="sm"/>
          </a:ln>
        </p:spPr>
      </p:cxnSp>
      <p:pic>
        <p:nvPicPr>
          <p:cNvPr id="219" name="Google Shape;219;p68"/>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flipH="1">
            <a:off x="8364666" y="4922382"/>
            <a:ext cx="11780656" cy="5183488"/>
          </a:xfrm>
          <a:prstGeom prst="rect">
            <a:avLst/>
          </a:prstGeom>
          <a:noFill/>
          <a:ln>
            <a:noFill/>
          </a:ln>
        </p:spPr>
      </p:pic>
      <p:sp>
        <p:nvSpPr>
          <p:cNvPr id="220" name="Google Shape;220;p68"/>
          <p:cNvSpPr txBox="1"/>
          <p:nvPr/>
        </p:nvSpPr>
        <p:spPr>
          <a:xfrm>
            <a:off x="152400" y="9803368"/>
            <a:ext cx="6019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Poppins"/>
                <a:ea typeface="Poppins"/>
                <a:cs typeface="Poppins"/>
                <a:sym typeface="Poppins"/>
              </a:rPr>
              <a:t>Comprehensive Training  2022</a:t>
            </a:r>
            <a:endParaRPr/>
          </a:p>
        </p:txBody>
      </p:sp>
      <p:cxnSp>
        <p:nvCxnSpPr>
          <p:cNvPr id="221" name="Google Shape;221;p68"/>
          <p:cNvCxnSpPr/>
          <p:nvPr/>
        </p:nvCxnSpPr>
        <p:spPr>
          <a:xfrm>
            <a:off x="-76200" y="9739311"/>
            <a:ext cx="6629400"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lide 8">
  <p:cSld name="Slide 8">
    <p:bg>
      <p:bgPr>
        <a:solidFill>
          <a:srgbClr val="FC7A1D"/>
        </a:solidFill>
        <a:effectLst/>
      </p:bgPr>
    </p:bg>
    <p:spTree>
      <p:nvGrpSpPr>
        <p:cNvPr id="1" name="Shape 222"/>
        <p:cNvGrpSpPr/>
        <p:nvPr/>
      </p:nvGrpSpPr>
      <p:grpSpPr>
        <a:xfrm>
          <a:off x="0" y="0"/>
          <a:ext cx="0" cy="0"/>
          <a:chOff x="0" y="0"/>
          <a:chExt cx="0" cy="0"/>
        </a:xfrm>
      </p:grpSpPr>
      <p:sp>
        <p:nvSpPr>
          <p:cNvPr id="223" name="Google Shape;223;p69"/>
          <p:cNvSpPr txBox="1">
            <a:spLocks noGrp="1"/>
          </p:cNvSpPr>
          <p:nvPr>
            <p:ph type="title"/>
          </p:nvPr>
        </p:nvSpPr>
        <p:spPr>
          <a:xfrm>
            <a:off x="1260475" y="685800"/>
            <a:ext cx="15122525" cy="11811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lt1"/>
              </a:buClr>
              <a:buSzPts val="6700"/>
              <a:buFont typeface="Poppins"/>
              <a:buNone/>
              <a:defRPr sz="6700" b="1" i="0" u="none" strike="noStrike" cap="none">
                <a:solidFill>
                  <a:schemeClr val="lt1"/>
                </a:solidFill>
                <a:latin typeface="Poppins"/>
                <a:ea typeface="Poppins"/>
                <a:cs typeface="Poppins"/>
                <a:sym typeface="Poppi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24" name="Google Shape;224;p69"/>
          <p:cNvSpPr txBox="1">
            <a:spLocks noGrp="1"/>
          </p:cNvSpPr>
          <p:nvPr>
            <p:ph type="body" idx="1"/>
          </p:nvPr>
        </p:nvSpPr>
        <p:spPr>
          <a:xfrm>
            <a:off x="1260475" y="2324100"/>
            <a:ext cx="15773400" cy="6467475"/>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1000"/>
              </a:spcBef>
              <a:spcAft>
                <a:spcPts val="0"/>
              </a:spcAft>
              <a:buClr>
                <a:schemeClr val="lt1"/>
              </a:buClr>
              <a:buSzPts val="2800"/>
              <a:buFont typeface="Arial"/>
              <a:buChar char="•"/>
              <a:defRPr sz="2800" b="0" i="0" u="none" strike="noStrike" cap="none">
                <a:solidFill>
                  <a:schemeClr val="lt1"/>
                </a:solidFill>
                <a:latin typeface="Poppins Light"/>
                <a:ea typeface="Poppins Light"/>
                <a:cs typeface="Poppins Light"/>
                <a:sym typeface="Poppins Light"/>
              </a:defRPr>
            </a:lvl1pPr>
            <a:lvl2pPr marL="914400" marR="0" lvl="1" indent="-406400" algn="l" rtl="0">
              <a:lnSpc>
                <a:spcPct val="100000"/>
              </a:lnSpc>
              <a:spcBef>
                <a:spcPts val="500"/>
              </a:spcBef>
              <a:spcAft>
                <a:spcPts val="0"/>
              </a:spcAft>
              <a:buClr>
                <a:schemeClr val="lt1"/>
              </a:buClr>
              <a:buSzPts val="2800"/>
              <a:buFont typeface="Arial"/>
              <a:buChar char="•"/>
              <a:defRPr sz="2800" b="0" i="0" u="none" strike="noStrike" cap="none">
                <a:solidFill>
                  <a:schemeClr val="lt1"/>
                </a:solidFill>
                <a:latin typeface="Poppins Light"/>
                <a:ea typeface="Poppins Light"/>
                <a:cs typeface="Poppins Light"/>
                <a:sym typeface="Poppins Light"/>
              </a:defRPr>
            </a:lvl2pPr>
            <a:lvl3pPr marL="1371600" marR="0" lvl="2" indent="-406400" algn="l" rtl="0">
              <a:lnSpc>
                <a:spcPct val="100000"/>
              </a:lnSpc>
              <a:spcBef>
                <a:spcPts val="500"/>
              </a:spcBef>
              <a:spcAft>
                <a:spcPts val="0"/>
              </a:spcAft>
              <a:buClr>
                <a:schemeClr val="lt1"/>
              </a:buClr>
              <a:buSzPts val="2800"/>
              <a:buFont typeface="Arial"/>
              <a:buChar char="•"/>
              <a:defRPr sz="2800" b="0" i="0" u="none" strike="noStrike" cap="none">
                <a:solidFill>
                  <a:schemeClr val="lt1"/>
                </a:solidFill>
                <a:latin typeface="Poppins Light"/>
                <a:ea typeface="Poppins Light"/>
                <a:cs typeface="Poppins Light"/>
                <a:sym typeface="Poppins Light"/>
              </a:defRPr>
            </a:lvl3pPr>
            <a:lvl4pPr marL="1828800" marR="0" lvl="3" indent="-406400" algn="l" rtl="0">
              <a:lnSpc>
                <a:spcPct val="100000"/>
              </a:lnSpc>
              <a:spcBef>
                <a:spcPts val="500"/>
              </a:spcBef>
              <a:spcAft>
                <a:spcPts val="0"/>
              </a:spcAft>
              <a:buClr>
                <a:schemeClr val="lt1"/>
              </a:buClr>
              <a:buSzPts val="2800"/>
              <a:buFont typeface="Arial"/>
              <a:buChar char="•"/>
              <a:defRPr sz="2800" b="0" i="0" u="none" strike="noStrike" cap="none">
                <a:solidFill>
                  <a:schemeClr val="lt1"/>
                </a:solidFill>
                <a:latin typeface="Poppins Light"/>
                <a:ea typeface="Poppins Light"/>
                <a:cs typeface="Poppins Light"/>
                <a:sym typeface="Poppins Light"/>
              </a:defRPr>
            </a:lvl4pPr>
            <a:lvl5pPr marL="2286000" marR="0" lvl="4" indent="-406400" algn="l" rtl="0">
              <a:lnSpc>
                <a:spcPct val="100000"/>
              </a:lnSpc>
              <a:spcBef>
                <a:spcPts val="500"/>
              </a:spcBef>
              <a:spcAft>
                <a:spcPts val="0"/>
              </a:spcAft>
              <a:buClr>
                <a:schemeClr val="lt1"/>
              </a:buClr>
              <a:buSzPts val="2800"/>
              <a:buFont typeface="Arial"/>
              <a:buChar char="•"/>
              <a:defRPr sz="2800" b="0" i="0" u="none" strike="noStrike" cap="none">
                <a:solidFill>
                  <a:schemeClr val="lt1"/>
                </a:solidFill>
                <a:latin typeface="Poppins Light"/>
                <a:ea typeface="Poppins Light"/>
                <a:cs typeface="Poppins Light"/>
                <a:sym typeface="Poppins Light"/>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25" name="Google Shape;225;p69"/>
          <p:cNvPicPr preferRelativeResize="0"/>
          <p:nvPr/>
        </p:nvPicPr>
        <p:blipFill rotWithShape="1">
          <a:blip r:embed="rId2" cstate="email">
            <a:alphaModFix amt="5000"/>
            <a:extLst>
              <a:ext uri="{28A0092B-C50C-407E-A947-70E740481C1C}">
                <a14:useLocalDpi xmlns:a14="http://schemas.microsoft.com/office/drawing/2010/main"/>
              </a:ext>
            </a:extLst>
          </a:blip>
          <a:srcRect/>
          <a:stretch/>
        </p:blipFill>
        <p:spPr>
          <a:xfrm>
            <a:off x="10036618" y="0"/>
            <a:ext cx="8251382" cy="10364563"/>
          </a:xfrm>
          <a:prstGeom prst="rect">
            <a:avLst/>
          </a:prstGeom>
          <a:noFill/>
          <a:ln>
            <a:noFill/>
          </a:ln>
        </p:spPr>
      </p:pic>
      <p:sp>
        <p:nvSpPr>
          <p:cNvPr id="226" name="Google Shape;226;p69"/>
          <p:cNvSpPr txBox="1"/>
          <p:nvPr/>
        </p:nvSpPr>
        <p:spPr>
          <a:xfrm>
            <a:off x="152400" y="9803368"/>
            <a:ext cx="6019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Poppins"/>
                <a:ea typeface="Poppins"/>
                <a:cs typeface="Poppins"/>
                <a:sym typeface="Poppins"/>
              </a:rPr>
              <a:t>Comprehensive Training 2022</a:t>
            </a:r>
            <a:endParaRPr/>
          </a:p>
        </p:txBody>
      </p:sp>
      <p:cxnSp>
        <p:nvCxnSpPr>
          <p:cNvPr id="227" name="Google Shape;227;p69"/>
          <p:cNvCxnSpPr/>
          <p:nvPr/>
        </p:nvCxnSpPr>
        <p:spPr>
          <a:xfrm>
            <a:off x="-76200" y="9739311"/>
            <a:ext cx="6629400" cy="0"/>
          </a:xfrm>
          <a:prstGeom prst="straightConnector1">
            <a:avLst/>
          </a:prstGeom>
          <a:noFill/>
          <a:ln w="9525" cap="flat" cmpd="sng">
            <a:solidFill>
              <a:schemeClr val="lt1"/>
            </a:solidFill>
            <a:prstDash val="solid"/>
            <a:miter lim="800000"/>
            <a:headEnd type="none" w="sm" len="sm"/>
            <a:tailEnd type="none" w="sm" len="sm"/>
          </a:ln>
        </p:spPr>
      </p:cxnSp>
      <p:pic>
        <p:nvPicPr>
          <p:cNvPr id="228" name="Google Shape;228;p69"/>
          <p:cNvPicPr preferRelativeResize="0"/>
          <p:nvPr/>
        </p:nvPicPr>
        <p:blipFill rotWithShape="1">
          <a:blip r:embed="rId2" cstate="email">
            <a:alphaModFix amt="5000"/>
            <a:extLst>
              <a:ext uri="{28A0092B-C50C-407E-A947-70E740481C1C}">
                <a14:useLocalDpi xmlns:a14="http://schemas.microsoft.com/office/drawing/2010/main"/>
              </a:ext>
            </a:extLst>
          </a:blip>
          <a:srcRect/>
          <a:stretch/>
        </p:blipFill>
        <p:spPr>
          <a:xfrm>
            <a:off x="10036618" y="0"/>
            <a:ext cx="8251382" cy="10364563"/>
          </a:xfrm>
          <a:prstGeom prst="rect">
            <a:avLst/>
          </a:prstGeom>
          <a:noFill/>
          <a:ln>
            <a:noFill/>
          </a:ln>
        </p:spPr>
      </p:pic>
      <p:sp>
        <p:nvSpPr>
          <p:cNvPr id="229" name="Google Shape;229;p69"/>
          <p:cNvSpPr txBox="1"/>
          <p:nvPr/>
        </p:nvSpPr>
        <p:spPr>
          <a:xfrm>
            <a:off x="152400" y="9803368"/>
            <a:ext cx="6019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Poppins"/>
                <a:ea typeface="Poppins"/>
                <a:cs typeface="Poppins"/>
                <a:sym typeface="Poppins"/>
              </a:rPr>
              <a:t>Comprehensive Training 2022</a:t>
            </a:r>
            <a:endParaRPr/>
          </a:p>
        </p:txBody>
      </p:sp>
      <p:cxnSp>
        <p:nvCxnSpPr>
          <p:cNvPr id="230" name="Google Shape;230;p69"/>
          <p:cNvCxnSpPr/>
          <p:nvPr/>
        </p:nvCxnSpPr>
        <p:spPr>
          <a:xfrm>
            <a:off x="-76200" y="9739311"/>
            <a:ext cx="6629400"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6">
    <p:spTree>
      <p:nvGrpSpPr>
        <p:cNvPr id="1" name=""/>
        <p:cNvGrpSpPr/>
        <p:nvPr/>
      </p:nvGrpSpPr>
      <p:grpSpPr>
        <a:xfrm>
          <a:off x="0" y="0"/>
          <a:ext cx="0" cy="0"/>
          <a:chOff x="0" y="0"/>
          <a:chExt cx="0" cy="0"/>
        </a:xfrm>
      </p:grpSpPr>
      <p:grpSp>
        <p:nvGrpSpPr>
          <p:cNvPr id="10" name="Group 4">
            <a:extLst>
              <a:ext uri="{FF2B5EF4-FFF2-40B4-BE49-F238E27FC236}">
                <a16:creationId xmlns:a16="http://schemas.microsoft.com/office/drawing/2014/main" id="{FFFF934C-B719-D64C-6950-DB2144B26250}"/>
              </a:ext>
            </a:extLst>
          </p:cNvPr>
          <p:cNvGrpSpPr>
            <a:grpSpLocks noChangeAspect="1"/>
          </p:cNvGrpSpPr>
          <p:nvPr userDrawn="1"/>
        </p:nvGrpSpPr>
        <p:grpSpPr>
          <a:xfrm rot="-9557326">
            <a:off x="-1158512" y="-2588782"/>
            <a:ext cx="10201896" cy="10201896"/>
            <a:chOff x="0" y="0"/>
            <a:chExt cx="6350000" cy="6350000"/>
          </a:xfrm>
        </p:grpSpPr>
        <p:sp>
          <p:nvSpPr>
            <p:cNvPr id="11" name="Freeform 5">
              <a:extLst>
                <a:ext uri="{FF2B5EF4-FFF2-40B4-BE49-F238E27FC236}">
                  <a16:creationId xmlns:a16="http://schemas.microsoft.com/office/drawing/2014/main" id="{85E54572-8C2C-DF20-1988-DC16E94D105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alphaModFix amt="70000"/>
                <a:extLst>
                  <a:ext uri="{28A0092B-C50C-407E-A947-70E740481C1C}">
                    <a14:useLocalDpi xmlns:a14="http://schemas.microsoft.com/office/drawing/2010/main"/>
                  </a:ext>
                </a:extLst>
              </a:blip>
              <a:stretch>
                <a:fillRect/>
              </a:stretch>
            </a:blipFill>
          </p:spPr>
        </p:sp>
      </p:grpSp>
      <p:sp>
        <p:nvSpPr>
          <p:cNvPr id="3" name="Espace réservé du texte 2">
            <a:extLst>
              <a:ext uri="{FF2B5EF4-FFF2-40B4-BE49-F238E27FC236}">
                <a16:creationId xmlns:a16="http://schemas.microsoft.com/office/drawing/2014/main" id="{36A2483E-413F-C3B8-E2B3-D413F0C34FEF}"/>
              </a:ext>
            </a:extLst>
          </p:cNvPr>
          <p:cNvSpPr>
            <a:spLocks noGrp="1"/>
          </p:cNvSpPr>
          <p:nvPr>
            <p:ph type="body" idx="1"/>
          </p:nvPr>
        </p:nvSpPr>
        <p:spPr>
          <a:xfrm>
            <a:off x="1254125" y="4672606"/>
            <a:ext cx="7735888" cy="671513"/>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BA00D3B7-6D1F-67A6-9B98-AD523EB74133}"/>
              </a:ext>
            </a:extLst>
          </p:cNvPr>
          <p:cNvSpPr>
            <a:spLocks noGrp="1"/>
          </p:cNvSpPr>
          <p:nvPr>
            <p:ph sz="half" idx="2"/>
          </p:nvPr>
        </p:nvSpPr>
        <p:spPr>
          <a:xfrm>
            <a:off x="1254125" y="5486884"/>
            <a:ext cx="7735888" cy="3798095"/>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D1903D66-C3F7-B452-C00E-8D76F1FBD518}"/>
              </a:ext>
            </a:extLst>
          </p:cNvPr>
          <p:cNvSpPr>
            <a:spLocks noGrp="1"/>
          </p:cNvSpPr>
          <p:nvPr>
            <p:ph type="body" sz="quarter" idx="3"/>
          </p:nvPr>
        </p:nvSpPr>
        <p:spPr>
          <a:xfrm>
            <a:off x="9258300" y="1059421"/>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371F842D-2342-FBED-7119-99A0A2BE3778}"/>
              </a:ext>
            </a:extLst>
          </p:cNvPr>
          <p:cNvSpPr>
            <a:spLocks noGrp="1"/>
          </p:cNvSpPr>
          <p:nvPr>
            <p:ph sz="quarter" idx="4"/>
          </p:nvPr>
        </p:nvSpPr>
        <p:spPr>
          <a:xfrm>
            <a:off x="9258300" y="2294497"/>
            <a:ext cx="7775575" cy="6990792"/>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AutoShape 3">
            <a:extLst>
              <a:ext uri="{FF2B5EF4-FFF2-40B4-BE49-F238E27FC236}">
                <a16:creationId xmlns:a16="http://schemas.microsoft.com/office/drawing/2014/main" id="{692268E6-5EAA-1ABD-6AEF-F579E2E043C5}"/>
              </a:ext>
            </a:extLst>
          </p:cNvPr>
          <p:cNvSpPr/>
          <p:nvPr userDrawn="1"/>
        </p:nvSpPr>
        <p:spPr>
          <a:xfrm rot="5400000">
            <a:off x="4981720" y="5427501"/>
            <a:ext cx="7638760" cy="76200"/>
          </a:xfrm>
          <a:prstGeom prst="line">
            <a:avLst/>
          </a:prstGeom>
          <a:ln w="9525" cap="rnd">
            <a:solidFill>
              <a:srgbClr val="292929"/>
            </a:solidFill>
            <a:prstDash val="solid"/>
            <a:headEnd type="none" w="sm" len="sm"/>
            <a:tailEnd type="none" w="sm" len="sm"/>
          </a:ln>
        </p:spPr>
      </p:sp>
      <p:sp>
        <p:nvSpPr>
          <p:cNvPr id="14" name="Espace réservé du texte 13">
            <a:extLst>
              <a:ext uri="{FF2B5EF4-FFF2-40B4-BE49-F238E27FC236}">
                <a16:creationId xmlns:a16="http://schemas.microsoft.com/office/drawing/2014/main" id="{29454BF6-5CF9-605C-F5B1-B069DA8CB305}"/>
              </a:ext>
            </a:extLst>
          </p:cNvPr>
          <p:cNvSpPr>
            <a:spLocks noGrp="1"/>
          </p:cNvSpPr>
          <p:nvPr>
            <p:ph type="body" sz="quarter" idx="13"/>
          </p:nvPr>
        </p:nvSpPr>
        <p:spPr>
          <a:xfrm rot="20156412">
            <a:off x="149351" y="1265796"/>
            <a:ext cx="6895431" cy="2057400"/>
          </a:xfrm>
          <a:prstGeom prst="rect">
            <a:avLst/>
          </a:prstGeom>
        </p:spPr>
        <p:txBody>
          <a:bodyPr/>
          <a:lstStyle>
            <a:lvl1pPr>
              <a:defRPr sz="2600" b="1" i="0">
                <a:latin typeface="Poppins" pitchFamily="2" charset="77"/>
                <a:cs typeface="Poppins" pitchFamily="2" charset="77"/>
              </a:defRPr>
            </a:lvl1pPr>
            <a:lvl2pPr>
              <a:defRPr sz="2600" b="1" i="0">
                <a:latin typeface="Poppins" pitchFamily="2" charset="77"/>
                <a:cs typeface="Poppins" pitchFamily="2" charset="77"/>
              </a:defRPr>
            </a:lvl2pPr>
            <a:lvl3pPr>
              <a:defRPr sz="2600" b="1" i="0">
                <a:latin typeface="Poppins" pitchFamily="2" charset="77"/>
                <a:cs typeface="Poppins" pitchFamily="2" charset="77"/>
              </a:defRPr>
            </a:lvl3pPr>
            <a:lvl4pPr>
              <a:defRPr sz="2600" b="1" i="0">
                <a:latin typeface="Poppins" pitchFamily="2" charset="77"/>
                <a:cs typeface="Poppins" pitchFamily="2" charset="77"/>
              </a:defRPr>
            </a:lvl4pPr>
            <a:lvl5pPr>
              <a:defRPr sz="2600" b="1" i="0">
                <a:latin typeface="Poppins" pitchFamily="2" charset="77"/>
                <a:cs typeface="Poppins"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ZoneTexte 12">
            <a:extLst>
              <a:ext uri="{FF2B5EF4-FFF2-40B4-BE49-F238E27FC236}">
                <a16:creationId xmlns:a16="http://schemas.microsoft.com/office/drawing/2014/main" id="{1EE77FFA-5EF5-8069-8E06-B478DCAA1005}"/>
              </a:ext>
            </a:extLst>
          </p:cNvPr>
          <p:cNvSpPr txBox="1"/>
          <p:nvPr userDrawn="1"/>
        </p:nvSpPr>
        <p:spPr>
          <a:xfrm>
            <a:off x="13106400" y="9803368"/>
            <a:ext cx="5029200" cy="369332"/>
          </a:xfrm>
          <a:prstGeom prst="rect">
            <a:avLst/>
          </a:prstGeom>
          <a:noFill/>
        </p:spPr>
        <p:txBody>
          <a:bodyPr wrap="square" rtlCol="0">
            <a:spAutoFit/>
          </a:bodyPr>
          <a:lstStyle/>
          <a:p>
            <a:pPr algn="r"/>
            <a:r>
              <a:rPr lang="fr-FR">
                <a:latin typeface="Poppins" pitchFamily="2" charset="77"/>
                <a:cs typeface="Poppins" pitchFamily="2" charset="77"/>
              </a:rPr>
              <a:t>Comprehensive Training 2022</a:t>
            </a:r>
          </a:p>
        </p:txBody>
      </p:sp>
      <p:cxnSp>
        <p:nvCxnSpPr>
          <p:cNvPr id="15" name="Connecteur droit 14">
            <a:extLst>
              <a:ext uri="{FF2B5EF4-FFF2-40B4-BE49-F238E27FC236}">
                <a16:creationId xmlns:a16="http://schemas.microsoft.com/office/drawing/2014/main" id="{840E7199-AB3D-0B9E-F54D-7ADEDF56C1AD}"/>
              </a:ext>
            </a:extLst>
          </p:cNvPr>
          <p:cNvCxnSpPr/>
          <p:nvPr userDrawn="1"/>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01626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lide 10">
  <p:cSld name="Slide 10">
    <p:bg>
      <p:bgPr>
        <a:solidFill>
          <a:srgbClr val="032B43"/>
        </a:solidFill>
        <a:effectLst/>
      </p:bgPr>
    </p:bg>
    <p:spTree>
      <p:nvGrpSpPr>
        <p:cNvPr id="1" name="Shape 231"/>
        <p:cNvGrpSpPr/>
        <p:nvPr/>
      </p:nvGrpSpPr>
      <p:grpSpPr>
        <a:xfrm>
          <a:off x="0" y="0"/>
          <a:ext cx="0" cy="0"/>
          <a:chOff x="0" y="0"/>
          <a:chExt cx="0" cy="0"/>
        </a:xfrm>
      </p:grpSpPr>
      <p:sp>
        <p:nvSpPr>
          <p:cNvPr id="232" name="Google Shape;232;p70"/>
          <p:cNvSpPr txBox="1">
            <a:spLocks noGrp="1"/>
          </p:cNvSpPr>
          <p:nvPr>
            <p:ph type="title"/>
          </p:nvPr>
        </p:nvSpPr>
        <p:spPr>
          <a:xfrm>
            <a:off x="1257300" y="547688"/>
            <a:ext cx="15773400" cy="198913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600"/>
              <a:buFont typeface="Poppins"/>
              <a:buNone/>
              <a:defRPr sz="4600" b="1" i="0" u="none" strike="noStrike" cap="none">
                <a:solidFill>
                  <a:schemeClr val="lt1"/>
                </a:solidFill>
                <a:latin typeface="Poppins"/>
                <a:ea typeface="Poppins"/>
                <a:cs typeface="Poppins"/>
                <a:sym typeface="Poppi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graphicFrame>
        <p:nvGraphicFramePr>
          <p:cNvPr id="233" name="Google Shape;233;p70"/>
          <p:cNvGraphicFramePr/>
          <p:nvPr/>
        </p:nvGraphicFramePr>
        <p:xfrm>
          <a:off x="1277620" y="3314699"/>
          <a:ext cx="9466575" cy="5410200"/>
        </p:xfrm>
        <a:graphic>
          <a:graphicData uri="http://schemas.openxmlformats.org/drawingml/2006/table">
            <a:tbl>
              <a:tblPr>
                <a:noFill/>
              </a:tblPr>
              <a:tblGrid>
                <a:gridCol w="3155525">
                  <a:extLst>
                    <a:ext uri="{9D8B030D-6E8A-4147-A177-3AD203B41FA5}">
                      <a16:colId xmlns:a16="http://schemas.microsoft.com/office/drawing/2014/main" val="20000"/>
                    </a:ext>
                  </a:extLst>
                </a:gridCol>
                <a:gridCol w="3155525">
                  <a:extLst>
                    <a:ext uri="{9D8B030D-6E8A-4147-A177-3AD203B41FA5}">
                      <a16:colId xmlns:a16="http://schemas.microsoft.com/office/drawing/2014/main" val="20001"/>
                    </a:ext>
                  </a:extLst>
                </a:gridCol>
                <a:gridCol w="3155525">
                  <a:extLst>
                    <a:ext uri="{9D8B030D-6E8A-4147-A177-3AD203B41FA5}">
                      <a16:colId xmlns:a16="http://schemas.microsoft.com/office/drawing/2014/main" val="20002"/>
                    </a:ext>
                  </a:extLst>
                </a:gridCol>
              </a:tblGrid>
              <a:tr h="1352550">
                <a:tc>
                  <a:txBody>
                    <a:bodyPr/>
                    <a:lstStyle/>
                    <a:p>
                      <a:pPr marL="0" marR="0" lvl="0" indent="0" algn="ctr" rtl="0">
                        <a:spcBef>
                          <a:spcPts val="0"/>
                        </a:spcBef>
                        <a:spcAft>
                          <a:spcPts val="0"/>
                        </a:spcAft>
                        <a:buNone/>
                      </a:pPr>
                      <a:endParaRPr sz="1100"/>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endParaRPr sz="1100"/>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endParaRPr sz="1100"/>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extLst>
                  <a:ext uri="{0D108BD9-81ED-4DB2-BD59-A6C34878D82A}">
                    <a16:rowId xmlns:a16="http://schemas.microsoft.com/office/drawing/2014/main" val="10000"/>
                  </a:ext>
                </a:extLst>
              </a:tr>
              <a:tr h="1352550">
                <a:tc>
                  <a:txBody>
                    <a:bodyPr/>
                    <a:lstStyle/>
                    <a:p>
                      <a:pPr marL="0" marR="0" lvl="0" indent="0" algn="ctr" rtl="0">
                        <a:spcBef>
                          <a:spcPts val="0"/>
                        </a:spcBef>
                        <a:spcAft>
                          <a:spcPts val="0"/>
                        </a:spcAft>
                        <a:buNone/>
                      </a:pPr>
                      <a:endParaRPr sz="1100"/>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endParaRPr sz="1800"/>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endParaRPr sz="1800"/>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extLst>
                  <a:ext uri="{0D108BD9-81ED-4DB2-BD59-A6C34878D82A}">
                    <a16:rowId xmlns:a16="http://schemas.microsoft.com/office/drawing/2014/main" val="10001"/>
                  </a:ext>
                </a:extLst>
              </a:tr>
              <a:tr h="1352550">
                <a:tc>
                  <a:txBody>
                    <a:bodyPr/>
                    <a:lstStyle/>
                    <a:p>
                      <a:pPr marL="0" marR="0" lvl="0" indent="0" algn="ctr" rtl="0">
                        <a:spcBef>
                          <a:spcPts val="0"/>
                        </a:spcBef>
                        <a:spcAft>
                          <a:spcPts val="0"/>
                        </a:spcAft>
                        <a:buNone/>
                      </a:pPr>
                      <a:endParaRPr sz="1100"/>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endParaRPr sz="1800"/>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endParaRPr sz="1800"/>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extLst>
                  <a:ext uri="{0D108BD9-81ED-4DB2-BD59-A6C34878D82A}">
                    <a16:rowId xmlns:a16="http://schemas.microsoft.com/office/drawing/2014/main" val="10002"/>
                  </a:ext>
                </a:extLst>
              </a:tr>
              <a:tr h="1352550">
                <a:tc>
                  <a:txBody>
                    <a:bodyPr/>
                    <a:lstStyle/>
                    <a:p>
                      <a:pPr marL="0" marR="0" lvl="0" indent="0" algn="ctr" rtl="0">
                        <a:spcBef>
                          <a:spcPts val="0"/>
                        </a:spcBef>
                        <a:spcAft>
                          <a:spcPts val="0"/>
                        </a:spcAft>
                        <a:buNone/>
                      </a:pPr>
                      <a:endParaRPr sz="1100"/>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endParaRPr sz="1800"/>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endParaRPr sz="1800"/>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234" name="Google Shape;234;p70"/>
          <p:cNvSpPr txBox="1"/>
          <p:nvPr/>
        </p:nvSpPr>
        <p:spPr>
          <a:xfrm>
            <a:off x="152400" y="9803368"/>
            <a:ext cx="6019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Poppins"/>
                <a:ea typeface="Poppins"/>
                <a:cs typeface="Poppins"/>
                <a:sym typeface="Poppins"/>
              </a:rPr>
              <a:t>Comprehensive Training 2022</a:t>
            </a:r>
            <a:endParaRPr/>
          </a:p>
        </p:txBody>
      </p:sp>
      <p:cxnSp>
        <p:nvCxnSpPr>
          <p:cNvPr id="235" name="Google Shape;235;p70"/>
          <p:cNvCxnSpPr/>
          <p:nvPr/>
        </p:nvCxnSpPr>
        <p:spPr>
          <a:xfrm>
            <a:off x="-76200" y="9739311"/>
            <a:ext cx="6629400" cy="0"/>
          </a:xfrm>
          <a:prstGeom prst="straightConnector1">
            <a:avLst/>
          </a:prstGeom>
          <a:noFill/>
          <a:ln w="9525" cap="flat" cmpd="sng">
            <a:solidFill>
              <a:schemeClr val="lt1"/>
            </a:solidFill>
            <a:prstDash val="solid"/>
            <a:miter lim="800000"/>
            <a:headEnd type="none" w="sm" len="sm"/>
            <a:tailEnd type="none" w="sm" len="sm"/>
          </a:ln>
        </p:spPr>
      </p:cxnSp>
      <p:graphicFrame>
        <p:nvGraphicFramePr>
          <p:cNvPr id="236" name="Google Shape;236;p70"/>
          <p:cNvGraphicFramePr/>
          <p:nvPr/>
        </p:nvGraphicFramePr>
        <p:xfrm>
          <a:off x="1277620" y="3314699"/>
          <a:ext cx="9466575" cy="5410200"/>
        </p:xfrm>
        <a:graphic>
          <a:graphicData uri="http://schemas.openxmlformats.org/drawingml/2006/table">
            <a:tbl>
              <a:tblPr>
                <a:noFill/>
              </a:tblPr>
              <a:tblGrid>
                <a:gridCol w="3155525">
                  <a:extLst>
                    <a:ext uri="{9D8B030D-6E8A-4147-A177-3AD203B41FA5}">
                      <a16:colId xmlns:a16="http://schemas.microsoft.com/office/drawing/2014/main" val="20000"/>
                    </a:ext>
                  </a:extLst>
                </a:gridCol>
                <a:gridCol w="3155525">
                  <a:extLst>
                    <a:ext uri="{9D8B030D-6E8A-4147-A177-3AD203B41FA5}">
                      <a16:colId xmlns:a16="http://schemas.microsoft.com/office/drawing/2014/main" val="20001"/>
                    </a:ext>
                  </a:extLst>
                </a:gridCol>
                <a:gridCol w="3155525">
                  <a:extLst>
                    <a:ext uri="{9D8B030D-6E8A-4147-A177-3AD203B41FA5}">
                      <a16:colId xmlns:a16="http://schemas.microsoft.com/office/drawing/2014/main" val="20002"/>
                    </a:ext>
                  </a:extLst>
                </a:gridCol>
              </a:tblGrid>
              <a:tr h="1352550">
                <a:tc>
                  <a:txBody>
                    <a:bodyPr/>
                    <a:lstStyle/>
                    <a:p>
                      <a:pPr marL="0" marR="0" lvl="0" indent="0" algn="ctr" rtl="0">
                        <a:spcBef>
                          <a:spcPts val="0"/>
                        </a:spcBef>
                        <a:spcAft>
                          <a:spcPts val="0"/>
                        </a:spcAft>
                        <a:buNone/>
                      </a:pPr>
                      <a:endParaRPr sz="1100"/>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endParaRPr sz="1100"/>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endParaRPr sz="1100"/>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extLst>
                  <a:ext uri="{0D108BD9-81ED-4DB2-BD59-A6C34878D82A}">
                    <a16:rowId xmlns:a16="http://schemas.microsoft.com/office/drawing/2014/main" val="10000"/>
                  </a:ext>
                </a:extLst>
              </a:tr>
              <a:tr h="1352550">
                <a:tc>
                  <a:txBody>
                    <a:bodyPr/>
                    <a:lstStyle/>
                    <a:p>
                      <a:pPr marL="0" marR="0" lvl="0" indent="0" algn="ctr" rtl="0">
                        <a:spcBef>
                          <a:spcPts val="0"/>
                        </a:spcBef>
                        <a:spcAft>
                          <a:spcPts val="0"/>
                        </a:spcAft>
                        <a:buNone/>
                      </a:pPr>
                      <a:endParaRPr sz="1100"/>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endParaRPr sz="1800"/>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endParaRPr sz="1800"/>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extLst>
                  <a:ext uri="{0D108BD9-81ED-4DB2-BD59-A6C34878D82A}">
                    <a16:rowId xmlns:a16="http://schemas.microsoft.com/office/drawing/2014/main" val="10001"/>
                  </a:ext>
                </a:extLst>
              </a:tr>
              <a:tr h="1352550">
                <a:tc>
                  <a:txBody>
                    <a:bodyPr/>
                    <a:lstStyle/>
                    <a:p>
                      <a:pPr marL="0" marR="0" lvl="0" indent="0" algn="ctr" rtl="0">
                        <a:spcBef>
                          <a:spcPts val="0"/>
                        </a:spcBef>
                        <a:spcAft>
                          <a:spcPts val="0"/>
                        </a:spcAft>
                        <a:buNone/>
                      </a:pPr>
                      <a:endParaRPr sz="1100"/>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endParaRPr sz="1800"/>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endParaRPr sz="1800"/>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extLst>
                  <a:ext uri="{0D108BD9-81ED-4DB2-BD59-A6C34878D82A}">
                    <a16:rowId xmlns:a16="http://schemas.microsoft.com/office/drawing/2014/main" val="10002"/>
                  </a:ext>
                </a:extLst>
              </a:tr>
              <a:tr h="1352550">
                <a:tc>
                  <a:txBody>
                    <a:bodyPr/>
                    <a:lstStyle/>
                    <a:p>
                      <a:pPr marL="0" marR="0" lvl="0" indent="0" algn="ctr" rtl="0">
                        <a:spcBef>
                          <a:spcPts val="0"/>
                        </a:spcBef>
                        <a:spcAft>
                          <a:spcPts val="0"/>
                        </a:spcAft>
                        <a:buNone/>
                      </a:pPr>
                      <a:endParaRPr sz="1100"/>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endParaRPr sz="1800"/>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endParaRPr sz="1800"/>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237" name="Google Shape;237;p70"/>
          <p:cNvSpPr txBox="1"/>
          <p:nvPr/>
        </p:nvSpPr>
        <p:spPr>
          <a:xfrm>
            <a:off x="152400" y="9803368"/>
            <a:ext cx="6019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Poppins"/>
                <a:ea typeface="Poppins"/>
                <a:cs typeface="Poppins"/>
                <a:sym typeface="Poppins"/>
              </a:rPr>
              <a:t>Comprehensive Training 2022</a:t>
            </a:r>
            <a:endParaRPr/>
          </a:p>
        </p:txBody>
      </p:sp>
      <p:cxnSp>
        <p:nvCxnSpPr>
          <p:cNvPr id="238" name="Google Shape;238;p70"/>
          <p:cNvCxnSpPr/>
          <p:nvPr/>
        </p:nvCxnSpPr>
        <p:spPr>
          <a:xfrm>
            <a:off x="-76200" y="9739311"/>
            <a:ext cx="6629400"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lide 13">
  <p:cSld name="Slide 13">
    <p:bg>
      <p:bgPr>
        <a:solidFill>
          <a:srgbClr val="FDD92D"/>
        </a:solidFill>
        <a:effectLst/>
      </p:bgPr>
    </p:bg>
    <p:spTree>
      <p:nvGrpSpPr>
        <p:cNvPr id="1" name="Shape 239"/>
        <p:cNvGrpSpPr/>
        <p:nvPr/>
      </p:nvGrpSpPr>
      <p:grpSpPr>
        <a:xfrm>
          <a:off x="0" y="0"/>
          <a:ext cx="0" cy="0"/>
          <a:chOff x="0" y="0"/>
          <a:chExt cx="0" cy="0"/>
        </a:xfrm>
      </p:grpSpPr>
      <p:sp>
        <p:nvSpPr>
          <p:cNvPr id="240" name="Google Shape;240;p71"/>
          <p:cNvSpPr txBox="1"/>
          <p:nvPr/>
        </p:nvSpPr>
        <p:spPr>
          <a:xfrm>
            <a:off x="152400" y="9803368"/>
            <a:ext cx="6019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Poppins"/>
                <a:ea typeface="Poppins"/>
                <a:cs typeface="Poppins"/>
                <a:sym typeface="Poppins"/>
              </a:rPr>
              <a:t>Comprehensive Training 2022</a:t>
            </a:r>
            <a:endParaRPr/>
          </a:p>
        </p:txBody>
      </p:sp>
      <p:cxnSp>
        <p:nvCxnSpPr>
          <p:cNvPr id="241" name="Google Shape;241;p71"/>
          <p:cNvCxnSpPr/>
          <p:nvPr/>
        </p:nvCxnSpPr>
        <p:spPr>
          <a:xfrm>
            <a:off x="-76200" y="9739311"/>
            <a:ext cx="6629400" cy="0"/>
          </a:xfrm>
          <a:prstGeom prst="straightConnector1">
            <a:avLst/>
          </a:prstGeom>
          <a:noFill/>
          <a:ln w="9525" cap="flat" cmpd="sng">
            <a:solidFill>
              <a:schemeClr val="lt1"/>
            </a:solidFill>
            <a:prstDash val="solid"/>
            <a:miter lim="800000"/>
            <a:headEnd type="none" w="sm" len="sm"/>
            <a:tailEnd type="none" w="sm" len="sm"/>
          </a:ln>
        </p:spPr>
      </p:cxnSp>
      <p:sp>
        <p:nvSpPr>
          <p:cNvPr id="242" name="Google Shape;242;p71"/>
          <p:cNvSpPr txBox="1"/>
          <p:nvPr/>
        </p:nvSpPr>
        <p:spPr>
          <a:xfrm>
            <a:off x="152400" y="9803368"/>
            <a:ext cx="6019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Poppins"/>
                <a:ea typeface="Poppins"/>
                <a:cs typeface="Poppins"/>
                <a:sym typeface="Poppins"/>
              </a:rPr>
              <a:t>Comprehensive Training 2022</a:t>
            </a:r>
            <a:endParaRPr/>
          </a:p>
        </p:txBody>
      </p:sp>
      <p:cxnSp>
        <p:nvCxnSpPr>
          <p:cNvPr id="243" name="Google Shape;243;p71"/>
          <p:cNvCxnSpPr/>
          <p:nvPr/>
        </p:nvCxnSpPr>
        <p:spPr>
          <a:xfrm>
            <a:off x="-76200" y="9739311"/>
            <a:ext cx="6629400"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lide 14">
  <p:cSld name="Slide 14">
    <p:bg>
      <p:bgPr>
        <a:solidFill>
          <a:srgbClr val="FC7A1D"/>
        </a:solidFill>
        <a:effectLst/>
      </p:bgPr>
    </p:bg>
    <p:spTree>
      <p:nvGrpSpPr>
        <p:cNvPr id="1" name="Shape 244"/>
        <p:cNvGrpSpPr/>
        <p:nvPr/>
      </p:nvGrpSpPr>
      <p:grpSpPr>
        <a:xfrm>
          <a:off x="0" y="0"/>
          <a:ext cx="0" cy="0"/>
          <a:chOff x="0" y="0"/>
          <a:chExt cx="0" cy="0"/>
        </a:xfrm>
      </p:grpSpPr>
      <p:sp>
        <p:nvSpPr>
          <p:cNvPr id="245" name="Google Shape;245;p72"/>
          <p:cNvSpPr txBox="1"/>
          <p:nvPr/>
        </p:nvSpPr>
        <p:spPr>
          <a:xfrm>
            <a:off x="152400" y="9803368"/>
            <a:ext cx="6019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Poppins"/>
                <a:ea typeface="Poppins"/>
                <a:cs typeface="Poppins"/>
                <a:sym typeface="Poppins"/>
              </a:rPr>
              <a:t>Comprehensive Training 2022</a:t>
            </a:r>
            <a:endParaRPr/>
          </a:p>
        </p:txBody>
      </p:sp>
      <p:cxnSp>
        <p:nvCxnSpPr>
          <p:cNvPr id="246" name="Google Shape;246;p72"/>
          <p:cNvCxnSpPr/>
          <p:nvPr/>
        </p:nvCxnSpPr>
        <p:spPr>
          <a:xfrm>
            <a:off x="-76200" y="9739311"/>
            <a:ext cx="6629400" cy="0"/>
          </a:xfrm>
          <a:prstGeom prst="straightConnector1">
            <a:avLst/>
          </a:prstGeom>
          <a:noFill/>
          <a:ln w="9525" cap="flat" cmpd="sng">
            <a:solidFill>
              <a:schemeClr val="lt1"/>
            </a:solidFill>
            <a:prstDash val="solid"/>
            <a:miter lim="800000"/>
            <a:headEnd type="none" w="sm" len="sm"/>
            <a:tailEnd type="none" w="sm" len="sm"/>
          </a:ln>
        </p:spPr>
      </p:cxnSp>
      <p:sp>
        <p:nvSpPr>
          <p:cNvPr id="247" name="Google Shape;247;p72"/>
          <p:cNvSpPr txBox="1"/>
          <p:nvPr/>
        </p:nvSpPr>
        <p:spPr>
          <a:xfrm>
            <a:off x="152400" y="9803368"/>
            <a:ext cx="6019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Poppins"/>
                <a:ea typeface="Poppins"/>
                <a:cs typeface="Poppins"/>
                <a:sym typeface="Poppins"/>
              </a:rPr>
              <a:t>Comprehensive Training 2022</a:t>
            </a:r>
            <a:endParaRPr/>
          </a:p>
        </p:txBody>
      </p:sp>
      <p:cxnSp>
        <p:nvCxnSpPr>
          <p:cNvPr id="248" name="Google Shape;248;p72"/>
          <p:cNvCxnSpPr/>
          <p:nvPr/>
        </p:nvCxnSpPr>
        <p:spPr>
          <a:xfrm>
            <a:off x="-76200" y="9739311"/>
            <a:ext cx="6629400"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lide 15">
  <p:cSld name="Slide 15">
    <p:bg>
      <p:bgPr>
        <a:solidFill>
          <a:srgbClr val="2A999B"/>
        </a:solidFill>
        <a:effectLst/>
      </p:bgPr>
    </p:bg>
    <p:spTree>
      <p:nvGrpSpPr>
        <p:cNvPr id="1" name="Shape 249"/>
        <p:cNvGrpSpPr/>
        <p:nvPr/>
      </p:nvGrpSpPr>
      <p:grpSpPr>
        <a:xfrm>
          <a:off x="0" y="0"/>
          <a:ext cx="0" cy="0"/>
          <a:chOff x="0" y="0"/>
          <a:chExt cx="0" cy="0"/>
        </a:xfrm>
      </p:grpSpPr>
      <p:sp>
        <p:nvSpPr>
          <p:cNvPr id="250" name="Google Shape;250;p73"/>
          <p:cNvSpPr txBox="1"/>
          <p:nvPr/>
        </p:nvSpPr>
        <p:spPr>
          <a:xfrm>
            <a:off x="152400" y="9803368"/>
            <a:ext cx="6019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Poppins"/>
                <a:ea typeface="Poppins"/>
                <a:cs typeface="Poppins"/>
                <a:sym typeface="Poppins"/>
              </a:rPr>
              <a:t>Comprehensive Training 2022</a:t>
            </a:r>
            <a:endParaRPr/>
          </a:p>
        </p:txBody>
      </p:sp>
      <p:cxnSp>
        <p:nvCxnSpPr>
          <p:cNvPr id="251" name="Google Shape;251;p73"/>
          <p:cNvCxnSpPr/>
          <p:nvPr/>
        </p:nvCxnSpPr>
        <p:spPr>
          <a:xfrm>
            <a:off x="-76200" y="9739311"/>
            <a:ext cx="6629400" cy="0"/>
          </a:xfrm>
          <a:prstGeom prst="straightConnector1">
            <a:avLst/>
          </a:prstGeom>
          <a:noFill/>
          <a:ln w="9525" cap="flat" cmpd="sng">
            <a:solidFill>
              <a:schemeClr val="lt1"/>
            </a:solidFill>
            <a:prstDash val="solid"/>
            <a:miter lim="800000"/>
            <a:headEnd type="none" w="sm" len="sm"/>
            <a:tailEnd type="none" w="sm" len="sm"/>
          </a:ln>
        </p:spPr>
      </p:cxnSp>
      <p:sp>
        <p:nvSpPr>
          <p:cNvPr id="252" name="Google Shape;252;p73"/>
          <p:cNvSpPr txBox="1"/>
          <p:nvPr/>
        </p:nvSpPr>
        <p:spPr>
          <a:xfrm>
            <a:off x="152400" y="9803368"/>
            <a:ext cx="6019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Poppins"/>
                <a:ea typeface="Poppins"/>
                <a:cs typeface="Poppins"/>
                <a:sym typeface="Poppins"/>
              </a:rPr>
              <a:t>Comprehensive Training 2022</a:t>
            </a:r>
            <a:endParaRPr/>
          </a:p>
        </p:txBody>
      </p:sp>
      <p:cxnSp>
        <p:nvCxnSpPr>
          <p:cNvPr id="253" name="Google Shape;253;p73"/>
          <p:cNvCxnSpPr/>
          <p:nvPr/>
        </p:nvCxnSpPr>
        <p:spPr>
          <a:xfrm>
            <a:off x="-76200" y="9739311"/>
            <a:ext cx="6629400"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lide 17">
  <p:cSld name="Slide 17">
    <p:bg>
      <p:bgPr>
        <a:solidFill>
          <a:srgbClr val="0B81D5"/>
        </a:solidFill>
        <a:effectLst/>
      </p:bgPr>
    </p:bg>
    <p:spTree>
      <p:nvGrpSpPr>
        <p:cNvPr id="1" name="Shape 254"/>
        <p:cNvGrpSpPr/>
        <p:nvPr/>
      </p:nvGrpSpPr>
      <p:grpSpPr>
        <a:xfrm>
          <a:off x="0" y="0"/>
          <a:ext cx="0" cy="0"/>
          <a:chOff x="0" y="0"/>
          <a:chExt cx="0" cy="0"/>
        </a:xfrm>
      </p:grpSpPr>
      <p:sp>
        <p:nvSpPr>
          <p:cNvPr id="255" name="Google Shape;255;p74"/>
          <p:cNvSpPr txBox="1"/>
          <p:nvPr/>
        </p:nvSpPr>
        <p:spPr>
          <a:xfrm>
            <a:off x="152400" y="9803368"/>
            <a:ext cx="6019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Poppins"/>
                <a:ea typeface="Poppins"/>
                <a:cs typeface="Poppins"/>
                <a:sym typeface="Poppins"/>
              </a:rPr>
              <a:t>Comprehensive Training 2022</a:t>
            </a:r>
            <a:endParaRPr/>
          </a:p>
        </p:txBody>
      </p:sp>
      <p:cxnSp>
        <p:nvCxnSpPr>
          <p:cNvPr id="256" name="Google Shape;256;p74"/>
          <p:cNvCxnSpPr/>
          <p:nvPr/>
        </p:nvCxnSpPr>
        <p:spPr>
          <a:xfrm>
            <a:off x="-76200" y="9739311"/>
            <a:ext cx="6629400" cy="0"/>
          </a:xfrm>
          <a:prstGeom prst="straightConnector1">
            <a:avLst/>
          </a:prstGeom>
          <a:noFill/>
          <a:ln w="9525" cap="flat" cmpd="sng">
            <a:solidFill>
              <a:schemeClr val="lt1"/>
            </a:solidFill>
            <a:prstDash val="solid"/>
            <a:miter lim="800000"/>
            <a:headEnd type="none" w="sm" len="sm"/>
            <a:tailEnd type="none" w="sm" len="sm"/>
          </a:ln>
        </p:spPr>
      </p:cxnSp>
      <p:sp>
        <p:nvSpPr>
          <p:cNvPr id="257" name="Google Shape;257;p74"/>
          <p:cNvSpPr txBox="1"/>
          <p:nvPr/>
        </p:nvSpPr>
        <p:spPr>
          <a:xfrm>
            <a:off x="152400" y="9803368"/>
            <a:ext cx="6019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Poppins"/>
                <a:ea typeface="Poppins"/>
                <a:cs typeface="Poppins"/>
                <a:sym typeface="Poppins"/>
              </a:rPr>
              <a:t>Comprehensive Training 2022</a:t>
            </a:r>
            <a:endParaRPr/>
          </a:p>
        </p:txBody>
      </p:sp>
      <p:cxnSp>
        <p:nvCxnSpPr>
          <p:cNvPr id="258" name="Google Shape;258;p74"/>
          <p:cNvCxnSpPr/>
          <p:nvPr/>
        </p:nvCxnSpPr>
        <p:spPr>
          <a:xfrm>
            <a:off x="-76200" y="9739311"/>
            <a:ext cx="6629400"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5_Title and Content">
  <p:cSld name="5_Title and Content">
    <p:bg>
      <p:bgPr>
        <a:solidFill>
          <a:schemeClr val="lt1"/>
        </a:solidFill>
        <a:effectLst/>
      </p:bgPr>
    </p:bg>
    <p:spTree>
      <p:nvGrpSpPr>
        <p:cNvPr id="1" name="Shape 259"/>
        <p:cNvGrpSpPr/>
        <p:nvPr/>
      </p:nvGrpSpPr>
      <p:grpSpPr>
        <a:xfrm>
          <a:off x="0" y="0"/>
          <a:ext cx="0" cy="0"/>
          <a:chOff x="0" y="0"/>
          <a:chExt cx="0" cy="0"/>
        </a:xfrm>
      </p:grpSpPr>
      <p:sp>
        <p:nvSpPr>
          <p:cNvPr id="260" name="Google Shape;260;p75"/>
          <p:cNvSpPr/>
          <p:nvPr/>
        </p:nvSpPr>
        <p:spPr>
          <a:xfrm>
            <a:off x="0" y="8853362"/>
            <a:ext cx="18288000" cy="1433651"/>
          </a:xfrm>
          <a:prstGeom prst="rect">
            <a:avLst/>
          </a:prstGeom>
          <a:gradFill>
            <a:gsLst>
              <a:gs pos="0">
                <a:srgbClr val="222A35"/>
              </a:gs>
              <a:gs pos="20000">
                <a:srgbClr val="323F4F"/>
              </a:gs>
              <a:gs pos="77000">
                <a:schemeClr val="dk2"/>
              </a:gs>
              <a:gs pos="100000">
                <a:schemeClr val="dk2"/>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323">
              <a:solidFill>
                <a:schemeClr val="lt1"/>
              </a:solidFill>
              <a:highlight>
                <a:srgbClr val="FFDD0F"/>
              </a:highlight>
              <a:latin typeface="Calibri"/>
              <a:ea typeface="Calibri"/>
              <a:cs typeface="Calibri"/>
              <a:sym typeface="Calibri"/>
            </a:endParaRPr>
          </a:p>
        </p:txBody>
      </p:sp>
      <p:sp>
        <p:nvSpPr>
          <p:cNvPr id="261" name="Google Shape;261;p75"/>
          <p:cNvSpPr txBox="1">
            <a:spLocks noGrp="1"/>
          </p:cNvSpPr>
          <p:nvPr>
            <p:ph type="body" idx="1"/>
          </p:nvPr>
        </p:nvSpPr>
        <p:spPr>
          <a:xfrm>
            <a:off x="739732" y="1713203"/>
            <a:ext cx="16701920" cy="6558191"/>
          </a:xfrm>
          <a:prstGeom prst="rect">
            <a:avLst/>
          </a:prstGeom>
          <a:noFill/>
          <a:ln>
            <a:noFill/>
          </a:ln>
        </p:spPr>
        <p:txBody>
          <a:bodyPr spcFirstLastPara="1" wrap="square" lIns="91425" tIns="45700" rIns="91425" bIns="45700" anchor="t" anchorCtr="0">
            <a:noAutofit/>
          </a:bodyPr>
          <a:lstStyle>
            <a:lvl1pPr marL="457200" marR="0" lvl="0" indent="-498284" algn="l" rtl="0">
              <a:lnSpc>
                <a:spcPct val="111302"/>
              </a:lnSpc>
              <a:spcBef>
                <a:spcPts val="1000"/>
              </a:spcBef>
              <a:spcAft>
                <a:spcPts val="0"/>
              </a:spcAft>
              <a:buClr>
                <a:srgbClr val="088FC8"/>
              </a:buClr>
              <a:buSzPts val="4247"/>
              <a:buFont typeface="Arial"/>
              <a:buChar char="•"/>
              <a:defRPr sz="4247" b="0" i="0" u="none" strike="noStrike" cap="none">
                <a:solidFill>
                  <a:srgbClr val="595959"/>
                </a:solidFill>
                <a:latin typeface="Calibri"/>
                <a:ea typeface="Calibri"/>
                <a:cs typeface="Calibri"/>
                <a:sym typeface="Calibri"/>
              </a:defRPr>
            </a:lvl1pPr>
            <a:lvl2pPr marL="914400" marR="0" lvl="1" indent="-427929" algn="l" rtl="0">
              <a:lnSpc>
                <a:spcPct val="100000"/>
              </a:lnSpc>
              <a:spcBef>
                <a:spcPts val="500"/>
              </a:spcBef>
              <a:spcAft>
                <a:spcPts val="0"/>
              </a:spcAft>
              <a:buClr>
                <a:srgbClr val="088FC8"/>
              </a:buClr>
              <a:buSzPts val="3139"/>
              <a:buFont typeface="Noto Sans Symbols"/>
              <a:buChar char="⮚"/>
              <a:defRPr sz="3693" b="0" i="0" u="none" strike="noStrike" cap="none">
                <a:solidFill>
                  <a:srgbClr val="595959"/>
                </a:solidFill>
                <a:latin typeface="Calibri"/>
                <a:ea typeface="Calibri"/>
                <a:cs typeface="Calibri"/>
                <a:sym typeface="Calibri"/>
              </a:defRPr>
            </a:lvl2pPr>
            <a:lvl3pPr marL="1371600" marR="0" lvl="2" indent="-330200" algn="l" rtl="0">
              <a:lnSpc>
                <a:spcPct val="100000"/>
              </a:lnSpc>
              <a:spcBef>
                <a:spcPts val="500"/>
              </a:spcBef>
              <a:spcAft>
                <a:spcPts val="0"/>
              </a:spcAft>
              <a:buClr>
                <a:srgbClr val="7F7F7F"/>
              </a:buClr>
              <a:buSzPts val="1600"/>
              <a:buFont typeface="Arial"/>
              <a:buChar char="•"/>
              <a:defRPr sz="2000" b="0" i="0" u="none" strike="noStrike" cap="none">
                <a:solidFill>
                  <a:srgbClr val="595959"/>
                </a:solidFill>
                <a:latin typeface="Calibri"/>
                <a:ea typeface="Calibri"/>
                <a:cs typeface="Calibri"/>
                <a:sym typeface="Calibri"/>
              </a:defRPr>
            </a:lvl3pPr>
            <a:lvl4pPr marL="1828800" marR="0" lvl="3" indent="-342900" algn="l" rtl="0">
              <a:lnSpc>
                <a:spcPct val="90000"/>
              </a:lnSpc>
              <a:spcBef>
                <a:spcPts val="500"/>
              </a:spcBef>
              <a:spcAft>
                <a:spcPts val="0"/>
              </a:spcAft>
              <a:buClr>
                <a:srgbClr val="595959"/>
              </a:buClr>
              <a:buSzPts val="1800"/>
              <a:buFont typeface="Arial"/>
              <a:buChar char="•"/>
              <a:defRPr sz="1800" b="0" i="0" u="none" strike="noStrike" cap="none">
                <a:solidFill>
                  <a:srgbClr val="595959"/>
                </a:solidFill>
                <a:latin typeface="Calibri"/>
                <a:ea typeface="Calibri"/>
                <a:cs typeface="Calibri"/>
                <a:sym typeface="Calibri"/>
              </a:defRPr>
            </a:lvl4pPr>
            <a:lvl5pPr marL="2286000" marR="0" lvl="4" indent="-342900" algn="l" rtl="0">
              <a:lnSpc>
                <a:spcPct val="90000"/>
              </a:lnSpc>
              <a:spcBef>
                <a:spcPts val="500"/>
              </a:spcBef>
              <a:spcAft>
                <a:spcPts val="0"/>
              </a:spcAft>
              <a:buClr>
                <a:srgbClr val="595959"/>
              </a:buClr>
              <a:buSzPts val="1800"/>
              <a:buFont typeface="Arial"/>
              <a:buChar char="•"/>
              <a:defRPr sz="1800" b="0" i="0" u="none" strike="noStrike" cap="none">
                <a:solidFill>
                  <a:srgbClr val="595959"/>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2" name="Google Shape;262;p75"/>
          <p:cNvSpPr txBox="1">
            <a:spLocks noGrp="1"/>
          </p:cNvSpPr>
          <p:nvPr>
            <p:ph type="title"/>
          </p:nvPr>
        </p:nvSpPr>
        <p:spPr>
          <a:xfrm>
            <a:off x="739728" y="402273"/>
            <a:ext cx="15546675" cy="131092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88FC8"/>
              </a:buClr>
              <a:buSzPts val="5169"/>
              <a:buFont typeface="Calibri"/>
              <a:buNone/>
              <a:defRPr sz="5169" b="1" i="0" u="none" strike="noStrike" cap="none">
                <a:solidFill>
                  <a:srgbClr val="088FC8"/>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grpSp>
        <p:nvGrpSpPr>
          <p:cNvPr id="263" name="Google Shape;263;p75"/>
          <p:cNvGrpSpPr/>
          <p:nvPr/>
        </p:nvGrpSpPr>
        <p:grpSpPr>
          <a:xfrm>
            <a:off x="15383975" y="9487762"/>
            <a:ext cx="2846561" cy="282023"/>
            <a:chOff x="9744815" y="6296146"/>
            <a:chExt cx="1897707" cy="188015"/>
          </a:xfrm>
        </p:grpSpPr>
        <p:sp>
          <p:nvSpPr>
            <p:cNvPr id="264" name="Google Shape;264;p75"/>
            <p:cNvSpPr/>
            <p:nvPr/>
          </p:nvSpPr>
          <p:spPr>
            <a:xfrm>
              <a:off x="9744815" y="6303892"/>
              <a:ext cx="56097" cy="56097"/>
            </a:xfrm>
            <a:prstGeom prst="ellipse">
              <a:avLst/>
            </a:prstGeom>
            <a:solidFill>
              <a:srgbClr val="B2D7E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600"/>
                <a:buFont typeface="Calibri"/>
                <a:buNone/>
              </a:pPr>
              <a:endParaRPr sz="3600">
                <a:solidFill>
                  <a:schemeClr val="dk1"/>
                </a:solidFill>
                <a:latin typeface="Calibri"/>
                <a:ea typeface="Calibri"/>
                <a:cs typeface="Calibri"/>
                <a:sym typeface="Calibri"/>
              </a:endParaRPr>
            </a:p>
          </p:txBody>
        </p:sp>
        <p:sp>
          <p:nvSpPr>
            <p:cNvPr id="265" name="Google Shape;265;p75"/>
            <p:cNvSpPr/>
            <p:nvPr/>
          </p:nvSpPr>
          <p:spPr>
            <a:xfrm>
              <a:off x="9867578" y="6303892"/>
              <a:ext cx="56097" cy="56097"/>
            </a:xfrm>
            <a:prstGeom prst="ellipse">
              <a:avLst/>
            </a:prstGeom>
            <a:solidFill>
              <a:srgbClr val="B2D7E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600"/>
                <a:buFont typeface="Calibri"/>
                <a:buNone/>
              </a:pPr>
              <a:endParaRPr sz="3600">
                <a:solidFill>
                  <a:schemeClr val="dk1"/>
                </a:solidFill>
                <a:latin typeface="Calibri"/>
                <a:ea typeface="Calibri"/>
                <a:cs typeface="Calibri"/>
                <a:sym typeface="Calibri"/>
              </a:endParaRPr>
            </a:p>
          </p:txBody>
        </p:sp>
        <p:sp>
          <p:nvSpPr>
            <p:cNvPr id="266" name="Google Shape;266;p75"/>
            <p:cNvSpPr/>
            <p:nvPr/>
          </p:nvSpPr>
          <p:spPr>
            <a:xfrm>
              <a:off x="9990341" y="6303892"/>
              <a:ext cx="56097" cy="56097"/>
            </a:xfrm>
            <a:prstGeom prst="ellipse">
              <a:avLst/>
            </a:prstGeom>
            <a:solidFill>
              <a:srgbClr val="B2D7E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600"/>
                <a:buFont typeface="Calibri"/>
                <a:buNone/>
              </a:pPr>
              <a:endParaRPr sz="3600">
                <a:solidFill>
                  <a:schemeClr val="dk1"/>
                </a:solidFill>
                <a:latin typeface="Calibri"/>
                <a:ea typeface="Calibri"/>
                <a:cs typeface="Calibri"/>
                <a:sym typeface="Calibri"/>
              </a:endParaRPr>
            </a:p>
          </p:txBody>
        </p:sp>
        <p:sp>
          <p:nvSpPr>
            <p:cNvPr id="267" name="Google Shape;267;p75"/>
            <p:cNvSpPr/>
            <p:nvPr/>
          </p:nvSpPr>
          <p:spPr>
            <a:xfrm>
              <a:off x="10113104" y="6303892"/>
              <a:ext cx="56097" cy="56097"/>
            </a:xfrm>
            <a:prstGeom prst="ellipse">
              <a:avLst/>
            </a:prstGeom>
            <a:solidFill>
              <a:srgbClr val="B2D7E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600"/>
                <a:buFont typeface="Calibri"/>
                <a:buNone/>
              </a:pPr>
              <a:endParaRPr sz="3600">
                <a:solidFill>
                  <a:schemeClr val="dk1"/>
                </a:solidFill>
                <a:latin typeface="Calibri"/>
                <a:ea typeface="Calibri"/>
                <a:cs typeface="Calibri"/>
                <a:sym typeface="Calibri"/>
              </a:endParaRPr>
            </a:p>
          </p:txBody>
        </p:sp>
        <p:sp>
          <p:nvSpPr>
            <p:cNvPr id="268" name="Google Shape;268;p75"/>
            <p:cNvSpPr/>
            <p:nvPr/>
          </p:nvSpPr>
          <p:spPr>
            <a:xfrm>
              <a:off x="9744815" y="6428064"/>
              <a:ext cx="56097" cy="56097"/>
            </a:xfrm>
            <a:prstGeom prst="ellipse">
              <a:avLst/>
            </a:prstGeom>
            <a:solidFill>
              <a:srgbClr val="B2D7E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600"/>
                <a:buFont typeface="Calibri"/>
                <a:buNone/>
              </a:pPr>
              <a:endParaRPr sz="3600">
                <a:solidFill>
                  <a:schemeClr val="dk1"/>
                </a:solidFill>
                <a:latin typeface="Calibri"/>
                <a:ea typeface="Calibri"/>
                <a:cs typeface="Calibri"/>
                <a:sym typeface="Calibri"/>
              </a:endParaRPr>
            </a:p>
          </p:txBody>
        </p:sp>
        <p:sp>
          <p:nvSpPr>
            <p:cNvPr id="269" name="Google Shape;269;p75"/>
            <p:cNvSpPr/>
            <p:nvPr/>
          </p:nvSpPr>
          <p:spPr>
            <a:xfrm>
              <a:off x="9867578" y="6428064"/>
              <a:ext cx="56097" cy="56097"/>
            </a:xfrm>
            <a:prstGeom prst="ellipse">
              <a:avLst/>
            </a:prstGeom>
            <a:solidFill>
              <a:srgbClr val="B2D7E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600"/>
                <a:buFont typeface="Calibri"/>
                <a:buNone/>
              </a:pPr>
              <a:endParaRPr sz="3600">
                <a:solidFill>
                  <a:schemeClr val="dk1"/>
                </a:solidFill>
                <a:latin typeface="Calibri"/>
                <a:ea typeface="Calibri"/>
                <a:cs typeface="Calibri"/>
                <a:sym typeface="Calibri"/>
              </a:endParaRPr>
            </a:p>
          </p:txBody>
        </p:sp>
        <p:sp>
          <p:nvSpPr>
            <p:cNvPr id="270" name="Google Shape;270;p75"/>
            <p:cNvSpPr/>
            <p:nvPr/>
          </p:nvSpPr>
          <p:spPr>
            <a:xfrm>
              <a:off x="9990341" y="6428064"/>
              <a:ext cx="56097" cy="56097"/>
            </a:xfrm>
            <a:prstGeom prst="ellipse">
              <a:avLst/>
            </a:prstGeom>
            <a:solidFill>
              <a:srgbClr val="B2D7E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600"/>
                <a:buFont typeface="Calibri"/>
                <a:buNone/>
              </a:pPr>
              <a:endParaRPr sz="3600">
                <a:solidFill>
                  <a:schemeClr val="dk1"/>
                </a:solidFill>
                <a:latin typeface="Calibri"/>
                <a:ea typeface="Calibri"/>
                <a:cs typeface="Calibri"/>
                <a:sym typeface="Calibri"/>
              </a:endParaRPr>
            </a:p>
          </p:txBody>
        </p:sp>
        <p:sp>
          <p:nvSpPr>
            <p:cNvPr id="271" name="Google Shape;271;p75"/>
            <p:cNvSpPr/>
            <p:nvPr/>
          </p:nvSpPr>
          <p:spPr>
            <a:xfrm>
              <a:off x="10113104" y="6428064"/>
              <a:ext cx="56097" cy="56097"/>
            </a:xfrm>
            <a:prstGeom prst="ellipse">
              <a:avLst/>
            </a:prstGeom>
            <a:solidFill>
              <a:srgbClr val="B2D7E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600"/>
                <a:buFont typeface="Calibri"/>
                <a:buNone/>
              </a:pPr>
              <a:endParaRPr sz="3600">
                <a:solidFill>
                  <a:schemeClr val="dk1"/>
                </a:solidFill>
                <a:latin typeface="Calibri"/>
                <a:ea typeface="Calibri"/>
                <a:cs typeface="Calibri"/>
                <a:sym typeface="Calibri"/>
              </a:endParaRPr>
            </a:p>
          </p:txBody>
        </p:sp>
        <p:sp>
          <p:nvSpPr>
            <p:cNvPr id="272" name="Google Shape;272;p75"/>
            <p:cNvSpPr/>
            <p:nvPr/>
          </p:nvSpPr>
          <p:spPr>
            <a:xfrm>
              <a:off x="10238189" y="6303892"/>
              <a:ext cx="56097" cy="56097"/>
            </a:xfrm>
            <a:prstGeom prst="ellipse">
              <a:avLst/>
            </a:prstGeom>
            <a:solidFill>
              <a:srgbClr val="B2D7E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600"/>
                <a:buFont typeface="Calibri"/>
                <a:buNone/>
              </a:pPr>
              <a:endParaRPr sz="3600">
                <a:solidFill>
                  <a:schemeClr val="dk1"/>
                </a:solidFill>
                <a:latin typeface="Calibri"/>
                <a:ea typeface="Calibri"/>
                <a:cs typeface="Calibri"/>
                <a:sym typeface="Calibri"/>
              </a:endParaRPr>
            </a:p>
          </p:txBody>
        </p:sp>
        <p:sp>
          <p:nvSpPr>
            <p:cNvPr id="273" name="Google Shape;273;p75"/>
            <p:cNvSpPr/>
            <p:nvPr/>
          </p:nvSpPr>
          <p:spPr>
            <a:xfrm>
              <a:off x="10360952" y="6303892"/>
              <a:ext cx="56097" cy="56097"/>
            </a:xfrm>
            <a:prstGeom prst="ellipse">
              <a:avLst/>
            </a:prstGeom>
            <a:solidFill>
              <a:srgbClr val="B2D7E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600"/>
                <a:buFont typeface="Calibri"/>
                <a:buNone/>
              </a:pPr>
              <a:endParaRPr sz="3600">
                <a:solidFill>
                  <a:schemeClr val="dk1"/>
                </a:solidFill>
                <a:latin typeface="Calibri"/>
                <a:ea typeface="Calibri"/>
                <a:cs typeface="Calibri"/>
                <a:sym typeface="Calibri"/>
              </a:endParaRPr>
            </a:p>
          </p:txBody>
        </p:sp>
        <p:sp>
          <p:nvSpPr>
            <p:cNvPr id="274" name="Google Shape;274;p75"/>
            <p:cNvSpPr/>
            <p:nvPr/>
          </p:nvSpPr>
          <p:spPr>
            <a:xfrm>
              <a:off x="10483715" y="6303892"/>
              <a:ext cx="56097" cy="56097"/>
            </a:xfrm>
            <a:prstGeom prst="ellipse">
              <a:avLst/>
            </a:prstGeom>
            <a:solidFill>
              <a:srgbClr val="B2D7E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600"/>
                <a:buFont typeface="Calibri"/>
                <a:buNone/>
              </a:pPr>
              <a:endParaRPr sz="3600">
                <a:solidFill>
                  <a:schemeClr val="dk1"/>
                </a:solidFill>
                <a:latin typeface="Calibri"/>
                <a:ea typeface="Calibri"/>
                <a:cs typeface="Calibri"/>
                <a:sym typeface="Calibri"/>
              </a:endParaRPr>
            </a:p>
          </p:txBody>
        </p:sp>
        <p:sp>
          <p:nvSpPr>
            <p:cNvPr id="275" name="Google Shape;275;p75"/>
            <p:cNvSpPr/>
            <p:nvPr/>
          </p:nvSpPr>
          <p:spPr>
            <a:xfrm>
              <a:off x="10606478" y="6303892"/>
              <a:ext cx="56097" cy="56097"/>
            </a:xfrm>
            <a:prstGeom prst="ellipse">
              <a:avLst/>
            </a:prstGeom>
            <a:solidFill>
              <a:srgbClr val="B2D7E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600"/>
                <a:buFont typeface="Calibri"/>
                <a:buNone/>
              </a:pPr>
              <a:endParaRPr sz="3600">
                <a:solidFill>
                  <a:schemeClr val="dk1"/>
                </a:solidFill>
                <a:latin typeface="Calibri"/>
                <a:ea typeface="Calibri"/>
                <a:cs typeface="Calibri"/>
                <a:sym typeface="Calibri"/>
              </a:endParaRPr>
            </a:p>
          </p:txBody>
        </p:sp>
        <p:sp>
          <p:nvSpPr>
            <p:cNvPr id="276" name="Google Shape;276;p75"/>
            <p:cNvSpPr/>
            <p:nvPr/>
          </p:nvSpPr>
          <p:spPr>
            <a:xfrm>
              <a:off x="10238189" y="6428064"/>
              <a:ext cx="56097" cy="56097"/>
            </a:xfrm>
            <a:prstGeom prst="ellipse">
              <a:avLst/>
            </a:prstGeom>
            <a:solidFill>
              <a:srgbClr val="B2D7E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600"/>
                <a:buFont typeface="Calibri"/>
                <a:buNone/>
              </a:pPr>
              <a:endParaRPr sz="3600">
                <a:solidFill>
                  <a:schemeClr val="dk1"/>
                </a:solidFill>
                <a:latin typeface="Calibri"/>
                <a:ea typeface="Calibri"/>
                <a:cs typeface="Calibri"/>
                <a:sym typeface="Calibri"/>
              </a:endParaRPr>
            </a:p>
          </p:txBody>
        </p:sp>
        <p:sp>
          <p:nvSpPr>
            <p:cNvPr id="277" name="Google Shape;277;p75"/>
            <p:cNvSpPr/>
            <p:nvPr/>
          </p:nvSpPr>
          <p:spPr>
            <a:xfrm>
              <a:off x="10360952" y="6428064"/>
              <a:ext cx="56097" cy="56097"/>
            </a:xfrm>
            <a:prstGeom prst="ellipse">
              <a:avLst/>
            </a:prstGeom>
            <a:solidFill>
              <a:srgbClr val="B2D7E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600"/>
                <a:buFont typeface="Calibri"/>
                <a:buNone/>
              </a:pPr>
              <a:endParaRPr sz="3600">
                <a:solidFill>
                  <a:schemeClr val="dk1"/>
                </a:solidFill>
                <a:latin typeface="Calibri"/>
                <a:ea typeface="Calibri"/>
                <a:cs typeface="Calibri"/>
                <a:sym typeface="Calibri"/>
              </a:endParaRPr>
            </a:p>
          </p:txBody>
        </p:sp>
        <p:sp>
          <p:nvSpPr>
            <p:cNvPr id="278" name="Google Shape;278;p75"/>
            <p:cNvSpPr/>
            <p:nvPr/>
          </p:nvSpPr>
          <p:spPr>
            <a:xfrm>
              <a:off x="10483715" y="6428064"/>
              <a:ext cx="56097" cy="56097"/>
            </a:xfrm>
            <a:prstGeom prst="ellipse">
              <a:avLst/>
            </a:prstGeom>
            <a:solidFill>
              <a:srgbClr val="B2D7E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600"/>
                <a:buFont typeface="Calibri"/>
                <a:buNone/>
              </a:pPr>
              <a:endParaRPr sz="3600">
                <a:solidFill>
                  <a:schemeClr val="dk1"/>
                </a:solidFill>
                <a:latin typeface="Calibri"/>
                <a:ea typeface="Calibri"/>
                <a:cs typeface="Calibri"/>
                <a:sym typeface="Calibri"/>
              </a:endParaRPr>
            </a:p>
          </p:txBody>
        </p:sp>
        <p:sp>
          <p:nvSpPr>
            <p:cNvPr id="279" name="Google Shape;279;p75"/>
            <p:cNvSpPr/>
            <p:nvPr/>
          </p:nvSpPr>
          <p:spPr>
            <a:xfrm>
              <a:off x="10606478" y="6428064"/>
              <a:ext cx="56097" cy="56097"/>
            </a:xfrm>
            <a:prstGeom prst="ellipse">
              <a:avLst/>
            </a:prstGeom>
            <a:solidFill>
              <a:srgbClr val="B2D7E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600"/>
                <a:buFont typeface="Calibri"/>
                <a:buNone/>
              </a:pPr>
              <a:endParaRPr sz="3600">
                <a:solidFill>
                  <a:schemeClr val="dk1"/>
                </a:solidFill>
                <a:latin typeface="Calibri"/>
                <a:ea typeface="Calibri"/>
                <a:cs typeface="Calibri"/>
                <a:sym typeface="Calibri"/>
              </a:endParaRPr>
            </a:p>
          </p:txBody>
        </p:sp>
        <p:sp>
          <p:nvSpPr>
            <p:cNvPr id="280" name="Google Shape;280;p75"/>
            <p:cNvSpPr/>
            <p:nvPr/>
          </p:nvSpPr>
          <p:spPr>
            <a:xfrm>
              <a:off x="10724762" y="6296146"/>
              <a:ext cx="56097" cy="56097"/>
            </a:xfrm>
            <a:prstGeom prst="ellipse">
              <a:avLst/>
            </a:prstGeom>
            <a:solidFill>
              <a:srgbClr val="B2D7E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600"/>
                <a:buFont typeface="Calibri"/>
                <a:buNone/>
              </a:pPr>
              <a:endParaRPr sz="3600">
                <a:solidFill>
                  <a:schemeClr val="dk1"/>
                </a:solidFill>
                <a:latin typeface="Calibri"/>
                <a:ea typeface="Calibri"/>
                <a:cs typeface="Calibri"/>
                <a:sym typeface="Calibri"/>
              </a:endParaRPr>
            </a:p>
          </p:txBody>
        </p:sp>
        <p:sp>
          <p:nvSpPr>
            <p:cNvPr id="281" name="Google Shape;281;p75"/>
            <p:cNvSpPr/>
            <p:nvPr/>
          </p:nvSpPr>
          <p:spPr>
            <a:xfrm>
              <a:off x="10847525" y="6296146"/>
              <a:ext cx="56097" cy="56097"/>
            </a:xfrm>
            <a:prstGeom prst="ellipse">
              <a:avLst/>
            </a:prstGeom>
            <a:solidFill>
              <a:srgbClr val="B2D7E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600"/>
                <a:buFont typeface="Calibri"/>
                <a:buNone/>
              </a:pPr>
              <a:endParaRPr sz="3600">
                <a:solidFill>
                  <a:schemeClr val="dk1"/>
                </a:solidFill>
                <a:latin typeface="Calibri"/>
                <a:ea typeface="Calibri"/>
                <a:cs typeface="Calibri"/>
                <a:sym typeface="Calibri"/>
              </a:endParaRPr>
            </a:p>
          </p:txBody>
        </p:sp>
        <p:sp>
          <p:nvSpPr>
            <p:cNvPr id="282" name="Google Shape;282;p75"/>
            <p:cNvSpPr/>
            <p:nvPr/>
          </p:nvSpPr>
          <p:spPr>
            <a:xfrm>
              <a:off x="10970288" y="6296146"/>
              <a:ext cx="56097" cy="56097"/>
            </a:xfrm>
            <a:prstGeom prst="ellipse">
              <a:avLst/>
            </a:prstGeom>
            <a:solidFill>
              <a:srgbClr val="B2D7E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600"/>
                <a:buFont typeface="Calibri"/>
                <a:buNone/>
              </a:pPr>
              <a:endParaRPr sz="3600">
                <a:solidFill>
                  <a:schemeClr val="dk1"/>
                </a:solidFill>
                <a:latin typeface="Calibri"/>
                <a:ea typeface="Calibri"/>
                <a:cs typeface="Calibri"/>
                <a:sym typeface="Calibri"/>
              </a:endParaRPr>
            </a:p>
          </p:txBody>
        </p:sp>
        <p:sp>
          <p:nvSpPr>
            <p:cNvPr id="283" name="Google Shape;283;p75"/>
            <p:cNvSpPr/>
            <p:nvPr/>
          </p:nvSpPr>
          <p:spPr>
            <a:xfrm>
              <a:off x="11093051" y="6296146"/>
              <a:ext cx="56097" cy="56097"/>
            </a:xfrm>
            <a:prstGeom prst="ellipse">
              <a:avLst/>
            </a:prstGeom>
            <a:solidFill>
              <a:srgbClr val="B2D7E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600"/>
                <a:buFont typeface="Calibri"/>
                <a:buNone/>
              </a:pPr>
              <a:endParaRPr sz="3600">
                <a:solidFill>
                  <a:schemeClr val="dk1"/>
                </a:solidFill>
                <a:latin typeface="Calibri"/>
                <a:ea typeface="Calibri"/>
                <a:cs typeface="Calibri"/>
                <a:sym typeface="Calibri"/>
              </a:endParaRPr>
            </a:p>
          </p:txBody>
        </p:sp>
        <p:sp>
          <p:nvSpPr>
            <p:cNvPr id="284" name="Google Shape;284;p75"/>
            <p:cNvSpPr/>
            <p:nvPr/>
          </p:nvSpPr>
          <p:spPr>
            <a:xfrm>
              <a:off x="10724762" y="6420318"/>
              <a:ext cx="56097" cy="56097"/>
            </a:xfrm>
            <a:prstGeom prst="ellipse">
              <a:avLst/>
            </a:prstGeom>
            <a:solidFill>
              <a:srgbClr val="B2D7E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600"/>
                <a:buFont typeface="Calibri"/>
                <a:buNone/>
              </a:pPr>
              <a:endParaRPr sz="3600">
                <a:solidFill>
                  <a:schemeClr val="dk1"/>
                </a:solidFill>
                <a:latin typeface="Calibri"/>
                <a:ea typeface="Calibri"/>
                <a:cs typeface="Calibri"/>
                <a:sym typeface="Calibri"/>
              </a:endParaRPr>
            </a:p>
          </p:txBody>
        </p:sp>
        <p:sp>
          <p:nvSpPr>
            <p:cNvPr id="285" name="Google Shape;285;p75"/>
            <p:cNvSpPr/>
            <p:nvPr/>
          </p:nvSpPr>
          <p:spPr>
            <a:xfrm>
              <a:off x="10847525" y="6420318"/>
              <a:ext cx="56097" cy="56097"/>
            </a:xfrm>
            <a:prstGeom prst="ellipse">
              <a:avLst/>
            </a:prstGeom>
            <a:solidFill>
              <a:srgbClr val="B2D7E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600"/>
                <a:buFont typeface="Calibri"/>
                <a:buNone/>
              </a:pPr>
              <a:endParaRPr sz="3600">
                <a:solidFill>
                  <a:schemeClr val="dk1"/>
                </a:solidFill>
                <a:latin typeface="Calibri"/>
                <a:ea typeface="Calibri"/>
                <a:cs typeface="Calibri"/>
                <a:sym typeface="Calibri"/>
              </a:endParaRPr>
            </a:p>
          </p:txBody>
        </p:sp>
        <p:sp>
          <p:nvSpPr>
            <p:cNvPr id="286" name="Google Shape;286;p75"/>
            <p:cNvSpPr/>
            <p:nvPr/>
          </p:nvSpPr>
          <p:spPr>
            <a:xfrm>
              <a:off x="10970288" y="6420318"/>
              <a:ext cx="56097" cy="56097"/>
            </a:xfrm>
            <a:prstGeom prst="ellipse">
              <a:avLst/>
            </a:prstGeom>
            <a:solidFill>
              <a:srgbClr val="B2D7E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600"/>
                <a:buFont typeface="Calibri"/>
                <a:buNone/>
              </a:pPr>
              <a:endParaRPr sz="3600">
                <a:solidFill>
                  <a:schemeClr val="dk1"/>
                </a:solidFill>
                <a:latin typeface="Calibri"/>
                <a:ea typeface="Calibri"/>
                <a:cs typeface="Calibri"/>
                <a:sym typeface="Calibri"/>
              </a:endParaRPr>
            </a:p>
          </p:txBody>
        </p:sp>
        <p:sp>
          <p:nvSpPr>
            <p:cNvPr id="287" name="Google Shape;287;p75"/>
            <p:cNvSpPr/>
            <p:nvPr/>
          </p:nvSpPr>
          <p:spPr>
            <a:xfrm>
              <a:off x="11093051" y="6420318"/>
              <a:ext cx="56097" cy="56097"/>
            </a:xfrm>
            <a:prstGeom prst="ellipse">
              <a:avLst/>
            </a:prstGeom>
            <a:solidFill>
              <a:srgbClr val="B2D7E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600"/>
                <a:buFont typeface="Calibri"/>
                <a:buNone/>
              </a:pPr>
              <a:endParaRPr sz="3600">
                <a:solidFill>
                  <a:schemeClr val="dk1"/>
                </a:solidFill>
                <a:latin typeface="Calibri"/>
                <a:ea typeface="Calibri"/>
                <a:cs typeface="Calibri"/>
                <a:sym typeface="Calibri"/>
              </a:endParaRPr>
            </a:p>
          </p:txBody>
        </p:sp>
        <p:sp>
          <p:nvSpPr>
            <p:cNvPr id="288" name="Google Shape;288;p75"/>
            <p:cNvSpPr/>
            <p:nvPr/>
          </p:nvSpPr>
          <p:spPr>
            <a:xfrm>
              <a:off x="11218136" y="6296146"/>
              <a:ext cx="56097" cy="56097"/>
            </a:xfrm>
            <a:prstGeom prst="ellipse">
              <a:avLst/>
            </a:prstGeom>
            <a:solidFill>
              <a:srgbClr val="B2D7E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600"/>
                <a:buFont typeface="Calibri"/>
                <a:buNone/>
              </a:pPr>
              <a:endParaRPr sz="3600">
                <a:solidFill>
                  <a:schemeClr val="dk1"/>
                </a:solidFill>
                <a:latin typeface="Calibri"/>
                <a:ea typeface="Calibri"/>
                <a:cs typeface="Calibri"/>
                <a:sym typeface="Calibri"/>
              </a:endParaRPr>
            </a:p>
          </p:txBody>
        </p:sp>
        <p:sp>
          <p:nvSpPr>
            <p:cNvPr id="289" name="Google Shape;289;p75"/>
            <p:cNvSpPr/>
            <p:nvPr/>
          </p:nvSpPr>
          <p:spPr>
            <a:xfrm>
              <a:off x="11340899" y="6296146"/>
              <a:ext cx="56097" cy="56097"/>
            </a:xfrm>
            <a:prstGeom prst="ellipse">
              <a:avLst/>
            </a:prstGeom>
            <a:solidFill>
              <a:srgbClr val="B2D7E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600"/>
                <a:buFont typeface="Calibri"/>
                <a:buNone/>
              </a:pPr>
              <a:endParaRPr sz="3600">
                <a:solidFill>
                  <a:schemeClr val="dk1"/>
                </a:solidFill>
                <a:latin typeface="Calibri"/>
                <a:ea typeface="Calibri"/>
                <a:cs typeface="Calibri"/>
                <a:sym typeface="Calibri"/>
              </a:endParaRPr>
            </a:p>
          </p:txBody>
        </p:sp>
        <p:sp>
          <p:nvSpPr>
            <p:cNvPr id="290" name="Google Shape;290;p75"/>
            <p:cNvSpPr/>
            <p:nvPr/>
          </p:nvSpPr>
          <p:spPr>
            <a:xfrm>
              <a:off x="11463662" y="6296146"/>
              <a:ext cx="56097" cy="56097"/>
            </a:xfrm>
            <a:prstGeom prst="ellipse">
              <a:avLst/>
            </a:prstGeom>
            <a:solidFill>
              <a:srgbClr val="B2D7E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600"/>
                <a:buFont typeface="Calibri"/>
                <a:buNone/>
              </a:pPr>
              <a:endParaRPr sz="3600">
                <a:solidFill>
                  <a:schemeClr val="dk1"/>
                </a:solidFill>
                <a:latin typeface="Calibri"/>
                <a:ea typeface="Calibri"/>
                <a:cs typeface="Calibri"/>
                <a:sym typeface="Calibri"/>
              </a:endParaRPr>
            </a:p>
          </p:txBody>
        </p:sp>
        <p:sp>
          <p:nvSpPr>
            <p:cNvPr id="291" name="Google Shape;291;p75"/>
            <p:cNvSpPr/>
            <p:nvPr/>
          </p:nvSpPr>
          <p:spPr>
            <a:xfrm>
              <a:off x="11586425" y="6296146"/>
              <a:ext cx="56097" cy="56097"/>
            </a:xfrm>
            <a:prstGeom prst="ellipse">
              <a:avLst/>
            </a:prstGeom>
            <a:solidFill>
              <a:srgbClr val="B2D7E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600"/>
                <a:buFont typeface="Calibri"/>
                <a:buNone/>
              </a:pPr>
              <a:endParaRPr sz="3600">
                <a:solidFill>
                  <a:schemeClr val="dk1"/>
                </a:solidFill>
                <a:latin typeface="Calibri"/>
                <a:ea typeface="Calibri"/>
                <a:cs typeface="Calibri"/>
                <a:sym typeface="Calibri"/>
              </a:endParaRPr>
            </a:p>
          </p:txBody>
        </p:sp>
        <p:sp>
          <p:nvSpPr>
            <p:cNvPr id="292" name="Google Shape;292;p75"/>
            <p:cNvSpPr/>
            <p:nvPr/>
          </p:nvSpPr>
          <p:spPr>
            <a:xfrm>
              <a:off x="11218136" y="6420318"/>
              <a:ext cx="56097" cy="56097"/>
            </a:xfrm>
            <a:prstGeom prst="ellipse">
              <a:avLst/>
            </a:prstGeom>
            <a:solidFill>
              <a:srgbClr val="B2D7E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600"/>
                <a:buFont typeface="Calibri"/>
                <a:buNone/>
              </a:pPr>
              <a:endParaRPr sz="3600">
                <a:solidFill>
                  <a:schemeClr val="dk1"/>
                </a:solidFill>
                <a:latin typeface="Calibri"/>
                <a:ea typeface="Calibri"/>
                <a:cs typeface="Calibri"/>
                <a:sym typeface="Calibri"/>
              </a:endParaRPr>
            </a:p>
          </p:txBody>
        </p:sp>
        <p:sp>
          <p:nvSpPr>
            <p:cNvPr id="293" name="Google Shape;293;p75"/>
            <p:cNvSpPr/>
            <p:nvPr/>
          </p:nvSpPr>
          <p:spPr>
            <a:xfrm>
              <a:off x="11340899" y="6420318"/>
              <a:ext cx="56097" cy="56097"/>
            </a:xfrm>
            <a:prstGeom prst="ellipse">
              <a:avLst/>
            </a:prstGeom>
            <a:solidFill>
              <a:srgbClr val="B2D7E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600"/>
                <a:buFont typeface="Calibri"/>
                <a:buNone/>
              </a:pPr>
              <a:endParaRPr sz="3600">
                <a:solidFill>
                  <a:schemeClr val="dk1"/>
                </a:solidFill>
                <a:latin typeface="Calibri"/>
                <a:ea typeface="Calibri"/>
                <a:cs typeface="Calibri"/>
                <a:sym typeface="Calibri"/>
              </a:endParaRPr>
            </a:p>
          </p:txBody>
        </p:sp>
        <p:sp>
          <p:nvSpPr>
            <p:cNvPr id="294" name="Google Shape;294;p75"/>
            <p:cNvSpPr/>
            <p:nvPr/>
          </p:nvSpPr>
          <p:spPr>
            <a:xfrm>
              <a:off x="11463662" y="6420318"/>
              <a:ext cx="56097" cy="56097"/>
            </a:xfrm>
            <a:prstGeom prst="ellipse">
              <a:avLst/>
            </a:prstGeom>
            <a:solidFill>
              <a:srgbClr val="B2D7E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600"/>
                <a:buFont typeface="Calibri"/>
                <a:buNone/>
              </a:pPr>
              <a:endParaRPr sz="3600">
                <a:solidFill>
                  <a:schemeClr val="dk1"/>
                </a:solidFill>
                <a:latin typeface="Calibri"/>
                <a:ea typeface="Calibri"/>
                <a:cs typeface="Calibri"/>
                <a:sym typeface="Calibri"/>
              </a:endParaRPr>
            </a:p>
          </p:txBody>
        </p:sp>
        <p:sp>
          <p:nvSpPr>
            <p:cNvPr id="295" name="Google Shape;295;p75"/>
            <p:cNvSpPr/>
            <p:nvPr/>
          </p:nvSpPr>
          <p:spPr>
            <a:xfrm>
              <a:off x="11586425" y="6420318"/>
              <a:ext cx="56097" cy="56097"/>
            </a:xfrm>
            <a:prstGeom prst="ellipse">
              <a:avLst/>
            </a:prstGeom>
            <a:solidFill>
              <a:srgbClr val="B2D7E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600"/>
                <a:buFont typeface="Calibri"/>
                <a:buNone/>
              </a:pPr>
              <a:endParaRPr sz="3600">
                <a:solidFill>
                  <a:schemeClr val="dk1"/>
                </a:solidFill>
                <a:latin typeface="Calibri"/>
                <a:ea typeface="Calibri"/>
                <a:cs typeface="Calibri"/>
                <a:sym typeface="Calibri"/>
              </a:endParaRPr>
            </a:p>
          </p:txBody>
        </p:sp>
      </p:grpSp>
      <p:grpSp>
        <p:nvGrpSpPr>
          <p:cNvPr id="296" name="Google Shape;296;p75"/>
          <p:cNvGrpSpPr/>
          <p:nvPr/>
        </p:nvGrpSpPr>
        <p:grpSpPr>
          <a:xfrm>
            <a:off x="16483785" y="461672"/>
            <a:ext cx="1376640" cy="646553"/>
            <a:chOff x="7550255" y="7081625"/>
            <a:chExt cx="917760" cy="431035"/>
          </a:xfrm>
        </p:grpSpPr>
        <p:sp>
          <p:nvSpPr>
            <p:cNvPr id="297" name="Google Shape;297;p75"/>
            <p:cNvSpPr/>
            <p:nvPr/>
          </p:nvSpPr>
          <p:spPr>
            <a:xfrm>
              <a:off x="7550255" y="7081625"/>
              <a:ext cx="56097" cy="56097"/>
            </a:xfrm>
            <a:prstGeom prst="ellipse">
              <a:avLst/>
            </a:prstGeom>
            <a:solidFill>
              <a:srgbClr val="BFDEE9"/>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3600">
                <a:solidFill>
                  <a:schemeClr val="dk1"/>
                </a:solidFill>
                <a:latin typeface="Calibri"/>
                <a:ea typeface="Calibri"/>
                <a:cs typeface="Calibri"/>
                <a:sym typeface="Calibri"/>
              </a:endParaRPr>
            </a:p>
          </p:txBody>
        </p:sp>
        <p:sp>
          <p:nvSpPr>
            <p:cNvPr id="298" name="Google Shape;298;p75"/>
            <p:cNvSpPr/>
            <p:nvPr/>
          </p:nvSpPr>
          <p:spPr>
            <a:xfrm>
              <a:off x="7550255" y="7205797"/>
              <a:ext cx="56097" cy="56097"/>
            </a:xfrm>
            <a:prstGeom prst="ellipse">
              <a:avLst/>
            </a:prstGeom>
            <a:solidFill>
              <a:srgbClr val="BFDEE9"/>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3600">
                <a:solidFill>
                  <a:schemeClr val="dk1"/>
                </a:solidFill>
                <a:latin typeface="Calibri"/>
                <a:ea typeface="Calibri"/>
                <a:cs typeface="Calibri"/>
                <a:sym typeface="Calibri"/>
              </a:endParaRPr>
            </a:p>
          </p:txBody>
        </p:sp>
        <p:sp>
          <p:nvSpPr>
            <p:cNvPr id="299" name="Google Shape;299;p75"/>
            <p:cNvSpPr/>
            <p:nvPr/>
          </p:nvSpPr>
          <p:spPr>
            <a:xfrm>
              <a:off x="7673018" y="7081625"/>
              <a:ext cx="56097" cy="56097"/>
            </a:xfrm>
            <a:prstGeom prst="ellipse">
              <a:avLst/>
            </a:prstGeom>
            <a:solidFill>
              <a:srgbClr val="BFDEE9"/>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3600">
                <a:solidFill>
                  <a:schemeClr val="dk1"/>
                </a:solidFill>
                <a:latin typeface="Calibri"/>
                <a:ea typeface="Calibri"/>
                <a:cs typeface="Calibri"/>
                <a:sym typeface="Calibri"/>
              </a:endParaRPr>
            </a:p>
          </p:txBody>
        </p:sp>
        <p:sp>
          <p:nvSpPr>
            <p:cNvPr id="300" name="Google Shape;300;p75"/>
            <p:cNvSpPr/>
            <p:nvPr/>
          </p:nvSpPr>
          <p:spPr>
            <a:xfrm>
              <a:off x="7795781" y="7081625"/>
              <a:ext cx="56097" cy="56097"/>
            </a:xfrm>
            <a:prstGeom prst="ellipse">
              <a:avLst/>
            </a:prstGeom>
            <a:solidFill>
              <a:srgbClr val="BFDEE9"/>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3600">
                <a:solidFill>
                  <a:schemeClr val="dk1"/>
                </a:solidFill>
                <a:latin typeface="Calibri"/>
                <a:ea typeface="Calibri"/>
                <a:cs typeface="Calibri"/>
                <a:sym typeface="Calibri"/>
              </a:endParaRPr>
            </a:p>
          </p:txBody>
        </p:sp>
        <p:sp>
          <p:nvSpPr>
            <p:cNvPr id="301" name="Google Shape;301;p75"/>
            <p:cNvSpPr/>
            <p:nvPr/>
          </p:nvSpPr>
          <p:spPr>
            <a:xfrm>
              <a:off x="7918544" y="7081625"/>
              <a:ext cx="56097" cy="56097"/>
            </a:xfrm>
            <a:prstGeom prst="ellipse">
              <a:avLst/>
            </a:prstGeom>
            <a:solidFill>
              <a:srgbClr val="BFDEE9"/>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3600">
                <a:solidFill>
                  <a:schemeClr val="dk1"/>
                </a:solidFill>
                <a:latin typeface="Calibri"/>
                <a:ea typeface="Calibri"/>
                <a:cs typeface="Calibri"/>
                <a:sym typeface="Calibri"/>
              </a:endParaRPr>
            </a:p>
          </p:txBody>
        </p:sp>
        <p:sp>
          <p:nvSpPr>
            <p:cNvPr id="302" name="Google Shape;302;p75"/>
            <p:cNvSpPr/>
            <p:nvPr/>
          </p:nvSpPr>
          <p:spPr>
            <a:xfrm>
              <a:off x="7673018" y="7205797"/>
              <a:ext cx="56097" cy="56097"/>
            </a:xfrm>
            <a:prstGeom prst="ellipse">
              <a:avLst/>
            </a:prstGeom>
            <a:solidFill>
              <a:srgbClr val="BFDEE9"/>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3600">
                <a:solidFill>
                  <a:schemeClr val="dk1"/>
                </a:solidFill>
                <a:latin typeface="Calibri"/>
                <a:ea typeface="Calibri"/>
                <a:cs typeface="Calibri"/>
                <a:sym typeface="Calibri"/>
              </a:endParaRPr>
            </a:p>
          </p:txBody>
        </p:sp>
        <p:sp>
          <p:nvSpPr>
            <p:cNvPr id="303" name="Google Shape;303;p75"/>
            <p:cNvSpPr/>
            <p:nvPr/>
          </p:nvSpPr>
          <p:spPr>
            <a:xfrm>
              <a:off x="7795781" y="7205797"/>
              <a:ext cx="56097" cy="56097"/>
            </a:xfrm>
            <a:prstGeom prst="ellipse">
              <a:avLst/>
            </a:prstGeom>
            <a:solidFill>
              <a:srgbClr val="BFDEE9"/>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3600">
                <a:solidFill>
                  <a:schemeClr val="dk1"/>
                </a:solidFill>
                <a:latin typeface="Calibri"/>
                <a:ea typeface="Calibri"/>
                <a:cs typeface="Calibri"/>
                <a:sym typeface="Calibri"/>
              </a:endParaRPr>
            </a:p>
          </p:txBody>
        </p:sp>
        <p:sp>
          <p:nvSpPr>
            <p:cNvPr id="304" name="Google Shape;304;p75"/>
            <p:cNvSpPr/>
            <p:nvPr/>
          </p:nvSpPr>
          <p:spPr>
            <a:xfrm>
              <a:off x="7918544" y="7205797"/>
              <a:ext cx="56097" cy="56097"/>
            </a:xfrm>
            <a:prstGeom prst="ellipse">
              <a:avLst/>
            </a:prstGeom>
            <a:solidFill>
              <a:srgbClr val="BFDEE9"/>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3600">
                <a:solidFill>
                  <a:schemeClr val="dk1"/>
                </a:solidFill>
                <a:latin typeface="Calibri"/>
                <a:ea typeface="Calibri"/>
                <a:cs typeface="Calibri"/>
                <a:sym typeface="Calibri"/>
              </a:endParaRPr>
            </a:p>
          </p:txBody>
        </p:sp>
        <p:sp>
          <p:nvSpPr>
            <p:cNvPr id="305" name="Google Shape;305;p75"/>
            <p:cNvSpPr/>
            <p:nvPr/>
          </p:nvSpPr>
          <p:spPr>
            <a:xfrm>
              <a:off x="8043629" y="7081625"/>
              <a:ext cx="56097" cy="56097"/>
            </a:xfrm>
            <a:prstGeom prst="ellipse">
              <a:avLst/>
            </a:prstGeom>
            <a:solidFill>
              <a:srgbClr val="BFDEE9"/>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3600">
                <a:solidFill>
                  <a:schemeClr val="dk1"/>
                </a:solidFill>
                <a:latin typeface="Calibri"/>
                <a:ea typeface="Calibri"/>
                <a:cs typeface="Calibri"/>
                <a:sym typeface="Calibri"/>
              </a:endParaRPr>
            </a:p>
          </p:txBody>
        </p:sp>
        <p:sp>
          <p:nvSpPr>
            <p:cNvPr id="306" name="Google Shape;306;p75"/>
            <p:cNvSpPr/>
            <p:nvPr/>
          </p:nvSpPr>
          <p:spPr>
            <a:xfrm>
              <a:off x="8043629" y="7205797"/>
              <a:ext cx="56097" cy="56097"/>
            </a:xfrm>
            <a:prstGeom prst="ellipse">
              <a:avLst/>
            </a:prstGeom>
            <a:solidFill>
              <a:srgbClr val="BFDEE9"/>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3600">
                <a:solidFill>
                  <a:schemeClr val="dk1"/>
                </a:solidFill>
                <a:latin typeface="Calibri"/>
                <a:ea typeface="Calibri"/>
                <a:cs typeface="Calibri"/>
                <a:sym typeface="Calibri"/>
              </a:endParaRPr>
            </a:p>
          </p:txBody>
        </p:sp>
        <p:sp>
          <p:nvSpPr>
            <p:cNvPr id="307" name="Google Shape;307;p75"/>
            <p:cNvSpPr/>
            <p:nvPr/>
          </p:nvSpPr>
          <p:spPr>
            <a:xfrm>
              <a:off x="8166392" y="7081625"/>
              <a:ext cx="56097" cy="56097"/>
            </a:xfrm>
            <a:prstGeom prst="ellipse">
              <a:avLst/>
            </a:prstGeom>
            <a:solidFill>
              <a:srgbClr val="BFDEE9"/>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3600">
                <a:solidFill>
                  <a:schemeClr val="dk1"/>
                </a:solidFill>
                <a:latin typeface="Calibri"/>
                <a:ea typeface="Calibri"/>
                <a:cs typeface="Calibri"/>
                <a:sym typeface="Calibri"/>
              </a:endParaRPr>
            </a:p>
          </p:txBody>
        </p:sp>
        <p:sp>
          <p:nvSpPr>
            <p:cNvPr id="308" name="Google Shape;308;p75"/>
            <p:cNvSpPr/>
            <p:nvPr/>
          </p:nvSpPr>
          <p:spPr>
            <a:xfrm>
              <a:off x="8289155" y="7081625"/>
              <a:ext cx="56097" cy="56097"/>
            </a:xfrm>
            <a:prstGeom prst="ellipse">
              <a:avLst/>
            </a:prstGeom>
            <a:solidFill>
              <a:srgbClr val="BFDEE9"/>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3600">
                <a:solidFill>
                  <a:schemeClr val="dk1"/>
                </a:solidFill>
                <a:latin typeface="Calibri"/>
                <a:ea typeface="Calibri"/>
                <a:cs typeface="Calibri"/>
                <a:sym typeface="Calibri"/>
              </a:endParaRPr>
            </a:p>
          </p:txBody>
        </p:sp>
        <p:sp>
          <p:nvSpPr>
            <p:cNvPr id="309" name="Google Shape;309;p75"/>
            <p:cNvSpPr/>
            <p:nvPr/>
          </p:nvSpPr>
          <p:spPr>
            <a:xfrm>
              <a:off x="8411918" y="7081625"/>
              <a:ext cx="56097" cy="56097"/>
            </a:xfrm>
            <a:prstGeom prst="ellipse">
              <a:avLst/>
            </a:prstGeom>
            <a:solidFill>
              <a:srgbClr val="BFDEE9"/>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3600">
                <a:solidFill>
                  <a:schemeClr val="dk1"/>
                </a:solidFill>
                <a:latin typeface="Calibri"/>
                <a:ea typeface="Calibri"/>
                <a:cs typeface="Calibri"/>
                <a:sym typeface="Calibri"/>
              </a:endParaRPr>
            </a:p>
          </p:txBody>
        </p:sp>
        <p:sp>
          <p:nvSpPr>
            <p:cNvPr id="310" name="Google Shape;310;p75"/>
            <p:cNvSpPr/>
            <p:nvPr/>
          </p:nvSpPr>
          <p:spPr>
            <a:xfrm>
              <a:off x="8166392" y="7205797"/>
              <a:ext cx="56097" cy="56097"/>
            </a:xfrm>
            <a:prstGeom prst="ellipse">
              <a:avLst/>
            </a:prstGeom>
            <a:solidFill>
              <a:srgbClr val="BFDEE9"/>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3600">
                <a:solidFill>
                  <a:schemeClr val="dk1"/>
                </a:solidFill>
                <a:latin typeface="Calibri"/>
                <a:ea typeface="Calibri"/>
                <a:cs typeface="Calibri"/>
                <a:sym typeface="Calibri"/>
              </a:endParaRPr>
            </a:p>
          </p:txBody>
        </p:sp>
        <p:sp>
          <p:nvSpPr>
            <p:cNvPr id="311" name="Google Shape;311;p75"/>
            <p:cNvSpPr/>
            <p:nvPr/>
          </p:nvSpPr>
          <p:spPr>
            <a:xfrm>
              <a:off x="8289155" y="7205797"/>
              <a:ext cx="56097" cy="56097"/>
            </a:xfrm>
            <a:prstGeom prst="ellipse">
              <a:avLst/>
            </a:prstGeom>
            <a:solidFill>
              <a:srgbClr val="BFDEE9"/>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3600">
                <a:solidFill>
                  <a:schemeClr val="dk1"/>
                </a:solidFill>
                <a:latin typeface="Calibri"/>
                <a:ea typeface="Calibri"/>
                <a:cs typeface="Calibri"/>
                <a:sym typeface="Calibri"/>
              </a:endParaRPr>
            </a:p>
          </p:txBody>
        </p:sp>
        <p:sp>
          <p:nvSpPr>
            <p:cNvPr id="312" name="Google Shape;312;p75"/>
            <p:cNvSpPr/>
            <p:nvPr/>
          </p:nvSpPr>
          <p:spPr>
            <a:xfrm>
              <a:off x="8411918" y="7205797"/>
              <a:ext cx="56097" cy="56097"/>
            </a:xfrm>
            <a:prstGeom prst="ellipse">
              <a:avLst/>
            </a:prstGeom>
            <a:solidFill>
              <a:srgbClr val="BFDEE9"/>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3600">
                <a:solidFill>
                  <a:schemeClr val="dk1"/>
                </a:solidFill>
                <a:latin typeface="Calibri"/>
                <a:ea typeface="Calibri"/>
                <a:cs typeface="Calibri"/>
                <a:sym typeface="Calibri"/>
              </a:endParaRPr>
            </a:p>
          </p:txBody>
        </p:sp>
        <p:sp>
          <p:nvSpPr>
            <p:cNvPr id="313" name="Google Shape;313;p75"/>
            <p:cNvSpPr/>
            <p:nvPr/>
          </p:nvSpPr>
          <p:spPr>
            <a:xfrm>
              <a:off x="7550255" y="7332391"/>
              <a:ext cx="56097" cy="56097"/>
            </a:xfrm>
            <a:prstGeom prst="ellipse">
              <a:avLst/>
            </a:prstGeom>
            <a:solidFill>
              <a:srgbClr val="BFDEE9"/>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3600">
                <a:solidFill>
                  <a:schemeClr val="dk1"/>
                </a:solidFill>
                <a:latin typeface="Calibri"/>
                <a:ea typeface="Calibri"/>
                <a:cs typeface="Calibri"/>
                <a:sym typeface="Calibri"/>
              </a:endParaRPr>
            </a:p>
          </p:txBody>
        </p:sp>
        <p:sp>
          <p:nvSpPr>
            <p:cNvPr id="314" name="Google Shape;314;p75"/>
            <p:cNvSpPr/>
            <p:nvPr/>
          </p:nvSpPr>
          <p:spPr>
            <a:xfrm>
              <a:off x="7673018" y="7332391"/>
              <a:ext cx="56097" cy="56097"/>
            </a:xfrm>
            <a:prstGeom prst="ellipse">
              <a:avLst/>
            </a:prstGeom>
            <a:solidFill>
              <a:srgbClr val="BFDEE9"/>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3600">
                <a:solidFill>
                  <a:schemeClr val="dk1"/>
                </a:solidFill>
                <a:latin typeface="Calibri"/>
                <a:ea typeface="Calibri"/>
                <a:cs typeface="Calibri"/>
                <a:sym typeface="Calibri"/>
              </a:endParaRPr>
            </a:p>
          </p:txBody>
        </p:sp>
        <p:sp>
          <p:nvSpPr>
            <p:cNvPr id="315" name="Google Shape;315;p75"/>
            <p:cNvSpPr/>
            <p:nvPr/>
          </p:nvSpPr>
          <p:spPr>
            <a:xfrm>
              <a:off x="7795781" y="7332391"/>
              <a:ext cx="56097" cy="56097"/>
            </a:xfrm>
            <a:prstGeom prst="ellipse">
              <a:avLst/>
            </a:prstGeom>
            <a:solidFill>
              <a:srgbClr val="BFDEE9"/>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3600">
                <a:solidFill>
                  <a:schemeClr val="dk1"/>
                </a:solidFill>
                <a:latin typeface="Calibri"/>
                <a:ea typeface="Calibri"/>
                <a:cs typeface="Calibri"/>
                <a:sym typeface="Calibri"/>
              </a:endParaRPr>
            </a:p>
          </p:txBody>
        </p:sp>
        <p:sp>
          <p:nvSpPr>
            <p:cNvPr id="316" name="Google Shape;316;p75"/>
            <p:cNvSpPr/>
            <p:nvPr/>
          </p:nvSpPr>
          <p:spPr>
            <a:xfrm>
              <a:off x="7918544" y="7332391"/>
              <a:ext cx="56097" cy="56097"/>
            </a:xfrm>
            <a:prstGeom prst="ellipse">
              <a:avLst/>
            </a:prstGeom>
            <a:solidFill>
              <a:srgbClr val="BFDEE9"/>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3600">
                <a:solidFill>
                  <a:schemeClr val="dk1"/>
                </a:solidFill>
                <a:latin typeface="Calibri"/>
                <a:ea typeface="Calibri"/>
                <a:cs typeface="Calibri"/>
                <a:sym typeface="Calibri"/>
              </a:endParaRPr>
            </a:p>
          </p:txBody>
        </p:sp>
        <p:sp>
          <p:nvSpPr>
            <p:cNvPr id="317" name="Google Shape;317;p75"/>
            <p:cNvSpPr/>
            <p:nvPr/>
          </p:nvSpPr>
          <p:spPr>
            <a:xfrm>
              <a:off x="7550255" y="7456563"/>
              <a:ext cx="56097" cy="56097"/>
            </a:xfrm>
            <a:prstGeom prst="ellipse">
              <a:avLst/>
            </a:prstGeom>
            <a:solidFill>
              <a:srgbClr val="BFDEE9"/>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3600">
                <a:solidFill>
                  <a:schemeClr val="dk1"/>
                </a:solidFill>
                <a:latin typeface="Calibri"/>
                <a:ea typeface="Calibri"/>
                <a:cs typeface="Calibri"/>
                <a:sym typeface="Calibri"/>
              </a:endParaRPr>
            </a:p>
          </p:txBody>
        </p:sp>
        <p:sp>
          <p:nvSpPr>
            <p:cNvPr id="318" name="Google Shape;318;p75"/>
            <p:cNvSpPr/>
            <p:nvPr/>
          </p:nvSpPr>
          <p:spPr>
            <a:xfrm>
              <a:off x="7673018" y="7456563"/>
              <a:ext cx="56097" cy="56097"/>
            </a:xfrm>
            <a:prstGeom prst="ellipse">
              <a:avLst/>
            </a:prstGeom>
            <a:solidFill>
              <a:srgbClr val="BFDEE9"/>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3600">
                <a:solidFill>
                  <a:schemeClr val="dk1"/>
                </a:solidFill>
                <a:latin typeface="Calibri"/>
                <a:ea typeface="Calibri"/>
                <a:cs typeface="Calibri"/>
                <a:sym typeface="Calibri"/>
              </a:endParaRPr>
            </a:p>
          </p:txBody>
        </p:sp>
        <p:sp>
          <p:nvSpPr>
            <p:cNvPr id="319" name="Google Shape;319;p75"/>
            <p:cNvSpPr/>
            <p:nvPr/>
          </p:nvSpPr>
          <p:spPr>
            <a:xfrm>
              <a:off x="7795781" y="7456563"/>
              <a:ext cx="56097" cy="56097"/>
            </a:xfrm>
            <a:prstGeom prst="ellipse">
              <a:avLst/>
            </a:prstGeom>
            <a:solidFill>
              <a:srgbClr val="BFDEE9"/>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3600">
                <a:solidFill>
                  <a:schemeClr val="dk1"/>
                </a:solidFill>
                <a:latin typeface="Calibri"/>
                <a:ea typeface="Calibri"/>
                <a:cs typeface="Calibri"/>
                <a:sym typeface="Calibri"/>
              </a:endParaRPr>
            </a:p>
          </p:txBody>
        </p:sp>
        <p:sp>
          <p:nvSpPr>
            <p:cNvPr id="320" name="Google Shape;320;p75"/>
            <p:cNvSpPr/>
            <p:nvPr/>
          </p:nvSpPr>
          <p:spPr>
            <a:xfrm>
              <a:off x="7918544" y="7456563"/>
              <a:ext cx="56097" cy="56097"/>
            </a:xfrm>
            <a:prstGeom prst="ellipse">
              <a:avLst/>
            </a:prstGeom>
            <a:solidFill>
              <a:srgbClr val="BFDEE9"/>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3600">
                <a:solidFill>
                  <a:schemeClr val="dk1"/>
                </a:solidFill>
                <a:latin typeface="Calibri"/>
                <a:ea typeface="Calibri"/>
                <a:cs typeface="Calibri"/>
                <a:sym typeface="Calibri"/>
              </a:endParaRPr>
            </a:p>
          </p:txBody>
        </p:sp>
        <p:sp>
          <p:nvSpPr>
            <p:cNvPr id="321" name="Google Shape;321;p75"/>
            <p:cNvSpPr/>
            <p:nvPr/>
          </p:nvSpPr>
          <p:spPr>
            <a:xfrm>
              <a:off x="8043629" y="7332391"/>
              <a:ext cx="56097" cy="56097"/>
            </a:xfrm>
            <a:prstGeom prst="ellipse">
              <a:avLst/>
            </a:prstGeom>
            <a:solidFill>
              <a:srgbClr val="BFDEE9"/>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3600">
                <a:solidFill>
                  <a:schemeClr val="dk1"/>
                </a:solidFill>
                <a:latin typeface="Calibri"/>
                <a:ea typeface="Calibri"/>
                <a:cs typeface="Calibri"/>
                <a:sym typeface="Calibri"/>
              </a:endParaRPr>
            </a:p>
          </p:txBody>
        </p:sp>
        <p:sp>
          <p:nvSpPr>
            <p:cNvPr id="322" name="Google Shape;322;p75"/>
            <p:cNvSpPr/>
            <p:nvPr/>
          </p:nvSpPr>
          <p:spPr>
            <a:xfrm>
              <a:off x="8166392" y="7332391"/>
              <a:ext cx="56097" cy="56097"/>
            </a:xfrm>
            <a:prstGeom prst="ellipse">
              <a:avLst/>
            </a:prstGeom>
            <a:solidFill>
              <a:srgbClr val="BFDEE9"/>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3600">
                <a:solidFill>
                  <a:schemeClr val="dk1"/>
                </a:solidFill>
                <a:latin typeface="Calibri"/>
                <a:ea typeface="Calibri"/>
                <a:cs typeface="Calibri"/>
                <a:sym typeface="Calibri"/>
              </a:endParaRPr>
            </a:p>
          </p:txBody>
        </p:sp>
        <p:sp>
          <p:nvSpPr>
            <p:cNvPr id="323" name="Google Shape;323;p75"/>
            <p:cNvSpPr/>
            <p:nvPr/>
          </p:nvSpPr>
          <p:spPr>
            <a:xfrm>
              <a:off x="8289155" y="7332391"/>
              <a:ext cx="56097" cy="56097"/>
            </a:xfrm>
            <a:prstGeom prst="ellipse">
              <a:avLst/>
            </a:prstGeom>
            <a:solidFill>
              <a:srgbClr val="BFDEE9"/>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3600">
                <a:solidFill>
                  <a:schemeClr val="dk1"/>
                </a:solidFill>
                <a:latin typeface="Calibri"/>
                <a:ea typeface="Calibri"/>
                <a:cs typeface="Calibri"/>
                <a:sym typeface="Calibri"/>
              </a:endParaRPr>
            </a:p>
          </p:txBody>
        </p:sp>
        <p:sp>
          <p:nvSpPr>
            <p:cNvPr id="324" name="Google Shape;324;p75"/>
            <p:cNvSpPr/>
            <p:nvPr/>
          </p:nvSpPr>
          <p:spPr>
            <a:xfrm>
              <a:off x="8411918" y="7332391"/>
              <a:ext cx="56097" cy="56097"/>
            </a:xfrm>
            <a:prstGeom prst="ellipse">
              <a:avLst/>
            </a:prstGeom>
            <a:solidFill>
              <a:srgbClr val="BFDEE9"/>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3600">
                <a:solidFill>
                  <a:schemeClr val="dk1"/>
                </a:solidFill>
                <a:latin typeface="Calibri"/>
                <a:ea typeface="Calibri"/>
                <a:cs typeface="Calibri"/>
                <a:sym typeface="Calibri"/>
              </a:endParaRPr>
            </a:p>
          </p:txBody>
        </p:sp>
        <p:sp>
          <p:nvSpPr>
            <p:cNvPr id="325" name="Google Shape;325;p75"/>
            <p:cNvSpPr/>
            <p:nvPr/>
          </p:nvSpPr>
          <p:spPr>
            <a:xfrm>
              <a:off x="8043629" y="7456563"/>
              <a:ext cx="56097" cy="56097"/>
            </a:xfrm>
            <a:prstGeom prst="ellipse">
              <a:avLst/>
            </a:prstGeom>
            <a:solidFill>
              <a:srgbClr val="BFDEE9"/>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3600">
                <a:solidFill>
                  <a:schemeClr val="dk1"/>
                </a:solidFill>
                <a:latin typeface="Calibri"/>
                <a:ea typeface="Calibri"/>
                <a:cs typeface="Calibri"/>
                <a:sym typeface="Calibri"/>
              </a:endParaRPr>
            </a:p>
          </p:txBody>
        </p:sp>
        <p:sp>
          <p:nvSpPr>
            <p:cNvPr id="326" name="Google Shape;326;p75"/>
            <p:cNvSpPr/>
            <p:nvPr/>
          </p:nvSpPr>
          <p:spPr>
            <a:xfrm>
              <a:off x="8166392" y="7456563"/>
              <a:ext cx="56097" cy="56097"/>
            </a:xfrm>
            <a:prstGeom prst="ellipse">
              <a:avLst/>
            </a:prstGeom>
            <a:solidFill>
              <a:srgbClr val="BFDEE9"/>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3600">
                <a:solidFill>
                  <a:schemeClr val="dk1"/>
                </a:solidFill>
                <a:latin typeface="Calibri"/>
                <a:ea typeface="Calibri"/>
                <a:cs typeface="Calibri"/>
                <a:sym typeface="Calibri"/>
              </a:endParaRPr>
            </a:p>
          </p:txBody>
        </p:sp>
        <p:sp>
          <p:nvSpPr>
            <p:cNvPr id="327" name="Google Shape;327;p75"/>
            <p:cNvSpPr/>
            <p:nvPr/>
          </p:nvSpPr>
          <p:spPr>
            <a:xfrm>
              <a:off x="8289155" y="7456563"/>
              <a:ext cx="56097" cy="56097"/>
            </a:xfrm>
            <a:prstGeom prst="ellipse">
              <a:avLst/>
            </a:prstGeom>
            <a:solidFill>
              <a:srgbClr val="BFDEE9"/>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3600">
                <a:solidFill>
                  <a:schemeClr val="dk1"/>
                </a:solidFill>
                <a:latin typeface="Calibri"/>
                <a:ea typeface="Calibri"/>
                <a:cs typeface="Calibri"/>
                <a:sym typeface="Calibri"/>
              </a:endParaRPr>
            </a:p>
          </p:txBody>
        </p:sp>
        <p:sp>
          <p:nvSpPr>
            <p:cNvPr id="328" name="Google Shape;328;p75"/>
            <p:cNvSpPr/>
            <p:nvPr/>
          </p:nvSpPr>
          <p:spPr>
            <a:xfrm>
              <a:off x="8411918" y="7456563"/>
              <a:ext cx="56097" cy="56097"/>
            </a:xfrm>
            <a:prstGeom prst="ellipse">
              <a:avLst/>
            </a:prstGeom>
            <a:solidFill>
              <a:srgbClr val="BFDEE9"/>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3600">
                <a:solidFill>
                  <a:schemeClr val="dk1"/>
                </a:solidFill>
                <a:latin typeface="Calibri"/>
                <a:ea typeface="Calibri"/>
                <a:cs typeface="Calibri"/>
                <a:sym typeface="Calibri"/>
              </a:endParaRPr>
            </a:p>
          </p:txBody>
        </p:sp>
      </p:grpSp>
      <p:sp>
        <p:nvSpPr>
          <p:cNvPr id="329" name="Google Shape;329;p75"/>
          <p:cNvSpPr/>
          <p:nvPr/>
        </p:nvSpPr>
        <p:spPr>
          <a:xfrm flipH="1">
            <a:off x="17533305" y="-645605"/>
            <a:ext cx="3252282" cy="3252282"/>
          </a:xfrm>
          <a:prstGeom prst="ellipse">
            <a:avLst/>
          </a:prstGeom>
          <a:solidFill>
            <a:srgbClr val="05A5DF">
              <a:alpha val="2274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sp>
        <p:nvSpPr>
          <p:cNvPr id="330" name="Google Shape;330;p75"/>
          <p:cNvSpPr/>
          <p:nvPr/>
        </p:nvSpPr>
        <p:spPr>
          <a:xfrm flipH="1">
            <a:off x="15790412" y="-550860"/>
            <a:ext cx="1266138" cy="1266138"/>
          </a:xfrm>
          <a:prstGeom prst="ellipse">
            <a:avLst/>
          </a:prstGeom>
          <a:solidFill>
            <a:srgbClr val="05A5DF">
              <a:alpha val="666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sp>
        <p:nvSpPr>
          <p:cNvPr id="331" name="Google Shape;331;p75"/>
          <p:cNvSpPr/>
          <p:nvPr/>
        </p:nvSpPr>
        <p:spPr>
          <a:xfrm>
            <a:off x="15882938" y="9764825"/>
            <a:ext cx="1819275" cy="1819275"/>
          </a:xfrm>
          <a:prstGeom prst="ellipse">
            <a:avLst/>
          </a:prstGeom>
          <a:solidFill>
            <a:schemeClr val="l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sp>
        <p:nvSpPr>
          <p:cNvPr id="332" name="Google Shape;332;p75"/>
          <p:cNvSpPr/>
          <p:nvPr/>
        </p:nvSpPr>
        <p:spPr>
          <a:xfrm>
            <a:off x="16727915" y="8178716"/>
            <a:ext cx="3618705" cy="3618705"/>
          </a:xfrm>
          <a:prstGeom prst="ellipse">
            <a:avLst/>
          </a:prstGeom>
          <a:noFill/>
          <a:ln w="12700" cap="flat" cmpd="sng">
            <a:solidFill>
              <a:srgbClr val="F79E11">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sp>
        <p:nvSpPr>
          <p:cNvPr id="333" name="Google Shape;333;p75"/>
          <p:cNvSpPr/>
          <p:nvPr/>
        </p:nvSpPr>
        <p:spPr>
          <a:xfrm>
            <a:off x="12079937" y="-2344451"/>
            <a:ext cx="3618705" cy="3618705"/>
          </a:xfrm>
          <a:prstGeom prst="ellipse">
            <a:avLst/>
          </a:prstGeom>
          <a:noFill/>
          <a:ln w="12700" cap="flat" cmpd="sng">
            <a:solidFill>
              <a:srgbClr val="BFDEE9">
                <a:alpha val="5490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sp>
        <p:nvSpPr>
          <p:cNvPr id="334" name="Google Shape;334;p75"/>
          <p:cNvSpPr/>
          <p:nvPr/>
        </p:nvSpPr>
        <p:spPr>
          <a:xfrm>
            <a:off x="592510" y="1140299"/>
            <a:ext cx="214931" cy="214931"/>
          </a:xfrm>
          <a:prstGeom prst="plus">
            <a:avLst>
              <a:gd name="adj" fmla="val 47677"/>
            </a:avLst>
          </a:prstGeom>
          <a:solidFill>
            <a:srgbClr val="64C7E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sp>
        <p:nvSpPr>
          <p:cNvPr id="335" name="Google Shape;335;p75"/>
          <p:cNvSpPr/>
          <p:nvPr/>
        </p:nvSpPr>
        <p:spPr>
          <a:xfrm>
            <a:off x="3392860" y="660239"/>
            <a:ext cx="214931" cy="214931"/>
          </a:xfrm>
          <a:prstGeom prst="plus">
            <a:avLst>
              <a:gd name="adj" fmla="val 47677"/>
            </a:avLst>
          </a:prstGeom>
          <a:solidFill>
            <a:srgbClr val="64C7E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sp>
        <p:nvSpPr>
          <p:cNvPr id="336" name="Google Shape;336;p75"/>
          <p:cNvSpPr/>
          <p:nvPr/>
        </p:nvSpPr>
        <p:spPr>
          <a:xfrm>
            <a:off x="414299" y="8611607"/>
            <a:ext cx="214931" cy="214931"/>
          </a:xfrm>
          <a:prstGeom prst="plus">
            <a:avLst>
              <a:gd name="adj" fmla="val 47677"/>
            </a:avLst>
          </a:prstGeom>
          <a:solidFill>
            <a:srgbClr val="64C7E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sp>
        <p:nvSpPr>
          <p:cNvPr id="337" name="Google Shape;337;p75"/>
          <p:cNvSpPr/>
          <p:nvPr/>
        </p:nvSpPr>
        <p:spPr>
          <a:xfrm>
            <a:off x="14566244" y="9723674"/>
            <a:ext cx="214931" cy="214931"/>
          </a:xfrm>
          <a:prstGeom prst="plus">
            <a:avLst>
              <a:gd name="adj" fmla="val 47677"/>
            </a:avLst>
          </a:prstGeom>
          <a:solidFill>
            <a:srgbClr val="64C7E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sp>
        <p:nvSpPr>
          <p:cNvPr id="338" name="Google Shape;338;p75"/>
          <p:cNvSpPr/>
          <p:nvPr/>
        </p:nvSpPr>
        <p:spPr>
          <a:xfrm>
            <a:off x="15013922" y="1370929"/>
            <a:ext cx="214931" cy="214931"/>
          </a:xfrm>
          <a:prstGeom prst="plus">
            <a:avLst>
              <a:gd name="adj" fmla="val 47677"/>
            </a:avLst>
          </a:prstGeom>
          <a:solidFill>
            <a:srgbClr val="64C7E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pic>
        <p:nvPicPr>
          <p:cNvPr id="339" name="Google Shape;339;p75" descr="Une image contenant texte&#10;&#10;Description générée automatiquement"/>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241610" y="9062630"/>
            <a:ext cx="8975900" cy="927642"/>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matchingName="2_Title Only">
  <p:cSld name="2_Title Only">
    <p:spTree>
      <p:nvGrpSpPr>
        <p:cNvPr id="1" name="Shape 340"/>
        <p:cNvGrpSpPr/>
        <p:nvPr/>
      </p:nvGrpSpPr>
      <p:grpSpPr>
        <a:xfrm>
          <a:off x="0" y="0"/>
          <a:ext cx="0" cy="0"/>
          <a:chOff x="0" y="0"/>
          <a:chExt cx="0" cy="0"/>
        </a:xfrm>
      </p:grpSpPr>
      <p:sp>
        <p:nvSpPr>
          <p:cNvPr id="341" name="Google Shape;341;p76"/>
          <p:cNvSpPr txBox="1">
            <a:spLocks noGrp="1"/>
          </p:cNvSpPr>
          <p:nvPr>
            <p:ph type="sldNum" idx="12"/>
          </p:nvPr>
        </p:nvSpPr>
        <p:spPr>
          <a:xfrm>
            <a:off x="16706809" y="9489212"/>
            <a:ext cx="1146326" cy="37624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D8D8D8"/>
                </a:solidFill>
                <a:latin typeface="Calibri"/>
                <a:ea typeface="Calibri"/>
                <a:cs typeface="Calibri"/>
                <a:sym typeface="Calibri"/>
              </a:defRPr>
            </a:lvl1pPr>
            <a:lvl2pPr marL="0" marR="0" lvl="1" indent="0" algn="l" rtl="0">
              <a:spcBef>
                <a:spcPts val="0"/>
              </a:spcBef>
              <a:buNone/>
              <a:defRPr sz="1800">
                <a:solidFill>
                  <a:srgbClr val="D8D8D8"/>
                </a:solidFill>
                <a:latin typeface="Calibri"/>
                <a:ea typeface="Calibri"/>
                <a:cs typeface="Calibri"/>
                <a:sym typeface="Calibri"/>
              </a:defRPr>
            </a:lvl2pPr>
            <a:lvl3pPr marL="0" marR="0" lvl="2" indent="0" algn="l" rtl="0">
              <a:spcBef>
                <a:spcPts val="0"/>
              </a:spcBef>
              <a:buNone/>
              <a:defRPr sz="1800">
                <a:solidFill>
                  <a:srgbClr val="D8D8D8"/>
                </a:solidFill>
                <a:latin typeface="Calibri"/>
                <a:ea typeface="Calibri"/>
                <a:cs typeface="Calibri"/>
                <a:sym typeface="Calibri"/>
              </a:defRPr>
            </a:lvl3pPr>
            <a:lvl4pPr marL="0" marR="0" lvl="3" indent="0" algn="l" rtl="0">
              <a:spcBef>
                <a:spcPts val="0"/>
              </a:spcBef>
              <a:buNone/>
              <a:defRPr sz="1800">
                <a:solidFill>
                  <a:srgbClr val="D8D8D8"/>
                </a:solidFill>
                <a:latin typeface="Calibri"/>
                <a:ea typeface="Calibri"/>
                <a:cs typeface="Calibri"/>
                <a:sym typeface="Calibri"/>
              </a:defRPr>
            </a:lvl4pPr>
            <a:lvl5pPr marL="0" marR="0" lvl="4" indent="0" algn="l" rtl="0">
              <a:spcBef>
                <a:spcPts val="0"/>
              </a:spcBef>
              <a:buNone/>
              <a:defRPr sz="1800">
                <a:solidFill>
                  <a:srgbClr val="D8D8D8"/>
                </a:solidFill>
                <a:latin typeface="Calibri"/>
                <a:ea typeface="Calibri"/>
                <a:cs typeface="Calibri"/>
                <a:sym typeface="Calibri"/>
              </a:defRPr>
            </a:lvl5pPr>
            <a:lvl6pPr marL="0" marR="0" lvl="5" indent="0" algn="l" rtl="0">
              <a:spcBef>
                <a:spcPts val="0"/>
              </a:spcBef>
              <a:buNone/>
              <a:defRPr sz="1800">
                <a:solidFill>
                  <a:srgbClr val="D8D8D8"/>
                </a:solidFill>
                <a:latin typeface="Calibri"/>
                <a:ea typeface="Calibri"/>
                <a:cs typeface="Calibri"/>
                <a:sym typeface="Calibri"/>
              </a:defRPr>
            </a:lvl6pPr>
            <a:lvl7pPr marL="0" marR="0" lvl="6" indent="0" algn="l" rtl="0">
              <a:spcBef>
                <a:spcPts val="0"/>
              </a:spcBef>
              <a:buNone/>
              <a:defRPr sz="1800">
                <a:solidFill>
                  <a:srgbClr val="D8D8D8"/>
                </a:solidFill>
                <a:latin typeface="Calibri"/>
                <a:ea typeface="Calibri"/>
                <a:cs typeface="Calibri"/>
                <a:sym typeface="Calibri"/>
              </a:defRPr>
            </a:lvl7pPr>
            <a:lvl8pPr marL="0" marR="0" lvl="7" indent="0" algn="l" rtl="0">
              <a:spcBef>
                <a:spcPts val="0"/>
              </a:spcBef>
              <a:buNone/>
              <a:defRPr sz="1800">
                <a:solidFill>
                  <a:srgbClr val="D8D8D8"/>
                </a:solidFill>
                <a:latin typeface="Calibri"/>
                <a:ea typeface="Calibri"/>
                <a:cs typeface="Calibri"/>
                <a:sym typeface="Calibri"/>
              </a:defRPr>
            </a:lvl8pPr>
            <a:lvl9pPr marL="0" marR="0" lvl="8" indent="0" algn="l" rtl="0">
              <a:spcBef>
                <a:spcPts val="0"/>
              </a:spcBef>
              <a:buNone/>
              <a:defRPr sz="1800">
                <a:solidFill>
                  <a:srgbClr val="D8D8D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42" name="Google Shape;342;p76"/>
          <p:cNvSpPr/>
          <p:nvPr/>
        </p:nvSpPr>
        <p:spPr>
          <a:xfrm>
            <a:off x="0" y="0"/>
            <a:ext cx="18288000" cy="10287000"/>
          </a:xfrm>
          <a:prstGeom prst="rect">
            <a:avLst/>
          </a:prstGeom>
          <a:gradFill>
            <a:gsLst>
              <a:gs pos="0">
                <a:schemeClr val="dk2"/>
              </a:gs>
              <a:gs pos="43000">
                <a:schemeClr val="dk2"/>
              </a:gs>
              <a:gs pos="65000">
                <a:srgbClr val="323F4F"/>
              </a:gs>
              <a:gs pos="94000">
                <a:srgbClr val="222A35"/>
              </a:gs>
              <a:gs pos="100000">
                <a:srgbClr val="222A35"/>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343"/>
        <p:cNvGrpSpPr/>
        <p:nvPr/>
      </p:nvGrpSpPr>
      <p:grpSpPr>
        <a:xfrm>
          <a:off x="0" y="0"/>
          <a:ext cx="0" cy="0"/>
          <a:chOff x="0" y="0"/>
          <a:chExt cx="0" cy="0"/>
        </a:xfrm>
      </p:grpSpPr>
      <p:sp>
        <p:nvSpPr>
          <p:cNvPr id="344" name="Google Shape;344;p77"/>
          <p:cNvSpPr/>
          <p:nvPr/>
        </p:nvSpPr>
        <p:spPr>
          <a:xfrm>
            <a:off x="0" y="1"/>
            <a:ext cx="18288000" cy="899720"/>
          </a:xfrm>
          <a:prstGeom prst="rect">
            <a:avLst/>
          </a:prstGeom>
          <a:solidFill>
            <a:srgbClr val="038DC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grpSp>
        <p:nvGrpSpPr>
          <p:cNvPr id="345" name="Google Shape;345;p77"/>
          <p:cNvGrpSpPr/>
          <p:nvPr/>
        </p:nvGrpSpPr>
        <p:grpSpPr>
          <a:xfrm>
            <a:off x="8208153" y="9644820"/>
            <a:ext cx="1871694" cy="475205"/>
            <a:chOff x="5152904" y="6401803"/>
            <a:chExt cx="1247796" cy="316803"/>
          </a:xfrm>
        </p:grpSpPr>
        <p:grpSp>
          <p:nvGrpSpPr>
            <p:cNvPr id="346" name="Google Shape;346;p77"/>
            <p:cNvGrpSpPr/>
            <p:nvPr/>
          </p:nvGrpSpPr>
          <p:grpSpPr>
            <a:xfrm>
              <a:off x="5153024" y="6401803"/>
              <a:ext cx="1247676" cy="212143"/>
              <a:chOff x="7460659" y="6120820"/>
              <a:chExt cx="1247676" cy="212143"/>
            </a:xfrm>
          </p:grpSpPr>
          <p:sp>
            <p:nvSpPr>
              <p:cNvPr id="347" name="Google Shape;347;p77"/>
              <p:cNvSpPr/>
              <p:nvPr/>
            </p:nvSpPr>
            <p:spPr>
              <a:xfrm>
                <a:off x="7460659" y="6140811"/>
                <a:ext cx="69095" cy="188624"/>
              </a:xfrm>
              <a:custGeom>
                <a:avLst/>
                <a:gdLst/>
                <a:ahLst/>
                <a:cxnLst/>
                <a:rect l="l" t="t" r="r" b="b"/>
                <a:pathLst>
                  <a:path w="69095" h="188624" extrusionOk="0">
                    <a:moveTo>
                      <a:pt x="0" y="188624"/>
                    </a:moveTo>
                    <a:lnTo>
                      <a:pt x="0" y="180745"/>
                    </a:lnTo>
                    <a:cubicBezTo>
                      <a:pt x="19073" y="178981"/>
                      <a:pt x="21232" y="177100"/>
                      <a:pt x="21232" y="156638"/>
                    </a:cubicBezTo>
                    <a:lnTo>
                      <a:pt x="21232" y="97605"/>
                    </a:lnTo>
                    <a:cubicBezTo>
                      <a:pt x="21232" y="79142"/>
                      <a:pt x="20153" y="77731"/>
                      <a:pt x="2159" y="74674"/>
                    </a:cubicBezTo>
                    <a:lnTo>
                      <a:pt x="2159" y="67618"/>
                    </a:lnTo>
                    <a:cubicBezTo>
                      <a:pt x="18474" y="65031"/>
                      <a:pt x="33828" y="61620"/>
                      <a:pt x="47623" y="56329"/>
                    </a:cubicBezTo>
                    <a:lnTo>
                      <a:pt x="47623" y="156403"/>
                    </a:lnTo>
                    <a:cubicBezTo>
                      <a:pt x="47623" y="176629"/>
                      <a:pt x="49663" y="178276"/>
                      <a:pt x="69096" y="180510"/>
                    </a:cubicBezTo>
                    <a:lnTo>
                      <a:pt x="69096" y="188389"/>
                    </a:lnTo>
                    <a:lnTo>
                      <a:pt x="0" y="188389"/>
                    </a:lnTo>
                    <a:close/>
                    <a:moveTo>
                      <a:pt x="15955" y="16463"/>
                    </a:moveTo>
                    <a:cubicBezTo>
                      <a:pt x="15955" y="7056"/>
                      <a:pt x="23752" y="0"/>
                      <a:pt x="32748" y="0"/>
                    </a:cubicBezTo>
                    <a:cubicBezTo>
                      <a:pt x="41745" y="0"/>
                      <a:pt x="48703" y="7056"/>
                      <a:pt x="48703" y="16463"/>
                    </a:cubicBezTo>
                    <a:cubicBezTo>
                      <a:pt x="48703" y="24930"/>
                      <a:pt x="41745" y="32339"/>
                      <a:pt x="32389" y="32339"/>
                    </a:cubicBezTo>
                    <a:cubicBezTo>
                      <a:pt x="23752" y="32339"/>
                      <a:pt x="15955" y="24930"/>
                      <a:pt x="15955" y="16463"/>
                    </a:cubicBezTo>
                    <a:close/>
                  </a:path>
                </a:pathLst>
              </a:custGeom>
              <a:solidFill>
                <a:srgbClr val="038D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
            <p:nvSpPr>
              <p:cNvPr id="348" name="Google Shape;348;p77"/>
              <p:cNvSpPr/>
              <p:nvPr/>
            </p:nvSpPr>
            <p:spPr>
              <a:xfrm>
                <a:off x="7543550" y="6196905"/>
                <a:ext cx="152945" cy="132530"/>
              </a:xfrm>
              <a:custGeom>
                <a:avLst/>
                <a:gdLst/>
                <a:ahLst/>
                <a:cxnLst/>
                <a:rect l="l" t="t" r="r" b="b"/>
                <a:pathLst>
                  <a:path w="152945" h="132530" extrusionOk="0">
                    <a:moveTo>
                      <a:pt x="87809" y="132531"/>
                    </a:moveTo>
                    <a:lnTo>
                      <a:pt x="87809" y="124652"/>
                    </a:lnTo>
                    <a:cubicBezTo>
                      <a:pt x="105202" y="122888"/>
                      <a:pt x="107242" y="120418"/>
                      <a:pt x="107242" y="99722"/>
                    </a:cubicBezTo>
                    <a:lnTo>
                      <a:pt x="107242" y="51977"/>
                    </a:lnTo>
                    <a:cubicBezTo>
                      <a:pt x="107242" y="31516"/>
                      <a:pt x="98845" y="19286"/>
                      <a:pt x="80251" y="19286"/>
                    </a:cubicBezTo>
                    <a:cubicBezTo>
                      <a:pt x="68736" y="19286"/>
                      <a:pt x="57579" y="26342"/>
                      <a:pt x="48343" y="33750"/>
                    </a:cubicBezTo>
                    <a:lnTo>
                      <a:pt x="48343" y="101603"/>
                    </a:lnTo>
                    <a:cubicBezTo>
                      <a:pt x="48343" y="121712"/>
                      <a:pt x="50022" y="122888"/>
                      <a:pt x="67536" y="124652"/>
                    </a:cubicBezTo>
                    <a:lnTo>
                      <a:pt x="67536" y="132531"/>
                    </a:lnTo>
                    <a:lnTo>
                      <a:pt x="0" y="132531"/>
                    </a:lnTo>
                    <a:lnTo>
                      <a:pt x="0" y="124652"/>
                    </a:lnTo>
                    <a:cubicBezTo>
                      <a:pt x="20273" y="122300"/>
                      <a:pt x="21952" y="120889"/>
                      <a:pt x="21952" y="101133"/>
                    </a:cubicBezTo>
                    <a:lnTo>
                      <a:pt x="21952" y="42099"/>
                    </a:lnTo>
                    <a:cubicBezTo>
                      <a:pt x="21952" y="23049"/>
                      <a:pt x="19913" y="21873"/>
                      <a:pt x="3958" y="19051"/>
                    </a:cubicBezTo>
                    <a:lnTo>
                      <a:pt x="3958" y="11642"/>
                    </a:lnTo>
                    <a:cubicBezTo>
                      <a:pt x="18474" y="9408"/>
                      <a:pt x="34308" y="5645"/>
                      <a:pt x="48343" y="0"/>
                    </a:cubicBezTo>
                    <a:lnTo>
                      <a:pt x="48343" y="23637"/>
                    </a:lnTo>
                    <a:cubicBezTo>
                      <a:pt x="54461" y="19168"/>
                      <a:pt x="61058" y="14582"/>
                      <a:pt x="68855" y="9643"/>
                    </a:cubicBezTo>
                    <a:cubicBezTo>
                      <a:pt x="77492" y="4233"/>
                      <a:pt x="85050" y="1058"/>
                      <a:pt x="94046" y="1058"/>
                    </a:cubicBezTo>
                    <a:cubicBezTo>
                      <a:pt x="118158" y="1058"/>
                      <a:pt x="133513" y="17757"/>
                      <a:pt x="133513" y="46803"/>
                    </a:cubicBezTo>
                    <a:lnTo>
                      <a:pt x="133513" y="101603"/>
                    </a:lnTo>
                    <a:cubicBezTo>
                      <a:pt x="133513" y="121712"/>
                      <a:pt x="135312" y="122418"/>
                      <a:pt x="152946" y="124652"/>
                    </a:cubicBezTo>
                    <a:lnTo>
                      <a:pt x="152946" y="132531"/>
                    </a:lnTo>
                    <a:lnTo>
                      <a:pt x="87809" y="132531"/>
                    </a:lnTo>
                    <a:close/>
                  </a:path>
                </a:pathLst>
              </a:custGeom>
              <a:solidFill>
                <a:srgbClr val="038D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
            <p:nvSpPr>
              <p:cNvPr id="349" name="Google Shape;349;p77"/>
              <p:cNvSpPr/>
              <p:nvPr/>
            </p:nvSpPr>
            <p:spPr>
              <a:xfrm>
                <a:off x="7710291" y="6120938"/>
                <a:ext cx="111719" cy="208615"/>
              </a:xfrm>
              <a:custGeom>
                <a:avLst/>
                <a:gdLst/>
                <a:ahLst/>
                <a:cxnLst/>
                <a:rect l="l" t="t" r="r" b="b"/>
                <a:pathLst>
                  <a:path w="111719" h="208615" extrusionOk="0">
                    <a:moveTo>
                      <a:pt x="23032" y="80553"/>
                    </a:moveTo>
                    <a:lnTo>
                      <a:pt x="23032" y="73968"/>
                    </a:lnTo>
                    <a:cubicBezTo>
                      <a:pt x="23032" y="64560"/>
                      <a:pt x="24232" y="56681"/>
                      <a:pt x="26271" y="50331"/>
                    </a:cubicBezTo>
                    <a:cubicBezTo>
                      <a:pt x="28310" y="43746"/>
                      <a:pt x="33588" y="29517"/>
                      <a:pt x="50382" y="15875"/>
                    </a:cubicBezTo>
                    <a:cubicBezTo>
                      <a:pt x="61058" y="6703"/>
                      <a:pt x="71855" y="1411"/>
                      <a:pt x="84330" y="0"/>
                    </a:cubicBezTo>
                    <a:cubicBezTo>
                      <a:pt x="95126" y="235"/>
                      <a:pt x="103763" y="4469"/>
                      <a:pt x="108921" y="9996"/>
                    </a:cubicBezTo>
                    <a:cubicBezTo>
                      <a:pt x="112160" y="13406"/>
                      <a:pt x="112400" y="17404"/>
                      <a:pt x="110601" y="21285"/>
                    </a:cubicBezTo>
                    <a:cubicBezTo>
                      <a:pt x="109401" y="23637"/>
                      <a:pt x="107362" y="26106"/>
                      <a:pt x="104483" y="28341"/>
                    </a:cubicBezTo>
                    <a:cubicBezTo>
                      <a:pt x="101244" y="30693"/>
                      <a:pt x="98605" y="30693"/>
                      <a:pt x="95726" y="27753"/>
                    </a:cubicBezTo>
                    <a:cubicBezTo>
                      <a:pt x="89608" y="21990"/>
                      <a:pt x="80611" y="16111"/>
                      <a:pt x="70775" y="16111"/>
                    </a:cubicBezTo>
                    <a:cubicBezTo>
                      <a:pt x="62978" y="16111"/>
                      <a:pt x="58539" y="19756"/>
                      <a:pt x="55180" y="24930"/>
                    </a:cubicBezTo>
                    <a:cubicBezTo>
                      <a:pt x="51702" y="30105"/>
                      <a:pt x="48583" y="43746"/>
                      <a:pt x="49303" y="68441"/>
                    </a:cubicBezTo>
                    <a:lnTo>
                      <a:pt x="49303" y="80671"/>
                    </a:lnTo>
                    <a:lnTo>
                      <a:pt x="85290" y="80671"/>
                    </a:lnTo>
                    <a:cubicBezTo>
                      <a:pt x="87089" y="83258"/>
                      <a:pt x="85650" y="90902"/>
                      <a:pt x="82051" y="92901"/>
                    </a:cubicBezTo>
                    <a:lnTo>
                      <a:pt x="49183" y="92901"/>
                    </a:lnTo>
                    <a:lnTo>
                      <a:pt x="49183" y="175924"/>
                    </a:lnTo>
                    <a:cubicBezTo>
                      <a:pt x="49183" y="197561"/>
                      <a:pt x="51582" y="198620"/>
                      <a:pt x="75333" y="200972"/>
                    </a:cubicBezTo>
                    <a:lnTo>
                      <a:pt x="75333" y="208616"/>
                    </a:lnTo>
                    <a:lnTo>
                      <a:pt x="1200" y="208616"/>
                    </a:lnTo>
                    <a:lnTo>
                      <a:pt x="1200" y="200737"/>
                    </a:lnTo>
                    <a:cubicBezTo>
                      <a:pt x="20393" y="198973"/>
                      <a:pt x="22912" y="197091"/>
                      <a:pt x="22912" y="177923"/>
                    </a:cubicBezTo>
                    <a:lnTo>
                      <a:pt x="22912" y="92901"/>
                    </a:lnTo>
                    <a:lnTo>
                      <a:pt x="1439" y="92901"/>
                    </a:lnTo>
                    <a:lnTo>
                      <a:pt x="0" y="89491"/>
                    </a:lnTo>
                    <a:lnTo>
                      <a:pt x="8637" y="80671"/>
                    </a:lnTo>
                    <a:lnTo>
                      <a:pt x="23032" y="80671"/>
                    </a:lnTo>
                    <a:close/>
                  </a:path>
                </a:pathLst>
              </a:custGeom>
              <a:solidFill>
                <a:srgbClr val="038D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
            <p:nvSpPr>
              <p:cNvPr id="350" name="Google Shape;350;p77"/>
              <p:cNvSpPr/>
              <p:nvPr/>
            </p:nvSpPr>
            <p:spPr>
              <a:xfrm>
                <a:off x="7803018" y="6198081"/>
                <a:ext cx="136751" cy="134882"/>
              </a:xfrm>
              <a:custGeom>
                <a:avLst/>
                <a:gdLst/>
                <a:ahLst/>
                <a:cxnLst/>
                <a:rect l="l" t="t" r="r" b="b"/>
                <a:pathLst>
                  <a:path w="136751" h="134882" extrusionOk="0">
                    <a:moveTo>
                      <a:pt x="69215" y="0"/>
                    </a:moveTo>
                    <a:cubicBezTo>
                      <a:pt x="108082" y="0"/>
                      <a:pt x="136751" y="29517"/>
                      <a:pt x="136751" y="65031"/>
                    </a:cubicBezTo>
                    <a:cubicBezTo>
                      <a:pt x="136751" y="112422"/>
                      <a:pt x="99924" y="134883"/>
                      <a:pt x="68975" y="134883"/>
                    </a:cubicBezTo>
                    <a:cubicBezTo>
                      <a:pt x="25431" y="134883"/>
                      <a:pt x="0" y="102779"/>
                      <a:pt x="0" y="70440"/>
                    </a:cubicBezTo>
                    <a:cubicBezTo>
                      <a:pt x="0" y="22461"/>
                      <a:pt x="40066" y="0"/>
                      <a:pt x="68975" y="0"/>
                    </a:cubicBezTo>
                    <a:lnTo>
                      <a:pt x="69215" y="0"/>
                    </a:lnTo>
                    <a:close/>
                    <a:moveTo>
                      <a:pt x="65377" y="9760"/>
                    </a:moveTo>
                    <a:cubicBezTo>
                      <a:pt x="47743" y="9760"/>
                      <a:pt x="31429" y="27165"/>
                      <a:pt x="31429" y="60327"/>
                    </a:cubicBezTo>
                    <a:cubicBezTo>
                      <a:pt x="31429" y="97487"/>
                      <a:pt x="47743" y="124534"/>
                      <a:pt x="72334" y="124534"/>
                    </a:cubicBezTo>
                    <a:cubicBezTo>
                      <a:pt x="89968" y="124534"/>
                      <a:pt x="105682" y="112892"/>
                      <a:pt x="105682" y="71734"/>
                    </a:cubicBezTo>
                    <a:cubicBezTo>
                      <a:pt x="105682" y="36572"/>
                      <a:pt x="91407" y="9760"/>
                      <a:pt x="65736" y="9760"/>
                    </a:cubicBezTo>
                    <a:lnTo>
                      <a:pt x="65377" y="9760"/>
                    </a:lnTo>
                    <a:close/>
                  </a:path>
                </a:pathLst>
              </a:custGeom>
              <a:solidFill>
                <a:srgbClr val="038D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
            <p:nvSpPr>
              <p:cNvPr id="351" name="Google Shape;351;p77"/>
              <p:cNvSpPr/>
              <p:nvPr/>
            </p:nvSpPr>
            <p:spPr>
              <a:xfrm>
                <a:off x="7964840" y="6120820"/>
                <a:ext cx="148867" cy="212143"/>
              </a:xfrm>
              <a:custGeom>
                <a:avLst/>
                <a:gdLst/>
                <a:ahLst/>
                <a:cxnLst/>
                <a:rect l="l" t="t" r="r" b="b"/>
                <a:pathLst>
                  <a:path w="148867" h="212143" extrusionOk="0">
                    <a:moveTo>
                      <a:pt x="148867" y="200972"/>
                    </a:moveTo>
                    <a:cubicBezTo>
                      <a:pt x="142270" y="202148"/>
                      <a:pt x="118518" y="206028"/>
                      <a:pt x="99325" y="212026"/>
                    </a:cubicBezTo>
                    <a:lnTo>
                      <a:pt x="99325" y="193210"/>
                    </a:lnTo>
                    <a:lnTo>
                      <a:pt x="81331" y="203676"/>
                    </a:lnTo>
                    <a:cubicBezTo>
                      <a:pt x="69216" y="210497"/>
                      <a:pt x="61298" y="212143"/>
                      <a:pt x="57940" y="212143"/>
                    </a:cubicBezTo>
                    <a:cubicBezTo>
                      <a:pt x="32508" y="212143"/>
                      <a:pt x="0" y="190859"/>
                      <a:pt x="0" y="149700"/>
                    </a:cubicBezTo>
                    <a:cubicBezTo>
                      <a:pt x="0" y="109012"/>
                      <a:pt x="37307" y="77261"/>
                      <a:pt x="79652" y="77261"/>
                    </a:cubicBezTo>
                    <a:cubicBezTo>
                      <a:pt x="83970" y="77261"/>
                      <a:pt x="91887" y="78084"/>
                      <a:pt x="99325" y="80436"/>
                    </a:cubicBezTo>
                    <a:lnTo>
                      <a:pt x="99325" y="39160"/>
                    </a:lnTo>
                    <a:cubicBezTo>
                      <a:pt x="99325" y="20109"/>
                      <a:pt x="97286" y="19286"/>
                      <a:pt x="75813" y="17875"/>
                    </a:cubicBezTo>
                    <a:lnTo>
                      <a:pt x="75813" y="10231"/>
                    </a:lnTo>
                    <a:cubicBezTo>
                      <a:pt x="92847" y="8232"/>
                      <a:pt x="113720" y="3763"/>
                      <a:pt x="125715" y="0"/>
                    </a:cubicBezTo>
                    <a:lnTo>
                      <a:pt x="125715" y="173925"/>
                    </a:lnTo>
                    <a:cubicBezTo>
                      <a:pt x="125715" y="189918"/>
                      <a:pt x="127995" y="191329"/>
                      <a:pt x="140230" y="192622"/>
                    </a:cubicBezTo>
                    <a:lnTo>
                      <a:pt x="148867" y="193446"/>
                    </a:lnTo>
                    <a:lnTo>
                      <a:pt x="148867" y="200972"/>
                    </a:lnTo>
                    <a:close/>
                    <a:moveTo>
                      <a:pt x="99445" y="103720"/>
                    </a:moveTo>
                    <a:cubicBezTo>
                      <a:pt x="92127" y="93489"/>
                      <a:pt x="80251" y="88432"/>
                      <a:pt x="68496" y="88432"/>
                    </a:cubicBezTo>
                    <a:cubicBezTo>
                      <a:pt x="55660" y="88432"/>
                      <a:pt x="30229" y="99016"/>
                      <a:pt x="30229" y="141586"/>
                    </a:cubicBezTo>
                    <a:cubicBezTo>
                      <a:pt x="30229" y="176747"/>
                      <a:pt x="52901" y="192740"/>
                      <a:pt x="71735" y="192740"/>
                    </a:cubicBezTo>
                    <a:cubicBezTo>
                      <a:pt x="81811" y="192740"/>
                      <a:pt x="92007" y="188271"/>
                      <a:pt x="99325" y="183568"/>
                    </a:cubicBezTo>
                    <a:lnTo>
                      <a:pt x="99325" y="103720"/>
                    </a:lnTo>
                    <a:close/>
                  </a:path>
                </a:pathLst>
              </a:custGeom>
              <a:solidFill>
                <a:srgbClr val="038D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chemeClr val="lt2"/>
                  </a:solidFill>
                  <a:latin typeface="Calibri"/>
                  <a:ea typeface="Calibri"/>
                  <a:cs typeface="Calibri"/>
                  <a:sym typeface="Calibri"/>
                </a:endParaRPr>
              </a:p>
            </p:txBody>
          </p:sp>
          <p:sp>
            <p:nvSpPr>
              <p:cNvPr id="352" name="Google Shape;352;p77"/>
              <p:cNvSpPr/>
              <p:nvPr/>
            </p:nvSpPr>
            <p:spPr>
              <a:xfrm>
                <a:off x="8127982" y="6198081"/>
                <a:ext cx="112160" cy="134882"/>
              </a:xfrm>
              <a:custGeom>
                <a:avLst/>
                <a:gdLst/>
                <a:ahLst/>
                <a:cxnLst/>
                <a:rect l="l" t="t" r="r" b="b"/>
                <a:pathLst>
                  <a:path w="112160" h="134882" extrusionOk="0">
                    <a:moveTo>
                      <a:pt x="110840" y="105366"/>
                    </a:moveTo>
                    <a:cubicBezTo>
                      <a:pt x="91168" y="129591"/>
                      <a:pt x="69335" y="134883"/>
                      <a:pt x="59499" y="134883"/>
                    </a:cubicBezTo>
                    <a:cubicBezTo>
                      <a:pt x="22072" y="134883"/>
                      <a:pt x="0" y="105366"/>
                      <a:pt x="0" y="72674"/>
                    </a:cubicBezTo>
                    <a:cubicBezTo>
                      <a:pt x="0" y="53271"/>
                      <a:pt x="7198" y="35514"/>
                      <a:pt x="19433" y="22461"/>
                    </a:cubicBezTo>
                    <a:cubicBezTo>
                      <a:pt x="32508" y="8467"/>
                      <a:pt x="49063" y="0"/>
                      <a:pt x="65257" y="0"/>
                    </a:cubicBezTo>
                    <a:lnTo>
                      <a:pt x="65497" y="0"/>
                    </a:lnTo>
                    <a:cubicBezTo>
                      <a:pt x="91527" y="0"/>
                      <a:pt x="112160" y="21873"/>
                      <a:pt x="112160" y="45157"/>
                    </a:cubicBezTo>
                    <a:cubicBezTo>
                      <a:pt x="112160" y="50802"/>
                      <a:pt x="110481" y="53389"/>
                      <a:pt x="104963" y="54565"/>
                    </a:cubicBezTo>
                    <a:cubicBezTo>
                      <a:pt x="99445" y="55388"/>
                      <a:pt x="61418" y="58328"/>
                      <a:pt x="26151" y="59621"/>
                    </a:cubicBezTo>
                    <a:cubicBezTo>
                      <a:pt x="26751" y="97487"/>
                      <a:pt x="49542" y="113598"/>
                      <a:pt x="70535" y="113598"/>
                    </a:cubicBezTo>
                    <a:cubicBezTo>
                      <a:pt x="83011" y="113598"/>
                      <a:pt x="94646" y="109012"/>
                      <a:pt x="105682" y="98898"/>
                    </a:cubicBezTo>
                    <a:lnTo>
                      <a:pt x="110840" y="105366"/>
                    </a:lnTo>
                    <a:close/>
                    <a:moveTo>
                      <a:pt x="58059" y="11054"/>
                    </a:moveTo>
                    <a:cubicBezTo>
                      <a:pt x="44984" y="11054"/>
                      <a:pt x="31909" y="22461"/>
                      <a:pt x="27590" y="46921"/>
                    </a:cubicBezTo>
                    <a:cubicBezTo>
                      <a:pt x="43784" y="46921"/>
                      <a:pt x="59979" y="46921"/>
                      <a:pt x="76893" y="46333"/>
                    </a:cubicBezTo>
                    <a:cubicBezTo>
                      <a:pt x="82171" y="46098"/>
                      <a:pt x="84090" y="44569"/>
                      <a:pt x="84090" y="40688"/>
                    </a:cubicBezTo>
                    <a:cubicBezTo>
                      <a:pt x="84090" y="25283"/>
                      <a:pt x="74254" y="10936"/>
                      <a:pt x="58299" y="10936"/>
                    </a:cubicBezTo>
                    <a:lnTo>
                      <a:pt x="58059" y="10936"/>
                    </a:lnTo>
                    <a:close/>
                  </a:path>
                </a:pathLst>
              </a:custGeom>
              <a:solidFill>
                <a:srgbClr val="038D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
            <p:nvSpPr>
              <p:cNvPr id="353" name="Google Shape;353;p77"/>
              <p:cNvSpPr/>
              <p:nvPr/>
            </p:nvSpPr>
            <p:spPr>
              <a:xfrm>
                <a:off x="8255857" y="6197140"/>
                <a:ext cx="237155" cy="132530"/>
              </a:xfrm>
              <a:custGeom>
                <a:avLst/>
                <a:gdLst/>
                <a:ahLst/>
                <a:cxnLst/>
                <a:rect l="l" t="t" r="r" b="b"/>
                <a:pathLst>
                  <a:path w="237155" h="132530" extrusionOk="0">
                    <a:moveTo>
                      <a:pt x="170459" y="132296"/>
                    </a:moveTo>
                    <a:lnTo>
                      <a:pt x="170459" y="124417"/>
                    </a:lnTo>
                    <a:cubicBezTo>
                      <a:pt x="187493" y="122653"/>
                      <a:pt x="190972" y="121242"/>
                      <a:pt x="190972" y="100309"/>
                    </a:cubicBezTo>
                    <a:lnTo>
                      <a:pt x="190972" y="52918"/>
                    </a:lnTo>
                    <a:cubicBezTo>
                      <a:pt x="190972" y="30810"/>
                      <a:pt x="182335" y="19051"/>
                      <a:pt x="164821" y="19051"/>
                    </a:cubicBezTo>
                    <a:cubicBezTo>
                      <a:pt x="154985" y="19051"/>
                      <a:pt x="143949" y="24695"/>
                      <a:pt x="132433" y="33750"/>
                    </a:cubicBezTo>
                    <a:cubicBezTo>
                      <a:pt x="132793" y="37396"/>
                      <a:pt x="133272" y="40806"/>
                      <a:pt x="133272" y="45980"/>
                    </a:cubicBezTo>
                    <a:lnTo>
                      <a:pt x="133272" y="102309"/>
                    </a:lnTo>
                    <a:cubicBezTo>
                      <a:pt x="133272" y="120771"/>
                      <a:pt x="136152" y="122535"/>
                      <a:pt x="152705" y="124417"/>
                    </a:cubicBezTo>
                    <a:lnTo>
                      <a:pt x="152705" y="132296"/>
                    </a:lnTo>
                    <a:lnTo>
                      <a:pt x="85769" y="132296"/>
                    </a:lnTo>
                    <a:lnTo>
                      <a:pt x="85769" y="124417"/>
                    </a:lnTo>
                    <a:cubicBezTo>
                      <a:pt x="104003" y="122653"/>
                      <a:pt x="106642" y="121242"/>
                      <a:pt x="106642" y="101956"/>
                    </a:cubicBezTo>
                    <a:lnTo>
                      <a:pt x="106642" y="52448"/>
                    </a:lnTo>
                    <a:cubicBezTo>
                      <a:pt x="106642" y="30340"/>
                      <a:pt x="98245" y="19168"/>
                      <a:pt x="80851" y="19168"/>
                    </a:cubicBezTo>
                    <a:cubicBezTo>
                      <a:pt x="69335" y="19168"/>
                      <a:pt x="58179" y="26577"/>
                      <a:pt x="48942" y="33632"/>
                    </a:cubicBezTo>
                    <a:lnTo>
                      <a:pt x="48942" y="102073"/>
                    </a:lnTo>
                    <a:cubicBezTo>
                      <a:pt x="48942" y="120889"/>
                      <a:pt x="51582" y="122770"/>
                      <a:pt x="65497" y="124534"/>
                    </a:cubicBezTo>
                    <a:lnTo>
                      <a:pt x="65497" y="132413"/>
                    </a:lnTo>
                    <a:lnTo>
                      <a:pt x="0" y="132413"/>
                    </a:lnTo>
                    <a:lnTo>
                      <a:pt x="0" y="124534"/>
                    </a:lnTo>
                    <a:cubicBezTo>
                      <a:pt x="19673" y="122770"/>
                      <a:pt x="22552" y="120889"/>
                      <a:pt x="22552" y="101721"/>
                    </a:cubicBezTo>
                    <a:lnTo>
                      <a:pt x="22552" y="42099"/>
                    </a:lnTo>
                    <a:cubicBezTo>
                      <a:pt x="22552" y="23402"/>
                      <a:pt x="21472" y="21638"/>
                      <a:pt x="4079" y="19051"/>
                    </a:cubicBezTo>
                    <a:lnTo>
                      <a:pt x="4079" y="11642"/>
                    </a:lnTo>
                    <a:cubicBezTo>
                      <a:pt x="17154" y="9643"/>
                      <a:pt x="34188" y="5880"/>
                      <a:pt x="48463" y="0"/>
                    </a:cubicBezTo>
                    <a:lnTo>
                      <a:pt x="48463" y="24107"/>
                    </a:lnTo>
                    <a:cubicBezTo>
                      <a:pt x="55060" y="19874"/>
                      <a:pt x="61538" y="14464"/>
                      <a:pt x="70775" y="9055"/>
                    </a:cubicBezTo>
                    <a:cubicBezTo>
                      <a:pt x="78932" y="4233"/>
                      <a:pt x="86369" y="1058"/>
                      <a:pt x="95966" y="1058"/>
                    </a:cubicBezTo>
                    <a:cubicBezTo>
                      <a:pt x="110481" y="1058"/>
                      <a:pt x="123556" y="10113"/>
                      <a:pt x="129914" y="25166"/>
                    </a:cubicBezTo>
                    <a:cubicBezTo>
                      <a:pt x="138910" y="18698"/>
                      <a:pt x="147547" y="13288"/>
                      <a:pt x="154865" y="8467"/>
                    </a:cubicBezTo>
                    <a:cubicBezTo>
                      <a:pt x="161462" y="4469"/>
                      <a:pt x="169140" y="1058"/>
                      <a:pt x="177777" y="1058"/>
                    </a:cubicBezTo>
                    <a:cubicBezTo>
                      <a:pt x="201888" y="1058"/>
                      <a:pt x="217483" y="17287"/>
                      <a:pt x="217483" y="46803"/>
                    </a:cubicBezTo>
                    <a:lnTo>
                      <a:pt x="217483" y="102191"/>
                    </a:lnTo>
                    <a:cubicBezTo>
                      <a:pt x="217483" y="121594"/>
                      <a:pt x="219522" y="122418"/>
                      <a:pt x="237155" y="124652"/>
                    </a:cubicBezTo>
                    <a:lnTo>
                      <a:pt x="237155" y="132531"/>
                    </a:lnTo>
                    <a:lnTo>
                      <a:pt x="170459" y="132531"/>
                    </a:lnTo>
                    <a:close/>
                  </a:path>
                </a:pathLst>
              </a:custGeom>
              <a:solidFill>
                <a:srgbClr val="038D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
            <p:nvSpPr>
              <p:cNvPr id="354" name="Google Shape;354;p77"/>
              <p:cNvSpPr/>
              <p:nvPr/>
            </p:nvSpPr>
            <p:spPr>
              <a:xfrm>
                <a:off x="8508607" y="6140811"/>
                <a:ext cx="69095" cy="188624"/>
              </a:xfrm>
              <a:custGeom>
                <a:avLst/>
                <a:gdLst/>
                <a:ahLst/>
                <a:cxnLst/>
                <a:rect l="l" t="t" r="r" b="b"/>
                <a:pathLst>
                  <a:path w="69095" h="188624" extrusionOk="0">
                    <a:moveTo>
                      <a:pt x="0" y="188624"/>
                    </a:moveTo>
                    <a:lnTo>
                      <a:pt x="0" y="180745"/>
                    </a:lnTo>
                    <a:cubicBezTo>
                      <a:pt x="19073" y="178981"/>
                      <a:pt x="21232" y="177100"/>
                      <a:pt x="21232" y="156638"/>
                    </a:cubicBezTo>
                    <a:lnTo>
                      <a:pt x="21232" y="97605"/>
                    </a:lnTo>
                    <a:cubicBezTo>
                      <a:pt x="21232" y="79142"/>
                      <a:pt x="20153" y="77731"/>
                      <a:pt x="2159" y="74674"/>
                    </a:cubicBezTo>
                    <a:lnTo>
                      <a:pt x="2159" y="67618"/>
                    </a:lnTo>
                    <a:cubicBezTo>
                      <a:pt x="18473" y="65031"/>
                      <a:pt x="33828" y="61620"/>
                      <a:pt x="47623" y="56329"/>
                    </a:cubicBezTo>
                    <a:lnTo>
                      <a:pt x="47623" y="156403"/>
                    </a:lnTo>
                    <a:cubicBezTo>
                      <a:pt x="47623" y="176629"/>
                      <a:pt x="49662" y="178276"/>
                      <a:pt x="69095" y="180510"/>
                    </a:cubicBezTo>
                    <a:lnTo>
                      <a:pt x="69095" y="188389"/>
                    </a:lnTo>
                    <a:lnTo>
                      <a:pt x="0" y="188389"/>
                    </a:lnTo>
                    <a:close/>
                    <a:moveTo>
                      <a:pt x="15954" y="16463"/>
                    </a:moveTo>
                    <a:cubicBezTo>
                      <a:pt x="15954" y="7056"/>
                      <a:pt x="23751" y="0"/>
                      <a:pt x="32748" y="0"/>
                    </a:cubicBezTo>
                    <a:cubicBezTo>
                      <a:pt x="41745" y="0"/>
                      <a:pt x="48703" y="7056"/>
                      <a:pt x="48703" y="16463"/>
                    </a:cubicBezTo>
                    <a:cubicBezTo>
                      <a:pt x="48703" y="24930"/>
                      <a:pt x="41745" y="32339"/>
                      <a:pt x="32388" y="32339"/>
                    </a:cubicBezTo>
                    <a:cubicBezTo>
                      <a:pt x="23751" y="32339"/>
                      <a:pt x="15954" y="24930"/>
                      <a:pt x="15954" y="16463"/>
                    </a:cubicBezTo>
                    <a:close/>
                  </a:path>
                </a:pathLst>
              </a:custGeom>
              <a:solidFill>
                <a:srgbClr val="038D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
            <p:nvSpPr>
              <p:cNvPr id="355" name="Google Shape;355;p77"/>
              <p:cNvSpPr/>
              <p:nvPr/>
            </p:nvSpPr>
            <p:spPr>
              <a:xfrm>
                <a:off x="8593536" y="6197963"/>
                <a:ext cx="114799" cy="134882"/>
              </a:xfrm>
              <a:custGeom>
                <a:avLst/>
                <a:gdLst/>
                <a:ahLst/>
                <a:cxnLst/>
                <a:rect l="l" t="t" r="r" b="b"/>
                <a:pathLst>
                  <a:path w="114799" h="134882" extrusionOk="0">
                    <a:moveTo>
                      <a:pt x="114799" y="104425"/>
                    </a:moveTo>
                    <a:cubicBezTo>
                      <a:pt x="101124" y="121830"/>
                      <a:pt x="80372" y="134883"/>
                      <a:pt x="62618" y="134883"/>
                    </a:cubicBezTo>
                    <a:cubicBezTo>
                      <a:pt x="22912" y="134883"/>
                      <a:pt x="0" y="104778"/>
                      <a:pt x="0" y="73733"/>
                    </a:cubicBezTo>
                    <a:cubicBezTo>
                      <a:pt x="0" y="51507"/>
                      <a:pt x="10436" y="31633"/>
                      <a:pt x="30949" y="16699"/>
                    </a:cubicBezTo>
                    <a:cubicBezTo>
                      <a:pt x="47743" y="4704"/>
                      <a:pt x="66097" y="0"/>
                      <a:pt x="77852" y="0"/>
                    </a:cubicBezTo>
                    <a:lnTo>
                      <a:pt x="78212" y="0"/>
                    </a:lnTo>
                    <a:cubicBezTo>
                      <a:pt x="90688" y="0"/>
                      <a:pt x="100764" y="3645"/>
                      <a:pt x="105682" y="7879"/>
                    </a:cubicBezTo>
                    <a:cubicBezTo>
                      <a:pt x="109761" y="11054"/>
                      <a:pt x="110601" y="13641"/>
                      <a:pt x="110601" y="16934"/>
                    </a:cubicBezTo>
                    <a:cubicBezTo>
                      <a:pt x="110601" y="23754"/>
                      <a:pt x="103883" y="30340"/>
                      <a:pt x="99924" y="30340"/>
                    </a:cubicBezTo>
                    <a:cubicBezTo>
                      <a:pt x="98125" y="30340"/>
                      <a:pt x="96686" y="29517"/>
                      <a:pt x="94046" y="26930"/>
                    </a:cubicBezTo>
                    <a:cubicBezTo>
                      <a:pt x="84210" y="18345"/>
                      <a:pt x="73774" y="14347"/>
                      <a:pt x="62978" y="14347"/>
                    </a:cubicBezTo>
                    <a:cubicBezTo>
                      <a:pt x="44144" y="14347"/>
                      <a:pt x="26990" y="29164"/>
                      <a:pt x="26990" y="60327"/>
                    </a:cubicBezTo>
                    <a:cubicBezTo>
                      <a:pt x="26990" y="100662"/>
                      <a:pt x="56860" y="113715"/>
                      <a:pt x="73294" y="113715"/>
                    </a:cubicBezTo>
                    <a:cubicBezTo>
                      <a:pt x="86010" y="113715"/>
                      <a:pt x="96206" y="110305"/>
                      <a:pt x="109881" y="97840"/>
                    </a:cubicBezTo>
                    <a:lnTo>
                      <a:pt x="114799" y="104425"/>
                    </a:lnTo>
                    <a:close/>
                  </a:path>
                </a:pathLst>
              </a:custGeom>
              <a:solidFill>
                <a:srgbClr val="038D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grpSp>
        <p:grpSp>
          <p:nvGrpSpPr>
            <p:cNvPr id="356" name="Google Shape;356;p77"/>
            <p:cNvGrpSpPr/>
            <p:nvPr/>
          </p:nvGrpSpPr>
          <p:grpSpPr>
            <a:xfrm>
              <a:off x="5152904" y="6647932"/>
              <a:ext cx="1233161" cy="70674"/>
              <a:chOff x="7460539" y="6366949"/>
              <a:chExt cx="1233161" cy="70674"/>
            </a:xfrm>
          </p:grpSpPr>
          <p:sp>
            <p:nvSpPr>
              <p:cNvPr id="357" name="Google Shape;357;p77"/>
              <p:cNvSpPr/>
              <p:nvPr/>
            </p:nvSpPr>
            <p:spPr>
              <a:xfrm>
                <a:off x="7460539" y="6367066"/>
                <a:ext cx="69575" cy="70557"/>
              </a:xfrm>
              <a:custGeom>
                <a:avLst/>
                <a:gdLst/>
                <a:ahLst/>
                <a:cxnLst/>
                <a:rect l="l" t="t" r="r" b="b"/>
                <a:pathLst>
                  <a:path w="69575" h="70557" extrusionOk="0">
                    <a:moveTo>
                      <a:pt x="34668" y="70558"/>
                    </a:moveTo>
                    <a:lnTo>
                      <a:pt x="11276" y="18227"/>
                    </a:lnTo>
                    <a:lnTo>
                      <a:pt x="6238" y="68088"/>
                    </a:lnTo>
                    <a:lnTo>
                      <a:pt x="0" y="68088"/>
                    </a:lnTo>
                    <a:lnTo>
                      <a:pt x="8997" y="0"/>
                    </a:lnTo>
                    <a:lnTo>
                      <a:pt x="34548" y="58092"/>
                    </a:lnTo>
                    <a:lnTo>
                      <a:pt x="61059" y="0"/>
                    </a:lnTo>
                    <a:lnTo>
                      <a:pt x="69575" y="68088"/>
                    </a:lnTo>
                    <a:lnTo>
                      <a:pt x="63337" y="68088"/>
                    </a:lnTo>
                    <a:lnTo>
                      <a:pt x="58420" y="18227"/>
                    </a:lnTo>
                    <a:lnTo>
                      <a:pt x="34668" y="70558"/>
                    </a:lnTo>
                    <a:close/>
                  </a:path>
                </a:pathLst>
              </a:custGeom>
              <a:solidFill>
                <a:srgbClr val="3A81A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
            <p:nvSpPr>
              <p:cNvPr id="358" name="Google Shape;358;p77"/>
              <p:cNvSpPr/>
              <p:nvPr/>
            </p:nvSpPr>
            <p:spPr>
              <a:xfrm>
                <a:off x="7602209" y="6367184"/>
                <a:ext cx="57339" cy="67852"/>
              </a:xfrm>
              <a:custGeom>
                <a:avLst/>
                <a:gdLst/>
                <a:ahLst/>
                <a:cxnLst/>
                <a:rect l="l" t="t" r="r" b="b"/>
                <a:pathLst>
                  <a:path w="57339" h="67852" extrusionOk="0">
                    <a:moveTo>
                      <a:pt x="0" y="67853"/>
                    </a:moveTo>
                    <a:lnTo>
                      <a:pt x="29269" y="0"/>
                    </a:lnTo>
                    <a:lnTo>
                      <a:pt x="57340" y="67853"/>
                    </a:lnTo>
                    <a:lnTo>
                      <a:pt x="50742" y="67853"/>
                    </a:lnTo>
                    <a:lnTo>
                      <a:pt x="42225" y="45745"/>
                    </a:lnTo>
                    <a:lnTo>
                      <a:pt x="14995" y="45745"/>
                    </a:lnTo>
                    <a:lnTo>
                      <a:pt x="6118" y="67853"/>
                    </a:lnTo>
                    <a:lnTo>
                      <a:pt x="0" y="67853"/>
                    </a:lnTo>
                    <a:close/>
                    <a:moveTo>
                      <a:pt x="16914" y="40688"/>
                    </a:moveTo>
                    <a:lnTo>
                      <a:pt x="40066" y="40688"/>
                    </a:lnTo>
                    <a:lnTo>
                      <a:pt x="28670" y="12230"/>
                    </a:lnTo>
                    <a:lnTo>
                      <a:pt x="16914" y="40688"/>
                    </a:lnTo>
                    <a:close/>
                  </a:path>
                </a:pathLst>
              </a:custGeom>
              <a:solidFill>
                <a:srgbClr val="3A81A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
            <p:nvSpPr>
              <p:cNvPr id="359" name="Google Shape;359;p77"/>
              <p:cNvSpPr/>
              <p:nvPr/>
            </p:nvSpPr>
            <p:spPr>
              <a:xfrm>
                <a:off x="7735482" y="6366949"/>
                <a:ext cx="52781" cy="69852"/>
              </a:xfrm>
              <a:custGeom>
                <a:avLst/>
                <a:gdLst/>
                <a:ahLst/>
                <a:cxnLst/>
                <a:rect l="l" t="t" r="r" b="b"/>
                <a:pathLst>
                  <a:path w="52781" h="69852" extrusionOk="0">
                    <a:moveTo>
                      <a:pt x="0" y="68088"/>
                    </a:moveTo>
                    <a:lnTo>
                      <a:pt x="0" y="0"/>
                    </a:lnTo>
                    <a:lnTo>
                      <a:pt x="47143" y="54565"/>
                    </a:lnTo>
                    <a:lnTo>
                      <a:pt x="47143" y="2705"/>
                    </a:lnTo>
                    <a:lnTo>
                      <a:pt x="52781" y="2705"/>
                    </a:lnTo>
                    <a:lnTo>
                      <a:pt x="52781" y="69852"/>
                    </a:lnTo>
                    <a:lnTo>
                      <a:pt x="5638" y="15170"/>
                    </a:lnTo>
                    <a:lnTo>
                      <a:pt x="5638" y="67971"/>
                    </a:lnTo>
                    <a:lnTo>
                      <a:pt x="0" y="67971"/>
                    </a:lnTo>
                    <a:close/>
                  </a:path>
                </a:pathLst>
              </a:custGeom>
              <a:solidFill>
                <a:srgbClr val="3A81A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
            <p:nvSpPr>
              <p:cNvPr id="360" name="Google Shape;360;p77"/>
              <p:cNvSpPr/>
              <p:nvPr/>
            </p:nvSpPr>
            <p:spPr>
              <a:xfrm>
                <a:off x="7864316" y="6367184"/>
                <a:ext cx="57339" cy="67852"/>
              </a:xfrm>
              <a:custGeom>
                <a:avLst/>
                <a:gdLst/>
                <a:ahLst/>
                <a:cxnLst/>
                <a:rect l="l" t="t" r="r" b="b"/>
                <a:pathLst>
                  <a:path w="57339" h="67852" extrusionOk="0">
                    <a:moveTo>
                      <a:pt x="0" y="67853"/>
                    </a:moveTo>
                    <a:lnTo>
                      <a:pt x="29270" y="0"/>
                    </a:lnTo>
                    <a:lnTo>
                      <a:pt x="57340" y="67853"/>
                    </a:lnTo>
                    <a:lnTo>
                      <a:pt x="50742" y="67853"/>
                    </a:lnTo>
                    <a:lnTo>
                      <a:pt x="42225" y="45745"/>
                    </a:lnTo>
                    <a:lnTo>
                      <a:pt x="14995" y="45745"/>
                    </a:lnTo>
                    <a:lnTo>
                      <a:pt x="6118" y="67853"/>
                    </a:lnTo>
                    <a:lnTo>
                      <a:pt x="0" y="67853"/>
                    </a:lnTo>
                    <a:close/>
                    <a:moveTo>
                      <a:pt x="17034" y="40688"/>
                    </a:moveTo>
                    <a:lnTo>
                      <a:pt x="40186" y="40688"/>
                    </a:lnTo>
                    <a:lnTo>
                      <a:pt x="28790" y="12230"/>
                    </a:lnTo>
                    <a:lnTo>
                      <a:pt x="17034" y="40688"/>
                    </a:lnTo>
                    <a:close/>
                  </a:path>
                </a:pathLst>
              </a:custGeom>
              <a:solidFill>
                <a:srgbClr val="3A81A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
            <p:nvSpPr>
              <p:cNvPr id="361" name="Google Shape;361;p77"/>
              <p:cNvSpPr/>
              <p:nvPr/>
            </p:nvSpPr>
            <p:spPr>
              <a:xfrm>
                <a:off x="7993030" y="6368478"/>
                <a:ext cx="66336" cy="68440"/>
              </a:xfrm>
              <a:custGeom>
                <a:avLst/>
                <a:gdLst/>
                <a:ahLst/>
                <a:cxnLst/>
                <a:rect l="l" t="t" r="r" b="b"/>
                <a:pathLst>
                  <a:path w="66336" h="68440" extrusionOk="0">
                    <a:moveTo>
                      <a:pt x="57460" y="17757"/>
                    </a:moveTo>
                    <a:cubicBezTo>
                      <a:pt x="54701" y="13641"/>
                      <a:pt x="51462" y="10584"/>
                      <a:pt x="47503" y="8467"/>
                    </a:cubicBezTo>
                    <a:cubicBezTo>
                      <a:pt x="43545" y="6350"/>
                      <a:pt x="39106" y="5292"/>
                      <a:pt x="34188" y="5292"/>
                    </a:cubicBezTo>
                    <a:cubicBezTo>
                      <a:pt x="25911" y="5292"/>
                      <a:pt x="19193" y="7997"/>
                      <a:pt x="14035" y="13524"/>
                    </a:cubicBezTo>
                    <a:cubicBezTo>
                      <a:pt x="8877" y="18933"/>
                      <a:pt x="6238" y="26106"/>
                      <a:pt x="6238" y="34808"/>
                    </a:cubicBezTo>
                    <a:cubicBezTo>
                      <a:pt x="6238" y="38689"/>
                      <a:pt x="6957" y="42335"/>
                      <a:pt x="8277" y="45862"/>
                    </a:cubicBezTo>
                    <a:cubicBezTo>
                      <a:pt x="9717" y="49273"/>
                      <a:pt x="11636" y="52330"/>
                      <a:pt x="14275" y="55035"/>
                    </a:cubicBezTo>
                    <a:cubicBezTo>
                      <a:pt x="16914" y="57622"/>
                      <a:pt x="19913" y="59621"/>
                      <a:pt x="23272" y="61032"/>
                    </a:cubicBezTo>
                    <a:cubicBezTo>
                      <a:pt x="26631" y="62326"/>
                      <a:pt x="30229" y="63032"/>
                      <a:pt x="34188" y="63032"/>
                    </a:cubicBezTo>
                    <a:cubicBezTo>
                      <a:pt x="41625" y="63032"/>
                      <a:pt x="47743" y="60915"/>
                      <a:pt x="52421" y="56564"/>
                    </a:cubicBezTo>
                    <a:cubicBezTo>
                      <a:pt x="57100" y="52213"/>
                      <a:pt x="59499" y="46568"/>
                      <a:pt x="59619" y="39630"/>
                    </a:cubicBezTo>
                    <a:lnTo>
                      <a:pt x="36707" y="39630"/>
                    </a:lnTo>
                    <a:lnTo>
                      <a:pt x="36707" y="34456"/>
                    </a:lnTo>
                    <a:lnTo>
                      <a:pt x="66336" y="34456"/>
                    </a:lnTo>
                    <a:lnTo>
                      <a:pt x="66336" y="35161"/>
                    </a:lnTo>
                    <a:cubicBezTo>
                      <a:pt x="66336" y="45510"/>
                      <a:pt x="63458" y="53741"/>
                      <a:pt x="57699" y="59621"/>
                    </a:cubicBezTo>
                    <a:cubicBezTo>
                      <a:pt x="51941" y="65501"/>
                      <a:pt x="43904" y="68441"/>
                      <a:pt x="33828" y="68441"/>
                    </a:cubicBezTo>
                    <a:cubicBezTo>
                      <a:pt x="23752" y="68441"/>
                      <a:pt x="15594" y="65266"/>
                      <a:pt x="9357" y="59033"/>
                    </a:cubicBezTo>
                    <a:cubicBezTo>
                      <a:pt x="3119" y="52683"/>
                      <a:pt x="0" y="44451"/>
                      <a:pt x="0" y="34220"/>
                    </a:cubicBezTo>
                    <a:cubicBezTo>
                      <a:pt x="0" y="29517"/>
                      <a:pt x="840" y="25048"/>
                      <a:pt x="2399" y="20932"/>
                    </a:cubicBezTo>
                    <a:cubicBezTo>
                      <a:pt x="3958" y="16699"/>
                      <a:pt x="6238" y="13171"/>
                      <a:pt x="9237" y="9996"/>
                    </a:cubicBezTo>
                    <a:cubicBezTo>
                      <a:pt x="12476" y="6585"/>
                      <a:pt x="16074" y="4116"/>
                      <a:pt x="20153" y="2470"/>
                    </a:cubicBezTo>
                    <a:cubicBezTo>
                      <a:pt x="24231" y="823"/>
                      <a:pt x="28670" y="0"/>
                      <a:pt x="33708" y="0"/>
                    </a:cubicBezTo>
                    <a:cubicBezTo>
                      <a:pt x="40426" y="0"/>
                      <a:pt x="46303" y="1176"/>
                      <a:pt x="51102" y="3645"/>
                    </a:cubicBezTo>
                    <a:cubicBezTo>
                      <a:pt x="55900" y="5997"/>
                      <a:pt x="59619" y="9525"/>
                      <a:pt x="62258" y="14229"/>
                    </a:cubicBezTo>
                    <a:lnTo>
                      <a:pt x="57460" y="17757"/>
                    </a:lnTo>
                    <a:close/>
                  </a:path>
                </a:pathLst>
              </a:custGeom>
              <a:solidFill>
                <a:srgbClr val="3A81A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
            <p:nvSpPr>
              <p:cNvPr id="362" name="Google Shape;362;p77"/>
              <p:cNvSpPr/>
              <p:nvPr/>
            </p:nvSpPr>
            <p:spPr>
              <a:xfrm>
                <a:off x="8140577" y="6369771"/>
                <a:ext cx="32988" cy="65265"/>
              </a:xfrm>
              <a:custGeom>
                <a:avLst/>
                <a:gdLst/>
                <a:ahLst/>
                <a:cxnLst/>
                <a:rect l="l" t="t" r="r" b="b"/>
                <a:pathLst>
                  <a:path w="32988" h="65265" extrusionOk="0">
                    <a:moveTo>
                      <a:pt x="0" y="65266"/>
                    </a:moveTo>
                    <a:lnTo>
                      <a:pt x="0" y="0"/>
                    </a:lnTo>
                    <a:lnTo>
                      <a:pt x="32988" y="0"/>
                    </a:lnTo>
                    <a:lnTo>
                      <a:pt x="32988" y="5527"/>
                    </a:lnTo>
                    <a:lnTo>
                      <a:pt x="6118" y="5527"/>
                    </a:lnTo>
                    <a:lnTo>
                      <a:pt x="6118" y="25989"/>
                    </a:lnTo>
                    <a:lnTo>
                      <a:pt x="32988" y="25989"/>
                    </a:lnTo>
                    <a:lnTo>
                      <a:pt x="32988" y="31516"/>
                    </a:lnTo>
                    <a:lnTo>
                      <a:pt x="6118" y="31516"/>
                    </a:lnTo>
                    <a:lnTo>
                      <a:pt x="6118" y="59621"/>
                    </a:lnTo>
                    <a:lnTo>
                      <a:pt x="32988" y="59621"/>
                    </a:lnTo>
                    <a:lnTo>
                      <a:pt x="32988" y="65148"/>
                    </a:lnTo>
                    <a:lnTo>
                      <a:pt x="0" y="65148"/>
                    </a:lnTo>
                    <a:close/>
                  </a:path>
                </a:pathLst>
              </a:custGeom>
              <a:solidFill>
                <a:srgbClr val="3A81A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
            <p:nvSpPr>
              <p:cNvPr id="363" name="Google Shape;363;p77"/>
              <p:cNvSpPr/>
              <p:nvPr/>
            </p:nvSpPr>
            <p:spPr>
              <a:xfrm>
                <a:off x="8252617" y="6367066"/>
                <a:ext cx="69575" cy="70557"/>
              </a:xfrm>
              <a:custGeom>
                <a:avLst/>
                <a:gdLst/>
                <a:ahLst/>
                <a:cxnLst/>
                <a:rect l="l" t="t" r="r" b="b"/>
                <a:pathLst>
                  <a:path w="69575" h="70557" extrusionOk="0">
                    <a:moveTo>
                      <a:pt x="34668" y="70558"/>
                    </a:moveTo>
                    <a:lnTo>
                      <a:pt x="11276" y="18227"/>
                    </a:lnTo>
                    <a:lnTo>
                      <a:pt x="6238" y="68088"/>
                    </a:lnTo>
                    <a:lnTo>
                      <a:pt x="0" y="68088"/>
                    </a:lnTo>
                    <a:lnTo>
                      <a:pt x="8997" y="0"/>
                    </a:lnTo>
                    <a:lnTo>
                      <a:pt x="34548" y="58092"/>
                    </a:lnTo>
                    <a:lnTo>
                      <a:pt x="61059" y="0"/>
                    </a:lnTo>
                    <a:lnTo>
                      <a:pt x="69575" y="68088"/>
                    </a:lnTo>
                    <a:lnTo>
                      <a:pt x="63338" y="68088"/>
                    </a:lnTo>
                    <a:lnTo>
                      <a:pt x="58420" y="18227"/>
                    </a:lnTo>
                    <a:lnTo>
                      <a:pt x="34668" y="70558"/>
                    </a:lnTo>
                    <a:close/>
                  </a:path>
                </a:pathLst>
              </a:custGeom>
              <a:solidFill>
                <a:srgbClr val="3A81A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
            <p:nvSpPr>
              <p:cNvPr id="364" name="Google Shape;364;p77"/>
              <p:cNvSpPr/>
              <p:nvPr/>
            </p:nvSpPr>
            <p:spPr>
              <a:xfrm>
                <a:off x="8403284" y="6369771"/>
                <a:ext cx="32988" cy="65265"/>
              </a:xfrm>
              <a:custGeom>
                <a:avLst/>
                <a:gdLst/>
                <a:ahLst/>
                <a:cxnLst/>
                <a:rect l="l" t="t" r="r" b="b"/>
                <a:pathLst>
                  <a:path w="32988" h="65265" extrusionOk="0">
                    <a:moveTo>
                      <a:pt x="0" y="65266"/>
                    </a:moveTo>
                    <a:lnTo>
                      <a:pt x="0" y="0"/>
                    </a:lnTo>
                    <a:lnTo>
                      <a:pt x="32988" y="0"/>
                    </a:lnTo>
                    <a:lnTo>
                      <a:pt x="32988" y="5527"/>
                    </a:lnTo>
                    <a:lnTo>
                      <a:pt x="6118" y="5527"/>
                    </a:lnTo>
                    <a:lnTo>
                      <a:pt x="6118" y="25989"/>
                    </a:lnTo>
                    <a:lnTo>
                      <a:pt x="32988" y="25989"/>
                    </a:lnTo>
                    <a:lnTo>
                      <a:pt x="32988" y="31516"/>
                    </a:lnTo>
                    <a:lnTo>
                      <a:pt x="6118" y="31516"/>
                    </a:lnTo>
                    <a:lnTo>
                      <a:pt x="6118" y="59621"/>
                    </a:lnTo>
                    <a:lnTo>
                      <a:pt x="32988" y="59621"/>
                    </a:lnTo>
                    <a:lnTo>
                      <a:pt x="32988" y="65148"/>
                    </a:lnTo>
                    <a:lnTo>
                      <a:pt x="0" y="65148"/>
                    </a:lnTo>
                    <a:close/>
                  </a:path>
                </a:pathLst>
              </a:custGeom>
              <a:solidFill>
                <a:srgbClr val="3A81A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
            <p:nvSpPr>
              <p:cNvPr id="365" name="Google Shape;365;p77"/>
              <p:cNvSpPr/>
              <p:nvPr/>
            </p:nvSpPr>
            <p:spPr>
              <a:xfrm>
                <a:off x="8519643" y="6366949"/>
                <a:ext cx="52781" cy="69852"/>
              </a:xfrm>
              <a:custGeom>
                <a:avLst/>
                <a:gdLst/>
                <a:ahLst/>
                <a:cxnLst/>
                <a:rect l="l" t="t" r="r" b="b"/>
                <a:pathLst>
                  <a:path w="52781" h="69852" extrusionOk="0">
                    <a:moveTo>
                      <a:pt x="0" y="68088"/>
                    </a:moveTo>
                    <a:lnTo>
                      <a:pt x="0" y="0"/>
                    </a:lnTo>
                    <a:lnTo>
                      <a:pt x="47143" y="54565"/>
                    </a:lnTo>
                    <a:lnTo>
                      <a:pt x="47143" y="2705"/>
                    </a:lnTo>
                    <a:lnTo>
                      <a:pt x="52781" y="2705"/>
                    </a:lnTo>
                    <a:lnTo>
                      <a:pt x="52781" y="69852"/>
                    </a:lnTo>
                    <a:lnTo>
                      <a:pt x="5638" y="15170"/>
                    </a:lnTo>
                    <a:lnTo>
                      <a:pt x="5638" y="67971"/>
                    </a:lnTo>
                    <a:lnTo>
                      <a:pt x="0" y="67971"/>
                    </a:lnTo>
                    <a:close/>
                  </a:path>
                </a:pathLst>
              </a:custGeom>
              <a:solidFill>
                <a:srgbClr val="3A81A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
            <p:nvSpPr>
              <p:cNvPr id="366" name="Google Shape;366;p77"/>
              <p:cNvSpPr/>
              <p:nvPr/>
            </p:nvSpPr>
            <p:spPr>
              <a:xfrm>
                <a:off x="8650996" y="6369771"/>
                <a:ext cx="42704" cy="65265"/>
              </a:xfrm>
              <a:custGeom>
                <a:avLst/>
                <a:gdLst/>
                <a:ahLst/>
                <a:cxnLst/>
                <a:rect l="l" t="t" r="r" b="b"/>
                <a:pathLst>
                  <a:path w="42704" h="65265" extrusionOk="0">
                    <a:moveTo>
                      <a:pt x="18353" y="65266"/>
                    </a:moveTo>
                    <a:lnTo>
                      <a:pt x="18353" y="5527"/>
                    </a:lnTo>
                    <a:lnTo>
                      <a:pt x="0" y="5527"/>
                    </a:lnTo>
                    <a:lnTo>
                      <a:pt x="0" y="0"/>
                    </a:lnTo>
                    <a:lnTo>
                      <a:pt x="42705" y="0"/>
                    </a:lnTo>
                    <a:lnTo>
                      <a:pt x="42705" y="5527"/>
                    </a:lnTo>
                    <a:lnTo>
                      <a:pt x="24351" y="5527"/>
                    </a:lnTo>
                    <a:lnTo>
                      <a:pt x="24351" y="65266"/>
                    </a:lnTo>
                    <a:lnTo>
                      <a:pt x="18353" y="65266"/>
                    </a:lnTo>
                    <a:close/>
                  </a:path>
                </a:pathLst>
              </a:custGeom>
              <a:solidFill>
                <a:srgbClr val="3A81A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grpSp>
      </p:gr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Disposition personnalisée">
  <p:cSld name="Disposition personnalisée">
    <p:spTree>
      <p:nvGrpSpPr>
        <p:cNvPr id="1" name="Shape 367"/>
        <p:cNvGrpSpPr/>
        <p:nvPr/>
      </p:nvGrpSpPr>
      <p:grpSpPr>
        <a:xfrm>
          <a:off x="0" y="0"/>
          <a:ext cx="0" cy="0"/>
          <a:chOff x="0" y="0"/>
          <a:chExt cx="0" cy="0"/>
        </a:xfrm>
      </p:grpSpPr>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1_Redesigned">
  <p:cSld name="1_Redesigned">
    <p:spTree>
      <p:nvGrpSpPr>
        <p:cNvPr id="1" name="Shape 368"/>
        <p:cNvGrpSpPr/>
        <p:nvPr/>
      </p:nvGrpSpPr>
      <p:grpSpPr>
        <a:xfrm>
          <a:off x="0" y="0"/>
          <a:ext cx="0" cy="0"/>
          <a:chOff x="0" y="0"/>
          <a:chExt cx="0" cy="0"/>
        </a:xfrm>
      </p:grpSpPr>
      <p:sp>
        <p:nvSpPr>
          <p:cNvPr id="369" name="Google Shape;369;p79"/>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70" name="Google Shape;370;p79"/>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71" name="Google Shape;371;p79"/>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372" name="Google Shape;372;p7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6645825" y="422409"/>
            <a:ext cx="1408814" cy="432000"/>
          </a:xfrm>
          <a:prstGeom prst="rect">
            <a:avLst/>
          </a:prstGeom>
          <a:noFill/>
          <a:ln>
            <a:noFill/>
          </a:ln>
        </p:spPr>
      </p:pic>
      <p:sp>
        <p:nvSpPr>
          <p:cNvPr id="373" name="Google Shape;373;p79"/>
          <p:cNvSpPr/>
          <p:nvPr/>
        </p:nvSpPr>
        <p:spPr>
          <a:xfrm>
            <a:off x="17140204" y="9914434"/>
            <a:ext cx="983384" cy="276999"/>
          </a:xfrm>
          <a:prstGeom prst="rect">
            <a:avLst/>
          </a:prstGeom>
          <a:noFill/>
          <a:ln>
            <a:noFill/>
          </a:ln>
        </p:spPr>
        <p:txBody>
          <a:bodyPr spcFirstLastPara="1" wrap="square" lIns="68575" tIns="45700" rIns="68575" bIns="45700" anchor="ctr" anchorCtr="0">
            <a:spAutoFit/>
          </a:bodyPr>
          <a:lstStyle/>
          <a:p>
            <a:pPr marL="0" marR="0" lvl="0" indent="0" algn="r" rtl="0">
              <a:lnSpc>
                <a:spcPct val="100000"/>
              </a:lnSpc>
              <a:spcBef>
                <a:spcPts val="0"/>
              </a:spcBef>
              <a:spcAft>
                <a:spcPts val="0"/>
              </a:spcAft>
              <a:buClr>
                <a:srgbClr val="BFBFBF"/>
              </a:buClr>
              <a:buSzPts val="1200"/>
              <a:buFont typeface="Calibri"/>
              <a:buNone/>
            </a:pPr>
            <a:r>
              <a:rPr lang="en-US" sz="1200" b="0" i="0" u="none" strike="noStrike" cap="none">
                <a:solidFill>
                  <a:srgbClr val="BFBFBF"/>
                </a:solidFill>
                <a:latin typeface="Calibri"/>
                <a:ea typeface="Calibri"/>
                <a:cs typeface="Calibri"/>
                <a:sym typeface="Calibri"/>
              </a:rPr>
              <a:t>© 2020 WHO</a:t>
            </a:r>
            <a:endParaRPr sz="1200" b="0" i="0" u="none" strike="noStrike" cap="none">
              <a:solidFill>
                <a:srgbClr val="BFBFBF"/>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9">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E6EF86D9-21F0-B1D3-2DCB-0E073A3EA68E}"/>
              </a:ext>
            </a:extLst>
          </p:cNvPr>
          <p:cNvGrpSpPr>
            <a:grpSpLocks noChangeAspect="1"/>
          </p:cNvGrpSpPr>
          <p:nvPr userDrawn="1"/>
        </p:nvGrpSpPr>
        <p:grpSpPr>
          <a:xfrm>
            <a:off x="13528240" y="5426397"/>
            <a:ext cx="5822330" cy="5822330"/>
            <a:chOff x="0" y="0"/>
            <a:chExt cx="6350000" cy="6350000"/>
          </a:xfrm>
        </p:grpSpPr>
        <p:sp>
          <p:nvSpPr>
            <p:cNvPr id="9" name="Freeform 4">
              <a:extLst>
                <a:ext uri="{FF2B5EF4-FFF2-40B4-BE49-F238E27FC236}">
                  <a16:creationId xmlns:a16="http://schemas.microsoft.com/office/drawing/2014/main" id="{815721DF-CE49-1528-21D3-75ADA5689DA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0" name="ZoneTexte 9">
            <a:extLst>
              <a:ext uri="{FF2B5EF4-FFF2-40B4-BE49-F238E27FC236}">
                <a16:creationId xmlns:a16="http://schemas.microsoft.com/office/drawing/2014/main" id="{74AEF1BC-A3D0-8FBA-B1CD-F9CACE4B5804}"/>
              </a:ext>
            </a:extLst>
          </p:cNvPr>
          <p:cNvSpPr txBox="1"/>
          <p:nvPr userDrawn="1"/>
        </p:nvSpPr>
        <p:spPr>
          <a:xfrm>
            <a:off x="152400" y="9803368"/>
            <a:ext cx="60198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EEF05428-CA87-64CB-3D38-205817364CA6}"/>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re 1">
            <a:extLst>
              <a:ext uri="{FF2B5EF4-FFF2-40B4-BE49-F238E27FC236}">
                <a16:creationId xmlns:a16="http://schemas.microsoft.com/office/drawing/2014/main" id="{10CFD663-554B-AEA0-227A-D0020BED458D}"/>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a:t>Modifiez le style du titre</a:t>
            </a:r>
          </a:p>
        </p:txBody>
      </p:sp>
      <p:sp>
        <p:nvSpPr>
          <p:cNvPr id="15" name="Espace réservé du contenu 2">
            <a:extLst>
              <a:ext uri="{FF2B5EF4-FFF2-40B4-BE49-F238E27FC236}">
                <a16:creationId xmlns:a16="http://schemas.microsoft.com/office/drawing/2014/main" id="{356A9C79-E0DA-2C04-F91A-A03A612D51FA}"/>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732617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11">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03650337-9033-FF5E-51B6-2303826B0E1A}"/>
              </a:ext>
            </a:extLst>
          </p:cNvPr>
          <p:cNvSpPr>
            <a:spLocks noGrp="1"/>
          </p:cNvSpPr>
          <p:nvPr>
            <p:ph type="pic" sz="quarter" idx="10"/>
          </p:nvPr>
        </p:nvSpPr>
        <p:spPr>
          <a:xfrm>
            <a:off x="762001" y="1866899"/>
            <a:ext cx="8153400" cy="7418389"/>
          </a:xfrm>
          <a:prstGeom prst="rect">
            <a:avLst/>
          </a:prstGeom>
        </p:spPr>
        <p:txBody>
          <a:bodyPr/>
          <a:lstStyle/>
          <a:p>
            <a:endParaRPr lang="fr-FR"/>
          </a:p>
        </p:txBody>
      </p:sp>
      <p:grpSp>
        <p:nvGrpSpPr>
          <p:cNvPr id="7" name="Groupe 6">
            <a:extLst>
              <a:ext uri="{FF2B5EF4-FFF2-40B4-BE49-F238E27FC236}">
                <a16:creationId xmlns:a16="http://schemas.microsoft.com/office/drawing/2014/main" id="{9440C862-784F-E2C2-886F-26668F2D732A}"/>
              </a:ext>
            </a:extLst>
          </p:cNvPr>
          <p:cNvGrpSpPr/>
          <p:nvPr userDrawn="1"/>
        </p:nvGrpSpPr>
        <p:grpSpPr>
          <a:xfrm rot="3608892">
            <a:off x="13161349" y="9151490"/>
            <a:ext cx="1076153" cy="1452741"/>
            <a:chOff x="9824704" y="-2020392"/>
            <a:chExt cx="9270979" cy="12307392"/>
          </a:xfrm>
        </p:grpSpPr>
        <p:grpSp>
          <p:nvGrpSpPr>
            <p:cNvPr id="8" name="Group 3">
              <a:extLst>
                <a:ext uri="{FF2B5EF4-FFF2-40B4-BE49-F238E27FC236}">
                  <a16:creationId xmlns:a16="http://schemas.microsoft.com/office/drawing/2014/main" id="{FC664A38-FFB6-95B8-4D0B-5594950345E5}"/>
                </a:ext>
              </a:extLst>
            </p:cNvPr>
            <p:cNvGrpSpPr>
              <a:grpSpLocks noChangeAspect="1"/>
            </p:cNvGrpSpPr>
            <p:nvPr userDrawn="1"/>
          </p:nvGrpSpPr>
          <p:grpSpPr>
            <a:xfrm>
              <a:off x="9824704" y="6587112"/>
              <a:ext cx="4302195" cy="3699888"/>
              <a:chOff x="0" y="0"/>
              <a:chExt cx="6350000" cy="5461000"/>
            </a:xfrm>
          </p:grpSpPr>
          <p:sp>
            <p:nvSpPr>
              <p:cNvPr id="17" name="Freeform 4">
                <a:extLst>
                  <a:ext uri="{FF2B5EF4-FFF2-40B4-BE49-F238E27FC236}">
                    <a16:creationId xmlns:a16="http://schemas.microsoft.com/office/drawing/2014/main" id="{FC65CC07-FA89-645E-05F6-4682617E5751}"/>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5">
              <a:extLst>
                <a:ext uri="{FF2B5EF4-FFF2-40B4-BE49-F238E27FC236}">
                  <a16:creationId xmlns:a16="http://schemas.microsoft.com/office/drawing/2014/main" id="{4FF1A394-D2CA-1AAB-EC81-47E59C1A54F3}"/>
                </a:ext>
              </a:extLst>
            </p:cNvPr>
            <p:cNvGrpSpPr>
              <a:grpSpLocks noChangeAspect="1"/>
            </p:cNvGrpSpPr>
            <p:nvPr userDrawn="1"/>
          </p:nvGrpSpPr>
          <p:grpSpPr>
            <a:xfrm>
              <a:off x="12177919" y="2232299"/>
              <a:ext cx="4302195" cy="3699888"/>
              <a:chOff x="0" y="0"/>
              <a:chExt cx="6350000" cy="5461000"/>
            </a:xfrm>
          </p:grpSpPr>
          <p:sp>
            <p:nvSpPr>
              <p:cNvPr id="16" name="Freeform 6">
                <a:extLst>
                  <a:ext uri="{FF2B5EF4-FFF2-40B4-BE49-F238E27FC236}">
                    <a16:creationId xmlns:a16="http://schemas.microsoft.com/office/drawing/2014/main" id="{C620384C-BBBF-F76F-3BE5-7B143F4229F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0" name="Group 7">
              <a:extLst>
                <a:ext uri="{FF2B5EF4-FFF2-40B4-BE49-F238E27FC236}">
                  <a16:creationId xmlns:a16="http://schemas.microsoft.com/office/drawing/2014/main" id="{11FE0FAC-BB70-281A-04F9-8D183F02357E}"/>
                </a:ext>
              </a:extLst>
            </p:cNvPr>
            <p:cNvGrpSpPr>
              <a:grpSpLocks noChangeAspect="1"/>
            </p:cNvGrpSpPr>
            <p:nvPr userDrawn="1"/>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C0773B33-7935-36AE-5DDD-89F1F8C9CC8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1" name="Group 9">
              <a:extLst>
                <a:ext uri="{FF2B5EF4-FFF2-40B4-BE49-F238E27FC236}">
                  <a16:creationId xmlns:a16="http://schemas.microsoft.com/office/drawing/2014/main" id="{97A04955-0EB6-236A-9A8A-193FBDA9C7F9}"/>
                </a:ext>
              </a:extLst>
            </p:cNvPr>
            <p:cNvGrpSpPr>
              <a:grpSpLocks noChangeAspect="1"/>
            </p:cNvGrpSpPr>
            <p:nvPr userDrawn="1"/>
          </p:nvGrpSpPr>
          <p:grpSpPr>
            <a:xfrm>
              <a:off x="12177919" y="6266409"/>
              <a:ext cx="4272388" cy="3699888"/>
              <a:chOff x="0" y="0"/>
              <a:chExt cx="6350000" cy="5499100"/>
            </a:xfrm>
          </p:grpSpPr>
          <p:sp>
            <p:nvSpPr>
              <p:cNvPr id="14" name="Freeform 10">
                <a:extLst>
                  <a:ext uri="{FF2B5EF4-FFF2-40B4-BE49-F238E27FC236}">
                    <a16:creationId xmlns:a16="http://schemas.microsoft.com/office/drawing/2014/main" id="{E8BCB372-1D58-5FC9-1CCB-13FC7E8EC6B9}"/>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2" name="Group 11">
              <a:extLst>
                <a:ext uri="{FF2B5EF4-FFF2-40B4-BE49-F238E27FC236}">
                  <a16:creationId xmlns:a16="http://schemas.microsoft.com/office/drawing/2014/main" id="{8C6D9524-CEAA-B1FE-A06D-7205621E1998}"/>
                </a:ext>
              </a:extLst>
            </p:cNvPr>
            <p:cNvGrpSpPr>
              <a:grpSpLocks noChangeAspect="1"/>
            </p:cNvGrpSpPr>
            <p:nvPr userDrawn="1"/>
          </p:nvGrpSpPr>
          <p:grpSpPr>
            <a:xfrm>
              <a:off x="14591633" y="2012871"/>
              <a:ext cx="4272388" cy="3699888"/>
              <a:chOff x="0" y="0"/>
              <a:chExt cx="6350000" cy="5499100"/>
            </a:xfrm>
          </p:grpSpPr>
          <p:sp>
            <p:nvSpPr>
              <p:cNvPr id="13" name="Freeform 12">
                <a:extLst>
                  <a:ext uri="{FF2B5EF4-FFF2-40B4-BE49-F238E27FC236}">
                    <a16:creationId xmlns:a16="http://schemas.microsoft.com/office/drawing/2014/main" id="{2D6273D6-E45E-8965-36FC-D331666B69E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9252783" y="1866900"/>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9258300" y="3238499"/>
            <a:ext cx="7775575" cy="6046789"/>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a:t>Modifiez le style du titre</a:t>
            </a:r>
          </a:p>
        </p:txBody>
      </p:sp>
      <p:sp>
        <p:nvSpPr>
          <p:cNvPr id="21" name="ZoneTexte 20">
            <a:extLst>
              <a:ext uri="{FF2B5EF4-FFF2-40B4-BE49-F238E27FC236}">
                <a16:creationId xmlns:a16="http://schemas.microsoft.com/office/drawing/2014/main" id="{7D738DFE-3F42-C4F4-034D-2428872458F3}"/>
              </a:ext>
            </a:extLst>
          </p:cNvPr>
          <p:cNvSpPr txBox="1"/>
          <p:nvPr userDrawn="1"/>
        </p:nvSpPr>
        <p:spPr>
          <a:xfrm>
            <a:off x="14554200" y="9803368"/>
            <a:ext cx="4191000" cy="371730"/>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22" name="Connecteur droit 21">
            <a:extLst>
              <a:ext uri="{FF2B5EF4-FFF2-40B4-BE49-F238E27FC236}">
                <a16:creationId xmlns:a16="http://schemas.microsoft.com/office/drawing/2014/main" id="{09AEB984-B2B6-9D61-4AFB-DAD2DB70C812}"/>
              </a:ext>
            </a:extLst>
          </p:cNvPr>
          <p:cNvCxnSpPr>
            <a:cxnSpLocks/>
          </p:cNvCxnSpPr>
          <p:nvPr userDrawn="1"/>
        </p:nvCxnSpPr>
        <p:spPr>
          <a:xfrm flipV="1">
            <a:off x="12806177" y="9715501"/>
            <a:ext cx="5481823" cy="238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0032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theme" Target="../theme/theme2.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3.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21" Type="http://schemas.openxmlformats.org/officeDocument/2006/relationships/theme" Target="../theme/theme4.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9415331"/>
      </p:ext>
    </p:extLst>
  </p:cSld>
  <p:clrMap bg1="lt1" tx1="dk1" bg2="lt2" tx2="dk2" accent1="accent1" accent2="accent2" accent3="accent3" accent4="accent4" accent5="accent5" accent6="accent6" hlink="hlink" folHlink="folHlink"/>
  <p:sldLayoutIdLst>
    <p:sldLayoutId id="2147483733" r:id="rId1"/>
    <p:sldLayoutId id="2147483683" r:id="rId2"/>
    <p:sldLayoutId id="2147483678" r:id="rId3"/>
    <p:sldLayoutId id="2147483679" r:id="rId4"/>
    <p:sldLayoutId id="2147483728" r:id="rId5"/>
    <p:sldLayoutId id="2147483730" r:id="rId6"/>
    <p:sldLayoutId id="2147483731" r:id="rId7"/>
    <p:sldLayoutId id="2147483735" r:id="rId8"/>
    <p:sldLayoutId id="2147483738" r:id="rId9"/>
    <p:sldLayoutId id="2147483684" r:id="rId10"/>
    <p:sldLayoutId id="2147483727" r:id="rId11"/>
    <p:sldLayoutId id="2147483729" r:id="rId12"/>
    <p:sldLayoutId id="2147483732" r:id="rId13"/>
    <p:sldLayoutId id="2147483734" r:id="rId14"/>
    <p:sldLayoutId id="2147483736" r:id="rId15"/>
    <p:sldLayoutId id="2147483737" r:id="rId16"/>
    <p:sldLayoutId id="2147483742" r:id="rId17"/>
    <p:sldLayoutId id="2147483677" r:id="rId18"/>
    <p:sldLayoutId id="2147483739" r:id="rId19"/>
    <p:sldLayoutId id="2147483741" r:id="rId20"/>
    <p:sldLayoutId id="2147483740" r:id="rId21"/>
  </p:sldLayoutIdLst>
  <p:txStyles>
    <p:titleStyle>
      <a:lvl1pPr algn="l" defTabSz="914400" rtl="0" eaLnBrk="1" latinLnBrk="0" hangingPunct="1">
        <a:lnSpc>
          <a:spcPct val="90000"/>
        </a:lnSpc>
        <a:spcBef>
          <a:spcPct val="0"/>
        </a:spcBef>
        <a:buNone/>
        <a:defRPr sz="10800"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75949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10" r:id="rId24"/>
    <p:sldLayoutId id="2147483711" r:id="rId25"/>
    <p:sldLayoutId id="2147483712" r:id="rId26"/>
    <p:sldLayoutId id="2147483713" r:id="rId27"/>
  </p:sldLayoutIdLst>
  <p:txStyles>
    <p:titleStyle>
      <a:lvl1pPr algn="l" defTabSz="914400" rtl="0" eaLnBrk="1" latinLnBrk="0" hangingPunct="1">
        <a:lnSpc>
          <a:spcPct val="90000"/>
        </a:lnSpc>
        <a:spcBef>
          <a:spcPct val="0"/>
        </a:spcBef>
        <a:buNone/>
        <a:defRPr sz="10800"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90CCCE-F955-4706-B66E-007F45DDFCCE}"/>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646599-0A91-4833-88B4-2E6E43F90C36}"/>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314EE7-A5C4-48DF-ABB9-5FA800124497}"/>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7DD6D67C-0F98-424B-B244-1CCC75203E5A}" type="datetimeFigureOut">
              <a:rPr lang="en-US" smtClean="0"/>
              <a:t>7/22/2022</a:t>
            </a:fld>
            <a:endParaRPr lang="en-US"/>
          </a:p>
        </p:txBody>
      </p:sp>
      <p:sp>
        <p:nvSpPr>
          <p:cNvPr id="5" name="Footer Placeholder 4">
            <a:extLst>
              <a:ext uri="{FF2B5EF4-FFF2-40B4-BE49-F238E27FC236}">
                <a16:creationId xmlns:a16="http://schemas.microsoft.com/office/drawing/2014/main" id="{66AF03CB-38FB-45FC-B238-194C6588D24C}"/>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50493F1-023A-4D8E-BFCF-A1F440A79F59}"/>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78B201C-5A4B-4E6E-AB18-F8F244A0758C}" type="slidenum">
              <a:rPr lang="en-US" smtClean="0"/>
              <a:t>‹#›</a:t>
            </a:fld>
            <a:endParaRPr lang="en-US"/>
          </a:p>
        </p:txBody>
      </p:sp>
    </p:spTree>
    <p:extLst>
      <p:ext uri="{BB962C8B-B14F-4D97-AF65-F5344CB8AC3E}">
        <p14:creationId xmlns:p14="http://schemas.microsoft.com/office/powerpoint/2010/main" val="338936879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0"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 id="2147483675" r:id="rId19"/>
    <p:sldLayoutId id="2147483676"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image" Target="../media/image61.png"/><Relationship Id="rId1" Type="http://schemas.openxmlformats.org/officeDocument/2006/relationships/slideLayout" Target="../slideLayouts/slideLayout25.xml"/><Relationship Id="rId6" Type="http://schemas.openxmlformats.org/officeDocument/2006/relationships/image" Target="../media/image64.png"/><Relationship Id="rId5" Type="http://schemas.openxmlformats.org/officeDocument/2006/relationships/hyperlink" Target="http://whoinfodemic.citibeats.com/" TargetMode="External"/><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0.xml"/><Relationship Id="rId1" Type="http://schemas.openxmlformats.org/officeDocument/2006/relationships/slideLayout" Target="../slideLayouts/slideLayout24.xml"/><Relationship Id="rId5" Type="http://schemas.openxmlformats.org/officeDocument/2006/relationships/image" Target="../media/image69.svg"/><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24.xml"/><Relationship Id="rId5" Type="http://schemas.openxmlformats.org/officeDocument/2006/relationships/image" Target="../media/image70.jpeg"/><Relationship Id="rId4" Type="http://schemas.openxmlformats.org/officeDocument/2006/relationships/image" Target="../media/image69.svg"/></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8.xml"/><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78.png"/><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1.xml"/><Relationship Id="rId1" Type="http://schemas.openxmlformats.org/officeDocument/2006/relationships/slideLayout" Target="../slideLayouts/slideLayout24.xml"/><Relationship Id="rId4" Type="http://schemas.openxmlformats.org/officeDocument/2006/relationships/image" Target="../media/image84.svg"/></Relationships>
</file>

<file path=ppt/slides/_rels/slide3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4.xml"/><Relationship Id="rId4" Type="http://schemas.openxmlformats.org/officeDocument/2006/relationships/image" Target="../media/image87.png"/></Relationships>
</file>

<file path=ppt/slides/_rels/slide37.xml.rels><?xml version="1.0" encoding="UTF-8" standalone="yes"?>
<Relationships xmlns="http://schemas.openxmlformats.org/package/2006/relationships"><Relationship Id="rId8" Type="http://schemas.openxmlformats.org/officeDocument/2006/relationships/hyperlink" Target="https://infodemiology.jmir.org/2021/1/e30971" TargetMode="External"/><Relationship Id="rId3" Type="http://schemas.openxmlformats.org/officeDocument/2006/relationships/image" Target="../media/image89.svg"/><Relationship Id="rId7" Type="http://schemas.openxmlformats.org/officeDocument/2006/relationships/hyperlink" Target="https://www.cdc.gov/vaccines/covid-19/health-departments/addressing-vaccine-misinformation.html" TargetMode="External"/><Relationship Id="rId12" Type="http://schemas.openxmlformats.org/officeDocument/2006/relationships/hyperlink" Target="https://www.who-ears.com/" TargetMode="External"/><Relationship Id="rId2" Type="http://schemas.openxmlformats.org/officeDocument/2006/relationships/image" Target="../media/image88.png"/><Relationship Id="rId1" Type="http://schemas.openxmlformats.org/officeDocument/2006/relationships/slideLayout" Target="../slideLayouts/slideLayout24.xml"/><Relationship Id="rId6" Type="http://schemas.openxmlformats.org/officeDocument/2006/relationships/hyperlink" Target="https://www.unicef.org/mena/reports/vaccine-misinformation-management-field-guide" TargetMode="External"/><Relationship Id="rId11" Type="http://schemas.openxmlformats.org/officeDocument/2006/relationships/hyperlink" Target="https://vaccinationdemandobservatory.org/" TargetMode="External"/><Relationship Id="rId5" Type="http://schemas.openxmlformats.org/officeDocument/2006/relationships/hyperlink" Target="https://firstdraftnews.org/tackling/vaccines-and-misinformation-get-the-support-you-need/" TargetMode="External"/><Relationship Id="rId10" Type="http://schemas.openxmlformats.org/officeDocument/2006/relationships/hyperlink" Target="https://bit.ly/imnewsflash" TargetMode="External"/><Relationship Id="rId4" Type="http://schemas.openxmlformats.org/officeDocument/2006/relationships/hyperlink" Target="https://www.who.int/health-topics/infodemic" TargetMode="External"/><Relationship Id="rId9" Type="http://schemas.openxmlformats.org/officeDocument/2006/relationships/hyperlink" Target="https://www.who.int/news-room/events/detail/2021/05/04/default-calendar/4th-virtual-who-infodemic-management-conference-advances-in-social-listening-for-public-health"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90.png"/><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0.xml"/></Relationships>
</file>

<file path=ppt/slides/_rels/slide4.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8.xml"/><Relationship Id="rId1" Type="http://schemas.openxmlformats.org/officeDocument/2006/relationships/slideLayout" Target="../slideLayouts/slideLayout46.xml"/><Relationship Id="rId4" Type="http://schemas.openxmlformats.org/officeDocument/2006/relationships/image" Target="../media/image94.png"/></Relationships>
</file>

<file path=ppt/slides/_rels/slide4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8.xml"/></Relationships>
</file>

<file path=ppt/slides/_rels/slide4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8.xml"/></Relationships>
</file>

<file path=ppt/slides/_rels/slide51.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slide" Target="slide4.xml"/><Relationship Id="rId7" Type="http://schemas.openxmlformats.org/officeDocument/2006/relationships/image" Target="../media/image101.png"/><Relationship Id="rId2" Type="http://schemas.openxmlformats.org/officeDocument/2006/relationships/notesSlide" Target="../notesSlides/notesSlide29.xml"/><Relationship Id="rId1" Type="http://schemas.openxmlformats.org/officeDocument/2006/relationships/slideLayout" Target="../slideLayouts/slideLayout34.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image" Target="../media/image103.png"/></Relationships>
</file>

<file path=ppt/slides/_rels/slide5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0.xml"/><Relationship Id="rId1" Type="http://schemas.openxmlformats.org/officeDocument/2006/relationships/slideLayout" Target="../slideLayouts/slideLayout46.xml"/><Relationship Id="rId5" Type="http://schemas.openxmlformats.org/officeDocument/2006/relationships/image" Target="../media/image94.png"/><Relationship Id="rId4" Type="http://schemas.openxmlformats.org/officeDocument/2006/relationships/image" Target="../media/image105.png"/></Relationships>
</file>

<file path=ppt/slides/_rels/slide5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1.xml"/><Relationship Id="rId1" Type="http://schemas.openxmlformats.org/officeDocument/2006/relationships/slideLayout" Target="../slideLayouts/slideLayout46.xml"/></Relationships>
</file>

<file path=ppt/slides/_rels/slide5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2.xml"/><Relationship Id="rId1" Type="http://schemas.openxmlformats.org/officeDocument/2006/relationships/slideLayout" Target="../slideLayouts/slideLayout46.xml"/></Relationships>
</file>

<file path=ppt/slides/_rels/slide5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48.xml"/></Relationships>
</file>

<file path=ppt/slides/_rels/slide5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8.xml"/></Relationships>
</file>

<file path=ppt/slides/_rels/slide5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48.xml"/></Relationships>
</file>

<file path=ppt/slides/_rels/slide5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48.xml"/></Relationships>
</file>

<file path=ppt/slides/_rels/slide5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 Target="slide4.xml"/><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54.jpeg"/></Relationships>
</file>

<file path=ppt/slides/_rels/slide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BE8E04-F4A3-4932-48E0-7E66BE2A8664}"/>
              </a:ext>
            </a:extLst>
          </p:cNvPr>
          <p:cNvSpPr>
            <a:spLocks noGrp="1"/>
          </p:cNvSpPr>
          <p:nvPr>
            <p:ph type="title"/>
          </p:nvPr>
        </p:nvSpPr>
        <p:spPr>
          <a:xfrm>
            <a:off x="686796" y="1028700"/>
            <a:ext cx="12857693" cy="1989137"/>
          </a:xfrm>
        </p:spPr>
        <p:txBody>
          <a:bodyPr/>
          <a:lstStyle/>
          <a:p>
            <a:r>
              <a:rPr lang="en-US" sz="10802"/>
              <a:t>Formation </a:t>
            </a:r>
            <a:r>
              <a:rPr lang="en-US" sz="10802" err="1"/>
              <a:t>Complète</a:t>
            </a:r>
            <a:br>
              <a:rPr lang="en-US" sz="10802"/>
            </a:br>
            <a:endParaRPr lang="fr-FR"/>
          </a:p>
        </p:txBody>
      </p:sp>
      <p:sp>
        <p:nvSpPr>
          <p:cNvPr id="3" name="Espace réservé du texte 2">
            <a:extLst>
              <a:ext uri="{FF2B5EF4-FFF2-40B4-BE49-F238E27FC236}">
                <a16:creationId xmlns:a16="http://schemas.microsoft.com/office/drawing/2014/main" id="{786E402D-0DC9-8B90-7157-4779A38F1C33}"/>
              </a:ext>
            </a:extLst>
          </p:cNvPr>
          <p:cNvSpPr>
            <a:spLocks noGrp="1"/>
          </p:cNvSpPr>
          <p:nvPr>
            <p:ph type="body" sz="quarter" idx="10"/>
          </p:nvPr>
        </p:nvSpPr>
        <p:spPr>
          <a:xfrm>
            <a:off x="686796" y="4419600"/>
            <a:ext cx="11657604" cy="1447800"/>
          </a:xfrm>
        </p:spPr>
        <p:txBody>
          <a:bodyPr/>
          <a:lstStyle/>
          <a:p>
            <a:pPr marL="0" indent="0">
              <a:buNone/>
            </a:pPr>
            <a:r>
              <a:rPr lang="en-US" sz="4800" spc="684"/>
              <a:t>28 </a:t>
            </a:r>
            <a:r>
              <a:rPr lang="en-US" sz="4800" spc="684" err="1"/>
              <a:t>juin</a:t>
            </a:r>
            <a:r>
              <a:rPr lang="en-US" sz="4800" spc="684"/>
              <a:t> – 21 </a:t>
            </a:r>
            <a:r>
              <a:rPr lang="en-US" sz="4800" spc="684" err="1"/>
              <a:t>juillet</a:t>
            </a:r>
            <a:r>
              <a:rPr lang="en-US" sz="4800" spc="684"/>
              <a:t> 2022</a:t>
            </a:r>
          </a:p>
          <a:p>
            <a:endParaRPr lang="fr-FR" sz="4400"/>
          </a:p>
        </p:txBody>
      </p:sp>
      <p:sp>
        <p:nvSpPr>
          <p:cNvPr id="4" name="Espace réservé du texte 3">
            <a:extLst>
              <a:ext uri="{FF2B5EF4-FFF2-40B4-BE49-F238E27FC236}">
                <a16:creationId xmlns:a16="http://schemas.microsoft.com/office/drawing/2014/main" id="{12B1CF14-AA18-D734-C359-17E3762DA1DC}"/>
              </a:ext>
            </a:extLst>
          </p:cNvPr>
          <p:cNvSpPr>
            <a:spLocks noGrp="1"/>
          </p:cNvSpPr>
          <p:nvPr>
            <p:ph type="body" sz="quarter" idx="11"/>
          </p:nvPr>
        </p:nvSpPr>
        <p:spPr/>
        <p:txBody>
          <a:bodyPr/>
          <a:lstStyle/>
          <a:p>
            <a:pPr marL="0" indent="0">
              <a:buNone/>
            </a:pPr>
            <a:r>
              <a:rPr lang="en-US" sz="3348"/>
              <a:t>ORGANISÉE PAR GAVI, WHO, UNICEF &amp; US CDC</a:t>
            </a:r>
          </a:p>
          <a:p>
            <a:endParaRPr lang="fr-FR"/>
          </a:p>
        </p:txBody>
      </p:sp>
    </p:spTree>
    <p:extLst>
      <p:ext uri="{BB962C8B-B14F-4D97-AF65-F5344CB8AC3E}">
        <p14:creationId xmlns:p14="http://schemas.microsoft.com/office/powerpoint/2010/main" val="648946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pPr marL="0" indent="0">
              <a:buNone/>
            </a:pPr>
            <a:r>
              <a:rPr lang="fr-FR" sz="7200"/>
              <a:t>Les fondements de l'écoute sociale</a:t>
            </a:r>
            <a:endParaRPr lang="en-US"/>
          </a:p>
        </p:txBody>
      </p:sp>
      <p:sp>
        <p:nvSpPr>
          <p:cNvPr id="3" name="TextBox 2">
            <a:extLst>
              <a:ext uri="{FF2B5EF4-FFF2-40B4-BE49-F238E27FC236}">
                <a16:creationId xmlns:a16="http://schemas.microsoft.com/office/drawing/2014/main" id="{7A3AE55A-D9DF-3B69-4371-802D7D5271D6}"/>
              </a:ext>
            </a:extLst>
          </p:cNvPr>
          <p:cNvSpPr txBox="1"/>
          <p:nvPr/>
        </p:nvSpPr>
        <p:spPr>
          <a:xfrm>
            <a:off x="14513502" y="9798628"/>
            <a:ext cx="356148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92929"/>
                </a:solidFill>
                <a:latin typeface="Poppins"/>
              </a:rPr>
              <a:t>Formation </a:t>
            </a:r>
            <a:r>
              <a:rPr lang="en-US" b="1" dirty="0" err="1">
                <a:solidFill>
                  <a:srgbClr val="292929"/>
                </a:solidFill>
                <a:latin typeface="Poppins"/>
              </a:rPr>
              <a:t>Complète</a:t>
            </a:r>
            <a:r>
              <a:rPr lang="en-US" b="1" dirty="0">
                <a:solidFill>
                  <a:srgbClr val="292929"/>
                </a:solidFill>
                <a:latin typeface="Poppins"/>
                <a:cs typeface="Poppins"/>
              </a:rPr>
              <a:t> 2022</a:t>
            </a:r>
            <a:r>
              <a:rPr lang="en-US" dirty="0">
                <a:latin typeface="Poppins"/>
                <a:cs typeface="Poppins"/>
              </a:rPr>
              <a:t>​</a:t>
            </a:r>
            <a:endParaRPr lang="en-US" dirty="0"/>
          </a:p>
        </p:txBody>
      </p:sp>
    </p:spTree>
    <p:extLst>
      <p:ext uri="{BB962C8B-B14F-4D97-AF65-F5344CB8AC3E}">
        <p14:creationId xmlns:p14="http://schemas.microsoft.com/office/powerpoint/2010/main" val="20857922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4C2889BB-4D10-204F-B51D-39B6F17CF7C0}"/>
              </a:ext>
            </a:extLst>
          </p:cNvPr>
          <p:cNvSpPr>
            <a:spLocks noGrp="1"/>
          </p:cNvSpPr>
          <p:nvPr>
            <p:ph type="title"/>
          </p:nvPr>
        </p:nvSpPr>
        <p:spPr>
          <a:xfrm>
            <a:off x="762000" y="547689"/>
            <a:ext cx="17145000" cy="1166812"/>
          </a:xfrm>
        </p:spPr>
        <p:txBody>
          <a:bodyPr>
            <a:normAutofit fontScale="90000"/>
          </a:bodyPr>
          <a:lstStyle/>
          <a:p>
            <a:r>
              <a:rPr lang="fr-FR"/>
              <a:t>Comment les gérants de l’</a:t>
            </a:r>
            <a:r>
              <a:rPr lang="fr-FR" err="1"/>
              <a:t>infodémie</a:t>
            </a:r>
            <a:r>
              <a:rPr lang="fr-FR"/>
              <a:t> pratiquent-ils l’écoute sociale?</a:t>
            </a:r>
          </a:p>
        </p:txBody>
      </p:sp>
      <p:sp>
        <p:nvSpPr>
          <p:cNvPr id="2" name="Espace réservé du contenu 1">
            <a:extLst>
              <a:ext uri="{FF2B5EF4-FFF2-40B4-BE49-F238E27FC236}">
                <a16:creationId xmlns:a16="http://schemas.microsoft.com/office/drawing/2014/main" id="{4BE65B5D-94D2-3C43-847C-D41D7F2FF098}"/>
              </a:ext>
            </a:extLst>
          </p:cNvPr>
          <p:cNvSpPr>
            <a:spLocks noGrp="1"/>
          </p:cNvSpPr>
          <p:nvPr>
            <p:ph sz="quarter" idx="4294967295"/>
          </p:nvPr>
        </p:nvSpPr>
        <p:spPr>
          <a:xfrm>
            <a:off x="7162800" y="3288506"/>
            <a:ext cx="10417855" cy="4090989"/>
          </a:xfrm>
        </p:spPr>
        <p:txBody>
          <a:bodyPr>
            <a:normAutofit fontScale="92500" lnSpcReduction="10000"/>
          </a:bodyPr>
          <a:lstStyle/>
          <a:p>
            <a:pPr marL="0" indent="0">
              <a:spcBef>
                <a:spcPts val="0"/>
              </a:spcBef>
              <a:spcAft>
                <a:spcPts val="2700"/>
              </a:spcAft>
              <a:buNone/>
            </a:pPr>
            <a:endParaRPr lang="fr-FR"/>
          </a:p>
          <a:p>
            <a:pPr marL="457200" lvl="1">
              <a:spcBef>
                <a:spcPts val="0"/>
              </a:spcBef>
              <a:spcAft>
                <a:spcPts val="2700"/>
              </a:spcAft>
              <a:defRPr/>
            </a:pPr>
            <a:r>
              <a:rPr lang="fr-FR" sz="3200"/>
              <a:t>Ils repèrent les questions et les témoignages où les gens expriment leurs inquiétudes, interrogations ou confusions, ou les lacunes d'information où les gens manquent d'informations fiables.</a:t>
            </a:r>
          </a:p>
          <a:p>
            <a:pPr marL="457200" lvl="1">
              <a:spcBef>
                <a:spcPts val="0"/>
              </a:spcBef>
              <a:spcAft>
                <a:spcPts val="2700"/>
              </a:spcAft>
              <a:defRPr/>
            </a:pPr>
            <a:r>
              <a:rPr lang="fr-FR" sz="3200"/>
              <a:t>Ils comparent ces informations avec d'autres sources et analysent les données dans le but de fournir des informations sur l’</a:t>
            </a:r>
            <a:r>
              <a:rPr lang="fr-FR" sz="3200" err="1"/>
              <a:t>infodémie</a:t>
            </a:r>
            <a:r>
              <a:rPr lang="fr-FR" sz="3200"/>
              <a:t> afin permettre une action proactive et non réactive.</a:t>
            </a:r>
          </a:p>
        </p:txBody>
      </p:sp>
      <p:pic>
        <p:nvPicPr>
          <p:cNvPr id="7" name="Image 6" descr="Une image contenant texte, reine&#10;&#10;Description générée automatiquement">
            <a:extLst>
              <a:ext uri="{FF2B5EF4-FFF2-40B4-BE49-F238E27FC236}">
                <a16:creationId xmlns:a16="http://schemas.microsoft.com/office/drawing/2014/main" id="{2208C6DF-4AEA-AA43-977E-B39E08E910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333499"/>
            <a:ext cx="7620002" cy="7620002"/>
          </a:xfrm>
          <a:prstGeom prst="rect">
            <a:avLst/>
          </a:prstGeom>
        </p:spPr>
      </p:pic>
      <p:sp>
        <p:nvSpPr>
          <p:cNvPr id="5" name="ZoneTexte 4">
            <a:extLst>
              <a:ext uri="{FF2B5EF4-FFF2-40B4-BE49-F238E27FC236}">
                <a16:creationId xmlns:a16="http://schemas.microsoft.com/office/drawing/2014/main" id="{8F6F588B-9504-2944-868C-30888696B1E6}"/>
              </a:ext>
            </a:extLst>
          </p:cNvPr>
          <p:cNvSpPr txBox="1"/>
          <p:nvPr/>
        </p:nvSpPr>
        <p:spPr>
          <a:xfrm rot="1911064">
            <a:off x="1059248" y="7667769"/>
            <a:ext cx="3181350" cy="334707"/>
          </a:xfrm>
          <a:prstGeom prst="rect">
            <a:avLst/>
          </a:prstGeom>
          <a:noFill/>
        </p:spPr>
        <p:txBody>
          <a:bodyPr wrap="square" rtlCol="0">
            <a:spAutoFit/>
          </a:bodyPr>
          <a:lstStyle/>
          <a:p>
            <a:pPr defTabSz="1371600">
              <a:defRPr/>
            </a:pPr>
            <a:r>
              <a:rPr lang="fr-FR" sz="1575">
                <a:solidFill>
                  <a:prstClr val="black"/>
                </a:solidFill>
                <a:latin typeface="Calibri" panose="020F0502020204030204"/>
              </a:rPr>
              <a:t>©WHO/Sam Bradd</a:t>
            </a:r>
          </a:p>
        </p:txBody>
      </p:sp>
      <p:sp>
        <p:nvSpPr>
          <p:cNvPr id="6" name="TextBox 5">
            <a:extLst>
              <a:ext uri="{FF2B5EF4-FFF2-40B4-BE49-F238E27FC236}">
                <a16:creationId xmlns:a16="http://schemas.microsoft.com/office/drawing/2014/main" id="{B16EC239-2FD0-E32F-5372-D2A6388DD1A9}"/>
              </a:ext>
            </a:extLst>
          </p:cNvPr>
          <p:cNvSpPr txBox="1"/>
          <p:nvPr/>
        </p:nvSpPr>
        <p:spPr>
          <a:xfrm>
            <a:off x="135082" y="9785639"/>
            <a:ext cx="356148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92929"/>
                </a:solidFill>
                <a:latin typeface="Poppins"/>
              </a:rPr>
              <a:t>Formation </a:t>
            </a:r>
            <a:r>
              <a:rPr lang="en-US" b="1" dirty="0" err="1">
                <a:solidFill>
                  <a:srgbClr val="292929"/>
                </a:solidFill>
                <a:latin typeface="Poppins"/>
              </a:rPr>
              <a:t>Complète</a:t>
            </a:r>
            <a:r>
              <a:rPr lang="en-US" b="1" dirty="0">
                <a:solidFill>
                  <a:srgbClr val="292929"/>
                </a:solidFill>
                <a:latin typeface="Poppins"/>
                <a:cs typeface="Poppins"/>
              </a:rPr>
              <a:t> 2022</a:t>
            </a:r>
            <a:r>
              <a:rPr lang="en-US" dirty="0">
                <a:latin typeface="Poppins"/>
                <a:cs typeface="Poppins"/>
              </a:rPr>
              <a:t>​</a:t>
            </a:r>
            <a:endParaRPr lang="en-US" dirty="0"/>
          </a:p>
        </p:txBody>
      </p:sp>
    </p:spTree>
    <p:extLst>
      <p:ext uri="{BB962C8B-B14F-4D97-AF65-F5344CB8AC3E}">
        <p14:creationId xmlns:p14="http://schemas.microsoft.com/office/powerpoint/2010/main" val="627155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4C2889BB-4D10-204F-B51D-39B6F17CF7C0}"/>
              </a:ext>
            </a:extLst>
          </p:cNvPr>
          <p:cNvSpPr>
            <a:spLocks noGrp="1"/>
          </p:cNvSpPr>
          <p:nvPr>
            <p:ph type="title"/>
          </p:nvPr>
        </p:nvSpPr>
        <p:spPr>
          <a:xfrm>
            <a:off x="762000" y="547688"/>
            <a:ext cx="17221200" cy="1624011"/>
          </a:xfrm>
        </p:spPr>
        <p:txBody>
          <a:bodyPr/>
          <a:lstStyle/>
          <a:p>
            <a:r>
              <a:rPr lang="fr-FR" sz="6000"/>
              <a:t>Repérer les </a:t>
            </a:r>
            <a:r>
              <a:rPr lang="fr-FR" sz="6000">
                <a:solidFill>
                  <a:schemeClr val="tx1"/>
                </a:solidFill>
              </a:rPr>
              <a:t>lacunes d</a:t>
            </a:r>
            <a:r>
              <a:rPr lang="fr-FR" sz="6000"/>
              <a:t>'information et y remédier est essentiel</a:t>
            </a:r>
          </a:p>
        </p:txBody>
      </p:sp>
      <p:sp>
        <p:nvSpPr>
          <p:cNvPr id="9" name="Espace réservé du contenu 1">
            <a:extLst>
              <a:ext uri="{FF2B5EF4-FFF2-40B4-BE49-F238E27FC236}">
                <a16:creationId xmlns:a16="http://schemas.microsoft.com/office/drawing/2014/main" id="{032C5C9F-082F-5E4C-AA3D-5B8533140F5A}"/>
              </a:ext>
            </a:extLst>
          </p:cNvPr>
          <p:cNvSpPr>
            <a:spLocks noGrp="1"/>
          </p:cNvSpPr>
          <p:nvPr>
            <p:ph sz="quarter" idx="4294967295"/>
          </p:nvPr>
        </p:nvSpPr>
        <p:spPr>
          <a:xfrm>
            <a:off x="701675" y="2662702"/>
            <a:ext cx="8670925" cy="6557962"/>
          </a:xfrm>
        </p:spPr>
        <p:txBody>
          <a:bodyPr lIns="91440" tIns="45720" rIns="91440" bIns="45720" anchor="t">
            <a:normAutofit/>
          </a:bodyPr>
          <a:lstStyle/>
          <a:p>
            <a:pPr>
              <a:defRPr/>
            </a:pPr>
            <a:r>
              <a:rPr lang="fr-FR" sz="3600"/>
              <a:t>Répondre aux lacunes d'information est prioritaire par rapport </a:t>
            </a:r>
            <a:r>
              <a:rPr lang="fr-FR" sz="3600">
                <a:ea typeface="+mn-lt"/>
                <a:cs typeface="+mn-lt"/>
              </a:rPr>
              <a:t>à</a:t>
            </a:r>
            <a:r>
              <a:rPr lang="fr-FR" sz="3600"/>
              <a:t> combattre les rumeurs et les fausses informations.</a:t>
            </a:r>
          </a:p>
          <a:p>
            <a:pPr lvl="0">
              <a:defRPr/>
            </a:pPr>
            <a:endParaRPr lang="fr-FR" sz="3600"/>
          </a:p>
          <a:p>
            <a:pPr lvl="0">
              <a:defRPr/>
            </a:pPr>
            <a:r>
              <a:rPr lang="fr-FR" sz="3600"/>
              <a:t>Objectif : anticiper proactivement les préoccupations et les interrogations des gens, afin que nos efforts de réponse </a:t>
            </a:r>
            <a:r>
              <a:rPr lang="fr-FR" sz="3600" err="1"/>
              <a:t>infodémique</a:t>
            </a:r>
            <a:r>
              <a:rPr lang="fr-FR" sz="3600"/>
              <a:t> répondent aux besoins des gens à tout moment.</a:t>
            </a:r>
          </a:p>
          <a:p>
            <a:pPr marL="0" indent="0">
              <a:buNone/>
              <a:defRPr/>
            </a:pPr>
            <a:endParaRPr lang="fr-FR" sz="4200"/>
          </a:p>
        </p:txBody>
      </p:sp>
      <p:pic>
        <p:nvPicPr>
          <p:cNvPr id="8" name="Picture 4" descr="Diagram&#10;&#10;Description automatically generated">
            <a:extLst>
              <a:ext uri="{FF2B5EF4-FFF2-40B4-BE49-F238E27FC236}">
                <a16:creationId xmlns:a16="http://schemas.microsoft.com/office/drawing/2014/main" id="{830B40A3-AAD8-584B-B2D7-41A8F381F9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29800" y="2405063"/>
            <a:ext cx="7073240" cy="7073240"/>
          </a:xfrm>
          <a:prstGeom prst="rect">
            <a:avLst/>
          </a:prstGeom>
        </p:spPr>
      </p:pic>
      <p:sp>
        <p:nvSpPr>
          <p:cNvPr id="10" name="ZoneTexte 9">
            <a:extLst>
              <a:ext uri="{FF2B5EF4-FFF2-40B4-BE49-F238E27FC236}">
                <a16:creationId xmlns:a16="http://schemas.microsoft.com/office/drawing/2014/main" id="{2B60D701-6FB7-7548-A495-AAC584C87207}"/>
              </a:ext>
            </a:extLst>
          </p:cNvPr>
          <p:cNvSpPr txBox="1"/>
          <p:nvPr/>
        </p:nvSpPr>
        <p:spPr>
          <a:xfrm rot="16200000">
            <a:off x="15479719" y="7178870"/>
            <a:ext cx="3181350" cy="334707"/>
          </a:xfrm>
          <a:prstGeom prst="rect">
            <a:avLst/>
          </a:prstGeom>
          <a:noFill/>
        </p:spPr>
        <p:txBody>
          <a:bodyPr wrap="square" rtlCol="0">
            <a:spAutoFit/>
          </a:bodyPr>
          <a:lstStyle/>
          <a:p>
            <a:pPr defTabSz="1371600">
              <a:defRPr/>
            </a:pPr>
            <a:r>
              <a:rPr lang="fr-FR" sz="1575">
                <a:solidFill>
                  <a:prstClr val="black"/>
                </a:solidFill>
                <a:latin typeface="Calibri" panose="020F0502020204030204"/>
              </a:rPr>
              <a:t>©WHO/Sam </a:t>
            </a:r>
            <a:r>
              <a:rPr lang="fr-FR" sz="1575" err="1">
                <a:solidFill>
                  <a:prstClr val="black"/>
                </a:solidFill>
                <a:latin typeface="Calibri" panose="020F0502020204030204"/>
              </a:rPr>
              <a:t>Bradd</a:t>
            </a:r>
            <a:endParaRPr lang="fr-FR" sz="1575">
              <a:solidFill>
                <a:prstClr val="black"/>
              </a:solidFill>
              <a:latin typeface="Calibri" panose="020F0502020204030204"/>
            </a:endParaRPr>
          </a:p>
        </p:txBody>
      </p:sp>
      <p:sp>
        <p:nvSpPr>
          <p:cNvPr id="4" name="TextBox 3">
            <a:extLst>
              <a:ext uri="{FF2B5EF4-FFF2-40B4-BE49-F238E27FC236}">
                <a16:creationId xmlns:a16="http://schemas.microsoft.com/office/drawing/2014/main" id="{1DD8EE38-1BF6-B623-A14E-FEE28723AB23}"/>
              </a:ext>
            </a:extLst>
          </p:cNvPr>
          <p:cNvSpPr txBox="1"/>
          <p:nvPr/>
        </p:nvSpPr>
        <p:spPr>
          <a:xfrm>
            <a:off x="135082" y="9785639"/>
            <a:ext cx="356148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92929"/>
                </a:solidFill>
                <a:latin typeface="Poppins"/>
              </a:rPr>
              <a:t>Formation </a:t>
            </a:r>
            <a:r>
              <a:rPr lang="en-US" b="1" dirty="0" err="1">
                <a:solidFill>
                  <a:srgbClr val="292929"/>
                </a:solidFill>
                <a:latin typeface="Poppins"/>
              </a:rPr>
              <a:t>Complète</a:t>
            </a:r>
            <a:r>
              <a:rPr lang="en-US" b="1" dirty="0">
                <a:solidFill>
                  <a:srgbClr val="292929"/>
                </a:solidFill>
                <a:latin typeface="Poppins"/>
                <a:cs typeface="Poppins"/>
              </a:rPr>
              <a:t> 2022</a:t>
            </a:r>
            <a:r>
              <a:rPr lang="en-US" dirty="0">
                <a:latin typeface="Poppins"/>
                <a:cs typeface="Poppins"/>
              </a:rPr>
              <a:t>​</a:t>
            </a:r>
            <a:endParaRPr lang="en-US" dirty="0"/>
          </a:p>
        </p:txBody>
      </p:sp>
    </p:spTree>
    <p:extLst>
      <p:ext uri="{BB962C8B-B14F-4D97-AF65-F5344CB8AC3E}">
        <p14:creationId xmlns:p14="http://schemas.microsoft.com/office/powerpoint/2010/main" val="3028092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Diagram&#10;&#10;Description automatically generated">
            <a:extLst>
              <a:ext uri="{FF2B5EF4-FFF2-40B4-BE49-F238E27FC236}">
                <a16:creationId xmlns:a16="http://schemas.microsoft.com/office/drawing/2014/main" id="{54CC2B86-75A4-A942-813E-FB95874A56C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9152" y="261193"/>
            <a:ext cx="16779116" cy="9452882"/>
          </a:xfrm>
          <a:prstGeom prst="rect">
            <a:avLst/>
          </a:prstGeom>
        </p:spPr>
      </p:pic>
      <p:sp>
        <p:nvSpPr>
          <p:cNvPr id="5" name="Espace réservé du contenu 1">
            <a:extLst>
              <a:ext uri="{FF2B5EF4-FFF2-40B4-BE49-F238E27FC236}">
                <a16:creationId xmlns:a16="http://schemas.microsoft.com/office/drawing/2014/main" id="{A08344FD-4D49-A24D-ACF5-B314B8012E38}"/>
              </a:ext>
            </a:extLst>
          </p:cNvPr>
          <p:cNvSpPr>
            <a:spLocks noGrp="1"/>
          </p:cNvSpPr>
          <p:nvPr>
            <p:ph sz="half" idx="1"/>
          </p:nvPr>
        </p:nvSpPr>
        <p:spPr>
          <a:xfrm>
            <a:off x="15497060" y="1613515"/>
            <a:ext cx="2208882" cy="2653820"/>
          </a:xfrm>
        </p:spPr>
        <p:txBody>
          <a:bodyPr lIns="91440" tIns="45720" rIns="91440" bIns="45720" anchor="t">
            <a:normAutofit lnSpcReduction="10000"/>
          </a:bodyPr>
          <a:lstStyle/>
          <a:p>
            <a:pPr marL="0" indent="0">
              <a:lnSpc>
                <a:spcPct val="120000"/>
              </a:lnSpc>
              <a:buNone/>
            </a:pPr>
            <a:r>
              <a:rPr lang="fr-FR" sz="1800">
                <a:latin typeface="Poppins Light"/>
                <a:cs typeface="Poppins Light"/>
              </a:rPr>
              <a:t>L'</a:t>
            </a:r>
            <a:r>
              <a:rPr lang="fr-FR" sz="1800" err="1">
                <a:latin typeface="Poppins Light"/>
                <a:cs typeface="Poppins Light"/>
              </a:rPr>
              <a:t>infodémie</a:t>
            </a:r>
            <a:r>
              <a:rPr lang="fr-FR" sz="1800">
                <a:latin typeface="Poppins Light"/>
                <a:cs typeface="Poppins Light"/>
              </a:rPr>
              <a:t> est mesurable au niveau de l'écosystème de l'information : individu, système de santé et société.</a:t>
            </a:r>
            <a:endParaRPr lang="en-US" sz="1800">
              <a:latin typeface="Poppins Light"/>
              <a:cs typeface="Poppins Light"/>
            </a:endParaRPr>
          </a:p>
        </p:txBody>
      </p:sp>
      <p:sp>
        <p:nvSpPr>
          <p:cNvPr id="6" name="TextBox 5">
            <a:extLst>
              <a:ext uri="{FF2B5EF4-FFF2-40B4-BE49-F238E27FC236}">
                <a16:creationId xmlns:a16="http://schemas.microsoft.com/office/drawing/2014/main" id="{63FAA685-22C2-6974-AD6D-1EE359E9E2E7}"/>
              </a:ext>
            </a:extLst>
          </p:cNvPr>
          <p:cNvSpPr txBox="1"/>
          <p:nvPr/>
        </p:nvSpPr>
        <p:spPr>
          <a:xfrm>
            <a:off x="135082" y="9785639"/>
            <a:ext cx="356148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92929"/>
                </a:solidFill>
                <a:latin typeface="Poppins"/>
              </a:rPr>
              <a:t>Formation </a:t>
            </a:r>
            <a:r>
              <a:rPr lang="en-US" b="1" dirty="0" err="1">
                <a:solidFill>
                  <a:srgbClr val="292929"/>
                </a:solidFill>
                <a:latin typeface="Poppins"/>
              </a:rPr>
              <a:t>Complète</a:t>
            </a:r>
            <a:r>
              <a:rPr lang="en-US" b="1" dirty="0">
                <a:solidFill>
                  <a:srgbClr val="292929"/>
                </a:solidFill>
                <a:latin typeface="Poppins"/>
                <a:cs typeface="Poppins"/>
              </a:rPr>
              <a:t> 2022</a:t>
            </a:r>
            <a:r>
              <a:rPr lang="en-US" dirty="0">
                <a:latin typeface="Poppins"/>
                <a:cs typeface="Poppins"/>
              </a:rPr>
              <a:t>​</a:t>
            </a:r>
            <a:endParaRPr lang="en-US" dirty="0"/>
          </a:p>
        </p:txBody>
      </p:sp>
      <p:pic>
        <p:nvPicPr>
          <p:cNvPr id="2" name="Picture 6" descr="Diagram&#10;&#10;Description automatically generated">
            <a:extLst>
              <a:ext uri="{FF2B5EF4-FFF2-40B4-BE49-F238E27FC236}">
                <a16:creationId xmlns:a16="http://schemas.microsoft.com/office/drawing/2014/main" id="{2EA07260-BE6B-98D4-C355-1C3616034215}"/>
              </a:ext>
            </a:extLst>
          </p:cNvPr>
          <p:cNvPicPr>
            <a:picLocks noChangeAspect="1"/>
          </p:cNvPicPr>
          <p:nvPr/>
        </p:nvPicPr>
        <p:blipFill>
          <a:blip r:embed="rId3"/>
          <a:stretch>
            <a:fillRect/>
          </a:stretch>
        </p:blipFill>
        <p:spPr>
          <a:xfrm>
            <a:off x="174048" y="231576"/>
            <a:ext cx="17563233" cy="9460163"/>
          </a:xfrm>
          <a:prstGeom prst="rect">
            <a:avLst/>
          </a:prstGeom>
        </p:spPr>
      </p:pic>
      <p:sp>
        <p:nvSpPr>
          <p:cNvPr id="3" name="Titre 2">
            <a:extLst>
              <a:ext uri="{FF2B5EF4-FFF2-40B4-BE49-F238E27FC236}">
                <a16:creationId xmlns:a16="http://schemas.microsoft.com/office/drawing/2014/main" id="{3CB22913-586C-8A40-AD38-A1C64DECB677}"/>
              </a:ext>
            </a:extLst>
          </p:cNvPr>
          <p:cNvSpPr>
            <a:spLocks noGrp="1"/>
          </p:cNvSpPr>
          <p:nvPr>
            <p:ph type="title"/>
          </p:nvPr>
        </p:nvSpPr>
        <p:spPr>
          <a:xfrm>
            <a:off x="6284204" y="107014"/>
            <a:ext cx="11710931" cy="1166812"/>
          </a:xfrm>
        </p:spPr>
        <p:txBody>
          <a:bodyPr>
            <a:noAutofit/>
          </a:bodyPr>
          <a:lstStyle/>
          <a:p>
            <a:pPr algn="r"/>
            <a:r>
              <a:rPr lang="fr-FR" sz="4200"/>
              <a:t>La diffusion d’information est un mélange d’interactions en ligne et hors ligne</a:t>
            </a:r>
          </a:p>
        </p:txBody>
      </p:sp>
    </p:spTree>
    <p:extLst>
      <p:ext uri="{BB962C8B-B14F-4D97-AF65-F5344CB8AC3E}">
        <p14:creationId xmlns:p14="http://schemas.microsoft.com/office/powerpoint/2010/main" val="3734639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4C2889BB-4D10-204F-B51D-39B6F17CF7C0}"/>
              </a:ext>
            </a:extLst>
          </p:cNvPr>
          <p:cNvSpPr>
            <a:spLocks noGrp="1"/>
          </p:cNvSpPr>
          <p:nvPr>
            <p:ph type="title"/>
          </p:nvPr>
        </p:nvSpPr>
        <p:spPr>
          <a:xfrm>
            <a:off x="762000" y="547689"/>
            <a:ext cx="15773400" cy="1433136"/>
          </a:xfrm>
        </p:spPr>
        <p:txBody>
          <a:bodyPr>
            <a:noAutofit/>
          </a:bodyPr>
          <a:lstStyle/>
          <a:p>
            <a:r>
              <a:rPr lang="fr-FR" sz="5500"/>
              <a:t>Quelles méthodes adopter pour </a:t>
            </a:r>
            <a:br>
              <a:rPr lang="fr-FR" sz="5500"/>
            </a:br>
            <a:r>
              <a:rPr lang="fr-FR" sz="5500"/>
              <a:t>la collecte des données?</a:t>
            </a:r>
          </a:p>
        </p:txBody>
      </p:sp>
      <p:pic>
        <p:nvPicPr>
          <p:cNvPr id="7" name="Image 6" descr="Une image contenant texte, reine&#10;&#10;Description générée automatiquement">
            <a:extLst>
              <a:ext uri="{FF2B5EF4-FFF2-40B4-BE49-F238E27FC236}">
                <a16:creationId xmlns:a16="http://schemas.microsoft.com/office/drawing/2014/main" id="{2208C6DF-4AEA-AA43-977E-B39E08E910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43920" y="-285750"/>
            <a:ext cx="3515382" cy="3515382"/>
          </a:xfrm>
          <a:prstGeom prst="rect">
            <a:avLst/>
          </a:prstGeom>
        </p:spPr>
      </p:pic>
      <p:sp>
        <p:nvSpPr>
          <p:cNvPr id="5" name="ZoneTexte 4">
            <a:extLst>
              <a:ext uri="{FF2B5EF4-FFF2-40B4-BE49-F238E27FC236}">
                <a16:creationId xmlns:a16="http://schemas.microsoft.com/office/drawing/2014/main" id="{8F6F588B-9504-2944-868C-30888696B1E6}"/>
              </a:ext>
            </a:extLst>
          </p:cNvPr>
          <p:cNvSpPr txBox="1"/>
          <p:nvPr/>
        </p:nvSpPr>
        <p:spPr>
          <a:xfrm rot="19310069">
            <a:off x="16027250" y="2323883"/>
            <a:ext cx="1871331" cy="230832"/>
          </a:xfrm>
          <a:prstGeom prst="rect">
            <a:avLst/>
          </a:prstGeom>
          <a:noFill/>
        </p:spPr>
        <p:txBody>
          <a:bodyPr wrap="square" rtlCol="0">
            <a:spAutoFit/>
          </a:bodyPr>
          <a:lstStyle/>
          <a:p>
            <a:pPr defTabSz="1371600">
              <a:defRPr/>
            </a:pPr>
            <a:r>
              <a:rPr lang="fr-FR" sz="900">
                <a:solidFill>
                  <a:prstClr val="black"/>
                </a:solidFill>
                <a:latin typeface="Calibri" panose="020F0502020204030204"/>
              </a:rPr>
              <a:t>©WHO/Sam Bradd</a:t>
            </a:r>
          </a:p>
        </p:txBody>
      </p:sp>
      <p:sp>
        <p:nvSpPr>
          <p:cNvPr id="11" name="Espace réservé du contenu 5">
            <a:extLst>
              <a:ext uri="{FF2B5EF4-FFF2-40B4-BE49-F238E27FC236}">
                <a16:creationId xmlns:a16="http://schemas.microsoft.com/office/drawing/2014/main" id="{8EBD9B40-E5BF-A047-A91E-176862E3A927}"/>
              </a:ext>
            </a:extLst>
          </p:cNvPr>
          <p:cNvSpPr txBox="1">
            <a:spLocks/>
          </p:cNvSpPr>
          <p:nvPr/>
        </p:nvSpPr>
        <p:spPr>
          <a:xfrm>
            <a:off x="914400" y="2439299"/>
            <a:ext cx="15852819" cy="6519168"/>
          </a:xfrm>
          <a:prstGeom prst="rect">
            <a:avLst/>
          </a:prstGeom>
        </p:spPr>
        <p:txBody>
          <a:bodyPr vert="horz" lIns="137160" tIns="68580" rIns="137160" bIns="68580" rtlCol="0" anchor="t">
            <a:normAutofit fontScale="77500" lnSpcReduction="20000"/>
          </a:bodyPr>
          <a:lstStyle>
            <a:lvl1pPr marL="228600" indent="-228600" algn="l" defTabSz="914400" rtl="0" eaLnBrk="1" latinLnBrk="0" hangingPunct="1">
              <a:lnSpc>
                <a:spcPts val="3151"/>
              </a:lnSpc>
              <a:spcBef>
                <a:spcPts val="1000"/>
              </a:spcBef>
              <a:buClr>
                <a:srgbClr val="088FC8"/>
              </a:buClr>
              <a:buFont typeface="Arial" panose="020B0604020202020204" pitchFamily="34" charset="0"/>
              <a:buChar char="•"/>
              <a:defRPr sz="2831" b="0" kern="1200" cap="none" spc="-25" baseline="0">
                <a:solidFill>
                  <a:schemeClr val="tx1">
                    <a:lumMod val="65000"/>
                    <a:lumOff val="35000"/>
                  </a:schemeClr>
                </a:solidFill>
                <a:latin typeface="Calibri" panose="020F0502020204030204" pitchFamily="34" charset="0"/>
                <a:ea typeface="+mn-ea"/>
                <a:cs typeface="Calibri" panose="020F0502020204030204" pitchFamily="34" charset="0"/>
              </a:defRPr>
            </a:lvl1pPr>
            <a:lvl2pPr marL="844083" indent="-281361" algn="l" defTabSz="914400" rtl="0" eaLnBrk="1" latinLnBrk="0" hangingPunct="1">
              <a:lnSpc>
                <a:spcPct val="100000"/>
              </a:lnSpc>
              <a:spcBef>
                <a:spcPts val="500"/>
              </a:spcBef>
              <a:buClr>
                <a:srgbClr val="088FC8"/>
              </a:buClr>
              <a:buSzPct val="85000"/>
              <a:buFont typeface="Wingdings" charset="2"/>
              <a:buChar char="Ø"/>
              <a:defRPr sz="2462" b="0" kern="1200" cap="none" spc="-25" baseline="0">
                <a:solidFill>
                  <a:schemeClr val="tx1">
                    <a:lumMod val="65000"/>
                    <a:lumOff val="35000"/>
                  </a:schemeClr>
                </a:solidFill>
                <a:latin typeface="Calibri" panose="020F0502020204030204" pitchFamily="34" charset="0"/>
                <a:ea typeface="+mn-ea"/>
                <a:cs typeface="Calibri" panose="020F0502020204030204" pitchFamily="34" charset="0"/>
              </a:defRPr>
            </a:lvl2pPr>
            <a:lvl3pPr marL="1406804" indent="-281361" algn="l" defTabSz="914400" rtl="0" eaLnBrk="1" latinLnBrk="0" hangingPunct="1">
              <a:lnSpc>
                <a:spcPct val="100000"/>
              </a:lnSpc>
              <a:spcBef>
                <a:spcPts val="500"/>
              </a:spcBef>
              <a:buClr>
                <a:schemeClr val="tx1">
                  <a:lumMod val="50000"/>
                  <a:lumOff val="50000"/>
                </a:schemeClr>
              </a:buClr>
              <a:buSzPct val="80000"/>
              <a:buFont typeface="Arial" charset="0"/>
              <a:buChar char="•"/>
              <a:defRPr sz="2000" b="0" kern="1200" cap="none" spc="-25" baseline="0">
                <a:solidFill>
                  <a:schemeClr val="tx1">
                    <a:lumMod val="65000"/>
                    <a:lumOff val="35000"/>
                  </a:schemeClr>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cap="none" spc="-25" baseline="0">
                <a:solidFill>
                  <a:schemeClr val="tx1">
                    <a:lumMod val="65000"/>
                    <a:lumOff val="35000"/>
                  </a:schemeClr>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cap="none" spc="-25" baseline="0">
                <a:solidFill>
                  <a:schemeClr val="tx1">
                    <a:lumMod val="65000"/>
                    <a:lumOff val="35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defTabSz="1371600">
              <a:lnSpc>
                <a:spcPct val="150000"/>
              </a:lnSpc>
              <a:spcBef>
                <a:spcPts val="600"/>
              </a:spcBef>
              <a:defRPr/>
            </a:pPr>
            <a:r>
              <a:rPr lang="fr-FR" sz="4800" spc="0">
                <a:solidFill>
                  <a:schemeClr val="tx1"/>
                </a:solidFill>
                <a:latin typeface="Calibri" panose="020F0502020204030204"/>
              </a:rPr>
              <a:t>Sondages</a:t>
            </a:r>
            <a:r>
              <a:rPr lang="en-US" sz="4800" spc="0">
                <a:solidFill>
                  <a:schemeClr val="tx1"/>
                </a:solidFill>
                <a:latin typeface="Calibri" panose="020F0502020204030204"/>
              </a:rPr>
              <a:t> </a:t>
            </a:r>
            <a:r>
              <a:rPr lang="fr-FR" sz="4800" spc="0">
                <a:solidFill>
                  <a:schemeClr val="tx1"/>
                </a:solidFill>
                <a:latin typeface="Calibri" panose="020F0502020204030204"/>
              </a:rPr>
              <a:t>exploratoires</a:t>
            </a:r>
            <a:r>
              <a:rPr lang="en-US" sz="4800" spc="0">
                <a:solidFill>
                  <a:schemeClr val="tx1"/>
                </a:solidFill>
                <a:latin typeface="Calibri" panose="020F0502020204030204"/>
              </a:rPr>
              <a:t> </a:t>
            </a:r>
            <a:r>
              <a:rPr lang="en-US" sz="4800" spc="0" err="1">
                <a:solidFill>
                  <a:schemeClr val="tx1"/>
                </a:solidFill>
                <a:latin typeface="Calibri" panose="020F0502020204030204"/>
              </a:rPr>
              <a:t>auprès</a:t>
            </a:r>
            <a:r>
              <a:rPr lang="en-US" sz="4800" spc="0">
                <a:solidFill>
                  <a:schemeClr val="tx1"/>
                </a:solidFill>
                <a:latin typeface="Calibri" panose="020F0502020204030204"/>
              </a:rPr>
              <a:t> de la </a:t>
            </a:r>
            <a:r>
              <a:rPr lang="fr-FR" sz="4800" spc="0">
                <a:solidFill>
                  <a:schemeClr val="tx1"/>
                </a:solidFill>
                <a:latin typeface="Calibri" panose="020F0502020204030204"/>
              </a:rPr>
              <a:t>communauté</a:t>
            </a:r>
          </a:p>
          <a:p>
            <a:pPr marL="342900" indent="-342900" defTabSz="1371600">
              <a:lnSpc>
                <a:spcPct val="150000"/>
              </a:lnSpc>
              <a:spcBef>
                <a:spcPts val="600"/>
              </a:spcBef>
              <a:defRPr/>
            </a:pPr>
            <a:r>
              <a:rPr lang="fr-FR" sz="4800" spc="0">
                <a:solidFill>
                  <a:schemeClr val="tx1"/>
                </a:solidFill>
                <a:latin typeface="Calibri" panose="020F0502020204030204"/>
                <a:cs typeface="Calibri"/>
              </a:rPr>
              <a:t>enquêtes sur les internautes (utilisateurs de sites web, de </a:t>
            </a:r>
            <a:r>
              <a:rPr lang="fr-FR" sz="4800" spc="0" err="1">
                <a:solidFill>
                  <a:schemeClr val="tx1"/>
                </a:solidFill>
                <a:latin typeface="Calibri" panose="020F0502020204030204"/>
                <a:cs typeface="Calibri"/>
              </a:rPr>
              <a:t>chatbots</a:t>
            </a:r>
            <a:r>
              <a:rPr lang="fr-FR" sz="4800" spc="0">
                <a:solidFill>
                  <a:schemeClr val="tx1"/>
                </a:solidFill>
                <a:latin typeface="Calibri" panose="020F0502020204030204"/>
                <a:cs typeface="Calibri"/>
              </a:rPr>
              <a:t>, etc.), enquêtes auprès de la population (par téléphone, etc.), écoute de la communauté (hors ligne), groupes fermés en ligne ( notification par téléphone, observation dans des groupes, informateurs communautaires), enquêtes sur la mobilité, les médias sociaux et les métriques web ( au format de la santé publique, pas pour le marketing/les relations publiques)</a:t>
            </a:r>
            <a:endParaRPr lang="en-US" sz="4800" spc="0">
              <a:solidFill>
                <a:schemeClr val="tx1"/>
              </a:solidFill>
              <a:latin typeface="Calibri" panose="020F0502020204030204"/>
              <a:cs typeface="Calibri"/>
            </a:endParaRPr>
          </a:p>
        </p:txBody>
      </p:sp>
      <p:sp>
        <p:nvSpPr>
          <p:cNvPr id="4" name="TextBox 3">
            <a:extLst>
              <a:ext uri="{FF2B5EF4-FFF2-40B4-BE49-F238E27FC236}">
                <a16:creationId xmlns:a16="http://schemas.microsoft.com/office/drawing/2014/main" id="{7FB150B5-F79A-3C6C-A029-06B67AD69AB2}"/>
              </a:ext>
            </a:extLst>
          </p:cNvPr>
          <p:cNvSpPr txBox="1"/>
          <p:nvPr/>
        </p:nvSpPr>
        <p:spPr>
          <a:xfrm>
            <a:off x="135082" y="9785639"/>
            <a:ext cx="356148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92929"/>
                </a:solidFill>
                <a:latin typeface="Poppins"/>
              </a:rPr>
              <a:t>Formation </a:t>
            </a:r>
            <a:r>
              <a:rPr lang="en-US" b="1" dirty="0" err="1">
                <a:solidFill>
                  <a:srgbClr val="292929"/>
                </a:solidFill>
                <a:latin typeface="Poppins"/>
              </a:rPr>
              <a:t>Complète</a:t>
            </a:r>
            <a:r>
              <a:rPr lang="en-US" b="1" dirty="0">
                <a:solidFill>
                  <a:srgbClr val="292929"/>
                </a:solidFill>
                <a:latin typeface="Poppins"/>
                <a:cs typeface="Poppins"/>
              </a:rPr>
              <a:t> 2022</a:t>
            </a:r>
            <a:r>
              <a:rPr lang="en-US" dirty="0">
                <a:latin typeface="Poppins"/>
                <a:cs typeface="Poppins"/>
              </a:rPr>
              <a:t>​</a:t>
            </a:r>
            <a:endParaRPr lang="en-US" dirty="0"/>
          </a:p>
        </p:txBody>
      </p:sp>
    </p:spTree>
    <p:extLst>
      <p:ext uri="{BB962C8B-B14F-4D97-AF65-F5344CB8AC3E}">
        <p14:creationId xmlns:p14="http://schemas.microsoft.com/office/powerpoint/2010/main" val="9055849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E4388C-A10F-5844-9FA1-B6EE248B22AB}"/>
              </a:ext>
            </a:extLst>
          </p:cNvPr>
          <p:cNvSpPr>
            <a:spLocks noGrp="1"/>
          </p:cNvSpPr>
          <p:nvPr>
            <p:ph type="title"/>
          </p:nvPr>
        </p:nvSpPr>
        <p:spPr>
          <a:xfrm>
            <a:off x="762000" y="547689"/>
            <a:ext cx="10972800" cy="1547814"/>
          </a:xfrm>
        </p:spPr>
        <p:txBody>
          <a:bodyPr anchor="t"/>
          <a:lstStyle/>
          <a:p>
            <a:r>
              <a:rPr lang="fr-FR" sz="4500"/>
              <a:t>Analyse de l'écoute sociale pour guider les décideurs</a:t>
            </a:r>
            <a:endParaRPr sz="4500"/>
          </a:p>
        </p:txBody>
      </p:sp>
      <p:sp>
        <p:nvSpPr>
          <p:cNvPr id="2" name="Slide Number Placeholder 1">
            <a:extLst>
              <a:ext uri="{FF2B5EF4-FFF2-40B4-BE49-F238E27FC236}">
                <a16:creationId xmlns:a16="http://schemas.microsoft.com/office/drawing/2014/main" id="{A2EACA04-49F8-CD44-87DC-95A39F698C39}"/>
              </a:ext>
            </a:extLst>
          </p:cNvPr>
          <p:cNvSpPr>
            <a:spLocks noGrp="1"/>
          </p:cNvSpPr>
          <p:nvPr>
            <p:ph type="sldNum" sz="quarter" idx="4294967295"/>
          </p:nvPr>
        </p:nvSpPr>
        <p:spPr>
          <a:xfrm>
            <a:off x="17141825" y="9488488"/>
            <a:ext cx="1146175" cy="376237"/>
          </a:xfrm>
        </p:spPr>
        <p:txBody>
          <a:bodyPr/>
          <a:lstStyle/>
          <a:p>
            <a:pPr defTabSz="685800"/>
            <a:fld id="{6D22F896-40B5-4ADD-8801-0D06FADFA095}" type="slidenum">
              <a:rPr lang="en-US">
                <a:solidFill>
                  <a:prstClr val="black">
                    <a:lumMod val="50000"/>
                    <a:lumOff val="50000"/>
                  </a:prstClr>
                </a:solidFill>
                <a:latin typeface="Calibri" panose="020F0502020204030204"/>
              </a:rPr>
              <a:pPr defTabSz="685800"/>
              <a:t>15</a:t>
            </a:fld>
            <a:endParaRPr lang="en-US">
              <a:solidFill>
                <a:prstClr val="black">
                  <a:lumMod val="50000"/>
                  <a:lumOff val="50000"/>
                </a:prstClr>
              </a:solidFill>
              <a:latin typeface="Calibri" panose="020F0502020204030204"/>
            </a:endParaRPr>
          </a:p>
        </p:txBody>
      </p:sp>
      <p:sp>
        <p:nvSpPr>
          <p:cNvPr id="4" name="Rectangle 3">
            <a:extLst>
              <a:ext uri="{FF2B5EF4-FFF2-40B4-BE49-F238E27FC236}">
                <a16:creationId xmlns:a16="http://schemas.microsoft.com/office/drawing/2014/main" id="{7781EA7D-CCC2-6B42-BAF7-7889556310C0}"/>
              </a:ext>
            </a:extLst>
          </p:cNvPr>
          <p:cNvSpPr/>
          <p:nvPr/>
        </p:nvSpPr>
        <p:spPr>
          <a:xfrm>
            <a:off x="11525948" y="2"/>
            <a:ext cx="5047556" cy="7859168"/>
          </a:xfrm>
          <a:prstGeom prst="rect">
            <a:avLst/>
          </a:prstGeom>
          <a:gradFill flip="none" rotWithShape="1">
            <a:gsLst>
              <a:gs pos="80000">
                <a:schemeClr val="bg1">
                  <a:lumMod val="95000"/>
                </a:schemeClr>
              </a:gs>
              <a:gs pos="60000">
                <a:schemeClr val="bg1">
                  <a:lumMod val="85000"/>
                </a:schemeClr>
              </a:gs>
              <a:gs pos="5000">
                <a:schemeClr val="bg1">
                  <a:lumMod val="95000"/>
                </a:schemeClr>
              </a:gs>
              <a:gs pos="95000">
                <a:schemeClr val="bg1">
                  <a:lumMod val="85000"/>
                </a:schemeClr>
              </a:gs>
            </a:gsLst>
            <a:lin ang="2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CH" sz="2700">
              <a:solidFill>
                <a:prstClr val="white"/>
              </a:solidFill>
              <a:latin typeface="Calibri" panose="020F0502020204030204"/>
            </a:endParaRPr>
          </a:p>
        </p:txBody>
      </p:sp>
      <p:sp>
        <p:nvSpPr>
          <p:cNvPr id="5" name="Title 3">
            <a:extLst>
              <a:ext uri="{FF2B5EF4-FFF2-40B4-BE49-F238E27FC236}">
                <a16:creationId xmlns:a16="http://schemas.microsoft.com/office/drawing/2014/main" id="{2A6AC17C-C3C7-C248-B727-B4EEA7ABB402}"/>
              </a:ext>
            </a:extLst>
          </p:cNvPr>
          <p:cNvSpPr txBox="1">
            <a:spLocks/>
          </p:cNvSpPr>
          <p:nvPr/>
        </p:nvSpPr>
        <p:spPr>
          <a:xfrm>
            <a:off x="11883514" y="2961842"/>
            <a:ext cx="4175162" cy="4546101"/>
          </a:xfrm>
          <a:prstGeom prst="rect">
            <a:avLst/>
          </a:prstGeom>
          <a:noFill/>
          <a:ln>
            <a:noFill/>
          </a:ln>
        </p:spPr>
        <p:txBody>
          <a:bodyPr vert="horz" lIns="137160" tIns="68580" rIns="137160" bIns="68580" rtlCol="0" anchor="t">
            <a:noAutofit/>
          </a:bodyPr>
          <a:lstStyle>
            <a:lvl1pPr algn="l" defTabSz="914400" rtl="0" eaLnBrk="1" latinLnBrk="0" hangingPunct="1">
              <a:lnSpc>
                <a:spcPct val="90000"/>
              </a:lnSpc>
              <a:spcBef>
                <a:spcPct val="0"/>
              </a:spcBef>
              <a:buNone/>
              <a:defRPr sz="2600" b="1" i="0" kern="1200" cap="none" spc="-50" baseline="0">
                <a:solidFill>
                  <a:srgbClr val="0070C0"/>
                </a:solidFill>
                <a:effectLst/>
                <a:latin typeface="Calibri" panose="020F0502020204030204" pitchFamily="34" charset="0"/>
                <a:ea typeface="Calibri" panose="020F0502020204030204" pitchFamily="34" charset="0"/>
                <a:cs typeface="Calibri" panose="020F0502020204030204" pitchFamily="34" charset="0"/>
              </a:defRPr>
            </a:lvl1pPr>
          </a:lstStyle>
          <a:p>
            <a:pPr>
              <a:lnSpc>
                <a:spcPts val="2220"/>
              </a:lnSpc>
            </a:pPr>
            <a:r>
              <a:rPr lang="fr-FR" sz="1600" b="0" spc="-30">
                <a:solidFill>
                  <a:schemeClr val="tx1"/>
                </a:solidFill>
                <a:latin typeface="Calibri"/>
                <a:cs typeface="Calibri"/>
              </a:rPr>
              <a:t>De nouveaux outils autonomisent les professionnels de la santé et aident les pays à détecter les changements d'attitude et les lacunes critiques en matière d'information, ainsi que des enquêtes utilisant le big data et l'analyse IA pour une intelligence numérique en temps réel, flexible et adaptable localement.</a:t>
            </a:r>
            <a:r>
              <a:rPr lang="en-GB" sz="1800" b="0" spc="-30">
                <a:solidFill>
                  <a:schemeClr val="tx1"/>
                </a:solidFill>
                <a:latin typeface="Calibri"/>
                <a:cs typeface="Calibri"/>
              </a:rPr>
              <a:t>.</a:t>
            </a:r>
          </a:p>
          <a:p>
            <a:pPr>
              <a:lnSpc>
                <a:spcPts val="1620"/>
              </a:lnSpc>
            </a:pPr>
            <a:endParaRPr lang="en-GB" sz="1100" b="0" spc="-30">
              <a:solidFill>
                <a:schemeClr val="tx1"/>
              </a:solidFill>
            </a:endParaRPr>
          </a:p>
          <a:p>
            <a:pPr>
              <a:lnSpc>
                <a:spcPts val="2220"/>
              </a:lnSpc>
            </a:pPr>
            <a:r>
              <a:rPr lang="en-GB" sz="1200" b="0" spc="15">
                <a:solidFill>
                  <a:schemeClr val="tx1"/>
                </a:solidFill>
                <a:latin typeface="Calibri"/>
                <a:cs typeface="Calibri"/>
              </a:rPr>
              <a:t>DEPUIS 15 DÉCEMBRE 2020</a:t>
            </a:r>
          </a:p>
          <a:p>
            <a:pPr marL="215900" indent="-215900">
              <a:lnSpc>
                <a:spcPts val="2220"/>
              </a:lnSpc>
              <a:buClr>
                <a:srgbClr val="9E1F63"/>
              </a:buClr>
              <a:buFont typeface="Arial" panose="020B0604020202020204" pitchFamily="34" charset="0"/>
              <a:buChar char="•"/>
            </a:pPr>
            <a:r>
              <a:rPr lang="en-GB" sz="1600" spc="-30">
                <a:latin typeface="Calibri"/>
                <a:cs typeface="Calibri"/>
              </a:rPr>
              <a:t>30</a:t>
            </a:r>
            <a:r>
              <a:rPr lang="en-GB" sz="1600" b="0" spc="-30">
                <a:latin typeface="Calibri"/>
                <a:cs typeface="Calibri"/>
              </a:rPr>
              <a:t> pays</a:t>
            </a:r>
          </a:p>
          <a:p>
            <a:pPr marL="215900" indent="-215900">
              <a:lnSpc>
                <a:spcPts val="2220"/>
              </a:lnSpc>
              <a:buClr>
                <a:srgbClr val="9E1F63"/>
              </a:buClr>
              <a:buFont typeface="Arial" panose="020B0604020202020204" pitchFamily="34" charset="0"/>
              <a:buChar char="•"/>
            </a:pPr>
            <a:r>
              <a:rPr lang="en-GB" sz="1600" spc="-30">
                <a:latin typeface="Calibri"/>
                <a:cs typeface="Calibri"/>
              </a:rPr>
              <a:t>9</a:t>
            </a:r>
            <a:r>
              <a:rPr lang="en-GB" sz="1600" b="0" spc="-30">
                <a:latin typeface="Calibri"/>
                <a:cs typeface="Calibri"/>
              </a:rPr>
              <a:t> </a:t>
            </a:r>
            <a:r>
              <a:rPr lang="fr-FR" sz="1600" b="0" spc="-30">
                <a:latin typeface="Calibri"/>
                <a:cs typeface="Calibri"/>
              </a:rPr>
              <a:t>langues analysées </a:t>
            </a:r>
            <a:r>
              <a:rPr lang="en-GB" sz="1600" b="0" spc="-30">
                <a:latin typeface="Calibri"/>
                <a:cs typeface="Calibri"/>
              </a:rPr>
              <a:t>(EN, FR, ES, PT)</a:t>
            </a:r>
          </a:p>
          <a:p>
            <a:pPr marL="215900" indent="-215900">
              <a:lnSpc>
                <a:spcPts val="2220"/>
              </a:lnSpc>
              <a:buClr>
                <a:srgbClr val="9E1F63"/>
              </a:buClr>
              <a:buFont typeface="Arial" panose="020B0604020202020204" pitchFamily="34" charset="0"/>
              <a:buChar char="•"/>
            </a:pPr>
            <a:r>
              <a:rPr lang="en-GB" sz="1600" spc="-30">
                <a:latin typeface="Calibri"/>
                <a:cs typeface="Calibri"/>
              </a:rPr>
              <a:t>39</a:t>
            </a:r>
            <a:r>
              <a:rPr lang="en-GB" sz="1600" b="0" spc="-30">
                <a:latin typeface="Calibri"/>
                <a:cs typeface="Calibri"/>
              </a:rPr>
              <a:t> categories COVID-19 </a:t>
            </a:r>
            <a:r>
              <a:rPr lang="fr-FR" sz="1600" b="0" spc="-30">
                <a:latin typeface="Calibri"/>
                <a:cs typeface="Calibri"/>
              </a:rPr>
              <a:t>tracées</a:t>
            </a:r>
          </a:p>
          <a:p>
            <a:pPr marL="215900" indent="-215900">
              <a:lnSpc>
                <a:spcPts val="2220"/>
              </a:lnSpc>
              <a:buClr>
                <a:srgbClr val="9E1F63"/>
              </a:buClr>
              <a:buFont typeface="Arial" panose="020B0604020202020204" pitchFamily="34" charset="0"/>
              <a:buChar char="•"/>
            </a:pPr>
            <a:r>
              <a:rPr lang="fr-FR" sz="1600" spc="-30">
                <a:latin typeface="Calibri"/>
                <a:cs typeface="Calibri"/>
              </a:rPr>
              <a:t>Plus</a:t>
            </a:r>
            <a:r>
              <a:rPr lang="en-GB" sz="1600" spc="-30">
                <a:latin typeface="Calibri"/>
                <a:cs typeface="Calibri"/>
              </a:rPr>
              <a:t> de 30 million</a:t>
            </a:r>
            <a:r>
              <a:rPr lang="en-GB" sz="1600" b="0" spc="-30">
                <a:latin typeface="Calibri"/>
                <a:cs typeface="Calibri"/>
              </a:rPr>
              <a:t> publications </a:t>
            </a:r>
            <a:r>
              <a:rPr lang="fr-FR" sz="1600" b="0" spc="-30">
                <a:latin typeface="Calibri"/>
                <a:cs typeface="Calibri"/>
              </a:rPr>
              <a:t>analysés</a:t>
            </a:r>
          </a:p>
        </p:txBody>
      </p:sp>
      <p:sp>
        <p:nvSpPr>
          <p:cNvPr id="6" name="Title 3">
            <a:extLst>
              <a:ext uri="{FF2B5EF4-FFF2-40B4-BE49-F238E27FC236}">
                <a16:creationId xmlns:a16="http://schemas.microsoft.com/office/drawing/2014/main" id="{FC0F1FA0-495C-8747-A1E4-D1C7DB3B1E0E}"/>
              </a:ext>
            </a:extLst>
          </p:cNvPr>
          <p:cNvSpPr txBox="1">
            <a:spLocks/>
          </p:cNvSpPr>
          <p:nvPr/>
        </p:nvSpPr>
        <p:spPr>
          <a:xfrm>
            <a:off x="11883515" y="1922432"/>
            <a:ext cx="3857513" cy="930897"/>
          </a:xfrm>
          <a:prstGeom prst="rect">
            <a:avLst/>
          </a:prstGeom>
          <a:noFill/>
          <a:ln>
            <a:noFill/>
          </a:ln>
        </p:spPr>
        <p:txBody>
          <a:bodyPr vert="horz" lIns="137160" tIns="68580" rIns="137160" bIns="68580" rtlCol="0" anchor="t">
            <a:noAutofit/>
          </a:bodyPr>
          <a:lstStyle>
            <a:lvl1pPr algn="l" defTabSz="914400" rtl="0" eaLnBrk="1" latinLnBrk="0" hangingPunct="1">
              <a:lnSpc>
                <a:spcPct val="90000"/>
              </a:lnSpc>
              <a:spcBef>
                <a:spcPct val="0"/>
              </a:spcBef>
              <a:buNone/>
              <a:defRPr sz="2600" b="1" i="0" kern="1200" cap="none" spc="-50" baseline="0">
                <a:solidFill>
                  <a:srgbClr val="0070C0"/>
                </a:solidFill>
                <a:effectLst/>
                <a:latin typeface="Calibri" panose="020F0502020204030204" pitchFamily="34" charset="0"/>
                <a:ea typeface="Calibri" panose="020F0502020204030204" pitchFamily="34" charset="0"/>
                <a:cs typeface="Calibri" panose="020F0502020204030204" pitchFamily="34" charset="0"/>
              </a:defRPr>
            </a:lvl1pPr>
          </a:lstStyle>
          <a:p>
            <a:pPr>
              <a:lnSpc>
                <a:spcPts val="2670"/>
              </a:lnSpc>
            </a:pPr>
            <a:r>
              <a:rPr lang="fr-FR" sz="2850" b="0" i="1" spc="-30">
                <a:solidFill>
                  <a:prstClr val="black">
                    <a:lumMod val="65000"/>
                    <a:lumOff val="35000"/>
                  </a:prstClr>
                </a:solidFill>
              </a:rPr>
              <a:t>L’analyse en temps reel favorise une reaction plus rapide</a:t>
            </a:r>
          </a:p>
        </p:txBody>
      </p:sp>
      <p:pic>
        <p:nvPicPr>
          <p:cNvPr id="10" name="Google Shape;206;p44">
            <a:extLst>
              <a:ext uri="{FF2B5EF4-FFF2-40B4-BE49-F238E27FC236}">
                <a16:creationId xmlns:a16="http://schemas.microsoft.com/office/drawing/2014/main" id="{EF9D3139-8FE6-044C-BBC4-4B3A60F37FC2}"/>
              </a:ext>
            </a:extLst>
          </p:cNvPr>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11881715" y="760977"/>
            <a:ext cx="4070199" cy="870924"/>
          </a:xfrm>
          <a:prstGeom prst="rect">
            <a:avLst/>
          </a:prstGeom>
          <a:noFill/>
          <a:ln>
            <a:noFill/>
          </a:ln>
        </p:spPr>
      </p:pic>
      <p:pic>
        <p:nvPicPr>
          <p:cNvPr id="14" name="Picture 13">
            <a:extLst>
              <a:ext uri="{FF2B5EF4-FFF2-40B4-BE49-F238E27FC236}">
                <a16:creationId xmlns:a16="http://schemas.microsoft.com/office/drawing/2014/main" id="{1B1E2061-AD85-9241-9CB2-F8C4662949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25946" y="8093761"/>
            <a:ext cx="2983479" cy="1909166"/>
          </a:xfrm>
          <a:prstGeom prst="rect">
            <a:avLst/>
          </a:prstGeom>
        </p:spPr>
      </p:pic>
      <p:pic>
        <p:nvPicPr>
          <p:cNvPr id="17" name="Picture 16">
            <a:extLst>
              <a:ext uri="{FF2B5EF4-FFF2-40B4-BE49-F238E27FC236}">
                <a16:creationId xmlns:a16="http://schemas.microsoft.com/office/drawing/2014/main" id="{CFF2B0F3-F5A9-6648-B022-AE6E23F5E4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648293" y="8093759"/>
            <a:ext cx="1529012" cy="1906467"/>
          </a:xfrm>
          <a:prstGeom prst="rect">
            <a:avLst/>
          </a:prstGeom>
        </p:spPr>
      </p:pic>
      <p:sp>
        <p:nvSpPr>
          <p:cNvPr id="18" name="Rounded Rectangle 17">
            <a:extLst>
              <a:ext uri="{FF2B5EF4-FFF2-40B4-BE49-F238E27FC236}">
                <a16:creationId xmlns:a16="http://schemas.microsoft.com/office/drawing/2014/main" id="{81DAFEFC-969D-F040-B2C5-97C718CB38FE}"/>
              </a:ext>
            </a:extLst>
          </p:cNvPr>
          <p:cNvSpPr/>
          <p:nvPr/>
        </p:nvSpPr>
        <p:spPr>
          <a:xfrm>
            <a:off x="12033950" y="6806424"/>
            <a:ext cx="3329909" cy="710301"/>
          </a:xfrm>
          <a:prstGeom prst="roundRect">
            <a:avLst>
              <a:gd name="adj" fmla="val 9833"/>
            </a:avLst>
          </a:prstGeom>
          <a:gradFill flip="none" rotWithShape="1">
            <a:gsLst>
              <a:gs pos="0">
                <a:srgbClr val="9E1F63"/>
              </a:gs>
              <a:gs pos="100000">
                <a:srgbClr val="9E1F63"/>
              </a:gs>
              <a:gs pos="42000">
                <a:srgbClr val="DA3881"/>
              </a:gs>
            </a:gsLst>
            <a:lin ang="2400000" scaled="0"/>
            <a:tileRect/>
          </a:gradFill>
          <a:ln w="9525">
            <a:solidFill>
              <a:srgbClr val="9E1F63"/>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CH" sz="2700">
              <a:solidFill>
                <a:prstClr val="white"/>
              </a:solidFill>
              <a:latin typeface="Calibri" panose="020F0502020204030204"/>
            </a:endParaRPr>
          </a:p>
        </p:txBody>
      </p:sp>
      <p:sp>
        <p:nvSpPr>
          <p:cNvPr id="19" name="Rectangle 18">
            <a:extLst>
              <a:ext uri="{FF2B5EF4-FFF2-40B4-BE49-F238E27FC236}">
                <a16:creationId xmlns:a16="http://schemas.microsoft.com/office/drawing/2014/main" id="{11A00E5C-3142-F946-91DC-10B53129E9B7}"/>
              </a:ext>
            </a:extLst>
          </p:cNvPr>
          <p:cNvSpPr/>
          <p:nvPr/>
        </p:nvSpPr>
        <p:spPr>
          <a:xfrm>
            <a:off x="12041841" y="6976910"/>
            <a:ext cx="3329985" cy="323165"/>
          </a:xfrm>
          <a:prstGeom prst="rect">
            <a:avLst/>
          </a:prstGeom>
        </p:spPr>
        <p:txBody>
          <a:bodyPr wrap="square">
            <a:spAutoFit/>
          </a:bodyPr>
          <a:lstStyle/>
          <a:p>
            <a:pPr algn="ctr" defTabSz="685800"/>
            <a:r>
              <a:rPr lang="en-US" sz="1500" b="1">
                <a:solidFill>
                  <a:prstClr val="white"/>
                </a:solidFill>
                <a:latin typeface="Calibri" panose="020F0502020204030204"/>
              </a:rPr>
              <a:t>Consulter </a:t>
            </a:r>
            <a:r>
              <a:rPr lang="en-US" sz="1500" b="1" i="1">
                <a:solidFill>
                  <a:prstClr val="white"/>
                </a:solidFill>
                <a:latin typeface="Calibri" panose="020F0502020204030204"/>
                <a:hlinkClick r:id="rId5">
                  <a:extLst>
                    <a:ext uri="{A12FA001-AC4F-418D-AE19-62706E023703}">
                      <ahyp:hlinkClr xmlns:ahyp="http://schemas.microsoft.com/office/drawing/2018/hyperlinkcolor" val="tx"/>
                    </a:ext>
                  </a:extLst>
                </a:hlinkClick>
              </a:rPr>
              <a:t>whoinfodemic.citibeats.com</a:t>
            </a:r>
            <a:endParaRPr lang="en-US" sz="1500" b="1" i="1">
              <a:solidFill>
                <a:prstClr val="white"/>
              </a:solidFill>
              <a:latin typeface="Calibri" panose="020F0502020204030204"/>
            </a:endParaRPr>
          </a:p>
        </p:txBody>
      </p:sp>
      <p:pic>
        <p:nvPicPr>
          <p:cNvPr id="7" name="Picture 7" descr="A picture containing timeline&#10;&#10;Description automatically generated">
            <a:extLst>
              <a:ext uri="{FF2B5EF4-FFF2-40B4-BE49-F238E27FC236}">
                <a16:creationId xmlns:a16="http://schemas.microsoft.com/office/drawing/2014/main" id="{0EA0934F-ABB0-37D4-0523-B5AB39A544BC}"/>
              </a:ext>
            </a:extLst>
          </p:cNvPr>
          <p:cNvPicPr>
            <a:picLocks noChangeAspect="1"/>
          </p:cNvPicPr>
          <p:nvPr/>
        </p:nvPicPr>
        <p:blipFill>
          <a:blip r:embed="rId6"/>
          <a:stretch>
            <a:fillRect/>
          </a:stretch>
        </p:blipFill>
        <p:spPr>
          <a:xfrm>
            <a:off x="2476982" y="1845052"/>
            <a:ext cx="8537776" cy="2900230"/>
          </a:xfrm>
          <a:prstGeom prst="rect">
            <a:avLst/>
          </a:prstGeom>
        </p:spPr>
      </p:pic>
      <p:pic>
        <p:nvPicPr>
          <p:cNvPr id="9" name="Picture 14" descr="Graphical user interface, application&#10;&#10;Description automatically generated">
            <a:extLst>
              <a:ext uri="{FF2B5EF4-FFF2-40B4-BE49-F238E27FC236}">
                <a16:creationId xmlns:a16="http://schemas.microsoft.com/office/drawing/2014/main" id="{27415F80-4EF3-FF79-1F5F-804FB85E1FD1}"/>
              </a:ext>
            </a:extLst>
          </p:cNvPr>
          <p:cNvPicPr>
            <a:picLocks noChangeAspect="1"/>
          </p:cNvPicPr>
          <p:nvPr/>
        </p:nvPicPr>
        <p:blipFill>
          <a:blip r:embed="rId7"/>
          <a:stretch>
            <a:fillRect/>
          </a:stretch>
        </p:blipFill>
        <p:spPr>
          <a:xfrm>
            <a:off x="2484217" y="4952301"/>
            <a:ext cx="8530541" cy="4802477"/>
          </a:xfrm>
          <a:prstGeom prst="rect">
            <a:avLst/>
          </a:prstGeom>
        </p:spPr>
      </p:pic>
      <p:sp>
        <p:nvSpPr>
          <p:cNvPr id="11" name="TextBox 10">
            <a:extLst>
              <a:ext uri="{FF2B5EF4-FFF2-40B4-BE49-F238E27FC236}">
                <a16:creationId xmlns:a16="http://schemas.microsoft.com/office/drawing/2014/main" id="{9B8BDC30-98FF-CAE6-163E-CEC48CCD1098}"/>
              </a:ext>
            </a:extLst>
          </p:cNvPr>
          <p:cNvSpPr txBox="1"/>
          <p:nvPr/>
        </p:nvSpPr>
        <p:spPr>
          <a:xfrm>
            <a:off x="135082" y="9785639"/>
            <a:ext cx="356148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92929"/>
                </a:solidFill>
                <a:latin typeface="Poppins"/>
              </a:rPr>
              <a:t>Formation </a:t>
            </a:r>
            <a:r>
              <a:rPr lang="en-US" b="1" dirty="0" err="1">
                <a:solidFill>
                  <a:srgbClr val="292929"/>
                </a:solidFill>
                <a:latin typeface="Poppins"/>
              </a:rPr>
              <a:t>Complète</a:t>
            </a:r>
            <a:r>
              <a:rPr lang="en-US" b="1" dirty="0">
                <a:solidFill>
                  <a:srgbClr val="292929"/>
                </a:solidFill>
                <a:latin typeface="Poppins"/>
                <a:cs typeface="Poppins"/>
              </a:rPr>
              <a:t> 2022</a:t>
            </a:r>
            <a:r>
              <a:rPr lang="en-US" dirty="0">
                <a:latin typeface="Poppins"/>
                <a:cs typeface="Poppins"/>
              </a:rPr>
              <a:t>​</a:t>
            </a:r>
            <a:endParaRPr lang="en-US" dirty="0"/>
          </a:p>
        </p:txBody>
      </p:sp>
    </p:spTree>
    <p:extLst>
      <p:ext uri="{BB962C8B-B14F-4D97-AF65-F5344CB8AC3E}">
        <p14:creationId xmlns:p14="http://schemas.microsoft.com/office/powerpoint/2010/main" val="21727514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6" descr="Une image contenant texte, reine&#10;&#10;Description générée automatiquement">
            <a:extLst>
              <a:ext uri="{FF2B5EF4-FFF2-40B4-BE49-F238E27FC236}">
                <a16:creationId xmlns:a16="http://schemas.microsoft.com/office/drawing/2014/main" id="{2208C6DF-4AEA-AA43-977E-B39E08E910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54501" y="681608"/>
            <a:ext cx="3515382" cy="3515382"/>
          </a:xfrm>
          <a:prstGeom prst="rect">
            <a:avLst/>
          </a:prstGeom>
        </p:spPr>
      </p:pic>
      <p:sp>
        <p:nvSpPr>
          <p:cNvPr id="3" name="Titre 2">
            <a:extLst>
              <a:ext uri="{FF2B5EF4-FFF2-40B4-BE49-F238E27FC236}">
                <a16:creationId xmlns:a16="http://schemas.microsoft.com/office/drawing/2014/main" id="{4C2889BB-4D10-204F-B51D-39B6F17CF7C0}"/>
              </a:ext>
            </a:extLst>
          </p:cNvPr>
          <p:cNvSpPr>
            <a:spLocks noGrp="1"/>
          </p:cNvSpPr>
          <p:nvPr>
            <p:ph type="title"/>
          </p:nvPr>
        </p:nvSpPr>
        <p:spPr>
          <a:xfrm>
            <a:off x="762000" y="547689"/>
            <a:ext cx="13258800" cy="1166812"/>
          </a:xfrm>
        </p:spPr>
        <p:txBody>
          <a:bodyPr>
            <a:noAutofit/>
          </a:bodyPr>
          <a:lstStyle/>
          <a:p>
            <a:r>
              <a:rPr lang="fr-FR" sz="6000"/>
              <a:t>Quelles méthodes adopter pour la collecte des données?</a:t>
            </a:r>
          </a:p>
        </p:txBody>
      </p:sp>
      <p:sp>
        <p:nvSpPr>
          <p:cNvPr id="5" name="ZoneTexte 4">
            <a:extLst>
              <a:ext uri="{FF2B5EF4-FFF2-40B4-BE49-F238E27FC236}">
                <a16:creationId xmlns:a16="http://schemas.microsoft.com/office/drawing/2014/main" id="{8F6F588B-9504-2944-868C-30888696B1E6}"/>
              </a:ext>
            </a:extLst>
          </p:cNvPr>
          <p:cNvSpPr txBox="1"/>
          <p:nvPr/>
        </p:nvSpPr>
        <p:spPr>
          <a:xfrm rot="19310069">
            <a:off x="16406702" y="3258607"/>
            <a:ext cx="1871331" cy="230832"/>
          </a:xfrm>
          <a:prstGeom prst="rect">
            <a:avLst/>
          </a:prstGeom>
          <a:noFill/>
        </p:spPr>
        <p:txBody>
          <a:bodyPr wrap="square" rtlCol="0">
            <a:spAutoFit/>
          </a:bodyPr>
          <a:lstStyle/>
          <a:p>
            <a:pPr defTabSz="1371600">
              <a:defRPr/>
            </a:pPr>
            <a:r>
              <a:rPr lang="fr-FR" sz="900">
                <a:solidFill>
                  <a:prstClr val="black"/>
                </a:solidFill>
                <a:latin typeface="Calibri" panose="020F0502020204030204"/>
              </a:rPr>
              <a:t>©WHO/Sam </a:t>
            </a:r>
            <a:r>
              <a:rPr lang="fr-FR" sz="900" err="1">
                <a:solidFill>
                  <a:prstClr val="black"/>
                </a:solidFill>
                <a:latin typeface="Calibri" panose="020F0502020204030204"/>
              </a:rPr>
              <a:t>Bradd</a:t>
            </a:r>
            <a:endParaRPr lang="fr-FR" sz="900">
              <a:solidFill>
                <a:prstClr val="black"/>
              </a:solidFill>
              <a:latin typeface="Calibri" panose="020F0502020204030204"/>
            </a:endParaRPr>
          </a:p>
        </p:txBody>
      </p:sp>
      <p:sp>
        <p:nvSpPr>
          <p:cNvPr id="2" name="Hexagone 1">
            <a:extLst>
              <a:ext uri="{FF2B5EF4-FFF2-40B4-BE49-F238E27FC236}">
                <a16:creationId xmlns:a16="http://schemas.microsoft.com/office/drawing/2014/main" id="{253C5880-86B3-854A-B5CC-0BB369CC2EA6}"/>
              </a:ext>
            </a:extLst>
          </p:cNvPr>
          <p:cNvSpPr/>
          <p:nvPr/>
        </p:nvSpPr>
        <p:spPr>
          <a:xfrm>
            <a:off x="4508098" y="2439299"/>
            <a:ext cx="9277350" cy="6629400"/>
          </a:xfrm>
          <a:prstGeom prst="hexagon">
            <a:avLst/>
          </a:prstGeom>
          <a:solidFill>
            <a:srgbClr val="F7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400" b="1">
                <a:solidFill>
                  <a:srgbClr val="FF0000"/>
                </a:solidFill>
                <a:latin typeface="Calibri" panose="020F0502020204030204"/>
              </a:rPr>
              <a:t>AVERTISSEMENT 1</a:t>
            </a:r>
          </a:p>
          <a:p>
            <a:pPr algn="ctr" defTabSz="1371600">
              <a:defRPr/>
            </a:pPr>
            <a:endParaRPr lang="en-US" sz="2000" b="1">
              <a:solidFill>
                <a:prstClr val="white"/>
              </a:solidFill>
              <a:latin typeface="Calibri" panose="020F0502020204030204"/>
            </a:endParaRPr>
          </a:p>
          <a:p>
            <a:pPr algn="ctr" defTabSz="1371600">
              <a:defRPr/>
            </a:pPr>
            <a:r>
              <a:rPr lang="fr-FR" sz="4000" b="1">
                <a:solidFill>
                  <a:prstClr val="white"/>
                </a:solidFill>
                <a:latin typeface="Calibri" panose="020F0502020204030204"/>
              </a:rPr>
              <a:t>La majorité des outils d’écoute sociale ont été conçu pour le marketing en ligne et devraient être considérablement modifiés </a:t>
            </a:r>
            <a:r>
              <a:rPr lang="fr-FR" sz="4000" b="1">
                <a:solidFill>
                  <a:schemeClr val="bg1"/>
                </a:solidFill>
                <a:latin typeface="Calibri" panose="020F0502020204030204"/>
              </a:rPr>
              <a:t>pour gérer l’</a:t>
            </a:r>
            <a:r>
              <a:rPr lang="fr-FR" sz="4000" b="1" err="1">
                <a:solidFill>
                  <a:schemeClr val="bg1"/>
                </a:solidFill>
                <a:latin typeface="Calibri" panose="020F0502020204030204"/>
              </a:rPr>
              <a:t>infodémie</a:t>
            </a:r>
            <a:r>
              <a:rPr lang="fr-FR" sz="4000" b="1">
                <a:solidFill>
                  <a:schemeClr val="bg1"/>
                </a:solidFill>
                <a:latin typeface="Calibri" panose="020F0502020204030204"/>
              </a:rPr>
              <a:t> </a:t>
            </a:r>
            <a:r>
              <a:rPr lang="fr-FR" sz="4000" b="1">
                <a:solidFill>
                  <a:prstClr val="white"/>
                </a:solidFill>
                <a:latin typeface="Calibri" panose="020F0502020204030204"/>
              </a:rPr>
              <a:t>dans le domaine de la santé publique.</a:t>
            </a:r>
            <a:endParaRPr lang="fr-FR" sz="4000">
              <a:solidFill>
                <a:prstClr val="white"/>
              </a:solidFill>
              <a:latin typeface="Calibri" panose="020F0502020204030204"/>
            </a:endParaRPr>
          </a:p>
        </p:txBody>
      </p:sp>
      <p:sp>
        <p:nvSpPr>
          <p:cNvPr id="6" name="TextBox 5">
            <a:extLst>
              <a:ext uri="{FF2B5EF4-FFF2-40B4-BE49-F238E27FC236}">
                <a16:creationId xmlns:a16="http://schemas.microsoft.com/office/drawing/2014/main" id="{A2706ACD-48F9-9C73-E483-FF99D51F571F}"/>
              </a:ext>
            </a:extLst>
          </p:cNvPr>
          <p:cNvSpPr txBox="1"/>
          <p:nvPr/>
        </p:nvSpPr>
        <p:spPr>
          <a:xfrm>
            <a:off x="135082" y="9785639"/>
            <a:ext cx="356148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92929"/>
                </a:solidFill>
                <a:latin typeface="Poppins"/>
              </a:rPr>
              <a:t>Formation </a:t>
            </a:r>
            <a:r>
              <a:rPr lang="en-US" b="1" dirty="0" err="1">
                <a:solidFill>
                  <a:srgbClr val="292929"/>
                </a:solidFill>
                <a:latin typeface="Poppins"/>
              </a:rPr>
              <a:t>Complète</a:t>
            </a:r>
            <a:r>
              <a:rPr lang="en-US" b="1" dirty="0">
                <a:solidFill>
                  <a:srgbClr val="292929"/>
                </a:solidFill>
                <a:latin typeface="Poppins"/>
                <a:cs typeface="Poppins"/>
              </a:rPr>
              <a:t> 2022</a:t>
            </a:r>
            <a:r>
              <a:rPr lang="en-US" dirty="0">
                <a:latin typeface="Poppins"/>
                <a:cs typeface="Poppins"/>
              </a:rPr>
              <a:t>​</a:t>
            </a:r>
            <a:endParaRPr lang="en-US" dirty="0"/>
          </a:p>
        </p:txBody>
      </p:sp>
    </p:spTree>
    <p:extLst>
      <p:ext uri="{BB962C8B-B14F-4D97-AF65-F5344CB8AC3E}">
        <p14:creationId xmlns:p14="http://schemas.microsoft.com/office/powerpoint/2010/main" val="940902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4C2889BB-4D10-204F-B51D-39B6F17CF7C0}"/>
              </a:ext>
            </a:extLst>
          </p:cNvPr>
          <p:cNvSpPr>
            <a:spLocks noGrp="1"/>
          </p:cNvSpPr>
          <p:nvPr>
            <p:ph type="title"/>
          </p:nvPr>
        </p:nvSpPr>
        <p:spPr/>
        <p:txBody>
          <a:bodyPr>
            <a:noAutofit/>
          </a:bodyPr>
          <a:lstStyle/>
          <a:p>
            <a:r>
              <a:rPr lang="fr-FR" sz="6000"/>
              <a:t>Quelles méthodes adopter pour la collecte des données?</a:t>
            </a:r>
          </a:p>
        </p:txBody>
      </p:sp>
      <p:sp>
        <p:nvSpPr>
          <p:cNvPr id="8" name="Hexagone 7">
            <a:extLst>
              <a:ext uri="{FF2B5EF4-FFF2-40B4-BE49-F238E27FC236}">
                <a16:creationId xmlns:a16="http://schemas.microsoft.com/office/drawing/2014/main" id="{547F3884-8418-0C44-ACBE-E5A5996F7527}"/>
              </a:ext>
            </a:extLst>
          </p:cNvPr>
          <p:cNvSpPr/>
          <p:nvPr/>
        </p:nvSpPr>
        <p:spPr>
          <a:xfrm>
            <a:off x="1234428" y="2699013"/>
            <a:ext cx="7981950" cy="6629400"/>
          </a:xfrm>
          <a:prstGeom prst="hexagon">
            <a:avLst/>
          </a:prstGeom>
          <a:solidFill>
            <a:srgbClr val="F7B532"/>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defTabSz="1371600">
              <a:defRPr/>
            </a:pPr>
            <a:r>
              <a:rPr lang="en-US" sz="4800" b="1">
                <a:solidFill>
                  <a:srgbClr val="FF0000"/>
                </a:solidFill>
                <a:latin typeface="Calibri" panose="020F0502020204030204"/>
              </a:rPr>
              <a:t>AVERTISSEMENT 1</a:t>
            </a:r>
          </a:p>
          <a:p>
            <a:pPr algn="ctr" defTabSz="1371600">
              <a:defRPr/>
            </a:pPr>
            <a:endParaRPr lang="en-US" b="1">
              <a:solidFill>
                <a:prstClr val="white"/>
              </a:solidFill>
              <a:latin typeface="Calibri" panose="020F0502020204030204"/>
            </a:endParaRPr>
          </a:p>
          <a:p>
            <a:pPr algn="ctr" defTabSz="1371600">
              <a:defRPr/>
            </a:pPr>
            <a:r>
              <a:rPr lang="fr-FR" sz="3600" b="1">
                <a:solidFill>
                  <a:prstClr val="white"/>
                </a:solidFill>
                <a:latin typeface="Calibri" panose="020F0502020204030204"/>
              </a:rPr>
              <a:t>La majorité des outils d’écoute sociale ont été conçu pour le marketing en ligne et devraient être considérablement modifiés pour </a:t>
            </a:r>
            <a:r>
              <a:rPr lang="fr-FR" sz="3600" b="1" err="1">
                <a:solidFill>
                  <a:schemeClr val="bg1"/>
                </a:solidFill>
                <a:latin typeface="Calibri" panose="020F0502020204030204"/>
              </a:rPr>
              <a:t>gerer</a:t>
            </a:r>
            <a:r>
              <a:rPr lang="fr-FR" sz="3600" b="1">
                <a:solidFill>
                  <a:schemeClr val="bg1"/>
                </a:solidFill>
                <a:latin typeface="Calibri" panose="020F0502020204030204"/>
              </a:rPr>
              <a:t> l</a:t>
            </a:r>
            <a:r>
              <a:rPr lang="fr-FR" sz="3600" b="1">
                <a:solidFill>
                  <a:prstClr val="white"/>
                </a:solidFill>
                <a:latin typeface="Calibri" panose="020F0502020204030204"/>
              </a:rPr>
              <a:t>’</a:t>
            </a:r>
            <a:r>
              <a:rPr lang="fr-FR" sz="3600" b="1" err="1">
                <a:solidFill>
                  <a:prstClr val="white"/>
                </a:solidFill>
                <a:latin typeface="Calibri" panose="020F0502020204030204"/>
              </a:rPr>
              <a:t>infodémie</a:t>
            </a:r>
            <a:r>
              <a:rPr lang="fr-FR" sz="3600" b="1">
                <a:solidFill>
                  <a:prstClr val="white"/>
                </a:solidFill>
                <a:latin typeface="Calibri" panose="020F0502020204030204"/>
              </a:rPr>
              <a:t> dans le domaine de la santé publique.</a:t>
            </a:r>
            <a:endParaRPr lang="fr-FR" sz="3600">
              <a:solidFill>
                <a:prstClr val="white"/>
              </a:solidFill>
              <a:latin typeface="Calibri" panose="020F0502020204030204"/>
            </a:endParaRPr>
          </a:p>
        </p:txBody>
      </p:sp>
      <p:sp>
        <p:nvSpPr>
          <p:cNvPr id="2" name="Hexagone 1">
            <a:extLst>
              <a:ext uri="{FF2B5EF4-FFF2-40B4-BE49-F238E27FC236}">
                <a16:creationId xmlns:a16="http://schemas.microsoft.com/office/drawing/2014/main" id="{253C5880-86B3-854A-B5CC-0BB369CC2EA6}"/>
              </a:ext>
            </a:extLst>
          </p:cNvPr>
          <p:cNvSpPr/>
          <p:nvPr/>
        </p:nvSpPr>
        <p:spPr>
          <a:xfrm>
            <a:off x="7696200" y="2705100"/>
            <a:ext cx="8229600" cy="6629400"/>
          </a:xfrm>
          <a:prstGeom prst="hexag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a:solidFill>
                  <a:srgbClr val="FF0000"/>
                </a:solidFill>
                <a:latin typeface="Calibri" panose="020F0502020204030204"/>
              </a:rPr>
              <a:t>AVERTISSEMENT 2</a:t>
            </a:r>
          </a:p>
          <a:p>
            <a:pPr algn="ctr" defTabSz="1371600">
              <a:defRPr/>
            </a:pPr>
            <a:endParaRPr lang="en-US" sz="2000" b="1">
              <a:solidFill>
                <a:prstClr val="white"/>
              </a:solidFill>
              <a:latin typeface="Calibri" panose="020F0502020204030204"/>
            </a:endParaRPr>
          </a:p>
          <a:p>
            <a:pPr algn="ctr" defTabSz="1371600">
              <a:defRPr/>
            </a:pPr>
            <a:r>
              <a:rPr lang="fr-FR" sz="3600" b="1">
                <a:solidFill>
                  <a:prstClr val="white"/>
                </a:solidFill>
                <a:latin typeface="Calibri" panose="020F0502020204030204"/>
              </a:rPr>
              <a:t>Acceptez de travailler avec des données imparfaites :</a:t>
            </a:r>
          </a:p>
          <a:p>
            <a:pPr algn="ctr" defTabSz="1371600">
              <a:defRPr/>
            </a:pPr>
            <a:r>
              <a:rPr lang="fr-FR" sz="3600" b="1">
                <a:solidFill>
                  <a:prstClr val="white"/>
                </a:solidFill>
                <a:latin typeface="Calibri" panose="020F0502020204030204"/>
              </a:rPr>
              <a:t>Associez les données d'écoute sociale à d'autres sources qui révèlent les comportements des gens, leurs attitudes ou les conséquences sanitaires des personnes.</a:t>
            </a:r>
          </a:p>
        </p:txBody>
      </p:sp>
      <p:pic>
        <p:nvPicPr>
          <p:cNvPr id="11" name="Image 6" descr="Une image contenant texte, reine&#10;&#10;Description générée automatiquement">
            <a:extLst>
              <a:ext uri="{FF2B5EF4-FFF2-40B4-BE49-F238E27FC236}">
                <a16:creationId xmlns:a16="http://schemas.microsoft.com/office/drawing/2014/main" id="{2208C6DF-4AEA-AA43-977E-B39E08E910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54501" y="681608"/>
            <a:ext cx="3515382" cy="3515382"/>
          </a:xfrm>
          <a:prstGeom prst="rect">
            <a:avLst/>
          </a:prstGeom>
        </p:spPr>
      </p:pic>
      <p:sp>
        <p:nvSpPr>
          <p:cNvPr id="12" name="ZoneTexte 4">
            <a:extLst>
              <a:ext uri="{FF2B5EF4-FFF2-40B4-BE49-F238E27FC236}">
                <a16:creationId xmlns:a16="http://schemas.microsoft.com/office/drawing/2014/main" id="{8F6F588B-9504-2944-868C-30888696B1E6}"/>
              </a:ext>
            </a:extLst>
          </p:cNvPr>
          <p:cNvSpPr txBox="1"/>
          <p:nvPr/>
        </p:nvSpPr>
        <p:spPr>
          <a:xfrm rot="19310069">
            <a:off x="16406702" y="3258607"/>
            <a:ext cx="1871331" cy="230832"/>
          </a:xfrm>
          <a:prstGeom prst="rect">
            <a:avLst/>
          </a:prstGeom>
          <a:noFill/>
        </p:spPr>
        <p:txBody>
          <a:bodyPr wrap="square" rtlCol="0">
            <a:spAutoFit/>
          </a:bodyPr>
          <a:lstStyle/>
          <a:p>
            <a:pPr defTabSz="1371600">
              <a:defRPr/>
            </a:pPr>
            <a:r>
              <a:rPr lang="fr-FR" sz="900">
                <a:solidFill>
                  <a:prstClr val="black"/>
                </a:solidFill>
                <a:latin typeface="Calibri" panose="020F0502020204030204"/>
              </a:rPr>
              <a:t>©WHO/Sam </a:t>
            </a:r>
            <a:r>
              <a:rPr lang="fr-FR" sz="900" err="1">
                <a:solidFill>
                  <a:prstClr val="black"/>
                </a:solidFill>
                <a:latin typeface="Calibri" panose="020F0502020204030204"/>
              </a:rPr>
              <a:t>Bradd</a:t>
            </a:r>
            <a:endParaRPr lang="fr-FR" sz="900">
              <a:solidFill>
                <a:prstClr val="black"/>
              </a:solidFill>
              <a:latin typeface="Calibri" panose="020F0502020204030204"/>
            </a:endParaRPr>
          </a:p>
        </p:txBody>
      </p:sp>
      <p:sp>
        <p:nvSpPr>
          <p:cNvPr id="5" name="TextBox 4">
            <a:extLst>
              <a:ext uri="{FF2B5EF4-FFF2-40B4-BE49-F238E27FC236}">
                <a16:creationId xmlns:a16="http://schemas.microsoft.com/office/drawing/2014/main" id="{DE4E3114-14DE-05EB-C237-B68A27ED5C1A}"/>
              </a:ext>
            </a:extLst>
          </p:cNvPr>
          <p:cNvSpPr txBox="1"/>
          <p:nvPr/>
        </p:nvSpPr>
        <p:spPr>
          <a:xfrm>
            <a:off x="135082" y="9785639"/>
            <a:ext cx="356148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92929"/>
                </a:solidFill>
                <a:latin typeface="Poppins"/>
              </a:rPr>
              <a:t>Formation </a:t>
            </a:r>
            <a:r>
              <a:rPr lang="en-US" b="1" dirty="0" err="1">
                <a:solidFill>
                  <a:srgbClr val="292929"/>
                </a:solidFill>
                <a:latin typeface="Poppins"/>
              </a:rPr>
              <a:t>Complète</a:t>
            </a:r>
            <a:r>
              <a:rPr lang="en-US" b="1" dirty="0">
                <a:solidFill>
                  <a:srgbClr val="292929"/>
                </a:solidFill>
                <a:latin typeface="Poppins"/>
                <a:cs typeface="Poppins"/>
              </a:rPr>
              <a:t> 2022</a:t>
            </a:r>
            <a:r>
              <a:rPr lang="en-US" dirty="0">
                <a:latin typeface="Poppins"/>
                <a:cs typeface="Poppins"/>
              </a:rPr>
              <a:t>​</a:t>
            </a:r>
            <a:endParaRPr lang="en-US" dirty="0"/>
          </a:p>
        </p:txBody>
      </p:sp>
    </p:spTree>
    <p:extLst>
      <p:ext uri="{BB962C8B-B14F-4D97-AF65-F5344CB8AC3E}">
        <p14:creationId xmlns:p14="http://schemas.microsoft.com/office/powerpoint/2010/main" val="36587535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571998" y="3133800"/>
            <a:ext cx="13563602" cy="2725738"/>
          </a:xfrm>
        </p:spPr>
        <p:txBody>
          <a:bodyPr/>
          <a:lstStyle/>
          <a:p>
            <a:pPr marL="0" indent="0">
              <a:buNone/>
            </a:pPr>
            <a:r>
              <a:rPr lang="fr-FR" sz="7200"/>
              <a:t>Que signifie l'analyse intégrée et en quoi est-elle importante ?</a:t>
            </a:r>
            <a:endParaRPr lang="en-US"/>
          </a:p>
        </p:txBody>
      </p:sp>
      <p:sp>
        <p:nvSpPr>
          <p:cNvPr id="3" name="TextBox 2">
            <a:extLst>
              <a:ext uri="{FF2B5EF4-FFF2-40B4-BE49-F238E27FC236}">
                <a16:creationId xmlns:a16="http://schemas.microsoft.com/office/drawing/2014/main" id="{2009CD60-15CA-E09C-65CA-DBE2C8F16250}"/>
              </a:ext>
            </a:extLst>
          </p:cNvPr>
          <p:cNvSpPr txBox="1"/>
          <p:nvPr/>
        </p:nvSpPr>
        <p:spPr>
          <a:xfrm>
            <a:off x="14565457" y="9811616"/>
            <a:ext cx="356148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92929"/>
                </a:solidFill>
                <a:latin typeface="Poppins"/>
              </a:rPr>
              <a:t>Formation </a:t>
            </a:r>
            <a:r>
              <a:rPr lang="en-US" b="1" dirty="0" err="1">
                <a:solidFill>
                  <a:srgbClr val="292929"/>
                </a:solidFill>
                <a:latin typeface="Poppins"/>
              </a:rPr>
              <a:t>Complète</a:t>
            </a:r>
            <a:r>
              <a:rPr lang="en-US" b="1" dirty="0">
                <a:solidFill>
                  <a:srgbClr val="292929"/>
                </a:solidFill>
                <a:latin typeface="Poppins"/>
                <a:cs typeface="Poppins"/>
              </a:rPr>
              <a:t> 2022</a:t>
            </a:r>
            <a:r>
              <a:rPr lang="en-US" dirty="0">
                <a:latin typeface="Poppins"/>
                <a:cs typeface="Poppins"/>
              </a:rPr>
              <a:t>​</a:t>
            </a:r>
            <a:endParaRPr lang="en-US" dirty="0"/>
          </a:p>
        </p:txBody>
      </p:sp>
    </p:spTree>
    <p:extLst>
      <p:ext uri="{BB962C8B-B14F-4D97-AF65-F5344CB8AC3E}">
        <p14:creationId xmlns:p14="http://schemas.microsoft.com/office/powerpoint/2010/main" val="2935782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Cross 93"/>
          <p:cNvSpPr/>
          <p:nvPr/>
        </p:nvSpPr>
        <p:spPr>
          <a:xfrm>
            <a:off x="15216090" y="9266012"/>
            <a:ext cx="155088" cy="155088"/>
          </a:xfrm>
          <a:prstGeom prst="plus">
            <a:avLst>
              <a:gd name="adj" fmla="val 47677"/>
            </a:avLst>
          </a:prstGeom>
          <a:solidFill>
            <a:srgbClr val="64C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5" name="Oval 94"/>
          <p:cNvSpPr/>
          <p:nvPr/>
        </p:nvSpPr>
        <p:spPr>
          <a:xfrm>
            <a:off x="14497713" y="5904334"/>
            <a:ext cx="3317994" cy="3317993"/>
          </a:xfrm>
          <a:prstGeom prst="ellipse">
            <a:avLst/>
          </a:prstGeom>
          <a:solidFill>
            <a:srgbClr val="1A2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 name="TextBox 5"/>
          <p:cNvSpPr txBox="1"/>
          <p:nvPr/>
        </p:nvSpPr>
        <p:spPr>
          <a:xfrm>
            <a:off x="1524000" y="2547730"/>
            <a:ext cx="12071267" cy="6186309"/>
          </a:xfrm>
          <a:prstGeom prst="rect">
            <a:avLst/>
          </a:prstGeom>
          <a:noFill/>
        </p:spPr>
        <p:txBody>
          <a:bodyPr wrap="square" rtlCol="0">
            <a:spAutoFit/>
          </a:bodyPr>
          <a:lstStyle/>
          <a:p>
            <a:pPr marL="347663" indent="-347663" defTabSz="1371600">
              <a:buFont typeface="Arial" panose="020B0604020202020204" pitchFamily="34" charset="0"/>
              <a:buChar char="•"/>
              <a:defRPr/>
            </a:pPr>
            <a:r>
              <a:rPr lang="fr-FR" sz="3600">
                <a:latin typeface="Calibri" panose="020F0502020204030204"/>
              </a:rPr>
              <a:t>En bref, l'analyse intégrée est une démarche visant à synthétiser des données multiples et à identifier des thèmes au moyen d'un processus de recherche de consensus.</a:t>
            </a:r>
          </a:p>
          <a:p>
            <a:pPr marL="347663" indent="-347663" defTabSz="1371600">
              <a:buFont typeface="Arial" panose="020B0604020202020204" pitchFamily="34" charset="0"/>
              <a:buChar char="•"/>
              <a:defRPr/>
            </a:pPr>
            <a:endParaRPr lang="fr-FR" sz="3600">
              <a:latin typeface="Calibri" panose="020F0502020204030204"/>
            </a:endParaRPr>
          </a:p>
          <a:p>
            <a:pPr marL="347663" indent="-347663" defTabSz="1371600">
              <a:buFont typeface="Arial" panose="020B0604020202020204" pitchFamily="34" charset="0"/>
              <a:buChar char="•"/>
              <a:defRPr/>
            </a:pPr>
            <a:r>
              <a:rPr lang="fr-FR" sz="3600">
                <a:latin typeface="Calibri" panose="020F0502020204030204"/>
              </a:rPr>
              <a:t>Son but premier est de produire des informations exploitables, fondées autant que possible sur des données, afin de guider la conception des interventions.</a:t>
            </a:r>
          </a:p>
          <a:p>
            <a:pPr marL="347663" indent="-347663" defTabSz="1371600">
              <a:buFont typeface="Arial" panose="020B0604020202020204" pitchFamily="34" charset="0"/>
              <a:buChar char="•"/>
              <a:defRPr/>
            </a:pPr>
            <a:endParaRPr lang="fr-FR" sz="3600">
              <a:latin typeface="Calibri" panose="020F0502020204030204"/>
            </a:endParaRPr>
          </a:p>
          <a:p>
            <a:pPr marL="347663" indent="-347663" defTabSz="1371600">
              <a:buFont typeface="Arial" panose="020B0604020202020204" pitchFamily="34" charset="0"/>
              <a:buChar char="•"/>
              <a:defRPr/>
            </a:pPr>
            <a:r>
              <a:rPr lang="fr-FR" sz="3600">
                <a:latin typeface="Calibri" panose="020F0502020204030204"/>
              </a:rPr>
              <a:t>Pour mieux comprendre l'analyse intégrée, nous devons examiner pourquoi elle est si importante pour une gestion </a:t>
            </a:r>
            <a:r>
              <a:rPr lang="fr-FR" sz="3600" err="1">
                <a:latin typeface="Calibri" panose="020F0502020204030204"/>
              </a:rPr>
              <a:t>infodémique</a:t>
            </a:r>
            <a:r>
              <a:rPr lang="fr-FR" sz="3600">
                <a:latin typeface="Calibri" panose="020F0502020204030204"/>
              </a:rPr>
              <a:t> réussie...</a:t>
            </a:r>
          </a:p>
        </p:txBody>
      </p:sp>
      <p:pic>
        <p:nvPicPr>
          <p:cNvPr id="99" name="Picture 9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75999" y="6381980"/>
            <a:ext cx="2161422" cy="2161422"/>
          </a:xfrm>
          <a:prstGeom prst="rect">
            <a:avLst/>
          </a:prstGeom>
        </p:spPr>
      </p:pic>
      <p:sp>
        <p:nvSpPr>
          <p:cNvPr id="4" name="Title 3"/>
          <p:cNvSpPr>
            <a:spLocks noGrp="1"/>
          </p:cNvSpPr>
          <p:nvPr>
            <p:ph type="title"/>
          </p:nvPr>
        </p:nvSpPr>
        <p:spPr>
          <a:xfrm>
            <a:off x="762000" y="547689"/>
            <a:ext cx="17145000" cy="1975004"/>
          </a:xfrm>
        </p:spPr>
        <p:txBody>
          <a:bodyPr/>
          <a:lstStyle/>
          <a:p>
            <a:r>
              <a:rPr lang="fr-FR" sz="4800"/>
              <a:t>L'analyse intégrée consiste à trianguler les données et à synthétiser les observations afin de guider les interventions.</a:t>
            </a:r>
            <a:endParaRPr lang="en-US" sz="4800"/>
          </a:p>
        </p:txBody>
      </p:sp>
      <p:sp>
        <p:nvSpPr>
          <p:cNvPr id="3" name="TextBox 2">
            <a:extLst>
              <a:ext uri="{FF2B5EF4-FFF2-40B4-BE49-F238E27FC236}">
                <a16:creationId xmlns:a16="http://schemas.microsoft.com/office/drawing/2014/main" id="{F6CBD37D-50FE-3B91-A033-8398942EBFA0}"/>
              </a:ext>
            </a:extLst>
          </p:cNvPr>
          <p:cNvSpPr txBox="1"/>
          <p:nvPr/>
        </p:nvSpPr>
        <p:spPr>
          <a:xfrm>
            <a:off x="135082" y="9785639"/>
            <a:ext cx="356148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92929"/>
                </a:solidFill>
                <a:latin typeface="Poppins"/>
              </a:rPr>
              <a:t>Formation </a:t>
            </a:r>
            <a:r>
              <a:rPr lang="en-US" b="1" dirty="0" err="1">
                <a:solidFill>
                  <a:srgbClr val="292929"/>
                </a:solidFill>
                <a:latin typeface="Poppins"/>
              </a:rPr>
              <a:t>Complète</a:t>
            </a:r>
            <a:r>
              <a:rPr lang="en-US" b="1" dirty="0">
                <a:solidFill>
                  <a:srgbClr val="292929"/>
                </a:solidFill>
                <a:latin typeface="Poppins"/>
                <a:cs typeface="Poppins"/>
              </a:rPr>
              <a:t> 2022</a:t>
            </a:r>
            <a:r>
              <a:rPr lang="en-US" dirty="0">
                <a:latin typeface="Poppins"/>
                <a:cs typeface="Poppins"/>
              </a:rPr>
              <a:t>​</a:t>
            </a:r>
            <a:endParaRPr lang="en-US" dirty="0"/>
          </a:p>
        </p:txBody>
      </p:sp>
    </p:spTree>
    <p:extLst>
      <p:ext uri="{BB962C8B-B14F-4D97-AF65-F5344CB8AC3E}">
        <p14:creationId xmlns:p14="http://schemas.microsoft.com/office/powerpoint/2010/main" val="3104108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4163C3-3D49-14F0-103B-C4A6893E031E}"/>
              </a:ext>
            </a:extLst>
          </p:cNvPr>
          <p:cNvSpPr>
            <a:spLocks noGrp="1"/>
          </p:cNvSpPr>
          <p:nvPr>
            <p:ph type="title"/>
          </p:nvPr>
        </p:nvSpPr>
        <p:spPr>
          <a:xfrm>
            <a:off x="220452" y="903508"/>
            <a:ext cx="12857693" cy="1989137"/>
          </a:xfrm>
        </p:spPr>
        <p:txBody>
          <a:bodyPr lIns="91440" tIns="45720" rIns="91440" bIns="45720" anchor="t"/>
          <a:lstStyle/>
          <a:p>
            <a:r>
              <a:rPr lang="fr-FR" dirty="0">
                <a:latin typeface="Poppins"/>
                <a:cs typeface="Poppins"/>
              </a:rPr>
              <a:t>L’écoute sociale et l’analyse intégrée</a:t>
            </a:r>
            <a:endParaRPr lang="en-US" dirty="0" err="1">
              <a:latin typeface="Poppins"/>
              <a:cs typeface="Poppins"/>
            </a:endParaRPr>
          </a:p>
        </p:txBody>
      </p:sp>
      <p:sp>
        <p:nvSpPr>
          <p:cNvPr id="6" name="Google Shape;539;p2">
            <a:extLst>
              <a:ext uri="{FF2B5EF4-FFF2-40B4-BE49-F238E27FC236}">
                <a16:creationId xmlns:a16="http://schemas.microsoft.com/office/drawing/2014/main" id="{D7286367-F869-6B8D-BACB-18185C2CA51F}"/>
              </a:ext>
            </a:extLst>
          </p:cNvPr>
          <p:cNvSpPr txBox="1">
            <a:spLocks noGrp="1"/>
          </p:cNvSpPr>
          <p:nvPr/>
        </p:nvSpPr>
        <p:spPr>
          <a:xfrm>
            <a:off x="304649" y="4437190"/>
            <a:ext cx="12399932" cy="498939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92929"/>
              </a:buClr>
              <a:buSzPts val="3200"/>
              <a:buFont typeface="Arial"/>
              <a:buNone/>
              <a:defRPr sz="3200" b="0" i="0" u="none" strike="noStrike" cap="none">
                <a:solidFill>
                  <a:srgbClr val="292929"/>
                </a:solidFill>
                <a:latin typeface="Poppins"/>
                <a:ea typeface="Poppins"/>
                <a:cs typeface="Poppins"/>
                <a:sym typeface="Poppins"/>
              </a:defRPr>
            </a:lvl1pPr>
            <a:lvl2pPr marL="914400" marR="0" lvl="1" indent="-609600" algn="l" rtl="0">
              <a:lnSpc>
                <a:spcPct val="90000"/>
              </a:lnSpc>
              <a:spcBef>
                <a:spcPts val="500"/>
              </a:spcBef>
              <a:spcAft>
                <a:spcPts val="0"/>
              </a:spcAft>
              <a:buClr>
                <a:schemeClr val="dk1"/>
              </a:buClr>
              <a:buSzPts val="6000"/>
              <a:buFont typeface="Arial"/>
              <a:buChar char="•"/>
              <a:defRPr sz="6000" b="0" i="0" u="none" strike="noStrike" cap="none">
                <a:solidFill>
                  <a:schemeClr val="dk1"/>
                </a:solidFill>
                <a:latin typeface="Poppins"/>
                <a:ea typeface="Poppins"/>
                <a:cs typeface="Poppins"/>
                <a:sym typeface="Poppins"/>
              </a:defRPr>
            </a:lvl2pPr>
            <a:lvl3pPr marL="1371600" marR="0" lvl="2" indent="-609600" algn="l" rtl="0">
              <a:lnSpc>
                <a:spcPct val="90000"/>
              </a:lnSpc>
              <a:spcBef>
                <a:spcPts val="500"/>
              </a:spcBef>
              <a:spcAft>
                <a:spcPts val="0"/>
              </a:spcAft>
              <a:buClr>
                <a:schemeClr val="dk1"/>
              </a:buClr>
              <a:buSzPts val="6000"/>
              <a:buFont typeface="Arial"/>
              <a:buChar char="•"/>
              <a:defRPr sz="6000" b="0" i="0" u="none" strike="noStrike" cap="none">
                <a:solidFill>
                  <a:schemeClr val="dk1"/>
                </a:solidFill>
                <a:latin typeface="Poppins"/>
                <a:ea typeface="Poppins"/>
                <a:cs typeface="Poppins"/>
                <a:sym typeface="Poppins"/>
              </a:defRPr>
            </a:lvl3pPr>
            <a:lvl4pPr marL="1828800" marR="0" lvl="3" indent="-609600" algn="l" rtl="0">
              <a:lnSpc>
                <a:spcPct val="90000"/>
              </a:lnSpc>
              <a:spcBef>
                <a:spcPts val="500"/>
              </a:spcBef>
              <a:spcAft>
                <a:spcPts val="0"/>
              </a:spcAft>
              <a:buClr>
                <a:schemeClr val="dk1"/>
              </a:buClr>
              <a:buSzPts val="6000"/>
              <a:buFont typeface="Arial"/>
              <a:buChar char="•"/>
              <a:defRPr sz="6000" b="0" i="0" u="none" strike="noStrike" cap="none">
                <a:solidFill>
                  <a:schemeClr val="dk1"/>
                </a:solidFill>
                <a:latin typeface="Poppins"/>
                <a:ea typeface="Poppins"/>
                <a:cs typeface="Poppins"/>
                <a:sym typeface="Poppins"/>
              </a:defRPr>
            </a:lvl4pPr>
            <a:lvl5pPr marL="2286000" marR="0" lvl="4" indent="-609600" algn="l" rtl="0">
              <a:lnSpc>
                <a:spcPct val="90000"/>
              </a:lnSpc>
              <a:spcBef>
                <a:spcPts val="500"/>
              </a:spcBef>
              <a:spcAft>
                <a:spcPts val="0"/>
              </a:spcAft>
              <a:buClr>
                <a:schemeClr val="dk1"/>
              </a:buClr>
              <a:buSzPts val="6000"/>
              <a:buFont typeface="Arial"/>
              <a:buChar char="•"/>
              <a:defRPr sz="6000" b="0" i="0" u="none" strike="noStrike" cap="none">
                <a:solidFill>
                  <a:schemeClr val="dk1"/>
                </a:solidFill>
                <a:latin typeface="Poppins"/>
                <a:ea typeface="Poppins"/>
                <a:cs typeface="Poppins"/>
                <a:sym typeface="Poppi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algn="l" rtl="0">
              <a:lnSpc>
                <a:spcPct val="114999"/>
              </a:lnSpc>
              <a:spcBef>
                <a:spcPts val="0"/>
              </a:spcBef>
              <a:spcAft>
                <a:spcPts val="0"/>
              </a:spcAft>
              <a:buClr>
                <a:srgbClr val="292929"/>
              </a:buClr>
              <a:buSzPts val="2400"/>
              <a:buNone/>
            </a:pPr>
            <a:r>
              <a:rPr lang="en-US" sz="2400">
                <a:latin typeface="Poppins"/>
                <a:ea typeface="Poppins"/>
                <a:cs typeface="Poppins"/>
                <a:sym typeface="Poppins"/>
              </a:rPr>
              <a:t>Tina </a:t>
            </a:r>
            <a:r>
              <a:rPr lang="en-US" sz="2400" err="1">
                <a:latin typeface="Poppins"/>
                <a:ea typeface="Poppins"/>
                <a:cs typeface="Poppins"/>
                <a:sym typeface="Poppins"/>
              </a:rPr>
              <a:t>Purnat</a:t>
            </a:r>
            <a:endParaRPr lang="en-US" sz="2400"/>
          </a:p>
          <a:p>
            <a:pPr marL="0" indent="0">
              <a:lnSpc>
                <a:spcPct val="114999"/>
              </a:lnSpc>
              <a:spcBef>
                <a:spcPts val="0"/>
              </a:spcBef>
              <a:buSzPts val="2400"/>
            </a:pPr>
            <a:r>
              <a:rPr lang="fr-FR" sz="2400"/>
              <a:t>Chef d'équipe pour la gestion de l'</a:t>
            </a:r>
            <a:r>
              <a:rPr lang="fr-FR" sz="2400" err="1"/>
              <a:t>infodémie</a:t>
            </a:r>
            <a:r>
              <a:rPr lang="fr-FR" sz="2400"/>
              <a:t>, </a:t>
            </a:r>
          </a:p>
          <a:p>
            <a:pPr marL="0" lvl="0" indent="0">
              <a:lnSpc>
                <a:spcPct val="114999"/>
              </a:lnSpc>
              <a:spcBef>
                <a:spcPts val="0"/>
              </a:spcBef>
              <a:buSzPts val="2400"/>
            </a:pPr>
            <a:r>
              <a:rPr lang="fr-FR" sz="2400"/>
              <a:t>Département de la préparation et de la prévention des épidémies et des pandémies</a:t>
            </a:r>
            <a:endParaRPr lang="fr-FR"/>
          </a:p>
          <a:p>
            <a:pPr marL="0" lvl="0" indent="0">
              <a:lnSpc>
                <a:spcPct val="114999"/>
              </a:lnSpc>
              <a:spcBef>
                <a:spcPts val="0"/>
              </a:spcBef>
              <a:buSzPts val="2400"/>
            </a:pPr>
            <a:r>
              <a:rPr lang="fr-FR" sz="2400"/>
              <a:t>Programme des urgences sanitaires de l'OMS</a:t>
            </a:r>
          </a:p>
          <a:p>
            <a:pPr marL="0" lvl="0" indent="0">
              <a:lnSpc>
                <a:spcPct val="114999"/>
              </a:lnSpc>
              <a:spcBef>
                <a:spcPts val="0"/>
              </a:spcBef>
              <a:buSzPts val="2400"/>
            </a:pPr>
            <a:endParaRPr lang="fr-FR" sz="2400"/>
          </a:p>
          <a:p>
            <a:pPr marL="0" lvl="0" indent="0">
              <a:lnSpc>
                <a:spcPct val="114999"/>
              </a:lnSpc>
              <a:spcBef>
                <a:spcPts val="0"/>
              </a:spcBef>
              <a:buSzPts val="2400"/>
            </a:pPr>
            <a:r>
              <a:rPr lang="fr-FR" sz="2400" err="1"/>
              <a:t>Surani</a:t>
            </a:r>
            <a:r>
              <a:rPr lang="fr-FR" sz="2400"/>
              <a:t> </a:t>
            </a:r>
            <a:r>
              <a:rPr lang="fr-FR" sz="2400" err="1"/>
              <a:t>Abeyesekera</a:t>
            </a:r>
            <a:endParaRPr lang="fr-FR" sz="2400"/>
          </a:p>
          <a:p>
            <a:pPr marL="0" lvl="0" indent="0">
              <a:lnSpc>
                <a:spcPct val="114999"/>
              </a:lnSpc>
              <a:spcBef>
                <a:spcPts val="0"/>
              </a:spcBef>
              <a:buSzPts val="2400"/>
            </a:pPr>
            <a:r>
              <a:rPr lang="fr-FR" sz="2400"/>
              <a:t>Spécialiste des changements sociaux et comportementaux </a:t>
            </a:r>
          </a:p>
          <a:p>
            <a:pPr marL="0" lvl="0" indent="0">
              <a:lnSpc>
                <a:spcPct val="114999"/>
              </a:lnSpc>
              <a:spcBef>
                <a:spcPts val="0"/>
              </a:spcBef>
              <a:buSzPts val="2400"/>
            </a:pPr>
            <a:r>
              <a:rPr lang="fr-FR" sz="2400"/>
              <a:t>Équipe chargée de la demande de vaccination</a:t>
            </a:r>
          </a:p>
          <a:p>
            <a:pPr marL="0" lvl="0" indent="0">
              <a:lnSpc>
                <a:spcPct val="114999"/>
              </a:lnSpc>
              <a:spcBef>
                <a:spcPts val="0"/>
              </a:spcBef>
              <a:buSzPts val="2400"/>
            </a:pPr>
            <a:r>
              <a:rPr lang="fr-FR" sz="2400"/>
              <a:t>Unité de programme</a:t>
            </a:r>
          </a:p>
          <a:p>
            <a:pPr marL="0" lvl="0" indent="0">
              <a:lnSpc>
                <a:spcPct val="114999"/>
              </a:lnSpc>
              <a:spcBef>
                <a:spcPts val="0"/>
              </a:spcBef>
              <a:buSzPts val="2400"/>
            </a:pPr>
            <a:r>
              <a:rPr lang="fr-FR" sz="2400"/>
              <a:t>Section santé, UNICEF</a:t>
            </a:r>
            <a:endParaRPr>
              <a:latin typeface="Poppins"/>
              <a:ea typeface="Poppins"/>
              <a:cs typeface="Poppins"/>
            </a:endParaRPr>
          </a:p>
        </p:txBody>
      </p:sp>
      <p:sp>
        <p:nvSpPr>
          <p:cNvPr id="5" name="TextBox 4">
            <a:extLst>
              <a:ext uri="{FF2B5EF4-FFF2-40B4-BE49-F238E27FC236}">
                <a16:creationId xmlns:a16="http://schemas.microsoft.com/office/drawing/2014/main" id="{71C2F2EA-5CC8-925D-4DF8-DF1CC6F26E7A}"/>
              </a:ext>
            </a:extLst>
          </p:cNvPr>
          <p:cNvSpPr txBox="1"/>
          <p:nvPr/>
        </p:nvSpPr>
        <p:spPr>
          <a:xfrm>
            <a:off x="135082" y="9785639"/>
            <a:ext cx="356148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92929"/>
                </a:solidFill>
                <a:latin typeface="Poppins"/>
              </a:rPr>
              <a:t>Formation </a:t>
            </a:r>
            <a:r>
              <a:rPr lang="en-US" b="1" dirty="0" err="1">
                <a:solidFill>
                  <a:srgbClr val="292929"/>
                </a:solidFill>
                <a:latin typeface="Poppins"/>
              </a:rPr>
              <a:t>Complète</a:t>
            </a:r>
            <a:r>
              <a:rPr lang="en-US" b="1" dirty="0">
                <a:solidFill>
                  <a:srgbClr val="292929"/>
                </a:solidFill>
                <a:latin typeface="Poppins"/>
                <a:cs typeface="Poppins"/>
              </a:rPr>
              <a:t> 2022</a:t>
            </a:r>
            <a:r>
              <a:rPr lang="en-US" dirty="0">
                <a:latin typeface="Poppins"/>
                <a:cs typeface="Poppins"/>
              </a:rPr>
              <a:t>​</a:t>
            </a:r>
            <a:endParaRPr lang="en-US" dirty="0"/>
          </a:p>
        </p:txBody>
      </p:sp>
    </p:spTree>
    <p:extLst>
      <p:ext uri="{BB962C8B-B14F-4D97-AF65-F5344CB8AC3E}">
        <p14:creationId xmlns:p14="http://schemas.microsoft.com/office/powerpoint/2010/main" val="2703737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40689B3F-CFC9-450E-B8A4-17DC2AE05F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43718" y="2896324"/>
            <a:ext cx="5330228" cy="5330228"/>
          </a:xfrm>
          <a:prstGeom prst="rect">
            <a:avLst/>
          </a:prstGeom>
        </p:spPr>
      </p:pic>
      <p:pic>
        <p:nvPicPr>
          <p:cNvPr id="5" name="Graphic 4">
            <a:extLst>
              <a:ext uri="{FF2B5EF4-FFF2-40B4-BE49-F238E27FC236}">
                <a16:creationId xmlns:a16="http://schemas.microsoft.com/office/drawing/2014/main" id="{A67E45B0-7E6E-A84A-BE95-A872983C2C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24550" y="9497916"/>
            <a:ext cx="6438900" cy="685800"/>
          </a:xfrm>
          <a:prstGeom prst="rect">
            <a:avLst/>
          </a:prstGeom>
        </p:spPr>
      </p:pic>
      <p:sp>
        <p:nvSpPr>
          <p:cNvPr id="10" name="Titre 9">
            <a:extLst>
              <a:ext uri="{FF2B5EF4-FFF2-40B4-BE49-F238E27FC236}">
                <a16:creationId xmlns:a16="http://schemas.microsoft.com/office/drawing/2014/main" id="{10B679C2-6A38-9849-8198-C509A93DE3FE}"/>
              </a:ext>
            </a:extLst>
          </p:cNvPr>
          <p:cNvSpPr>
            <a:spLocks noGrp="1"/>
          </p:cNvSpPr>
          <p:nvPr>
            <p:ph type="title"/>
          </p:nvPr>
        </p:nvSpPr>
        <p:spPr>
          <a:xfrm>
            <a:off x="762000" y="547689"/>
            <a:ext cx="17221200" cy="1166812"/>
          </a:xfrm>
        </p:spPr>
        <p:txBody>
          <a:bodyPr>
            <a:normAutofit fontScale="90000"/>
          </a:bodyPr>
          <a:lstStyle/>
          <a:p>
            <a:pPr>
              <a:lnSpc>
                <a:spcPts val="4830"/>
              </a:lnSpc>
            </a:pPr>
            <a:r>
              <a:rPr lang="fr-FR" sz="5100"/>
              <a:t>L'écoute sociale numérique a des limites inhérentes et ne doit pas constituer la seule source de données</a:t>
            </a:r>
          </a:p>
        </p:txBody>
      </p:sp>
      <p:sp>
        <p:nvSpPr>
          <p:cNvPr id="11" name="Espace réservé du contenu 10">
            <a:extLst>
              <a:ext uri="{FF2B5EF4-FFF2-40B4-BE49-F238E27FC236}">
                <a16:creationId xmlns:a16="http://schemas.microsoft.com/office/drawing/2014/main" id="{65281EF0-18FA-7D45-B5BC-ABB1CC62709A}"/>
              </a:ext>
            </a:extLst>
          </p:cNvPr>
          <p:cNvSpPr>
            <a:spLocks noGrp="1"/>
          </p:cNvSpPr>
          <p:nvPr>
            <p:ph sz="quarter" idx="4294967295"/>
          </p:nvPr>
        </p:nvSpPr>
        <p:spPr>
          <a:xfrm>
            <a:off x="914400" y="2313549"/>
            <a:ext cx="10896599" cy="6856687"/>
          </a:xfrm>
        </p:spPr>
        <p:txBody>
          <a:bodyPr lIns="91440" tIns="45720" rIns="91440" bIns="45720" anchor="t">
            <a:noAutofit/>
          </a:bodyPr>
          <a:lstStyle/>
          <a:p>
            <a:pPr>
              <a:lnSpc>
                <a:spcPct val="100000"/>
              </a:lnSpc>
            </a:pPr>
            <a:r>
              <a:rPr lang="fr-FR" dirty="0">
                <a:latin typeface="Poppins"/>
                <a:cs typeface="Poppins"/>
              </a:rPr>
              <a:t>L'écoute sociale numérique a des limites inhérentes et ne doit pas constituer la seule source de données.</a:t>
            </a:r>
          </a:p>
          <a:p>
            <a:pPr marL="0" indent="0">
              <a:lnSpc>
                <a:spcPct val="100000"/>
              </a:lnSpc>
              <a:buNone/>
            </a:pPr>
            <a:endParaRPr lang="fr-FR">
              <a:latin typeface="Poppins" panose="020B0604020202020204" charset="0"/>
              <a:cs typeface="Poppins" panose="020B0604020202020204" charset="0"/>
            </a:endParaRPr>
          </a:p>
          <a:p>
            <a:pPr>
              <a:lnSpc>
                <a:spcPct val="100000"/>
              </a:lnSpc>
            </a:pPr>
            <a:r>
              <a:rPr lang="fr-FR" dirty="0">
                <a:latin typeface="Poppins"/>
                <a:cs typeface="Poppins"/>
              </a:rPr>
              <a:t>La majorité des outils d'écoute sociale numérique ont été conçus pour le marketing en ligne et devraient être modifiés pour être utiles à la </a:t>
            </a:r>
            <a:r>
              <a:rPr lang="fr-FR" dirty="0">
                <a:latin typeface="Poppins"/>
                <a:ea typeface="+mn-lt"/>
                <a:cs typeface="Poppins"/>
              </a:rPr>
              <a:t>g</a:t>
            </a:r>
            <a:r>
              <a:rPr lang="fr-FR" dirty="0">
                <a:latin typeface="Poppins"/>
                <a:ea typeface="+mn-lt"/>
                <a:cs typeface="+mn-lt"/>
              </a:rPr>
              <a:t>estion d'</a:t>
            </a:r>
            <a:r>
              <a:rPr lang="fr-FR" dirty="0" err="1">
                <a:latin typeface="Poppins"/>
                <a:ea typeface="+mn-lt"/>
                <a:cs typeface="+mn-lt"/>
              </a:rPr>
              <a:t>infodémie</a:t>
            </a:r>
            <a:r>
              <a:rPr lang="fr-FR" dirty="0">
                <a:latin typeface="Poppins"/>
                <a:cs typeface="Poppins"/>
              </a:rPr>
              <a:t>.</a:t>
            </a:r>
          </a:p>
          <a:p>
            <a:pPr>
              <a:lnSpc>
                <a:spcPct val="100000"/>
              </a:lnSpc>
            </a:pPr>
            <a:endParaRPr lang="fr-FR">
              <a:latin typeface="Poppins" panose="020B0604020202020204" charset="0"/>
              <a:cs typeface="Poppins" panose="020B0604020202020204" charset="0"/>
            </a:endParaRPr>
          </a:p>
          <a:p>
            <a:pPr>
              <a:lnSpc>
                <a:spcPct val="100000"/>
              </a:lnSpc>
            </a:pPr>
            <a:r>
              <a:rPr lang="fr-FR" dirty="0">
                <a:latin typeface="Poppins"/>
                <a:cs typeface="Poppins"/>
              </a:rPr>
              <a:t>Souvent, la collecte de données se limite à celles qui sont accessibles au public sur certaines plateformes de médias sociaux.</a:t>
            </a:r>
          </a:p>
          <a:p>
            <a:pPr>
              <a:lnSpc>
                <a:spcPct val="100000"/>
              </a:lnSpc>
            </a:pPr>
            <a:endParaRPr lang="fr-FR">
              <a:latin typeface="Poppins" panose="020B0604020202020204" charset="0"/>
              <a:cs typeface="Poppins" panose="020B0604020202020204" charset="0"/>
            </a:endParaRPr>
          </a:p>
          <a:p>
            <a:pPr>
              <a:lnSpc>
                <a:spcPct val="100000"/>
              </a:lnSpc>
            </a:pPr>
            <a:r>
              <a:rPr lang="fr-FR" dirty="0">
                <a:latin typeface="Poppins"/>
                <a:cs typeface="Poppins"/>
              </a:rPr>
              <a:t>Il existe une tendance à se fier à un tableau de bord " magique " sans l'interprétation des données par des analystes humains. </a:t>
            </a:r>
            <a:endParaRPr lang="fr-FR" dirty="0">
              <a:latin typeface="Poppins" panose="020B0604020202020204" charset="0"/>
              <a:cs typeface="Poppins" panose="020B0604020202020204" charset="0"/>
            </a:endParaRPr>
          </a:p>
        </p:txBody>
      </p:sp>
      <p:sp>
        <p:nvSpPr>
          <p:cNvPr id="12" name="TextBox 11">
            <a:extLst>
              <a:ext uri="{FF2B5EF4-FFF2-40B4-BE49-F238E27FC236}">
                <a16:creationId xmlns:a16="http://schemas.microsoft.com/office/drawing/2014/main" id="{9704335D-25B9-420F-A576-D45A4BC679F9}"/>
              </a:ext>
            </a:extLst>
          </p:cNvPr>
          <p:cNvSpPr txBox="1"/>
          <p:nvPr/>
        </p:nvSpPr>
        <p:spPr>
          <a:xfrm>
            <a:off x="15230846" y="8464404"/>
            <a:ext cx="1646285" cy="300082"/>
          </a:xfrm>
          <a:prstGeom prst="rect">
            <a:avLst/>
          </a:prstGeom>
          <a:noFill/>
        </p:spPr>
        <p:txBody>
          <a:bodyPr wrap="none" rtlCol="0">
            <a:spAutoFit/>
          </a:bodyPr>
          <a:lstStyle/>
          <a:p>
            <a:pPr defTabSz="1371600">
              <a:defRPr/>
            </a:pPr>
            <a:r>
              <a:rPr lang="en-US" sz="1350">
                <a:solidFill>
                  <a:prstClr val="black"/>
                </a:solidFill>
                <a:latin typeface="Calibri" panose="020F0502020204030204"/>
              </a:rPr>
              <a:t>© WHO / Sam </a:t>
            </a:r>
            <a:r>
              <a:rPr lang="en-US" sz="1350" err="1">
                <a:solidFill>
                  <a:prstClr val="black"/>
                </a:solidFill>
                <a:latin typeface="Calibri" panose="020F0502020204030204"/>
              </a:rPr>
              <a:t>Bradd</a:t>
            </a:r>
            <a:endParaRPr lang="en-GB" sz="1350">
              <a:solidFill>
                <a:prstClr val="black"/>
              </a:solidFill>
              <a:latin typeface="Calibri" panose="020F0502020204030204"/>
            </a:endParaRPr>
          </a:p>
        </p:txBody>
      </p:sp>
      <p:sp>
        <p:nvSpPr>
          <p:cNvPr id="6" name="TextBox 5">
            <a:extLst>
              <a:ext uri="{FF2B5EF4-FFF2-40B4-BE49-F238E27FC236}">
                <a16:creationId xmlns:a16="http://schemas.microsoft.com/office/drawing/2014/main" id="{AE0C9268-5BAE-A72A-7724-B86CB47C8BA3}"/>
              </a:ext>
            </a:extLst>
          </p:cNvPr>
          <p:cNvSpPr txBox="1"/>
          <p:nvPr/>
        </p:nvSpPr>
        <p:spPr>
          <a:xfrm>
            <a:off x="135082" y="9785639"/>
            <a:ext cx="356148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92929"/>
                </a:solidFill>
                <a:latin typeface="Poppins"/>
              </a:rPr>
              <a:t>Formation </a:t>
            </a:r>
            <a:r>
              <a:rPr lang="en-US" b="1" dirty="0" err="1">
                <a:solidFill>
                  <a:srgbClr val="292929"/>
                </a:solidFill>
                <a:latin typeface="Poppins"/>
              </a:rPr>
              <a:t>Complète</a:t>
            </a:r>
            <a:r>
              <a:rPr lang="en-US" b="1" dirty="0">
                <a:solidFill>
                  <a:srgbClr val="292929"/>
                </a:solidFill>
                <a:latin typeface="Poppins"/>
                <a:cs typeface="Poppins"/>
              </a:rPr>
              <a:t> 2022</a:t>
            </a:r>
            <a:r>
              <a:rPr lang="en-US" dirty="0">
                <a:latin typeface="Poppins"/>
                <a:cs typeface="Poppins"/>
              </a:rPr>
              <a:t>​</a:t>
            </a:r>
            <a:endParaRPr lang="en-US" dirty="0"/>
          </a:p>
        </p:txBody>
      </p:sp>
    </p:spTree>
    <p:extLst>
      <p:ext uri="{BB962C8B-B14F-4D97-AF65-F5344CB8AC3E}">
        <p14:creationId xmlns:p14="http://schemas.microsoft.com/office/powerpoint/2010/main" val="18686701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EEA55D83-508F-3F47-9206-7A0FAA9EBB5D}"/>
              </a:ext>
            </a:extLst>
          </p:cNvPr>
          <p:cNvSpPr txBox="1">
            <a:spLocks/>
          </p:cNvSpPr>
          <p:nvPr/>
        </p:nvSpPr>
        <p:spPr>
          <a:xfrm>
            <a:off x="4615463" y="5810867"/>
            <a:ext cx="9057080" cy="3359369"/>
          </a:xfrm>
          <a:prstGeom prst="rect">
            <a:avLst/>
          </a:prstGeom>
        </p:spPr>
        <p:txBody>
          <a:bodyPr>
            <a:no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none"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none"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none"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342900" indent="-342900" defTabSz="1371600">
              <a:lnSpc>
                <a:spcPts val="3240"/>
              </a:lnSpc>
              <a:spcBef>
                <a:spcPts val="1500"/>
              </a:spcBef>
              <a:buClr>
                <a:srgbClr val="FFC000"/>
              </a:buClr>
              <a:defRPr/>
            </a:pPr>
            <a:endParaRPr lang="en-GB" sz="2400" spc="-45">
              <a:solidFill>
                <a:prstClr val="black"/>
              </a:solidFill>
              <a:latin typeface="Calibri" panose="020F0502020204030204"/>
            </a:endParaRPr>
          </a:p>
        </p:txBody>
      </p:sp>
      <p:pic>
        <p:nvPicPr>
          <p:cNvPr id="5" name="Graphic 4">
            <a:extLst>
              <a:ext uri="{FF2B5EF4-FFF2-40B4-BE49-F238E27FC236}">
                <a16:creationId xmlns:a16="http://schemas.microsoft.com/office/drawing/2014/main" id="{A67E45B0-7E6E-A84A-BE95-A872983C2C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24550" y="9497916"/>
            <a:ext cx="6438900" cy="685800"/>
          </a:xfrm>
          <a:prstGeom prst="rect">
            <a:avLst/>
          </a:prstGeom>
        </p:spPr>
      </p:pic>
      <p:sp>
        <p:nvSpPr>
          <p:cNvPr id="10" name="Titre 9">
            <a:extLst>
              <a:ext uri="{FF2B5EF4-FFF2-40B4-BE49-F238E27FC236}">
                <a16:creationId xmlns:a16="http://schemas.microsoft.com/office/drawing/2014/main" id="{10B679C2-6A38-9849-8198-C509A93DE3FE}"/>
              </a:ext>
            </a:extLst>
          </p:cNvPr>
          <p:cNvSpPr>
            <a:spLocks noGrp="1"/>
          </p:cNvSpPr>
          <p:nvPr>
            <p:ph type="title"/>
          </p:nvPr>
        </p:nvSpPr>
        <p:spPr/>
        <p:txBody>
          <a:bodyPr>
            <a:normAutofit fontScale="90000"/>
          </a:bodyPr>
          <a:lstStyle/>
          <a:p>
            <a:pPr>
              <a:lnSpc>
                <a:spcPts val="4830"/>
              </a:lnSpc>
            </a:pPr>
            <a:r>
              <a:rPr lang="fr-FR" sz="4600"/>
              <a:t>Les sources de données hors ligne sont souvent sous-exploitées ou inutilisées dans la gestion de l'</a:t>
            </a:r>
            <a:r>
              <a:rPr lang="fr-FR" sz="4600" err="1"/>
              <a:t>infodémie</a:t>
            </a:r>
            <a:endParaRPr lang="fr-FR" sz="4600"/>
          </a:p>
        </p:txBody>
      </p:sp>
      <p:sp>
        <p:nvSpPr>
          <p:cNvPr id="11" name="Espace réservé du contenu 10">
            <a:extLst>
              <a:ext uri="{FF2B5EF4-FFF2-40B4-BE49-F238E27FC236}">
                <a16:creationId xmlns:a16="http://schemas.microsoft.com/office/drawing/2014/main" id="{65281EF0-18FA-7D45-B5BC-ABB1CC62709A}"/>
              </a:ext>
            </a:extLst>
          </p:cNvPr>
          <p:cNvSpPr>
            <a:spLocks noGrp="1"/>
          </p:cNvSpPr>
          <p:nvPr>
            <p:ph sz="quarter" idx="4294967295"/>
          </p:nvPr>
        </p:nvSpPr>
        <p:spPr>
          <a:xfrm>
            <a:off x="533400" y="2657000"/>
            <a:ext cx="10444865" cy="6513236"/>
          </a:xfrm>
        </p:spPr>
        <p:txBody>
          <a:bodyPr lIns="91440" tIns="45720" rIns="91440" bIns="45720" anchor="t">
            <a:noAutofit/>
          </a:bodyPr>
          <a:lstStyle/>
          <a:p>
            <a:pPr>
              <a:lnSpc>
                <a:spcPct val="114000"/>
              </a:lnSpc>
            </a:pPr>
            <a:r>
              <a:rPr lang="fr-FR" dirty="0">
                <a:latin typeface="Poppins"/>
                <a:cs typeface="Poppins"/>
              </a:rPr>
              <a:t>On pense souvent à tort que la g</a:t>
            </a:r>
            <a:r>
              <a:rPr lang="fr-FR" dirty="0">
                <a:latin typeface="Poppins"/>
                <a:ea typeface="+mn-lt"/>
                <a:cs typeface="+mn-lt"/>
              </a:rPr>
              <a:t>estion d'</a:t>
            </a:r>
            <a:r>
              <a:rPr lang="fr-FR" dirty="0" err="1">
                <a:latin typeface="Poppins"/>
                <a:ea typeface="+mn-lt"/>
                <a:cs typeface="+mn-lt"/>
              </a:rPr>
              <a:t>infodémie</a:t>
            </a:r>
            <a:r>
              <a:rPr lang="fr-FR" dirty="0">
                <a:latin typeface="Poppins"/>
                <a:cs typeface="Poppins"/>
              </a:rPr>
              <a:t> ne concerne que l'environnement d'information en ligne, ce qui conduit à l'exclusion d'autres données importantes.</a:t>
            </a:r>
          </a:p>
          <a:p>
            <a:pPr>
              <a:lnSpc>
                <a:spcPct val="114000"/>
              </a:lnSpc>
            </a:pPr>
            <a:r>
              <a:rPr lang="fr-FR" dirty="0">
                <a:latin typeface="Poppins"/>
                <a:cs typeface="Poppins"/>
              </a:rPr>
              <a:t>Même lorsqu'on prend en compte les données hors ligne, on a tendance à s'appuyer sur les sondages KAP, qui sont.. :</a:t>
            </a:r>
          </a:p>
          <a:p>
            <a:pPr lvl="1">
              <a:lnSpc>
                <a:spcPct val="114000"/>
              </a:lnSpc>
            </a:pPr>
            <a:r>
              <a:rPr lang="fr-FR" sz="2800" dirty="0">
                <a:latin typeface="Poppins"/>
                <a:cs typeface="Poppins"/>
              </a:rPr>
              <a:t>Coûteux</a:t>
            </a:r>
          </a:p>
          <a:p>
            <a:pPr lvl="1">
              <a:lnSpc>
                <a:spcPct val="114000"/>
              </a:lnSpc>
            </a:pPr>
            <a:r>
              <a:rPr lang="fr-FR" sz="2800" dirty="0">
                <a:latin typeface="Poppins"/>
                <a:cs typeface="Poppins"/>
              </a:rPr>
              <a:t>chronophages et consommatrices de ressources</a:t>
            </a:r>
          </a:p>
          <a:p>
            <a:pPr lvl="1">
              <a:lnSpc>
                <a:spcPct val="114000"/>
              </a:lnSpc>
            </a:pPr>
            <a:r>
              <a:rPr lang="fr-FR" sz="2800" dirty="0">
                <a:latin typeface="Poppins"/>
                <a:cs typeface="Poppins"/>
              </a:rPr>
              <a:t>Transversales et pas toujours adaptées aux situations d'urgence prolongées au cours desquelles les attitudes et les comportements des personnes évoluent.</a:t>
            </a:r>
          </a:p>
        </p:txBody>
      </p:sp>
      <p:pic>
        <p:nvPicPr>
          <p:cNvPr id="3" name="Picture 2" descr="A picture containing text&#10;&#10;Description automatically generated">
            <a:extLst>
              <a:ext uri="{FF2B5EF4-FFF2-40B4-BE49-F238E27FC236}">
                <a16:creationId xmlns:a16="http://schemas.microsoft.com/office/drawing/2014/main" id="{0926AF86-92E2-4E38-AC29-9C027ED268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78265" y="2657000"/>
            <a:ext cx="5087109" cy="5087109"/>
          </a:xfrm>
          <a:prstGeom prst="rect">
            <a:avLst/>
          </a:prstGeom>
        </p:spPr>
      </p:pic>
      <p:sp>
        <p:nvSpPr>
          <p:cNvPr id="8" name="TextBox 7">
            <a:extLst>
              <a:ext uri="{FF2B5EF4-FFF2-40B4-BE49-F238E27FC236}">
                <a16:creationId xmlns:a16="http://schemas.microsoft.com/office/drawing/2014/main" id="{A19C8EA5-A7A9-41CF-BE5D-9F52000792F4}"/>
              </a:ext>
            </a:extLst>
          </p:cNvPr>
          <p:cNvSpPr txBox="1"/>
          <p:nvPr/>
        </p:nvSpPr>
        <p:spPr>
          <a:xfrm>
            <a:off x="15230846" y="8464404"/>
            <a:ext cx="1646285" cy="300082"/>
          </a:xfrm>
          <a:prstGeom prst="rect">
            <a:avLst/>
          </a:prstGeom>
          <a:noFill/>
        </p:spPr>
        <p:txBody>
          <a:bodyPr wrap="none" rtlCol="0">
            <a:spAutoFit/>
          </a:bodyPr>
          <a:lstStyle/>
          <a:p>
            <a:pPr defTabSz="1371600">
              <a:defRPr/>
            </a:pPr>
            <a:r>
              <a:rPr lang="en-US" sz="1350">
                <a:solidFill>
                  <a:prstClr val="black"/>
                </a:solidFill>
                <a:latin typeface="Calibri" panose="020F0502020204030204"/>
              </a:rPr>
              <a:t>© WHO / Sam </a:t>
            </a:r>
            <a:r>
              <a:rPr lang="en-US" sz="1350" err="1">
                <a:solidFill>
                  <a:prstClr val="black"/>
                </a:solidFill>
                <a:latin typeface="Calibri" panose="020F0502020204030204"/>
              </a:rPr>
              <a:t>Bradd</a:t>
            </a:r>
            <a:endParaRPr lang="en-GB" sz="1350">
              <a:solidFill>
                <a:prstClr val="black"/>
              </a:solidFill>
              <a:latin typeface="Calibri" panose="020F0502020204030204"/>
            </a:endParaRPr>
          </a:p>
        </p:txBody>
      </p:sp>
      <p:sp>
        <p:nvSpPr>
          <p:cNvPr id="6" name="TextBox 5">
            <a:extLst>
              <a:ext uri="{FF2B5EF4-FFF2-40B4-BE49-F238E27FC236}">
                <a16:creationId xmlns:a16="http://schemas.microsoft.com/office/drawing/2014/main" id="{65AA2DB0-831E-FC60-E0E2-A50F61B3CFC2}"/>
              </a:ext>
            </a:extLst>
          </p:cNvPr>
          <p:cNvSpPr txBox="1"/>
          <p:nvPr/>
        </p:nvSpPr>
        <p:spPr>
          <a:xfrm>
            <a:off x="135082" y="9785639"/>
            <a:ext cx="356148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92929"/>
                </a:solidFill>
                <a:latin typeface="Poppins"/>
              </a:rPr>
              <a:t>Formation </a:t>
            </a:r>
            <a:r>
              <a:rPr lang="en-US" b="1" dirty="0" err="1">
                <a:solidFill>
                  <a:srgbClr val="292929"/>
                </a:solidFill>
                <a:latin typeface="Poppins"/>
              </a:rPr>
              <a:t>Complète</a:t>
            </a:r>
            <a:r>
              <a:rPr lang="en-US" b="1" dirty="0">
                <a:solidFill>
                  <a:srgbClr val="292929"/>
                </a:solidFill>
                <a:latin typeface="Poppins"/>
                <a:cs typeface="Poppins"/>
              </a:rPr>
              <a:t> 2022</a:t>
            </a:r>
            <a:r>
              <a:rPr lang="en-US" dirty="0">
                <a:latin typeface="Poppins"/>
                <a:cs typeface="Poppins"/>
              </a:rPr>
              <a:t>​</a:t>
            </a:r>
            <a:endParaRPr lang="en-US" dirty="0"/>
          </a:p>
        </p:txBody>
      </p:sp>
    </p:spTree>
    <p:extLst>
      <p:ext uri="{BB962C8B-B14F-4D97-AF65-F5344CB8AC3E}">
        <p14:creationId xmlns:p14="http://schemas.microsoft.com/office/powerpoint/2010/main" val="37207137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Picture 119" descr="A picture containing text&#10;&#10;Description automatically generated">
            <a:extLst>
              <a:ext uri="{FF2B5EF4-FFF2-40B4-BE49-F238E27FC236}">
                <a16:creationId xmlns:a16="http://schemas.microsoft.com/office/drawing/2014/main" id="{88E5EBA2-BF52-4DDE-870C-48DAF2504E51}"/>
              </a:ext>
            </a:extLst>
          </p:cNvPr>
          <p:cNvPicPr>
            <a:picLocks noChangeAspect="1"/>
          </p:cNvPicPr>
          <p:nvPr/>
        </p:nvPicPr>
        <p:blipFill rotWithShape="1">
          <a:blip r:embed="rId3">
            <a:alphaModFix amt="33000"/>
          </a:blip>
          <a:srcRect l="6571" r="23210"/>
          <a:stretch/>
        </p:blipFill>
        <p:spPr>
          <a:xfrm>
            <a:off x="15209521" y="3458641"/>
            <a:ext cx="3025589" cy="1750460"/>
          </a:xfrm>
          <a:prstGeom prst="rect">
            <a:avLst/>
          </a:prstGeom>
        </p:spPr>
      </p:pic>
      <p:sp>
        <p:nvSpPr>
          <p:cNvPr id="116" name="Freeform: Shape 115">
            <a:extLst>
              <a:ext uri="{FF2B5EF4-FFF2-40B4-BE49-F238E27FC236}">
                <a16:creationId xmlns:a16="http://schemas.microsoft.com/office/drawing/2014/main" id="{BE02D8FB-7A98-4E33-8BAE-E7E02DC822B8}"/>
              </a:ext>
            </a:extLst>
          </p:cNvPr>
          <p:cNvSpPr/>
          <p:nvPr/>
        </p:nvSpPr>
        <p:spPr>
          <a:xfrm>
            <a:off x="944880" y="2584212"/>
            <a:ext cx="14066520" cy="2048787"/>
          </a:xfrm>
          <a:custGeom>
            <a:avLst/>
            <a:gdLst>
              <a:gd name="connsiteX0" fmla="*/ 0 w 9377680"/>
              <a:gd name="connsiteY0" fmla="*/ 341465 h 1365858"/>
              <a:gd name="connsiteX1" fmla="*/ 8694751 w 9377680"/>
              <a:gd name="connsiteY1" fmla="*/ 341465 h 1365858"/>
              <a:gd name="connsiteX2" fmla="*/ 8694751 w 9377680"/>
              <a:gd name="connsiteY2" fmla="*/ 0 h 1365858"/>
              <a:gd name="connsiteX3" fmla="*/ 9377680 w 9377680"/>
              <a:gd name="connsiteY3" fmla="*/ 682929 h 1365858"/>
              <a:gd name="connsiteX4" fmla="*/ 8694751 w 9377680"/>
              <a:gd name="connsiteY4" fmla="*/ 1365858 h 1365858"/>
              <a:gd name="connsiteX5" fmla="*/ 8694751 w 9377680"/>
              <a:gd name="connsiteY5" fmla="*/ 1024394 h 1365858"/>
              <a:gd name="connsiteX6" fmla="*/ 0 w 9377680"/>
              <a:gd name="connsiteY6" fmla="*/ 1024394 h 1365858"/>
              <a:gd name="connsiteX7" fmla="*/ 0 w 9377680"/>
              <a:gd name="connsiteY7" fmla="*/ 341465 h 1365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7680" h="1365858">
                <a:moveTo>
                  <a:pt x="0" y="341465"/>
                </a:moveTo>
                <a:lnTo>
                  <a:pt x="8694751" y="341465"/>
                </a:lnTo>
                <a:lnTo>
                  <a:pt x="8694751" y="0"/>
                </a:lnTo>
                <a:lnTo>
                  <a:pt x="9377680" y="682929"/>
                </a:lnTo>
                <a:lnTo>
                  <a:pt x="8694751" y="1365858"/>
                </a:lnTo>
                <a:lnTo>
                  <a:pt x="8694751" y="1024394"/>
                </a:lnTo>
                <a:lnTo>
                  <a:pt x="0" y="1024394"/>
                </a:lnTo>
                <a:lnTo>
                  <a:pt x="0" y="34146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7160" tIns="649358" rIns="893196" bIns="837441" numCol="1" spcCol="1270" anchor="ctr" anchorCtr="0">
            <a:noAutofit/>
          </a:bodyPr>
          <a:lstStyle/>
          <a:p>
            <a:pPr defTabSz="1600200">
              <a:lnSpc>
                <a:spcPct val="90000"/>
              </a:lnSpc>
              <a:spcBef>
                <a:spcPct val="0"/>
              </a:spcBef>
              <a:spcAft>
                <a:spcPct val="35000"/>
              </a:spcAft>
              <a:defRPr/>
            </a:pPr>
            <a:r>
              <a:rPr lang="fr-FR" sz="3600">
                <a:solidFill>
                  <a:prstClr val="white"/>
                </a:solidFill>
              </a:rPr>
              <a:t>Méthodes de saisie et de collecte des données</a:t>
            </a:r>
            <a:endParaRPr lang="en-US" sz="3600">
              <a:solidFill>
                <a:prstClr val="white"/>
              </a:solidFill>
              <a:latin typeface="Calibri" panose="020F0502020204030204"/>
            </a:endParaRPr>
          </a:p>
        </p:txBody>
      </p:sp>
      <p:sp>
        <p:nvSpPr>
          <p:cNvPr id="121" name="Freeform: Shape 120">
            <a:extLst>
              <a:ext uri="{FF2B5EF4-FFF2-40B4-BE49-F238E27FC236}">
                <a16:creationId xmlns:a16="http://schemas.microsoft.com/office/drawing/2014/main" id="{61F09B42-8F34-4AB1-84D8-7DCEEFA31FEC}"/>
              </a:ext>
            </a:extLst>
          </p:cNvPr>
          <p:cNvSpPr/>
          <p:nvPr/>
        </p:nvSpPr>
        <p:spPr>
          <a:xfrm>
            <a:off x="944880" y="4169201"/>
            <a:ext cx="6498732" cy="4573004"/>
          </a:xfrm>
          <a:custGeom>
            <a:avLst/>
            <a:gdLst>
              <a:gd name="connsiteX0" fmla="*/ 0 w 4332488"/>
              <a:gd name="connsiteY0" fmla="*/ 0 h 3048669"/>
              <a:gd name="connsiteX1" fmla="*/ 4332488 w 4332488"/>
              <a:gd name="connsiteY1" fmla="*/ 0 h 3048669"/>
              <a:gd name="connsiteX2" fmla="*/ 4332488 w 4332488"/>
              <a:gd name="connsiteY2" fmla="*/ 3048669 h 3048669"/>
              <a:gd name="connsiteX3" fmla="*/ 0 w 4332488"/>
              <a:gd name="connsiteY3" fmla="*/ 3048669 h 3048669"/>
              <a:gd name="connsiteX4" fmla="*/ 0 w 4332488"/>
              <a:gd name="connsiteY4" fmla="*/ 0 h 3048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2488" h="3048669">
                <a:moveTo>
                  <a:pt x="0" y="0"/>
                </a:moveTo>
                <a:lnTo>
                  <a:pt x="4332488" y="0"/>
                </a:lnTo>
                <a:lnTo>
                  <a:pt x="4332488" y="3048669"/>
                </a:lnTo>
                <a:lnTo>
                  <a:pt x="0" y="3048669"/>
                </a:lnTo>
                <a:lnTo>
                  <a:pt x="0" y="0"/>
                </a:lnTo>
                <a:close/>
              </a:path>
            </a:pathLst>
          </a:cu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defRPr/>
            </a:pPr>
            <a:r>
              <a:rPr lang="fr-FR" sz="2000">
                <a:solidFill>
                  <a:prstClr val="black">
                    <a:hueOff val="0"/>
                    <a:satOff val="0"/>
                    <a:lumOff val="0"/>
                    <a:alphaOff val="0"/>
                  </a:prstClr>
                </a:solidFill>
              </a:rPr>
              <a:t>Sondages exploratoires auprès des communautés</a:t>
            </a:r>
          </a:p>
          <a:p>
            <a:pPr defTabSz="933450">
              <a:lnSpc>
                <a:spcPct val="90000"/>
              </a:lnSpc>
              <a:spcBef>
                <a:spcPct val="0"/>
              </a:spcBef>
              <a:spcAft>
                <a:spcPct val="35000"/>
              </a:spcAft>
              <a:defRPr/>
            </a:pPr>
            <a:r>
              <a:rPr lang="fr-FR" sz="2000">
                <a:solidFill>
                  <a:prstClr val="black">
                    <a:hueOff val="0"/>
                    <a:satOff val="0"/>
                    <a:lumOff val="0"/>
                    <a:alphaOff val="0"/>
                  </a:prstClr>
                </a:solidFill>
              </a:rPr>
              <a:t>Séances d'écoute communautaires ou assemblées publiques</a:t>
            </a:r>
          </a:p>
          <a:p>
            <a:pPr defTabSz="933450">
              <a:lnSpc>
                <a:spcPct val="90000"/>
              </a:lnSpc>
              <a:spcBef>
                <a:spcPct val="0"/>
              </a:spcBef>
              <a:spcAft>
                <a:spcPct val="35000"/>
              </a:spcAft>
              <a:defRPr/>
            </a:pPr>
            <a:r>
              <a:rPr lang="fr-FR" sz="2000">
                <a:solidFill>
                  <a:prstClr val="black">
                    <a:hueOff val="0"/>
                    <a:satOff val="0"/>
                    <a:lumOff val="0"/>
                    <a:alphaOff val="0"/>
                  </a:prstClr>
                </a:solidFill>
              </a:rPr>
              <a:t>Historique des appels de la hotline</a:t>
            </a:r>
          </a:p>
          <a:p>
            <a:pPr defTabSz="933450">
              <a:lnSpc>
                <a:spcPct val="90000"/>
              </a:lnSpc>
              <a:spcBef>
                <a:spcPct val="0"/>
              </a:spcBef>
              <a:spcAft>
                <a:spcPct val="35000"/>
              </a:spcAft>
              <a:defRPr/>
            </a:pPr>
            <a:r>
              <a:rPr lang="fr-FR" sz="2000">
                <a:solidFill>
                  <a:prstClr val="black">
                    <a:hueOff val="0"/>
                    <a:satOff val="0"/>
                    <a:lumOff val="0"/>
                    <a:alphaOff val="0"/>
                  </a:prstClr>
                </a:solidFill>
              </a:rPr>
              <a:t>Données sur la mobilité</a:t>
            </a:r>
          </a:p>
          <a:p>
            <a:pPr defTabSz="933450">
              <a:lnSpc>
                <a:spcPct val="90000"/>
              </a:lnSpc>
              <a:spcBef>
                <a:spcPct val="0"/>
              </a:spcBef>
              <a:spcAft>
                <a:spcPct val="35000"/>
              </a:spcAft>
              <a:defRPr/>
            </a:pPr>
            <a:r>
              <a:rPr lang="fr-FR" sz="2000">
                <a:solidFill>
                  <a:prstClr val="black">
                    <a:hueOff val="0"/>
                    <a:satOff val="0"/>
                    <a:lumOff val="0"/>
                    <a:alphaOff val="0"/>
                  </a:prstClr>
                </a:solidFill>
              </a:rPr>
              <a:t>Entretiens avec des informateurs clés</a:t>
            </a:r>
          </a:p>
          <a:p>
            <a:pPr defTabSz="933450">
              <a:lnSpc>
                <a:spcPct val="90000"/>
              </a:lnSpc>
              <a:spcBef>
                <a:spcPct val="0"/>
              </a:spcBef>
              <a:spcAft>
                <a:spcPct val="35000"/>
              </a:spcAft>
              <a:defRPr/>
            </a:pPr>
            <a:r>
              <a:rPr lang="fr-FR" sz="2000">
                <a:solidFill>
                  <a:prstClr val="black">
                    <a:hueOff val="0"/>
                    <a:satOff val="0"/>
                    <a:lumOff val="0"/>
                    <a:alphaOff val="0"/>
                  </a:prstClr>
                </a:solidFill>
              </a:rPr>
              <a:t>Enquêtes auprès des internautes (utilisateurs de </a:t>
            </a:r>
            <a:r>
              <a:rPr lang="fr-FR" sz="2000" err="1">
                <a:solidFill>
                  <a:prstClr val="black">
                    <a:hueOff val="0"/>
                    <a:satOff val="0"/>
                    <a:lumOff val="0"/>
                    <a:alphaOff val="0"/>
                  </a:prstClr>
                </a:solidFill>
              </a:rPr>
              <a:t>chatbots</a:t>
            </a:r>
            <a:r>
              <a:rPr lang="fr-FR" sz="2000">
                <a:solidFill>
                  <a:prstClr val="black">
                    <a:hueOff val="0"/>
                    <a:satOff val="0"/>
                    <a:lumOff val="0"/>
                    <a:alphaOff val="0"/>
                  </a:prstClr>
                </a:solidFill>
              </a:rPr>
              <a:t>, etc.)</a:t>
            </a:r>
          </a:p>
          <a:p>
            <a:pPr defTabSz="933450">
              <a:lnSpc>
                <a:spcPct val="90000"/>
              </a:lnSpc>
              <a:spcBef>
                <a:spcPct val="0"/>
              </a:spcBef>
              <a:spcAft>
                <a:spcPct val="35000"/>
              </a:spcAft>
              <a:defRPr/>
            </a:pPr>
            <a:r>
              <a:rPr lang="fr-FR" sz="2000">
                <a:solidFill>
                  <a:prstClr val="black">
                    <a:hueOff val="0"/>
                    <a:satOff val="0"/>
                    <a:lumOff val="0"/>
                    <a:alphaOff val="0"/>
                  </a:prstClr>
                </a:solidFill>
              </a:rPr>
              <a:t>Observation de groupes en ligne fermés</a:t>
            </a:r>
          </a:p>
          <a:p>
            <a:pPr defTabSz="933450">
              <a:lnSpc>
                <a:spcPct val="90000"/>
              </a:lnSpc>
              <a:spcBef>
                <a:spcPct val="0"/>
              </a:spcBef>
              <a:spcAft>
                <a:spcPct val="35000"/>
              </a:spcAft>
              <a:defRPr/>
            </a:pPr>
            <a:r>
              <a:rPr lang="fr-FR" sz="2000">
                <a:solidFill>
                  <a:prstClr val="black">
                    <a:hueOff val="0"/>
                    <a:satOff val="0"/>
                    <a:lumOff val="0"/>
                    <a:alphaOff val="0"/>
                  </a:prstClr>
                </a:solidFill>
              </a:rPr>
              <a:t>Métriques Web (données sur le trafic des sites Web, habitudes de recherche)</a:t>
            </a:r>
          </a:p>
          <a:p>
            <a:pPr defTabSz="933450">
              <a:lnSpc>
                <a:spcPct val="90000"/>
              </a:lnSpc>
              <a:spcBef>
                <a:spcPct val="0"/>
              </a:spcBef>
              <a:spcAft>
                <a:spcPct val="35000"/>
              </a:spcAft>
              <a:defRPr/>
            </a:pPr>
            <a:r>
              <a:rPr lang="fr-FR" sz="2000">
                <a:solidFill>
                  <a:prstClr val="black">
                    <a:hueOff val="0"/>
                    <a:satOff val="0"/>
                    <a:lumOff val="0"/>
                    <a:alphaOff val="0"/>
                  </a:prstClr>
                </a:solidFill>
              </a:rPr>
              <a:t>Publications et engagement dans les médias sociaux</a:t>
            </a:r>
          </a:p>
          <a:p>
            <a:pPr defTabSz="933450">
              <a:lnSpc>
                <a:spcPct val="90000"/>
              </a:lnSpc>
              <a:spcBef>
                <a:spcPct val="0"/>
              </a:spcBef>
              <a:spcAft>
                <a:spcPct val="35000"/>
              </a:spcAft>
              <a:defRPr/>
            </a:pPr>
            <a:r>
              <a:rPr lang="fr-FR" sz="2000">
                <a:solidFill>
                  <a:prstClr val="black">
                    <a:hueOff val="0"/>
                    <a:satOff val="0"/>
                    <a:lumOff val="0"/>
                    <a:alphaOff val="0"/>
                  </a:prstClr>
                </a:solidFill>
              </a:rPr>
              <a:t>Etc...</a:t>
            </a:r>
          </a:p>
        </p:txBody>
      </p:sp>
      <p:sp>
        <p:nvSpPr>
          <p:cNvPr id="122" name="Freeform: Shape 121">
            <a:extLst>
              <a:ext uri="{FF2B5EF4-FFF2-40B4-BE49-F238E27FC236}">
                <a16:creationId xmlns:a16="http://schemas.microsoft.com/office/drawing/2014/main" id="{9E6840D6-1414-4694-ACD3-686445AC8955}"/>
              </a:ext>
            </a:extLst>
          </p:cNvPr>
          <p:cNvSpPr/>
          <p:nvPr/>
        </p:nvSpPr>
        <p:spPr>
          <a:xfrm>
            <a:off x="7443613" y="3266913"/>
            <a:ext cx="7567787" cy="2048787"/>
          </a:xfrm>
          <a:custGeom>
            <a:avLst/>
            <a:gdLst>
              <a:gd name="connsiteX0" fmla="*/ 0 w 5045191"/>
              <a:gd name="connsiteY0" fmla="*/ 341465 h 1365858"/>
              <a:gd name="connsiteX1" fmla="*/ 4362262 w 5045191"/>
              <a:gd name="connsiteY1" fmla="*/ 341465 h 1365858"/>
              <a:gd name="connsiteX2" fmla="*/ 4362262 w 5045191"/>
              <a:gd name="connsiteY2" fmla="*/ 0 h 1365858"/>
              <a:gd name="connsiteX3" fmla="*/ 5045191 w 5045191"/>
              <a:gd name="connsiteY3" fmla="*/ 682929 h 1365858"/>
              <a:gd name="connsiteX4" fmla="*/ 4362262 w 5045191"/>
              <a:gd name="connsiteY4" fmla="*/ 1365858 h 1365858"/>
              <a:gd name="connsiteX5" fmla="*/ 4362262 w 5045191"/>
              <a:gd name="connsiteY5" fmla="*/ 1024394 h 1365858"/>
              <a:gd name="connsiteX6" fmla="*/ 0 w 5045191"/>
              <a:gd name="connsiteY6" fmla="*/ 1024394 h 1365858"/>
              <a:gd name="connsiteX7" fmla="*/ 0 w 5045191"/>
              <a:gd name="connsiteY7" fmla="*/ 341465 h 1365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5191" h="1365858">
                <a:moveTo>
                  <a:pt x="0" y="341465"/>
                </a:moveTo>
                <a:lnTo>
                  <a:pt x="4362262" y="341465"/>
                </a:lnTo>
                <a:lnTo>
                  <a:pt x="4362262" y="0"/>
                </a:lnTo>
                <a:lnTo>
                  <a:pt x="5045191" y="682929"/>
                </a:lnTo>
                <a:lnTo>
                  <a:pt x="4362262" y="1365858"/>
                </a:lnTo>
                <a:lnTo>
                  <a:pt x="4362262" y="1024394"/>
                </a:lnTo>
                <a:lnTo>
                  <a:pt x="0" y="1024394"/>
                </a:lnTo>
                <a:lnTo>
                  <a:pt x="0" y="34146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7160" tIns="649358" rIns="893196" bIns="837441" numCol="1" spcCol="1270" anchor="ctr" anchorCtr="0">
            <a:noAutofit/>
          </a:bodyPr>
          <a:lstStyle/>
          <a:p>
            <a:pPr defTabSz="1600200">
              <a:lnSpc>
                <a:spcPct val="90000"/>
              </a:lnSpc>
              <a:spcBef>
                <a:spcPct val="0"/>
              </a:spcBef>
              <a:spcAft>
                <a:spcPct val="35000"/>
              </a:spcAft>
              <a:defRPr/>
            </a:pPr>
            <a:r>
              <a:rPr lang="fr-FR" sz="3600">
                <a:solidFill>
                  <a:prstClr val="white"/>
                </a:solidFill>
              </a:rPr>
              <a:t>Domaines et questions à explorer</a:t>
            </a:r>
            <a:endParaRPr lang="en-US" sz="3600">
              <a:solidFill>
                <a:prstClr val="white"/>
              </a:solidFill>
              <a:latin typeface="Calibri" panose="020F0502020204030204"/>
            </a:endParaRPr>
          </a:p>
        </p:txBody>
      </p:sp>
      <p:sp>
        <p:nvSpPr>
          <p:cNvPr id="123" name="Freeform: Shape 122">
            <a:extLst>
              <a:ext uri="{FF2B5EF4-FFF2-40B4-BE49-F238E27FC236}">
                <a16:creationId xmlns:a16="http://schemas.microsoft.com/office/drawing/2014/main" id="{C9550EF8-1B9D-4C06-8C29-8CFD0000A527}"/>
              </a:ext>
            </a:extLst>
          </p:cNvPr>
          <p:cNvSpPr/>
          <p:nvPr/>
        </p:nvSpPr>
        <p:spPr>
          <a:xfrm>
            <a:off x="7443612" y="4851902"/>
            <a:ext cx="6498732" cy="4573004"/>
          </a:xfrm>
          <a:custGeom>
            <a:avLst/>
            <a:gdLst>
              <a:gd name="connsiteX0" fmla="*/ 0 w 4332488"/>
              <a:gd name="connsiteY0" fmla="*/ 0 h 3048669"/>
              <a:gd name="connsiteX1" fmla="*/ 4332488 w 4332488"/>
              <a:gd name="connsiteY1" fmla="*/ 0 h 3048669"/>
              <a:gd name="connsiteX2" fmla="*/ 4332488 w 4332488"/>
              <a:gd name="connsiteY2" fmla="*/ 3048669 h 3048669"/>
              <a:gd name="connsiteX3" fmla="*/ 0 w 4332488"/>
              <a:gd name="connsiteY3" fmla="*/ 3048669 h 3048669"/>
              <a:gd name="connsiteX4" fmla="*/ 0 w 4332488"/>
              <a:gd name="connsiteY4" fmla="*/ 0 h 3048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2488" h="3048669">
                <a:moveTo>
                  <a:pt x="0" y="0"/>
                </a:moveTo>
                <a:lnTo>
                  <a:pt x="4332488" y="0"/>
                </a:lnTo>
                <a:lnTo>
                  <a:pt x="4332488" y="3048669"/>
                </a:lnTo>
                <a:lnTo>
                  <a:pt x="0" y="3048669"/>
                </a:lnTo>
                <a:lnTo>
                  <a:pt x="0" y="0"/>
                </a:lnTo>
                <a:close/>
              </a:path>
            </a:pathLst>
          </a:cu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68580" tIns="68580" rIns="68580" bIns="68580" numCol="1" spcCol="1270" anchor="t" anchorCtr="0">
            <a:noAutofit/>
          </a:bodyPr>
          <a:lstStyle/>
          <a:p>
            <a:pPr defTabSz="800100">
              <a:lnSpc>
                <a:spcPct val="90000"/>
              </a:lnSpc>
              <a:spcBef>
                <a:spcPct val="0"/>
              </a:spcBef>
              <a:spcAft>
                <a:spcPct val="35000"/>
              </a:spcAft>
              <a:defRPr/>
            </a:pPr>
            <a:r>
              <a:rPr lang="fr-FR">
                <a:solidFill>
                  <a:prstClr val="black">
                    <a:hueOff val="0"/>
                    <a:satOff val="0"/>
                    <a:lumOff val="0"/>
                    <a:alphaOff val="0"/>
                  </a:prstClr>
                </a:solidFill>
              </a:rPr>
              <a:t>Où sont les lacunes en matière d'information ?</a:t>
            </a:r>
          </a:p>
          <a:p>
            <a:pPr defTabSz="800100">
              <a:lnSpc>
                <a:spcPct val="90000"/>
              </a:lnSpc>
              <a:spcBef>
                <a:spcPct val="0"/>
              </a:spcBef>
              <a:spcAft>
                <a:spcPct val="35000"/>
              </a:spcAft>
              <a:defRPr/>
            </a:pPr>
            <a:r>
              <a:rPr lang="fr-FR">
                <a:solidFill>
                  <a:prstClr val="black">
                    <a:hueOff val="0"/>
                    <a:satOff val="0"/>
                    <a:lumOff val="0"/>
                    <a:alphaOff val="0"/>
                  </a:prstClr>
                </a:solidFill>
              </a:rPr>
              <a:t>Comment les directives officielles sont-elles partagées, discutées, interprétées, remodelées ?</a:t>
            </a:r>
          </a:p>
          <a:p>
            <a:pPr defTabSz="800100">
              <a:lnSpc>
                <a:spcPct val="90000"/>
              </a:lnSpc>
              <a:spcBef>
                <a:spcPct val="0"/>
              </a:spcBef>
              <a:spcAft>
                <a:spcPct val="35000"/>
              </a:spcAft>
              <a:defRPr/>
            </a:pPr>
            <a:r>
              <a:rPr lang="fr-FR">
                <a:solidFill>
                  <a:prstClr val="black">
                    <a:hueOff val="0"/>
                    <a:satOff val="0"/>
                    <a:lumOff val="0"/>
                    <a:alphaOff val="0"/>
                  </a:prstClr>
                </a:solidFill>
              </a:rPr>
              <a:t>Comment les gens se comportent-ils ou se communiquent-ils les comportements recommandés en matière de santé ?</a:t>
            </a:r>
          </a:p>
          <a:p>
            <a:pPr defTabSz="800100">
              <a:lnSpc>
                <a:spcPct val="90000"/>
              </a:lnSpc>
              <a:spcBef>
                <a:spcPct val="0"/>
              </a:spcBef>
              <a:spcAft>
                <a:spcPct val="35000"/>
              </a:spcAft>
              <a:defRPr/>
            </a:pPr>
            <a:r>
              <a:rPr lang="fr-FR">
                <a:solidFill>
                  <a:prstClr val="black">
                    <a:hueOff val="0"/>
                    <a:satOff val="0"/>
                    <a:lumOff val="0"/>
                    <a:alphaOff val="0"/>
                  </a:prstClr>
                </a:solidFill>
              </a:rPr>
              <a:t>Qu'est-ce qui rend les gens confus, anxieux, en colère ou heureux (et pourquoi) ?</a:t>
            </a:r>
          </a:p>
          <a:p>
            <a:pPr defTabSz="800100">
              <a:lnSpc>
                <a:spcPct val="90000"/>
              </a:lnSpc>
              <a:spcBef>
                <a:spcPct val="0"/>
              </a:spcBef>
              <a:spcAft>
                <a:spcPct val="35000"/>
              </a:spcAft>
              <a:defRPr/>
            </a:pPr>
            <a:r>
              <a:rPr lang="fr-FR">
                <a:solidFill>
                  <a:prstClr val="black">
                    <a:hueOff val="0"/>
                    <a:satOff val="0"/>
                    <a:lumOff val="0"/>
                    <a:alphaOff val="0"/>
                  </a:prstClr>
                </a:solidFill>
              </a:rPr>
              <a:t>Que savent les gens ?</a:t>
            </a:r>
          </a:p>
          <a:p>
            <a:pPr defTabSz="800100">
              <a:lnSpc>
                <a:spcPct val="90000"/>
              </a:lnSpc>
              <a:spcBef>
                <a:spcPct val="0"/>
              </a:spcBef>
              <a:spcAft>
                <a:spcPct val="35000"/>
              </a:spcAft>
              <a:defRPr/>
            </a:pPr>
            <a:r>
              <a:rPr lang="fr-FR">
                <a:solidFill>
                  <a:prstClr val="black">
                    <a:hueOff val="0"/>
                    <a:satOff val="0"/>
                    <a:lumOff val="0"/>
                    <a:alphaOff val="0"/>
                  </a:prstClr>
                </a:solidFill>
              </a:rPr>
              <a:t>Quelles sont les perceptions des gens ?</a:t>
            </a:r>
          </a:p>
          <a:p>
            <a:pPr defTabSz="800100">
              <a:lnSpc>
                <a:spcPct val="90000"/>
              </a:lnSpc>
              <a:spcBef>
                <a:spcPct val="0"/>
              </a:spcBef>
              <a:spcAft>
                <a:spcPct val="35000"/>
              </a:spcAft>
              <a:defRPr/>
            </a:pPr>
            <a:r>
              <a:rPr lang="fr-FR">
                <a:solidFill>
                  <a:prstClr val="black">
                    <a:hueOff val="0"/>
                    <a:satOff val="0"/>
                    <a:lumOff val="0"/>
                    <a:alphaOff val="0"/>
                  </a:prstClr>
                </a:solidFill>
              </a:rPr>
              <a:t>Quels efforts des autorités sanitaires sont ( ne sont pas ) efficaces et pourquoi ?</a:t>
            </a:r>
          </a:p>
          <a:p>
            <a:pPr defTabSz="800100">
              <a:lnSpc>
                <a:spcPct val="90000"/>
              </a:lnSpc>
              <a:spcBef>
                <a:spcPct val="0"/>
              </a:spcBef>
              <a:spcAft>
                <a:spcPct val="35000"/>
              </a:spcAft>
              <a:defRPr/>
            </a:pPr>
            <a:r>
              <a:rPr lang="fr-FR">
                <a:solidFill>
                  <a:prstClr val="black">
                    <a:hueOff val="0"/>
                    <a:satOff val="0"/>
                    <a:lumOff val="0"/>
                    <a:alphaOff val="0"/>
                  </a:prstClr>
                </a:solidFill>
              </a:rPr>
              <a:t>Dans le système de santé ou l'intervention d'urgence, quels sont les freins internes qui compliquent l'actualisation des communications et des programmes ?</a:t>
            </a:r>
          </a:p>
          <a:p>
            <a:pPr defTabSz="800100">
              <a:lnSpc>
                <a:spcPct val="90000"/>
              </a:lnSpc>
              <a:spcBef>
                <a:spcPct val="0"/>
              </a:spcBef>
              <a:spcAft>
                <a:spcPct val="35000"/>
              </a:spcAft>
              <a:defRPr/>
            </a:pPr>
            <a:r>
              <a:rPr lang="fr-FR">
                <a:solidFill>
                  <a:prstClr val="black">
                    <a:hueOff val="0"/>
                    <a:satOff val="0"/>
                    <a:lumOff val="0"/>
                    <a:alphaOff val="0"/>
                  </a:prstClr>
                </a:solidFill>
              </a:rPr>
              <a:t>Etc...</a:t>
            </a:r>
          </a:p>
        </p:txBody>
      </p:sp>
      <p:sp>
        <p:nvSpPr>
          <p:cNvPr id="3" name="TextBox 2">
            <a:extLst>
              <a:ext uri="{FF2B5EF4-FFF2-40B4-BE49-F238E27FC236}">
                <a16:creationId xmlns:a16="http://schemas.microsoft.com/office/drawing/2014/main" id="{F774EEA6-4FE2-4267-B6C7-BAEB5F8FEA4E}"/>
              </a:ext>
            </a:extLst>
          </p:cNvPr>
          <p:cNvSpPr txBox="1"/>
          <p:nvPr/>
        </p:nvSpPr>
        <p:spPr>
          <a:xfrm>
            <a:off x="14965680" y="3628016"/>
            <a:ext cx="3322320" cy="1384995"/>
          </a:xfrm>
          <a:prstGeom prst="rect">
            <a:avLst/>
          </a:prstGeom>
          <a:noFill/>
        </p:spPr>
        <p:txBody>
          <a:bodyPr wrap="square" rtlCol="0">
            <a:spAutoFit/>
          </a:bodyPr>
          <a:lstStyle/>
          <a:p>
            <a:pPr algn="ctr" defTabSz="1371600">
              <a:defRPr/>
            </a:pPr>
            <a:r>
              <a:rPr lang="fr-FR" sz="4200" b="1">
                <a:solidFill>
                  <a:prstClr val="black"/>
                </a:solidFill>
                <a:latin typeface="Calibri" panose="020F0502020204030204"/>
              </a:rPr>
              <a:t>L’analyse intégrée!</a:t>
            </a:r>
          </a:p>
        </p:txBody>
      </p:sp>
      <p:sp>
        <p:nvSpPr>
          <p:cNvPr id="2" name="Title 1"/>
          <p:cNvSpPr>
            <a:spLocks noGrp="1"/>
          </p:cNvSpPr>
          <p:nvPr>
            <p:ph type="title"/>
          </p:nvPr>
        </p:nvSpPr>
        <p:spPr>
          <a:xfrm>
            <a:off x="762000" y="547689"/>
            <a:ext cx="17221200" cy="1166812"/>
          </a:xfrm>
        </p:spPr>
        <p:txBody>
          <a:bodyPr/>
          <a:lstStyle/>
          <a:p>
            <a:r>
              <a:rPr lang="fr-FR" sz="4400"/>
              <a:t>Pour surmonter ces limites, il faut commencer à réfléchir plus largement à la saisie et aux domaines des données.</a:t>
            </a:r>
            <a:endParaRPr lang="en-US" sz="4400"/>
          </a:p>
        </p:txBody>
      </p:sp>
      <p:sp>
        <p:nvSpPr>
          <p:cNvPr id="5" name="TextBox 4">
            <a:extLst>
              <a:ext uri="{FF2B5EF4-FFF2-40B4-BE49-F238E27FC236}">
                <a16:creationId xmlns:a16="http://schemas.microsoft.com/office/drawing/2014/main" id="{F8EFB801-49D8-E338-825C-A9E9E07C0D58}"/>
              </a:ext>
            </a:extLst>
          </p:cNvPr>
          <p:cNvSpPr txBox="1"/>
          <p:nvPr/>
        </p:nvSpPr>
        <p:spPr>
          <a:xfrm>
            <a:off x="135082" y="9785639"/>
            <a:ext cx="356148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92929"/>
                </a:solidFill>
                <a:latin typeface="Poppins"/>
              </a:rPr>
              <a:t>Formation </a:t>
            </a:r>
            <a:r>
              <a:rPr lang="en-US" b="1" dirty="0" err="1">
                <a:solidFill>
                  <a:srgbClr val="292929"/>
                </a:solidFill>
                <a:latin typeface="Poppins"/>
              </a:rPr>
              <a:t>Complète</a:t>
            </a:r>
            <a:r>
              <a:rPr lang="en-US" b="1" dirty="0">
                <a:solidFill>
                  <a:srgbClr val="292929"/>
                </a:solidFill>
                <a:latin typeface="Poppins"/>
                <a:cs typeface="Poppins"/>
              </a:rPr>
              <a:t> 2022</a:t>
            </a:r>
            <a:r>
              <a:rPr lang="en-US" dirty="0">
                <a:latin typeface="Poppins"/>
                <a:cs typeface="Poppins"/>
              </a:rPr>
              <a:t>​</a:t>
            </a:r>
            <a:endParaRPr lang="en-US" dirty="0"/>
          </a:p>
        </p:txBody>
      </p:sp>
    </p:spTree>
    <p:extLst>
      <p:ext uri="{BB962C8B-B14F-4D97-AF65-F5344CB8AC3E}">
        <p14:creationId xmlns:p14="http://schemas.microsoft.com/office/powerpoint/2010/main" val="37203359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09A8F7F-5F33-4C8F-B73E-0BA6F3719D9A}"/>
              </a:ext>
            </a:extLst>
          </p:cNvPr>
          <p:cNvSpPr txBox="1"/>
          <p:nvPr/>
        </p:nvSpPr>
        <p:spPr>
          <a:xfrm>
            <a:off x="6989355" y="7272704"/>
            <a:ext cx="1845442" cy="507831"/>
          </a:xfrm>
          <a:prstGeom prst="rect">
            <a:avLst/>
          </a:prstGeom>
          <a:noFill/>
        </p:spPr>
        <p:txBody>
          <a:bodyPr wrap="none" rtlCol="0">
            <a:spAutoFit/>
          </a:bodyPr>
          <a:lstStyle/>
          <a:p>
            <a:pPr defTabSz="1371600">
              <a:defRPr/>
            </a:pPr>
            <a:r>
              <a:rPr lang="en-US" sz="2700" b="1">
                <a:solidFill>
                  <a:srgbClr val="4472C4"/>
                </a:solidFill>
                <a:latin typeface="Calibri" panose="020F0502020204030204"/>
              </a:rPr>
              <a:t>Intelligence</a:t>
            </a:r>
          </a:p>
        </p:txBody>
      </p:sp>
      <p:sp>
        <p:nvSpPr>
          <p:cNvPr id="11" name="Rectangle 10">
            <a:extLst>
              <a:ext uri="{FF2B5EF4-FFF2-40B4-BE49-F238E27FC236}">
                <a16:creationId xmlns:a16="http://schemas.microsoft.com/office/drawing/2014/main" id="{8BD682BB-9C84-4BE4-9618-245E21027C9A}"/>
              </a:ext>
            </a:extLst>
          </p:cNvPr>
          <p:cNvSpPr/>
          <p:nvPr/>
        </p:nvSpPr>
        <p:spPr>
          <a:xfrm>
            <a:off x="2788062" y="7876508"/>
            <a:ext cx="3985536" cy="5747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2700">
                <a:solidFill>
                  <a:prstClr val="white"/>
                </a:solidFill>
                <a:latin typeface="Calibri" panose="020F0502020204030204"/>
              </a:rPr>
              <a:t>Plan </a:t>
            </a:r>
            <a:r>
              <a:rPr lang="en-US" sz="2700" err="1">
                <a:solidFill>
                  <a:prstClr val="white"/>
                </a:solidFill>
                <a:latin typeface="Calibri" panose="020F0502020204030204"/>
              </a:rPr>
              <a:t>d’analyse</a:t>
            </a:r>
            <a:r>
              <a:rPr lang="en-US" sz="2700">
                <a:solidFill>
                  <a:prstClr val="white"/>
                </a:solidFill>
                <a:latin typeface="Calibri" panose="020F0502020204030204"/>
              </a:rPr>
              <a:t> 4</a:t>
            </a:r>
          </a:p>
        </p:txBody>
      </p:sp>
      <p:sp>
        <p:nvSpPr>
          <p:cNvPr id="14" name="TextBox 13">
            <a:extLst>
              <a:ext uri="{FF2B5EF4-FFF2-40B4-BE49-F238E27FC236}">
                <a16:creationId xmlns:a16="http://schemas.microsoft.com/office/drawing/2014/main" id="{CD696F09-9DA9-4353-856A-87DA9111511D}"/>
              </a:ext>
            </a:extLst>
          </p:cNvPr>
          <p:cNvSpPr txBox="1"/>
          <p:nvPr/>
        </p:nvSpPr>
        <p:spPr>
          <a:xfrm>
            <a:off x="6989355" y="5201869"/>
            <a:ext cx="1845442" cy="507831"/>
          </a:xfrm>
          <a:prstGeom prst="rect">
            <a:avLst/>
          </a:prstGeom>
          <a:noFill/>
        </p:spPr>
        <p:txBody>
          <a:bodyPr wrap="none" rtlCol="0">
            <a:spAutoFit/>
          </a:bodyPr>
          <a:lstStyle/>
          <a:p>
            <a:pPr defTabSz="1371600">
              <a:defRPr/>
            </a:pPr>
            <a:r>
              <a:rPr lang="en-US" sz="2700" b="1">
                <a:solidFill>
                  <a:srgbClr val="4472C4"/>
                </a:solidFill>
                <a:latin typeface="Calibri" panose="020F0502020204030204"/>
              </a:rPr>
              <a:t>Intelligence</a:t>
            </a:r>
          </a:p>
        </p:txBody>
      </p:sp>
      <p:sp>
        <p:nvSpPr>
          <p:cNvPr id="16" name="Rectangle 15">
            <a:extLst>
              <a:ext uri="{FF2B5EF4-FFF2-40B4-BE49-F238E27FC236}">
                <a16:creationId xmlns:a16="http://schemas.microsoft.com/office/drawing/2014/main" id="{05999B7F-EF9F-4411-B831-BF26DE1D0E01}"/>
              </a:ext>
            </a:extLst>
          </p:cNvPr>
          <p:cNvSpPr/>
          <p:nvPr/>
        </p:nvSpPr>
        <p:spPr>
          <a:xfrm>
            <a:off x="2788062" y="5805671"/>
            <a:ext cx="3931416" cy="553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2700">
                <a:solidFill>
                  <a:prstClr val="white"/>
                </a:solidFill>
                <a:latin typeface="Calibri" panose="020F0502020204030204"/>
              </a:rPr>
              <a:t>Plan </a:t>
            </a:r>
            <a:r>
              <a:rPr lang="en-US" sz="2700" err="1">
                <a:solidFill>
                  <a:prstClr val="white"/>
                </a:solidFill>
                <a:latin typeface="Calibri" panose="020F0502020204030204"/>
              </a:rPr>
              <a:t>d’analyse</a:t>
            </a:r>
            <a:r>
              <a:rPr lang="en-US" sz="2700">
                <a:solidFill>
                  <a:prstClr val="white"/>
                </a:solidFill>
                <a:latin typeface="Calibri" panose="020F0502020204030204"/>
              </a:rPr>
              <a:t> 3</a:t>
            </a:r>
          </a:p>
        </p:txBody>
      </p:sp>
      <p:sp>
        <p:nvSpPr>
          <p:cNvPr id="18" name="TextBox 17">
            <a:extLst>
              <a:ext uri="{FF2B5EF4-FFF2-40B4-BE49-F238E27FC236}">
                <a16:creationId xmlns:a16="http://schemas.microsoft.com/office/drawing/2014/main" id="{4066A24A-2CA1-40E0-A5F6-FD4141DE7392}"/>
              </a:ext>
            </a:extLst>
          </p:cNvPr>
          <p:cNvSpPr txBox="1"/>
          <p:nvPr/>
        </p:nvSpPr>
        <p:spPr>
          <a:xfrm>
            <a:off x="6989355" y="2983748"/>
            <a:ext cx="1845442" cy="507831"/>
          </a:xfrm>
          <a:prstGeom prst="rect">
            <a:avLst/>
          </a:prstGeom>
          <a:noFill/>
        </p:spPr>
        <p:txBody>
          <a:bodyPr wrap="none" rtlCol="0">
            <a:spAutoFit/>
          </a:bodyPr>
          <a:lstStyle/>
          <a:p>
            <a:pPr defTabSz="1371600">
              <a:defRPr/>
            </a:pPr>
            <a:r>
              <a:rPr lang="en-US" sz="2700" b="1">
                <a:solidFill>
                  <a:srgbClr val="4472C4"/>
                </a:solidFill>
                <a:latin typeface="Calibri" panose="020F0502020204030204"/>
              </a:rPr>
              <a:t>Intelligence</a:t>
            </a:r>
          </a:p>
        </p:txBody>
      </p:sp>
      <p:sp>
        <p:nvSpPr>
          <p:cNvPr id="20" name="Rectangle 19">
            <a:extLst>
              <a:ext uri="{FF2B5EF4-FFF2-40B4-BE49-F238E27FC236}">
                <a16:creationId xmlns:a16="http://schemas.microsoft.com/office/drawing/2014/main" id="{23858D80-9337-468B-85A3-5DF1E4529841}"/>
              </a:ext>
            </a:extLst>
          </p:cNvPr>
          <p:cNvSpPr/>
          <p:nvPr/>
        </p:nvSpPr>
        <p:spPr>
          <a:xfrm>
            <a:off x="2788062" y="3587552"/>
            <a:ext cx="3931416" cy="5537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2700">
                <a:solidFill>
                  <a:prstClr val="white"/>
                </a:solidFill>
                <a:latin typeface="Calibri" panose="020F0502020204030204"/>
              </a:rPr>
              <a:t>Plan </a:t>
            </a:r>
            <a:r>
              <a:rPr lang="en-US" sz="2700" err="1">
                <a:solidFill>
                  <a:prstClr val="white"/>
                </a:solidFill>
                <a:latin typeface="Calibri" panose="020F0502020204030204"/>
              </a:rPr>
              <a:t>d’analyse</a:t>
            </a:r>
            <a:r>
              <a:rPr lang="en-US" sz="2700">
                <a:solidFill>
                  <a:prstClr val="white"/>
                </a:solidFill>
                <a:latin typeface="Calibri" panose="020F0502020204030204"/>
              </a:rPr>
              <a:t> 2</a:t>
            </a:r>
          </a:p>
        </p:txBody>
      </p:sp>
      <p:sp>
        <p:nvSpPr>
          <p:cNvPr id="22" name="TextBox 21">
            <a:extLst>
              <a:ext uri="{FF2B5EF4-FFF2-40B4-BE49-F238E27FC236}">
                <a16:creationId xmlns:a16="http://schemas.microsoft.com/office/drawing/2014/main" id="{87BE5B7A-0400-421D-A5CD-32D93CE85D09}"/>
              </a:ext>
            </a:extLst>
          </p:cNvPr>
          <p:cNvSpPr txBox="1"/>
          <p:nvPr/>
        </p:nvSpPr>
        <p:spPr>
          <a:xfrm>
            <a:off x="6989355" y="707065"/>
            <a:ext cx="1845442" cy="507831"/>
          </a:xfrm>
          <a:prstGeom prst="rect">
            <a:avLst/>
          </a:prstGeom>
          <a:noFill/>
        </p:spPr>
        <p:txBody>
          <a:bodyPr wrap="none" rtlCol="0">
            <a:spAutoFit/>
          </a:bodyPr>
          <a:lstStyle/>
          <a:p>
            <a:pPr defTabSz="1371600">
              <a:defRPr/>
            </a:pPr>
            <a:r>
              <a:rPr lang="en-US" sz="2700" b="1">
                <a:solidFill>
                  <a:srgbClr val="4472C4"/>
                </a:solidFill>
                <a:latin typeface="Calibri" panose="020F0502020204030204"/>
              </a:rPr>
              <a:t>Intelligence</a:t>
            </a:r>
          </a:p>
        </p:txBody>
      </p:sp>
      <p:sp>
        <p:nvSpPr>
          <p:cNvPr id="23" name="TextBox 22">
            <a:extLst>
              <a:ext uri="{FF2B5EF4-FFF2-40B4-BE49-F238E27FC236}">
                <a16:creationId xmlns:a16="http://schemas.microsoft.com/office/drawing/2014/main" id="{BCD4CE95-168D-4C8B-956D-017CCAB82B8F}"/>
              </a:ext>
            </a:extLst>
          </p:cNvPr>
          <p:cNvSpPr txBox="1"/>
          <p:nvPr/>
        </p:nvSpPr>
        <p:spPr>
          <a:xfrm>
            <a:off x="2643274" y="657259"/>
            <a:ext cx="3297634" cy="507831"/>
          </a:xfrm>
          <a:prstGeom prst="rect">
            <a:avLst/>
          </a:prstGeom>
          <a:noFill/>
        </p:spPr>
        <p:txBody>
          <a:bodyPr wrap="none" rtlCol="0">
            <a:spAutoFit/>
          </a:bodyPr>
          <a:lstStyle/>
          <a:p>
            <a:pPr defTabSz="1371600">
              <a:defRPr/>
            </a:pPr>
            <a:r>
              <a:rPr lang="en-US" sz="2700" b="1">
                <a:solidFill>
                  <a:prstClr val="black"/>
                </a:solidFill>
                <a:latin typeface="Calibri" panose="020F0502020204030204"/>
              </a:rPr>
              <a:t>Source 1 des </a:t>
            </a:r>
            <a:r>
              <a:rPr lang="en-US" sz="2700" b="1" err="1">
                <a:solidFill>
                  <a:prstClr val="black"/>
                </a:solidFill>
                <a:latin typeface="Calibri" panose="020F0502020204030204"/>
              </a:rPr>
              <a:t>données</a:t>
            </a:r>
            <a:endParaRPr lang="en-US" sz="2700" b="1">
              <a:solidFill>
                <a:prstClr val="black"/>
              </a:solidFill>
              <a:latin typeface="Calibri" panose="020F0502020204030204"/>
            </a:endParaRPr>
          </a:p>
        </p:txBody>
      </p:sp>
      <p:sp>
        <p:nvSpPr>
          <p:cNvPr id="24" name="Rectangle 23">
            <a:extLst>
              <a:ext uri="{FF2B5EF4-FFF2-40B4-BE49-F238E27FC236}">
                <a16:creationId xmlns:a16="http://schemas.microsoft.com/office/drawing/2014/main" id="{69B09756-F18A-4D3C-BCF6-91D8F8BDAF1D}"/>
              </a:ext>
            </a:extLst>
          </p:cNvPr>
          <p:cNvSpPr/>
          <p:nvPr/>
        </p:nvSpPr>
        <p:spPr>
          <a:xfrm>
            <a:off x="2788062" y="1310867"/>
            <a:ext cx="3931416" cy="5248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2700">
                <a:solidFill>
                  <a:prstClr val="white"/>
                </a:solidFill>
                <a:latin typeface="Calibri" panose="020F0502020204030204"/>
              </a:rPr>
              <a:t>Plan </a:t>
            </a:r>
            <a:r>
              <a:rPr lang="en-US" sz="2700" err="1">
                <a:solidFill>
                  <a:prstClr val="white"/>
                </a:solidFill>
                <a:latin typeface="Calibri" panose="020F0502020204030204"/>
              </a:rPr>
              <a:t>d’analyse</a:t>
            </a:r>
            <a:r>
              <a:rPr lang="en-US" sz="2700">
                <a:solidFill>
                  <a:prstClr val="white"/>
                </a:solidFill>
                <a:latin typeface="Calibri" panose="020F0502020204030204"/>
              </a:rPr>
              <a:t> 1</a:t>
            </a:r>
          </a:p>
        </p:txBody>
      </p:sp>
      <p:cxnSp>
        <p:nvCxnSpPr>
          <p:cNvPr id="25" name="Straight Arrow Connector 24">
            <a:extLst>
              <a:ext uri="{FF2B5EF4-FFF2-40B4-BE49-F238E27FC236}">
                <a16:creationId xmlns:a16="http://schemas.microsoft.com/office/drawing/2014/main" id="{9F0C1700-4407-46E5-9D7A-2F4ACCBA5FD4}"/>
              </a:ext>
            </a:extLst>
          </p:cNvPr>
          <p:cNvCxnSpPr>
            <a:cxnSpLocks/>
          </p:cNvCxnSpPr>
          <p:nvPr/>
        </p:nvCxnSpPr>
        <p:spPr>
          <a:xfrm>
            <a:off x="5867400" y="934257"/>
            <a:ext cx="914400" cy="0"/>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03A420D-70EA-4677-BC76-C83E4BC15DA2}"/>
              </a:ext>
            </a:extLst>
          </p:cNvPr>
          <p:cNvSpPr txBox="1"/>
          <p:nvPr/>
        </p:nvSpPr>
        <p:spPr>
          <a:xfrm>
            <a:off x="11352473" y="4430012"/>
            <a:ext cx="1978234" cy="507831"/>
          </a:xfrm>
          <a:prstGeom prst="rect">
            <a:avLst/>
          </a:prstGeom>
          <a:noFill/>
        </p:spPr>
        <p:txBody>
          <a:bodyPr wrap="none" rtlCol="0">
            <a:spAutoFit/>
          </a:bodyPr>
          <a:lstStyle/>
          <a:p>
            <a:pPr defTabSz="1371600">
              <a:defRPr/>
            </a:pPr>
            <a:r>
              <a:rPr lang="en-US" sz="2700" b="1">
                <a:solidFill>
                  <a:srgbClr val="FFC000"/>
                </a:solidFill>
                <a:latin typeface="Calibri" panose="020F0502020204030204"/>
              </a:rPr>
              <a:t>Perspectives</a:t>
            </a:r>
          </a:p>
        </p:txBody>
      </p:sp>
      <p:sp>
        <p:nvSpPr>
          <p:cNvPr id="27" name="TextBox 26">
            <a:extLst>
              <a:ext uri="{FF2B5EF4-FFF2-40B4-BE49-F238E27FC236}">
                <a16:creationId xmlns:a16="http://schemas.microsoft.com/office/drawing/2014/main" id="{146D8EF8-D9A7-4C18-83B3-EF290B9575A4}"/>
              </a:ext>
            </a:extLst>
          </p:cNvPr>
          <p:cNvSpPr txBox="1"/>
          <p:nvPr/>
        </p:nvSpPr>
        <p:spPr>
          <a:xfrm>
            <a:off x="14669645" y="4469902"/>
            <a:ext cx="2872581" cy="507831"/>
          </a:xfrm>
          <a:prstGeom prst="rect">
            <a:avLst/>
          </a:prstGeom>
          <a:noFill/>
        </p:spPr>
        <p:txBody>
          <a:bodyPr wrap="none" rtlCol="0">
            <a:spAutoFit/>
          </a:bodyPr>
          <a:lstStyle/>
          <a:p>
            <a:pPr defTabSz="1371600">
              <a:defRPr/>
            </a:pPr>
            <a:r>
              <a:rPr lang="en-US" sz="2700" b="1">
                <a:solidFill>
                  <a:srgbClr val="70AD47"/>
                </a:solidFill>
                <a:latin typeface="Calibri" panose="020F0502020204030204"/>
              </a:rPr>
              <a:t>Recommendations</a:t>
            </a:r>
          </a:p>
        </p:txBody>
      </p:sp>
      <p:cxnSp>
        <p:nvCxnSpPr>
          <p:cNvPr id="29" name="Straight Arrow Connector 28">
            <a:extLst>
              <a:ext uri="{FF2B5EF4-FFF2-40B4-BE49-F238E27FC236}">
                <a16:creationId xmlns:a16="http://schemas.microsoft.com/office/drawing/2014/main" id="{7186A798-1CF1-458E-AC04-0F56FF1B6D11}"/>
              </a:ext>
            </a:extLst>
          </p:cNvPr>
          <p:cNvCxnSpPr>
            <a:cxnSpLocks/>
            <a:stCxn id="22" idx="3"/>
          </p:cNvCxnSpPr>
          <p:nvPr/>
        </p:nvCxnSpPr>
        <p:spPr>
          <a:xfrm>
            <a:off x="8916711" y="984064"/>
            <a:ext cx="1927356" cy="2700968"/>
          </a:xfrm>
          <a:prstGeom prst="straightConnector1">
            <a:avLst/>
          </a:prstGeom>
          <a:ln w="4762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4FC5EDE2-87A9-4D18-BA33-0395A6C1E5B3}"/>
              </a:ext>
            </a:extLst>
          </p:cNvPr>
          <p:cNvCxnSpPr>
            <a:cxnSpLocks/>
          </p:cNvCxnSpPr>
          <p:nvPr/>
        </p:nvCxnSpPr>
        <p:spPr>
          <a:xfrm>
            <a:off x="8962108" y="3229963"/>
            <a:ext cx="1915001" cy="982640"/>
          </a:xfrm>
          <a:prstGeom prst="straightConnector1">
            <a:avLst/>
          </a:prstGeom>
          <a:ln w="4762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DA59C99B-2A35-49BC-8C64-4ED7E32CB5BE}"/>
              </a:ext>
            </a:extLst>
          </p:cNvPr>
          <p:cNvCxnSpPr>
            <a:cxnSpLocks/>
          </p:cNvCxnSpPr>
          <p:nvPr/>
        </p:nvCxnSpPr>
        <p:spPr>
          <a:xfrm flipV="1">
            <a:off x="8962108" y="4815941"/>
            <a:ext cx="1915001" cy="662928"/>
          </a:xfrm>
          <a:prstGeom prst="straightConnector1">
            <a:avLst/>
          </a:prstGeom>
          <a:ln w="4762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40E61F11-0C2A-4703-87E0-0379ED841BF8}"/>
              </a:ext>
            </a:extLst>
          </p:cNvPr>
          <p:cNvCxnSpPr>
            <a:cxnSpLocks/>
            <a:stCxn id="9" idx="3"/>
          </p:cNvCxnSpPr>
          <p:nvPr/>
        </p:nvCxnSpPr>
        <p:spPr>
          <a:xfrm flipV="1">
            <a:off x="8916712" y="5273128"/>
            <a:ext cx="2073056" cy="2276576"/>
          </a:xfrm>
          <a:prstGeom prst="straightConnector1">
            <a:avLst/>
          </a:prstGeom>
          <a:ln w="4762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46F7E00B-0200-4680-96DA-FE54D86421FC}"/>
              </a:ext>
            </a:extLst>
          </p:cNvPr>
          <p:cNvCxnSpPr>
            <a:cxnSpLocks/>
          </p:cNvCxnSpPr>
          <p:nvPr/>
        </p:nvCxnSpPr>
        <p:spPr>
          <a:xfrm>
            <a:off x="13365480" y="4746386"/>
            <a:ext cx="1097280" cy="0"/>
          </a:xfrm>
          <a:prstGeom prst="straightConnector1">
            <a:avLst/>
          </a:prstGeom>
          <a:ln w="4762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6E222B1E-E4E4-49B5-8F6B-16BC3BFFB44C}"/>
              </a:ext>
            </a:extLst>
          </p:cNvPr>
          <p:cNvSpPr/>
          <p:nvPr/>
        </p:nvSpPr>
        <p:spPr>
          <a:xfrm>
            <a:off x="6941522" y="364492"/>
            <a:ext cx="4175003" cy="8065916"/>
          </a:xfrm>
          <a:prstGeom prst="rect">
            <a:avLst/>
          </a:prstGeom>
          <a:noFill/>
          <a:ln w="34925">
            <a:solidFill>
              <a:schemeClr val="accent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0" name="Rectangle 39">
            <a:extLst>
              <a:ext uri="{FF2B5EF4-FFF2-40B4-BE49-F238E27FC236}">
                <a16:creationId xmlns:a16="http://schemas.microsoft.com/office/drawing/2014/main" id="{5556EA67-448F-4EED-BDC9-9CD896DF95A5}"/>
              </a:ext>
            </a:extLst>
          </p:cNvPr>
          <p:cNvSpPr/>
          <p:nvPr/>
        </p:nvSpPr>
        <p:spPr>
          <a:xfrm>
            <a:off x="6921506" y="8430407"/>
            <a:ext cx="4195019" cy="70739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fr-FR" sz="2700">
                <a:solidFill>
                  <a:prstClr val="white"/>
                </a:solidFill>
                <a:latin typeface="Calibri" panose="020F0502020204030204"/>
              </a:rPr>
              <a:t>Analyse intégrée</a:t>
            </a:r>
          </a:p>
        </p:txBody>
      </p:sp>
      <p:sp>
        <p:nvSpPr>
          <p:cNvPr id="41" name="TextBox 40">
            <a:extLst>
              <a:ext uri="{FF2B5EF4-FFF2-40B4-BE49-F238E27FC236}">
                <a16:creationId xmlns:a16="http://schemas.microsoft.com/office/drawing/2014/main" id="{0FFA334A-1165-4087-AD24-FC4A7921B857}"/>
              </a:ext>
            </a:extLst>
          </p:cNvPr>
          <p:cNvSpPr txBox="1"/>
          <p:nvPr/>
        </p:nvSpPr>
        <p:spPr>
          <a:xfrm>
            <a:off x="302984" y="1214896"/>
            <a:ext cx="2227631" cy="8402300"/>
          </a:xfrm>
          <a:prstGeom prst="rect">
            <a:avLst/>
          </a:prstGeom>
          <a:noFill/>
        </p:spPr>
        <p:txBody>
          <a:bodyPr wrap="square" rtlCol="0">
            <a:spAutoFit/>
          </a:bodyPr>
          <a:lstStyle/>
          <a:p>
            <a:pPr defTabSz="1371600">
              <a:defRPr/>
            </a:pPr>
            <a:r>
              <a:rPr lang="fr-FR" sz="2000" b="1">
                <a:solidFill>
                  <a:prstClr val="black"/>
                </a:solidFill>
                <a:latin typeface="Calibri" panose="020F0502020204030204"/>
              </a:rPr>
              <a:t>Domaines des sources de données : </a:t>
            </a:r>
            <a:r>
              <a:rPr lang="fr-FR" sz="2000">
                <a:solidFill>
                  <a:prstClr val="black"/>
                </a:solidFill>
                <a:latin typeface="Calibri" panose="020F0502020204030204"/>
              </a:rPr>
              <a:t>opinion des individus et des communautés, perspectives socio-comportementales, identification des lacunes en matière d'information, communication des directives sanitaires et réaction de la société, communication et comportement du public vis-à-vis des directives sanitaires, activités des autorités sanitaires pour promouvoir un bon comportement de santé, points faibles du système de santé.</a:t>
            </a:r>
          </a:p>
        </p:txBody>
      </p:sp>
      <p:sp>
        <p:nvSpPr>
          <p:cNvPr id="42" name="Rectangle 41">
            <a:extLst>
              <a:ext uri="{FF2B5EF4-FFF2-40B4-BE49-F238E27FC236}">
                <a16:creationId xmlns:a16="http://schemas.microsoft.com/office/drawing/2014/main" id="{A5F00FAE-3836-4D37-A35B-7A47135A6083}"/>
              </a:ext>
            </a:extLst>
          </p:cNvPr>
          <p:cNvSpPr/>
          <p:nvPr/>
        </p:nvSpPr>
        <p:spPr>
          <a:xfrm>
            <a:off x="11352473" y="333176"/>
            <a:ext cx="3317172" cy="8065916"/>
          </a:xfrm>
          <a:prstGeom prst="rect">
            <a:avLst/>
          </a:prstGeom>
          <a:noFill/>
          <a:ln w="34925">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3" name="Rectangle 42">
            <a:extLst>
              <a:ext uri="{FF2B5EF4-FFF2-40B4-BE49-F238E27FC236}">
                <a16:creationId xmlns:a16="http://schemas.microsoft.com/office/drawing/2014/main" id="{957BD752-FCE6-49B6-9286-F75BEB5DA8B3}"/>
              </a:ext>
            </a:extLst>
          </p:cNvPr>
          <p:cNvSpPr/>
          <p:nvPr/>
        </p:nvSpPr>
        <p:spPr>
          <a:xfrm>
            <a:off x="11338568" y="8382561"/>
            <a:ext cx="3331077" cy="133028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371600">
              <a:defRPr/>
            </a:pPr>
            <a:r>
              <a:rPr lang="fr-FR" sz="2400" dirty="0">
                <a:latin typeface="Calibri" panose="020F0502020204030204"/>
              </a:rPr>
              <a:t>D</a:t>
            </a:r>
            <a:r>
              <a:rPr lang="fr-FR" sz="2400" dirty="0">
                <a:ea typeface="+mn-lt"/>
                <a:cs typeface="+mn-lt"/>
              </a:rPr>
              <a:t>écision</a:t>
            </a:r>
            <a:r>
              <a:rPr lang="fr-FR" sz="2400" dirty="0">
                <a:latin typeface="Calibri" panose="020F0502020204030204"/>
              </a:rPr>
              <a:t> fondée sur l'analyse de la matrice des menaces</a:t>
            </a:r>
          </a:p>
        </p:txBody>
      </p:sp>
      <p:grpSp>
        <p:nvGrpSpPr>
          <p:cNvPr id="3" name="Group 2">
            <a:extLst>
              <a:ext uri="{FF2B5EF4-FFF2-40B4-BE49-F238E27FC236}">
                <a16:creationId xmlns:a16="http://schemas.microsoft.com/office/drawing/2014/main" id="{B810D436-085F-A979-D2BD-92A5769C976F}"/>
              </a:ext>
            </a:extLst>
          </p:cNvPr>
          <p:cNvGrpSpPr/>
          <p:nvPr/>
        </p:nvGrpSpPr>
        <p:grpSpPr>
          <a:xfrm>
            <a:off x="2643274" y="2933700"/>
            <a:ext cx="4138526" cy="507831"/>
            <a:chOff x="2643274" y="2933700"/>
            <a:chExt cx="4138526" cy="507831"/>
          </a:xfrm>
        </p:grpSpPr>
        <p:sp>
          <p:nvSpPr>
            <p:cNvPr id="31" name="TextBox 30">
              <a:extLst>
                <a:ext uri="{FF2B5EF4-FFF2-40B4-BE49-F238E27FC236}">
                  <a16:creationId xmlns:a16="http://schemas.microsoft.com/office/drawing/2014/main" id="{BAF19715-D773-8AB0-E308-7BABE9C22ABA}"/>
                </a:ext>
              </a:extLst>
            </p:cNvPr>
            <p:cNvSpPr txBox="1"/>
            <p:nvPr/>
          </p:nvSpPr>
          <p:spPr>
            <a:xfrm>
              <a:off x="2643274" y="2933700"/>
              <a:ext cx="3297634" cy="507831"/>
            </a:xfrm>
            <a:prstGeom prst="rect">
              <a:avLst/>
            </a:prstGeom>
            <a:noFill/>
          </p:spPr>
          <p:txBody>
            <a:bodyPr wrap="none" rtlCol="0">
              <a:spAutoFit/>
            </a:bodyPr>
            <a:lstStyle/>
            <a:p>
              <a:pPr defTabSz="1371600">
                <a:defRPr/>
              </a:pPr>
              <a:r>
                <a:rPr lang="en-US" sz="2700" b="1">
                  <a:solidFill>
                    <a:prstClr val="black"/>
                  </a:solidFill>
                  <a:latin typeface="Calibri" panose="020F0502020204030204"/>
                </a:rPr>
                <a:t>Source 2 des </a:t>
              </a:r>
              <a:r>
                <a:rPr lang="en-US" sz="2700" b="1" err="1">
                  <a:solidFill>
                    <a:prstClr val="black"/>
                  </a:solidFill>
                  <a:latin typeface="Calibri" panose="020F0502020204030204"/>
                </a:rPr>
                <a:t>données</a:t>
              </a:r>
              <a:endParaRPr lang="en-US" sz="2700" b="1">
                <a:solidFill>
                  <a:prstClr val="black"/>
                </a:solidFill>
                <a:latin typeface="Calibri" panose="020F0502020204030204"/>
              </a:endParaRPr>
            </a:p>
          </p:txBody>
        </p:sp>
        <p:cxnSp>
          <p:nvCxnSpPr>
            <p:cNvPr id="33" name="Straight Arrow Connector 32">
              <a:extLst>
                <a:ext uri="{FF2B5EF4-FFF2-40B4-BE49-F238E27FC236}">
                  <a16:creationId xmlns:a16="http://schemas.microsoft.com/office/drawing/2014/main" id="{1456AE22-415C-71AC-F7E8-C67FA77528EE}"/>
                </a:ext>
              </a:extLst>
            </p:cNvPr>
            <p:cNvCxnSpPr>
              <a:cxnSpLocks/>
            </p:cNvCxnSpPr>
            <p:nvPr/>
          </p:nvCxnSpPr>
          <p:spPr>
            <a:xfrm>
              <a:off x="5867400" y="3210698"/>
              <a:ext cx="914400" cy="0"/>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291E94AF-DB79-8D0C-E422-998D60BCB0F4}"/>
              </a:ext>
            </a:extLst>
          </p:cNvPr>
          <p:cNvGrpSpPr/>
          <p:nvPr/>
        </p:nvGrpSpPr>
        <p:grpSpPr>
          <a:xfrm>
            <a:off x="2643274" y="5169069"/>
            <a:ext cx="4138526" cy="507831"/>
            <a:chOff x="2643274" y="2933700"/>
            <a:chExt cx="4138526" cy="507831"/>
          </a:xfrm>
        </p:grpSpPr>
        <p:sp>
          <p:nvSpPr>
            <p:cNvPr id="36" name="TextBox 35">
              <a:extLst>
                <a:ext uri="{FF2B5EF4-FFF2-40B4-BE49-F238E27FC236}">
                  <a16:creationId xmlns:a16="http://schemas.microsoft.com/office/drawing/2014/main" id="{B26B080F-63C2-D4D8-F021-BBB5170A23B2}"/>
                </a:ext>
              </a:extLst>
            </p:cNvPr>
            <p:cNvSpPr txBox="1"/>
            <p:nvPr/>
          </p:nvSpPr>
          <p:spPr>
            <a:xfrm>
              <a:off x="2643274" y="2933700"/>
              <a:ext cx="3297634" cy="507831"/>
            </a:xfrm>
            <a:prstGeom prst="rect">
              <a:avLst/>
            </a:prstGeom>
            <a:noFill/>
          </p:spPr>
          <p:txBody>
            <a:bodyPr wrap="none" rtlCol="0">
              <a:spAutoFit/>
            </a:bodyPr>
            <a:lstStyle/>
            <a:p>
              <a:pPr defTabSz="1371600">
                <a:defRPr/>
              </a:pPr>
              <a:r>
                <a:rPr lang="en-US" sz="2700" b="1">
                  <a:solidFill>
                    <a:prstClr val="black"/>
                  </a:solidFill>
                  <a:latin typeface="Calibri" panose="020F0502020204030204"/>
                </a:rPr>
                <a:t>Source 3 des </a:t>
              </a:r>
              <a:r>
                <a:rPr lang="en-US" sz="2700" b="1" err="1">
                  <a:solidFill>
                    <a:prstClr val="black"/>
                  </a:solidFill>
                  <a:latin typeface="Calibri" panose="020F0502020204030204"/>
                </a:rPr>
                <a:t>données</a:t>
              </a:r>
              <a:endParaRPr lang="en-US" sz="2700" b="1">
                <a:solidFill>
                  <a:prstClr val="black"/>
                </a:solidFill>
                <a:latin typeface="Calibri" panose="020F0502020204030204"/>
              </a:endParaRPr>
            </a:p>
          </p:txBody>
        </p:sp>
        <p:cxnSp>
          <p:nvCxnSpPr>
            <p:cNvPr id="38" name="Straight Arrow Connector 37">
              <a:extLst>
                <a:ext uri="{FF2B5EF4-FFF2-40B4-BE49-F238E27FC236}">
                  <a16:creationId xmlns:a16="http://schemas.microsoft.com/office/drawing/2014/main" id="{C8C0040B-E500-0C7B-941D-0DC64F6C9A47}"/>
                </a:ext>
              </a:extLst>
            </p:cNvPr>
            <p:cNvCxnSpPr>
              <a:cxnSpLocks/>
            </p:cNvCxnSpPr>
            <p:nvPr/>
          </p:nvCxnSpPr>
          <p:spPr>
            <a:xfrm>
              <a:off x="5867400" y="3210698"/>
              <a:ext cx="914400" cy="0"/>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92581978-5569-0EFE-2E90-6F926C58171C}"/>
              </a:ext>
            </a:extLst>
          </p:cNvPr>
          <p:cNvGrpSpPr/>
          <p:nvPr/>
        </p:nvGrpSpPr>
        <p:grpSpPr>
          <a:xfrm>
            <a:off x="2643274" y="7277100"/>
            <a:ext cx="4138526" cy="507831"/>
            <a:chOff x="2643274" y="2933700"/>
            <a:chExt cx="4138526" cy="507831"/>
          </a:xfrm>
        </p:grpSpPr>
        <p:sp>
          <p:nvSpPr>
            <p:cNvPr id="45" name="TextBox 44">
              <a:extLst>
                <a:ext uri="{FF2B5EF4-FFF2-40B4-BE49-F238E27FC236}">
                  <a16:creationId xmlns:a16="http://schemas.microsoft.com/office/drawing/2014/main" id="{B29B5645-6D12-9C58-A4C0-7CBDB7C8926B}"/>
                </a:ext>
              </a:extLst>
            </p:cNvPr>
            <p:cNvSpPr txBox="1"/>
            <p:nvPr/>
          </p:nvSpPr>
          <p:spPr>
            <a:xfrm>
              <a:off x="2643274" y="2933700"/>
              <a:ext cx="3297634" cy="507831"/>
            </a:xfrm>
            <a:prstGeom prst="rect">
              <a:avLst/>
            </a:prstGeom>
            <a:noFill/>
          </p:spPr>
          <p:txBody>
            <a:bodyPr wrap="none" rtlCol="0">
              <a:spAutoFit/>
            </a:bodyPr>
            <a:lstStyle/>
            <a:p>
              <a:pPr defTabSz="1371600">
                <a:defRPr/>
              </a:pPr>
              <a:r>
                <a:rPr lang="en-US" sz="2700" b="1">
                  <a:solidFill>
                    <a:prstClr val="black"/>
                  </a:solidFill>
                  <a:latin typeface="Calibri" panose="020F0502020204030204"/>
                </a:rPr>
                <a:t>Source 4 des </a:t>
              </a:r>
              <a:r>
                <a:rPr lang="en-US" sz="2700" b="1" err="1">
                  <a:solidFill>
                    <a:prstClr val="black"/>
                  </a:solidFill>
                  <a:latin typeface="Calibri" panose="020F0502020204030204"/>
                </a:rPr>
                <a:t>données</a:t>
              </a:r>
              <a:endParaRPr lang="en-US" sz="2700" b="1">
                <a:solidFill>
                  <a:prstClr val="black"/>
                </a:solidFill>
                <a:latin typeface="Calibri" panose="020F0502020204030204"/>
              </a:endParaRPr>
            </a:p>
          </p:txBody>
        </p:sp>
        <p:cxnSp>
          <p:nvCxnSpPr>
            <p:cNvPr id="46" name="Straight Arrow Connector 45">
              <a:extLst>
                <a:ext uri="{FF2B5EF4-FFF2-40B4-BE49-F238E27FC236}">
                  <a16:creationId xmlns:a16="http://schemas.microsoft.com/office/drawing/2014/main" id="{29985DE1-634E-1EEE-B2CB-D9BEC79C15D3}"/>
                </a:ext>
              </a:extLst>
            </p:cNvPr>
            <p:cNvCxnSpPr>
              <a:cxnSpLocks/>
            </p:cNvCxnSpPr>
            <p:nvPr/>
          </p:nvCxnSpPr>
          <p:spPr>
            <a:xfrm>
              <a:off x="5867400" y="3210698"/>
              <a:ext cx="914400" cy="0"/>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6A5A622E-6099-6078-737E-159F9FD82782}"/>
              </a:ext>
            </a:extLst>
          </p:cNvPr>
          <p:cNvSpPr txBox="1"/>
          <p:nvPr/>
        </p:nvSpPr>
        <p:spPr>
          <a:xfrm>
            <a:off x="135082" y="9785639"/>
            <a:ext cx="356148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92929"/>
                </a:solidFill>
                <a:latin typeface="Poppins"/>
              </a:rPr>
              <a:t>Formation </a:t>
            </a:r>
            <a:r>
              <a:rPr lang="en-US" b="1" dirty="0" err="1">
                <a:solidFill>
                  <a:srgbClr val="292929"/>
                </a:solidFill>
                <a:latin typeface="Poppins"/>
              </a:rPr>
              <a:t>Complète</a:t>
            </a:r>
            <a:r>
              <a:rPr lang="en-US" b="1" dirty="0">
                <a:solidFill>
                  <a:srgbClr val="292929"/>
                </a:solidFill>
                <a:latin typeface="Poppins"/>
                <a:cs typeface="Poppins"/>
              </a:rPr>
              <a:t> 2022</a:t>
            </a:r>
            <a:r>
              <a:rPr lang="en-US" dirty="0">
                <a:latin typeface="Poppins"/>
                <a:cs typeface="Poppins"/>
              </a:rPr>
              <a:t>​</a:t>
            </a:r>
            <a:endParaRPr lang="en-US" dirty="0"/>
          </a:p>
        </p:txBody>
      </p:sp>
    </p:spTree>
    <p:extLst>
      <p:ext uri="{BB962C8B-B14F-4D97-AF65-F5344CB8AC3E}">
        <p14:creationId xmlns:p14="http://schemas.microsoft.com/office/powerpoint/2010/main" val="37203379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6">
            <a:extLst>
              <a:ext uri="{FF2B5EF4-FFF2-40B4-BE49-F238E27FC236}">
                <a16:creationId xmlns:a16="http://schemas.microsoft.com/office/drawing/2014/main" id="{4D684167-F20E-B04A-934E-5D3593434993}"/>
              </a:ext>
            </a:extLst>
          </p:cNvPr>
          <p:cNvSpPr txBox="1"/>
          <p:nvPr/>
        </p:nvSpPr>
        <p:spPr>
          <a:xfrm>
            <a:off x="762000" y="2012593"/>
            <a:ext cx="16083453" cy="1477328"/>
          </a:xfrm>
          <a:prstGeom prst="rect">
            <a:avLst/>
          </a:prstGeom>
          <a:noFill/>
        </p:spPr>
        <p:txBody>
          <a:bodyPr wrap="square" rtlCol="0">
            <a:spAutoFit/>
          </a:bodyPr>
          <a:lstStyle/>
          <a:p>
            <a:pPr defTabSz="1371600">
              <a:defRPr/>
            </a:pPr>
            <a:r>
              <a:rPr lang="fr-FR" sz="4500" b="1">
                <a:solidFill>
                  <a:srgbClr val="088FC8"/>
                </a:solidFill>
                <a:latin typeface="Arial" panose="020B0604020202020204" pitchFamily="34" charset="0"/>
                <a:cs typeface="Arial" panose="020B0604020202020204" pitchFamily="34" charset="0"/>
              </a:rPr>
              <a:t>Examinez les sources de données existantes qui peuvent être à votre disposition.</a:t>
            </a:r>
            <a:endParaRPr lang="en-US" sz="4500" b="1">
              <a:solidFill>
                <a:srgbClr val="088FC8"/>
              </a:solidFill>
              <a:latin typeface="Arial" panose="020B0604020202020204" pitchFamily="34" charset="0"/>
              <a:cs typeface="Arial" panose="020B0604020202020204" pitchFamily="34" charset="0"/>
            </a:endParaRPr>
          </a:p>
        </p:txBody>
      </p:sp>
      <p:sp>
        <p:nvSpPr>
          <p:cNvPr id="120" name="TextBox 119">
            <a:extLst>
              <a:ext uri="{FF2B5EF4-FFF2-40B4-BE49-F238E27FC236}">
                <a16:creationId xmlns:a16="http://schemas.microsoft.com/office/drawing/2014/main" id="{6A7083A7-9A12-4C89-8987-336980366B9D}"/>
              </a:ext>
            </a:extLst>
          </p:cNvPr>
          <p:cNvSpPr txBox="1"/>
          <p:nvPr/>
        </p:nvSpPr>
        <p:spPr>
          <a:xfrm>
            <a:off x="757989" y="3965535"/>
            <a:ext cx="8844454" cy="5663089"/>
          </a:xfrm>
          <a:prstGeom prst="rect">
            <a:avLst/>
          </a:prstGeom>
          <a:noFill/>
        </p:spPr>
        <p:txBody>
          <a:bodyPr wrap="square">
            <a:spAutoFit/>
          </a:bodyPr>
          <a:lstStyle/>
          <a:p>
            <a:pPr defTabSz="1371600" fontAlgn="base">
              <a:spcBef>
                <a:spcPts val="600"/>
              </a:spcBef>
              <a:defRPr/>
            </a:pPr>
            <a:r>
              <a:rPr lang="fr-FR" sz="2400">
                <a:solidFill>
                  <a:srgbClr val="44546A">
                    <a:lumMod val="50000"/>
                  </a:srgbClr>
                </a:solidFill>
                <a:latin typeface="Arial" panose="020B0604020202020204" pitchFamily="34" charset="0"/>
                <a:cs typeface="Arial" panose="020B0604020202020204" pitchFamily="34" charset="0"/>
              </a:rPr>
              <a:t>Enquêtes démographiques et sanitaires régulières</a:t>
            </a:r>
          </a:p>
          <a:p>
            <a:pPr defTabSz="1371600" fontAlgn="base">
              <a:spcBef>
                <a:spcPts val="600"/>
              </a:spcBef>
              <a:defRPr/>
            </a:pPr>
            <a:r>
              <a:rPr lang="fr-FR" sz="2400" err="1">
                <a:solidFill>
                  <a:srgbClr val="44546A">
                    <a:lumMod val="50000"/>
                  </a:srgbClr>
                </a:solidFill>
                <a:latin typeface="Arial" panose="020B0604020202020204" pitchFamily="34" charset="0"/>
                <a:cs typeface="Arial" panose="020B0604020202020204" pitchFamily="34" charset="0"/>
              </a:rPr>
              <a:t>Microplans</a:t>
            </a:r>
            <a:endParaRPr lang="fr-FR" sz="2400">
              <a:solidFill>
                <a:srgbClr val="44546A">
                  <a:lumMod val="50000"/>
                </a:srgbClr>
              </a:solidFill>
              <a:latin typeface="Arial" panose="020B0604020202020204" pitchFamily="34" charset="0"/>
              <a:cs typeface="Arial" panose="020B0604020202020204" pitchFamily="34" charset="0"/>
            </a:endParaRPr>
          </a:p>
          <a:p>
            <a:pPr defTabSz="1371600" fontAlgn="base">
              <a:spcBef>
                <a:spcPts val="600"/>
              </a:spcBef>
              <a:defRPr/>
            </a:pPr>
            <a:r>
              <a:rPr lang="fr-FR" sz="2400">
                <a:solidFill>
                  <a:srgbClr val="44546A">
                    <a:lumMod val="50000"/>
                  </a:srgbClr>
                </a:solidFill>
                <a:latin typeface="Arial" panose="020B0604020202020204" pitchFamily="34" charset="0"/>
                <a:cs typeface="Arial" panose="020B0604020202020204" pitchFamily="34" charset="0"/>
              </a:rPr>
              <a:t>Documents de stratégie de communication et de demande</a:t>
            </a:r>
          </a:p>
          <a:p>
            <a:pPr defTabSz="1371600" fontAlgn="base">
              <a:spcBef>
                <a:spcPts val="600"/>
              </a:spcBef>
              <a:defRPr/>
            </a:pPr>
            <a:r>
              <a:rPr lang="fr-FR" sz="2400">
                <a:solidFill>
                  <a:srgbClr val="44546A">
                    <a:lumMod val="50000"/>
                  </a:srgbClr>
                </a:solidFill>
                <a:latin typeface="Arial" panose="020B0604020202020204" pitchFamily="34" charset="0"/>
                <a:cs typeface="Arial" panose="020B0604020202020204" pitchFamily="34" charset="0"/>
              </a:rPr>
              <a:t>Données sur les résultats des campagnes de marketing ou de communication</a:t>
            </a:r>
          </a:p>
          <a:p>
            <a:pPr defTabSz="1371600" fontAlgn="base">
              <a:spcBef>
                <a:spcPts val="600"/>
              </a:spcBef>
              <a:defRPr/>
            </a:pPr>
            <a:r>
              <a:rPr lang="fr-FR" sz="2400">
                <a:solidFill>
                  <a:srgbClr val="44546A">
                    <a:lumMod val="50000"/>
                  </a:srgbClr>
                </a:solidFill>
                <a:latin typeface="Arial" panose="020B0604020202020204" pitchFamily="34" charset="0"/>
                <a:cs typeface="Arial" panose="020B0604020202020204" pitchFamily="34" charset="0"/>
              </a:rPr>
              <a:t>Données de suivi des campagnes</a:t>
            </a:r>
          </a:p>
          <a:p>
            <a:pPr defTabSz="1371600" fontAlgn="base">
              <a:spcBef>
                <a:spcPts val="600"/>
              </a:spcBef>
              <a:defRPr/>
            </a:pPr>
            <a:r>
              <a:rPr lang="fr-FR" sz="2400">
                <a:solidFill>
                  <a:srgbClr val="44546A">
                    <a:lumMod val="50000"/>
                  </a:srgbClr>
                </a:solidFill>
                <a:latin typeface="Arial" panose="020B0604020202020204" pitchFamily="34" charset="0"/>
                <a:cs typeface="Arial" panose="020B0604020202020204" pitchFamily="34" charset="0"/>
              </a:rPr>
              <a:t>Évaluations socio-comportementales / enquêtes KAP</a:t>
            </a:r>
          </a:p>
          <a:p>
            <a:pPr defTabSz="1371600" fontAlgn="base">
              <a:spcBef>
                <a:spcPts val="600"/>
              </a:spcBef>
              <a:defRPr/>
            </a:pPr>
            <a:r>
              <a:rPr lang="fr-FR" sz="2400">
                <a:solidFill>
                  <a:srgbClr val="44546A">
                    <a:lumMod val="50000"/>
                  </a:srgbClr>
                </a:solidFill>
                <a:latin typeface="Arial" panose="020B0604020202020204" pitchFamily="34" charset="0"/>
                <a:cs typeface="Arial" panose="020B0604020202020204" pitchFamily="34" charset="0"/>
              </a:rPr>
              <a:t>Articles examinés par les pairs et littérature grise sur la population concernée</a:t>
            </a:r>
          </a:p>
          <a:p>
            <a:pPr defTabSz="1371600" fontAlgn="base">
              <a:spcBef>
                <a:spcPts val="600"/>
              </a:spcBef>
              <a:defRPr/>
            </a:pPr>
            <a:r>
              <a:rPr lang="fr-FR" sz="2400">
                <a:solidFill>
                  <a:srgbClr val="44546A">
                    <a:lumMod val="50000"/>
                  </a:srgbClr>
                </a:solidFill>
                <a:latin typeface="Arial" panose="020B0604020202020204" pitchFamily="34" charset="0"/>
                <a:cs typeface="Arial" panose="020B0604020202020204" pitchFamily="34" charset="0"/>
              </a:rPr>
              <a:t>Analyses des médias sociaux</a:t>
            </a:r>
          </a:p>
          <a:p>
            <a:pPr defTabSz="1371600" fontAlgn="base">
              <a:spcBef>
                <a:spcPts val="600"/>
              </a:spcBef>
              <a:defRPr/>
            </a:pPr>
            <a:r>
              <a:rPr lang="fr-FR" sz="2400">
                <a:solidFill>
                  <a:srgbClr val="44546A">
                    <a:lumMod val="50000"/>
                  </a:srgbClr>
                </a:solidFill>
                <a:latin typeface="Arial" panose="020B0604020202020204" pitchFamily="34" charset="0"/>
                <a:cs typeface="Arial" panose="020B0604020202020204" pitchFamily="34" charset="0"/>
              </a:rPr>
              <a:t>Tendances des recherches en ligne</a:t>
            </a:r>
          </a:p>
          <a:p>
            <a:pPr defTabSz="1371600" fontAlgn="base">
              <a:spcBef>
                <a:spcPts val="600"/>
              </a:spcBef>
              <a:defRPr/>
            </a:pPr>
            <a:r>
              <a:rPr lang="fr-FR" sz="2400">
                <a:solidFill>
                  <a:srgbClr val="44546A">
                    <a:lumMod val="50000"/>
                  </a:srgbClr>
                </a:solidFill>
                <a:latin typeface="Arial" panose="020B0604020202020204" pitchFamily="34" charset="0"/>
                <a:cs typeface="Arial" panose="020B0604020202020204" pitchFamily="34" charset="0"/>
              </a:rPr>
              <a:t>Rapport de surveillance des médias</a:t>
            </a:r>
          </a:p>
          <a:p>
            <a:pPr defTabSz="1371600" fontAlgn="base">
              <a:spcBef>
                <a:spcPts val="600"/>
              </a:spcBef>
              <a:defRPr/>
            </a:pPr>
            <a:r>
              <a:rPr lang="fr-FR" sz="2400">
                <a:solidFill>
                  <a:srgbClr val="44546A">
                    <a:lumMod val="50000"/>
                  </a:srgbClr>
                </a:solidFill>
                <a:latin typeface="Arial" panose="020B0604020202020204" pitchFamily="34" charset="0"/>
                <a:cs typeface="Arial" panose="020B0604020202020204" pitchFamily="34" charset="0"/>
              </a:rPr>
              <a:t>Historique des appels de la hotline COVID-19</a:t>
            </a:r>
            <a:endParaRPr lang="en-US" sz="2400">
              <a:solidFill>
                <a:srgbClr val="44546A">
                  <a:lumMod val="50000"/>
                </a:srgbClr>
              </a:solidFill>
              <a:latin typeface="Arial" panose="020B0604020202020204" pitchFamily="34" charset="0"/>
              <a:cs typeface="Arial" panose="020B0604020202020204" pitchFamily="34" charset="0"/>
            </a:endParaRPr>
          </a:p>
        </p:txBody>
      </p:sp>
      <p:sp>
        <p:nvSpPr>
          <p:cNvPr id="121" name="TextBox 120">
            <a:extLst>
              <a:ext uri="{FF2B5EF4-FFF2-40B4-BE49-F238E27FC236}">
                <a16:creationId xmlns:a16="http://schemas.microsoft.com/office/drawing/2014/main" id="{E58A44DC-6DD5-403D-8B5B-26B0D5ACB5ED}"/>
              </a:ext>
            </a:extLst>
          </p:cNvPr>
          <p:cNvSpPr txBox="1"/>
          <p:nvPr/>
        </p:nvSpPr>
        <p:spPr>
          <a:xfrm>
            <a:off x="10058400" y="3965535"/>
            <a:ext cx="7780283" cy="3785652"/>
          </a:xfrm>
          <a:prstGeom prst="rect">
            <a:avLst/>
          </a:prstGeom>
          <a:noFill/>
        </p:spPr>
        <p:txBody>
          <a:bodyPr wrap="square">
            <a:spAutoFit/>
          </a:bodyPr>
          <a:lstStyle/>
          <a:p>
            <a:pPr defTabSz="1371600" fontAlgn="base">
              <a:defRPr/>
            </a:pPr>
            <a:r>
              <a:rPr lang="fr-FR" sz="2400">
                <a:solidFill>
                  <a:srgbClr val="44546A">
                    <a:lumMod val="50000"/>
                  </a:srgbClr>
                </a:solidFill>
                <a:latin typeface="Arial" panose="020B0604020202020204" pitchFamily="34" charset="0"/>
                <a:cs typeface="Arial" panose="020B0604020202020204" pitchFamily="34" charset="0"/>
              </a:rPr>
              <a:t>Commentaires sur les médias sociaux</a:t>
            </a:r>
          </a:p>
          <a:p>
            <a:pPr defTabSz="1371600" fontAlgn="base">
              <a:defRPr/>
            </a:pPr>
            <a:r>
              <a:rPr lang="fr-FR" sz="2400">
                <a:solidFill>
                  <a:srgbClr val="44546A">
                    <a:lumMod val="50000"/>
                  </a:srgbClr>
                </a:solidFill>
                <a:latin typeface="Arial" panose="020B0604020202020204" pitchFamily="34" charset="0"/>
                <a:cs typeface="Arial" panose="020B0604020202020204" pitchFamily="34" charset="0"/>
              </a:rPr>
              <a:t>Questions et réponses d'une réunion communautaire récemment enregistrée</a:t>
            </a:r>
          </a:p>
          <a:p>
            <a:pPr defTabSz="1371600" fontAlgn="base">
              <a:defRPr/>
            </a:pPr>
            <a:r>
              <a:rPr lang="fr-FR" sz="2400">
                <a:solidFill>
                  <a:srgbClr val="44546A">
                    <a:lumMod val="50000"/>
                  </a:srgbClr>
                </a:solidFill>
                <a:latin typeface="Arial" panose="020B0604020202020204" pitchFamily="34" charset="0"/>
                <a:cs typeface="Arial" panose="020B0604020202020204" pitchFamily="34" charset="0"/>
              </a:rPr>
              <a:t>Requêtes par courriel</a:t>
            </a:r>
          </a:p>
          <a:p>
            <a:pPr defTabSz="1371600" fontAlgn="base">
              <a:defRPr/>
            </a:pPr>
            <a:r>
              <a:rPr lang="fr-FR" sz="2400">
                <a:solidFill>
                  <a:srgbClr val="44546A">
                    <a:lumMod val="50000"/>
                  </a:srgbClr>
                </a:solidFill>
                <a:latin typeface="Arial" panose="020B0604020202020204" pitchFamily="34" charset="0"/>
                <a:cs typeface="Arial" panose="020B0604020202020204" pitchFamily="34" charset="0"/>
              </a:rPr>
              <a:t>Sondages/enquêtes</a:t>
            </a:r>
          </a:p>
          <a:p>
            <a:pPr defTabSz="1371600" fontAlgn="base">
              <a:defRPr/>
            </a:pPr>
            <a:r>
              <a:rPr lang="fr-FR" sz="2400">
                <a:solidFill>
                  <a:srgbClr val="44546A">
                    <a:lumMod val="50000"/>
                  </a:srgbClr>
                </a:solidFill>
                <a:latin typeface="Arial" panose="020B0604020202020204" pitchFamily="34" charset="0"/>
                <a:cs typeface="Arial" panose="020B0604020202020204" pitchFamily="34" charset="0"/>
              </a:rPr>
              <a:t>Enquête de satisfaction des clients</a:t>
            </a:r>
          </a:p>
          <a:p>
            <a:pPr defTabSz="1371600" fontAlgn="base">
              <a:defRPr/>
            </a:pPr>
            <a:r>
              <a:rPr lang="fr-FR" sz="2400">
                <a:solidFill>
                  <a:srgbClr val="44546A">
                    <a:lumMod val="50000"/>
                  </a:srgbClr>
                </a:solidFill>
                <a:latin typeface="Arial" panose="020B0604020202020204" pitchFamily="34" charset="0"/>
                <a:cs typeface="Arial" panose="020B0604020202020204" pitchFamily="34" charset="0"/>
              </a:rPr>
              <a:t>Entretiens de sortie</a:t>
            </a:r>
          </a:p>
          <a:p>
            <a:pPr defTabSz="1371600" fontAlgn="base">
              <a:defRPr/>
            </a:pPr>
            <a:r>
              <a:rPr lang="fr-FR" sz="2400">
                <a:solidFill>
                  <a:srgbClr val="44546A">
                    <a:lumMod val="50000"/>
                  </a:srgbClr>
                </a:solidFill>
                <a:latin typeface="Arial" panose="020B0604020202020204" pitchFamily="34" charset="0"/>
                <a:cs typeface="Arial" panose="020B0604020202020204" pitchFamily="34" charset="0"/>
              </a:rPr>
              <a:t>Cartes</a:t>
            </a:r>
          </a:p>
          <a:p>
            <a:pPr defTabSz="1371600" fontAlgn="base">
              <a:defRPr/>
            </a:pPr>
            <a:r>
              <a:rPr lang="fr-FR" sz="2400">
                <a:solidFill>
                  <a:srgbClr val="44546A">
                    <a:lumMod val="50000"/>
                  </a:srgbClr>
                </a:solidFill>
                <a:latin typeface="Arial" panose="020B0604020202020204" pitchFamily="34" charset="0"/>
                <a:cs typeface="Arial" panose="020B0604020202020204" pitchFamily="34" charset="0"/>
              </a:rPr>
              <a:t>Rapports d'épidémiologie de terrain</a:t>
            </a:r>
          </a:p>
          <a:p>
            <a:pPr defTabSz="1371600" fontAlgn="base">
              <a:defRPr/>
            </a:pPr>
            <a:r>
              <a:rPr lang="fr-FR" sz="2400">
                <a:solidFill>
                  <a:srgbClr val="44546A">
                    <a:lumMod val="50000"/>
                  </a:srgbClr>
                </a:solidFill>
                <a:latin typeface="Arial" panose="020B0604020202020204" pitchFamily="34" charset="0"/>
                <a:cs typeface="Arial" panose="020B0604020202020204" pitchFamily="34" charset="0"/>
              </a:rPr>
              <a:t>Rapports intra et post action</a:t>
            </a:r>
          </a:p>
        </p:txBody>
      </p:sp>
      <p:sp>
        <p:nvSpPr>
          <p:cNvPr id="2" name="Title 1"/>
          <p:cNvSpPr>
            <a:spLocks noGrp="1"/>
          </p:cNvSpPr>
          <p:nvPr>
            <p:ph type="title"/>
          </p:nvPr>
        </p:nvSpPr>
        <p:spPr>
          <a:xfrm>
            <a:off x="762000" y="547689"/>
            <a:ext cx="17221200" cy="1166812"/>
          </a:xfrm>
        </p:spPr>
        <p:txBody>
          <a:bodyPr/>
          <a:lstStyle/>
          <a:p>
            <a:r>
              <a:rPr lang="fr-FR" sz="5500"/>
              <a:t>Considérations relatives à l'analyse intégrée</a:t>
            </a:r>
            <a:endParaRPr lang="en-US"/>
          </a:p>
        </p:txBody>
      </p:sp>
      <p:sp>
        <p:nvSpPr>
          <p:cNvPr id="4" name="TextBox 3">
            <a:extLst>
              <a:ext uri="{FF2B5EF4-FFF2-40B4-BE49-F238E27FC236}">
                <a16:creationId xmlns:a16="http://schemas.microsoft.com/office/drawing/2014/main" id="{ABDF6E8C-5575-9A74-648F-18B11E2F0AB4}"/>
              </a:ext>
            </a:extLst>
          </p:cNvPr>
          <p:cNvSpPr txBox="1"/>
          <p:nvPr/>
        </p:nvSpPr>
        <p:spPr>
          <a:xfrm>
            <a:off x="135082" y="9785639"/>
            <a:ext cx="356148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92929"/>
                </a:solidFill>
                <a:latin typeface="Poppins"/>
              </a:rPr>
              <a:t>Formation </a:t>
            </a:r>
            <a:r>
              <a:rPr lang="en-US" b="1" dirty="0" err="1">
                <a:solidFill>
                  <a:srgbClr val="292929"/>
                </a:solidFill>
                <a:latin typeface="Poppins"/>
              </a:rPr>
              <a:t>Complète</a:t>
            </a:r>
            <a:r>
              <a:rPr lang="en-US" b="1" dirty="0">
                <a:solidFill>
                  <a:srgbClr val="292929"/>
                </a:solidFill>
                <a:latin typeface="Poppins"/>
                <a:cs typeface="Poppins"/>
              </a:rPr>
              <a:t> 2022</a:t>
            </a:r>
            <a:r>
              <a:rPr lang="en-US" dirty="0">
                <a:latin typeface="Poppins"/>
                <a:cs typeface="Poppins"/>
              </a:rPr>
              <a:t>​</a:t>
            </a:r>
            <a:endParaRPr lang="en-US" dirty="0"/>
          </a:p>
        </p:txBody>
      </p:sp>
    </p:spTree>
    <p:extLst>
      <p:ext uri="{BB962C8B-B14F-4D97-AF65-F5344CB8AC3E}">
        <p14:creationId xmlns:p14="http://schemas.microsoft.com/office/powerpoint/2010/main" val="12339309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6">
            <a:extLst>
              <a:ext uri="{FF2B5EF4-FFF2-40B4-BE49-F238E27FC236}">
                <a16:creationId xmlns:a16="http://schemas.microsoft.com/office/drawing/2014/main" id="{4D684167-F20E-B04A-934E-5D3593434993}"/>
              </a:ext>
            </a:extLst>
          </p:cNvPr>
          <p:cNvSpPr txBox="1"/>
          <p:nvPr/>
        </p:nvSpPr>
        <p:spPr>
          <a:xfrm>
            <a:off x="1387131" y="2012593"/>
            <a:ext cx="11912010" cy="1477328"/>
          </a:xfrm>
          <a:prstGeom prst="rect">
            <a:avLst/>
          </a:prstGeom>
          <a:noFill/>
        </p:spPr>
        <p:txBody>
          <a:bodyPr wrap="square" rtlCol="0">
            <a:spAutoFit/>
          </a:bodyPr>
          <a:lstStyle/>
          <a:p>
            <a:pPr defTabSz="1371600">
              <a:defRPr/>
            </a:pPr>
            <a:r>
              <a:rPr lang="fr-FR" sz="4500" b="1">
                <a:solidFill>
                  <a:srgbClr val="088FC8"/>
                </a:solidFill>
                <a:latin typeface="Arial" panose="020B0604020202020204" pitchFamily="34" charset="0"/>
                <a:cs typeface="Arial" panose="020B0604020202020204" pitchFamily="34" charset="0"/>
              </a:rPr>
              <a:t>Planifier une analyse intégrée fondée sur les besoins programmatiques</a:t>
            </a:r>
            <a:endParaRPr lang="en-US" sz="4500" b="1">
              <a:solidFill>
                <a:srgbClr val="088FC8"/>
              </a:solidFill>
              <a:latin typeface="Arial" panose="020B0604020202020204" pitchFamily="34" charset="0"/>
              <a:cs typeface="Arial" panose="020B0604020202020204" pitchFamily="34" charset="0"/>
            </a:endParaRPr>
          </a:p>
        </p:txBody>
      </p:sp>
      <p:sp>
        <p:nvSpPr>
          <p:cNvPr id="128" name="TextBox 127">
            <a:extLst>
              <a:ext uri="{FF2B5EF4-FFF2-40B4-BE49-F238E27FC236}">
                <a16:creationId xmlns:a16="http://schemas.microsoft.com/office/drawing/2014/main" id="{71B7760D-1E26-43B9-B649-B73D26AFE82D}"/>
              </a:ext>
            </a:extLst>
          </p:cNvPr>
          <p:cNvSpPr txBox="1"/>
          <p:nvPr/>
        </p:nvSpPr>
        <p:spPr>
          <a:xfrm>
            <a:off x="1481742" y="4062230"/>
            <a:ext cx="9544848" cy="4247317"/>
          </a:xfrm>
          <a:prstGeom prst="rect">
            <a:avLst/>
          </a:prstGeom>
          <a:noFill/>
        </p:spPr>
        <p:txBody>
          <a:bodyPr wrap="square" rtlCol="0">
            <a:spAutoFit/>
          </a:bodyPr>
          <a:lstStyle/>
          <a:p>
            <a:pPr marL="347663" indent="-347663" defTabSz="1371600">
              <a:buFont typeface="Arial" panose="020B0604020202020204" pitchFamily="34" charset="0"/>
              <a:buChar char="•"/>
              <a:defRPr/>
            </a:pPr>
            <a:r>
              <a:rPr lang="fr-FR" sz="3000">
                <a:latin typeface="Calibri" panose="020F0502020204030204"/>
              </a:rPr>
              <a:t>Ne soyez pas un hamster des données - évitez de dupliquer des données déjà existantes ou de collecter des données pour le plaisir de le faire.</a:t>
            </a:r>
          </a:p>
          <a:p>
            <a:pPr marL="347663" indent="-347663" defTabSz="1371600">
              <a:buFont typeface="Arial" panose="020B0604020202020204" pitchFamily="34" charset="0"/>
              <a:buChar char="•"/>
              <a:defRPr/>
            </a:pPr>
            <a:endParaRPr lang="fr-FR" sz="3000">
              <a:latin typeface="Calibri" panose="020F0502020204030204"/>
            </a:endParaRPr>
          </a:p>
          <a:p>
            <a:pPr marL="347663" indent="-347663" defTabSz="1371600">
              <a:buFont typeface="Arial" panose="020B0604020202020204" pitchFamily="34" charset="0"/>
              <a:buChar char="•"/>
              <a:defRPr/>
            </a:pPr>
            <a:r>
              <a:rPr lang="fr-FR" sz="3000">
                <a:latin typeface="Calibri" panose="020F0502020204030204"/>
              </a:rPr>
              <a:t>Définissez vos objectifs et vos questions de recherche et collectez les données en conséquence.</a:t>
            </a:r>
          </a:p>
          <a:p>
            <a:pPr marL="347663" indent="-347663" defTabSz="1371600">
              <a:buFont typeface="Arial" panose="020B0604020202020204" pitchFamily="34" charset="0"/>
              <a:buChar char="•"/>
              <a:defRPr/>
            </a:pPr>
            <a:endParaRPr lang="fr-FR" sz="3000">
              <a:latin typeface="Calibri" panose="020F0502020204030204"/>
            </a:endParaRPr>
          </a:p>
          <a:p>
            <a:pPr marL="347663" indent="-347663" defTabSz="1371600">
              <a:buFont typeface="Arial" panose="020B0604020202020204" pitchFamily="34" charset="0"/>
              <a:buChar char="•"/>
              <a:defRPr/>
            </a:pPr>
            <a:r>
              <a:rPr lang="fr-FR" sz="3000">
                <a:latin typeface="Calibri" panose="020F0502020204030204"/>
              </a:rPr>
              <a:t>Privilégiez les données pour l'action qui peuvent apporter rapidement des informations pertinentes</a:t>
            </a:r>
            <a:endParaRPr lang="en-US" sz="3000">
              <a:latin typeface="Calibri" panose="020F0502020204030204"/>
            </a:endParaRPr>
          </a:p>
        </p:txBody>
      </p:sp>
      <p:pic>
        <p:nvPicPr>
          <p:cNvPr id="129" name="Espace réservé du contenu 4">
            <a:extLst>
              <a:ext uri="{FF2B5EF4-FFF2-40B4-BE49-F238E27FC236}">
                <a16:creationId xmlns:a16="http://schemas.microsoft.com/office/drawing/2014/main" id="{624D56D5-B12F-49F3-8F5D-061832BB087C}"/>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92" b="98250" l="2792" r="99917">
                        <a14:foregroundMark x1="6458" y1="43917" x2="1542" y2="21917"/>
                        <a14:foregroundMark x1="1542" y1="21917" x2="7500" y2="11000"/>
                        <a14:foregroundMark x1="7500" y1="11000" x2="13500" y2="9083"/>
                        <a14:foregroundMark x1="13000" y1="8375" x2="46625" y2="9333"/>
                        <a14:foregroundMark x1="82327" y1="1940" x2="88750" y2="333"/>
                        <a14:foregroundMark x1="49792" y1="10083" x2="78790" y2="2826"/>
                        <a14:foregroundMark x1="82667" y1="6667" x2="85083" y2="7167"/>
                        <a14:foregroundMark x1="70750" y1="14458" x2="78417" y2="22583"/>
                        <a14:foregroundMark x1="78417" y1="22583" x2="80250" y2="26625"/>
                        <a14:foregroundMark x1="87792" y1="10083" x2="95583" y2="15875"/>
                        <a14:foregroundMark x1="95583" y1="15875" x2="90458" y2="24167"/>
                        <a14:foregroundMark x1="90458" y1="24167" x2="89958" y2="24458"/>
                        <a14:foregroundMark x1="83875" y1="14708" x2="39667" y2="13542"/>
                        <a14:foregroundMark x1="39667" y1="13542" x2="39333" y2="12250"/>
                        <a14:foregroundMark x1="88250" y1="10333" x2="94125" y2="15667"/>
                        <a14:foregroundMark x1="76833" y1="21750" x2="76833" y2="21750"/>
                        <a14:foregroundMark x1="86333" y1="73875" x2="99958" y2="74625"/>
                        <a14:foregroundMark x1="93875" y1="22750" x2="98708" y2="53875"/>
                        <a14:foregroundMark x1="98708" y1="53875" x2="92750" y2="86625"/>
                        <a14:foregroundMark x1="92750" y1="86625" x2="88083" y2="95542"/>
                        <a14:foregroundMark x1="88083" y1="95542" x2="9125" y2="92792"/>
                        <a14:foregroundMark x1="9125" y1="92792" x2="9625" y2="71042"/>
                        <a14:foregroundMark x1="9625" y1="71042" x2="4583" y2="57750"/>
                        <a14:foregroundMark x1="4583" y1="57750" x2="7917" y2="44625"/>
                        <a14:foregroundMark x1="7917" y1="44625" x2="625" y2="15833"/>
                        <a14:foregroundMark x1="625" y1="15833" x2="7042" y2="5208"/>
                        <a14:foregroundMark x1="7042" y1="5208" x2="12792" y2="10542"/>
                        <a14:foregroundMark x1="44208" y1="50750" x2="49417" y2="66167"/>
                        <a14:foregroundMark x1="49417" y1="66167" x2="56917" y2="60250"/>
                        <a14:foregroundMark x1="56917" y1="60250" x2="50417" y2="82208"/>
                        <a14:foregroundMark x1="50417" y1="82208" x2="69125" y2="54417"/>
                        <a14:foregroundMark x1="69125" y1="54417" x2="56458" y2="83625"/>
                        <a14:foregroundMark x1="56458" y1="83625" x2="66917" y2="77625"/>
                        <a14:foregroundMark x1="66917" y1="77625" x2="59625" y2="88292"/>
                        <a14:foregroundMark x1="59625" y1="88292" x2="74417" y2="78667"/>
                        <a14:foregroundMark x1="74417" y1="78667" x2="64000" y2="93958"/>
                        <a14:foregroundMark x1="64000" y1="93958" x2="84375" y2="78542"/>
                        <a14:foregroundMark x1="84375" y1="78542" x2="71167" y2="92625"/>
                        <a14:foregroundMark x1="71167" y1="92625" x2="91333" y2="82583"/>
                        <a14:foregroundMark x1="91333" y1="82583" x2="72833" y2="94125"/>
                        <a14:foregroundMark x1="72833" y1="94125" x2="86000" y2="87917"/>
                        <a14:foregroundMark x1="86000" y1="87917" x2="76500" y2="95083"/>
                        <a14:foregroundMark x1="76500" y1="95083" x2="83625" y2="94833"/>
                        <a14:foregroundMark x1="7917" y1="13250" x2="10792" y2="30333"/>
                        <a14:foregroundMark x1="10792" y1="30333" x2="11792" y2="11833"/>
                        <a14:foregroundMark x1="11792" y1="11833" x2="13125" y2="25167"/>
                        <a14:foregroundMark x1="13125" y1="25167" x2="13500" y2="19333"/>
                        <a14:foregroundMark x1="4500" y1="22750" x2="2792" y2="12417"/>
                        <a14:foregroundMark x1="2792" y1="12417" x2="2792" y2="13000"/>
                        <a14:foregroundMark x1="20792" y1="34667" x2="43708" y2="18583"/>
                        <a14:foregroundMark x1="43708" y1="18583" x2="31417" y2="35292"/>
                        <a14:foregroundMark x1="31417" y1="35292" x2="27958" y2="22750"/>
                        <a14:foregroundMark x1="27958" y1="22750" x2="18583" y2="24458"/>
                        <a14:foregroundMark x1="18583" y1="24458" x2="28083" y2="13583"/>
                        <a14:foregroundMark x1="28083" y1="13583" x2="23958" y2="15917"/>
                        <a14:foregroundMark x1="14708" y1="74375" x2="20583" y2="74875"/>
                        <a14:foregroundMark x1="64167" y1="95792" x2="74833" y2="97208"/>
                        <a14:foregroundMark x1="74833" y1="97208" x2="91208" y2="87292"/>
                        <a14:foregroundMark x1="12042" y1="59500" x2="15583" y2="84125"/>
                        <a14:foregroundMark x1="15583" y1="84125" x2="24083" y2="68292"/>
                        <a14:foregroundMark x1="24083" y1="68292" x2="26167" y2="53667"/>
                        <a14:foregroundMark x1="26167" y1="53667" x2="28000" y2="78000"/>
                        <a14:foregroundMark x1="28000" y1="78000" x2="35500" y2="36917"/>
                        <a14:foregroundMark x1="35500" y1="36917" x2="40958" y2="64958"/>
                        <a14:foregroundMark x1="40958" y1="64958" x2="45667" y2="33292"/>
                        <a14:foregroundMark x1="45667" y1="33292" x2="54917" y2="57167"/>
                        <a14:foregroundMark x1="54917" y1="57167" x2="59833" y2="35542"/>
                        <a14:foregroundMark x1="59833" y1="35542" x2="64333" y2="53917"/>
                        <a14:foregroundMark x1="64333" y1="53917" x2="71625" y2="23708"/>
                        <a14:foregroundMark x1="71625" y1="23708" x2="76667" y2="41625"/>
                        <a14:foregroundMark x1="76667" y1="41625" x2="75208" y2="54875"/>
                        <a14:foregroundMark x1="75208" y1="54875" x2="77208" y2="41833"/>
                        <a14:foregroundMark x1="77208" y1="41833" x2="83917" y2="33958"/>
                        <a14:foregroundMark x1="83917" y1="33958" x2="80625" y2="60667"/>
                        <a14:foregroundMark x1="80625" y1="60667" x2="83000" y2="48375"/>
                        <a14:foregroundMark x1="83000" y1="48375" x2="86958" y2="62583"/>
                        <a14:foregroundMark x1="86958" y1="62583" x2="88667" y2="43042"/>
                        <a14:foregroundMark x1="88667" y1="43042" x2="91042" y2="58833"/>
                        <a14:foregroundMark x1="91042" y1="58833" x2="94750" y2="48542"/>
                        <a14:foregroundMark x1="94750" y1="48542" x2="94500" y2="62792"/>
                        <a14:foregroundMark x1="94500" y1="62792" x2="89750" y2="69000"/>
                        <a14:foregroundMark x1="78792" y1="98250" x2="80958" y2="96042"/>
                        <a14:backgroundMark x1="77292" y1="2042" x2="86458" y2="3000"/>
                        <a14:backgroundMark x1="86458" y1="3000" x2="96292" y2="9333"/>
                      </a14:backgroundRemoval>
                    </a14:imgEffect>
                  </a14:imgLayer>
                </a14:imgProps>
              </a:ext>
              <a:ext uri="{28A0092B-C50C-407E-A947-70E740481C1C}">
                <a14:useLocalDpi xmlns:a14="http://schemas.microsoft.com/office/drawing/2010/main" val="0"/>
              </a:ext>
            </a:extLst>
          </a:blip>
          <a:stretch>
            <a:fillRect/>
          </a:stretch>
        </p:blipFill>
        <p:spPr>
          <a:xfrm>
            <a:off x="12976412" y="4167192"/>
            <a:ext cx="4295250" cy="4295250"/>
          </a:xfrm>
          <a:prstGeom prst="rect">
            <a:avLst/>
          </a:prstGeom>
        </p:spPr>
      </p:pic>
      <p:sp>
        <p:nvSpPr>
          <p:cNvPr id="2" name="Title 1"/>
          <p:cNvSpPr>
            <a:spLocks noGrp="1"/>
          </p:cNvSpPr>
          <p:nvPr>
            <p:ph type="title"/>
          </p:nvPr>
        </p:nvSpPr>
        <p:spPr>
          <a:xfrm>
            <a:off x="762000" y="547689"/>
            <a:ext cx="17221200" cy="1166812"/>
          </a:xfrm>
        </p:spPr>
        <p:txBody>
          <a:bodyPr/>
          <a:lstStyle/>
          <a:p>
            <a:r>
              <a:rPr lang="fr-FR" sz="5500"/>
              <a:t>Considérations relatives à l'analyse intégrée</a:t>
            </a:r>
            <a:endParaRPr lang="en-US"/>
          </a:p>
        </p:txBody>
      </p:sp>
      <p:sp>
        <p:nvSpPr>
          <p:cNvPr id="4" name="TextBox 3">
            <a:extLst>
              <a:ext uri="{FF2B5EF4-FFF2-40B4-BE49-F238E27FC236}">
                <a16:creationId xmlns:a16="http://schemas.microsoft.com/office/drawing/2014/main" id="{A56EA08A-9F0A-C5B8-424B-695CD8F136F0}"/>
              </a:ext>
            </a:extLst>
          </p:cNvPr>
          <p:cNvSpPr txBox="1"/>
          <p:nvPr/>
        </p:nvSpPr>
        <p:spPr>
          <a:xfrm>
            <a:off x="135082" y="9785639"/>
            <a:ext cx="356148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92929"/>
                </a:solidFill>
                <a:latin typeface="Poppins"/>
              </a:rPr>
              <a:t>Formation </a:t>
            </a:r>
            <a:r>
              <a:rPr lang="en-US" b="1" dirty="0" err="1">
                <a:solidFill>
                  <a:srgbClr val="292929"/>
                </a:solidFill>
                <a:latin typeface="Poppins"/>
              </a:rPr>
              <a:t>Complète</a:t>
            </a:r>
            <a:r>
              <a:rPr lang="en-US" b="1" dirty="0">
                <a:solidFill>
                  <a:srgbClr val="292929"/>
                </a:solidFill>
                <a:latin typeface="Poppins"/>
                <a:cs typeface="Poppins"/>
              </a:rPr>
              <a:t> 2022</a:t>
            </a:r>
            <a:r>
              <a:rPr lang="en-US" dirty="0">
                <a:latin typeface="Poppins"/>
                <a:cs typeface="Poppins"/>
              </a:rPr>
              <a:t>​</a:t>
            </a:r>
            <a:endParaRPr lang="en-US" dirty="0"/>
          </a:p>
        </p:txBody>
      </p:sp>
    </p:spTree>
    <p:extLst>
      <p:ext uri="{BB962C8B-B14F-4D97-AF65-F5344CB8AC3E}">
        <p14:creationId xmlns:p14="http://schemas.microsoft.com/office/powerpoint/2010/main" val="19233890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6">
            <a:extLst>
              <a:ext uri="{FF2B5EF4-FFF2-40B4-BE49-F238E27FC236}">
                <a16:creationId xmlns:a16="http://schemas.microsoft.com/office/drawing/2014/main" id="{4D684167-F20E-B04A-934E-5D3593434993}"/>
              </a:ext>
            </a:extLst>
          </p:cNvPr>
          <p:cNvSpPr txBox="1"/>
          <p:nvPr/>
        </p:nvSpPr>
        <p:spPr>
          <a:xfrm>
            <a:off x="1387131" y="2012593"/>
            <a:ext cx="11912010" cy="1477328"/>
          </a:xfrm>
          <a:prstGeom prst="rect">
            <a:avLst/>
          </a:prstGeom>
          <a:noFill/>
        </p:spPr>
        <p:txBody>
          <a:bodyPr wrap="square" rtlCol="0">
            <a:spAutoFit/>
          </a:bodyPr>
          <a:lstStyle/>
          <a:p>
            <a:pPr defTabSz="1371600">
              <a:defRPr/>
            </a:pPr>
            <a:r>
              <a:rPr lang="fr-FR" sz="4500" b="1">
                <a:solidFill>
                  <a:srgbClr val="088FC8"/>
                </a:solidFill>
                <a:latin typeface="Arial" panose="020B0604020202020204" pitchFamily="34" charset="0"/>
                <a:cs typeface="Arial" panose="020B0604020202020204" pitchFamily="34" charset="0"/>
              </a:rPr>
              <a:t>Varier autant que possible les entrées de données en fonction de vos objectifs</a:t>
            </a:r>
            <a:endParaRPr lang="en-US" sz="4500" b="1">
              <a:solidFill>
                <a:srgbClr val="088FC8"/>
              </a:solidFill>
              <a:latin typeface="Arial" panose="020B0604020202020204" pitchFamily="34" charset="0"/>
              <a:cs typeface="Arial" panose="020B0604020202020204" pitchFamily="34" charset="0"/>
            </a:endParaRPr>
          </a:p>
        </p:txBody>
      </p:sp>
      <p:sp>
        <p:nvSpPr>
          <p:cNvPr id="128" name="TextBox 127">
            <a:extLst>
              <a:ext uri="{FF2B5EF4-FFF2-40B4-BE49-F238E27FC236}">
                <a16:creationId xmlns:a16="http://schemas.microsoft.com/office/drawing/2014/main" id="{71B7760D-1E26-43B9-B649-B73D26AFE82D}"/>
              </a:ext>
            </a:extLst>
          </p:cNvPr>
          <p:cNvSpPr txBox="1"/>
          <p:nvPr/>
        </p:nvSpPr>
        <p:spPr>
          <a:xfrm>
            <a:off x="1481742" y="4062230"/>
            <a:ext cx="9872058" cy="4708981"/>
          </a:xfrm>
          <a:prstGeom prst="rect">
            <a:avLst/>
          </a:prstGeom>
          <a:noFill/>
        </p:spPr>
        <p:txBody>
          <a:bodyPr wrap="square" rtlCol="0">
            <a:spAutoFit/>
          </a:bodyPr>
          <a:lstStyle/>
          <a:p>
            <a:pPr marL="347663" indent="-347663" defTabSz="1371600">
              <a:buFont typeface="Arial" panose="020B0604020202020204" pitchFamily="34" charset="0"/>
              <a:buChar char="•"/>
              <a:defRPr/>
            </a:pPr>
            <a:r>
              <a:rPr lang="fr-FR" sz="3000">
                <a:latin typeface="Calibri" panose="020F0502020204030204"/>
              </a:rPr>
              <a:t>Explorez un maximum de sources de données, pourvu qu'elles soient pertinentes pour vos questions de recherche (et que les capacités de votre équipe le permettent).</a:t>
            </a:r>
          </a:p>
          <a:p>
            <a:pPr marL="347663" indent="-347663" defTabSz="1371600">
              <a:buFont typeface="Arial" panose="020B0604020202020204" pitchFamily="34" charset="0"/>
              <a:buChar char="•"/>
              <a:defRPr/>
            </a:pPr>
            <a:endParaRPr lang="fr-FR" sz="3000">
              <a:latin typeface="Calibri" panose="020F0502020204030204"/>
            </a:endParaRPr>
          </a:p>
          <a:p>
            <a:pPr marL="347663" indent="-347663" defTabSz="1371600">
              <a:buFont typeface="Arial" panose="020B0604020202020204" pitchFamily="34" charset="0"/>
              <a:buChar char="•"/>
              <a:defRPr/>
            </a:pPr>
            <a:r>
              <a:rPr lang="fr-FR" sz="3000">
                <a:latin typeface="Calibri" panose="020F0502020204030204"/>
              </a:rPr>
              <a:t>Soyez conscient des limites de chaque source de données</a:t>
            </a:r>
          </a:p>
          <a:p>
            <a:pPr marL="347663" indent="-347663" defTabSz="1371600">
              <a:buFont typeface="Arial" panose="020B0604020202020204" pitchFamily="34" charset="0"/>
              <a:buChar char="•"/>
              <a:defRPr/>
            </a:pPr>
            <a:endParaRPr lang="fr-FR" sz="3000">
              <a:latin typeface="Calibri" panose="020F0502020204030204"/>
            </a:endParaRPr>
          </a:p>
          <a:p>
            <a:pPr marL="347663" indent="-347663" defTabSz="1371600">
              <a:buFont typeface="Arial" panose="020B0604020202020204" pitchFamily="34" charset="0"/>
              <a:buChar char="•"/>
              <a:defRPr/>
            </a:pPr>
            <a:r>
              <a:rPr lang="fr-FR" sz="3000">
                <a:latin typeface="Calibri" panose="020F0502020204030204"/>
              </a:rPr>
              <a:t>Si possible, attribuez aux membres de l'équipe des sources de données spécifiques à suivre et à contrôler régulièrement et établissez une méthode standard pour ce faire ( ex. : SOP).</a:t>
            </a:r>
          </a:p>
        </p:txBody>
      </p:sp>
      <p:pic>
        <p:nvPicPr>
          <p:cNvPr id="130" name="Image 6" descr="Une image contenant texte, reine&#10;&#10;Description générée automatiquement">
            <a:extLst>
              <a:ext uri="{FF2B5EF4-FFF2-40B4-BE49-F238E27FC236}">
                <a16:creationId xmlns:a16="http://schemas.microsoft.com/office/drawing/2014/main" id="{2EF48084-ACA2-425B-AC68-B0C5FF125A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86720" y="4313144"/>
            <a:ext cx="4333314" cy="4333314"/>
          </a:xfrm>
          <a:prstGeom prst="rect">
            <a:avLst/>
          </a:prstGeom>
        </p:spPr>
      </p:pic>
      <p:sp>
        <p:nvSpPr>
          <p:cNvPr id="2" name="Title 1"/>
          <p:cNvSpPr>
            <a:spLocks noGrp="1"/>
          </p:cNvSpPr>
          <p:nvPr>
            <p:ph type="title"/>
          </p:nvPr>
        </p:nvSpPr>
        <p:spPr/>
        <p:txBody>
          <a:bodyPr/>
          <a:lstStyle/>
          <a:p>
            <a:r>
              <a:rPr lang="fr-FR" sz="5500"/>
              <a:t>Considérations relatives à l'analyse intégrée</a:t>
            </a:r>
            <a:endParaRPr lang="en-US" sz="5500"/>
          </a:p>
        </p:txBody>
      </p:sp>
      <p:sp>
        <p:nvSpPr>
          <p:cNvPr id="4" name="TextBox 3">
            <a:extLst>
              <a:ext uri="{FF2B5EF4-FFF2-40B4-BE49-F238E27FC236}">
                <a16:creationId xmlns:a16="http://schemas.microsoft.com/office/drawing/2014/main" id="{EA897BB1-46B2-CCAB-A58D-ADAFED24FF4C}"/>
              </a:ext>
            </a:extLst>
          </p:cNvPr>
          <p:cNvSpPr txBox="1"/>
          <p:nvPr/>
        </p:nvSpPr>
        <p:spPr>
          <a:xfrm>
            <a:off x="135082" y="9785639"/>
            <a:ext cx="356148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92929"/>
                </a:solidFill>
                <a:latin typeface="Poppins"/>
              </a:rPr>
              <a:t>Formation </a:t>
            </a:r>
            <a:r>
              <a:rPr lang="en-US" b="1" dirty="0" err="1">
                <a:solidFill>
                  <a:srgbClr val="292929"/>
                </a:solidFill>
                <a:latin typeface="Poppins"/>
              </a:rPr>
              <a:t>Complète</a:t>
            </a:r>
            <a:r>
              <a:rPr lang="en-US" b="1" dirty="0">
                <a:solidFill>
                  <a:srgbClr val="292929"/>
                </a:solidFill>
                <a:latin typeface="Poppins"/>
                <a:cs typeface="Poppins"/>
              </a:rPr>
              <a:t> 2022</a:t>
            </a:r>
            <a:r>
              <a:rPr lang="en-US" dirty="0">
                <a:latin typeface="Poppins"/>
                <a:cs typeface="Poppins"/>
              </a:rPr>
              <a:t>​</a:t>
            </a:r>
            <a:endParaRPr lang="en-US" dirty="0"/>
          </a:p>
        </p:txBody>
      </p:sp>
    </p:spTree>
    <p:extLst>
      <p:ext uri="{BB962C8B-B14F-4D97-AF65-F5344CB8AC3E}">
        <p14:creationId xmlns:p14="http://schemas.microsoft.com/office/powerpoint/2010/main" val="41343866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32117" y="2126075"/>
            <a:ext cx="16393883" cy="7665625"/>
          </a:xfrm>
          <a:prstGeom prst="rect">
            <a:avLst/>
          </a:prstGeom>
          <a:noFill/>
        </p:spPr>
        <p:txBody>
          <a:bodyPr wrap="square" rtlCol="0">
            <a:spAutoFit/>
          </a:bodyPr>
          <a:lstStyle/>
          <a:p>
            <a:pPr defTabSz="1371600">
              <a:lnSpc>
                <a:spcPct val="114000"/>
              </a:lnSpc>
              <a:spcBef>
                <a:spcPts val="600"/>
              </a:spcBef>
              <a:spcAft>
                <a:spcPts val="600"/>
              </a:spcAft>
              <a:defRPr/>
            </a:pPr>
            <a:r>
              <a:rPr lang="fr-FR" sz="2700">
                <a:latin typeface="Poppins" panose="020B0604020202020204" charset="0"/>
                <a:cs typeface="Poppins" panose="020B0604020202020204" charset="0"/>
              </a:rPr>
              <a:t>Méthodes adaptées établies à partir de l'analyse de données qualitatives, y compris différentes techniques pour identifier les thèmes (Ryan et Bernard, 2003) :</a:t>
            </a:r>
          </a:p>
          <a:p>
            <a:pPr marL="457200" indent="-457200" defTabSz="1371600">
              <a:lnSpc>
                <a:spcPct val="114000"/>
              </a:lnSpc>
              <a:spcBef>
                <a:spcPts val="600"/>
              </a:spcBef>
              <a:spcAft>
                <a:spcPts val="600"/>
              </a:spcAft>
              <a:buFont typeface="Arial" panose="020B0604020202020204" pitchFamily="34" charset="0"/>
              <a:buChar char="•"/>
              <a:defRPr/>
            </a:pPr>
            <a:r>
              <a:rPr lang="fr-FR" sz="2700" b="1">
                <a:solidFill>
                  <a:srgbClr val="0B81D5"/>
                </a:solidFill>
                <a:latin typeface="Poppins" panose="020B0604020202020204" charset="0"/>
                <a:cs typeface="Poppins" panose="020B0604020202020204" charset="0"/>
              </a:rPr>
              <a:t>Répétition</a:t>
            </a:r>
            <a:r>
              <a:rPr lang="fr-FR" sz="2700">
                <a:latin typeface="Poppins" panose="020B0604020202020204" charset="0"/>
                <a:cs typeface="Poppins" panose="020B0604020202020204" charset="0"/>
              </a:rPr>
              <a:t> : Les thèmes qui reviennent sans cesse à travers nos entrées de données.</a:t>
            </a:r>
          </a:p>
          <a:p>
            <a:pPr marL="457200" indent="-457200" defTabSz="1371600">
              <a:lnSpc>
                <a:spcPct val="114000"/>
              </a:lnSpc>
              <a:spcBef>
                <a:spcPts val="600"/>
              </a:spcBef>
              <a:spcAft>
                <a:spcPts val="600"/>
              </a:spcAft>
              <a:buFont typeface="Arial" panose="020B0604020202020204" pitchFamily="34" charset="0"/>
              <a:buChar char="•"/>
              <a:defRPr/>
            </a:pPr>
            <a:r>
              <a:rPr lang="fr-FR" sz="2700" b="1">
                <a:solidFill>
                  <a:srgbClr val="0B81D5"/>
                </a:solidFill>
                <a:latin typeface="Poppins" panose="020B0604020202020204" charset="0"/>
                <a:cs typeface="Poppins" panose="020B0604020202020204" charset="0"/>
              </a:rPr>
              <a:t>Similarités et différences </a:t>
            </a:r>
            <a:r>
              <a:rPr lang="fr-FR" sz="2700">
                <a:latin typeface="Poppins" panose="020B0604020202020204" charset="0"/>
                <a:cs typeface="Poppins" panose="020B0604020202020204" charset="0"/>
              </a:rPr>
              <a:t>: Points de données qui diffèrent ou sont similaires aux points précédents. </a:t>
            </a:r>
          </a:p>
          <a:p>
            <a:pPr marL="457200" indent="-457200" defTabSz="1371600">
              <a:lnSpc>
                <a:spcPct val="114000"/>
              </a:lnSpc>
              <a:spcBef>
                <a:spcPts val="600"/>
              </a:spcBef>
              <a:spcAft>
                <a:spcPts val="600"/>
              </a:spcAft>
              <a:buFont typeface="Arial" panose="020B0604020202020204" pitchFamily="34" charset="0"/>
              <a:buChar char="•"/>
              <a:defRPr/>
            </a:pPr>
            <a:r>
              <a:rPr lang="fr-FR" sz="2700" b="1">
                <a:solidFill>
                  <a:srgbClr val="0B81D5"/>
                </a:solidFill>
                <a:latin typeface="Poppins" panose="020B0604020202020204" charset="0"/>
                <a:cs typeface="Poppins" panose="020B0604020202020204" charset="0"/>
              </a:rPr>
              <a:t>Catégories indigènes </a:t>
            </a:r>
            <a:r>
              <a:rPr lang="fr-FR" sz="2700">
                <a:latin typeface="Poppins" panose="020B0604020202020204" charset="0"/>
                <a:cs typeface="Poppins" panose="020B0604020202020204" charset="0"/>
              </a:rPr>
              <a:t>: Expressions techniques ou argotiques utilisées de manière nouvelle ou unique par la communauté étudiée.</a:t>
            </a:r>
          </a:p>
          <a:p>
            <a:pPr marL="457200" indent="-457200" defTabSz="1371600">
              <a:lnSpc>
                <a:spcPct val="114000"/>
              </a:lnSpc>
              <a:spcBef>
                <a:spcPts val="600"/>
              </a:spcBef>
              <a:spcAft>
                <a:spcPts val="600"/>
              </a:spcAft>
              <a:buFont typeface="Arial" panose="020B0604020202020204" pitchFamily="34" charset="0"/>
              <a:buChar char="•"/>
              <a:defRPr/>
            </a:pPr>
            <a:r>
              <a:rPr lang="fr-FR" sz="2700" b="1">
                <a:solidFill>
                  <a:srgbClr val="0B81D5"/>
                </a:solidFill>
                <a:latin typeface="Poppins" panose="020B0604020202020204" charset="0"/>
                <a:cs typeface="Poppins" panose="020B0604020202020204" charset="0"/>
              </a:rPr>
              <a:t>Données manquantes </a:t>
            </a:r>
            <a:r>
              <a:rPr lang="fr-FR" sz="2700">
                <a:latin typeface="Poppins" panose="020B0604020202020204" charset="0"/>
                <a:cs typeface="Poppins" panose="020B0604020202020204" charset="0"/>
              </a:rPr>
              <a:t>: Ce dont on devrait ou pourrait parler mais qui ne l'est pas, par exemple :</a:t>
            </a:r>
          </a:p>
          <a:p>
            <a:pPr marL="914400" lvl="1" indent="-457200" defTabSz="1371600">
              <a:lnSpc>
                <a:spcPct val="114000"/>
              </a:lnSpc>
              <a:spcBef>
                <a:spcPts val="600"/>
              </a:spcBef>
              <a:spcAft>
                <a:spcPts val="600"/>
              </a:spcAft>
              <a:buFont typeface="Arial" panose="020B0604020202020204" pitchFamily="34" charset="0"/>
              <a:buChar char="•"/>
              <a:defRPr/>
            </a:pPr>
            <a:r>
              <a:rPr lang="fr-FR" sz="2700">
                <a:latin typeface="Poppins" panose="020B0604020202020204" charset="0"/>
                <a:cs typeface="Poppins" panose="020B0604020202020204" charset="0"/>
              </a:rPr>
              <a:t>Lorsque la presse rapporte un développement mais que les médias sociaux sont silencieux à son sujet ou </a:t>
            </a:r>
          </a:p>
          <a:p>
            <a:pPr marL="914400" lvl="1" indent="-457200" defTabSz="1371600">
              <a:lnSpc>
                <a:spcPct val="114000"/>
              </a:lnSpc>
              <a:spcBef>
                <a:spcPts val="600"/>
              </a:spcBef>
              <a:spcAft>
                <a:spcPts val="600"/>
              </a:spcAft>
              <a:buFont typeface="Arial" panose="020B0604020202020204" pitchFamily="34" charset="0"/>
              <a:buChar char="•"/>
              <a:defRPr/>
            </a:pPr>
            <a:r>
              <a:rPr lang="fr-FR" sz="2700">
                <a:latin typeface="Poppins" panose="020B0604020202020204" charset="0"/>
                <a:cs typeface="Poppins" panose="020B0604020202020204" charset="0"/>
              </a:rPr>
              <a:t>Lorsqu'une discussion sur un développement manque des informations essentielles qui existent ( permettant d'identifier les lacunes en matière d'information)</a:t>
            </a:r>
            <a:endParaRPr lang="en-US" sz="2700">
              <a:latin typeface="Poppins" panose="020B0604020202020204" charset="0"/>
              <a:cs typeface="Poppins" panose="020B0604020202020204" charset="0"/>
            </a:endParaRPr>
          </a:p>
          <a:p>
            <a:pPr marL="457200" indent="-457200" defTabSz="1371600">
              <a:spcAft>
                <a:spcPts val="450"/>
              </a:spcAft>
              <a:buFont typeface="Arial" panose="020B0604020202020204" pitchFamily="34" charset="0"/>
              <a:buChar char="•"/>
              <a:defRPr/>
            </a:pPr>
            <a:endParaRPr lang="en-US" sz="2700">
              <a:latin typeface="Poppins" panose="020B0604020202020204" charset="0"/>
              <a:cs typeface="Poppins" panose="020B0604020202020204" charset="0"/>
            </a:endParaRPr>
          </a:p>
        </p:txBody>
      </p:sp>
      <p:sp>
        <p:nvSpPr>
          <p:cNvPr id="96" name="TextBox 95">
            <a:extLst>
              <a:ext uri="{FF2B5EF4-FFF2-40B4-BE49-F238E27FC236}">
                <a16:creationId xmlns:a16="http://schemas.microsoft.com/office/drawing/2014/main" id="{634E31CB-34A6-4803-90D8-4ED4DAA0A7D8}"/>
              </a:ext>
            </a:extLst>
          </p:cNvPr>
          <p:cNvSpPr txBox="1"/>
          <p:nvPr/>
        </p:nvSpPr>
        <p:spPr>
          <a:xfrm>
            <a:off x="4648200" y="9478747"/>
            <a:ext cx="10928307" cy="392415"/>
          </a:xfrm>
          <a:prstGeom prst="rect">
            <a:avLst/>
          </a:prstGeom>
          <a:noFill/>
        </p:spPr>
        <p:txBody>
          <a:bodyPr wrap="square" lIns="137160" tIns="68580" rIns="137160" bIns="68580" rtlCol="0" anchor="t">
            <a:spAutoFit/>
          </a:bodyPr>
          <a:lstStyle/>
          <a:p>
            <a:pPr algn="r" defTabSz="1371600">
              <a:defRPr/>
            </a:pPr>
            <a:r>
              <a:rPr lang="en-US" sz="1650">
                <a:solidFill>
                  <a:prstClr val="black">
                    <a:lumMod val="50000"/>
                    <a:lumOff val="50000"/>
                  </a:prstClr>
                </a:solidFill>
                <a:latin typeface="Arial" panose="020B0604020202020204" pitchFamily="34" charset="0"/>
                <a:cs typeface="Arial" panose="020B0604020202020204" pitchFamily="34" charset="0"/>
              </a:rPr>
              <a:t>Ryan GW, Bernard HR. Techniques to Identify Themes. </a:t>
            </a:r>
            <a:r>
              <a:rPr lang="en-US" sz="1650" i="1">
                <a:solidFill>
                  <a:prstClr val="black">
                    <a:lumMod val="50000"/>
                    <a:lumOff val="50000"/>
                  </a:prstClr>
                </a:solidFill>
                <a:latin typeface="Arial" panose="020B0604020202020204" pitchFamily="34" charset="0"/>
                <a:cs typeface="Arial" panose="020B0604020202020204" pitchFamily="34" charset="0"/>
              </a:rPr>
              <a:t>Field Methods</a:t>
            </a:r>
            <a:r>
              <a:rPr lang="en-US" sz="1650">
                <a:solidFill>
                  <a:prstClr val="black">
                    <a:lumMod val="50000"/>
                    <a:lumOff val="50000"/>
                  </a:prstClr>
                </a:solidFill>
                <a:latin typeface="Arial" panose="020B0604020202020204" pitchFamily="34" charset="0"/>
                <a:cs typeface="Arial" panose="020B0604020202020204" pitchFamily="34" charset="0"/>
              </a:rPr>
              <a:t>. 2003;15(1):85-109.</a:t>
            </a:r>
          </a:p>
        </p:txBody>
      </p:sp>
      <p:sp>
        <p:nvSpPr>
          <p:cNvPr id="4" name="Title 3"/>
          <p:cNvSpPr>
            <a:spLocks noGrp="1"/>
          </p:cNvSpPr>
          <p:nvPr>
            <p:ph type="title"/>
          </p:nvPr>
        </p:nvSpPr>
        <p:spPr>
          <a:xfrm>
            <a:off x="762000" y="547689"/>
            <a:ext cx="17221200" cy="1166812"/>
          </a:xfrm>
        </p:spPr>
        <p:txBody>
          <a:bodyPr/>
          <a:lstStyle/>
          <a:p>
            <a:r>
              <a:rPr lang="fr-FR" sz="6000"/>
              <a:t>Détermination des thèmes et triangulation </a:t>
            </a:r>
            <a:endParaRPr lang="en-US" sz="6000"/>
          </a:p>
        </p:txBody>
      </p:sp>
      <p:sp>
        <p:nvSpPr>
          <p:cNvPr id="3" name="TextBox 2">
            <a:extLst>
              <a:ext uri="{FF2B5EF4-FFF2-40B4-BE49-F238E27FC236}">
                <a16:creationId xmlns:a16="http://schemas.microsoft.com/office/drawing/2014/main" id="{06A4BB66-E9CA-1AB1-396D-94F4B0828EE5}"/>
              </a:ext>
            </a:extLst>
          </p:cNvPr>
          <p:cNvSpPr txBox="1"/>
          <p:nvPr/>
        </p:nvSpPr>
        <p:spPr>
          <a:xfrm>
            <a:off x="135082" y="9785639"/>
            <a:ext cx="356148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92929"/>
                </a:solidFill>
                <a:latin typeface="Poppins"/>
              </a:rPr>
              <a:t>Formation </a:t>
            </a:r>
            <a:r>
              <a:rPr lang="en-US" b="1" dirty="0" err="1">
                <a:solidFill>
                  <a:srgbClr val="292929"/>
                </a:solidFill>
                <a:latin typeface="Poppins"/>
              </a:rPr>
              <a:t>Complète</a:t>
            </a:r>
            <a:r>
              <a:rPr lang="en-US" b="1" dirty="0">
                <a:solidFill>
                  <a:srgbClr val="292929"/>
                </a:solidFill>
                <a:latin typeface="Poppins"/>
                <a:cs typeface="Poppins"/>
              </a:rPr>
              <a:t> 2022</a:t>
            </a:r>
            <a:r>
              <a:rPr lang="en-US" dirty="0">
                <a:latin typeface="Poppins"/>
                <a:cs typeface="Poppins"/>
              </a:rPr>
              <a:t>​</a:t>
            </a:r>
            <a:endParaRPr lang="en-US" dirty="0"/>
          </a:p>
        </p:txBody>
      </p:sp>
    </p:spTree>
    <p:extLst>
      <p:ext uri="{BB962C8B-B14F-4D97-AF65-F5344CB8AC3E}">
        <p14:creationId xmlns:p14="http://schemas.microsoft.com/office/powerpoint/2010/main" val="2469619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392E0-A5C8-4B83-A1B5-6E93F8704857}"/>
              </a:ext>
            </a:extLst>
          </p:cNvPr>
          <p:cNvSpPr>
            <a:spLocks noGrp="1"/>
          </p:cNvSpPr>
          <p:nvPr>
            <p:ph type="title"/>
          </p:nvPr>
        </p:nvSpPr>
        <p:spPr/>
        <p:txBody>
          <a:bodyPr lIns="91440" tIns="45720" rIns="91440" bIns="45720" anchor="t"/>
          <a:lstStyle/>
          <a:p>
            <a:r>
              <a:rPr lang="fr-FR" sz="4500" dirty="0">
                <a:latin typeface="Poppins"/>
                <a:cs typeface="Poppins"/>
              </a:rPr>
              <a:t>Considérations pour la création de votre propre matrice de décision ou d'analyse des menaces</a:t>
            </a:r>
            <a:endParaRPr lang="en-US" sz="4500" dirty="0">
              <a:latin typeface="Poppins"/>
              <a:cs typeface="Poppins"/>
            </a:endParaRPr>
          </a:p>
        </p:txBody>
      </p:sp>
      <p:sp>
        <p:nvSpPr>
          <p:cNvPr id="3" name="Content Placeholder 2">
            <a:extLst>
              <a:ext uri="{FF2B5EF4-FFF2-40B4-BE49-F238E27FC236}">
                <a16:creationId xmlns:a16="http://schemas.microsoft.com/office/drawing/2014/main" id="{3336EC9A-7E5C-41D0-BBED-C4005A7B6FEC}"/>
              </a:ext>
            </a:extLst>
          </p:cNvPr>
          <p:cNvSpPr>
            <a:spLocks noGrp="1"/>
          </p:cNvSpPr>
          <p:nvPr>
            <p:ph sz="half" idx="1"/>
          </p:nvPr>
        </p:nvSpPr>
        <p:spPr>
          <a:xfrm>
            <a:off x="762000" y="2095503"/>
            <a:ext cx="15773400" cy="7543797"/>
          </a:xfrm>
        </p:spPr>
        <p:txBody>
          <a:bodyPr lIns="91440" tIns="45720" rIns="91440" bIns="45720" anchor="t">
            <a:normAutofit/>
          </a:bodyPr>
          <a:lstStyle/>
          <a:p>
            <a:pPr>
              <a:lnSpc>
                <a:spcPct val="134000"/>
              </a:lnSpc>
              <a:spcAft>
                <a:spcPts val="1200"/>
              </a:spcAft>
            </a:pPr>
            <a:r>
              <a:rPr lang="fr-FR" sz="2000" b="1" dirty="0">
                <a:latin typeface="Poppins Light"/>
                <a:cs typeface="Poppins Light"/>
              </a:rPr>
              <a:t>Quelles sources de données utilisez-vous dans votre rapport ? </a:t>
            </a:r>
            <a:r>
              <a:rPr lang="fr-FR" sz="2000" dirty="0">
                <a:latin typeface="Poppins Light"/>
                <a:cs typeface="Poppins Light"/>
              </a:rPr>
              <a:t>Par exemple, si vous ne disposez d'aucune donnée relative à la portée ou au volume, il ne sera pas possible de déterminer les niveaux de menace sur la base de ces indicateurs. De même, il serait difficile de dire si un discours est en augmentation si vous ne disposez que de données qualitatives</a:t>
            </a:r>
            <a:r>
              <a:rPr lang="fr-FR" sz="2000" b="1" dirty="0">
                <a:latin typeface="Poppins Light"/>
                <a:cs typeface="Poppins Light"/>
              </a:rPr>
              <a:t>.</a:t>
            </a:r>
          </a:p>
          <a:p>
            <a:pPr>
              <a:lnSpc>
                <a:spcPct val="134000"/>
              </a:lnSpc>
              <a:spcAft>
                <a:spcPts val="1200"/>
              </a:spcAft>
            </a:pPr>
            <a:r>
              <a:rPr lang="fr-FR" sz="2000" b="1" dirty="0">
                <a:latin typeface="Poppins Light"/>
                <a:cs typeface="Poppins Light"/>
              </a:rPr>
              <a:t>Quel est le programme de santé publique ou le domaine de maladie pour lequel vous produisez des informations de Gestion d'</a:t>
            </a:r>
            <a:r>
              <a:rPr lang="fr-FR" sz="2000" b="1" err="1">
                <a:latin typeface="Poppins Light"/>
                <a:cs typeface="Poppins Light"/>
              </a:rPr>
              <a:t>infodémie</a:t>
            </a:r>
            <a:r>
              <a:rPr lang="fr-FR" sz="2000" b="1" dirty="0">
                <a:latin typeface="Poppins Light"/>
                <a:cs typeface="Poppins Light"/>
              </a:rPr>
              <a:t>? </a:t>
            </a:r>
            <a:r>
              <a:rPr lang="fr-FR" sz="2000" dirty="0">
                <a:latin typeface="Poppins Light"/>
                <a:cs typeface="Poppins Light"/>
              </a:rPr>
              <a:t>Si vos rapports de gestion d'</a:t>
            </a:r>
            <a:r>
              <a:rPr lang="fr-FR" sz="2000" dirty="0" err="1">
                <a:latin typeface="Poppins Light"/>
                <a:cs typeface="Poppins Light"/>
              </a:rPr>
              <a:t>infodémie</a:t>
            </a:r>
            <a:r>
              <a:rPr lang="fr-FR" sz="2000" dirty="0">
                <a:latin typeface="Poppins Light"/>
                <a:cs typeface="Poppins Light"/>
              </a:rPr>
              <a:t> sont axés sur un programme de santé publique spécifique, les différents besoins ou priorités du programme vous aideraient à conceptualiser les niveaux de menace ( ex : comment cela influe-t-il sur la demande de vaccins ?). Vous pouvez également tenir compte d'autres facteurs pertinents, comme les communautés vulnérables ou à risque propres au programme ou à la maladie qui vous intéresse.</a:t>
            </a:r>
          </a:p>
          <a:p>
            <a:pPr>
              <a:lnSpc>
                <a:spcPct val="134000"/>
              </a:lnSpc>
              <a:spcAft>
                <a:spcPts val="1200"/>
              </a:spcAft>
            </a:pPr>
            <a:r>
              <a:rPr lang="fr-FR" sz="2000" b="1" dirty="0">
                <a:latin typeface="Poppins Light"/>
                <a:cs typeface="Poppins Light"/>
              </a:rPr>
              <a:t>Quelle est la fréquence de remise de vos rapports de Gestion d'</a:t>
            </a:r>
            <a:r>
              <a:rPr lang="fr-FR" sz="2000" b="1" dirty="0" err="1">
                <a:latin typeface="Poppins Light"/>
                <a:cs typeface="Poppins Light"/>
              </a:rPr>
              <a:t>infodémie</a:t>
            </a:r>
            <a:r>
              <a:rPr lang="fr-FR" sz="2000" b="1" dirty="0">
                <a:latin typeface="Poppins Light"/>
                <a:cs typeface="Poppins Light"/>
              </a:rPr>
              <a:t> ? </a:t>
            </a:r>
            <a:r>
              <a:rPr lang="fr-FR" sz="2000" dirty="0">
                <a:latin typeface="Poppins Light"/>
                <a:cs typeface="Poppins Light"/>
              </a:rPr>
              <a:t>Pour classer les thèmes en fonction de leur évolution dans le temps, il peut être utile de penser à leur fréquence de diffusion. Par exemple, un discours classé comme " émergent " dans un rapport hebdomadaire serait interprété et expliqué différemment que dans un rapport bimensuel.</a:t>
            </a:r>
          </a:p>
          <a:p>
            <a:pPr>
              <a:lnSpc>
                <a:spcPct val="134000"/>
              </a:lnSpc>
              <a:spcAft>
                <a:spcPts val="1200"/>
              </a:spcAft>
            </a:pPr>
            <a:r>
              <a:rPr lang="fr-FR" sz="2000" b="1" dirty="0">
                <a:latin typeface="Poppins Light"/>
                <a:cs typeface="Poppins Light"/>
              </a:rPr>
              <a:t>En quoi votre catégorisation ou classification contribue à la formulation de recommandations ou d'étapes suivantes ? </a:t>
            </a:r>
            <a:r>
              <a:rPr lang="fr-FR" sz="2000" dirty="0">
                <a:latin typeface="Poppins Light"/>
                <a:cs typeface="Poppins Light"/>
              </a:rPr>
              <a:t>Pour optimiser l'utilité de votre matrice/système de classification des menaces, il est utile de réfléchir à la manière dont chaque catégorie de votre matrice/système peut influencer les recommandations que vous ferez au public de votre rapport. Par exemple, que faut-il faire différemment pour gérer un discours à risque stable et moyen, par rapport à un discours à risque élevé en augmentation ?</a:t>
            </a:r>
          </a:p>
        </p:txBody>
      </p:sp>
      <p:sp>
        <p:nvSpPr>
          <p:cNvPr id="5" name="TextBox 4">
            <a:extLst>
              <a:ext uri="{FF2B5EF4-FFF2-40B4-BE49-F238E27FC236}">
                <a16:creationId xmlns:a16="http://schemas.microsoft.com/office/drawing/2014/main" id="{F01338BD-2F10-8635-90D7-2D103752DCCC}"/>
              </a:ext>
            </a:extLst>
          </p:cNvPr>
          <p:cNvSpPr txBox="1"/>
          <p:nvPr/>
        </p:nvSpPr>
        <p:spPr>
          <a:xfrm>
            <a:off x="135082" y="9785639"/>
            <a:ext cx="356148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92929"/>
                </a:solidFill>
                <a:latin typeface="Poppins"/>
              </a:rPr>
              <a:t>Formation </a:t>
            </a:r>
            <a:r>
              <a:rPr lang="en-US" b="1" dirty="0" err="1">
                <a:solidFill>
                  <a:srgbClr val="292929"/>
                </a:solidFill>
                <a:latin typeface="Poppins"/>
              </a:rPr>
              <a:t>Complète</a:t>
            </a:r>
            <a:r>
              <a:rPr lang="en-US" b="1" dirty="0">
                <a:solidFill>
                  <a:srgbClr val="292929"/>
                </a:solidFill>
                <a:latin typeface="Poppins"/>
                <a:cs typeface="Poppins"/>
              </a:rPr>
              <a:t> 2022</a:t>
            </a:r>
            <a:r>
              <a:rPr lang="en-US" dirty="0">
                <a:latin typeface="Poppins"/>
                <a:cs typeface="Poppins"/>
              </a:rPr>
              <a:t>​</a:t>
            </a:r>
            <a:endParaRPr lang="en-US" dirty="0"/>
          </a:p>
        </p:txBody>
      </p:sp>
    </p:spTree>
    <p:extLst>
      <p:ext uri="{BB962C8B-B14F-4D97-AF65-F5344CB8AC3E}">
        <p14:creationId xmlns:p14="http://schemas.microsoft.com/office/powerpoint/2010/main" val="3931769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E402E-563C-477F-8C44-BC8563F4CF9A}"/>
              </a:ext>
            </a:extLst>
          </p:cNvPr>
          <p:cNvSpPr>
            <a:spLocks noGrp="1"/>
          </p:cNvSpPr>
          <p:nvPr>
            <p:ph type="title"/>
          </p:nvPr>
        </p:nvSpPr>
        <p:spPr>
          <a:xfrm>
            <a:off x="805132" y="547688"/>
            <a:ext cx="9821174" cy="1471611"/>
          </a:xfrm>
        </p:spPr>
        <p:txBody>
          <a:bodyPr/>
          <a:lstStyle/>
          <a:p>
            <a:r>
              <a:rPr lang="fr-FR" sz="4400"/>
              <a:t>Exemple du terrain : Rapport sur l'état de la confiance envers les vaccins US CDC COVID-19</a:t>
            </a:r>
            <a:endParaRPr lang="en-US" sz="4400"/>
          </a:p>
        </p:txBody>
      </p:sp>
      <p:sp>
        <p:nvSpPr>
          <p:cNvPr id="8" name="Text Placeholder 2">
            <a:extLst>
              <a:ext uri="{FF2B5EF4-FFF2-40B4-BE49-F238E27FC236}">
                <a16:creationId xmlns:a16="http://schemas.microsoft.com/office/drawing/2014/main" id="{A73E8A14-CD18-4D6F-A9B8-290114C0D315}"/>
              </a:ext>
            </a:extLst>
          </p:cNvPr>
          <p:cNvSpPr txBox="1">
            <a:spLocks/>
          </p:cNvSpPr>
          <p:nvPr/>
        </p:nvSpPr>
        <p:spPr bwMode="auto">
          <a:xfrm>
            <a:off x="813941" y="2711840"/>
            <a:ext cx="8161146" cy="7575160"/>
          </a:xfrm>
          <a:prstGeom prst="rect">
            <a:avLst/>
          </a:prstGeom>
          <a:noFill/>
          <a:ln>
            <a:solidFill>
              <a:srgbClr val="FFFFFF"/>
            </a:solidFill>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lvl1pPr marL="306910" indent="-306910" algn="l" rtl="0" eaLnBrk="0" fontAlgn="base" hangingPunct="0">
              <a:spcBef>
                <a:spcPct val="20000"/>
              </a:spcBef>
              <a:spcAft>
                <a:spcPct val="0"/>
              </a:spcAft>
              <a:buClr>
                <a:srgbClr val="005DAA"/>
              </a:buClr>
              <a:buFont typeface="Wingdings" panose="05000000000000000000" pitchFamily="2" charset="2"/>
              <a:buChar char="§"/>
              <a:defRPr sz="2667" kern="1200">
                <a:solidFill>
                  <a:srgbClr val="2D2D2D"/>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532E63"/>
              </a:buClr>
              <a:buFont typeface="Arial" panose="020B0604020202020204" pitchFamily="34" charset="0"/>
              <a:buChar char="–"/>
              <a:defRPr sz="2667" kern="1200">
                <a:solidFill>
                  <a:srgbClr val="2D2D2D"/>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Clr>
                <a:srgbClr val="9A3B26"/>
              </a:buClr>
              <a:buFont typeface="Arial" panose="020B0604020202020204" pitchFamily="34" charset="0"/>
              <a:buChar char="•"/>
              <a:defRPr sz="2667" kern="1200">
                <a:solidFill>
                  <a:srgbClr val="2D2D2D"/>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514350" indent="-514350" defTabSz="1371600">
              <a:defRPr/>
            </a:pPr>
            <a:r>
              <a:rPr lang="fr-FR" sz="3200" dirty="0">
                <a:latin typeface="Calibri"/>
                <a:cs typeface="Calibri"/>
              </a:rPr>
              <a:t>Analyse quantitative/qualitative de nombreuses sources de données et de médias (ex : médias numériques, médias sociaux, CDC-Info)</a:t>
            </a:r>
          </a:p>
          <a:p>
            <a:pPr marL="514350" indent="-514350" defTabSz="1371600">
              <a:defRPr/>
            </a:pPr>
            <a:r>
              <a:rPr lang="fr-FR" sz="3200" dirty="0">
                <a:latin typeface="Calibri"/>
                <a:cs typeface="Calibri"/>
              </a:rPr>
              <a:t>Thèmes créés à travers les sources de données </a:t>
            </a:r>
          </a:p>
          <a:p>
            <a:pPr marL="514350" indent="-514350" defTabSz="1371600">
              <a:defRPr/>
            </a:pPr>
            <a:r>
              <a:rPr lang="fr-FR" sz="3200" dirty="0">
                <a:latin typeface="Calibri"/>
                <a:cs typeface="Calibri"/>
              </a:rPr>
              <a:t>Codé </a:t>
            </a:r>
          </a:p>
          <a:p>
            <a:pPr marL="0" indent="0" defTabSz="1371600">
              <a:buNone/>
              <a:defRPr/>
            </a:pPr>
            <a:r>
              <a:rPr lang="fr-FR" sz="3200" dirty="0">
                <a:latin typeface="Calibri"/>
                <a:cs typeface="Calibri"/>
              </a:rPr>
              <a:t>- diffusion de l'information sur la menace relative à l'utilisation du vaccin</a:t>
            </a:r>
          </a:p>
          <a:p>
            <a:pPr marL="514350" indent="-514350" defTabSz="1371600">
              <a:defRPr/>
            </a:pPr>
            <a:r>
              <a:rPr lang="fr-FR" sz="3200" dirty="0">
                <a:latin typeface="Calibri"/>
                <a:cs typeface="Calibri"/>
              </a:rPr>
              <a:t>Recommandations d'action identifiées pour chaque thème.</a:t>
            </a:r>
            <a:endParaRPr lang="en-US" sz="3200" dirty="0">
              <a:cs typeface="Calibri" panose="020F0502020204030204" pitchFamily="34" charset="0"/>
            </a:endParaRPr>
          </a:p>
        </p:txBody>
      </p:sp>
      <p:sp>
        <p:nvSpPr>
          <p:cNvPr id="4" name="TextBox 3">
            <a:extLst>
              <a:ext uri="{FF2B5EF4-FFF2-40B4-BE49-F238E27FC236}">
                <a16:creationId xmlns:a16="http://schemas.microsoft.com/office/drawing/2014/main" id="{D83ACAAB-8CB1-E72F-54DB-C6824CF453FD}"/>
              </a:ext>
            </a:extLst>
          </p:cNvPr>
          <p:cNvSpPr txBox="1"/>
          <p:nvPr/>
        </p:nvSpPr>
        <p:spPr>
          <a:xfrm>
            <a:off x="135082" y="9785639"/>
            <a:ext cx="356148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92929"/>
                </a:solidFill>
                <a:latin typeface="Poppins"/>
              </a:rPr>
              <a:t>Formation </a:t>
            </a:r>
            <a:r>
              <a:rPr lang="en-US" b="1" dirty="0" err="1">
                <a:solidFill>
                  <a:srgbClr val="292929"/>
                </a:solidFill>
                <a:latin typeface="Poppins"/>
              </a:rPr>
              <a:t>Complète</a:t>
            </a:r>
            <a:r>
              <a:rPr lang="en-US" b="1" dirty="0">
                <a:solidFill>
                  <a:srgbClr val="292929"/>
                </a:solidFill>
                <a:latin typeface="Poppins"/>
                <a:cs typeface="Poppins"/>
              </a:rPr>
              <a:t> 2022</a:t>
            </a:r>
            <a:r>
              <a:rPr lang="en-US" dirty="0">
                <a:latin typeface="Poppins"/>
                <a:cs typeface="Poppins"/>
              </a:rPr>
              <a:t>​</a:t>
            </a:r>
            <a:endParaRPr lang="en-US" dirty="0"/>
          </a:p>
        </p:txBody>
      </p:sp>
      <p:pic>
        <p:nvPicPr>
          <p:cNvPr id="3" name="Picture 4" descr="A picture containing graphical user interface&#10;&#10;Description automatically generated">
            <a:extLst>
              <a:ext uri="{FF2B5EF4-FFF2-40B4-BE49-F238E27FC236}">
                <a16:creationId xmlns:a16="http://schemas.microsoft.com/office/drawing/2014/main" id="{AB5C5A5E-AD98-EE39-A66F-77F9DFC5F853}"/>
              </a:ext>
            </a:extLst>
          </p:cNvPr>
          <p:cNvPicPr>
            <a:picLocks noChangeAspect="1"/>
          </p:cNvPicPr>
          <p:nvPr/>
        </p:nvPicPr>
        <p:blipFill>
          <a:blip r:embed="rId3"/>
          <a:stretch>
            <a:fillRect/>
          </a:stretch>
        </p:blipFill>
        <p:spPr>
          <a:xfrm>
            <a:off x="10640684" y="2988"/>
            <a:ext cx="7638689" cy="10281023"/>
          </a:xfrm>
          <a:prstGeom prst="rect">
            <a:avLst/>
          </a:prstGeom>
        </p:spPr>
      </p:pic>
    </p:spTree>
    <p:extLst>
      <p:ext uri="{BB962C8B-B14F-4D97-AF65-F5344CB8AC3E}">
        <p14:creationId xmlns:p14="http://schemas.microsoft.com/office/powerpoint/2010/main" val="3545672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1905000" y="547689"/>
            <a:ext cx="14630400" cy="1166812"/>
          </a:xfrm>
        </p:spPr>
        <p:txBody>
          <a:bodyPr/>
          <a:lstStyle/>
          <a:p>
            <a:r>
              <a:rPr lang="fr-FR"/>
              <a:t>Résumé</a:t>
            </a: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762000" y="2019300"/>
            <a:ext cx="15773400" cy="7246938"/>
          </a:xfrm>
        </p:spPr>
        <p:txBody>
          <a:bodyPr/>
          <a:lstStyle/>
          <a:p>
            <a:pPr>
              <a:lnSpc>
                <a:spcPct val="114000"/>
              </a:lnSpc>
              <a:spcBef>
                <a:spcPts val="0"/>
              </a:spcBef>
              <a:spcAft>
                <a:spcPts val="600"/>
              </a:spcAft>
            </a:pPr>
            <a:r>
              <a:rPr lang="fr-FR"/>
              <a:t>Objectifs de la session de formation</a:t>
            </a:r>
          </a:p>
          <a:p>
            <a:pPr>
              <a:lnSpc>
                <a:spcPct val="114000"/>
              </a:lnSpc>
              <a:spcBef>
                <a:spcPts val="0"/>
              </a:spcBef>
              <a:spcAft>
                <a:spcPts val="600"/>
              </a:spcAft>
            </a:pPr>
            <a:r>
              <a:rPr lang="fr-FR"/>
              <a:t>Définitions clés</a:t>
            </a:r>
          </a:p>
          <a:p>
            <a:pPr>
              <a:lnSpc>
                <a:spcPct val="114000"/>
              </a:lnSpc>
              <a:spcBef>
                <a:spcPts val="0"/>
              </a:spcBef>
              <a:spcAft>
                <a:spcPts val="600"/>
              </a:spcAft>
            </a:pPr>
            <a:r>
              <a:rPr lang="fr-FR"/>
              <a:t>La nécessité et l’importance de l'écoute sociale</a:t>
            </a:r>
          </a:p>
          <a:p>
            <a:pPr>
              <a:lnSpc>
                <a:spcPct val="114000"/>
              </a:lnSpc>
              <a:spcBef>
                <a:spcPts val="0"/>
              </a:spcBef>
              <a:spcAft>
                <a:spcPts val="600"/>
              </a:spcAft>
            </a:pPr>
            <a:r>
              <a:rPr lang="fr-FR"/>
              <a:t>Comment mener l'écoute sociale?</a:t>
            </a:r>
          </a:p>
          <a:p>
            <a:pPr>
              <a:lnSpc>
                <a:spcPct val="114000"/>
              </a:lnSpc>
              <a:spcBef>
                <a:spcPts val="0"/>
              </a:spcBef>
              <a:spcAft>
                <a:spcPts val="600"/>
              </a:spcAft>
            </a:pPr>
            <a:r>
              <a:rPr lang="fr-FR"/>
              <a:t>Ce qu'est l'analyse intégrée et pourquoi elle est importante</a:t>
            </a:r>
          </a:p>
          <a:p>
            <a:pPr>
              <a:lnSpc>
                <a:spcPct val="114000"/>
              </a:lnSpc>
              <a:spcBef>
                <a:spcPts val="0"/>
              </a:spcBef>
              <a:spcAft>
                <a:spcPts val="600"/>
              </a:spcAft>
            </a:pPr>
            <a:r>
              <a:rPr lang="fr-FR"/>
              <a:t>Exemples pratiques collectés du terrain</a:t>
            </a:r>
          </a:p>
          <a:p>
            <a:pPr>
              <a:lnSpc>
                <a:spcPct val="114000"/>
              </a:lnSpc>
              <a:spcBef>
                <a:spcPts val="0"/>
              </a:spcBef>
              <a:spcAft>
                <a:spcPts val="600"/>
              </a:spcAft>
            </a:pPr>
            <a:r>
              <a:rPr lang="fr-FR"/>
              <a:t>3 vérités et meilleures pratiques</a:t>
            </a:r>
          </a:p>
          <a:p>
            <a:pPr>
              <a:lnSpc>
                <a:spcPct val="114000"/>
              </a:lnSpc>
              <a:spcBef>
                <a:spcPts val="0"/>
              </a:spcBef>
              <a:spcAft>
                <a:spcPts val="600"/>
              </a:spcAft>
            </a:pPr>
            <a:r>
              <a:rPr lang="fr-FR"/>
              <a:t>Comment gérer différents environnements opérationnels</a:t>
            </a:r>
          </a:p>
          <a:p>
            <a:pPr>
              <a:lnSpc>
                <a:spcPct val="114000"/>
              </a:lnSpc>
              <a:spcBef>
                <a:spcPts val="0"/>
              </a:spcBef>
              <a:spcAft>
                <a:spcPts val="600"/>
              </a:spcAft>
            </a:pPr>
            <a:r>
              <a:rPr lang="fr-FR"/>
              <a:t>Références et ressources clés</a:t>
            </a:r>
          </a:p>
        </p:txBody>
      </p:sp>
      <p:pic>
        <p:nvPicPr>
          <p:cNvPr id="4" name="Picture 7">
            <a:extLst>
              <a:ext uri="{FF2B5EF4-FFF2-40B4-BE49-F238E27FC236}">
                <a16:creationId xmlns:a16="http://schemas.microsoft.com/office/drawing/2014/main" id="{28541316-7686-460A-A762-6AFD3BD5F96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2000" y="547689"/>
            <a:ext cx="861320" cy="1166812"/>
          </a:xfrm>
          <a:prstGeom prst="rect">
            <a:avLst/>
          </a:prstGeom>
        </p:spPr>
      </p:pic>
      <p:sp>
        <p:nvSpPr>
          <p:cNvPr id="5" name="TextBox 4">
            <a:extLst>
              <a:ext uri="{FF2B5EF4-FFF2-40B4-BE49-F238E27FC236}">
                <a16:creationId xmlns:a16="http://schemas.microsoft.com/office/drawing/2014/main" id="{52EB4B2B-8E76-F5E3-049D-592FE2229998}"/>
              </a:ext>
            </a:extLst>
          </p:cNvPr>
          <p:cNvSpPr txBox="1"/>
          <p:nvPr/>
        </p:nvSpPr>
        <p:spPr>
          <a:xfrm>
            <a:off x="135082" y="9785639"/>
            <a:ext cx="356148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92929"/>
                </a:solidFill>
                <a:latin typeface="Poppins"/>
              </a:rPr>
              <a:t>Formation </a:t>
            </a:r>
            <a:r>
              <a:rPr lang="en-US" b="1" dirty="0" err="1">
                <a:solidFill>
                  <a:srgbClr val="292929"/>
                </a:solidFill>
                <a:latin typeface="Poppins"/>
              </a:rPr>
              <a:t>Complète</a:t>
            </a:r>
            <a:r>
              <a:rPr lang="en-US" b="1" dirty="0">
                <a:solidFill>
                  <a:srgbClr val="292929"/>
                </a:solidFill>
                <a:latin typeface="Poppins"/>
                <a:cs typeface="Poppins"/>
              </a:rPr>
              <a:t> 2022</a:t>
            </a:r>
            <a:r>
              <a:rPr lang="en-US" dirty="0">
                <a:latin typeface="Poppins"/>
                <a:cs typeface="Poppins"/>
              </a:rPr>
              <a:t>​</a:t>
            </a:r>
            <a:endParaRPr lang="en-US" dirty="0"/>
          </a:p>
        </p:txBody>
      </p:sp>
    </p:spTree>
    <p:extLst>
      <p:ext uri="{BB962C8B-B14F-4D97-AF65-F5344CB8AC3E}">
        <p14:creationId xmlns:p14="http://schemas.microsoft.com/office/powerpoint/2010/main" val="35158818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E402E-563C-477F-8C44-BC8563F4CF9A}"/>
              </a:ext>
            </a:extLst>
          </p:cNvPr>
          <p:cNvSpPr>
            <a:spLocks noGrp="1"/>
          </p:cNvSpPr>
          <p:nvPr>
            <p:ph type="title"/>
          </p:nvPr>
        </p:nvSpPr>
        <p:spPr/>
        <p:txBody>
          <a:bodyPr/>
          <a:lstStyle/>
          <a:p>
            <a:r>
              <a:rPr lang="fr-FR"/>
              <a:t>Exemple du terrain : Rapport sur l'état de la confiance envers les vaccins US CDC COVID-19</a:t>
            </a:r>
          </a:p>
        </p:txBody>
      </p:sp>
      <p:sp>
        <p:nvSpPr>
          <p:cNvPr id="5" name="Title 1">
            <a:extLst>
              <a:ext uri="{FF2B5EF4-FFF2-40B4-BE49-F238E27FC236}">
                <a16:creationId xmlns:a16="http://schemas.microsoft.com/office/drawing/2014/main" id="{32384B1A-2E6F-4BD6-A78B-320BEF29545D}"/>
              </a:ext>
            </a:extLst>
          </p:cNvPr>
          <p:cNvSpPr txBox="1">
            <a:spLocks/>
          </p:cNvSpPr>
          <p:nvPr/>
        </p:nvSpPr>
        <p:spPr>
          <a:xfrm>
            <a:off x="2438400" y="2250182"/>
            <a:ext cx="13335000" cy="1379183"/>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371600"/>
            <a:r>
              <a:rPr lang="fr-FR" sz="4200">
                <a:solidFill>
                  <a:srgbClr val="41B6C4"/>
                </a:solidFill>
                <a:latin typeface="Calibri Light" panose="020F0302020204030204"/>
              </a:rPr>
              <a:t>Matrice de classification des menaces pour la confiance envers les vaccins</a:t>
            </a:r>
            <a:endParaRPr lang="en-US" sz="6600">
              <a:solidFill>
                <a:srgbClr val="41B6C4"/>
              </a:solidFill>
              <a:latin typeface="Calibri Light" panose="020F0302020204030204"/>
            </a:endParaRPr>
          </a:p>
        </p:txBody>
      </p:sp>
      <p:pic>
        <p:nvPicPr>
          <p:cNvPr id="3" name="Picture 3" descr="Timeline&#10;&#10;Description automatically generated">
            <a:extLst>
              <a:ext uri="{FF2B5EF4-FFF2-40B4-BE49-F238E27FC236}">
                <a16:creationId xmlns:a16="http://schemas.microsoft.com/office/drawing/2014/main" id="{9A78286E-8E15-6100-48D5-59C34781C5CA}"/>
              </a:ext>
            </a:extLst>
          </p:cNvPr>
          <p:cNvPicPr>
            <a:picLocks noChangeAspect="1"/>
          </p:cNvPicPr>
          <p:nvPr/>
        </p:nvPicPr>
        <p:blipFill>
          <a:blip r:embed="rId3"/>
          <a:stretch>
            <a:fillRect/>
          </a:stretch>
        </p:blipFill>
        <p:spPr>
          <a:xfrm>
            <a:off x="3998343" y="3637682"/>
            <a:ext cx="10269746" cy="6526899"/>
          </a:xfrm>
          <a:prstGeom prst="rect">
            <a:avLst/>
          </a:prstGeom>
        </p:spPr>
      </p:pic>
    </p:spTree>
    <p:extLst>
      <p:ext uri="{BB962C8B-B14F-4D97-AF65-F5344CB8AC3E}">
        <p14:creationId xmlns:p14="http://schemas.microsoft.com/office/powerpoint/2010/main" val="9335338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E402E-563C-477F-8C44-BC8563F4CF9A}"/>
              </a:ext>
            </a:extLst>
          </p:cNvPr>
          <p:cNvSpPr>
            <a:spLocks noGrp="1"/>
          </p:cNvSpPr>
          <p:nvPr>
            <p:ph type="title"/>
          </p:nvPr>
        </p:nvSpPr>
        <p:spPr>
          <a:xfrm>
            <a:off x="650328" y="-69649"/>
            <a:ext cx="17637672" cy="1576241"/>
          </a:xfrm>
        </p:spPr>
        <p:txBody>
          <a:bodyPr>
            <a:normAutofit/>
          </a:bodyPr>
          <a:lstStyle/>
          <a:p>
            <a:r>
              <a:rPr lang="fr-FR" sz="4200"/>
              <a:t>Exemple du terrain : Rapports hebdomadaires de l'OMS sur la gestion de l'</a:t>
            </a:r>
            <a:r>
              <a:rPr lang="fr-FR" sz="4200" err="1"/>
              <a:t>infodémie</a:t>
            </a:r>
            <a:endParaRPr lang="en-US" sz="4200"/>
          </a:p>
        </p:txBody>
      </p:sp>
      <p:sp>
        <p:nvSpPr>
          <p:cNvPr id="7" name="Rectangle 6">
            <a:extLst>
              <a:ext uri="{FF2B5EF4-FFF2-40B4-BE49-F238E27FC236}">
                <a16:creationId xmlns:a16="http://schemas.microsoft.com/office/drawing/2014/main" id="{CEDF90F2-1C36-43BC-8EED-BB0C3FC7437D}"/>
              </a:ext>
            </a:extLst>
          </p:cNvPr>
          <p:cNvSpPr/>
          <p:nvPr/>
        </p:nvSpPr>
        <p:spPr>
          <a:xfrm>
            <a:off x="145709" y="1707789"/>
            <a:ext cx="4227923" cy="834272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700"/>
          </a:p>
        </p:txBody>
      </p:sp>
      <p:sp>
        <p:nvSpPr>
          <p:cNvPr id="8" name="Rectangle 7">
            <a:extLst>
              <a:ext uri="{FF2B5EF4-FFF2-40B4-BE49-F238E27FC236}">
                <a16:creationId xmlns:a16="http://schemas.microsoft.com/office/drawing/2014/main" id="{507F9413-AFB8-43AE-87EA-CF2B393AC6EB}"/>
              </a:ext>
            </a:extLst>
          </p:cNvPr>
          <p:cNvSpPr/>
          <p:nvPr/>
        </p:nvSpPr>
        <p:spPr>
          <a:xfrm>
            <a:off x="5196121" y="1707789"/>
            <a:ext cx="4227923" cy="834272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700"/>
          </a:p>
        </p:txBody>
      </p:sp>
      <p:sp>
        <p:nvSpPr>
          <p:cNvPr id="9" name="Rectangle 8">
            <a:extLst>
              <a:ext uri="{FF2B5EF4-FFF2-40B4-BE49-F238E27FC236}">
                <a16:creationId xmlns:a16="http://schemas.microsoft.com/office/drawing/2014/main" id="{BEDD842C-F3C0-406E-A3AF-B8183C7B5462}"/>
              </a:ext>
            </a:extLst>
          </p:cNvPr>
          <p:cNvSpPr/>
          <p:nvPr/>
        </p:nvSpPr>
        <p:spPr>
          <a:xfrm>
            <a:off x="10397528" y="1707789"/>
            <a:ext cx="7491639" cy="834272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700"/>
          </a:p>
        </p:txBody>
      </p:sp>
      <p:sp>
        <p:nvSpPr>
          <p:cNvPr id="10" name="TextBox 9">
            <a:extLst>
              <a:ext uri="{FF2B5EF4-FFF2-40B4-BE49-F238E27FC236}">
                <a16:creationId xmlns:a16="http://schemas.microsoft.com/office/drawing/2014/main" id="{9AB0B15B-D380-413C-AC0F-2028BC6464F3}"/>
              </a:ext>
            </a:extLst>
          </p:cNvPr>
          <p:cNvSpPr txBox="1"/>
          <p:nvPr/>
        </p:nvSpPr>
        <p:spPr>
          <a:xfrm>
            <a:off x="145709" y="1144369"/>
            <a:ext cx="2368891" cy="646331"/>
          </a:xfrm>
          <a:prstGeom prst="rect">
            <a:avLst/>
          </a:prstGeom>
          <a:noFill/>
        </p:spPr>
        <p:txBody>
          <a:bodyPr wrap="square" rtlCol="0">
            <a:spAutoFit/>
          </a:bodyPr>
          <a:lstStyle/>
          <a:p>
            <a:r>
              <a:rPr lang="en-US" sz="3600" b="1"/>
              <a:t>Étape 1</a:t>
            </a:r>
            <a:endParaRPr lang="en-CH" sz="3600" b="1"/>
          </a:p>
        </p:txBody>
      </p:sp>
      <p:sp>
        <p:nvSpPr>
          <p:cNvPr id="11" name="TextBox 10">
            <a:extLst>
              <a:ext uri="{FF2B5EF4-FFF2-40B4-BE49-F238E27FC236}">
                <a16:creationId xmlns:a16="http://schemas.microsoft.com/office/drawing/2014/main" id="{BC749CDD-E9C2-4FFF-90CA-0B30F2A8608D}"/>
              </a:ext>
            </a:extLst>
          </p:cNvPr>
          <p:cNvSpPr txBox="1"/>
          <p:nvPr/>
        </p:nvSpPr>
        <p:spPr>
          <a:xfrm>
            <a:off x="5196121" y="1144369"/>
            <a:ext cx="2222773" cy="646331"/>
          </a:xfrm>
          <a:prstGeom prst="rect">
            <a:avLst/>
          </a:prstGeom>
          <a:noFill/>
        </p:spPr>
        <p:txBody>
          <a:bodyPr wrap="square" rtlCol="0">
            <a:spAutoFit/>
          </a:bodyPr>
          <a:lstStyle/>
          <a:p>
            <a:r>
              <a:rPr lang="en-US" sz="3600" b="1"/>
              <a:t>Étape 2</a:t>
            </a:r>
            <a:endParaRPr lang="en-CH" sz="3600" b="1"/>
          </a:p>
        </p:txBody>
      </p:sp>
      <p:sp>
        <p:nvSpPr>
          <p:cNvPr id="12" name="TextBox 11">
            <a:extLst>
              <a:ext uri="{FF2B5EF4-FFF2-40B4-BE49-F238E27FC236}">
                <a16:creationId xmlns:a16="http://schemas.microsoft.com/office/drawing/2014/main" id="{0CC8A402-1E43-4316-A483-8C37B31320A0}"/>
              </a:ext>
            </a:extLst>
          </p:cNvPr>
          <p:cNvSpPr txBox="1"/>
          <p:nvPr/>
        </p:nvSpPr>
        <p:spPr>
          <a:xfrm>
            <a:off x="10869107" y="1144369"/>
            <a:ext cx="2437624" cy="646331"/>
          </a:xfrm>
          <a:prstGeom prst="rect">
            <a:avLst/>
          </a:prstGeom>
          <a:noFill/>
        </p:spPr>
        <p:txBody>
          <a:bodyPr wrap="square" rtlCol="0">
            <a:spAutoFit/>
          </a:bodyPr>
          <a:lstStyle/>
          <a:p>
            <a:r>
              <a:rPr lang="en-US" sz="3600" b="1"/>
              <a:t>Étape 3</a:t>
            </a:r>
            <a:endParaRPr lang="en-CH" sz="3600" b="1"/>
          </a:p>
        </p:txBody>
      </p:sp>
      <p:sp>
        <p:nvSpPr>
          <p:cNvPr id="13" name="Isosceles Triangle 12">
            <a:extLst>
              <a:ext uri="{FF2B5EF4-FFF2-40B4-BE49-F238E27FC236}">
                <a16:creationId xmlns:a16="http://schemas.microsoft.com/office/drawing/2014/main" id="{ECA6DBC5-D386-4C1C-A58A-FB3CD47B9402}"/>
              </a:ext>
            </a:extLst>
          </p:cNvPr>
          <p:cNvSpPr/>
          <p:nvPr/>
        </p:nvSpPr>
        <p:spPr>
          <a:xfrm rot="5400000">
            <a:off x="3540632" y="5667047"/>
            <a:ext cx="2516958" cy="69249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700"/>
          </a:p>
        </p:txBody>
      </p:sp>
      <p:sp>
        <p:nvSpPr>
          <p:cNvPr id="14" name="Isosceles Triangle 13">
            <a:extLst>
              <a:ext uri="{FF2B5EF4-FFF2-40B4-BE49-F238E27FC236}">
                <a16:creationId xmlns:a16="http://schemas.microsoft.com/office/drawing/2014/main" id="{700556A9-AA96-40E5-AE06-16179695741C}"/>
              </a:ext>
            </a:extLst>
          </p:cNvPr>
          <p:cNvSpPr/>
          <p:nvPr/>
        </p:nvSpPr>
        <p:spPr>
          <a:xfrm rot="5400000">
            <a:off x="8619134" y="5532902"/>
            <a:ext cx="2516958" cy="69249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700"/>
          </a:p>
        </p:txBody>
      </p:sp>
      <p:sp>
        <p:nvSpPr>
          <p:cNvPr id="15" name="TextBox 14">
            <a:extLst>
              <a:ext uri="{FF2B5EF4-FFF2-40B4-BE49-F238E27FC236}">
                <a16:creationId xmlns:a16="http://schemas.microsoft.com/office/drawing/2014/main" id="{9F18CC9E-B6CF-41F9-A019-F7881208FAA0}"/>
              </a:ext>
            </a:extLst>
          </p:cNvPr>
          <p:cNvSpPr txBox="1"/>
          <p:nvPr/>
        </p:nvSpPr>
        <p:spPr>
          <a:xfrm>
            <a:off x="171965" y="1707786"/>
            <a:ext cx="4117016" cy="2154436"/>
          </a:xfrm>
          <a:prstGeom prst="rect">
            <a:avLst/>
          </a:prstGeom>
          <a:noFill/>
        </p:spPr>
        <p:txBody>
          <a:bodyPr wrap="square" rtlCol="0">
            <a:spAutoFit/>
          </a:bodyPr>
          <a:lstStyle/>
          <a:p>
            <a:r>
              <a:rPr lang="fr-FR" sz="2400" u="sng"/>
              <a:t>Entrée :</a:t>
            </a:r>
          </a:p>
          <a:p>
            <a:r>
              <a:rPr lang="fr-FR" sz="2200"/>
              <a:t>Chaque semaine, un échantillon de 20 millions d'éléments de contenu sur COVID-19 provenant de sources en ligne ouvertes en 14 langues.</a:t>
            </a:r>
          </a:p>
        </p:txBody>
      </p:sp>
      <p:sp>
        <p:nvSpPr>
          <p:cNvPr id="16" name="TextBox 15">
            <a:extLst>
              <a:ext uri="{FF2B5EF4-FFF2-40B4-BE49-F238E27FC236}">
                <a16:creationId xmlns:a16="http://schemas.microsoft.com/office/drawing/2014/main" id="{4351C38B-0A88-4232-BC81-EB04AD4B94A8}"/>
              </a:ext>
            </a:extLst>
          </p:cNvPr>
          <p:cNvSpPr txBox="1"/>
          <p:nvPr/>
        </p:nvSpPr>
        <p:spPr>
          <a:xfrm>
            <a:off x="171965" y="4013800"/>
            <a:ext cx="4117016" cy="3416320"/>
          </a:xfrm>
          <a:prstGeom prst="rect">
            <a:avLst/>
          </a:prstGeom>
          <a:noFill/>
        </p:spPr>
        <p:txBody>
          <a:bodyPr wrap="square" rtlCol="0">
            <a:spAutoFit/>
          </a:bodyPr>
          <a:lstStyle/>
          <a:p>
            <a:r>
              <a:rPr lang="fr-FR" sz="2400" u="sng"/>
              <a:t>Analyse :</a:t>
            </a:r>
          </a:p>
          <a:p>
            <a:r>
              <a:rPr lang="fr-FR" sz="2400"/>
              <a:t>Identification, agrégation et catégorisation des narrations, questions et sentiments en 35 catégories de narrations selon la taxonomie des conversations de la santé publique de type COVID-19 en utilisant le NLP et l'IA.</a:t>
            </a:r>
          </a:p>
        </p:txBody>
      </p:sp>
      <p:sp>
        <p:nvSpPr>
          <p:cNvPr id="17" name="TextBox 16">
            <a:extLst>
              <a:ext uri="{FF2B5EF4-FFF2-40B4-BE49-F238E27FC236}">
                <a16:creationId xmlns:a16="http://schemas.microsoft.com/office/drawing/2014/main" id="{E0EEAE60-520B-4955-8C64-4E5055AF4D4B}"/>
              </a:ext>
            </a:extLst>
          </p:cNvPr>
          <p:cNvSpPr txBox="1"/>
          <p:nvPr/>
        </p:nvSpPr>
        <p:spPr>
          <a:xfrm>
            <a:off x="201161" y="7973910"/>
            <a:ext cx="4117016" cy="1569660"/>
          </a:xfrm>
          <a:prstGeom prst="rect">
            <a:avLst/>
          </a:prstGeom>
          <a:noFill/>
        </p:spPr>
        <p:txBody>
          <a:bodyPr wrap="square" rtlCol="0">
            <a:spAutoFit/>
          </a:bodyPr>
          <a:lstStyle/>
          <a:p>
            <a:r>
              <a:rPr lang="fr-FR" sz="2400" u="sng"/>
              <a:t>Résultat :</a:t>
            </a:r>
          </a:p>
          <a:p>
            <a:r>
              <a:rPr lang="fr-FR" sz="2400"/>
              <a:t>Ensemble de données classifiées, présentées dans le tableau de bord de « Tableau ».</a:t>
            </a:r>
          </a:p>
        </p:txBody>
      </p:sp>
      <p:sp>
        <p:nvSpPr>
          <p:cNvPr id="18" name="TextBox 17">
            <a:extLst>
              <a:ext uri="{FF2B5EF4-FFF2-40B4-BE49-F238E27FC236}">
                <a16:creationId xmlns:a16="http://schemas.microsoft.com/office/drawing/2014/main" id="{91CF0982-2933-437D-B9EC-4107F86EBB60}"/>
              </a:ext>
            </a:extLst>
          </p:cNvPr>
          <p:cNvSpPr txBox="1"/>
          <p:nvPr/>
        </p:nvSpPr>
        <p:spPr>
          <a:xfrm>
            <a:off x="5262464" y="1707786"/>
            <a:ext cx="4117016" cy="1938992"/>
          </a:xfrm>
          <a:prstGeom prst="rect">
            <a:avLst/>
          </a:prstGeom>
          <a:noFill/>
        </p:spPr>
        <p:txBody>
          <a:bodyPr wrap="square" rtlCol="0">
            <a:spAutoFit/>
          </a:bodyPr>
          <a:lstStyle/>
          <a:p>
            <a:r>
              <a:rPr lang="fr-FR" sz="2400" u="sng"/>
              <a:t>Entrée :</a:t>
            </a:r>
          </a:p>
          <a:p>
            <a:r>
              <a:rPr lang="fr-FR" sz="2400"/>
              <a:t>Ensemble de données classées en 35 catégories de conversations de type COVID-19</a:t>
            </a:r>
            <a:endParaRPr lang="en-CH" sz="2400"/>
          </a:p>
        </p:txBody>
      </p:sp>
      <p:sp>
        <p:nvSpPr>
          <p:cNvPr id="19" name="TextBox 18">
            <a:extLst>
              <a:ext uri="{FF2B5EF4-FFF2-40B4-BE49-F238E27FC236}">
                <a16:creationId xmlns:a16="http://schemas.microsoft.com/office/drawing/2014/main" id="{B809D57E-71F0-4998-BF23-58FE92137C15}"/>
              </a:ext>
            </a:extLst>
          </p:cNvPr>
          <p:cNvSpPr txBox="1"/>
          <p:nvPr/>
        </p:nvSpPr>
        <p:spPr>
          <a:xfrm>
            <a:off x="5284745" y="4013800"/>
            <a:ext cx="4117016" cy="3847207"/>
          </a:xfrm>
          <a:prstGeom prst="rect">
            <a:avLst/>
          </a:prstGeom>
          <a:noFill/>
        </p:spPr>
        <p:txBody>
          <a:bodyPr wrap="square" rtlCol="0">
            <a:spAutoFit/>
          </a:bodyPr>
          <a:lstStyle/>
          <a:p>
            <a:r>
              <a:rPr lang="fr-FR" sz="2400" u="sng"/>
              <a:t>Analyse :</a:t>
            </a:r>
          </a:p>
          <a:p>
            <a:r>
              <a:rPr lang="fr-FR" sz="2200"/>
              <a:t>Analyse qualitative par des analystes humains des comparaisons entre les semaines et des changements dans les catégories de narration et de sentiment. Identification des manques d'information par la vélocité, la confusion, les questions et l'émergence de la fausse information.</a:t>
            </a:r>
          </a:p>
        </p:txBody>
      </p:sp>
      <p:sp>
        <p:nvSpPr>
          <p:cNvPr id="20" name="TextBox 19">
            <a:extLst>
              <a:ext uri="{FF2B5EF4-FFF2-40B4-BE49-F238E27FC236}">
                <a16:creationId xmlns:a16="http://schemas.microsoft.com/office/drawing/2014/main" id="{1A17B9C2-814B-42D2-AD2F-EBE04928BB4C}"/>
              </a:ext>
            </a:extLst>
          </p:cNvPr>
          <p:cNvSpPr txBox="1"/>
          <p:nvPr/>
        </p:nvSpPr>
        <p:spPr>
          <a:xfrm>
            <a:off x="5284745" y="7973910"/>
            <a:ext cx="4117016" cy="1938992"/>
          </a:xfrm>
          <a:prstGeom prst="rect">
            <a:avLst/>
          </a:prstGeom>
          <a:noFill/>
        </p:spPr>
        <p:txBody>
          <a:bodyPr wrap="square" rtlCol="0">
            <a:spAutoFit/>
          </a:bodyPr>
          <a:lstStyle/>
          <a:p>
            <a:r>
              <a:rPr lang="fr-FR" sz="2400" u="sng"/>
              <a:t>Résultat :</a:t>
            </a:r>
          </a:p>
          <a:p>
            <a:r>
              <a:rPr lang="fr-FR" sz="2400"/>
              <a:t>Rapport hebdomadaire de 50 pages de renseignement </a:t>
            </a:r>
            <a:r>
              <a:rPr lang="fr-FR" sz="2400" err="1"/>
              <a:t>infodémique</a:t>
            </a:r>
            <a:r>
              <a:rPr lang="fr-FR" sz="2400"/>
              <a:t> et message textuel de résumé exécutif.</a:t>
            </a:r>
          </a:p>
        </p:txBody>
      </p:sp>
      <p:sp>
        <p:nvSpPr>
          <p:cNvPr id="21" name="TextBox 20">
            <a:extLst>
              <a:ext uri="{FF2B5EF4-FFF2-40B4-BE49-F238E27FC236}">
                <a16:creationId xmlns:a16="http://schemas.microsoft.com/office/drawing/2014/main" id="{DA8E6BEF-2CBB-43C5-ADE5-5C875102C80C}"/>
              </a:ext>
            </a:extLst>
          </p:cNvPr>
          <p:cNvSpPr txBox="1"/>
          <p:nvPr/>
        </p:nvSpPr>
        <p:spPr>
          <a:xfrm>
            <a:off x="10535054" y="1708115"/>
            <a:ext cx="7237379" cy="1569660"/>
          </a:xfrm>
          <a:prstGeom prst="rect">
            <a:avLst/>
          </a:prstGeom>
          <a:noFill/>
        </p:spPr>
        <p:txBody>
          <a:bodyPr wrap="square" rtlCol="0">
            <a:spAutoFit/>
          </a:bodyPr>
          <a:lstStyle/>
          <a:p>
            <a:r>
              <a:rPr lang="fr-FR" sz="2400" u="sng"/>
              <a:t>Entrée :</a:t>
            </a:r>
          </a:p>
          <a:p>
            <a:r>
              <a:rPr lang="fr-FR" sz="2300"/>
              <a:t>Renseignements </a:t>
            </a:r>
            <a:r>
              <a:rPr lang="fr-FR" sz="2300" err="1"/>
              <a:t>infodémiques</a:t>
            </a:r>
            <a:r>
              <a:rPr lang="fr-FR" sz="2300"/>
              <a:t>, tendances de recherche, données épidémiologiques et comportementales, sources de données hors ligne.</a:t>
            </a:r>
          </a:p>
        </p:txBody>
      </p:sp>
      <p:sp>
        <p:nvSpPr>
          <p:cNvPr id="22" name="TextBox 21">
            <a:extLst>
              <a:ext uri="{FF2B5EF4-FFF2-40B4-BE49-F238E27FC236}">
                <a16:creationId xmlns:a16="http://schemas.microsoft.com/office/drawing/2014/main" id="{F5169109-035E-4F2D-B4B7-788039003B25}"/>
              </a:ext>
            </a:extLst>
          </p:cNvPr>
          <p:cNvSpPr txBox="1"/>
          <p:nvPr/>
        </p:nvSpPr>
        <p:spPr>
          <a:xfrm>
            <a:off x="10535056" y="3031294"/>
            <a:ext cx="7354112" cy="3416320"/>
          </a:xfrm>
          <a:prstGeom prst="rect">
            <a:avLst/>
          </a:prstGeom>
          <a:noFill/>
        </p:spPr>
        <p:txBody>
          <a:bodyPr wrap="square" lIns="91440" tIns="45720" rIns="91440" bIns="45720" rtlCol="0" anchor="t">
            <a:spAutoFit/>
          </a:bodyPr>
          <a:lstStyle/>
          <a:p>
            <a:r>
              <a:rPr lang="fr-FR" sz="2400" u="sng" dirty="0"/>
              <a:t>Analyse :</a:t>
            </a:r>
          </a:p>
          <a:p>
            <a:pPr marL="457200" indent="-457200">
              <a:buFont typeface="+mj-lt"/>
              <a:buAutoNum type="arabicPeriod"/>
            </a:pPr>
            <a:r>
              <a:rPr lang="fr-FR" sz="2300" dirty="0"/>
              <a:t>Analyse intégrée des renseignements provenant des sources de données incluses, par l'identification des thèmes dans les discours et les problèmes, afin de générer des perspectives.</a:t>
            </a:r>
            <a:endParaRPr lang="fr-FR" sz="2300" dirty="0">
              <a:cs typeface="Calibri"/>
            </a:endParaRPr>
          </a:p>
          <a:p>
            <a:pPr marL="457200" indent="-457200">
              <a:buAutoNum type="arabicPeriod"/>
            </a:pPr>
            <a:r>
              <a:rPr lang="fr-FR" sz="2300" dirty="0"/>
              <a:t>D</a:t>
            </a:r>
            <a:r>
              <a:rPr lang="fr-FR" sz="2300" dirty="0">
                <a:ea typeface="+mn-lt"/>
                <a:cs typeface="+mn-lt"/>
              </a:rPr>
              <a:t>é</a:t>
            </a:r>
            <a:r>
              <a:rPr lang="fr-FR" sz="2300" dirty="0"/>
              <a:t>cision d'expert appliquant une gradation à chaque aperçu/chaque récit thématique sur la base de la matrice des menaces. Identifier trois récits prioritaires et en tirer des recommandations.</a:t>
            </a:r>
            <a:endParaRPr lang="fr-FR" sz="2300" dirty="0">
              <a:cs typeface="Calibri"/>
            </a:endParaRPr>
          </a:p>
        </p:txBody>
      </p:sp>
      <p:graphicFrame>
        <p:nvGraphicFramePr>
          <p:cNvPr id="23" name="Table 11">
            <a:extLst>
              <a:ext uri="{FF2B5EF4-FFF2-40B4-BE49-F238E27FC236}">
                <a16:creationId xmlns:a16="http://schemas.microsoft.com/office/drawing/2014/main" id="{07286F4B-355A-4CF7-9B8A-4FD0679816BC}"/>
              </a:ext>
            </a:extLst>
          </p:cNvPr>
          <p:cNvGraphicFramePr>
            <a:graphicFrameLocks noGrp="1"/>
          </p:cNvGraphicFramePr>
          <p:nvPr/>
        </p:nvGraphicFramePr>
        <p:xfrm>
          <a:off x="12738369" y="6345177"/>
          <a:ext cx="4931924" cy="2286000"/>
        </p:xfrm>
        <a:graphic>
          <a:graphicData uri="http://schemas.openxmlformats.org/drawingml/2006/table">
            <a:tbl>
              <a:tblPr firstRow="1" bandRow="1">
                <a:tableStyleId>{5C22544A-7EE6-4342-B048-85BDC9FD1C3A}</a:tableStyleId>
              </a:tblPr>
              <a:tblGrid>
                <a:gridCol w="1232981">
                  <a:extLst>
                    <a:ext uri="{9D8B030D-6E8A-4147-A177-3AD203B41FA5}">
                      <a16:colId xmlns:a16="http://schemas.microsoft.com/office/drawing/2014/main" val="1173894157"/>
                    </a:ext>
                  </a:extLst>
                </a:gridCol>
                <a:gridCol w="1232981">
                  <a:extLst>
                    <a:ext uri="{9D8B030D-6E8A-4147-A177-3AD203B41FA5}">
                      <a16:colId xmlns:a16="http://schemas.microsoft.com/office/drawing/2014/main" val="3414659029"/>
                    </a:ext>
                  </a:extLst>
                </a:gridCol>
                <a:gridCol w="1232981">
                  <a:extLst>
                    <a:ext uri="{9D8B030D-6E8A-4147-A177-3AD203B41FA5}">
                      <a16:colId xmlns:a16="http://schemas.microsoft.com/office/drawing/2014/main" val="342168826"/>
                    </a:ext>
                  </a:extLst>
                </a:gridCol>
                <a:gridCol w="1232981">
                  <a:extLst>
                    <a:ext uri="{9D8B030D-6E8A-4147-A177-3AD203B41FA5}">
                      <a16:colId xmlns:a16="http://schemas.microsoft.com/office/drawing/2014/main" val="2811241482"/>
                    </a:ext>
                  </a:extLst>
                </a:gridCol>
              </a:tblGrid>
              <a:tr h="754380">
                <a:tc>
                  <a:txBody>
                    <a:bodyPr/>
                    <a:lstStyle/>
                    <a:p>
                      <a:endParaRPr lang="en-CH" sz="4100"/>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CH" sz="4100"/>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CH" sz="4100"/>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CH" sz="4100"/>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6579882"/>
                  </a:ext>
                </a:extLst>
              </a:tr>
              <a:tr h="754380">
                <a:tc>
                  <a:txBody>
                    <a:bodyPr/>
                    <a:lstStyle/>
                    <a:p>
                      <a:endParaRPr lang="en-CH" sz="4100"/>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CH" sz="4100"/>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CH" sz="4100"/>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CH" sz="4100"/>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8266371"/>
                  </a:ext>
                </a:extLst>
              </a:tr>
              <a:tr h="754380">
                <a:tc>
                  <a:txBody>
                    <a:bodyPr/>
                    <a:lstStyle/>
                    <a:p>
                      <a:endParaRPr lang="en-CH" sz="4100"/>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CH" sz="4100"/>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CH" sz="4100"/>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CH" sz="4100"/>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4965766"/>
                  </a:ext>
                </a:extLst>
              </a:tr>
            </a:tbl>
          </a:graphicData>
        </a:graphic>
      </p:graphicFrame>
      <p:sp>
        <p:nvSpPr>
          <p:cNvPr id="24" name="TextBox 23">
            <a:extLst>
              <a:ext uri="{FF2B5EF4-FFF2-40B4-BE49-F238E27FC236}">
                <a16:creationId xmlns:a16="http://schemas.microsoft.com/office/drawing/2014/main" id="{B3DD4619-8B37-4396-AC1C-A7561D273A25}"/>
              </a:ext>
            </a:extLst>
          </p:cNvPr>
          <p:cNvSpPr txBox="1"/>
          <p:nvPr/>
        </p:nvSpPr>
        <p:spPr>
          <a:xfrm rot="16200000">
            <a:off x="9713984" y="6875246"/>
            <a:ext cx="1756250" cy="507831"/>
          </a:xfrm>
          <a:prstGeom prst="rect">
            <a:avLst/>
          </a:prstGeom>
          <a:noFill/>
        </p:spPr>
        <p:txBody>
          <a:bodyPr wrap="square" rtlCol="0">
            <a:spAutoFit/>
          </a:bodyPr>
          <a:lstStyle/>
          <a:p>
            <a:r>
              <a:rPr lang="en-US" sz="2700" b="1" err="1"/>
              <a:t>Narratifs</a:t>
            </a:r>
            <a:endParaRPr lang="en-CH" sz="2700" b="1"/>
          </a:p>
        </p:txBody>
      </p:sp>
      <p:sp>
        <p:nvSpPr>
          <p:cNvPr id="25" name="TextBox 24">
            <a:extLst>
              <a:ext uri="{FF2B5EF4-FFF2-40B4-BE49-F238E27FC236}">
                <a16:creationId xmlns:a16="http://schemas.microsoft.com/office/drawing/2014/main" id="{3EA91CA5-3EB6-4FE0-9C78-DFE663E561B7}"/>
              </a:ext>
            </a:extLst>
          </p:cNvPr>
          <p:cNvSpPr txBox="1"/>
          <p:nvPr/>
        </p:nvSpPr>
        <p:spPr>
          <a:xfrm>
            <a:off x="11148979" y="6453238"/>
            <a:ext cx="1671708" cy="507831"/>
          </a:xfrm>
          <a:prstGeom prst="rect">
            <a:avLst/>
          </a:prstGeom>
          <a:noFill/>
        </p:spPr>
        <p:txBody>
          <a:bodyPr wrap="square" rtlCol="0">
            <a:spAutoFit/>
          </a:bodyPr>
          <a:lstStyle/>
          <a:p>
            <a:r>
              <a:rPr lang="fr-FR" sz="2700"/>
              <a:t>continuels</a:t>
            </a:r>
          </a:p>
        </p:txBody>
      </p:sp>
      <p:sp>
        <p:nvSpPr>
          <p:cNvPr id="26" name="TextBox 25">
            <a:extLst>
              <a:ext uri="{FF2B5EF4-FFF2-40B4-BE49-F238E27FC236}">
                <a16:creationId xmlns:a16="http://schemas.microsoft.com/office/drawing/2014/main" id="{68092E7A-8914-45D7-A4D0-B36B52E3FCC6}"/>
              </a:ext>
            </a:extLst>
          </p:cNvPr>
          <p:cNvSpPr txBox="1"/>
          <p:nvPr/>
        </p:nvSpPr>
        <p:spPr>
          <a:xfrm>
            <a:off x="11088414" y="6899501"/>
            <a:ext cx="1999010" cy="507831"/>
          </a:xfrm>
          <a:prstGeom prst="rect">
            <a:avLst/>
          </a:prstGeom>
          <a:noFill/>
        </p:spPr>
        <p:txBody>
          <a:bodyPr wrap="square" rtlCol="0">
            <a:spAutoFit/>
          </a:bodyPr>
          <a:lstStyle/>
          <a:p>
            <a:r>
              <a:rPr lang="fr-FR" sz="2700"/>
              <a:t>résurgents</a:t>
            </a:r>
          </a:p>
        </p:txBody>
      </p:sp>
      <p:sp>
        <p:nvSpPr>
          <p:cNvPr id="27" name="TextBox 26">
            <a:extLst>
              <a:ext uri="{FF2B5EF4-FFF2-40B4-BE49-F238E27FC236}">
                <a16:creationId xmlns:a16="http://schemas.microsoft.com/office/drawing/2014/main" id="{5A17473A-D28D-4F72-B6AF-F8D79E7C0EF9}"/>
              </a:ext>
            </a:extLst>
          </p:cNvPr>
          <p:cNvSpPr txBox="1"/>
          <p:nvPr/>
        </p:nvSpPr>
        <p:spPr>
          <a:xfrm>
            <a:off x="11157000" y="7407332"/>
            <a:ext cx="1604382" cy="507831"/>
          </a:xfrm>
          <a:prstGeom prst="rect">
            <a:avLst/>
          </a:prstGeom>
          <a:noFill/>
        </p:spPr>
        <p:txBody>
          <a:bodyPr wrap="square" rtlCol="0">
            <a:spAutoFit/>
          </a:bodyPr>
          <a:lstStyle/>
          <a:p>
            <a:r>
              <a:rPr lang="en-US" sz="2700"/>
              <a:t>nouveaux</a:t>
            </a:r>
            <a:endParaRPr lang="en-CH" sz="2700"/>
          </a:p>
        </p:txBody>
      </p:sp>
      <p:sp>
        <p:nvSpPr>
          <p:cNvPr id="28" name="TextBox 27">
            <a:extLst>
              <a:ext uri="{FF2B5EF4-FFF2-40B4-BE49-F238E27FC236}">
                <a16:creationId xmlns:a16="http://schemas.microsoft.com/office/drawing/2014/main" id="{AC5251DA-3CA1-44A3-9CD1-6DD9E48EC29B}"/>
              </a:ext>
            </a:extLst>
          </p:cNvPr>
          <p:cNvSpPr txBox="1"/>
          <p:nvPr/>
        </p:nvSpPr>
        <p:spPr>
          <a:xfrm>
            <a:off x="12960508" y="8084697"/>
            <a:ext cx="785408" cy="507831"/>
          </a:xfrm>
          <a:prstGeom prst="rect">
            <a:avLst/>
          </a:prstGeom>
          <a:noFill/>
        </p:spPr>
        <p:txBody>
          <a:bodyPr wrap="square" rtlCol="0">
            <a:spAutoFit/>
          </a:bodyPr>
          <a:lstStyle/>
          <a:p>
            <a:r>
              <a:rPr lang="en-US" sz="2700"/>
              <a:t>bas</a:t>
            </a:r>
            <a:endParaRPr lang="en-CH" sz="2700"/>
          </a:p>
        </p:txBody>
      </p:sp>
      <p:sp>
        <p:nvSpPr>
          <p:cNvPr id="29" name="TextBox 28">
            <a:extLst>
              <a:ext uri="{FF2B5EF4-FFF2-40B4-BE49-F238E27FC236}">
                <a16:creationId xmlns:a16="http://schemas.microsoft.com/office/drawing/2014/main" id="{7A95FAF5-3B5D-4B11-9C8B-5AC338B5FC1C}"/>
              </a:ext>
            </a:extLst>
          </p:cNvPr>
          <p:cNvSpPr txBox="1"/>
          <p:nvPr/>
        </p:nvSpPr>
        <p:spPr>
          <a:xfrm>
            <a:off x="13968055" y="8071485"/>
            <a:ext cx="1148378" cy="521043"/>
          </a:xfrm>
          <a:prstGeom prst="rect">
            <a:avLst/>
          </a:prstGeom>
          <a:noFill/>
        </p:spPr>
        <p:txBody>
          <a:bodyPr wrap="square" rtlCol="0">
            <a:spAutoFit/>
          </a:bodyPr>
          <a:lstStyle/>
          <a:p>
            <a:r>
              <a:rPr lang="en-US" sz="2700" err="1"/>
              <a:t>moyen</a:t>
            </a:r>
            <a:endParaRPr lang="en-CH" sz="2700"/>
          </a:p>
        </p:txBody>
      </p:sp>
      <p:sp>
        <p:nvSpPr>
          <p:cNvPr id="30" name="TextBox 29">
            <a:extLst>
              <a:ext uri="{FF2B5EF4-FFF2-40B4-BE49-F238E27FC236}">
                <a16:creationId xmlns:a16="http://schemas.microsoft.com/office/drawing/2014/main" id="{52F4790B-6856-4F25-B100-66E05FDD4F6C}"/>
              </a:ext>
            </a:extLst>
          </p:cNvPr>
          <p:cNvSpPr txBox="1"/>
          <p:nvPr/>
        </p:nvSpPr>
        <p:spPr>
          <a:xfrm>
            <a:off x="15335306" y="8102954"/>
            <a:ext cx="970471" cy="507831"/>
          </a:xfrm>
          <a:prstGeom prst="rect">
            <a:avLst/>
          </a:prstGeom>
          <a:noFill/>
        </p:spPr>
        <p:txBody>
          <a:bodyPr wrap="square" rtlCol="0">
            <a:spAutoFit/>
          </a:bodyPr>
          <a:lstStyle/>
          <a:p>
            <a:r>
              <a:rPr lang="en-US" sz="2700" err="1"/>
              <a:t>élevé</a:t>
            </a:r>
            <a:endParaRPr lang="en-CH" sz="2700"/>
          </a:p>
        </p:txBody>
      </p:sp>
      <p:sp>
        <p:nvSpPr>
          <p:cNvPr id="31" name="TextBox 30">
            <a:extLst>
              <a:ext uri="{FF2B5EF4-FFF2-40B4-BE49-F238E27FC236}">
                <a16:creationId xmlns:a16="http://schemas.microsoft.com/office/drawing/2014/main" id="{8D9D8D25-C302-489D-8E04-BEF2C86DFB5B}"/>
              </a:ext>
            </a:extLst>
          </p:cNvPr>
          <p:cNvSpPr txBox="1"/>
          <p:nvPr/>
        </p:nvSpPr>
        <p:spPr>
          <a:xfrm>
            <a:off x="16202526" y="7810500"/>
            <a:ext cx="1703736" cy="800219"/>
          </a:xfrm>
          <a:prstGeom prst="rect">
            <a:avLst/>
          </a:prstGeom>
          <a:noFill/>
        </p:spPr>
        <p:txBody>
          <a:bodyPr wrap="square" rtlCol="0">
            <a:spAutoFit/>
          </a:bodyPr>
          <a:lstStyle/>
          <a:p>
            <a:pPr algn="ctr"/>
            <a:r>
              <a:rPr lang="en-US" sz="2300"/>
              <a:t>Sentiment </a:t>
            </a:r>
            <a:r>
              <a:rPr lang="en-US" sz="2300" err="1"/>
              <a:t>positif</a:t>
            </a:r>
            <a:endParaRPr lang="en-CH" sz="2300"/>
          </a:p>
        </p:txBody>
      </p:sp>
      <p:sp>
        <p:nvSpPr>
          <p:cNvPr id="32" name="TextBox 31">
            <a:extLst>
              <a:ext uri="{FF2B5EF4-FFF2-40B4-BE49-F238E27FC236}">
                <a16:creationId xmlns:a16="http://schemas.microsoft.com/office/drawing/2014/main" id="{65A02522-2AC4-4A3F-8028-B25CBABC09A5}"/>
              </a:ext>
            </a:extLst>
          </p:cNvPr>
          <p:cNvSpPr txBox="1"/>
          <p:nvPr/>
        </p:nvSpPr>
        <p:spPr>
          <a:xfrm>
            <a:off x="13028177" y="8621399"/>
            <a:ext cx="3329020" cy="923330"/>
          </a:xfrm>
          <a:prstGeom prst="rect">
            <a:avLst/>
          </a:prstGeom>
          <a:noFill/>
        </p:spPr>
        <p:txBody>
          <a:bodyPr wrap="square" rtlCol="0">
            <a:spAutoFit/>
          </a:bodyPr>
          <a:lstStyle/>
          <a:p>
            <a:pPr algn="ctr"/>
            <a:r>
              <a:rPr lang="fr-FR" sz="2700" b="1"/>
              <a:t>Risque pour la santé publique</a:t>
            </a:r>
            <a:endParaRPr lang="en-CH" sz="2700" b="1"/>
          </a:p>
        </p:txBody>
      </p:sp>
      <p:sp>
        <p:nvSpPr>
          <p:cNvPr id="33" name="TextBox 32">
            <a:extLst>
              <a:ext uri="{FF2B5EF4-FFF2-40B4-BE49-F238E27FC236}">
                <a16:creationId xmlns:a16="http://schemas.microsoft.com/office/drawing/2014/main" id="{22F1992E-0989-41CC-9671-897310484FB6}"/>
              </a:ext>
            </a:extLst>
          </p:cNvPr>
          <p:cNvSpPr txBox="1"/>
          <p:nvPr/>
        </p:nvSpPr>
        <p:spPr>
          <a:xfrm>
            <a:off x="10563582" y="9113103"/>
            <a:ext cx="7297059" cy="830997"/>
          </a:xfrm>
          <a:prstGeom prst="rect">
            <a:avLst/>
          </a:prstGeom>
          <a:noFill/>
        </p:spPr>
        <p:txBody>
          <a:bodyPr wrap="square" rtlCol="0">
            <a:spAutoFit/>
          </a:bodyPr>
          <a:lstStyle/>
          <a:p>
            <a:r>
              <a:rPr lang="en-US" sz="2400" u="sng" err="1"/>
              <a:t>Résultat</a:t>
            </a:r>
            <a:r>
              <a:rPr lang="en-US" sz="2400" u="sng"/>
              <a:t>:</a:t>
            </a:r>
          </a:p>
          <a:p>
            <a:r>
              <a:rPr lang="fr-FR" sz="2400"/>
              <a:t>UN memo d’action d’une page</a:t>
            </a:r>
          </a:p>
        </p:txBody>
      </p:sp>
      <p:sp>
        <p:nvSpPr>
          <p:cNvPr id="34" name="Oval 33">
            <a:extLst>
              <a:ext uri="{FF2B5EF4-FFF2-40B4-BE49-F238E27FC236}">
                <a16:creationId xmlns:a16="http://schemas.microsoft.com/office/drawing/2014/main" id="{63E0537D-C57F-4093-A723-DA4905A33943}"/>
              </a:ext>
            </a:extLst>
          </p:cNvPr>
          <p:cNvSpPr/>
          <p:nvPr/>
        </p:nvSpPr>
        <p:spPr>
          <a:xfrm>
            <a:off x="14590547" y="7649563"/>
            <a:ext cx="204281" cy="22405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H" sz="2700"/>
          </a:p>
        </p:txBody>
      </p:sp>
      <p:sp>
        <p:nvSpPr>
          <p:cNvPr id="35" name="Oval 34">
            <a:extLst>
              <a:ext uri="{FF2B5EF4-FFF2-40B4-BE49-F238E27FC236}">
                <a16:creationId xmlns:a16="http://schemas.microsoft.com/office/drawing/2014/main" id="{18C9DBA1-451E-4889-A342-D967381EB478}"/>
              </a:ext>
            </a:extLst>
          </p:cNvPr>
          <p:cNvSpPr/>
          <p:nvPr/>
        </p:nvSpPr>
        <p:spPr>
          <a:xfrm>
            <a:off x="13102450" y="6574957"/>
            <a:ext cx="204281" cy="22405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H" sz="2700"/>
          </a:p>
        </p:txBody>
      </p:sp>
      <p:sp>
        <p:nvSpPr>
          <p:cNvPr id="36" name="Oval 35">
            <a:extLst>
              <a:ext uri="{FF2B5EF4-FFF2-40B4-BE49-F238E27FC236}">
                <a16:creationId xmlns:a16="http://schemas.microsoft.com/office/drawing/2014/main" id="{BAA5EDC1-930C-405C-A9B9-702B32BC71AE}"/>
              </a:ext>
            </a:extLst>
          </p:cNvPr>
          <p:cNvSpPr/>
          <p:nvPr/>
        </p:nvSpPr>
        <p:spPr>
          <a:xfrm>
            <a:off x="14204744" y="7016732"/>
            <a:ext cx="204281" cy="22405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H" sz="2700"/>
          </a:p>
        </p:txBody>
      </p:sp>
      <p:sp>
        <p:nvSpPr>
          <p:cNvPr id="37" name="Oval 36">
            <a:extLst>
              <a:ext uri="{FF2B5EF4-FFF2-40B4-BE49-F238E27FC236}">
                <a16:creationId xmlns:a16="http://schemas.microsoft.com/office/drawing/2014/main" id="{E36348B6-415A-4B88-ADA1-B141CE712AA0}"/>
              </a:ext>
            </a:extLst>
          </p:cNvPr>
          <p:cNvSpPr/>
          <p:nvPr/>
        </p:nvSpPr>
        <p:spPr>
          <a:xfrm>
            <a:off x="15478888" y="7128760"/>
            <a:ext cx="204281" cy="224057"/>
          </a:xfrm>
          <a:prstGeom prst="ellipse">
            <a:avLst/>
          </a:prstGeom>
          <a:solidFill>
            <a:srgbClr val="C00000"/>
          </a:solidFill>
          <a:ln>
            <a:solidFill>
              <a:srgbClr val="C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H" sz="2700"/>
          </a:p>
        </p:txBody>
      </p:sp>
      <p:sp>
        <p:nvSpPr>
          <p:cNvPr id="38" name="Oval 37">
            <a:extLst>
              <a:ext uri="{FF2B5EF4-FFF2-40B4-BE49-F238E27FC236}">
                <a16:creationId xmlns:a16="http://schemas.microsoft.com/office/drawing/2014/main" id="{30B416BD-C6C5-4FB6-82E7-6DDB3D0884AC}"/>
              </a:ext>
            </a:extLst>
          </p:cNvPr>
          <p:cNvSpPr/>
          <p:nvPr/>
        </p:nvSpPr>
        <p:spPr>
          <a:xfrm>
            <a:off x="15863108" y="7684331"/>
            <a:ext cx="204281" cy="224057"/>
          </a:xfrm>
          <a:prstGeom prst="ellipse">
            <a:avLst/>
          </a:prstGeom>
          <a:solidFill>
            <a:srgbClr val="C00000"/>
          </a:solidFill>
          <a:ln>
            <a:solidFill>
              <a:srgbClr val="C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H" sz="2700"/>
          </a:p>
        </p:txBody>
      </p:sp>
      <p:sp>
        <p:nvSpPr>
          <p:cNvPr id="39" name="Oval 38">
            <a:extLst>
              <a:ext uri="{FF2B5EF4-FFF2-40B4-BE49-F238E27FC236}">
                <a16:creationId xmlns:a16="http://schemas.microsoft.com/office/drawing/2014/main" id="{D067E7B6-AA43-4954-8031-3AFE983993CA}"/>
              </a:ext>
            </a:extLst>
          </p:cNvPr>
          <p:cNvSpPr/>
          <p:nvPr/>
        </p:nvSpPr>
        <p:spPr>
          <a:xfrm>
            <a:off x="15707579" y="6494035"/>
            <a:ext cx="204281" cy="224057"/>
          </a:xfrm>
          <a:prstGeom prst="ellipse">
            <a:avLst/>
          </a:prstGeom>
          <a:solidFill>
            <a:srgbClr val="C00000"/>
          </a:solidFill>
          <a:ln>
            <a:solidFill>
              <a:srgbClr val="C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H" sz="2700"/>
          </a:p>
        </p:txBody>
      </p:sp>
    </p:spTree>
    <p:extLst>
      <p:ext uri="{BB962C8B-B14F-4D97-AF65-F5344CB8AC3E}">
        <p14:creationId xmlns:p14="http://schemas.microsoft.com/office/powerpoint/2010/main" val="12276797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E402E-563C-477F-8C44-BC8563F4CF9A}"/>
              </a:ext>
            </a:extLst>
          </p:cNvPr>
          <p:cNvSpPr>
            <a:spLocks noGrp="1"/>
          </p:cNvSpPr>
          <p:nvPr>
            <p:ph type="title"/>
          </p:nvPr>
        </p:nvSpPr>
        <p:spPr/>
        <p:txBody>
          <a:bodyPr>
            <a:normAutofit fontScale="90000"/>
          </a:bodyPr>
          <a:lstStyle/>
          <a:p>
            <a:r>
              <a:rPr lang="fr-FR" sz="4200"/>
              <a:t>Exemple du terrain : Rapports hebdomadaires de l'OMS sur la gestion de l'</a:t>
            </a:r>
            <a:r>
              <a:rPr lang="fr-FR" sz="4200" err="1"/>
              <a:t>infodémie</a:t>
            </a:r>
            <a:endParaRPr lang="en-US" sz="4200"/>
          </a:p>
        </p:txBody>
      </p:sp>
      <p:sp>
        <p:nvSpPr>
          <p:cNvPr id="40" name="Rectangle: Rounded Corners 39">
            <a:extLst>
              <a:ext uri="{FF2B5EF4-FFF2-40B4-BE49-F238E27FC236}">
                <a16:creationId xmlns:a16="http://schemas.microsoft.com/office/drawing/2014/main" id="{EFD7FF79-2324-4EA9-A0A3-45461D975A13}"/>
              </a:ext>
            </a:extLst>
          </p:cNvPr>
          <p:cNvSpPr/>
          <p:nvPr/>
        </p:nvSpPr>
        <p:spPr>
          <a:xfrm>
            <a:off x="7368668" y="2400300"/>
            <a:ext cx="3399182" cy="1689651"/>
          </a:xfrm>
          <a:prstGeom prst="roundRect">
            <a:avLst/>
          </a:prstGeom>
          <a:solidFill>
            <a:schemeClr val="bg2"/>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1" name="Rectangle: Rounded Corners 40">
            <a:extLst>
              <a:ext uri="{FF2B5EF4-FFF2-40B4-BE49-F238E27FC236}">
                <a16:creationId xmlns:a16="http://schemas.microsoft.com/office/drawing/2014/main" id="{08688967-5A8B-4A55-84BC-4A8CA9DEEE7E}"/>
              </a:ext>
            </a:extLst>
          </p:cNvPr>
          <p:cNvSpPr/>
          <p:nvPr/>
        </p:nvSpPr>
        <p:spPr>
          <a:xfrm>
            <a:off x="1584095" y="2393674"/>
            <a:ext cx="3399182" cy="1689651"/>
          </a:xfrm>
          <a:prstGeom prst="roundRect">
            <a:avLst/>
          </a:prstGeom>
          <a:solidFill>
            <a:schemeClr val="bg2"/>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2" name="Rectangle: Rounded Corners 41">
            <a:extLst>
              <a:ext uri="{FF2B5EF4-FFF2-40B4-BE49-F238E27FC236}">
                <a16:creationId xmlns:a16="http://schemas.microsoft.com/office/drawing/2014/main" id="{D69B5B36-5AF5-44D4-81DB-7582DEED238B}"/>
              </a:ext>
            </a:extLst>
          </p:cNvPr>
          <p:cNvSpPr/>
          <p:nvPr/>
        </p:nvSpPr>
        <p:spPr>
          <a:xfrm>
            <a:off x="13361962" y="2400300"/>
            <a:ext cx="3399182" cy="1689651"/>
          </a:xfrm>
          <a:prstGeom prst="roundRect">
            <a:avLst/>
          </a:prstGeom>
          <a:solidFill>
            <a:schemeClr val="bg2"/>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3" name="TextBox 42">
            <a:extLst>
              <a:ext uri="{FF2B5EF4-FFF2-40B4-BE49-F238E27FC236}">
                <a16:creationId xmlns:a16="http://schemas.microsoft.com/office/drawing/2014/main" id="{F578CF03-96FA-4926-8BEE-BC63DA5F1C31}"/>
              </a:ext>
            </a:extLst>
          </p:cNvPr>
          <p:cNvSpPr txBox="1"/>
          <p:nvPr/>
        </p:nvSpPr>
        <p:spPr>
          <a:xfrm>
            <a:off x="13831202" y="3303922"/>
            <a:ext cx="2452862" cy="461665"/>
          </a:xfrm>
          <a:prstGeom prst="rect">
            <a:avLst/>
          </a:prstGeom>
          <a:noFill/>
        </p:spPr>
        <p:txBody>
          <a:bodyPr wrap="square" rtlCol="0">
            <a:spAutoFit/>
          </a:bodyPr>
          <a:lstStyle/>
          <a:p>
            <a:pPr algn="ctr" defTabSz="1371600">
              <a:defRPr/>
            </a:pPr>
            <a:r>
              <a:rPr lang="en-US" sz="2400" b="1" err="1">
                <a:solidFill>
                  <a:srgbClr val="C00000"/>
                </a:solidFill>
                <a:latin typeface="Calibri" panose="020F0502020204030204"/>
                <a:cs typeface="Arial"/>
                <a:sym typeface="Arial"/>
              </a:rPr>
              <a:t>Résurgents</a:t>
            </a:r>
            <a:endParaRPr lang="en-US" sz="2700" b="1">
              <a:solidFill>
                <a:srgbClr val="C00000"/>
              </a:solidFill>
              <a:latin typeface="Calibri" panose="020F0502020204030204"/>
              <a:cs typeface="Arial"/>
              <a:sym typeface="Arial"/>
            </a:endParaRPr>
          </a:p>
        </p:txBody>
      </p:sp>
      <p:pic>
        <p:nvPicPr>
          <p:cNvPr id="44" name="Picture 6" descr="A picture containing text, silhouette&#10;&#10;Description automatically generated">
            <a:extLst>
              <a:ext uri="{FF2B5EF4-FFF2-40B4-BE49-F238E27FC236}">
                <a16:creationId xmlns:a16="http://schemas.microsoft.com/office/drawing/2014/main" id="{5CBA4524-F891-4FD8-BC47-FA47A3AA148B}"/>
              </a:ext>
            </a:extLst>
          </p:cNvPr>
          <p:cNvPicPr>
            <a:picLocks noChangeAspect="1"/>
          </p:cNvPicPr>
          <p:nvPr/>
        </p:nvPicPr>
        <p:blipFill rotWithShape="1">
          <a:blip r:embed="rId3"/>
          <a:srcRect t="32194" b="32210"/>
          <a:stretch/>
        </p:blipFill>
        <p:spPr>
          <a:xfrm>
            <a:off x="14142233" y="2638838"/>
            <a:ext cx="1914006" cy="704052"/>
          </a:xfrm>
          <a:prstGeom prst="rect">
            <a:avLst/>
          </a:prstGeom>
        </p:spPr>
      </p:pic>
      <p:pic>
        <p:nvPicPr>
          <p:cNvPr id="45" name="Picture 8" descr="Icon&#10;&#10;Description automatically generated">
            <a:extLst>
              <a:ext uri="{FF2B5EF4-FFF2-40B4-BE49-F238E27FC236}">
                <a16:creationId xmlns:a16="http://schemas.microsoft.com/office/drawing/2014/main" id="{3A5E4805-A4AC-4E12-A54D-489337599904}"/>
              </a:ext>
            </a:extLst>
          </p:cNvPr>
          <p:cNvPicPr>
            <a:picLocks noChangeAspect="1"/>
          </p:cNvPicPr>
          <p:nvPr/>
        </p:nvPicPr>
        <p:blipFill>
          <a:blip r:embed="rId4"/>
          <a:stretch>
            <a:fillRect/>
          </a:stretch>
        </p:blipFill>
        <p:spPr>
          <a:xfrm flipH="1">
            <a:off x="8323914" y="2668253"/>
            <a:ext cx="1380450" cy="785654"/>
          </a:xfrm>
          <a:prstGeom prst="rect">
            <a:avLst/>
          </a:prstGeom>
        </p:spPr>
      </p:pic>
      <p:sp>
        <p:nvSpPr>
          <p:cNvPr id="46" name="TextBox 45">
            <a:extLst>
              <a:ext uri="{FF2B5EF4-FFF2-40B4-BE49-F238E27FC236}">
                <a16:creationId xmlns:a16="http://schemas.microsoft.com/office/drawing/2014/main" id="{1CFFDEC9-233C-401A-A88A-9F0C8CC76D40}"/>
              </a:ext>
            </a:extLst>
          </p:cNvPr>
          <p:cNvSpPr txBox="1"/>
          <p:nvPr/>
        </p:nvSpPr>
        <p:spPr>
          <a:xfrm>
            <a:off x="7912399" y="3338452"/>
            <a:ext cx="2229287" cy="461665"/>
          </a:xfrm>
          <a:prstGeom prst="rect">
            <a:avLst/>
          </a:prstGeom>
          <a:noFill/>
        </p:spPr>
        <p:txBody>
          <a:bodyPr wrap="square" rtlCol="0">
            <a:spAutoFit/>
          </a:bodyPr>
          <a:lstStyle/>
          <a:p>
            <a:pPr algn="ctr" defTabSz="1371600">
              <a:defRPr/>
            </a:pPr>
            <a:r>
              <a:rPr lang="en-US" sz="2400" b="1" err="1">
                <a:solidFill>
                  <a:srgbClr val="C00000"/>
                </a:solidFill>
                <a:latin typeface="Calibri" panose="020F0502020204030204"/>
                <a:cs typeface="Arial"/>
                <a:sym typeface="Arial"/>
              </a:rPr>
              <a:t>Continuels</a:t>
            </a:r>
            <a:endParaRPr lang="en-US" sz="2700" b="1">
              <a:solidFill>
                <a:srgbClr val="C00000"/>
              </a:solidFill>
              <a:latin typeface="Calibri" panose="020F0502020204030204"/>
              <a:cs typeface="Arial"/>
              <a:sym typeface="Arial"/>
            </a:endParaRPr>
          </a:p>
        </p:txBody>
      </p:sp>
      <p:pic>
        <p:nvPicPr>
          <p:cNvPr id="47" name="Picture 10" descr="A picture containing text, sign&#10;&#10;Description automatically generated">
            <a:extLst>
              <a:ext uri="{FF2B5EF4-FFF2-40B4-BE49-F238E27FC236}">
                <a16:creationId xmlns:a16="http://schemas.microsoft.com/office/drawing/2014/main" id="{70845E4E-63C3-4E6F-A6AA-6A807908B7AD}"/>
              </a:ext>
            </a:extLst>
          </p:cNvPr>
          <p:cNvPicPr>
            <a:picLocks noChangeAspect="1"/>
          </p:cNvPicPr>
          <p:nvPr/>
        </p:nvPicPr>
        <p:blipFill>
          <a:blip r:embed="rId5"/>
          <a:stretch>
            <a:fillRect/>
          </a:stretch>
        </p:blipFill>
        <p:spPr>
          <a:xfrm>
            <a:off x="2796242" y="2324100"/>
            <a:ext cx="1106597" cy="1106597"/>
          </a:xfrm>
          <a:prstGeom prst="rect">
            <a:avLst/>
          </a:prstGeom>
        </p:spPr>
      </p:pic>
      <p:sp>
        <p:nvSpPr>
          <p:cNvPr id="48" name="TextBox 47">
            <a:extLst>
              <a:ext uri="{FF2B5EF4-FFF2-40B4-BE49-F238E27FC236}">
                <a16:creationId xmlns:a16="http://schemas.microsoft.com/office/drawing/2014/main" id="{2BAC8E01-A414-486E-9959-7D01B256792F}"/>
              </a:ext>
            </a:extLst>
          </p:cNvPr>
          <p:cNvSpPr txBox="1"/>
          <p:nvPr/>
        </p:nvSpPr>
        <p:spPr>
          <a:xfrm>
            <a:off x="2448799" y="3325982"/>
            <a:ext cx="1684142" cy="461665"/>
          </a:xfrm>
          <a:prstGeom prst="rect">
            <a:avLst/>
          </a:prstGeom>
          <a:noFill/>
        </p:spPr>
        <p:txBody>
          <a:bodyPr wrap="square" rtlCol="0">
            <a:spAutoFit/>
          </a:bodyPr>
          <a:lstStyle/>
          <a:p>
            <a:pPr algn="ctr" defTabSz="1371600">
              <a:defRPr/>
            </a:pPr>
            <a:r>
              <a:rPr lang="en-US" sz="2400" b="1">
                <a:solidFill>
                  <a:srgbClr val="C00000"/>
                </a:solidFill>
                <a:latin typeface="Calibri" panose="020F0502020204030204"/>
                <a:cs typeface="Arial"/>
                <a:sym typeface="Arial"/>
              </a:rPr>
              <a:t>Nouveaux</a:t>
            </a:r>
            <a:endParaRPr lang="en-US" sz="2700" b="1">
              <a:solidFill>
                <a:srgbClr val="C00000"/>
              </a:solidFill>
              <a:latin typeface="Calibri" panose="020F0502020204030204"/>
              <a:cs typeface="Arial"/>
              <a:sym typeface="Arial"/>
            </a:endParaRPr>
          </a:p>
        </p:txBody>
      </p:sp>
      <p:sp>
        <p:nvSpPr>
          <p:cNvPr id="49" name="TextBox 48">
            <a:extLst>
              <a:ext uri="{FF2B5EF4-FFF2-40B4-BE49-F238E27FC236}">
                <a16:creationId xmlns:a16="http://schemas.microsoft.com/office/drawing/2014/main" id="{147761E9-C6AF-42C7-9889-68384C381D81}"/>
              </a:ext>
            </a:extLst>
          </p:cNvPr>
          <p:cNvSpPr txBox="1"/>
          <p:nvPr/>
        </p:nvSpPr>
        <p:spPr>
          <a:xfrm>
            <a:off x="1023784" y="4229100"/>
            <a:ext cx="4651512" cy="5125442"/>
          </a:xfrm>
          <a:prstGeom prst="rect">
            <a:avLst/>
          </a:prstGeom>
          <a:noFill/>
        </p:spPr>
        <p:txBody>
          <a:bodyPr wrap="square" rtlCol="0">
            <a:spAutoFit/>
          </a:bodyPr>
          <a:lstStyle/>
          <a:p>
            <a:pPr>
              <a:lnSpc>
                <a:spcPct val="114000"/>
              </a:lnSpc>
            </a:pPr>
            <a:r>
              <a:rPr lang="fr-FR" sz="2400">
                <a:latin typeface="Poppins" panose="020B0604020202020204" charset="0"/>
                <a:ea typeface="Calibri" panose="020F0502020204030204" pitchFamily="34" charset="0"/>
                <a:cs typeface="Poppins" panose="020B0604020202020204" charset="0"/>
              </a:rPr>
              <a:t>Un nouveau narratif (ou un narratif existant avec de nouveaux changements assez importants pour justifier une réponse différente) qui n'a pas été identifié dans les rapports hebdomadaires précédents ; peut nécessiter l'élaboration de nouveaux documents d'information ou un complément d'analyse.</a:t>
            </a:r>
          </a:p>
        </p:txBody>
      </p:sp>
      <p:sp>
        <p:nvSpPr>
          <p:cNvPr id="50" name="TextBox 49">
            <a:extLst>
              <a:ext uri="{FF2B5EF4-FFF2-40B4-BE49-F238E27FC236}">
                <a16:creationId xmlns:a16="http://schemas.microsoft.com/office/drawing/2014/main" id="{F460A611-AF86-41B0-A8DB-4043A011C799}"/>
              </a:ext>
            </a:extLst>
          </p:cNvPr>
          <p:cNvSpPr txBox="1"/>
          <p:nvPr/>
        </p:nvSpPr>
        <p:spPr>
          <a:xfrm>
            <a:off x="6742503" y="4229100"/>
            <a:ext cx="4651512" cy="4704429"/>
          </a:xfrm>
          <a:prstGeom prst="rect">
            <a:avLst/>
          </a:prstGeom>
          <a:noFill/>
        </p:spPr>
        <p:txBody>
          <a:bodyPr wrap="square" rtlCol="0">
            <a:spAutoFit/>
          </a:bodyPr>
          <a:lstStyle/>
          <a:p>
            <a:pPr>
              <a:lnSpc>
                <a:spcPct val="114000"/>
              </a:lnSpc>
            </a:pPr>
            <a:r>
              <a:rPr lang="fr-FR" sz="2400">
                <a:latin typeface="Poppins" panose="020B0604020202020204" charset="0"/>
                <a:ea typeface="Calibri" panose="020F0502020204030204" pitchFamily="34" charset="0"/>
                <a:cs typeface="Poppins" panose="020B0604020202020204" charset="0"/>
              </a:rPr>
              <a:t>Un discours identifié précédemment qui alimente continuellement les conversations en ligne dans de multiples rapports, sans changement significatif en termes de volume ou de vélocité ; cela peut indiquer un déficit continuel dans le traitement des lacunes en matière d'information.</a:t>
            </a:r>
          </a:p>
        </p:txBody>
      </p:sp>
      <p:sp>
        <p:nvSpPr>
          <p:cNvPr id="51" name="TextBox 50">
            <a:extLst>
              <a:ext uri="{FF2B5EF4-FFF2-40B4-BE49-F238E27FC236}">
                <a16:creationId xmlns:a16="http://schemas.microsoft.com/office/drawing/2014/main" id="{81FD4D41-7844-445D-AA2C-70C88B12E9DB}"/>
              </a:ext>
            </a:extLst>
          </p:cNvPr>
          <p:cNvSpPr txBox="1"/>
          <p:nvPr/>
        </p:nvSpPr>
        <p:spPr>
          <a:xfrm>
            <a:off x="12773480" y="4231601"/>
            <a:ext cx="4651512" cy="3441391"/>
          </a:xfrm>
          <a:prstGeom prst="rect">
            <a:avLst/>
          </a:prstGeom>
          <a:noFill/>
        </p:spPr>
        <p:txBody>
          <a:bodyPr wrap="square" rtlCol="0">
            <a:spAutoFit/>
          </a:bodyPr>
          <a:lstStyle/>
          <a:p>
            <a:pPr>
              <a:lnSpc>
                <a:spcPct val="114000"/>
              </a:lnSpc>
              <a:spcBef>
                <a:spcPts val="600"/>
              </a:spcBef>
              <a:spcAft>
                <a:spcPts val="600"/>
              </a:spcAft>
            </a:pPr>
            <a:r>
              <a:rPr lang="fr-FR" sz="2400">
                <a:latin typeface="Poppins" panose="020B0604020202020204" charset="0"/>
                <a:ea typeface="Calibri" panose="020F0502020204030204" pitchFamily="34" charset="0"/>
                <a:cs typeface="Poppins" panose="020B0604020202020204" charset="0"/>
              </a:rPr>
              <a:t>Un récit précédemment identifié qui réapparaît après une absence (ou un faible volume) de plusieurs semaines ; peut signaler des défis potentiels que les approches actuelles doivent traiter plus efficacement.</a:t>
            </a:r>
          </a:p>
        </p:txBody>
      </p:sp>
      <p:sp>
        <p:nvSpPr>
          <p:cNvPr id="4" name="TextBox 3">
            <a:extLst>
              <a:ext uri="{FF2B5EF4-FFF2-40B4-BE49-F238E27FC236}">
                <a16:creationId xmlns:a16="http://schemas.microsoft.com/office/drawing/2014/main" id="{5FA4829C-3840-A9C3-64FB-B6CE1640B294}"/>
              </a:ext>
            </a:extLst>
          </p:cNvPr>
          <p:cNvSpPr txBox="1"/>
          <p:nvPr/>
        </p:nvSpPr>
        <p:spPr>
          <a:xfrm>
            <a:off x="135082" y="9785639"/>
            <a:ext cx="356148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92929"/>
                </a:solidFill>
                <a:latin typeface="Poppins"/>
              </a:rPr>
              <a:t>Formation </a:t>
            </a:r>
            <a:r>
              <a:rPr lang="en-US" b="1" dirty="0" err="1">
                <a:solidFill>
                  <a:srgbClr val="292929"/>
                </a:solidFill>
                <a:latin typeface="Poppins"/>
              </a:rPr>
              <a:t>Complète</a:t>
            </a:r>
            <a:r>
              <a:rPr lang="en-US" b="1" dirty="0">
                <a:solidFill>
                  <a:srgbClr val="292929"/>
                </a:solidFill>
                <a:latin typeface="Poppins"/>
                <a:cs typeface="Poppins"/>
              </a:rPr>
              <a:t> 2022</a:t>
            </a:r>
            <a:r>
              <a:rPr lang="en-US" dirty="0">
                <a:latin typeface="Poppins"/>
                <a:cs typeface="Poppins"/>
              </a:rPr>
              <a:t>​</a:t>
            </a:r>
            <a:endParaRPr lang="en-US" dirty="0"/>
          </a:p>
        </p:txBody>
      </p:sp>
    </p:spTree>
    <p:extLst>
      <p:ext uri="{BB962C8B-B14F-4D97-AF65-F5344CB8AC3E}">
        <p14:creationId xmlns:p14="http://schemas.microsoft.com/office/powerpoint/2010/main" val="9395722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2133600" y="547689"/>
            <a:ext cx="14401800" cy="1166812"/>
          </a:xfrm>
        </p:spPr>
        <p:txBody>
          <a:bodyPr/>
          <a:lstStyle/>
          <a:p>
            <a:r>
              <a:rPr lang="fr-FR" sz="4400"/>
              <a:t>3 principes de base pour traiter l'écoute sociale et l'analyse intégrée sur le terrain</a:t>
            </a: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762000" y="2400300"/>
            <a:ext cx="15773400" cy="7246938"/>
          </a:xfrm>
        </p:spPr>
        <p:txBody>
          <a:bodyPr/>
          <a:lstStyle/>
          <a:p>
            <a:pPr marL="0" indent="0">
              <a:buNone/>
            </a:pPr>
            <a:r>
              <a:rPr lang="fr-FR" sz="3600" b="1"/>
              <a:t>Principes de base pour les praticiens :</a:t>
            </a:r>
            <a:endParaRPr lang="en-US" sz="3600" b="1"/>
          </a:p>
          <a:p>
            <a:pPr marL="0" indent="0">
              <a:buNone/>
            </a:pPr>
            <a:endParaRPr lang="en-US" sz="3600"/>
          </a:p>
          <a:p>
            <a:pPr marL="514350" indent="-514350">
              <a:lnSpc>
                <a:spcPct val="114000"/>
              </a:lnSpc>
              <a:spcAft>
                <a:spcPts val="1200"/>
              </a:spcAft>
              <a:buFont typeface="+mj-lt"/>
              <a:buAutoNum type="arabicPeriod"/>
            </a:pPr>
            <a:r>
              <a:rPr lang="fr-FR"/>
              <a:t>L'écoute sociale est </a:t>
            </a:r>
            <a:r>
              <a:rPr lang="fr-FR" b="1"/>
              <a:t>un processus</a:t>
            </a:r>
            <a:r>
              <a:rPr lang="fr-FR"/>
              <a:t>, pas une fin en soi - elle doit servir à l'action ! </a:t>
            </a:r>
          </a:p>
          <a:p>
            <a:pPr marL="514350" indent="-514350">
              <a:lnSpc>
                <a:spcPct val="114000"/>
              </a:lnSpc>
              <a:spcAft>
                <a:spcPts val="1200"/>
              </a:spcAft>
              <a:buFont typeface="+mj-lt"/>
              <a:buAutoNum type="arabicPeriod"/>
            </a:pPr>
            <a:r>
              <a:rPr lang="fr-FR" b="1"/>
              <a:t>Variez</a:t>
            </a:r>
            <a:r>
              <a:rPr lang="fr-FR"/>
              <a:t> au maximum vos sources de données, y compris les sources de données existantes que d'autres collègues pourraient consulter.</a:t>
            </a:r>
          </a:p>
          <a:p>
            <a:pPr marL="514350" indent="-514350">
              <a:lnSpc>
                <a:spcPct val="114000"/>
              </a:lnSpc>
              <a:spcAft>
                <a:spcPts val="1200"/>
              </a:spcAft>
              <a:buFont typeface="+mj-lt"/>
              <a:buAutoNum type="arabicPeriod"/>
            </a:pPr>
            <a:r>
              <a:rPr lang="fr-FR"/>
              <a:t>Aucun </a:t>
            </a:r>
            <a:r>
              <a:rPr lang="fr-FR" b="1"/>
              <a:t>tableau de bord magique </a:t>
            </a:r>
            <a:r>
              <a:rPr lang="fr-FR"/>
              <a:t>n'existe, car l'analyse ne peut être intégrée que par des humains.</a:t>
            </a:r>
          </a:p>
        </p:txBody>
      </p:sp>
      <p:pic>
        <p:nvPicPr>
          <p:cNvPr id="7" name="Picture 9">
            <a:extLst>
              <a:ext uri="{FF2B5EF4-FFF2-40B4-BE49-F238E27FC236}">
                <a16:creationId xmlns:a16="http://schemas.microsoft.com/office/drawing/2014/main" id="{3FD0568E-87F6-48AB-BC39-AA877285F94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92480" y="555309"/>
            <a:ext cx="1144934" cy="1166812"/>
          </a:xfrm>
          <a:prstGeom prst="rect">
            <a:avLst/>
          </a:prstGeom>
        </p:spPr>
      </p:pic>
      <p:sp>
        <p:nvSpPr>
          <p:cNvPr id="5" name="TextBox 4">
            <a:extLst>
              <a:ext uri="{FF2B5EF4-FFF2-40B4-BE49-F238E27FC236}">
                <a16:creationId xmlns:a16="http://schemas.microsoft.com/office/drawing/2014/main" id="{04193BA3-30E8-5E58-868C-401CE8600AB5}"/>
              </a:ext>
            </a:extLst>
          </p:cNvPr>
          <p:cNvSpPr txBox="1"/>
          <p:nvPr/>
        </p:nvSpPr>
        <p:spPr>
          <a:xfrm>
            <a:off x="135082" y="9785639"/>
            <a:ext cx="356148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92929"/>
                </a:solidFill>
                <a:latin typeface="Poppins"/>
              </a:rPr>
              <a:t>Formation </a:t>
            </a:r>
            <a:r>
              <a:rPr lang="en-US" b="1" dirty="0" err="1">
                <a:solidFill>
                  <a:srgbClr val="292929"/>
                </a:solidFill>
                <a:latin typeface="Poppins"/>
              </a:rPr>
              <a:t>Complète</a:t>
            </a:r>
            <a:r>
              <a:rPr lang="en-US" b="1" dirty="0">
                <a:solidFill>
                  <a:srgbClr val="292929"/>
                </a:solidFill>
                <a:latin typeface="Poppins"/>
                <a:cs typeface="Poppins"/>
              </a:rPr>
              <a:t> 2022</a:t>
            </a:r>
            <a:r>
              <a:rPr lang="en-US" dirty="0">
                <a:latin typeface="Poppins"/>
                <a:cs typeface="Poppins"/>
              </a:rPr>
              <a:t>​</a:t>
            </a:r>
            <a:endParaRPr lang="en-US" dirty="0"/>
          </a:p>
        </p:txBody>
      </p:sp>
    </p:spTree>
    <p:extLst>
      <p:ext uri="{BB962C8B-B14F-4D97-AF65-F5344CB8AC3E}">
        <p14:creationId xmlns:p14="http://schemas.microsoft.com/office/powerpoint/2010/main" val="13867612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2514600" y="547689"/>
            <a:ext cx="14020800" cy="1166812"/>
          </a:xfrm>
        </p:spPr>
        <p:txBody>
          <a:bodyPr/>
          <a:lstStyle/>
          <a:p>
            <a:r>
              <a:rPr lang="en-US" sz="4400"/>
              <a:t>3 </a:t>
            </a:r>
            <a:r>
              <a:rPr lang="fr-FR" sz="4400"/>
              <a:t>meilleures</a:t>
            </a:r>
            <a:r>
              <a:rPr lang="en-US" sz="4400"/>
              <a:t> pratiques </a:t>
            </a:r>
            <a:r>
              <a:rPr lang="fr-FR" sz="4400"/>
              <a:t>pour traiter l'écoute sociale et l'analyse intégrée sur le terrain</a:t>
            </a: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914400" y="2400300"/>
            <a:ext cx="15773400" cy="7246938"/>
          </a:xfrm>
        </p:spPr>
        <p:txBody>
          <a:bodyPr lIns="91440" tIns="45720" rIns="91440" bIns="45720" anchor="t"/>
          <a:lstStyle/>
          <a:p>
            <a:pPr marL="0" indent="0">
              <a:buNone/>
            </a:pPr>
            <a:r>
              <a:rPr lang="fr-FR" sz="3600" b="1" dirty="0">
                <a:latin typeface="Poppins Light"/>
                <a:cs typeface="Poppins Light"/>
              </a:rPr>
              <a:t>Outils/guides employés par les praticiens</a:t>
            </a:r>
            <a:r>
              <a:rPr lang="en-US" sz="3600" b="1" dirty="0">
                <a:latin typeface="Poppins Light"/>
                <a:cs typeface="Poppins Light"/>
              </a:rPr>
              <a:t> :</a:t>
            </a:r>
          </a:p>
          <a:p>
            <a:pPr marL="0" indent="0">
              <a:buNone/>
            </a:pPr>
            <a:endParaRPr lang="en-US" sz="3600" b="1"/>
          </a:p>
          <a:p>
            <a:pPr marL="514350" indent="-514350">
              <a:lnSpc>
                <a:spcPct val="114000"/>
              </a:lnSpc>
              <a:spcAft>
                <a:spcPts val="1200"/>
              </a:spcAft>
              <a:buFont typeface="+mj-lt"/>
              <a:buAutoNum type="arabicPeriod"/>
            </a:pPr>
            <a:r>
              <a:rPr lang="fr-FR" dirty="0">
                <a:latin typeface="Poppins Light"/>
                <a:cs typeface="Poppins Light"/>
              </a:rPr>
              <a:t>Commencez par </a:t>
            </a:r>
            <a:r>
              <a:rPr lang="fr-FR" b="1" dirty="0">
                <a:latin typeface="Poppins Light"/>
                <a:cs typeface="Poppins Light"/>
              </a:rPr>
              <a:t>un plan d'analyse </a:t>
            </a:r>
            <a:r>
              <a:rPr lang="fr-FR" dirty="0">
                <a:latin typeface="Poppins Light"/>
                <a:cs typeface="Poppins Light"/>
              </a:rPr>
              <a:t>en fonction de vos besoins programmatiques.</a:t>
            </a:r>
          </a:p>
          <a:p>
            <a:pPr marL="514350" indent="-514350">
              <a:lnSpc>
                <a:spcPct val="114000"/>
              </a:lnSpc>
              <a:spcAft>
                <a:spcPts val="1200"/>
              </a:spcAft>
              <a:buFont typeface="+mj-lt"/>
              <a:buAutoNum type="arabicPeriod"/>
            </a:pPr>
            <a:r>
              <a:rPr lang="fr-FR" dirty="0">
                <a:latin typeface="Poppins Light"/>
                <a:cs typeface="Poppins Light"/>
              </a:rPr>
              <a:t>Vous devez créer votre propre </a:t>
            </a:r>
            <a:r>
              <a:rPr lang="fr-FR" b="1" dirty="0">
                <a:latin typeface="Poppins Light"/>
                <a:cs typeface="Poppins Light"/>
              </a:rPr>
              <a:t>réseau de gestionnaires de l'</a:t>
            </a:r>
            <a:r>
              <a:rPr lang="fr-FR" b="1" dirty="0" err="1">
                <a:latin typeface="Poppins Light"/>
                <a:cs typeface="Poppins Light"/>
              </a:rPr>
              <a:t>infodémie</a:t>
            </a:r>
            <a:r>
              <a:rPr lang="fr-FR" dirty="0">
                <a:latin typeface="Poppins Light"/>
                <a:cs typeface="Poppins Light"/>
              </a:rPr>
              <a:t>, car des partenaires sont essentiels à votre travail.</a:t>
            </a:r>
          </a:p>
          <a:p>
            <a:pPr marL="514350" indent="-514350">
              <a:lnSpc>
                <a:spcPct val="114000"/>
              </a:lnSpc>
              <a:spcAft>
                <a:spcPts val="1200"/>
              </a:spcAft>
              <a:buAutoNum type="arabicPeriod"/>
            </a:pPr>
            <a:r>
              <a:rPr lang="fr-FR" dirty="0">
                <a:latin typeface="Poppins Light"/>
                <a:cs typeface="Poppins Light"/>
              </a:rPr>
              <a:t>Pensez à créer votre propre </a:t>
            </a:r>
            <a:r>
              <a:rPr lang="fr-FR" b="1" dirty="0">
                <a:latin typeface="Poppins Light"/>
                <a:cs typeface="Poppins Light"/>
              </a:rPr>
              <a:t>décision basée sur la gradation des risques  </a:t>
            </a:r>
            <a:r>
              <a:rPr lang="fr-FR" dirty="0">
                <a:latin typeface="Poppins Light"/>
                <a:cs typeface="Poppins Light"/>
              </a:rPr>
              <a:t>ou votre matrice de catégorisation des thèmes afin de fluidifier votre processus de génération de recommandations.</a:t>
            </a:r>
          </a:p>
        </p:txBody>
      </p:sp>
      <p:pic>
        <p:nvPicPr>
          <p:cNvPr id="7" name="Picture 11">
            <a:extLst>
              <a:ext uri="{FF2B5EF4-FFF2-40B4-BE49-F238E27FC236}">
                <a16:creationId xmlns:a16="http://schemas.microsoft.com/office/drawing/2014/main" id="{BE4A754C-74D9-4E12-8C12-3D7C05C2867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2000" y="434341"/>
            <a:ext cx="1432560" cy="1432560"/>
          </a:xfrm>
          <a:prstGeom prst="rect">
            <a:avLst/>
          </a:prstGeom>
        </p:spPr>
      </p:pic>
      <p:sp>
        <p:nvSpPr>
          <p:cNvPr id="5" name="TextBox 4">
            <a:extLst>
              <a:ext uri="{FF2B5EF4-FFF2-40B4-BE49-F238E27FC236}">
                <a16:creationId xmlns:a16="http://schemas.microsoft.com/office/drawing/2014/main" id="{F707C3CF-A44B-2994-47F2-918FA1318953}"/>
              </a:ext>
            </a:extLst>
          </p:cNvPr>
          <p:cNvSpPr txBox="1"/>
          <p:nvPr/>
        </p:nvSpPr>
        <p:spPr>
          <a:xfrm>
            <a:off x="135082" y="9785639"/>
            <a:ext cx="356148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92929"/>
                </a:solidFill>
                <a:latin typeface="Poppins"/>
              </a:rPr>
              <a:t>Formation </a:t>
            </a:r>
            <a:r>
              <a:rPr lang="en-US" b="1" dirty="0" err="1">
                <a:solidFill>
                  <a:srgbClr val="292929"/>
                </a:solidFill>
                <a:latin typeface="Poppins"/>
              </a:rPr>
              <a:t>Complète</a:t>
            </a:r>
            <a:r>
              <a:rPr lang="en-US" b="1" dirty="0">
                <a:solidFill>
                  <a:srgbClr val="292929"/>
                </a:solidFill>
                <a:latin typeface="Poppins"/>
                <a:cs typeface="Poppins"/>
              </a:rPr>
              <a:t> 2022</a:t>
            </a:r>
            <a:r>
              <a:rPr lang="en-US" dirty="0">
                <a:latin typeface="Poppins"/>
                <a:cs typeface="Poppins"/>
              </a:rPr>
              <a:t>​</a:t>
            </a:r>
            <a:endParaRPr lang="en-US" dirty="0"/>
          </a:p>
        </p:txBody>
      </p:sp>
    </p:spTree>
    <p:extLst>
      <p:ext uri="{BB962C8B-B14F-4D97-AF65-F5344CB8AC3E}">
        <p14:creationId xmlns:p14="http://schemas.microsoft.com/office/powerpoint/2010/main" val="36893064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2133600" y="547689"/>
            <a:ext cx="15392400" cy="1166812"/>
          </a:xfrm>
        </p:spPr>
        <p:txBody>
          <a:bodyPr/>
          <a:lstStyle/>
          <a:p>
            <a:r>
              <a:rPr lang="fr-FR" sz="4000"/>
              <a:t>Exemples de métriques et de mesures dans l'écoute sociale</a:t>
            </a: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1943100" y="1485900"/>
            <a:ext cx="15773400" cy="8305800"/>
          </a:xfrm>
        </p:spPr>
        <p:txBody>
          <a:bodyPr/>
          <a:lstStyle/>
          <a:p>
            <a:pPr>
              <a:lnSpc>
                <a:spcPct val="120000"/>
              </a:lnSpc>
              <a:spcBef>
                <a:spcPts val="600"/>
              </a:spcBef>
              <a:spcAft>
                <a:spcPts val="600"/>
              </a:spcAft>
            </a:pPr>
            <a:r>
              <a:rPr lang="en-US" sz="2600" b="1"/>
              <a:t># </a:t>
            </a:r>
            <a:r>
              <a:rPr lang="en-US" sz="2200" b="1" err="1">
                <a:latin typeface="Poppins" panose="00000500000000000000" pitchFamily="2" charset="0"/>
                <a:cs typeface="Poppins" panose="00000500000000000000" pitchFamily="2" charset="0"/>
              </a:rPr>
              <a:t>d’engagements</a:t>
            </a:r>
            <a:r>
              <a:rPr lang="en-US" sz="2200" b="1">
                <a:latin typeface="Poppins" panose="00000500000000000000" pitchFamily="2" charset="0"/>
                <a:cs typeface="Poppins" panose="00000500000000000000" pitchFamily="2" charset="0"/>
              </a:rPr>
              <a:t>: </a:t>
            </a:r>
            <a:r>
              <a:rPr lang="en-US" sz="2200">
                <a:latin typeface="Poppins" panose="00000500000000000000" pitchFamily="2" charset="0"/>
                <a:cs typeface="Poppins" panose="00000500000000000000" pitchFamily="2" charset="0"/>
              </a:rPr>
              <a:t>Reactions </a:t>
            </a:r>
            <a:r>
              <a:rPr lang="en-US" sz="2200">
                <a:effectLst/>
                <a:latin typeface="Poppins" panose="00000500000000000000" pitchFamily="2" charset="0"/>
                <a:ea typeface="Calibri" panose="020F0502020204030204" pitchFamily="34" charset="0"/>
                <a:cs typeface="Poppins" panose="00000500000000000000" pitchFamily="2" charset="0"/>
              </a:rPr>
              <a:t>des </a:t>
            </a:r>
            <a:r>
              <a:rPr lang="en-US" sz="2200" err="1">
                <a:effectLst/>
                <a:latin typeface="Poppins" panose="00000500000000000000" pitchFamily="2" charset="0"/>
                <a:ea typeface="Calibri" panose="020F0502020204030204" pitchFamily="34" charset="0"/>
                <a:cs typeface="Poppins" panose="00000500000000000000" pitchFamily="2" charset="0"/>
              </a:rPr>
              <a:t>utilisateurs</a:t>
            </a:r>
            <a:r>
              <a:rPr lang="en-US" sz="2200">
                <a:effectLst/>
                <a:latin typeface="Poppins" panose="00000500000000000000" pitchFamily="2" charset="0"/>
                <a:ea typeface="Calibri" panose="020F0502020204030204" pitchFamily="34" charset="0"/>
                <a:cs typeface="Poppins" panose="00000500000000000000" pitchFamily="2" charset="0"/>
              </a:rPr>
              <a:t> qui </a:t>
            </a:r>
            <a:r>
              <a:rPr lang="en-US" sz="2200" err="1">
                <a:effectLst/>
                <a:latin typeface="Poppins" panose="00000500000000000000" pitchFamily="2" charset="0"/>
                <a:ea typeface="Calibri" panose="020F0502020204030204" pitchFamily="34" charset="0"/>
                <a:cs typeface="Poppins" panose="00000500000000000000" pitchFamily="2" charset="0"/>
              </a:rPr>
              <a:t>sont</a:t>
            </a:r>
            <a:r>
              <a:rPr lang="en-US" sz="2200">
                <a:effectLst/>
                <a:latin typeface="Poppins" panose="00000500000000000000" pitchFamily="2" charset="0"/>
                <a:ea typeface="Calibri" panose="020F0502020204030204" pitchFamily="34" charset="0"/>
                <a:cs typeface="Poppins" panose="00000500000000000000" pitchFamily="2" charset="0"/>
              </a:rPr>
              <a:t> </a:t>
            </a:r>
            <a:r>
              <a:rPr lang="en-US" sz="2200" err="1">
                <a:effectLst/>
                <a:latin typeface="Poppins" panose="00000500000000000000" pitchFamily="2" charset="0"/>
                <a:ea typeface="Calibri" panose="020F0502020204030204" pitchFamily="34" charset="0"/>
                <a:cs typeface="Poppins" panose="00000500000000000000" pitchFamily="2" charset="0"/>
              </a:rPr>
              <a:t>capturées</a:t>
            </a:r>
            <a:r>
              <a:rPr lang="en-US" sz="2200">
                <a:effectLst/>
                <a:latin typeface="Poppins" panose="00000500000000000000" pitchFamily="2" charset="0"/>
                <a:ea typeface="Calibri" panose="020F0502020204030204" pitchFamily="34" charset="0"/>
                <a:cs typeface="Poppins" panose="00000500000000000000" pitchFamily="2" charset="0"/>
              </a:rPr>
              <a:t> </a:t>
            </a:r>
            <a:r>
              <a:rPr lang="en-US" sz="2200">
                <a:latin typeface="Poppins" panose="00000500000000000000" pitchFamily="2" charset="0"/>
                <a:cs typeface="Poppins" panose="00000500000000000000" pitchFamily="2" charset="0"/>
              </a:rPr>
              <a:t>(</a:t>
            </a:r>
            <a:r>
              <a:rPr lang="en-US" sz="2200" err="1">
                <a:latin typeface="Poppins" panose="00000500000000000000" pitchFamily="2" charset="0"/>
                <a:cs typeface="Poppins" panose="00000500000000000000" pitchFamily="2" charset="0"/>
              </a:rPr>
              <a:t>e.x.mentions</a:t>
            </a:r>
            <a:r>
              <a:rPr lang="en-US" sz="2200">
                <a:latin typeface="Poppins" panose="00000500000000000000" pitchFamily="2" charset="0"/>
                <a:cs typeface="Poppins" panose="00000500000000000000" pitchFamily="2" charset="0"/>
              </a:rPr>
              <a:t> </a:t>
            </a:r>
            <a:r>
              <a:rPr lang="en-US" sz="2200" err="1">
                <a:latin typeface="Poppins" panose="00000500000000000000" pitchFamily="2" charset="0"/>
                <a:cs typeface="Poppins" panose="00000500000000000000" pitchFamily="2" charset="0"/>
              </a:rPr>
              <a:t>j’aime</a:t>
            </a:r>
            <a:r>
              <a:rPr lang="en-US" sz="2200">
                <a:latin typeface="Poppins" panose="00000500000000000000" pitchFamily="2" charset="0"/>
                <a:cs typeface="Poppins" panose="00000500000000000000" pitchFamily="2" charset="0"/>
              </a:rPr>
              <a:t>, partages, </a:t>
            </a:r>
            <a:r>
              <a:rPr lang="en-US" sz="2200" err="1">
                <a:latin typeface="Poppins" panose="00000500000000000000" pitchFamily="2" charset="0"/>
                <a:cs typeface="Poppins" panose="00000500000000000000" pitchFamily="2" charset="0"/>
              </a:rPr>
              <a:t>évaluations</a:t>
            </a:r>
            <a:r>
              <a:rPr lang="en-US" sz="2200">
                <a:latin typeface="Poppins" panose="00000500000000000000" pitchFamily="2" charset="0"/>
                <a:cs typeface="Poppins" panose="00000500000000000000" pitchFamily="2" charset="0"/>
              </a:rPr>
              <a:t>, </a:t>
            </a:r>
            <a:r>
              <a:rPr lang="en-US" sz="2200" err="1">
                <a:latin typeface="Poppins" panose="00000500000000000000" pitchFamily="2" charset="0"/>
                <a:cs typeface="Poppins" panose="00000500000000000000" pitchFamily="2" charset="0"/>
              </a:rPr>
              <a:t>commentaires</a:t>
            </a:r>
            <a:r>
              <a:rPr lang="en-US" sz="2200">
                <a:latin typeface="Poppins" panose="00000500000000000000" pitchFamily="2" charset="0"/>
                <a:cs typeface="Poppins" panose="00000500000000000000" pitchFamily="2" charset="0"/>
              </a:rPr>
              <a:t>)</a:t>
            </a:r>
          </a:p>
          <a:p>
            <a:pPr>
              <a:lnSpc>
                <a:spcPct val="120000"/>
              </a:lnSpc>
              <a:spcBef>
                <a:spcPts val="600"/>
              </a:spcBef>
              <a:spcAft>
                <a:spcPts val="600"/>
              </a:spcAft>
            </a:pPr>
            <a:r>
              <a:rPr lang="en-US" sz="2200" b="1">
                <a:latin typeface="Poppins" panose="00000500000000000000" pitchFamily="2" charset="0"/>
                <a:cs typeface="Poppins" panose="00000500000000000000" pitchFamily="2" charset="0"/>
              </a:rPr>
              <a:t># impressions: </a:t>
            </a:r>
            <a:r>
              <a:rPr lang="en-US" sz="2200" err="1">
                <a:effectLst/>
                <a:latin typeface="Poppins" panose="00000500000000000000" pitchFamily="2" charset="0"/>
                <a:ea typeface="Calibri" panose="020F0502020204030204" pitchFamily="34" charset="0"/>
                <a:cs typeface="Poppins" panose="00000500000000000000" pitchFamily="2" charset="0"/>
              </a:rPr>
              <a:t>Nombre</a:t>
            </a:r>
            <a:r>
              <a:rPr lang="en-US" sz="2200">
                <a:effectLst/>
                <a:latin typeface="Poppins" panose="00000500000000000000" pitchFamily="2" charset="0"/>
                <a:ea typeface="Calibri" panose="020F0502020204030204" pitchFamily="34" charset="0"/>
                <a:cs typeface="Poppins" panose="00000500000000000000" pitchFamily="2" charset="0"/>
              </a:rPr>
              <a:t> de </a:t>
            </a:r>
            <a:r>
              <a:rPr lang="en-US" sz="2200" err="1">
                <a:effectLst/>
                <a:latin typeface="Poppins" panose="00000500000000000000" pitchFamily="2" charset="0"/>
                <a:ea typeface="Calibri" panose="020F0502020204030204" pitchFamily="34" charset="0"/>
                <a:cs typeface="Poppins" panose="00000500000000000000" pitchFamily="2" charset="0"/>
              </a:rPr>
              <a:t>fois</a:t>
            </a:r>
            <a:r>
              <a:rPr lang="en-US" sz="2200">
                <a:effectLst/>
                <a:latin typeface="Poppins" panose="00000500000000000000" pitchFamily="2" charset="0"/>
                <a:ea typeface="Calibri" panose="020F0502020204030204" pitchFamily="34" charset="0"/>
                <a:cs typeface="Poppins" panose="00000500000000000000" pitchFamily="2" charset="0"/>
              </a:rPr>
              <a:t> </a:t>
            </a:r>
            <a:r>
              <a:rPr lang="en-US" sz="2200" err="1">
                <a:effectLst/>
                <a:latin typeface="Poppins" panose="00000500000000000000" pitchFamily="2" charset="0"/>
                <a:ea typeface="Calibri" panose="020F0502020204030204" pitchFamily="34" charset="0"/>
                <a:cs typeface="Poppins" panose="00000500000000000000" pitchFamily="2" charset="0"/>
              </a:rPr>
              <a:t>qu'un</a:t>
            </a:r>
            <a:r>
              <a:rPr lang="en-US" sz="2200">
                <a:effectLst/>
                <a:latin typeface="Poppins" panose="00000500000000000000" pitchFamily="2" charset="0"/>
                <a:ea typeface="Calibri" panose="020F0502020204030204" pitchFamily="34" charset="0"/>
                <a:cs typeface="Poppins" panose="00000500000000000000" pitchFamily="2" charset="0"/>
              </a:rPr>
              <a:t> </a:t>
            </a:r>
            <a:r>
              <a:rPr lang="en-US" sz="2200" err="1">
                <a:effectLst/>
                <a:latin typeface="Poppins" panose="00000500000000000000" pitchFamily="2" charset="0"/>
                <a:ea typeface="Calibri" panose="020F0502020204030204" pitchFamily="34" charset="0"/>
                <a:cs typeface="Poppins" panose="00000500000000000000" pitchFamily="2" charset="0"/>
              </a:rPr>
              <a:t>élément</a:t>
            </a:r>
            <a:r>
              <a:rPr lang="en-US" sz="2200">
                <a:effectLst/>
                <a:latin typeface="Poppins" panose="00000500000000000000" pitchFamily="2" charset="0"/>
                <a:ea typeface="Calibri" panose="020F0502020204030204" pitchFamily="34" charset="0"/>
                <a:cs typeface="Poppins" panose="00000500000000000000" pitchFamily="2" charset="0"/>
              </a:rPr>
              <a:t> de </a:t>
            </a:r>
            <a:r>
              <a:rPr lang="en-US" sz="2200" err="1">
                <a:effectLst/>
                <a:latin typeface="Poppins" panose="00000500000000000000" pitchFamily="2" charset="0"/>
                <a:ea typeface="Calibri" panose="020F0502020204030204" pitchFamily="34" charset="0"/>
                <a:cs typeface="Poppins" panose="00000500000000000000" pitchFamily="2" charset="0"/>
              </a:rPr>
              <a:t>contenu</a:t>
            </a:r>
            <a:r>
              <a:rPr lang="en-US" sz="2200">
                <a:effectLst/>
                <a:latin typeface="Poppins" panose="00000500000000000000" pitchFamily="2" charset="0"/>
                <a:ea typeface="Calibri" panose="020F0502020204030204" pitchFamily="34" charset="0"/>
                <a:cs typeface="Poppins" panose="00000500000000000000" pitchFamily="2" charset="0"/>
              </a:rPr>
              <a:t> </a:t>
            </a:r>
            <a:r>
              <a:rPr lang="en-US" sz="2200" err="1">
                <a:effectLst/>
                <a:latin typeface="Poppins" panose="00000500000000000000" pitchFamily="2" charset="0"/>
                <a:ea typeface="Calibri" panose="020F0502020204030204" pitchFamily="34" charset="0"/>
                <a:cs typeface="Poppins" panose="00000500000000000000" pitchFamily="2" charset="0"/>
              </a:rPr>
              <a:t>est</a:t>
            </a:r>
            <a:r>
              <a:rPr lang="en-US" sz="2200">
                <a:effectLst/>
                <a:latin typeface="Poppins" panose="00000500000000000000" pitchFamily="2" charset="0"/>
                <a:ea typeface="Calibri" panose="020F0502020204030204" pitchFamily="34" charset="0"/>
                <a:cs typeface="Poppins" panose="00000500000000000000" pitchFamily="2" charset="0"/>
              </a:rPr>
              <a:t> </a:t>
            </a:r>
            <a:r>
              <a:rPr lang="en-US" sz="2200" err="1">
                <a:effectLst/>
                <a:latin typeface="Poppins" panose="00000500000000000000" pitchFamily="2" charset="0"/>
                <a:ea typeface="Calibri" panose="020F0502020204030204" pitchFamily="34" charset="0"/>
                <a:cs typeface="Poppins" panose="00000500000000000000" pitchFamily="2" charset="0"/>
              </a:rPr>
              <a:t>affiché</a:t>
            </a:r>
            <a:r>
              <a:rPr lang="en-US" sz="2200">
                <a:effectLst/>
                <a:latin typeface="Poppins" panose="00000500000000000000" pitchFamily="2" charset="0"/>
                <a:ea typeface="Calibri" panose="020F0502020204030204" pitchFamily="34" charset="0"/>
                <a:cs typeface="Poppins" panose="00000500000000000000" pitchFamily="2" charset="0"/>
              </a:rPr>
              <a:t> aux </a:t>
            </a:r>
            <a:r>
              <a:rPr lang="en-US" sz="2200" err="1">
                <a:effectLst/>
                <a:latin typeface="Poppins" panose="00000500000000000000" pitchFamily="2" charset="0"/>
                <a:ea typeface="Calibri" panose="020F0502020204030204" pitchFamily="34" charset="0"/>
                <a:cs typeface="Poppins" panose="00000500000000000000" pitchFamily="2" charset="0"/>
              </a:rPr>
              <a:t>utilisateurs</a:t>
            </a:r>
            <a:endParaRPr lang="en-US" sz="2200">
              <a:effectLst/>
              <a:latin typeface="Poppins" panose="00000500000000000000" pitchFamily="2" charset="0"/>
              <a:ea typeface="Calibri" panose="020F0502020204030204" pitchFamily="34" charset="0"/>
              <a:cs typeface="Poppins" panose="00000500000000000000" pitchFamily="2" charset="0"/>
            </a:endParaRPr>
          </a:p>
          <a:p>
            <a:pPr>
              <a:lnSpc>
                <a:spcPct val="120000"/>
              </a:lnSpc>
              <a:spcBef>
                <a:spcPts val="600"/>
              </a:spcBef>
              <a:spcAft>
                <a:spcPts val="600"/>
              </a:spcAft>
            </a:pPr>
            <a:r>
              <a:rPr lang="en-US" sz="2200" b="1">
                <a:latin typeface="Poppins" panose="00000500000000000000" pitchFamily="2" charset="0"/>
                <a:cs typeface="Poppins" panose="00000500000000000000" pitchFamily="2" charset="0"/>
              </a:rPr>
              <a:t># mentions: </a:t>
            </a:r>
            <a:r>
              <a:rPr lang="en-US" sz="2200" err="1">
                <a:effectLst/>
                <a:latin typeface="Poppins" panose="00000500000000000000" pitchFamily="2" charset="0"/>
                <a:ea typeface="Calibri" panose="020F0502020204030204" pitchFamily="34" charset="0"/>
                <a:cs typeface="Poppins" panose="00000500000000000000" pitchFamily="2" charset="0"/>
              </a:rPr>
              <a:t>Combien</a:t>
            </a:r>
            <a:r>
              <a:rPr lang="en-US" sz="2200">
                <a:effectLst/>
                <a:latin typeface="Poppins" panose="00000500000000000000" pitchFamily="2" charset="0"/>
                <a:ea typeface="Calibri" panose="020F0502020204030204" pitchFamily="34" charset="0"/>
                <a:cs typeface="Poppins" panose="00000500000000000000" pitchFamily="2" charset="0"/>
              </a:rPr>
              <a:t> de </a:t>
            </a:r>
            <a:r>
              <a:rPr lang="en-US" sz="2200" err="1">
                <a:effectLst/>
                <a:latin typeface="Poppins" panose="00000500000000000000" pitchFamily="2" charset="0"/>
                <a:ea typeface="Calibri" panose="020F0502020204030204" pitchFamily="34" charset="0"/>
                <a:cs typeface="Poppins" panose="00000500000000000000" pitchFamily="2" charset="0"/>
              </a:rPr>
              <a:t>fois</a:t>
            </a:r>
            <a:r>
              <a:rPr lang="en-US" sz="2200">
                <a:effectLst/>
                <a:latin typeface="Poppins" panose="00000500000000000000" pitchFamily="2" charset="0"/>
                <a:ea typeface="Calibri" panose="020F0502020204030204" pitchFamily="34" charset="0"/>
                <a:cs typeface="Poppins" panose="00000500000000000000" pitchFamily="2" charset="0"/>
              </a:rPr>
              <a:t> un mot-</a:t>
            </a:r>
            <a:r>
              <a:rPr lang="en-US" sz="2200" err="1">
                <a:effectLst/>
                <a:latin typeface="Poppins" panose="00000500000000000000" pitchFamily="2" charset="0"/>
                <a:ea typeface="Calibri" panose="020F0502020204030204" pitchFamily="34" charset="0"/>
                <a:cs typeface="Poppins" panose="00000500000000000000" pitchFamily="2" charset="0"/>
              </a:rPr>
              <a:t>clé</a:t>
            </a:r>
            <a:r>
              <a:rPr lang="en-US" sz="2200">
                <a:effectLst/>
                <a:latin typeface="Poppins" panose="00000500000000000000" pitchFamily="2" charset="0"/>
                <a:ea typeface="Calibri" panose="020F0502020204030204" pitchFamily="34" charset="0"/>
                <a:cs typeface="Poppins" panose="00000500000000000000" pitchFamily="2" charset="0"/>
              </a:rPr>
              <a:t> </a:t>
            </a:r>
            <a:r>
              <a:rPr lang="en-US" sz="2200" err="1">
                <a:effectLst/>
                <a:latin typeface="Poppins" panose="00000500000000000000" pitchFamily="2" charset="0"/>
                <a:ea typeface="Calibri" panose="020F0502020204030204" pitchFamily="34" charset="0"/>
                <a:cs typeface="Poppins" panose="00000500000000000000" pitchFamily="2" charset="0"/>
              </a:rPr>
              <a:t>apparaît</a:t>
            </a:r>
            <a:endParaRPr lang="en-US" sz="2200">
              <a:latin typeface="Poppins" panose="00000500000000000000" pitchFamily="2" charset="0"/>
              <a:cs typeface="Poppins" panose="00000500000000000000" pitchFamily="2" charset="0"/>
            </a:endParaRPr>
          </a:p>
          <a:p>
            <a:pPr>
              <a:lnSpc>
                <a:spcPct val="120000"/>
              </a:lnSpc>
              <a:spcBef>
                <a:spcPts val="600"/>
              </a:spcBef>
              <a:spcAft>
                <a:spcPts val="600"/>
              </a:spcAft>
            </a:pPr>
            <a:r>
              <a:rPr lang="en-US" sz="2200" b="1" err="1">
                <a:latin typeface="Poppins" panose="00000500000000000000" pitchFamily="2" charset="0"/>
                <a:cs typeface="Poppins" panose="00000500000000000000" pitchFamily="2" charset="0"/>
              </a:rPr>
              <a:t>Velocité</a:t>
            </a:r>
            <a:r>
              <a:rPr lang="en-US" sz="2200" b="1">
                <a:latin typeface="Poppins" panose="00000500000000000000" pitchFamily="2" charset="0"/>
                <a:cs typeface="Poppins" panose="00000500000000000000" pitchFamily="2" charset="0"/>
              </a:rPr>
              <a:t>: </a:t>
            </a:r>
            <a:r>
              <a:rPr lang="en-US" sz="2200" err="1">
                <a:effectLst/>
                <a:latin typeface="Poppins" panose="00000500000000000000" pitchFamily="2" charset="0"/>
                <a:ea typeface="Calibri" panose="020F0502020204030204" pitchFamily="34" charset="0"/>
                <a:cs typeface="Poppins" panose="00000500000000000000" pitchFamily="2" charset="0"/>
              </a:rPr>
              <a:t>Changement</a:t>
            </a:r>
            <a:r>
              <a:rPr lang="en-US" sz="2200">
                <a:effectLst/>
                <a:latin typeface="Poppins" panose="00000500000000000000" pitchFamily="2" charset="0"/>
                <a:ea typeface="Calibri" panose="020F0502020204030204" pitchFamily="34" charset="0"/>
                <a:cs typeface="Poppins" panose="00000500000000000000" pitchFamily="2" charset="0"/>
              </a:rPr>
              <a:t> dans </a:t>
            </a:r>
            <a:r>
              <a:rPr lang="en-US" sz="2200" err="1">
                <a:effectLst/>
                <a:latin typeface="Poppins" panose="00000500000000000000" pitchFamily="2" charset="0"/>
                <a:ea typeface="Calibri" panose="020F0502020204030204" pitchFamily="34" charset="0"/>
                <a:cs typeface="Poppins" panose="00000500000000000000" pitchFamily="2" charset="0"/>
              </a:rPr>
              <a:t>l'engagement</a:t>
            </a:r>
            <a:r>
              <a:rPr lang="en-US" sz="2200">
                <a:effectLst/>
                <a:latin typeface="Poppins" panose="00000500000000000000" pitchFamily="2" charset="0"/>
                <a:ea typeface="Calibri" panose="020F0502020204030204" pitchFamily="34" charset="0"/>
                <a:cs typeface="Poppins" panose="00000500000000000000" pitchFamily="2" charset="0"/>
              </a:rPr>
              <a:t> et les mentions au fil du temps par rapport à </a:t>
            </a:r>
            <a:r>
              <a:rPr lang="en-US" sz="2200" err="1">
                <a:effectLst/>
                <a:latin typeface="Poppins" panose="00000500000000000000" pitchFamily="2" charset="0"/>
                <a:ea typeface="Calibri" panose="020F0502020204030204" pitchFamily="34" charset="0"/>
                <a:cs typeface="Poppins" panose="00000500000000000000" pitchFamily="2" charset="0"/>
              </a:rPr>
              <a:t>l'unité</a:t>
            </a:r>
            <a:r>
              <a:rPr lang="en-US" sz="2200">
                <a:effectLst/>
                <a:latin typeface="Poppins" panose="00000500000000000000" pitchFamily="2" charset="0"/>
                <a:ea typeface="Calibri" panose="020F0502020204030204" pitchFamily="34" charset="0"/>
                <a:cs typeface="Poppins" panose="00000500000000000000" pitchFamily="2" charset="0"/>
              </a:rPr>
              <a:t> de </a:t>
            </a:r>
            <a:r>
              <a:rPr lang="en-US" sz="2200" err="1">
                <a:effectLst/>
                <a:latin typeface="Poppins" panose="00000500000000000000" pitchFamily="2" charset="0"/>
                <a:ea typeface="Calibri" panose="020F0502020204030204" pitchFamily="34" charset="0"/>
                <a:cs typeface="Poppins" panose="00000500000000000000" pitchFamily="2" charset="0"/>
              </a:rPr>
              <a:t>mesure</a:t>
            </a:r>
            <a:r>
              <a:rPr lang="en-US" sz="2200">
                <a:effectLst/>
                <a:latin typeface="Poppins" panose="00000500000000000000" pitchFamily="2" charset="0"/>
                <a:ea typeface="Calibri" panose="020F0502020204030204" pitchFamily="34" charset="0"/>
                <a:cs typeface="Poppins" panose="00000500000000000000" pitchFamily="2" charset="0"/>
              </a:rPr>
              <a:t> </a:t>
            </a:r>
            <a:r>
              <a:rPr lang="en-US" sz="2200" err="1">
                <a:effectLst/>
                <a:latin typeface="Poppins" panose="00000500000000000000" pitchFamily="2" charset="0"/>
                <a:ea typeface="Calibri" panose="020F0502020204030204" pitchFamily="34" charset="0"/>
                <a:cs typeface="Poppins" panose="00000500000000000000" pitchFamily="2" charset="0"/>
              </a:rPr>
              <a:t>précédente</a:t>
            </a:r>
            <a:r>
              <a:rPr lang="en-US" sz="2200">
                <a:effectLst/>
                <a:latin typeface="Poppins" panose="00000500000000000000" pitchFamily="2" charset="0"/>
                <a:ea typeface="Calibri" panose="020F0502020204030204" pitchFamily="34" charset="0"/>
                <a:cs typeface="Poppins" panose="00000500000000000000" pitchFamily="2" charset="0"/>
              </a:rPr>
              <a:t>.</a:t>
            </a:r>
            <a:endParaRPr lang="en-US" sz="2200">
              <a:latin typeface="Poppins" panose="00000500000000000000" pitchFamily="2" charset="0"/>
              <a:cs typeface="Poppins" panose="00000500000000000000" pitchFamily="2" charset="0"/>
            </a:endParaRPr>
          </a:p>
          <a:p>
            <a:pPr>
              <a:lnSpc>
                <a:spcPct val="120000"/>
              </a:lnSpc>
              <a:spcBef>
                <a:spcPts val="600"/>
              </a:spcBef>
              <a:spcAft>
                <a:spcPts val="600"/>
              </a:spcAft>
            </a:pPr>
            <a:r>
              <a:rPr lang="en-US" sz="2200" b="1">
                <a:latin typeface="Poppins" panose="00000500000000000000" pitchFamily="2" charset="0"/>
                <a:cs typeface="Poppins" panose="00000500000000000000" pitchFamily="2" charset="0"/>
              </a:rPr>
              <a:t>Observations </a:t>
            </a:r>
            <a:r>
              <a:rPr lang="en-US" sz="2200" b="1" err="1">
                <a:latin typeface="Poppins" panose="00000500000000000000" pitchFamily="2" charset="0"/>
                <a:cs typeface="Poppins" panose="00000500000000000000" pitchFamily="2" charset="0"/>
              </a:rPr>
              <a:t>en</a:t>
            </a:r>
            <a:r>
              <a:rPr lang="en-US" sz="2200" b="1">
                <a:latin typeface="Poppins" panose="00000500000000000000" pitchFamily="2" charset="0"/>
                <a:cs typeface="Poppins" panose="00000500000000000000" pitchFamily="2" charset="0"/>
              </a:rPr>
              <a:t> </a:t>
            </a:r>
            <a:r>
              <a:rPr lang="en-US" sz="2200" b="1" err="1">
                <a:latin typeface="Poppins" panose="00000500000000000000" pitchFamily="2" charset="0"/>
                <a:cs typeface="Poppins" panose="00000500000000000000" pitchFamily="2" charset="0"/>
              </a:rPr>
              <a:t>ligne</a:t>
            </a:r>
            <a:r>
              <a:rPr lang="en-US" sz="2200" b="1">
                <a:latin typeface="Poppins" panose="00000500000000000000" pitchFamily="2" charset="0"/>
                <a:cs typeface="Poppins" panose="00000500000000000000" pitchFamily="2" charset="0"/>
              </a:rPr>
              <a:t>: </a:t>
            </a:r>
            <a:r>
              <a:rPr lang="en-US" sz="2200">
                <a:latin typeface="Poppins" panose="00000500000000000000" pitchFamily="2" charset="0"/>
                <a:cs typeface="Poppins" panose="00000500000000000000" pitchFamily="2" charset="0"/>
              </a:rPr>
              <a:t>Structured observations of online content and reactions by users in a specific online community</a:t>
            </a:r>
          </a:p>
          <a:p>
            <a:pPr>
              <a:lnSpc>
                <a:spcPct val="120000"/>
              </a:lnSpc>
              <a:spcBef>
                <a:spcPts val="600"/>
              </a:spcBef>
              <a:spcAft>
                <a:spcPts val="600"/>
              </a:spcAft>
            </a:pPr>
            <a:r>
              <a:rPr lang="en-US" sz="2200" b="1" err="1">
                <a:latin typeface="Poppins" panose="00000500000000000000" pitchFamily="2" charset="0"/>
                <a:cs typeface="Poppins" panose="00000500000000000000" pitchFamily="2" charset="0"/>
              </a:rPr>
              <a:t>Analyse</a:t>
            </a:r>
            <a:r>
              <a:rPr lang="en-US" sz="2200" b="1">
                <a:latin typeface="Poppins" panose="00000500000000000000" pitchFamily="2" charset="0"/>
                <a:cs typeface="Poppins" panose="00000500000000000000" pitchFamily="2" charset="0"/>
              </a:rPr>
              <a:t> du Web: </a:t>
            </a:r>
            <a:r>
              <a:rPr lang="en-US" sz="2200" err="1">
                <a:effectLst/>
                <a:latin typeface="Poppins" panose="00000500000000000000" pitchFamily="2" charset="0"/>
                <a:ea typeface="Calibri" panose="020F0502020204030204" pitchFamily="34" charset="0"/>
                <a:cs typeface="Poppins" panose="00000500000000000000" pitchFamily="2" charset="0"/>
              </a:rPr>
              <a:t>Saisie</a:t>
            </a:r>
            <a:r>
              <a:rPr lang="en-US" sz="2200">
                <a:effectLst/>
                <a:latin typeface="Poppins" panose="00000500000000000000" pitchFamily="2" charset="0"/>
                <a:ea typeface="Calibri" panose="020F0502020204030204" pitchFamily="34" charset="0"/>
                <a:cs typeface="Poppins" panose="00000500000000000000" pitchFamily="2" charset="0"/>
              </a:rPr>
              <a:t> et </a:t>
            </a:r>
            <a:r>
              <a:rPr lang="en-US" sz="2200" err="1">
                <a:effectLst/>
                <a:latin typeface="Poppins" panose="00000500000000000000" pitchFamily="2" charset="0"/>
                <a:ea typeface="Calibri" panose="020F0502020204030204" pitchFamily="34" charset="0"/>
                <a:cs typeface="Poppins" panose="00000500000000000000" pitchFamily="2" charset="0"/>
              </a:rPr>
              <a:t>analyse</a:t>
            </a:r>
            <a:r>
              <a:rPr lang="en-US" sz="2200">
                <a:effectLst/>
                <a:latin typeface="Poppins" panose="00000500000000000000" pitchFamily="2" charset="0"/>
                <a:ea typeface="Calibri" panose="020F0502020204030204" pitchFamily="34" charset="0"/>
                <a:cs typeface="Poppins" panose="00000500000000000000" pitchFamily="2" charset="0"/>
              </a:rPr>
              <a:t> </a:t>
            </a:r>
            <a:r>
              <a:rPr lang="en-US" sz="2200" err="1">
                <a:effectLst/>
                <a:latin typeface="Poppins" panose="00000500000000000000" pitchFamily="2" charset="0"/>
                <a:ea typeface="Calibri" panose="020F0502020204030204" pitchFamily="34" charset="0"/>
                <a:cs typeface="Poppins" panose="00000500000000000000" pitchFamily="2" charset="0"/>
              </a:rPr>
              <a:t>intégrées</a:t>
            </a:r>
            <a:r>
              <a:rPr lang="en-US" sz="2200">
                <a:effectLst/>
                <a:latin typeface="Poppins" panose="00000500000000000000" pitchFamily="2" charset="0"/>
                <a:ea typeface="Calibri" panose="020F0502020204030204" pitchFamily="34" charset="0"/>
                <a:cs typeface="Poppins" panose="00000500000000000000" pitchFamily="2" charset="0"/>
              </a:rPr>
              <a:t> des </a:t>
            </a:r>
            <a:r>
              <a:rPr lang="en-US" sz="2200" err="1">
                <a:effectLst/>
                <a:latin typeface="Poppins" panose="00000500000000000000" pitchFamily="2" charset="0"/>
                <a:ea typeface="Calibri" panose="020F0502020204030204" pitchFamily="34" charset="0"/>
                <a:cs typeface="Poppins" panose="00000500000000000000" pitchFamily="2" charset="0"/>
              </a:rPr>
              <a:t>données</a:t>
            </a:r>
            <a:r>
              <a:rPr lang="en-US" sz="2200">
                <a:effectLst/>
                <a:latin typeface="Poppins" panose="00000500000000000000" pitchFamily="2" charset="0"/>
                <a:ea typeface="Calibri" panose="020F0502020204030204" pitchFamily="34" charset="0"/>
                <a:cs typeface="Poppins" panose="00000500000000000000" pitchFamily="2" charset="0"/>
              </a:rPr>
              <a:t> relatives à </a:t>
            </a:r>
            <a:r>
              <a:rPr lang="en-US" sz="2200" err="1">
                <a:effectLst/>
                <a:latin typeface="Poppins" panose="00000500000000000000" pitchFamily="2" charset="0"/>
                <a:ea typeface="Calibri" panose="020F0502020204030204" pitchFamily="34" charset="0"/>
                <a:cs typeface="Poppins" panose="00000500000000000000" pitchFamily="2" charset="0"/>
              </a:rPr>
              <a:t>l'utilisation</a:t>
            </a:r>
            <a:r>
              <a:rPr lang="en-US" sz="2200">
                <a:effectLst/>
                <a:latin typeface="Poppins" panose="00000500000000000000" pitchFamily="2" charset="0"/>
                <a:ea typeface="Calibri" panose="020F0502020204030204" pitchFamily="34" charset="0"/>
                <a:cs typeface="Poppins" panose="00000500000000000000" pitchFamily="2" charset="0"/>
              </a:rPr>
              <a:t> des pages Web </a:t>
            </a:r>
            <a:r>
              <a:rPr lang="en-US" sz="2200" err="1">
                <a:effectLst/>
                <a:latin typeface="Poppins" panose="00000500000000000000" pitchFamily="2" charset="0"/>
                <a:ea typeface="Calibri" panose="020F0502020204030204" pitchFamily="34" charset="0"/>
                <a:cs typeface="Poppins" panose="00000500000000000000" pitchFamily="2" charset="0"/>
              </a:rPr>
              <a:t>ou</a:t>
            </a:r>
            <a:r>
              <a:rPr lang="en-US" sz="2200">
                <a:effectLst/>
                <a:latin typeface="Poppins" panose="00000500000000000000" pitchFamily="2" charset="0"/>
                <a:ea typeface="Calibri" panose="020F0502020204030204" pitchFamily="34" charset="0"/>
                <a:cs typeface="Poppins" panose="00000500000000000000" pitchFamily="2" charset="0"/>
              </a:rPr>
              <a:t> des </a:t>
            </a:r>
            <a:r>
              <a:rPr lang="en-US" sz="2200" err="1">
                <a:effectLst/>
                <a:latin typeface="Poppins" panose="00000500000000000000" pitchFamily="2" charset="0"/>
                <a:ea typeface="Calibri" panose="020F0502020204030204" pitchFamily="34" charset="0"/>
                <a:cs typeface="Poppins" panose="00000500000000000000" pitchFamily="2" charset="0"/>
              </a:rPr>
              <a:t>canaux</a:t>
            </a:r>
            <a:r>
              <a:rPr lang="en-US" sz="2200">
                <a:effectLst/>
                <a:latin typeface="Poppins" panose="00000500000000000000" pitchFamily="2" charset="0"/>
                <a:ea typeface="Calibri" panose="020F0502020204030204" pitchFamily="34" charset="0"/>
                <a:cs typeface="Poppins" panose="00000500000000000000" pitchFamily="2" charset="0"/>
              </a:rPr>
              <a:t> de </a:t>
            </a:r>
            <a:r>
              <a:rPr lang="en-US" sz="2200" err="1">
                <a:effectLst/>
                <a:latin typeface="Poppins" panose="00000500000000000000" pitchFamily="2" charset="0"/>
                <a:ea typeface="Calibri" panose="020F0502020204030204" pitchFamily="34" charset="0"/>
                <a:cs typeface="Poppins" panose="00000500000000000000" pitchFamily="2" charset="0"/>
              </a:rPr>
              <a:t>médias</a:t>
            </a:r>
            <a:r>
              <a:rPr lang="en-US" sz="2200">
                <a:effectLst/>
                <a:latin typeface="Poppins" panose="00000500000000000000" pitchFamily="2" charset="0"/>
                <a:ea typeface="Calibri" panose="020F0502020204030204" pitchFamily="34" charset="0"/>
                <a:cs typeface="Poppins" panose="00000500000000000000" pitchFamily="2" charset="0"/>
              </a:rPr>
              <a:t> </a:t>
            </a:r>
            <a:r>
              <a:rPr lang="en-US" sz="2200" err="1">
                <a:effectLst/>
                <a:latin typeface="Poppins" panose="00000500000000000000" pitchFamily="2" charset="0"/>
                <a:ea typeface="Calibri" panose="020F0502020204030204" pitchFamily="34" charset="0"/>
                <a:cs typeface="Poppins" panose="00000500000000000000" pitchFamily="2" charset="0"/>
              </a:rPr>
              <a:t>sociaux</a:t>
            </a:r>
            <a:r>
              <a:rPr lang="en-US" sz="2200">
                <a:effectLst/>
                <a:latin typeface="Poppins" panose="00000500000000000000" pitchFamily="2" charset="0"/>
                <a:ea typeface="Calibri" panose="020F0502020204030204" pitchFamily="34" charset="0"/>
                <a:cs typeface="Poppins" panose="00000500000000000000" pitchFamily="2" charset="0"/>
              </a:rPr>
              <a:t> (par </a:t>
            </a:r>
            <a:r>
              <a:rPr lang="en-US" sz="2200" err="1">
                <a:effectLst/>
                <a:latin typeface="Poppins" panose="00000500000000000000" pitchFamily="2" charset="0"/>
                <a:ea typeface="Calibri" panose="020F0502020204030204" pitchFamily="34" charset="0"/>
                <a:cs typeface="Poppins" panose="00000500000000000000" pitchFamily="2" charset="0"/>
              </a:rPr>
              <a:t>exemple</a:t>
            </a:r>
            <a:r>
              <a:rPr lang="en-US" sz="2200">
                <a:effectLst/>
                <a:latin typeface="Poppins" panose="00000500000000000000" pitchFamily="2" charset="0"/>
                <a:ea typeface="Calibri" panose="020F0502020204030204" pitchFamily="34" charset="0"/>
                <a:cs typeface="Poppins" panose="00000500000000000000" pitchFamily="2" charset="0"/>
              </a:rPr>
              <a:t>, </a:t>
            </a:r>
            <a:r>
              <a:rPr lang="en-US" sz="2200" err="1">
                <a:effectLst/>
                <a:latin typeface="Poppins" panose="00000500000000000000" pitchFamily="2" charset="0"/>
                <a:ea typeface="Calibri" panose="020F0502020204030204" pitchFamily="34" charset="0"/>
                <a:cs typeface="Poppins" panose="00000500000000000000" pitchFamily="2" charset="0"/>
              </a:rPr>
              <a:t>modèles</a:t>
            </a:r>
            <a:r>
              <a:rPr lang="en-US" sz="2200">
                <a:effectLst/>
                <a:latin typeface="Poppins" panose="00000500000000000000" pitchFamily="2" charset="0"/>
                <a:ea typeface="Calibri" panose="020F0502020204030204" pitchFamily="34" charset="0"/>
                <a:cs typeface="Poppins" panose="00000500000000000000" pitchFamily="2" charset="0"/>
              </a:rPr>
              <a:t> de recherche, </a:t>
            </a:r>
            <a:r>
              <a:rPr lang="en-US" sz="2200" err="1">
                <a:effectLst/>
                <a:latin typeface="Poppins" panose="00000500000000000000" pitchFamily="2" charset="0"/>
                <a:ea typeface="Calibri" panose="020F0502020204030204" pitchFamily="34" charset="0"/>
                <a:cs typeface="Poppins" panose="00000500000000000000" pitchFamily="2" charset="0"/>
              </a:rPr>
              <a:t>utilisation</a:t>
            </a:r>
            <a:r>
              <a:rPr lang="en-US" sz="2200">
                <a:effectLst/>
                <a:latin typeface="Poppins" panose="00000500000000000000" pitchFamily="2" charset="0"/>
                <a:ea typeface="Calibri" panose="020F0502020204030204" pitchFamily="34" charset="0"/>
                <a:cs typeface="Poppins" panose="00000500000000000000" pitchFamily="2" charset="0"/>
              </a:rPr>
              <a:t> de mots </a:t>
            </a:r>
            <a:r>
              <a:rPr lang="en-US" sz="2200" err="1">
                <a:effectLst/>
                <a:latin typeface="Poppins" panose="00000500000000000000" pitchFamily="2" charset="0"/>
                <a:ea typeface="Calibri" panose="020F0502020204030204" pitchFamily="34" charset="0"/>
                <a:cs typeface="Poppins" panose="00000500000000000000" pitchFamily="2" charset="0"/>
              </a:rPr>
              <a:t>clés</a:t>
            </a:r>
            <a:r>
              <a:rPr lang="en-US" sz="2200">
                <a:effectLst/>
                <a:latin typeface="Poppins" panose="00000500000000000000" pitchFamily="2" charset="0"/>
                <a:ea typeface="Calibri" panose="020F0502020204030204" pitchFamily="34" charset="0"/>
                <a:cs typeface="Poppins" panose="00000500000000000000" pitchFamily="2" charset="0"/>
              </a:rPr>
              <a:t>, </a:t>
            </a:r>
            <a:r>
              <a:rPr lang="en-US" sz="2200" err="1">
                <a:effectLst/>
                <a:latin typeface="Poppins" panose="00000500000000000000" pitchFamily="2" charset="0"/>
                <a:ea typeface="Calibri" panose="020F0502020204030204" pitchFamily="34" charset="0"/>
                <a:cs typeface="Poppins" panose="00000500000000000000" pitchFamily="2" charset="0"/>
              </a:rPr>
              <a:t>taux</a:t>
            </a:r>
            <a:r>
              <a:rPr lang="en-US" sz="2200">
                <a:effectLst/>
                <a:latin typeface="Poppins" panose="00000500000000000000" pitchFamily="2" charset="0"/>
                <a:ea typeface="Calibri" panose="020F0502020204030204" pitchFamily="34" charset="0"/>
                <a:cs typeface="Poppins" panose="00000500000000000000" pitchFamily="2" charset="0"/>
              </a:rPr>
              <a:t> de </a:t>
            </a:r>
            <a:r>
              <a:rPr lang="en-US" sz="2200" err="1">
                <a:effectLst/>
                <a:latin typeface="Poppins" panose="00000500000000000000" pitchFamily="2" charset="0"/>
                <a:ea typeface="Calibri" panose="020F0502020204030204" pitchFamily="34" charset="0"/>
                <a:cs typeface="Poppins" panose="00000500000000000000" pitchFamily="2" charset="0"/>
              </a:rPr>
              <a:t>rebond</a:t>
            </a:r>
            <a:r>
              <a:rPr lang="en-US" sz="2200">
                <a:effectLst/>
                <a:latin typeface="Poppins" panose="00000500000000000000" pitchFamily="2" charset="0"/>
                <a:ea typeface="Calibri" panose="020F0502020204030204" pitchFamily="34" charset="0"/>
                <a:cs typeface="Poppins" panose="00000500000000000000" pitchFamily="2" charset="0"/>
              </a:rPr>
              <a:t>, </a:t>
            </a:r>
            <a:r>
              <a:rPr lang="en-US" sz="2200" err="1">
                <a:effectLst/>
                <a:latin typeface="Poppins" panose="00000500000000000000" pitchFamily="2" charset="0"/>
                <a:ea typeface="Calibri" panose="020F0502020204030204" pitchFamily="34" charset="0"/>
                <a:cs typeface="Poppins" panose="00000500000000000000" pitchFamily="2" charset="0"/>
              </a:rPr>
              <a:t>popularité</a:t>
            </a:r>
            <a:r>
              <a:rPr lang="en-US" sz="2200">
                <a:effectLst/>
                <a:latin typeface="Poppins" panose="00000500000000000000" pitchFamily="2" charset="0"/>
                <a:ea typeface="Calibri" panose="020F0502020204030204" pitchFamily="34" charset="0"/>
                <a:cs typeface="Poppins" panose="00000500000000000000" pitchFamily="2" charset="0"/>
              </a:rPr>
              <a:t>, </a:t>
            </a:r>
            <a:r>
              <a:rPr lang="en-US" sz="2200" err="1">
                <a:effectLst/>
                <a:latin typeface="Poppins" panose="00000500000000000000" pitchFamily="2" charset="0"/>
                <a:ea typeface="Calibri" panose="020F0502020204030204" pitchFamily="34" charset="0"/>
                <a:cs typeface="Poppins" panose="00000500000000000000" pitchFamily="2" charset="0"/>
              </a:rPr>
              <a:t>téléchargements</a:t>
            </a:r>
            <a:r>
              <a:rPr lang="en-US" sz="2200">
                <a:effectLst/>
                <a:latin typeface="Poppins" panose="00000500000000000000" pitchFamily="2" charset="0"/>
                <a:ea typeface="Calibri" panose="020F0502020204030204" pitchFamily="34" charset="0"/>
                <a:cs typeface="Poppins" panose="00000500000000000000" pitchFamily="2" charset="0"/>
              </a:rPr>
              <a:t> de documents).</a:t>
            </a:r>
            <a:endParaRPr lang="en-US" sz="2200">
              <a:latin typeface="Poppins" panose="00000500000000000000" pitchFamily="2" charset="0"/>
              <a:cs typeface="Poppins" panose="00000500000000000000" pitchFamily="2" charset="0"/>
            </a:endParaRPr>
          </a:p>
          <a:p>
            <a:pPr>
              <a:lnSpc>
                <a:spcPct val="120000"/>
              </a:lnSpc>
              <a:spcBef>
                <a:spcPts val="600"/>
              </a:spcBef>
              <a:spcAft>
                <a:spcPts val="600"/>
              </a:spcAft>
            </a:pPr>
            <a:r>
              <a:rPr lang="en-US" sz="2200" b="1" err="1">
                <a:latin typeface="Poppins" panose="00000500000000000000" pitchFamily="2" charset="0"/>
                <a:cs typeface="Poppins" panose="00000500000000000000" pitchFamily="2" charset="0"/>
              </a:rPr>
              <a:t>Données</a:t>
            </a:r>
            <a:r>
              <a:rPr lang="en-US" sz="2200" b="1">
                <a:latin typeface="Poppins" panose="00000500000000000000" pitchFamily="2" charset="0"/>
                <a:cs typeface="Poppins" panose="00000500000000000000" pitchFamily="2" charset="0"/>
              </a:rPr>
              <a:t> de </a:t>
            </a:r>
            <a:r>
              <a:rPr lang="en-US" sz="2200" b="1" err="1">
                <a:latin typeface="Poppins" panose="00000500000000000000" pitchFamily="2" charset="0"/>
                <a:cs typeface="Poppins" panose="00000500000000000000" pitchFamily="2" charset="0"/>
              </a:rPr>
              <a:t>géolocalisation</a:t>
            </a:r>
            <a:r>
              <a:rPr lang="en-US" sz="2200" b="1">
                <a:latin typeface="Poppins" panose="00000500000000000000" pitchFamily="2" charset="0"/>
                <a:cs typeface="Poppins" panose="00000500000000000000" pitchFamily="2" charset="0"/>
              </a:rPr>
              <a:t>: </a:t>
            </a:r>
            <a:r>
              <a:rPr lang="en-US" sz="2200" err="1">
                <a:effectLst/>
                <a:latin typeface="Poppins" panose="00000500000000000000" pitchFamily="2" charset="0"/>
                <a:ea typeface="Calibri" panose="020F0502020204030204" pitchFamily="34" charset="0"/>
                <a:cs typeface="Poppins" panose="00000500000000000000" pitchFamily="2" charset="0"/>
              </a:rPr>
              <a:t>Changement</a:t>
            </a:r>
            <a:r>
              <a:rPr lang="en-US" sz="2200">
                <a:effectLst/>
                <a:latin typeface="Poppins" panose="00000500000000000000" pitchFamily="2" charset="0"/>
                <a:ea typeface="Calibri" panose="020F0502020204030204" pitchFamily="34" charset="0"/>
                <a:cs typeface="Poppins" panose="00000500000000000000" pitchFamily="2" charset="0"/>
              </a:rPr>
              <a:t> du </a:t>
            </a:r>
            <a:r>
              <a:rPr lang="en-US" sz="2200" err="1">
                <a:effectLst/>
                <a:latin typeface="Poppins" panose="00000500000000000000" pitchFamily="2" charset="0"/>
                <a:ea typeface="Calibri" panose="020F0502020204030204" pitchFamily="34" charset="0"/>
                <a:cs typeface="Poppins" panose="00000500000000000000" pitchFamily="2" charset="0"/>
              </a:rPr>
              <a:t>mouvement</a:t>
            </a:r>
            <a:r>
              <a:rPr lang="en-US" sz="2200">
                <a:effectLst/>
                <a:latin typeface="Poppins" panose="00000500000000000000" pitchFamily="2" charset="0"/>
                <a:ea typeface="Calibri" panose="020F0502020204030204" pitchFamily="34" charset="0"/>
                <a:cs typeface="Poppins" panose="00000500000000000000" pitchFamily="2" charset="0"/>
              </a:rPr>
              <a:t> des </a:t>
            </a:r>
            <a:r>
              <a:rPr lang="en-US" sz="2200" err="1">
                <a:effectLst/>
                <a:latin typeface="Poppins" panose="00000500000000000000" pitchFamily="2" charset="0"/>
                <a:ea typeface="Calibri" panose="020F0502020204030204" pitchFamily="34" charset="0"/>
                <a:cs typeface="Poppins" panose="00000500000000000000" pitchFamily="2" charset="0"/>
              </a:rPr>
              <a:t>personnes</a:t>
            </a:r>
            <a:r>
              <a:rPr lang="en-US" sz="2200">
                <a:effectLst/>
                <a:latin typeface="Poppins" panose="00000500000000000000" pitchFamily="2" charset="0"/>
                <a:ea typeface="Calibri" panose="020F0502020204030204" pitchFamily="34" charset="0"/>
                <a:cs typeface="Poppins" panose="00000500000000000000" pitchFamily="2" charset="0"/>
              </a:rPr>
              <a:t> </a:t>
            </a:r>
            <a:r>
              <a:rPr lang="en-US" sz="2200" err="1">
                <a:effectLst/>
                <a:latin typeface="Poppins" panose="00000500000000000000" pitchFamily="2" charset="0"/>
                <a:ea typeface="Calibri" panose="020F0502020204030204" pitchFamily="34" charset="0"/>
                <a:cs typeface="Poppins" panose="00000500000000000000" pitchFamily="2" charset="0"/>
              </a:rPr>
              <a:t>en</a:t>
            </a:r>
            <a:r>
              <a:rPr lang="en-US" sz="2200">
                <a:effectLst/>
                <a:latin typeface="Poppins" panose="00000500000000000000" pitchFamily="2" charset="0"/>
                <a:ea typeface="Calibri" panose="020F0502020204030204" pitchFamily="34" charset="0"/>
                <a:cs typeface="Poppins" panose="00000500000000000000" pitchFamily="2" charset="0"/>
              </a:rPr>
              <a:t> </a:t>
            </a:r>
            <a:r>
              <a:rPr lang="en-US" sz="2200" err="1">
                <a:effectLst/>
                <a:latin typeface="Poppins" panose="00000500000000000000" pitchFamily="2" charset="0"/>
                <a:ea typeface="Calibri" panose="020F0502020204030204" pitchFamily="34" charset="0"/>
                <a:cs typeface="Poppins" panose="00000500000000000000" pitchFamily="2" charset="0"/>
              </a:rPr>
              <a:t>fonction</a:t>
            </a:r>
            <a:r>
              <a:rPr lang="en-US" sz="2200">
                <a:effectLst/>
                <a:latin typeface="Poppins" panose="00000500000000000000" pitchFamily="2" charset="0"/>
                <a:ea typeface="Calibri" panose="020F0502020204030204" pitchFamily="34" charset="0"/>
                <a:cs typeface="Poppins" panose="00000500000000000000" pitchFamily="2" charset="0"/>
              </a:rPr>
              <a:t> de la </a:t>
            </a:r>
            <a:r>
              <a:rPr lang="en-US" sz="2200" err="1">
                <a:effectLst/>
                <a:latin typeface="Poppins" panose="00000500000000000000" pitchFamily="2" charset="0"/>
                <a:ea typeface="Calibri" panose="020F0502020204030204" pitchFamily="34" charset="0"/>
                <a:cs typeface="Poppins" panose="00000500000000000000" pitchFamily="2" charset="0"/>
              </a:rPr>
              <a:t>localisation</a:t>
            </a:r>
            <a:r>
              <a:rPr lang="en-US" sz="2200">
                <a:effectLst/>
                <a:latin typeface="Poppins" panose="00000500000000000000" pitchFamily="2" charset="0"/>
                <a:ea typeface="Calibri" panose="020F0502020204030204" pitchFamily="34" charset="0"/>
                <a:cs typeface="Poppins" panose="00000500000000000000" pitchFamily="2" charset="0"/>
              </a:rPr>
              <a:t> du </a:t>
            </a:r>
            <a:r>
              <a:rPr lang="en-US" sz="2200" err="1">
                <a:effectLst/>
                <a:latin typeface="Poppins" panose="00000500000000000000" pitchFamily="2" charset="0"/>
                <a:ea typeface="Calibri" panose="020F0502020204030204" pitchFamily="34" charset="0"/>
                <a:cs typeface="Poppins" panose="00000500000000000000" pitchFamily="2" charset="0"/>
              </a:rPr>
              <a:t>téléphone</a:t>
            </a:r>
            <a:r>
              <a:rPr lang="en-US" sz="2200">
                <a:effectLst/>
                <a:latin typeface="Poppins" panose="00000500000000000000" pitchFamily="2" charset="0"/>
                <a:ea typeface="Calibri" panose="020F0502020204030204" pitchFamily="34" charset="0"/>
                <a:cs typeface="Poppins" panose="00000500000000000000" pitchFamily="2" charset="0"/>
              </a:rPr>
              <a:t> portable.</a:t>
            </a:r>
            <a:endParaRPr lang="en-US" sz="2200">
              <a:latin typeface="Poppins" panose="00000500000000000000" pitchFamily="2" charset="0"/>
              <a:cs typeface="Poppins" panose="00000500000000000000" pitchFamily="2" charset="0"/>
            </a:endParaRPr>
          </a:p>
          <a:p>
            <a:pPr>
              <a:lnSpc>
                <a:spcPct val="120000"/>
              </a:lnSpc>
              <a:spcBef>
                <a:spcPts val="600"/>
              </a:spcBef>
              <a:spcAft>
                <a:spcPts val="600"/>
              </a:spcAft>
            </a:pPr>
            <a:r>
              <a:rPr lang="en-US" sz="2200" b="1" err="1">
                <a:latin typeface="Poppins" panose="00000500000000000000" pitchFamily="2" charset="0"/>
                <a:cs typeface="Poppins" panose="00000500000000000000" pitchFamily="2" charset="0"/>
              </a:rPr>
              <a:t>Journaux</a:t>
            </a:r>
            <a:r>
              <a:rPr lang="en-US" sz="2200" b="1">
                <a:latin typeface="Poppins" panose="00000500000000000000" pitchFamily="2" charset="0"/>
                <a:cs typeface="Poppins" panose="00000500000000000000" pitchFamily="2" charset="0"/>
              </a:rPr>
              <a:t> des </a:t>
            </a:r>
            <a:r>
              <a:rPr lang="en-US" sz="2200" b="1" err="1">
                <a:latin typeface="Poppins" panose="00000500000000000000" pitchFamily="2" charset="0"/>
                <a:cs typeface="Poppins" panose="00000500000000000000" pitchFamily="2" charset="0"/>
              </a:rPr>
              <a:t>centres</a:t>
            </a:r>
            <a:r>
              <a:rPr lang="en-US" sz="2200" b="1">
                <a:latin typeface="Poppins" panose="00000500000000000000" pitchFamily="2" charset="0"/>
                <a:cs typeface="Poppins" panose="00000500000000000000" pitchFamily="2" charset="0"/>
              </a:rPr>
              <a:t> </a:t>
            </a:r>
            <a:r>
              <a:rPr lang="en-US" sz="2200" b="1" err="1">
                <a:latin typeface="Poppins" panose="00000500000000000000" pitchFamily="2" charset="0"/>
                <a:cs typeface="Poppins" panose="00000500000000000000" pitchFamily="2" charset="0"/>
              </a:rPr>
              <a:t>d’appel</a:t>
            </a:r>
            <a:r>
              <a:rPr lang="en-US" sz="2200" b="1">
                <a:latin typeface="Poppins" panose="00000500000000000000" pitchFamily="2" charset="0"/>
                <a:cs typeface="Poppins" panose="00000500000000000000" pitchFamily="2" charset="0"/>
              </a:rPr>
              <a:t> :</a:t>
            </a:r>
            <a:r>
              <a:rPr lang="en-US" sz="2200">
                <a:latin typeface="Poppins" panose="00000500000000000000" pitchFamily="2" charset="0"/>
                <a:cs typeface="Poppins" panose="00000500000000000000" pitchFamily="2" charset="0"/>
              </a:rPr>
              <a:t> </a:t>
            </a:r>
            <a:r>
              <a:rPr lang="en-US" sz="2200">
                <a:effectLst/>
                <a:latin typeface="Poppins" panose="00000500000000000000" pitchFamily="2" charset="0"/>
                <a:ea typeface="Calibri" panose="020F0502020204030204" pitchFamily="34" charset="0"/>
                <a:cs typeface="Poppins" panose="00000500000000000000" pitchFamily="2" charset="0"/>
              </a:rPr>
              <a:t>: </a:t>
            </a:r>
            <a:r>
              <a:rPr lang="en-US" sz="2200" err="1">
                <a:effectLst/>
                <a:latin typeface="Poppins" panose="00000500000000000000" pitchFamily="2" charset="0"/>
                <a:ea typeface="Calibri" panose="020F0502020204030204" pitchFamily="34" charset="0"/>
                <a:cs typeface="Poppins" panose="00000500000000000000" pitchFamily="2" charset="0"/>
              </a:rPr>
              <a:t>Enregistrements</a:t>
            </a:r>
            <a:r>
              <a:rPr lang="en-US" sz="2200">
                <a:effectLst/>
                <a:latin typeface="Poppins" panose="00000500000000000000" pitchFamily="2" charset="0"/>
                <a:ea typeface="Calibri" panose="020F0502020204030204" pitchFamily="34" charset="0"/>
                <a:cs typeface="Poppins" panose="00000500000000000000" pitchFamily="2" charset="0"/>
              </a:rPr>
              <a:t> des </a:t>
            </a:r>
            <a:r>
              <a:rPr lang="en-US" sz="2200" err="1">
                <a:effectLst/>
                <a:latin typeface="Poppins" panose="00000500000000000000" pitchFamily="2" charset="0"/>
                <a:ea typeface="Calibri" panose="020F0502020204030204" pitchFamily="34" charset="0"/>
                <a:cs typeface="Poppins" panose="00000500000000000000" pitchFamily="2" charset="0"/>
              </a:rPr>
              <a:t>lignes</a:t>
            </a:r>
            <a:r>
              <a:rPr lang="en-US" sz="2200">
                <a:effectLst/>
                <a:latin typeface="Poppins" panose="00000500000000000000" pitchFamily="2" charset="0"/>
                <a:ea typeface="Calibri" panose="020F0502020204030204" pitchFamily="34" charset="0"/>
                <a:cs typeface="Poppins" panose="00000500000000000000" pitchFamily="2" charset="0"/>
              </a:rPr>
              <a:t> </a:t>
            </a:r>
            <a:r>
              <a:rPr lang="en-US" sz="2200" err="1">
                <a:effectLst/>
                <a:latin typeface="Poppins" panose="00000500000000000000" pitchFamily="2" charset="0"/>
                <a:ea typeface="Calibri" panose="020F0502020204030204" pitchFamily="34" charset="0"/>
                <a:cs typeface="Poppins" panose="00000500000000000000" pitchFamily="2" charset="0"/>
              </a:rPr>
              <a:t>d'assistance</a:t>
            </a:r>
            <a:r>
              <a:rPr lang="en-US" sz="2200">
                <a:effectLst/>
                <a:latin typeface="Poppins" panose="00000500000000000000" pitchFamily="2" charset="0"/>
                <a:ea typeface="Calibri" panose="020F0502020204030204" pitchFamily="34" charset="0"/>
                <a:cs typeface="Poppins" panose="00000500000000000000" pitchFamily="2" charset="0"/>
              </a:rPr>
              <a:t> </a:t>
            </a:r>
            <a:r>
              <a:rPr lang="en-US" sz="2200" err="1">
                <a:effectLst/>
                <a:latin typeface="Poppins" panose="00000500000000000000" pitchFamily="2" charset="0"/>
                <a:ea typeface="Calibri" panose="020F0502020204030204" pitchFamily="34" charset="0"/>
                <a:cs typeface="Poppins" panose="00000500000000000000" pitchFamily="2" charset="0"/>
              </a:rPr>
              <a:t>téléphonique</a:t>
            </a:r>
            <a:r>
              <a:rPr lang="en-US" sz="2200">
                <a:effectLst/>
                <a:latin typeface="Poppins" panose="00000500000000000000" pitchFamily="2" charset="0"/>
                <a:ea typeface="Calibri" panose="020F0502020204030204" pitchFamily="34" charset="0"/>
                <a:cs typeface="Poppins" panose="00000500000000000000" pitchFamily="2" charset="0"/>
              </a:rPr>
              <a:t> pour les questions et </a:t>
            </a:r>
            <a:r>
              <a:rPr lang="en-US" sz="2200" err="1">
                <a:effectLst/>
                <a:latin typeface="Poppins" panose="00000500000000000000" pitchFamily="2" charset="0"/>
                <a:ea typeface="Calibri" panose="020F0502020204030204" pitchFamily="34" charset="0"/>
                <a:cs typeface="Poppins" panose="00000500000000000000" pitchFamily="2" charset="0"/>
              </a:rPr>
              <a:t>préoccupations</a:t>
            </a:r>
            <a:r>
              <a:rPr lang="en-US" sz="2200">
                <a:effectLst/>
                <a:latin typeface="Poppins" panose="00000500000000000000" pitchFamily="2" charset="0"/>
                <a:ea typeface="Calibri" panose="020F0502020204030204" pitchFamily="34" charset="0"/>
                <a:cs typeface="Poppins" panose="00000500000000000000" pitchFamily="2" charset="0"/>
              </a:rPr>
              <a:t> de </a:t>
            </a:r>
            <a:r>
              <a:rPr lang="en-US" sz="2200" err="1">
                <a:effectLst/>
                <a:latin typeface="Poppins" panose="00000500000000000000" pitchFamily="2" charset="0"/>
                <a:ea typeface="Calibri" panose="020F0502020204030204" pitchFamily="34" charset="0"/>
                <a:cs typeface="Poppins" panose="00000500000000000000" pitchFamily="2" charset="0"/>
              </a:rPr>
              <a:t>santé</a:t>
            </a:r>
            <a:r>
              <a:rPr lang="en-US" sz="2200">
                <a:effectLst/>
                <a:latin typeface="Poppins" panose="00000500000000000000" pitchFamily="2" charset="0"/>
                <a:ea typeface="Calibri" panose="020F0502020204030204" pitchFamily="34" charset="0"/>
                <a:cs typeface="Poppins" panose="00000500000000000000" pitchFamily="2" charset="0"/>
              </a:rPr>
              <a:t> </a:t>
            </a:r>
            <a:r>
              <a:rPr lang="en-US" sz="2200" err="1">
                <a:effectLst/>
                <a:latin typeface="Poppins" panose="00000500000000000000" pitchFamily="2" charset="0"/>
                <a:ea typeface="Calibri" panose="020F0502020204030204" pitchFamily="34" charset="0"/>
                <a:cs typeface="Poppins" panose="00000500000000000000" pitchFamily="2" charset="0"/>
              </a:rPr>
              <a:t>publique</a:t>
            </a:r>
            <a:r>
              <a:rPr lang="en-US" sz="2200">
                <a:effectLst/>
                <a:latin typeface="Poppins" panose="00000500000000000000" pitchFamily="2" charset="0"/>
                <a:ea typeface="Calibri" panose="020F0502020204030204" pitchFamily="34" charset="0"/>
                <a:cs typeface="Poppins" panose="00000500000000000000" pitchFamily="2" charset="0"/>
              </a:rPr>
              <a:t>.</a:t>
            </a:r>
            <a:endParaRPr lang="en-US" sz="2200">
              <a:latin typeface="Poppins" panose="00000500000000000000" pitchFamily="2" charset="0"/>
              <a:cs typeface="Poppins" panose="00000500000000000000" pitchFamily="2" charset="0"/>
            </a:endParaRPr>
          </a:p>
          <a:p>
            <a:pPr>
              <a:lnSpc>
                <a:spcPct val="120000"/>
              </a:lnSpc>
              <a:spcBef>
                <a:spcPts val="600"/>
              </a:spcBef>
              <a:spcAft>
                <a:spcPts val="600"/>
              </a:spcAft>
            </a:pPr>
            <a:r>
              <a:rPr lang="en-US" sz="2200" b="1" err="1">
                <a:effectLst/>
                <a:latin typeface="Poppins" panose="00000500000000000000" pitchFamily="2" charset="0"/>
                <a:ea typeface="Calibri" panose="020F0502020204030204" pitchFamily="34" charset="0"/>
                <a:cs typeface="Poppins" panose="00000500000000000000" pitchFamily="2" charset="0"/>
              </a:rPr>
              <a:t>Écoute</a:t>
            </a:r>
            <a:r>
              <a:rPr lang="en-US" sz="2200" b="1">
                <a:effectLst/>
                <a:latin typeface="Poppins" panose="00000500000000000000" pitchFamily="2" charset="0"/>
                <a:ea typeface="Calibri" panose="020F0502020204030204" pitchFamily="34" charset="0"/>
                <a:cs typeface="Poppins" panose="00000500000000000000" pitchFamily="2" charset="0"/>
              </a:rPr>
              <a:t> de la </a:t>
            </a:r>
            <a:r>
              <a:rPr lang="en-US" sz="2200" b="1" err="1">
                <a:effectLst/>
                <a:latin typeface="Poppins" panose="00000500000000000000" pitchFamily="2" charset="0"/>
                <a:ea typeface="Calibri" panose="020F0502020204030204" pitchFamily="34" charset="0"/>
                <a:cs typeface="Poppins" panose="00000500000000000000" pitchFamily="2" charset="0"/>
              </a:rPr>
              <a:t>communauté</a:t>
            </a:r>
            <a:r>
              <a:rPr lang="en-US" sz="2200">
                <a:effectLst/>
                <a:latin typeface="Poppins" panose="00000500000000000000" pitchFamily="2" charset="0"/>
                <a:ea typeface="Calibri" panose="020F0502020204030204" pitchFamily="34" charset="0"/>
                <a:cs typeface="Poppins" panose="00000500000000000000" pitchFamily="2" charset="0"/>
              </a:rPr>
              <a:t> </a:t>
            </a:r>
            <a:r>
              <a:rPr lang="en-US" sz="2200" b="1">
                <a:latin typeface="Poppins" panose="00000500000000000000" pitchFamily="2" charset="0"/>
                <a:cs typeface="Poppins" panose="00000500000000000000" pitchFamily="2" charset="0"/>
              </a:rPr>
              <a:t>: </a:t>
            </a:r>
            <a:r>
              <a:rPr lang="en-US" sz="2200">
                <a:effectLst/>
                <a:latin typeface="Poppins" panose="00000500000000000000" pitchFamily="2" charset="0"/>
                <a:ea typeface="Calibri" panose="020F0502020204030204" pitchFamily="34" charset="0"/>
                <a:cs typeface="Poppins" panose="00000500000000000000" pitchFamily="2" charset="0"/>
              </a:rPr>
              <a:t>Capture </a:t>
            </a:r>
            <a:r>
              <a:rPr lang="en-US" sz="2200" err="1">
                <a:effectLst/>
                <a:latin typeface="Poppins" panose="00000500000000000000" pitchFamily="2" charset="0"/>
                <a:ea typeface="Calibri" panose="020F0502020204030204" pitchFamily="34" charset="0"/>
                <a:cs typeface="Poppins" panose="00000500000000000000" pitchFamily="2" charset="0"/>
              </a:rPr>
              <a:t>d'informations</a:t>
            </a:r>
            <a:r>
              <a:rPr lang="en-US" sz="2200">
                <a:effectLst/>
                <a:latin typeface="Poppins" panose="00000500000000000000" pitchFamily="2" charset="0"/>
                <a:ea typeface="Calibri" panose="020F0502020204030204" pitchFamily="34" charset="0"/>
                <a:cs typeface="Poppins" panose="00000500000000000000" pitchFamily="2" charset="0"/>
              </a:rPr>
              <a:t> </a:t>
            </a:r>
            <a:r>
              <a:rPr lang="en-US" sz="2200" err="1">
                <a:effectLst/>
                <a:latin typeface="Poppins" panose="00000500000000000000" pitchFamily="2" charset="0"/>
                <a:ea typeface="Calibri" panose="020F0502020204030204" pitchFamily="34" charset="0"/>
                <a:cs typeface="Poppins" panose="00000500000000000000" pitchFamily="2" charset="0"/>
              </a:rPr>
              <a:t>qualitatives</a:t>
            </a:r>
            <a:r>
              <a:rPr lang="en-US" sz="2200">
                <a:effectLst/>
                <a:latin typeface="Poppins" panose="00000500000000000000" pitchFamily="2" charset="0"/>
                <a:ea typeface="Calibri" panose="020F0502020204030204" pitchFamily="34" charset="0"/>
                <a:cs typeface="Poppins" panose="00000500000000000000" pitchFamily="2" charset="0"/>
              </a:rPr>
              <a:t> </a:t>
            </a:r>
            <a:r>
              <a:rPr lang="en-US" sz="2200" err="1">
                <a:effectLst/>
                <a:latin typeface="Poppins" panose="00000500000000000000" pitchFamily="2" charset="0"/>
                <a:ea typeface="Calibri" panose="020F0502020204030204" pitchFamily="34" charset="0"/>
                <a:cs typeface="Poppins" panose="00000500000000000000" pitchFamily="2" charset="0"/>
              </a:rPr>
              <a:t>provenant</a:t>
            </a:r>
            <a:r>
              <a:rPr lang="en-US" sz="2200">
                <a:effectLst/>
                <a:latin typeface="Poppins" panose="00000500000000000000" pitchFamily="2" charset="0"/>
                <a:ea typeface="Calibri" panose="020F0502020204030204" pitchFamily="34" charset="0"/>
                <a:cs typeface="Poppins" panose="00000500000000000000" pitchFamily="2" charset="0"/>
              </a:rPr>
              <a:t> de publics </a:t>
            </a:r>
            <a:r>
              <a:rPr lang="en-US" sz="2200" err="1">
                <a:effectLst/>
                <a:latin typeface="Poppins" panose="00000500000000000000" pitchFamily="2" charset="0"/>
                <a:ea typeface="Calibri" panose="020F0502020204030204" pitchFamily="34" charset="0"/>
                <a:cs typeface="Poppins" panose="00000500000000000000" pitchFamily="2" charset="0"/>
              </a:rPr>
              <a:t>cibles</a:t>
            </a:r>
            <a:r>
              <a:rPr lang="en-US" sz="2200">
                <a:effectLst/>
                <a:latin typeface="Poppins" panose="00000500000000000000" pitchFamily="2" charset="0"/>
                <a:ea typeface="Calibri" panose="020F0502020204030204" pitchFamily="34" charset="0"/>
                <a:cs typeface="Poppins" panose="00000500000000000000" pitchFamily="2" charset="0"/>
              </a:rPr>
              <a:t> sur un </a:t>
            </a:r>
            <a:r>
              <a:rPr lang="en-US" sz="2200" err="1">
                <a:effectLst/>
                <a:latin typeface="Poppins" panose="00000500000000000000" pitchFamily="2" charset="0"/>
                <a:ea typeface="Calibri" panose="020F0502020204030204" pitchFamily="34" charset="0"/>
                <a:cs typeface="Poppins" panose="00000500000000000000" pitchFamily="2" charset="0"/>
              </a:rPr>
              <a:t>sujet</a:t>
            </a:r>
            <a:r>
              <a:rPr lang="en-US" sz="2200">
                <a:effectLst/>
                <a:latin typeface="Poppins" panose="00000500000000000000" pitchFamily="2" charset="0"/>
                <a:ea typeface="Calibri" panose="020F0502020204030204" pitchFamily="34" charset="0"/>
                <a:cs typeface="Poppins" panose="00000500000000000000" pitchFamily="2" charset="0"/>
              </a:rPr>
              <a:t> de </a:t>
            </a:r>
            <a:r>
              <a:rPr lang="en-US" sz="2200" err="1">
                <a:effectLst/>
                <a:latin typeface="Poppins" panose="00000500000000000000" pitchFamily="2" charset="0"/>
                <a:ea typeface="Calibri" panose="020F0502020204030204" pitchFamily="34" charset="0"/>
                <a:cs typeface="Poppins" panose="00000500000000000000" pitchFamily="2" charset="0"/>
              </a:rPr>
              <a:t>santé</a:t>
            </a:r>
            <a:r>
              <a:rPr lang="en-US" sz="2200">
                <a:effectLst/>
                <a:latin typeface="Poppins" panose="00000500000000000000" pitchFamily="2" charset="0"/>
                <a:ea typeface="Calibri" panose="020F0502020204030204" pitchFamily="34" charset="0"/>
                <a:cs typeface="Poppins" panose="00000500000000000000" pitchFamily="2" charset="0"/>
              </a:rPr>
              <a:t> </a:t>
            </a:r>
            <a:r>
              <a:rPr lang="en-US" sz="2200" err="1">
                <a:effectLst/>
                <a:latin typeface="Poppins" panose="00000500000000000000" pitchFamily="2" charset="0"/>
                <a:ea typeface="Calibri" panose="020F0502020204030204" pitchFamily="34" charset="0"/>
                <a:cs typeface="Poppins" panose="00000500000000000000" pitchFamily="2" charset="0"/>
              </a:rPr>
              <a:t>spécifique</a:t>
            </a:r>
            <a:r>
              <a:rPr lang="en-US" sz="2200">
                <a:effectLst/>
                <a:latin typeface="Poppins" panose="00000500000000000000" pitchFamily="2" charset="0"/>
                <a:ea typeface="Calibri" panose="020F0502020204030204" pitchFamily="34" charset="0"/>
                <a:cs typeface="Poppins" panose="00000500000000000000" pitchFamily="2" charset="0"/>
              </a:rPr>
              <a:t> </a:t>
            </a:r>
            <a:r>
              <a:rPr lang="en-US" sz="2200" err="1">
                <a:effectLst/>
                <a:latin typeface="Poppins" panose="00000500000000000000" pitchFamily="2" charset="0"/>
                <a:ea typeface="Calibri" panose="020F0502020204030204" pitchFamily="34" charset="0"/>
                <a:cs typeface="Poppins" panose="00000500000000000000" pitchFamily="2" charset="0"/>
              </a:rPr>
              <a:t>afin</a:t>
            </a:r>
            <a:r>
              <a:rPr lang="en-US" sz="2200">
                <a:effectLst/>
                <a:latin typeface="Poppins" panose="00000500000000000000" pitchFamily="2" charset="0"/>
                <a:ea typeface="Calibri" panose="020F0502020204030204" pitchFamily="34" charset="0"/>
                <a:cs typeface="Poppins" panose="00000500000000000000" pitchFamily="2" charset="0"/>
              </a:rPr>
              <a:t> de </a:t>
            </a:r>
            <a:r>
              <a:rPr lang="en-US" sz="2200" err="1">
                <a:effectLst/>
                <a:latin typeface="Poppins" panose="00000500000000000000" pitchFamily="2" charset="0"/>
                <a:ea typeface="Calibri" panose="020F0502020204030204" pitchFamily="34" charset="0"/>
                <a:cs typeface="Poppins" panose="00000500000000000000" pitchFamily="2" charset="0"/>
              </a:rPr>
              <a:t>comprendre</a:t>
            </a:r>
            <a:r>
              <a:rPr lang="en-US" sz="2200">
                <a:effectLst/>
                <a:latin typeface="Poppins" panose="00000500000000000000" pitchFamily="2" charset="0"/>
                <a:ea typeface="Calibri" panose="020F0502020204030204" pitchFamily="34" charset="0"/>
                <a:cs typeface="Poppins" panose="00000500000000000000" pitchFamily="2" charset="0"/>
              </a:rPr>
              <a:t> les questions, les </a:t>
            </a:r>
            <a:r>
              <a:rPr lang="en-US" sz="2200" err="1">
                <a:effectLst/>
                <a:latin typeface="Poppins" panose="00000500000000000000" pitchFamily="2" charset="0"/>
                <a:ea typeface="Calibri" panose="020F0502020204030204" pitchFamily="34" charset="0"/>
                <a:cs typeface="Poppins" panose="00000500000000000000" pitchFamily="2" charset="0"/>
              </a:rPr>
              <a:t>préoccupations</a:t>
            </a:r>
            <a:r>
              <a:rPr lang="en-US" sz="2200">
                <a:effectLst/>
                <a:latin typeface="Poppins" panose="00000500000000000000" pitchFamily="2" charset="0"/>
                <a:ea typeface="Calibri" panose="020F0502020204030204" pitchFamily="34" charset="0"/>
                <a:cs typeface="Poppins" panose="00000500000000000000" pitchFamily="2" charset="0"/>
              </a:rPr>
              <a:t> et les </a:t>
            </a:r>
            <a:r>
              <a:rPr lang="en-US" sz="2200" err="1">
                <a:effectLst/>
                <a:latin typeface="Poppins" panose="00000500000000000000" pitchFamily="2" charset="0"/>
                <a:ea typeface="Calibri" panose="020F0502020204030204" pitchFamily="34" charset="0"/>
                <a:cs typeface="Poppins" panose="00000500000000000000" pitchFamily="2" charset="0"/>
              </a:rPr>
              <a:t>rumeurs</a:t>
            </a:r>
            <a:r>
              <a:rPr lang="en-US" sz="2200">
                <a:effectLst/>
                <a:latin typeface="Poppins" panose="00000500000000000000" pitchFamily="2" charset="0"/>
                <a:ea typeface="Calibri" panose="020F0502020204030204" pitchFamily="34" charset="0"/>
                <a:cs typeface="Poppins" panose="00000500000000000000" pitchFamily="2" charset="0"/>
              </a:rPr>
              <a:t>.</a:t>
            </a:r>
            <a:endParaRPr lang="en-US" sz="2200">
              <a:latin typeface="Poppins" panose="00000500000000000000" pitchFamily="2" charset="0"/>
              <a:cs typeface="Poppins" panose="00000500000000000000" pitchFamily="2" charset="0"/>
            </a:endParaRPr>
          </a:p>
        </p:txBody>
      </p:sp>
      <p:pic>
        <p:nvPicPr>
          <p:cNvPr id="6" name="Picture 10">
            <a:extLst>
              <a:ext uri="{FF2B5EF4-FFF2-40B4-BE49-F238E27FC236}">
                <a16:creationId xmlns:a16="http://schemas.microsoft.com/office/drawing/2014/main" id="{96227579-ACCA-4425-AF4F-F0F9864BEF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80546" y="589728"/>
            <a:ext cx="1048572" cy="1048572"/>
          </a:xfrm>
          <a:prstGeom prst="rect">
            <a:avLst/>
          </a:prstGeom>
        </p:spPr>
      </p:pic>
      <p:sp>
        <p:nvSpPr>
          <p:cNvPr id="5" name="TextBox 4">
            <a:extLst>
              <a:ext uri="{FF2B5EF4-FFF2-40B4-BE49-F238E27FC236}">
                <a16:creationId xmlns:a16="http://schemas.microsoft.com/office/drawing/2014/main" id="{DEDA2E75-A4E2-EC91-ED3A-678143F33189}"/>
              </a:ext>
            </a:extLst>
          </p:cNvPr>
          <p:cNvSpPr txBox="1"/>
          <p:nvPr/>
        </p:nvSpPr>
        <p:spPr>
          <a:xfrm>
            <a:off x="135082" y="9785639"/>
            <a:ext cx="356148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92929"/>
                </a:solidFill>
                <a:latin typeface="Poppins"/>
              </a:rPr>
              <a:t>Formation </a:t>
            </a:r>
            <a:r>
              <a:rPr lang="en-US" b="1" dirty="0" err="1">
                <a:solidFill>
                  <a:srgbClr val="292929"/>
                </a:solidFill>
                <a:latin typeface="Poppins"/>
              </a:rPr>
              <a:t>Complète</a:t>
            </a:r>
            <a:r>
              <a:rPr lang="en-US" b="1" dirty="0">
                <a:solidFill>
                  <a:srgbClr val="292929"/>
                </a:solidFill>
                <a:latin typeface="Poppins"/>
                <a:cs typeface="Poppins"/>
              </a:rPr>
              <a:t> 2022</a:t>
            </a:r>
            <a:r>
              <a:rPr lang="en-US" dirty="0">
                <a:latin typeface="Poppins"/>
                <a:cs typeface="Poppins"/>
              </a:rPr>
              <a:t>​</a:t>
            </a:r>
            <a:endParaRPr lang="en-US" dirty="0"/>
          </a:p>
        </p:txBody>
      </p:sp>
    </p:spTree>
    <p:extLst>
      <p:ext uri="{BB962C8B-B14F-4D97-AF65-F5344CB8AC3E}">
        <p14:creationId xmlns:p14="http://schemas.microsoft.com/office/powerpoint/2010/main" val="19804389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p:txBody>
          <a:bodyPr/>
          <a:lstStyle/>
          <a:p>
            <a:r>
              <a:rPr lang="fr-FR" sz="5000"/>
              <a:t>Considérations relatives aux différents contextes opérationnels</a:t>
            </a:r>
          </a:p>
        </p:txBody>
      </p:sp>
      <p:pic>
        <p:nvPicPr>
          <p:cNvPr id="7" name="Picture 6" descr="Diagram&#10;&#10;Description automatically generated">
            <a:extLst>
              <a:ext uri="{FF2B5EF4-FFF2-40B4-BE49-F238E27FC236}">
                <a16:creationId xmlns:a16="http://schemas.microsoft.com/office/drawing/2014/main" id="{EBE24AAF-B6B3-4217-ADCE-32B161915401}"/>
              </a:ext>
            </a:extLst>
          </p:cNvPr>
          <p:cNvPicPr>
            <a:picLocks noChangeAspect="1"/>
          </p:cNvPicPr>
          <p:nvPr/>
        </p:nvPicPr>
        <p:blipFill rotWithShape="1">
          <a:blip r:embed="rId2">
            <a:extLst>
              <a:ext uri="{28A0092B-C50C-407E-A947-70E740481C1C}">
                <a14:useLocalDpi xmlns:a14="http://schemas.microsoft.com/office/drawing/2010/main" val="0"/>
              </a:ext>
            </a:extLst>
          </a:blip>
          <a:srcRect l="1396" r="12549"/>
          <a:stretch/>
        </p:blipFill>
        <p:spPr>
          <a:xfrm>
            <a:off x="374276" y="2781300"/>
            <a:ext cx="3344283" cy="1497043"/>
          </a:xfrm>
          <a:prstGeom prst="rect">
            <a:avLst/>
          </a:prstGeom>
        </p:spPr>
      </p:pic>
      <p:pic>
        <p:nvPicPr>
          <p:cNvPr id="8" name="Picture 7" descr="A drawing of a car&#10;&#10;Description automatically generated with low confidence">
            <a:extLst>
              <a:ext uri="{FF2B5EF4-FFF2-40B4-BE49-F238E27FC236}">
                <a16:creationId xmlns:a16="http://schemas.microsoft.com/office/drawing/2014/main" id="{1065D196-A214-424E-9F5E-A4199FFAD2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5143500"/>
            <a:ext cx="3413759" cy="1315049"/>
          </a:xfrm>
          <a:prstGeom prst="rect">
            <a:avLst/>
          </a:prstGeom>
        </p:spPr>
      </p:pic>
      <p:pic>
        <p:nvPicPr>
          <p:cNvPr id="9" name="Content Placeholder 4" descr="A picture containing text&#10;&#10;Description automatically generated">
            <a:extLst>
              <a:ext uri="{FF2B5EF4-FFF2-40B4-BE49-F238E27FC236}">
                <a16:creationId xmlns:a16="http://schemas.microsoft.com/office/drawing/2014/main" id="{7076596D-B342-46B7-A8CA-5AA3C8E1F7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59" y="7323706"/>
            <a:ext cx="3276600" cy="1694971"/>
          </a:xfrm>
          <a:prstGeom prst="rect">
            <a:avLst/>
          </a:prstGeom>
        </p:spPr>
      </p:pic>
      <p:sp>
        <p:nvSpPr>
          <p:cNvPr id="10" name="TextBox 9">
            <a:extLst>
              <a:ext uri="{FF2B5EF4-FFF2-40B4-BE49-F238E27FC236}">
                <a16:creationId xmlns:a16="http://schemas.microsoft.com/office/drawing/2014/main" id="{5782D82E-DB98-4C5F-9E7C-0BCD2A901598}"/>
              </a:ext>
            </a:extLst>
          </p:cNvPr>
          <p:cNvSpPr txBox="1"/>
          <p:nvPr/>
        </p:nvSpPr>
        <p:spPr>
          <a:xfrm>
            <a:off x="4202978" y="2675741"/>
            <a:ext cx="13657613" cy="1907702"/>
          </a:xfrm>
          <a:prstGeom prst="rect">
            <a:avLst/>
          </a:prstGeom>
          <a:noFill/>
        </p:spPr>
        <p:txBody>
          <a:bodyPr wrap="square" rtlCol="0">
            <a:spAutoFit/>
          </a:bodyPr>
          <a:lstStyle/>
          <a:p>
            <a:pPr marL="428625" indent="-428625" defTabSz="1371600">
              <a:lnSpc>
                <a:spcPct val="114000"/>
              </a:lnSpc>
              <a:spcAft>
                <a:spcPts val="600"/>
              </a:spcAft>
              <a:buFont typeface="Arial" panose="020B0604020202020204" pitchFamily="34" charset="0"/>
              <a:buChar char="•"/>
              <a:defRPr/>
            </a:pPr>
            <a:r>
              <a:rPr lang="fr-FR" sz="2000">
                <a:solidFill>
                  <a:prstClr val="black"/>
                </a:solidFill>
                <a:latin typeface="Poppins" panose="020B0604020202020204" charset="0"/>
                <a:cs typeface="Poppins" panose="020B0604020202020204" charset="0"/>
              </a:rPr>
              <a:t>Essayer d'utiliser les sources de données existantes et de vous concentrer sur la compréhension des populations les plus vulnérables.</a:t>
            </a:r>
          </a:p>
          <a:p>
            <a:pPr marL="428625" indent="-428625" defTabSz="1371600">
              <a:lnSpc>
                <a:spcPct val="114000"/>
              </a:lnSpc>
              <a:spcAft>
                <a:spcPts val="600"/>
              </a:spcAft>
              <a:buFont typeface="Arial" panose="020B0604020202020204" pitchFamily="34" charset="0"/>
              <a:buChar char="•"/>
              <a:defRPr/>
            </a:pPr>
            <a:r>
              <a:rPr lang="fr-FR" sz="2000">
                <a:solidFill>
                  <a:prstClr val="black"/>
                </a:solidFill>
                <a:latin typeface="Poppins" panose="020B0604020202020204" charset="0"/>
                <a:cs typeface="Poppins" panose="020B0604020202020204" charset="0"/>
              </a:rPr>
              <a:t>Tirer parti des partenaires et de leurs sources de données lorsque cela est possible ! Si vous effectuez une analyse avec de nombreuses sources de données provenant de partenaires, vous pouvez ajouter de la valeur en leur communiquant de nouvelles informations qu'ils pourront utiliser.</a:t>
            </a:r>
            <a:endParaRPr lang="en-US" sz="2000">
              <a:solidFill>
                <a:prstClr val="black"/>
              </a:solidFill>
              <a:latin typeface="Poppins" panose="020B0604020202020204" charset="0"/>
              <a:cs typeface="Poppins" panose="020B0604020202020204" charset="0"/>
            </a:endParaRPr>
          </a:p>
        </p:txBody>
      </p:sp>
      <p:sp>
        <p:nvSpPr>
          <p:cNvPr id="11" name="TextBox 10">
            <a:extLst>
              <a:ext uri="{FF2B5EF4-FFF2-40B4-BE49-F238E27FC236}">
                <a16:creationId xmlns:a16="http://schemas.microsoft.com/office/drawing/2014/main" id="{BAEBCC1B-A549-4F52-B8B0-1878FF544503}"/>
              </a:ext>
            </a:extLst>
          </p:cNvPr>
          <p:cNvSpPr txBox="1"/>
          <p:nvPr/>
        </p:nvSpPr>
        <p:spPr>
          <a:xfrm>
            <a:off x="4190998" y="4750389"/>
            <a:ext cx="13868401" cy="2071721"/>
          </a:xfrm>
          <a:prstGeom prst="rect">
            <a:avLst/>
          </a:prstGeom>
          <a:noFill/>
        </p:spPr>
        <p:txBody>
          <a:bodyPr wrap="square" rtlCol="0">
            <a:spAutoFit/>
          </a:bodyPr>
          <a:lstStyle/>
          <a:p>
            <a:pPr marL="428625" indent="-428625" defTabSz="1371600">
              <a:lnSpc>
                <a:spcPct val="114000"/>
              </a:lnSpc>
              <a:spcAft>
                <a:spcPts val="600"/>
              </a:spcAft>
              <a:buFont typeface="Arial" panose="020B0604020202020204" pitchFamily="34" charset="0"/>
              <a:buChar char="•"/>
              <a:defRPr/>
            </a:pPr>
            <a:r>
              <a:rPr lang="fr-FR" sz="2100">
                <a:solidFill>
                  <a:prstClr val="black"/>
                </a:solidFill>
                <a:latin typeface="Poppins" panose="020B0604020202020204" charset="0"/>
                <a:cs typeface="Poppins" panose="020B0604020202020204" charset="0"/>
              </a:rPr>
              <a:t>S'efforcer d'ajouter des sources de données supplémentaires, en particulier celles qui ont un meilleur accès aux populations vulnérables.</a:t>
            </a:r>
          </a:p>
          <a:p>
            <a:pPr marL="428625" indent="-428625" defTabSz="1371600">
              <a:lnSpc>
                <a:spcPct val="114000"/>
              </a:lnSpc>
              <a:spcAft>
                <a:spcPts val="600"/>
              </a:spcAft>
              <a:buFont typeface="Arial" panose="020B0604020202020204" pitchFamily="34" charset="0"/>
              <a:buChar char="•"/>
              <a:defRPr/>
            </a:pPr>
            <a:r>
              <a:rPr lang="fr-FR" sz="2100">
                <a:solidFill>
                  <a:prstClr val="black"/>
                </a:solidFill>
                <a:latin typeface="Poppins" panose="020B0604020202020204" charset="0"/>
                <a:cs typeface="Poppins" panose="020B0604020202020204" charset="0"/>
              </a:rPr>
              <a:t>Mettre en place une équipe de Gestion d’</a:t>
            </a:r>
            <a:r>
              <a:rPr lang="fr-FR" sz="2100" err="1">
                <a:solidFill>
                  <a:prstClr val="black"/>
                </a:solidFill>
                <a:latin typeface="Poppins" panose="020B0604020202020204" charset="0"/>
                <a:cs typeface="Poppins" panose="020B0604020202020204" charset="0"/>
              </a:rPr>
              <a:t>Infodémie</a:t>
            </a:r>
            <a:r>
              <a:rPr lang="fr-FR" sz="2100">
                <a:solidFill>
                  <a:prstClr val="black"/>
                </a:solidFill>
                <a:latin typeface="Poppins" panose="020B0604020202020204" charset="0"/>
                <a:cs typeface="Poppins" panose="020B0604020202020204" charset="0"/>
              </a:rPr>
              <a:t> avec du personnel dédié à l'écoute sociale (par exemple, des analystes spécialisés dans des sources de données spécifiques).</a:t>
            </a:r>
          </a:p>
          <a:p>
            <a:pPr marL="428625" indent="-428625" defTabSz="1371600">
              <a:lnSpc>
                <a:spcPct val="114000"/>
              </a:lnSpc>
              <a:spcAft>
                <a:spcPts val="600"/>
              </a:spcAft>
              <a:buFont typeface="Arial" panose="020B0604020202020204" pitchFamily="34" charset="0"/>
              <a:buChar char="•"/>
              <a:defRPr/>
            </a:pPr>
            <a:r>
              <a:rPr lang="fr-FR" sz="2100">
                <a:solidFill>
                  <a:prstClr val="black"/>
                </a:solidFill>
                <a:latin typeface="Poppins" panose="020B0604020202020204" charset="0"/>
                <a:cs typeface="Poppins" panose="020B0604020202020204" charset="0"/>
              </a:rPr>
              <a:t>Travailler activement à la création d'une demande pour les produits d’information</a:t>
            </a:r>
            <a:endParaRPr lang="en-US" sz="2100">
              <a:solidFill>
                <a:prstClr val="black"/>
              </a:solidFill>
              <a:latin typeface="Poppins" panose="020B0604020202020204" charset="0"/>
              <a:cs typeface="Poppins" panose="020B0604020202020204" charset="0"/>
            </a:endParaRPr>
          </a:p>
        </p:txBody>
      </p:sp>
      <p:sp>
        <p:nvSpPr>
          <p:cNvPr id="12" name="TextBox 11">
            <a:extLst>
              <a:ext uri="{FF2B5EF4-FFF2-40B4-BE49-F238E27FC236}">
                <a16:creationId xmlns:a16="http://schemas.microsoft.com/office/drawing/2014/main" id="{1E74FFD5-291C-4972-B6EB-C74FBB566773}"/>
              </a:ext>
            </a:extLst>
          </p:cNvPr>
          <p:cNvSpPr txBox="1"/>
          <p:nvPr/>
        </p:nvSpPr>
        <p:spPr>
          <a:xfrm>
            <a:off x="4207327" y="6766896"/>
            <a:ext cx="13090073" cy="3177024"/>
          </a:xfrm>
          <a:prstGeom prst="rect">
            <a:avLst/>
          </a:prstGeom>
          <a:noFill/>
        </p:spPr>
        <p:txBody>
          <a:bodyPr wrap="square" rtlCol="0">
            <a:spAutoFit/>
          </a:bodyPr>
          <a:lstStyle/>
          <a:p>
            <a:pPr marL="428625" indent="-428625" defTabSz="1371600">
              <a:lnSpc>
                <a:spcPct val="114000"/>
              </a:lnSpc>
              <a:spcAft>
                <a:spcPts val="600"/>
              </a:spcAft>
              <a:buFont typeface="Arial" panose="020B0604020202020204" pitchFamily="34" charset="0"/>
              <a:buChar char="•"/>
              <a:defRPr/>
            </a:pPr>
            <a:r>
              <a:rPr lang="fr-FR" sz="2100">
                <a:solidFill>
                  <a:prstClr val="black"/>
                </a:solidFill>
                <a:latin typeface="Poppins" panose="020B0604020202020204" charset="0"/>
                <a:cs typeface="Poppins" panose="020B0604020202020204" charset="0"/>
              </a:rPr>
              <a:t>Développer de nouvelles sources de données lorsque la disponibilité est limitée ; envisager d'investir dans des sources de données de routine et dans la collecte de données représentatives.</a:t>
            </a:r>
          </a:p>
          <a:p>
            <a:pPr marL="428625" indent="-428625" defTabSz="1371600">
              <a:lnSpc>
                <a:spcPct val="114000"/>
              </a:lnSpc>
              <a:spcAft>
                <a:spcPts val="600"/>
              </a:spcAft>
              <a:buFont typeface="Arial" panose="020B0604020202020204" pitchFamily="34" charset="0"/>
              <a:buChar char="•"/>
              <a:defRPr/>
            </a:pPr>
            <a:r>
              <a:rPr lang="fr-FR" sz="2100">
                <a:solidFill>
                  <a:prstClr val="black"/>
                </a:solidFill>
                <a:latin typeface="Poppins" panose="020B0604020202020204" charset="0"/>
                <a:cs typeface="Poppins" panose="020B0604020202020204" charset="0"/>
              </a:rPr>
              <a:t>Évaluer régulièrement les besoins des parties prenantes des rapports d’information dans les produits d'insights et modifiez-les en conséquence.</a:t>
            </a:r>
          </a:p>
          <a:p>
            <a:pPr marL="428625" indent="-428625" defTabSz="1371600">
              <a:lnSpc>
                <a:spcPct val="114000"/>
              </a:lnSpc>
              <a:spcAft>
                <a:spcPts val="600"/>
              </a:spcAft>
              <a:buFont typeface="Arial" panose="020B0604020202020204" pitchFamily="34" charset="0"/>
              <a:buChar char="•"/>
              <a:defRPr/>
            </a:pPr>
            <a:r>
              <a:rPr lang="fr-FR" sz="2100">
                <a:solidFill>
                  <a:prstClr val="black"/>
                </a:solidFill>
                <a:latin typeface="Poppins" panose="020B0604020202020204" charset="0"/>
                <a:cs typeface="Poppins" panose="020B0604020202020204" charset="0"/>
              </a:rPr>
              <a:t>Travailler avec le personnel des communications et des programmes pour développer des messages et des actions améliorés basés sur les perspectives d'écoute sociale (meilleur lien avec l'étape 2 pour améliorer la communication et la mise en œuvre des programmes).</a:t>
            </a:r>
            <a:endParaRPr lang="en-US" sz="2100">
              <a:solidFill>
                <a:prstClr val="black"/>
              </a:solidFill>
              <a:latin typeface="Poppins" panose="020B0604020202020204" charset="0"/>
              <a:cs typeface="Poppins" panose="020B0604020202020204" charset="0"/>
            </a:endParaRPr>
          </a:p>
        </p:txBody>
      </p:sp>
      <p:sp>
        <p:nvSpPr>
          <p:cNvPr id="4" name="TextBox 3">
            <a:extLst>
              <a:ext uri="{FF2B5EF4-FFF2-40B4-BE49-F238E27FC236}">
                <a16:creationId xmlns:a16="http://schemas.microsoft.com/office/drawing/2014/main" id="{C8FAF220-7EC0-DCDA-955F-211D559488E1}"/>
              </a:ext>
            </a:extLst>
          </p:cNvPr>
          <p:cNvSpPr txBox="1"/>
          <p:nvPr/>
        </p:nvSpPr>
        <p:spPr>
          <a:xfrm>
            <a:off x="135082" y="9785639"/>
            <a:ext cx="356148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92929"/>
                </a:solidFill>
                <a:latin typeface="Poppins"/>
              </a:rPr>
              <a:t>Formation </a:t>
            </a:r>
            <a:r>
              <a:rPr lang="en-US" b="1" dirty="0" err="1">
                <a:solidFill>
                  <a:srgbClr val="292929"/>
                </a:solidFill>
                <a:latin typeface="Poppins"/>
              </a:rPr>
              <a:t>Complète</a:t>
            </a:r>
            <a:r>
              <a:rPr lang="en-US" b="1" dirty="0">
                <a:solidFill>
                  <a:srgbClr val="292929"/>
                </a:solidFill>
                <a:latin typeface="Poppins"/>
                <a:cs typeface="Poppins"/>
              </a:rPr>
              <a:t> 2022</a:t>
            </a:r>
            <a:r>
              <a:rPr lang="en-US" dirty="0">
                <a:latin typeface="Poppins"/>
                <a:cs typeface="Poppins"/>
              </a:rPr>
              <a:t>​</a:t>
            </a:r>
            <a:endParaRPr lang="en-US" dirty="0"/>
          </a:p>
        </p:txBody>
      </p:sp>
    </p:spTree>
    <p:extLst>
      <p:ext uri="{BB962C8B-B14F-4D97-AF65-F5344CB8AC3E}">
        <p14:creationId xmlns:p14="http://schemas.microsoft.com/office/powerpoint/2010/main" val="38409153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2362200" y="547689"/>
            <a:ext cx="14173200" cy="1166812"/>
          </a:xfrm>
        </p:spPr>
        <p:txBody>
          <a:bodyPr/>
          <a:lstStyle/>
          <a:p>
            <a:r>
              <a:rPr lang="fr-FR" sz="6000"/>
              <a:t>Ressources, conseils et outils clés</a:t>
            </a:r>
          </a:p>
        </p:txBody>
      </p:sp>
      <p:pic>
        <p:nvPicPr>
          <p:cNvPr id="5" name="Picture 2">
            <a:extLst>
              <a:ext uri="{FF2B5EF4-FFF2-40B4-BE49-F238E27FC236}">
                <a16:creationId xmlns:a16="http://schemas.microsoft.com/office/drawing/2014/main" id="{47FC9A2E-8DC5-4816-BF5E-1FDCDC51401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2000" y="547689"/>
            <a:ext cx="1174432" cy="1174432"/>
          </a:xfrm>
          <a:prstGeom prst="rect">
            <a:avLst/>
          </a:prstGeom>
        </p:spPr>
      </p:pic>
      <p:sp>
        <p:nvSpPr>
          <p:cNvPr id="6" name="Espace réservé du contenu 1">
            <a:extLst>
              <a:ext uri="{FF2B5EF4-FFF2-40B4-BE49-F238E27FC236}">
                <a16:creationId xmlns:a16="http://schemas.microsoft.com/office/drawing/2014/main" id="{686AE943-6F60-2D41-B367-F18A46417BDA}"/>
              </a:ext>
            </a:extLst>
          </p:cNvPr>
          <p:cNvSpPr>
            <a:spLocks noGrp="1"/>
          </p:cNvSpPr>
          <p:nvPr>
            <p:ph sz="quarter" idx="4294967295"/>
          </p:nvPr>
        </p:nvSpPr>
        <p:spPr>
          <a:xfrm>
            <a:off x="739729" y="2094202"/>
            <a:ext cx="16462418" cy="7087898"/>
          </a:xfrm>
          <a:prstGeom prst="rect">
            <a:avLst/>
          </a:prstGeom>
        </p:spPr>
        <p:txBody>
          <a:bodyPr>
            <a:noAutofit/>
          </a:bodyPr>
          <a:lstStyle/>
          <a:p>
            <a:pPr marL="0" indent="0">
              <a:lnSpc>
                <a:spcPct val="114000"/>
              </a:lnSpc>
              <a:spcBef>
                <a:spcPts val="0"/>
              </a:spcBef>
              <a:buNone/>
            </a:pPr>
            <a:r>
              <a:rPr lang="en-US" sz="2400" b="1">
                <a:solidFill>
                  <a:schemeClr val="tx1">
                    <a:lumMod val="75000"/>
                    <a:lumOff val="25000"/>
                  </a:schemeClr>
                </a:solidFill>
                <a:latin typeface="Poppins" panose="020B0604020202020204" charset="0"/>
                <a:cs typeface="Poppins" panose="020B0604020202020204" charset="0"/>
              </a:rPr>
              <a:t>Conseils</a:t>
            </a:r>
          </a:p>
          <a:p>
            <a:pPr>
              <a:lnSpc>
                <a:spcPct val="114000"/>
              </a:lnSpc>
              <a:spcBef>
                <a:spcPts val="0"/>
              </a:spcBef>
            </a:pPr>
            <a:r>
              <a:rPr lang="en-US" sz="2400">
                <a:latin typeface="Poppins" panose="020B0604020202020204" charset="0"/>
                <a:cs typeface="Poppins" panose="020B0604020202020204" charset="0"/>
                <a:hlinkClick r:id="rId4"/>
              </a:rPr>
              <a:t>Page</a:t>
            </a:r>
            <a:r>
              <a:rPr lang="en-US" sz="2400">
                <a:latin typeface="Poppins" panose="020B0604020202020204" charset="0"/>
                <a:cs typeface="Poppins" panose="020B0604020202020204" charset="0"/>
              </a:rPr>
              <a:t> de </a:t>
            </a:r>
            <a:r>
              <a:rPr lang="fr-FR" sz="2400">
                <a:latin typeface="Poppins" panose="020B0604020202020204" charset="0"/>
                <a:cs typeface="Poppins" panose="020B0604020202020204" charset="0"/>
              </a:rPr>
              <a:t>thématique de l'OMS sur la santé </a:t>
            </a:r>
            <a:r>
              <a:rPr lang="fr-FR" sz="2400" err="1">
                <a:latin typeface="Poppins" panose="020B0604020202020204" charset="0"/>
                <a:cs typeface="Poppins" panose="020B0604020202020204" charset="0"/>
              </a:rPr>
              <a:t>infodémique</a:t>
            </a:r>
            <a:endParaRPr lang="en-US" sz="2400">
              <a:latin typeface="Poppins" panose="020B0604020202020204" charset="0"/>
              <a:cs typeface="Poppins" panose="020B0604020202020204" charset="0"/>
            </a:endParaRPr>
          </a:p>
          <a:p>
            <a:pPr>
              <a:lnSpc>
                <a:spcPct val="114000"/>
              </a:lnSpc>
              <a:spcBef>
                <a:spcPts val="0"/>
              </a:spcBef>
            </a:pPr>
            <a:r>
              <a:rPr lang="en-US" sz="2400">
                <a:latin typeface="Poppins" panose="020B0604020202020204" charset="0"/>
                <a:cs typeface="Poppins" panose="020B0604020202020204" charset="0"/>
                <a:hlinkClick r:id="rId5"/>
              </a:rPr>
              <a:t>vaccines and misinformation resources</a:t>
            </a:r>
            <a:r>
              <a:rPr lang="en-US" sz="2400">
                <a:latin typeface="Poppins" panose="020B0604020202020204" charset="0"/>
                <a:cs typeface="Poppins" panose="020B0604020202020204" charset="0"/>
              </a:rPr>
              <a:t> Première </a:t>
            </a:r>
            <a:r>
              <a:rPr lang="en-US" sz="2400" err="1">
                <a:latin typeface="Poppins" panose="020B0604020202020204" charset="0"/>
                <a:cs typeface="Poppins" panose="020B0604020202020204" charset="0"/>
              </a:rPr>
              <a:t>ébauche</a:t>
            </a:r>
            <a:endParaRPr lang="en-US" sz="2400">
              <a:latin typeface="Poppins" panose="020B0604020202020204" charset="0"/>
              <a:cs typeface="Poppins" panose="020B0604020202020204" charset="0"/>
            </a:endParaRPr>
          </a:p>
          <a:p>
            <a:pPr>
              <a:lnSpc>
                <a:spcPct val="114000"/>
              </a:lnSpc>
              <a:spcBef>
                <a:spcPts val="0"/>
              </a:spcBef>
            </a:pPr>
            <a:r>
              <a:rPr lang="en-US" sz="2400">
                <a:latin typeface="Poppins" panose="020B0604020202020204" charset="0"/>
                <a:cs typeface="Poppins" panose="020B0604020202020204" charset="0"/>
              </a:rPr>
              <a:t>UNICEF </a:t>
            </a:r>
            <a:r>
              <a:rPr lang="en-US" sz="2400">
                <a:latin typeface="Poppins" panose="020B0604020202020204" charset="0"/>
                <a:cs typeface="Poppins" panose="020B0604020202020204" charset="0"/>
                <a:hlinkClick r:id="rId6"/>
              </a:rPr>
              <a:t>vaccine misinformation field guide</a:t>
            </a:r>
            <a:endParaRPr lang="en-US" sz="2400">
              <a:latin typeface="Poppins" panose="020B0604020202020204" charset="0"/>
              <a:cs typeface="Poppins" panose="020B0604020202020204" charset="0"/>
            </a:endParaRPr>
          </a:p>
          <a:p>
            <a:pPr>
              <a:lnSpc>
                <a:spcPct val="114000"/>
              </a:lnSpc>
              <a:spcBef>
                <a:spcPts val="0"/>
              </a:spcBef>
            </a:pPr>
            <a:r>
              <a:rPr lang="en-US" sz="2400">
                <a:latin typeface="Poppins" panose="020B0604020202020204" charset="0"/>
                <a:cs typeface="Poppins" panose="020B0604020202020204" charset="0"/>
                <a:hlinkClick r:id="rId7"/>
              </a:rPr>
              <a:t>Page</a:t>
            </a:r>
            <a:r>
              <a:rPr lang="en-US" sz="2400">
                <a:latin typeface="Poppins" panose="020B0604020202020204" charset="0"/>
                <a:cs typeface="Poppins" panose="020B0604020202020204" charset="0"/>
              </a:rPr>
              <a:t> </a:t>
            </a:r>
            <a:r>
              <a:rPr lang="fr-FR" sz="2400">
                <a:latin typeface="Poppins" panose="020B0604020202020204" charset="0"/>
                <a:cs typeface="Poppins" panose="020B0604020202020204" charset="0"/>
              </a:rPr>
              <a:t>du CDC sur la lutte contre la désinformation sur les vaccins </a:t>
            </a:r>
            <a:endParaRPr lang="en-US" sz="2400">
              <a:latin typeface="Poppins" panose="020B0604020202020204" charset="0"/>
              <a:cs typeface="Poppins" panose="020B0604020202020204" charset="0"/>
            </a:endParaRPr>
          </a:p>
          <a:p>
            <a:pPr marL="0" indent="0">
              <a:lnSpc>
                <a:spcPct val="114000"/>
              </a:lnSpc>
              <a:spcBef>
                <a:spcPts val="0"/>
              </a:spcBef>
              <a:buNone/>
            </a:pPr>
            <a:endParaRPr lang="en-US" sz="2400" b="1">
              <a:solidFill>
                <a:schemeClr val="tx1">
                  <a:lumMod val="75000"/>
                  <a:lumOff val="25000"/>
                </a:schemeClr>
              </a:solidFill>
              <a:latin typeface="Poppins" panose="020B0604020202020204" charset="0"/>
              <a:cs typeface="Poppins" panose="020B0604020202020204" charset="0"/>
            </a:endParaRPr>
          </a:p>
          <a:p>
            <a:pPr marL="0" indent="0">
              <a:lnSpc>
                <a:spcPct val="114000"/>
              </a:lnSpc>
              <a:spcBef>
                <a:spcPts val="0"/>
              </a:spcBef>
              <a:buNone/>
            </a:pPr>
            <a:endParaRPr lang="en-US" sz="2400" b="1">
              <a:solidFill>
                <a:schemeClr val="tx1">
                  <a:lumMod val="75000"/>
                  <a:lumOff val="25000"/>
                </a:schemeClr>
              </a:solidFill>
              <a:latin typeface="Poppins" panose="020B0604020202020204" charset="0"/>
              <a:cs typeface="Poppins" panose="020B0604020202020204" charset="0"/>
            </a:endParaRPr>
          </a:p>
          <a:p>
            <a:pPr marL="0" indent="0">
              <a:lnSpc>
                <a:spcPct val="114000"/>
              </a:lnSpc>
              <a:spcBef>
                <a:spcPts val="0"/>
              </a:spcBef>
              <a:buNone/>
            </a:pPr>
            <a:endParaRPr lang="en-US" sz="2400" b="1">
              <a:solidFill>
                <a:schemeClr val="tx1">
                  <a:lumMod val="75000"/>
                  <a:lumOff val="25000"/>
                </a:schemeClr>
              </a:solidFill>
              <a:latin typeface="Poppins" panose="020B0604020202020204" charset="0"/>
              <a:cs typeface="Poppins" panose="020B0604020202020204" charset="0"/>
            </a:endParaRPr>
          </a:p>
          <a:p>
            <a:pPr marL="0" indent="0">
              <a:lnSpc>
                <a:spcPct val="114000"/>
              </a:lnSpc>
              <a:spcBef>
                <a:spcPts val="0"/>
              </a:spcBef>
              <a:buNone/>
            </a:pPr>
            <a:endParaRPr lang="en-US" sz="2400" b="1">
              <a:solidFill>
                <a:schemeClr val="tx1">
                  <a:lumMod val="75000"/>
                  <a:lumOff val="25000"/>
                </a:schemeClr>
              </a:solidFill>
              <a:latin typeface="Poppins" panose="020B0604020202020204" charset="0"/>
              <a:cs typeface="Poppins" panose="020B0604020202020204" charset="0"/>
            </a:endParaRPr>
          </a:p>
          <a:p>
            <a:pPr marL="0" indent="0">
              <a:lnSpc>
                <a:spcPct val="114000"/>
              </a:lnSpc>
              <a:spcBef>
                <a:spcPts val="0"/>
              </a:spcBef>
              <a:buNone/>
            </a:pPr>
            <a:endParaRPr lang="en-US" sz="2400" b="1">
              <a:solidFill>
                <a:schemeClr val="tx1">
                  <a:lumMod val="75000"/>
                  <a:lumOff val="25000"/>
                </a:schemeClr>
              </a:solidFill>
              <a:latin typeface="Poppins" panose="020B0604020202020204" charset="0"/>
              <a:cs typeface="Poppins" panose="020B0604020202020204" charset="0"/>
            </a:endParaRPr>
          </a:p>
          <a:p>
            <a:pPr marL="0" indent="0">
              <a:lnSpc>
                <a:spcPct val="114000"/>
              </a:lnSpc>
              <a:spcBef>
                <a:spcPts val="0"/>
              </a:spcBef>
              <a:buNone/>
            </a:pPr>
            <a:r>
              <a:rPr lang="en-US" sz="2400" b="1">
                <a:solidFill>
                  <a:schemeClr val="tx1">
                    <a:lumMod val="75000"/>
                    <a:lumOff val="25000"/>
                  </a:schemeClr>
                </a:solidFill>
                <a:latin typeface="Poppins" panose="020B0604020202020204" charset="0"/>
                <a:cs typeface="Poppins" panose="020B0604020202020204" charset="0"/>
              </a:rPr>
              <a:t>Documents à consulter</a:t>
            </a:r>
          </a:p>
          <a:p>
            <a:pPr>
              <a:lnSpc>
                <a:spcPct val="114000"/>
              </a:lnSpc>
              <a:spcBef>
                <a:spcPts val="0"/>
              </a:spcBef>
            </a:pPr>
            <a:r>
              <a:rPr lang="en-US" sz="2400">
                <a:solidFill>
                  <a:srgbClr val="1A254C"/>
                </a:solidFill>
                <a:latin typeface="Poppins" panose="020B0604020202020204" charset="0"/>
                <a:cs typeface="Poppins" panose="020B0604020202020204" charset="0"/>
                <a:hlinkClick r:id="rId8"/>
              </a:rPr>
              <a:t>Infodemic Signal Detection During the COVID-19 Pandemic: Development of a Methodology for Identifying Potential Information Voids in Online Conversations</a:t>
            </a:r>
            <a:endParaRPr lang="en-US" sz="2400">
              <a:solidFill>
                <a:srgbClr val="1A254C"/>
              </a:solidFill>
              <a:latin typeface="Poppins" panose="020B0604020202020204" charset="0"/>
              <a:cs typeface="Poppins" panose="020B0604020202020204" charset="0"/>
            </a:endParaRPr>
          </a:p>
          <a:p>
            <a:pPr>
              <a:lnSpc>
                <a:spcPct val="114000"/>
              </a:lnSpc>
              <a:spcBef>
                <a:spcPts val="0"/>
              </a:spcBef>
            </a:pPr>
            <a:r>
              <a:rPr lang="en-US" sz="2400">
                <a:solidFill>
                  <a:srgbClr val="1A254C"/>
                </a:solidFill>
                <a:latin typeface="Poppins" panose="020B0604020202020204" charset="0"/>
                <a:cs typeface="Poppins" panose="020B0604020202020204" charset="0"/>
                <a:hlinkClick r:id="rId9"/>
              </a:rPr>
              <a:t>4th WHO Infodemic Management Conference, May 2022 – Advances in Social Listening for Public Health</a:t>
            </a:r>
            <a:endParaRPr lang="en-US" sz="2400">
              <a:solidFill>
                <a:srgbClr val="1A254C"/>
              </a:solidFill>
              <a:latin typeface="Poppins" panose="020B0604020202020204" charset="0"/>
              <a:cs typeface="Poppins" panose="020B0604020202020204" charset="0"/>
            </a:endParaRPr>
          </a:p>
          <a:p>
            <a:pPr>
              <a:lnSpc>
                <a:spcPct val="114000"/>
              </a:lnSpc>
              <a:spcBef>
                <a:spcPts val="0"/>
              </a:spcBef>
            </a:pPr>
            <a:r>
              <a:rPr lang="en-US" sz="2400" err="1">
                <a:solidFill>
                  <a:schemeClr val="tx1">
                    <a:lumMod val="75000"/>
                    <a:lumOff val="25000"/>
                  </a:schemeClr>
                </a:solidFill>
                <a:latin typeface="Poppins" panose="020B0604020202020204" charset="0"/>
                <a:cs typeface="Poppins" panose="020B0604020202020204" charset="0"/>
              </a:rPr>
              <a:t>Abonnez-vous</a:t>
            </a:r>
            <a:r>
              <a:rPr lang="en-US" sz="2400">
                <a:solidFill>
                  <a:schemeClr val="tx1">
                    <a:lumMod val="75000"/>
                    <a:lumOff val="25000"/>
                  </a:schemeClr>
                </a:solidFill>
                <a:latin typeface="Poppins" panose="020B0604020202020204" charset="0"/>
                <a:cs typeface="Poppins" panose="020B0604020202020204" charset="0"/>
              </a:rPr>
              <a:t> à </a:t>
            </a:r>
            <a:r>
              <a:rPr lang="en-US" sz="2400">
                <a:solidFill>
                  <a:srgbClr val="1A254C"/>
                </a:solidFill>
                <a:latin typeface="Poppins" panose="020B0604020202020204" charset="0"/>
                <a:cs typeface="Poppins" panose="020B0604020202020204" charset="0"/>
                <a:hlinkClick r:id="rId10"/>
              </a:rPr>
              <a:t>WHO Infodemic Management Newsflash</a:t>
            </a:r>
            <a:endParaRPr lang="en-US" sz="2400">
              <a:solidFill>
                <a:srgbClr val="1A254C"/>
              </a:solidFill>
              <a:latin typeface="Poppins" panose="020B0604020202020204" charset="0"/>
              <a:cs typeface="Poppins" panose="020B0604020202020204" charset="0"/>
            </a:endParaRPr>
          </a:p>
        </p:txBody>
      </p:sp>
      <p:sp>
        <p:nvSpPr>
          <p:cNvPr id="7" name="Espace réservé du contenu 1">
            <a:extLst>
              <a:ext uri="{FF2B5EF4-FFF2-40B4-BE49-F238E27FC236}">
                <a16:creationId xmlns:a16="http://schemas.microsoft.com/office/drawing/2014/main" id="{F86CD009-AF83-6548-8FA8-9CE93FF9CCE1}"/>
              </a:ext>
            </a:extLst>
          </p:cNvPr>
          <p:cNvSpPr txBox="1">
            <a:spLocks/>
          </p:cNvSpPr>
          <p:nvPr/>
        </p:nvSpPr>
        <p:spPr>
          <a:xfrm>
            <a:off x="11582400" y="2324100"/>
            <a:ext cx="4953000" cy="2438400"/>
          </a:xfrm>
          <a:prstGeom prst="rect">
            <a:avLst/>
          </a:prstGeom>
        </p:spPr>
        <p:txBody>
          <a:bodyPr vert="horz" lIns="137160" tIns="68580" rIns="137160" bIns="68580" rtlCol="0">
            <a:noAutofit/>
          </a:bodyPr>
          <a:lstStyle>
            <a:lvl1pPr marL="228600" indent="-228600" algn="l" defTabSz="914400" rtl="0" eaLnBrk="1" latinLnBrk="0" hangingPunct="1">
              <a:lnSpc>
                <a:spcPts val="3151"/>
              </a:lnSpc>
              <a:spcBef>
                <a:spcPts val="1000"/>
              </a:spcBef>
              <a:buClr>
                <a:srgbClr val="088FC8"/>
              </a:buClr>
              <a:buFont typeface="Arial" panose="020B0604020202020204" pitchFamily="34" charset="0"/>
              <a:buChar char="•"/>
              <a:defRPr sz="2831" b="0" kern="1200" cap="none" spc="-25" baseline="0">
                <a:solidFill>
                  <a:schemeClr val="tx1">
                    <a:lumMod val="65000"/>
                    <a:lumOff val="35000"/>
                  </a:schemeClr>
                </a:solidFill>
                <a:latin typeface="Calibri" panose="020F0502020204030204" pitchFamily="34" charset="0"/>
                <a:ea typeface="+mn-ea"/>
                <a:cs typeface="Calibri" panose="020F0502020204030204" pitchFamily="34" charset="0"/>
              </a:defRPr>
            </a:lvl1pPr>
            <a:lvl2pPr marL="844083" indent="-281361" algn="l" defTabSz="914400" rtl="0" eaLnBrk="1" latinLnBrk="0" hangingPunct="1">
              <a:lnSpc>
                <a:spcPct val="100000"/>
              </a:lnSpc>
              <a:spcBef>
                <a:spcPts val="500"/>
              </a:spcBef>
              <a:buClr>
                <a:srgbClr val="088FC8"/>
              </a:buClr>
              <a:buSzPct val="85000"/>
              <a:buFont typeface="Wingdings" charset="2"/>
              <a:buChar char="Ø"/>
              <a:defRPr sz="2462" b="0" kern="1200" cap="none" spc="-25" baseline="0">
                <a:solidFill>
                  <a:schemeClr val="tx1">
                    <a:lumMod val="65000"/>
                    <a:lumOff val="35000"/>
                  </a:schemeClr>
                </a:solidFill>
                <a:latin typeface="Calibri" panose="020F0502020204030204" pitchFamily="34" charset="0"/>
                <a:ea typeface="+mn-ea"/>
                <a:cs typeface="Calibri" panose="020F0502020204030204" pitchFamily="34" charset="0"/>
              </a:defRPr>
            </a:lvl2pPr>
            <a:lvl3pPr marL="1406804" indent="-281361" algn="l" defTabSz="914400" rtl="0" eaLnBrk="1" latinLnBrk="0" hangingPunct="1">
              <a:lnSpc>
                <a:spcPct val="100000"/>
              </a:lnSpc>
              <a:spcBef>
                <a:spcPts val="500"/>
              </a:spcBef>
              <a:buClr>
                <a:schemeClr val="tx1">
                  <a:lumMod val="50000"/>
                  <a:lumOff val="50000"/>
                </a:schemeClr>
              </a:buClr>
              <a:buSzPct val="80000"/>
              <a:buFont typeface="Arial" charset="0"/>
              <a:buChar char="•"/>
              <a:defRPr sz="2000" b="0" kern="1200" cap="none" spc="-25" baseline="0">
                <a:solidFill>
                  <a:schemeClr val="tx1">
                    <a:lumMod val="65000"/>
                    <a:lumOff val="35000"/>
                  </a:schemeClr>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cap="none" spc="-25" baseline="0">
                <a:solidFill>
                  <a:schemeClr val="tx1">
                    <a:lumMod val="65000"/>
                    <a:lumOff val="35000"/>
                  </a:schemeClr>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cap="none" spc="-25" baseline="0">
                <a:solidFill>
                  <a:schemeClr val="tx1">
                    <a:lumMod val="65000"/>
                    <a:lumOff val="35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371600">
              <a:lnSpc>
                <a:spcPct val="114000"/>
              </a:lnSpc>
              <a:spcBef>
                <a:spcPts val="0"/>
              </a:spcBef>
              <a:buNone/>
              <a:defRPr/>
            </a:pPr>
            <a:r>
              <a:rPr lang="en-US" sz="2400" b="1" spc="-38" err="1">
                <a:solidFill>
                  <a:prstClr val="black">
                    <a:lumMod val="75000"/>
                    <a:lumOff val="25000"/>
                  </a:prstClr>
                </a:solidFill>
                <a:latin typeface="Poppins" panose="020B0604020202020204" charset="0"/>
                <a:cs typeface="Poppins" panose="020B0604020202020204" charset="0"/>
              </a:rPr>
              <a:t>Outils</a:t>
            </a:r>
            <a:r>
              <a:rPr lang="en-US" sz="2400" b="1" spc="-38">
                <a:solidFill>
                  <a:prstClr val="black">
                    <a:lumMod val="75000"/>
                    <a:lumOff val="25000"/>
                  </a:prstClr>
                </a:solidFill>
                <a:latin typeface="Poppins" panose="020B0604020202020204" charset="0"/>
                <a:cs typeface="Poppins" panose="020B0604020202020204" charset="0"/>
              </a:rPr>
              <a:t> (disponible </a:t>
            </a:r>
            <a:r>
              <a:rPr lang="en-US" sz="2400" b="1" spc="-38" err="1">
                <a:solidFill>
                  <a:prstClr val="black">
                    <a:lumMod val="75000"/>
                    <a:lumOff val="25000"/>
                  </a:prstClr>
                </a:solidFill>
                <a:latin typeface="Poppins" panose="020B0604020202020204" charset="0"/>
                <a:cs typeface="Poppins" panose="020B0604020202020204" charset="0"/>
              </a:rPr>
              <a:t>actuellement</a:t>
            </a:r>
            <a:r>
              <a:rPr lang="en-US" sz="2400" b="1" spc="-38">
                <a:solidFill>
                  <a:prstClr val="black">
                    <a:lumMod val="75000"/>
                    <a:lumOff val="25000"/>
                  </a:prstClr>
                </a:solidFill>
                <a:latin typeface="Poppins" panose="020B0604020202020204" charset="0"/>
                <a:cs typeface="Poppins" panose="020B0604020202020204" charset="0"/>
              </a:rPr>
              <a:t>)</a:t>
            </a:r>
          </a:p>
          <a:p>
            <a:pPr marL="342900" indent="-342900" defTabSz="1371600">
              <a:lnSpc>
                <a:spcPct val="114000"/>
              </a:lnSpc>
              <a:spcBef>
                <a:spcPts val="0"/>
              </a:spcBef>
              <a:defRPr/>
            </a:pPr>
            <a:r>
              <a:rPr lang="en-US" sz="2400" spc="-38">
                <a:solidFill>
                  <a:srgbClr val="1A254C"/>
                </a:solidFill>
                <a:latin typeface="Poppins" panose="020B0604020202020204" charset="0"/>
                <a:cs typeface="Poppins" panose="020B0604020202020204" charset="0"/>
                <a:hlinkClick r:id="rId11"/>
              </a:rPr>
              <a:t>Vaccination Demand Observatory</a:t>
            </a:r>
            <a:endParaRPr lang="en-US" sz="2400" spc="-38">
              <a:solidFill>
                <a:srgbClr val="1A254C"/>
              </a:solidFill>
              <a:latin typeface="Poppins" panose="020B0604020202020204" charset="0"/>
              <a:cs typeface="Poppins" panose="020B0604020202020204" charset="0"/>
            </a:endParaRPr>
          </a:p>
          <a:p>
            <a:pPr marL="342900" indent="-342900" defTabSz="1371600">
              <a:lnSpc>
                <a:spcPct val="114000"/>
              </a:lnSpc>
              <a:spcBef>
                <a:spcPts val="0"/>
              </a:spcBef>
              <a:defRPr/>
            </a:pPr>
            <a:r>
              <a:rPr lang="en-US" sz="2400" spc="-38">
                <a:solidFill>
                  <a:srgbClr val="1A254C"/>
                </a:solidFill>
                <a:latin typeface="Poppins" panose="020B0604020202020204" charset="0"/>
                <a:cs typeface="Poppins" panose="020B0604020202020204" charset="0"/>
                <a:hlinkClick r:id="rId12"/>
              </a:rPr>
              <a:t>EARS</a:t>
            </a:r>
            <a:endParaRPr lang="en-US" sz="2400" spc="-38">
              <a:solidFill>
                <a:prstClr val="black">
                  <a:lumMod val="65000"/>
                  <a:lumOff val="35000"/>
                </a:prstClr>
              </a:solidFill>
              <a:latin typeface="Poppins" panose="020B0604020202020204" charset="0"/>
              <a:cs typeface="Poppins" panose="020B0604020202020204" charset="0"/>
            </a:endParaRPr>
          </a:p>
        </p:txBody>
      </p:sp>
      <p:sp>
        <p:nvSpPr>
          <p:cNvPr id="4" name="TextBox 3">
            <a:extLst>
              <a:ext uri="{FF2B5EF4-FFF2-40B4-BE49-F238E27FC236}">
                <a16:creationId xmlns:a16="http://schemas.microsoft.com/office/drawing/2014/main" id="{011582DF-BFA3-22CC-E7D0-5B2659CDF25B}"/>
              </a:ext>
            </a:extLst>
          </p:cNvPr>
          <p:cNvSpPr txBox="1"/>
          <p:nvPr/>
        </p:nvSpPr>
        <p:spPr>
          <a:xfrm>
            <a:off x="135082" y="9785639"/>
            <a:ext cx="356148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92929"/>
                </a:solidFill>
                <a:latin typeface="Poppins"/>
              </a:rPr>
              <a:t>Formation </a:t>
            </a:r>
            <a:r>
              <a:rPr lang="en-US" b="1" dirty="0" err="1">
                <a:solidFill>
                  <a:srgbClr val="292929"/>
                </a:solidFill>
                <a:latin typeface="Poppins"/>
              </a:rPr>
              <a:t>Complète</a:t>
            </a:r>
            <a:r>
              <a:rPr lang="en-US" b="1" dirty="0">
                <a:solidFill>
                  <a:srgbClr val="292929"/>
                </a:solidFill>
                <a:latin typeface="Poppins"/>
                <a:cs typeface="Poppins"/>
              </a:rPr>
              <a:t> 2022</a:t>
            </a:r>
            <a:r>
              <a:rPr lang="en-US" dirty="0">
                <a:latin typeface="Poppins"/>
                <a:cs typeface="Poppins"/>
              </a:rPr>
              <a:t>​</a:t>
            </a:r>
            <a:endParaRPr lang="en-US" dirty="0"/>
          </a:p>
        </p:txBody>
      </p:sp>
    </p:spTree>
    <p:extLst>
      <p:ext uri="{BB962C8B-B14F-4D97-AF65-F5344CB8AC3E}">
        <p14:creationId xmlns:p14="http://schemas.microsoft.com/office/powerpoint/2010/main" val="5010755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11B9C-C5F9-4336-80D8-05E26021966C}"/>
              </a:ext>
            </a:extLst>
          </p:cNvPr>
          <p:cNvSpPr txBox="1">
            <a:spLocks/>
          </p:cNvSpPr>
          <p:nvPr/>
        </p:nvSpPr>
        <p:spPr>
          <a:xfrm>
            <a:off x="1257300" y="3467100"/>
            <a:ext cx="8724900" cy="1989137"/>
          </a:xfrm>
          <a:prstGeom prst="rect">
            <a:avLst/>
          </a:prstGeom>
        </p:spPr>
        <p:txBody>
          <a:bodyPr/>
          <a:lstStyle>
            <a:lvl1pPr algn="l" defTabSz="914400" rtl="0" eaLnBrk="1" latinLnBrk="0" hangingPunct="1">
              <a:lnSpc>
                <a:spcPct val="90000"/>
              </a:lnSpc>
              <a:spcBef>
                <a:spcPct val="0"/>
              </a:spcBef>
              <a:buNone/>
              <a:defRPr sz="10800" kern="1200">
                <a:solidFill>
                  <a:schemeClr val="tx1"/>
                </a:solidFill>
                <a:latin typeface="Poppins" pitchFamily="2" charset="77"/>
                <a:ea typeface="+mj-ea"/>
                <a:cs typeface="Poppins" pitchFamily="2" charset="77"/>
              </a:defRPr>
            </a:lvl1pPr>
          </a:lstStyle>
          <a:p>
            <a:r>
              <a:rPr lang="en-US" sz="12000" b="1" err="1">
                <a:solidFill>
                  <a:schemeClr val="bg1"/>
                </a:solidFill>
                <a:latin typeface="Poppins ExtraBold" pitchFamily="2" charset="77"/>
                <a:cs typeface="Poppins ExtraBold" pitchFamily="2" charset="77"/>
              </a:rPr>
              <a:t>Exercice</a:t>
            </a:r>
            <a:r>
              <a:rPr lang="en-US" sz="12000" b="1">
                <a:solidFill>
                  <a:schemeClr val="bg1"/>
                </a:solidFill>
                <a:latin typeface="Poppins ExtraBold" pitchFamily="2" charset="77"/>
                <a:cs typeface="Poppins ExtraBold" pitchFamily="2" charset="77"/>
              </a:rPr>
              <a:t> </a:t>
            </a:r>
            <a:r>
              <a:rPr lang="en-US" sz="12000" b="1" err="1">
                <a:solidFill>
                  <a:schemeClr val="bg1"/>
                </a:solidFill>
                <a:latin typeface="Poppins ExtraBold" pitchFamily="2" charset="77"/>
                <a:cs typeface="Poppins ExtraBold" pitchFamily="2" charset="77"/>
              </a:rPr>
              <a:t>en</a:t>
            </a:r>
            <a:r>
              <a:rPr lang="en-US" sz="12000" b="1">
                <a:solidFill>
                  <a:schemeClr val="bg1"/>
                </a:solidFill>
                <a:latin typeface="Poppins ExtraBold" pitchFamily="2" charset="77"/>
                <a:cs typeface="Poppins ExtraBold" pitchFamily="2" charset="77"/>
              </a:rPr>
              <a:t> </a:t>
            </a:r>
            <a:r>
              <a:rPr lang="en-US" sz="12000" b="1" err="1">
                <a:solidFill>
                  <a:schemeClr val="bg1"/>
                </a:solidFill>
                <a:latin typeface="Poppins ExtraBold" pitchFamily="2" charset="77"/>
                <a:cs typeface="Poppins ExtraBold" pitchFamily="2" charset="77"/>
              </a:rPr>
              <a:t>groupe</a:t>
            </a:r>
            <a:endParaRPr lang="en-US" sz="12000" b="1">
              <a:solidFill>
                <a:schemeClr val="bg1"/>
              </a:solidFill>
              <a:latin typeface="Poppins ExtraBold" pitchFamily="2" charset="77"/>
              <a:cs typeface="Poppins ExtraBold" pitchFamily="2" charset="77"/>
            </a:endParaRPr>
          </a:p>
        </p:txBody>
      </p:sp>
      <p:pic>
        <p:nvPicPr>
          <p:cNvPr id="3" name="Picture 6">
            <a:extLst>
              <a:ext uri="{FF2B5EF4-FFF2-40B4-BE49-F238E27FC236}">
                <a16:creationId xmlns:a16="http://schemas.microsoft.com/office/drawing/2014/main" id="{17B816F8-18F5-4889-A52A-1D2F3DDFE7A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44000" y="1604254"/>
            <a:ext cx="7086600" cy="7086600"/>
          </a:xfrm>
          <a:prstGeom prst="rect">
            <a:avLst/>
          </a:prstGeom>
        </p:spPr>
      </p:pic>
      <p:sp>
        <p:nvSpPr>
          <p:cNvPr id="5" name="TextBox 4">
            <a:extLst>
              <a:ext uri="{FF2B5EF4-FFF2-40B4-BE49-F238E27FC236}">
                <a16:creationId xmlns:a16="http://schemas.microsoft.com/office/drawing/2014/main" id="{9D4F358B-9C8B-9E71-1B72-308C25251B79}"/>
              </a:ext>
            </a:extLst>
          </p:cNvPr>
          <p:cNvSpPr txBox="1"/>
          <p:nvPr/>
        </p:nvSpPr>
        <p:spPr>
          <a:xfrm>
            <a:off x="135082" y="9785639"/>
            <a:ext cx="3561484" cy="369332"/>
          </a:xfrm>
          <a:prstGeom prst="rect">
            <a:avLst/>
          </a:prstGeom>
          <a:solidFill>
            <a:schemeClr val="accent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FFFFFF"/>
                </a:solidFill>
                <a:latin typeface="Poppins"/>
              </a:rPr>
              <a:t>Formation </a:t>
            </a:r>
            <a:r>
              <a:rPr lang="en-US" b="1" dirty="0" err="1">
                <a:solidFill>
                  <a:srgbClr val="FFFFFF"/>
                </a:solidFill>
                <a:latin typeface="Poppins"/>
              </a:rPr>
              <a:t>Complète</a:t>
            </a:r>
            <a:r>
              <a:rPr lang="en-US" b="1" dirty="0">
                <a:solidFill>
                  <a:srgbClr val="FFFFFF"/>
                </a:solidFill>
                <a:latin typeface="Poppins"/>
                <a:cs typeface="Poppins"/>
              </a:rPr>
              <a:t> 2022</a:t>
            </a:r>
            <a:r>
              <a:rPr lang="en-US" dirty="0">
                <a:solidFill>
                  <a:srgbClr val="FFFFFF"/>
                </a:solidFill>
                <a:latin typeface="Poppins"/>
                <a:cs typeface="Poppins"/>
              </a:rPr>
              <a:t>​</a:t>
            </a:r>
            <a:endParaRPr lang="en-US" dirty="0">
              <a:solidFill>
                <a:srgbClr val="FFFFFF"/>
              </a:solidFill>
            </a:endParaRPr>
          </a:p>
        </p:txBody>
      </p:sp>
    </p:spTree>
    <p:extLst>
      <p:ext uri="{BB962C8B-B14F-4D97-AF65-F5344CB8AC3E}">
        <p14:creationId xmlns:p14="http://schemas.microsoft.com/office/powerpoint/2010/main" val="10347227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9" name="Google Shape;539;p2"/>
          <p:cNvSpPr txBox="1">
            <a:spLocks noGrp="1"/>
          </p:cNvSpPr>
          <p:nvPr>
            <p:ph type="body" idx="1"/>
          </p:nvPr>
        </p:nvSpPr>
        <p:spPr>
          <a:xfrm>
            <a:off x="794506" y="632632"/>
            <a:ext cx="12464326" cy="6695631"/>
          </a:xfrm>
          <a:prstGeom prst="rect">
            <a:avLst/>
          </a:prstGeom>
          <a:noFill/>
          <a:ln>
            <a:noFill/>
          </a:ln>
        </p:spPr>
        <p:txBody>
          <a:bodyPr spcFirstLastPara="1" wrap="square" lIns="91425" tIns="45700" rIns="91425" bIns="45700" anchor="t" anchorCtr="0">
            <a:noAutofit/>
          </a:bodyPr>
          <a:lstStyle/>
          <a:p>
            <a:pPr marL="0" indent="0">
              <a:lnSpc>
                <a:spcPct val="114000"/>
              </a:lnSpc>
              <a:spcBef>
                <a:spcPts val="0"/>
              </a:spcBef>
              <a:buSzPts val="2400"/>
            </a:pPr>
            <a:r>
              <a:rPr lang="en-US" b="1" err="1">
                <a:latin typeface="Poppins Light"/>
                <a:cs typeface="Poppins Light"/>
                <a:sym typeface="Poppins"/>
              </a:rPr>
              <a:t>Atsuyoshi</a:t>
            </a:r>
            <a:r>
              <a:rPr lang="en-US" b="1">
                <a:latin typeface="Poppins Light"/>
                <a:cs typeface="Poppins Light"/>
                <a:sym typeface="Poppins"/>
              </a:rPr>
              <a:t> </a:t>
            </a:r>
            <a:r>
              <a:rPr lang="en-US" b="1" err="1">
                <a:latin typeface="Poppins Light"/>
                <a:cs typeface="Poppins Light"/>
              </a:rPr>
              <a:t>Ishizumi</a:t>
            </a:r>
            <a:endParaRPr lang="en-US" err="1">
              <a:latin typeface="Poppins Light"/>
              <a:cs typeface="Poppins Light"/>
            </a:endParaRPr>
          </a:p>
          <a:p>
            <a:pPr marL="0" indent="0">
              <a:lnSpc>
                <a:spcPct val="113999"/>
              </a:lnSpc>
              <a:spcBef>
                <a:spcPts val="0"/>
              </a:spcBef>
              <a:buSzPts val="2400"/>
            </a:pPr>
            <a:r>
              <a:rPr lang="en-US">
                <a:latin typeface="Poppins Light"/>
                <a:cs typeface="Poppins Light"/>
              </a:rPr>
              <a:t>Agent</a:t>
            </a:r>
            <a:r>
              <a:rPr lang="en-US">
                <a:latin typeface="Poppins Light"/>
                <a:cs typeface="Poppins Light"/>
                <a:sym typeface="Poppins"/>
              </a:rPr>
              <a:t> technique</a:t>
            </a:r>
            <a:r>
              <a:rPr lang="en-US">
                <a:latin typeface="Poppins Light"/>
                <a:cs typeface="Poppins Light"/>
              </a:rPr>
              <a:t> </a:t>
            </a:r>
            <a:r>
              <a:rPr lang="fr-FR">
                <a:latin typeface="Poppins Light"/>
                <a:cs typeface="Poppins Light"/>
              </a:rPr>
              <a:t>gestion de l'</a:t>
            </a:r>
            <a:r>
              <a:rPr lang="fr-FR" err="1">
                <a:latin typeface="Poppins Light"/>
                <a:cs typeface="Poppins Light"/>
              </a:rPr>
              <a:t>infodémie</a:t>
            </a:r>
            <a:r>
              <a:rPr lang="fr-FR">
                <a:latin typeface="Poppins Light"/>
                <a:cs typeface="Poppins Light"/>
              </a:rPr>
              <a:t> </a:t>
            </a:r>
            <a:endParaRPr lang="fr-FR">
              <a:latin typeface="Poppins Light" panose="020B0604020202020204" charset="0"/>
              <a:cs typeface="Poppins Light" panose="020B0604020202020204" charset="0"/>
            </a:endParaRPr>
          </a:p>
          <a:p>
            <a:pPr marL="0" lvl="0" indent="0">
              <a:lnSpc>
                <a:spcPct val="114000"/>
              </a:lnSpc>
              <a:spcBef>
                <a:spcPts val="0"/>
              </a:spcBef>
              <a:buSzPts val="2400"/>
            </a:pPr>
            <a:r>
              <a:rPr lang="fr-FR">
                <a:latin typeface="Poppins Light" panose="020B0604020202020204" charset="0"/>
                <a:cs typeface="Poppins Light" panose="020B0604020202020204" charset="0"/>
              </a:rPr>
              <a:t>Département de la préparation et de la prévention des épidémies et des pandémies</a:t>
            </a:r>
          </a:p>
          <a:p>
            <a:pPr marL="0" lvl="0" indent="0">
              <a:lnSpc>
                <a:spcPct val="114000"/>
              </a:lnSpc>
              <a:spcBef>
                <a:spcPts val="0"/>
              </a:spcBef>
              <a:buSzPts val="2400"/>
            </a:pPr>
            <a:r>
              <a:rPr lang="fr-FR">
                <a:latin typeface="Poppins Light" panose="020B0604020202020204" charset="0"/>
                <a:cs typeface="Poppins Light" panose="020B0604020202020204" charset="0"/>
              </a:rPr>
              <a:t>Programme des urgences sanitaires de l'OMS</a:t>
            </a:r>
          </a:p>
          <a:p>
            <a:pPr marL="0" lvl="0" indent="0">
              <a:lnSpc>
                <a:spcPct val="114000"/>
              </a:lnSpc>
              <a:spcBef>
                <a:spcPts val="0"/>
              </a:spcBef>
              <a:buSzPts val="2400"/>
            </a:pPr>
            <a:endParaRPr lang="fr-FR">
              <a:latin typeface="Poppins Light" panose="020B0604020202020204" charset="0"/>
              <a:cs typeface="Poppins Light" panose="020B0604020202020204" charset="0"/>
            </a:endParaRPr>
          </a:p>
          <a:p>
            <a:pPr marL="0" lvl="0" indent="0">
              <a:lnSpc>
                <a:spcPct val="114000"/>
              </a:lnSpc>
              <a:spcBef>
                <a:spcPts val="0"/>
              </a:spcBef>
              <a:buSzPts val="2400"/>
            </a:pPr>
            <a:r>
              <a:rPr lang="fr-FR" b="1">
                <a:latin typeface="Poppins Light"/>
                <a:cs typeface="Poppins Light"/>
              </a:rPr>
              <a:t>Christopher Voegeli</a:t>
            </a:r>
          </a:p>
          <a:p>
            <a:pPr marL="0" lvl="0" indent="0">
              <a:lnSpc>
                <a:spcPct val="114000"/>
              </a:lnSpc>
              <a:spcBef>
                <a:spcPts val="0"/>
              </a:spcBef>
              <a:buSzPts val="2400"/>
            </a:pPr>
            <a:r>
              <a:rPr lang="fr-FR">
                <a:latin typeface="Poppins Light" panose="020B0604020202020204" charset="0"/>
                <a:cs typeface="Poppins Light" panose="020B0604020202020204" charset="0"/>
              </a:rPr>
              <a:t>Chef d'unité Insights</a:t>
            </a:r>
          </a:p>
          <a:p>
            <a:pPr marL="0" lvl="0" indent="0">
              <a:lnSpc>
                <a:spcPct val="114000"/>
              </a:lnSpc>
              <a:spcBef>
                <a:spcPts val="0"/>
              </a:spcBef>
              <a:buSzPts val="2400"/>
            </a:pPr>
            <a:r>
              <a:rPr lang="fr-FR">
                <a:latin typeface="Poppins Light" panose="020B0604020202020204" charset="0"/>
                <a:cs typeface="Poppins Light" panose="020B0604020202020204" charset="0"/>
              </a:rPr>
              <a:t>Centre national de l'immunisation et des maladies respiratoires</a:t>
            </a:r>
          </a:p>
          <a:p>
            <a:pPr marL="0" lvl="0" indent="0">
              <a:lnSpc>
                <a:spcPct val="114000"/>
              </a:lnSpc>
              <a:spcBef>
                <a:spcPts val="0"/>
              </a:spcBef>
              <a:buSzPts val="2400"/>
            </a:pPr>
            <a:r>
              <a:rPr lang="fr-FR">
                <a:latin typeface="Poppins Light" panose="020B0604020202020204" charset="0"/>
                <a:cs typeface="Poppins Light" panose="020B0604020202020204" charset="0"/>
              </a:rPr>
              <a:t>US CDC</a:t>
            </a:r>
            <a:endParaRPr>
              <a:latin typeface="Poppins Light" panose="020B0604020202020204" charset="0"/>
              <a:cs typeface="Poppins Light" panose="020B0604020202020204" charset="0"/>
              <a:sym typeface="Poppins"/>
            </a:endParaRPr>
          </a:p>
        </p:txBody>
      </p:sp>
      <p:sp>
        <p:nvSpPr>
          <p:cNvPr id="3" name="TextBox 2">
            <a:extLst>
              <a:ext uri="{FF2B5EF4-FFF2-40B4-BE49-F238E27FC236}">
                <a16:creationId xmlns:a16="http://schemas.microsoft.com/office/drawing/2014/main" id="{8DF19FB5-4B03-DB7B-18D8-B907A02B53C6}"/>
              </a:ext>
            </a:extLst>
          </p:cNvPr>
          <p:cNvSpPr txBox="1"/>
          <p:nvPr/>
        </p:nvSpPr>
        <p:spPr>
          <a:xfrm>
            <a:off x="135082" y="9785639"/>
            <a:ext cx="356148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92929"/>
                </a:solidFill>
                <a:latin typeface="Poppins"/>
              </a:rPr>
              <a:t>Formation </a:t>
            </a:r>
            <a:r>
              <a:rPr lang="en-US" b="1" dirty="0" err="1">
                <a:solidFill>
                  <a:srgbClr val="292929"/>
                </a:solidFill>
                <a:latin typeface="Poppins"/>
              </a:rPr>
              <a:t>Complète</a:t>
            </a:r>
            <a:r>
              <a:rPr lang="en-US" b="1" dirty="0">
                <a:solidFill>
                  <a:srgbClr val="292929"/>
                </a:solidFill>
                <a:latin typeface="Poppins"/>
                <a:cs typeface="Poppins"/>
              </a:rPr>
              <a:t> 2022</a:t>
            </a:r>
            <a:r>
              <a:rPr lang="en-US" dirty="0">
                <a:latin typeface="Poppins"/>
                <a:cs typeface="Poppins"/>
              </a:rPr>
              <a:t>​</a:t>
            </a:r>
            <a:endParaRPr lang="en-US" dirty="0"/>
          </a:p>
        </p:txBody>
      </p:sp>
    </p:spTree>
    <p:extLst>
      <p:ext uri="{BB962C8B-B14F-4D97-AF65-F5344CB8AC3E}">
        <p14:creationId xmlns:p14="http://schemas.microsoft.com/office/powerpoint/2010/main" val="4025547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2133600" y="547689"/>
            <a:ext cx="14401800" cy="1166812"/>
          </a:xfrm>
        </p:spPr>
        <p:txBody>
          <a:bodyPr/>
          <a:lstStyle/>
          <a:p>
            <a:r>
              <a:rPr lang="fr-FR"/>
              <a:t>Objectifs d’apprentissage</a:t>
            </a: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738188" y="2476500"/>
            <a:ext cx="15773400" cy="5410200"/>
          </a:xfrm>
        </p:spPr>
        <p:txBody>
          <a:bodyPr/>
          <a:lstStyle/>
          <a:p>
            <a:pPr marL="0" indent="0">
              <a:lnSpc>
                <a:spcPct val="150000"/>
              </a:lnSpc>
              <a:buNone/>
            </a:pPr>
            <a:r>
              <a:rPr lang="en-US"/>
              <a:t> </a:t>
            </a:r>
            <a:r>
              <a:rPr lang="en-US" sz="3600"/>
              <a:t>A la fin de </a:t>
            </a:r>
            <a:r>
              <a:rPr lang="fr-FR" sz="3600"/>
              <a:t>cette</a:t>
            </a:r>
            <a:r>
              <a:rPr lang="en-US" sz="3600"/>
              <a:t> session, les participants:​</a:t>
            </a:r>
          </a:p>
          <a:p>
            <a:pPr lvl="1">
              <a:lnSpc>
                <a:spcPct val="150000"/>
              </a:lnSpc>
              <a:buFont typeface="Arial" panose="020B0604020202020204" pitchFamily="34" charset="0"/>
              <a:buChar char="•"/>
            </a:pPr>
            <a:r>
              <a:rPr lang="fr-FR"/>
              <a:t>Pourront décrire ce qu'est l'écoute sociale, son mode de fonctionnement et sa place dans le </a:t>
            </a:r>
            <a:r>
              <a:rPr lang="fr-FR">
                <a:solidFill>
                  <a:schemeClr val="tx1"/>
                </a:solidFill>
              </a:rPr>
              <a:t>contexte global </a:t>
            </a:r>
            <a:r>
              <a:rPr lang="fr-FR"/>
              <a:t>de la gestion des </a:t>
            </a:r>
            <a:r>
              <a:rPr lang="fr-FR" err="1"/>
              <a:t>infodémies</a:t>
            </a:r>
            <a:r>
              <a:rPr lang="fr-FR"/>
              <a:t>.</a:t>
            </a:r>
          </a:p>
          <a:p>
            <a:pPr lvl="1">
              <a:lnSpc>
                <a:spcPct val="150000"/>
              </a:lnSpc>
              <a:buFont typeface="Arial" panose="020B0604020202020204" pitchFamily="34" charset="0"/>
              <a:buChar char="•"/>
            </a:pPr>
            <a:r>
              <a:rPr lang="fr-FR"/>
              <a:t>Pourront comprendre ce qu'est l'analyse intégrée, en quoi elle est nécessaire pour gérer les </a:t>
            </a:r>
            <a:r>
              <a:rPr lang="fr-FR" err="1"/>
              <a:t>infodémies</a:t>
            </a:r>
            <a:r>
              <a:rPr lang="fr-FR"/>
              <a:t>, et les bonnes pratiques méthodologiques pour effectuer une analyse intégrée</a:t>
            </a:r>
            <a:r>
              <a:rPr lang="en-US"/>
              <a:t>​.</a:t>
            </a:r>
            <a:endParaRPr lang="fr-FR"/>
          </a:p>
        </p:txBody>
      </p:sp>
      <p:pic>
        <p:nvPicPr>
          <p:cNvPr id="6" name="Picture 5">
            <a:extLst>
              <a:ext uri="{FF2B5EF4-FFF2-40B4-BE49-F238E27FC236}">
                <a16:creationId xmlns:a16="http://schemas.microsoft.com/office/drawing/2014/main" id="{5BEABA43-FA18-4190-B1C9-C9B2DFFED9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38188" y="547689"/>
            <a:ext cx="1166812" cy="1166812"/>
          </a:xfrm>
          <a:prstGeom prst="rect">
            <a:avLst/>
          </a:prstGeom>
        </p:spPr>
      </p:pic>
      <p:sp>
        <p:nvSpPr>
          <p:cNvPr id="5" name="TextBox 4">
            <a:extLst>
              <a:ext uri="{FF2B5EF4-FFF2-40B4-BE49-F238E27FC236}">
                <a16:creationId xmlns:a16="http://schemas.microsoft.com/office/drawing/2014/main" id="{89A60EB8-2F81-797E-861B-E0E1C67E276C}"/>
              </a:ext>
            </a:extLst>
          </p:cNvPr>
          <p:cNvSpPr txBox="1"/>
          <p:nvPr/>
        </p:nvSpPr>
        <p:spPr>
          <a:xfrm>
            <a:off x="135082" y="9785639"/>
            <a:ext cx="356148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92929"/>
                </a:solidFill>
                <a:latin typeface="Poppins"/>
              </a:rPr>
              <a:t>Formation </a:t>
            </a:r>
            <a:r>
              <a:rPr lang="en-US" b="1" dirty="0" err="1">
                <a:solidFill>
                  <a:srgbClr val="292929"/>
                </a:solidFill>
                <a:latin typeface="Poppins"/>
              </a:rPr>
              <a:t>Complète</a:t>
            </a:r>
            <a:r>
              <a:rPr lang="en-US" b="1" dirty="0">
                <a:solidFill>
                  <a:srgbClr val="292929"/>
                </a:solidFill>
                <a:latin typeface="Poppins"/>
                <a:cs typeface="Poppins"/>
              </a:rPr>
              <a:t> 2022</a:t>
            </a:r>
            <a:r>
              <a:rPr lang="en-US" dirty="0">
                <a:latin typeface="Poppins"/>
                <a:cs typeface="Poppins"/>
              </a:rPr>
              <a:t>​</a:t>
            </a:r>
            <a:endParaRPr lang="en-US" dirty="0"/>
          </a:p>
        </p:txBody>
      </p:sp>
    </p:spTree>
    <p:extLst>
      <p:ext uri="{BB962C8B-B14F-4D97-AF65-F5344CB8AC3E}">
        <p14:creationId xmlns:p14="http://schemas.microsoft.com/office/powerpoint/2010/main" val="24984205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2795F-F790-4C93-8EC9-722BD7B1672A}"/>
              </a:ext>
            </a:extLst>
          </p:cNvPr>
          <p:cNvSpPr txBox="1">
            <a:spLocks/>
          </p:cNvSpPr>
          <p:nvPr/>
        </p:nvSpPr>
        <p:spPr>
          <a:xfrm>
            <a:off x="3352800" y="3924300"/>
            <a:ext cx="11887200" cy="1989137"/>
          </a:xfrm>
          <a:prstGeom prst="rect">
            <a:avLst/>
          </a:prstGeom>
        </p:spPr>
        <p:txBody>
          <a:bodyPr/>
          <a:lstStyle>
            <a:lvl1pPr algn="l" defTabSz="914400" rtl="0" eaLnBrk="1" latinLnBrk="0" hangingPunct="1">
              <a:lnSpc>
                <a:spcPct val="90000"/>
              </a:lnSpc>
              <a:spcBef>
                <a:spcPct val="0"/>
              </a:spcBef>
              <a:buNone/>
              <a:defRPr sz="10800" kern="1200">
                <a:solidFill>
                  <a:schemeClr val="tx1"/>
                </a:solidFill>
                <a:latin typeface="Poppins" pitchFamily="2" charset="77"/>
                <a:ea typeface="+mj-ea"/>
                <a:cs typeface="Poppins" pitchFamily="2" charset="77"/>
              </a:defRPr>
            </a:lvl1pPr>
          </a:lstStyle>
          <a:p>
            <a:r>
              <a:rPr lang="en-US" sz="6500" b="1">
                <a:solidFill>
                  <a:srgbClr val="0B81D5"/>
                </a:solidFill>
                <a:latin typeface="Poppins ExtraBold" pitchFamily="2" charset="77"/>
                <a:cs typeface="Poppins ExtraBold" pitchFamily="2" charset="77"/>
              </a:rPr>
              <a:t>Diapositives </a:t>
            </a:r>
            <a:r>
              <a:rPr lang="en-US" sz="6500" b="1" err="1">
                <a:solidFill>
                  <a:srgbClr val="0B81D5"/>
                </a:solidFill>
                <a:latin typeface="Poppins ExtraBold" pitchFamily="2" charset="77"/>
                <a:cs typeface="Poppins ExtraBold" pitchFamily="2" charset="77"/>
              </a:rPr>
              <a:t>supplémentaires</a:t>
            </a:r>
            <a:endParaRPr lang="en-US" sz="6500" b="1">
              <a:solidFill>
                <a:srgbClr val="0B81D5"/>
              </a:solidFill>
              <a:latin typeface="Poppins ExtraBold" pitchFamily="2" charset="77"/>
              <a:cs typeface="Poppins ExtraBold" pitchFamily="2" charset="77"/>
            </a:endParaRPr>
          </a:p>
        </p:txBody>
      </p:sp>
      <p:sp>
        <p:nvSpPr>
          <p:cNvPr id="4" name="TextBox 3">
            <a:extLst>
              <a:ext uri="{FF2B5EF4-FFF2-40B4-BE49-F238E27FC236}">
                <a16:creationId xmlns:a16="http://schemas.microsoft.com/office/drawing/2014/main" id="{2BCC6248-8474-93F4-D32A-05EDF9ED0827}"/>
              </a:ext>
            </a:extLst>
          </p:cNvPr>
          <p:cNvSpPr txBox="1"/>
          <p:nvPr/>
        </p:nvSpPr>
        <p:spPr>
          <a:xfrm>
            <a:off x="135082" y="9785639"/>
            <a:ext cx="3561484" cy="369332"/>
          </a:xfrm>
          <a:prstGeom prst="rect">
            <a:avLst/>
          </a:prstGeom>
          <a:solidFill>
            <a:schemeClr val="accent1">
              <a:lumMod val="5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FFFFFF"/>
                </a:solidFill>
                <a:latin typeface="Poppins"/>
              </a:rPr>
              <a:t>Formation </a:t>
            </a:r>
            <a:r>
              <a:rPr lang="en-US" b="1" dirty="0" err="1">
                <a:solidFill>
                  <a:srgbClr val="FFFFFF"/>
                </a:solidFill>
                <a:latin typeface="Poppins"/>
              </a:rPr>
              <a:t>Complète</a:t>
            </a:r>
            <a:r>
              <a:rPr lang="en-US" b="1" dirty="0">
                <a:solidFill>
                  <a:srgbClr val="FFFFFF"/>
                </a:solidFill>
                <a:latin typeface="Poppins"/>
                <a:cs typeface="Poppins"/>
              </a:rPr>
              <a:t> 2022</a:t>
            </a:r>
            <a:r>
              <a:rPr lang="en-US" dirty="0">
                <a:solidFill>
                  <a:srgbClr val="FFFFFF"/>
                </a:solidFill>
                <a:latin typeface="Poppins"/>
                <a:cs typeface="Poppins"/>
              </a:rPr>
              <a:t>​</a:t>
            </a:r>
            <a:endParaRPr lang="en-US" dirty="0">
              <a:solidFill>
                <a:srgbClr val="FFFFFF"/>
              </a:solidFill>
            </a:endParaRPr>
          </a:p>
        </p:txBody>
      </p:sp>
    </p:spTree>
    <p:extLst>
      <p:ext uri="{BB962C8B-B14F-4D97-AF65-F5344CB8AC3E}">
        <p14:creationId xmlns:p14="http://schemas.microsoft.com/office/powerpoint/2010/main" val="27679966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TextBox 98">
            <a:extLst>
              <a:ext uri="{FF2B5EF4-FFF2-40B4-BE49-F238E27FC236}">
                <a16:creationId xmlns:a16="http://schemas.microsoft.com/office/drawing/2014/main" id="{40525450-C354-4CE7-959E-3E7CD9FCEAF5}"/>
              </a:ext>
            </a:extLst>
          </p:cNvPr>
          <p:cNvSpPr txBox="1"/>
          <p:nvPr/>
        </p:nvSpPr>
        <p:spPr>
          <a:xfrm>
            <a:off x="15100219" y="8882415"/>
            <a:ext cx="1646285" cy="300082"/>
          </a:xfrm>
          <a:prstGeom prst="rect">
            <a:avLst/>
          </a:prstGeom>
          <a:noFill/>
        </p:spPr>
        <p:txBody>
          <a:bodyPr wrap="none" rtlCol="0">
            <a:spAutoFit/>
          </a:bodyPr>
          <a:lstStyle/>
          <a:p>
            <a:pPr defTabSz="1371600">
              <a:defRPr/>
            </a:pPr>
            <a:r>
              <a:rPr lang="en-US" sz="1350">
                <a:solidFill>
                  <a:prstClr val="black"/>
                </a:solidFill>
                <a:latin typeface="Calibri" panose="020F0502020204030204"/>
              </a:rPr>
              <a:t>© WHO / Sam </a:t>
            </a:r>
            <a:r>
              <a:rPr lang="en-US" sz="1350" err="1">
                <a:solidFill>
                  <a:prstClr val="black"/>
                </a:solidFill>
                <a:latin typeface="Calibri" panose="020F0502020204030204"/>
              </a:rPr>
              <a:t>Bradd</a:t>
            </a:r>
            <a:endParaRPr lang="en-GB" sz="1350">
              <a:solidFill>
                <a:prstClr val="black"/>
              </a:solidFill>
              <a:latin typeface="Calibri" panose="020F0502020204030204"/>
            </a:endParaRPr>
          </a:p>
        </p:txBody>
      </p:sp>
      <p:pic>
        <p:nvPicPr>
          <p:cNvPr id="93" name="Picture 92" descr="A group of people holding umbrellas&#10;&#10;Description automatically generated with medium confidence">
            <a:extLst>
              <a:ext uri="{FF2B5EF4-FFF2-40B4-BE49-F238E27FC236}">
                <a16:creationId xmlns:a16="http://schemas.microsoft.com/office/drawing/2014/main" id="{81AC9D32-5BA5-4223-9DE5-F055C9D0B4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81699" y="2514568"/>
            <a:ext cx="6967478" cy="6967478"/>
          </a:xfrm>
          <a:prstGeom prst="rect">
            <a:avLst/>
          </a:prstGeom>
        </p:spPr>
      </p:pic>
      <p:sp>
        <p:nvSpPr>
          <p:cNvPr id="2" name="Title 1"/>
          <p:cNvSpPr>
            <a:spLocks noGrp="1"/>
          </p:cNvSpPr>
          <p:nvPr>
            <p:ph type="title"/>
          </p:nvPr>
        </p:nvSpPr>
        <p:spPr>
          <a:xfrm>
            <a:off x="973104" y="723900"/>
            <a:ext cx="17086296" cy="1600200"/>
          </a:xfrm>
        </p:spPr>
        <p:txBody>
          <a:bodyPr/>
          <a:lstStyle/>
          <a:p>
            <a:r>
              <a:rPr lang="fr-FR" sz="6000"/>
              <a:t>Analyse approfondie: identification des thèmes et triangulation</a:t>
            </a:r>
            <a:br>
              <a:rPr lang="en-US" sz="6000"/>
            </a:br>
            <a:endParaRPr lang="en-US" sz="6000"/>
          </a:p>
        </p:txBody>
      </p:sp>
      <p:sp>
        <p:nvSpPr>
          <p:cNvPr id="4" name="TextBox 3">
            <a:extLst>
              <a:ext uri="{FF2B5EF4-FFF2-40B4-BE49-F238E27FC236}">
                <a16:creationId xmlns:a16="http://schemas.microsoft.com/office/drawing/2014/main" id="{99567B8C-B790-BD51-E0C5-F3FF51509A3E}"/>
              </a:ext>
            </a:extLst>
          </p:cNvPr>
          <p:cNvSpPr txBox="1"/>
          <p:nvPr/>
        </p:nvSpPr>
        <p:spPr>
          <a:xfrm>
            <a:off x="135082" y="9785639"/>
            <a:ext cx="356148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000000"/>
                </a:solidFill>
                <a:latin typeface="Poppins"/>
              </a:rPr>
              <a:t>Formation </a:t>
            </a:r>
            <a:r>
              <a:rPr lang="en-US" b="1" dirty="0" err="1">
                <a:solidFill>
                  <a:srgbClr val="000000"/>
                </a:solidFill>
                <a:latin typeface="Poppins"/>
              </a:rPr>
              <a:t>Complète</a:t>
            </a:r>
            <a:r>
              <a:rPr lang="en-US" b="1" dirty="0">
                <a:solidFill>
                  <a:srgbClr val="000000"/>
                </a:solidFill>
                <a:latin typeface="Poppins"/>
                <a:cs typeface="Poppins"/>
              </a:rPr>
              <a:t> 2022</a:t>
            </a:r>
            <a:r>
              <a:rPr lang="en-US" dirty="0">
                <a:solidFill>
                  <a:srgbClr val="000000"/>
                </a:solidFill>
                <a:latin typeface="Poppins"/>
                <a:cs typeface="Poppins"/>
              </a:rPr>
              <a:t>​</a:t>
            </a:r>
            <a:endParaRPr lang="en-US" dirty="0">
              <a:solidFill>
                <a:srgbClr val="000000"/>
              </a:solidFill>
            </a:endParaRPr>
          </a:p>
        </p:txBody>
      </p:sp>
    </p:spTree>
    <p:extLst>
      <p:ext uri="{BB962C8B-B14F-4D97-AF65-F5344CB8AC3E}">
        <p14:creationId xmlns:p14="http://schemas.microsoft.com/office/powerpoint/2010/main" val="26608383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DCA97ECE-69BF-4215-99EF-B255728A0FF5}"/>
              </a:ext>
            </a:extLst>
          </p:cNvPr>
          <p:cNvSpPr txBox="1">
            <a:spLocks/>
          </p:cNvSpPr>
          <p:nvPr/>
        </p:nvSpPr>
        <p:spPr>
          <a:xfrm>
            <a:off x="685800" y="1914197"/>
            <a:ext cx="7764945" cy="716225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r>
              <a:rPr lang="fr-FR" sz="2400" b="1">
                <a:solidFill>
                  <a:srgbClr val="44546A">
                    <a:lumMod val="50000"/>
                  </a:srgbClr>
                </a:solidFill>
                <a:latin typeface="Arial" panose="020B0604020202020204" pitchFamily="34" charset="0"/>
                <a:cs typeface="Arial" panose="020B0604020202020204" pitchFamily="34" charset="0"/>
              </a:rPr>
              <a:t>Données du suivi des médias</a:t>
            </a:r>
            <a:r>
              <a:rPr lang="en-US" sz="2400" b="1">
                <a:solidFill>
                  <a:srgbClr val="44546A">
                    <a:lumMod val="50000"/>
                  </a:srgbClr>
                </a:solidFill>
                <a:latin typeface="Arial" panose="020B0604020202020204" pitchFamily="34" charset="0"/>
                <a:cs typeface="Arial" panose="020B0604020202020204" pitchFamily="34" charset="0"/>
              </a:rPr>
              <a:t>:</a:t>
            </a:r>
          </a:p>
          <a:p>
            <a:pPr defTabSz="1371600">
              <a:defRPr/>
            </a:pPr>
            <a:endParaRPr lang="en-US" sz="2400">
              <a:solidFill>
                <a:srgbClr val="44546A">
                  <a:lumMod val="50000"/>
                </a:srgbClr>
              </a:solidFill>
              <a:latin typeface="Arial" panose="020B0604020202020204" pitchFamily="34" charset="0"/>
              <a:cs typeface="Arial" panose="020B0604020202020204" pitchFamily="34" charset="0"/>
            </a:endParaRPr>
          </a:p>
          <a:p>
            <a:pPr marL="685800" indent="-685800" defTabSz="1371600">
              <a:buFont typeface="Arial"/>
              <a:buAutoNum type="arabicPeriod"/>
              <a:defRPr/>
            </a:pPr>
            <a:r>
              <a:rPr lang="en-US" sz="2400" i="1">
                <a:solidFill>
                  <a:srgbClr val="44546A">
                    <a:lumMod val="50000"/>
                  </a:srgbClr>
                </a:solidFill>
                <a:latin typeface="Arial" panose="020B0604020202020204" pitchFamily="34" charset="0"/>
                <a:cs typeface="Arial" panose="020B0604020202020204" pitchFamily="34" charset="0"/>
              </a:rPr>
              <a:t>Source A: </a:t>
            </a:r>
            <a:r>
              <a:rPr lang="fr-FR" sz="2300">
                <a:solidFill>
                  <a:srgbClr val="44546A">
                    <a:lumMod val="50000"/>
                  </a:srgbClr>
                </a:solidFill>
                <a:latin typeface="Arial" panose="020B0604020202020204" pitchFamily="34" charset="0"/>
                <a:cs typeface="Arial" panose="020B0604020202020204" pitchFamily="34" charset="0"/>
              </a:rPr>
              <a:t>Les sites de vaccination de North City passent de la prise de rendez-vous à l'accueil sans rendez-vous</a:t>
            </a:r>
            <a:r>
              <a:rPr lang="fr-FR" sz="2400">
                <a:solidFill>
                  <a:srgbClr val="44546A">
                    <a:lumMod val="50000"/>
                  </a:srgbClr>
                </a:solidFill>
                <a:latin typeface="Arial" panose="020B0604020202020204" pitchFamily="34" charset="0"/>
                <a:cs typeface="Arial" panose="020B0604020202020204" pitchFamily="34" charset="0"/>
              </a:rPr>
              <a:t>.</a:t>
            </a:r>
            <a:endParaRPr lang="en-US" sz="2400">
              <a:solidFill>
                <a:srgbClr val="44546A">
                  <a:lumMod val="50000"/>
                </a:srgbClr>
              </a:solidFill>
              <a:latin typeface="Arial" panose="020B0604020202020204" pitchFamily="34" charset="0"/>
              <a:cs typeface="Arial" panose="020B0604020202020204" pitchFamily="34" charset="0"/>
            </a:endParaRPr>
          </a:p>
          <a:p>
            <a:pPr marL="685800" indent="-685800" defTabSz="1371600">
              <a:buFont typeface="Wingdings" panose="05000000000000000000" pitchFamily="2" charset="2"/>
              <a:buAutoNum type="arabicPeriod"/>
              <a:defRPr/>
            </a:pPr>
            <a:r>
              <a:rPr lang="en-US" sz="2400" i="1">
                <a:solidFill>
                  <a:srgbClr val="44546A">
                    <a:lumMod val="50000"/>
                  </a:srgbClr>
                </a:solidFill>
                <a:latin typeface="Arial" panose="020B0604020202020204" pitchFamily="34" charset="0"/>
                <a:cs typeface="Arial" panose="020B0604020202020204" pitchFamily="34" charset="0"/>
              </a:rPr>
              <a:t>Source B: </a:t>
            </a:r>
            <a:r>
              <a:rPr lang="fr-FR" sz="2400">
                <a:solidFill>
                  <a:srgbClr val="44546A">
                    <a:lumMod val="50000"/>
                  </a:srgbClr>
                </a:solidFill>
                <a:latin typeface="Arial" panose="020B0604020202020204" pitchFamily="34" charset="0"/>
                <a:cs typeface="Arial" panose="020B0604020202020204" pitchFamily="34" charset="0"/>
              </a:rPr>
              <a:t>Le Musée d'histoire naturelle offre des billets gratuits aux visiteurs qui se font vacciner sur place</a:t>
            </a:r>
            <a:r>
              <a:rPr lang="en-US" sz="2400">
                <a:solidFill>
                  <a:srgbClr val="44546A">
                    <a:lumMod val="50000"/>
                  </a:srgbClr>
                </a:solidFill>
                <a:latin typeface="Arial" panose="020B0604020202020204" pitchFamily="34" charset="0"/>
                <a:cs typeface="Arial" panose="020B0604020202020204" pitchFamily="34" charset="0"/>
              </a:rPr>
              <a:t>.</a:t>
            </a:r>
          </a:p>
          <a:p>
            <a:pPr marL="685800" indent="-685800" defTabSz="1371600">
              <a:buFont typeface="Arial"/>
              <a:buAutoNum type="arabicPeriod"/>
              <a:defRPr/>
            </a:pPr>
            <a:r>
              <a:rPr lang="en-US" sz="2400" i="1">
                <a:solidFill>
                  <a:srgbClr val="44546A">
                    <a:lumMod val="50000"/>
                  </a:srgbClr>
                </a:solidFill>
                <a:latin typeface="Arial" panose="020B0604020202020204" pitchFamily="34" charset="0"/>
                <a:cs typeface="Arial" panose="020B0604020202020204" pitchFamily="34" charset="0"/>
              </a:rPr>
              <a:t>Source C: </a:t>
            </a:r>
            <a:r>
              <a:rPr lang="fr-FR" sz="2400">
                <a:solidFill>
                  <a:srgbClr val="44546A">
                    <a:lumMod val="50000"/>
                  </a:srgbClr>
                </a:solidFill>
                <a:latin typeface="Arial" panose="020B0604020202020204" pitchFamily="34" charset="0"/>
                <a:cs typeface="Arial" panose="020B0604020202020204" pitchFamily="34" charset="0"/>
              </a:rPr>
              <a:t>L'école interdit les enseignants vaccinés, par crainte des propagations virales affectant les enfants.</a:t>
            </a:r>
            <a:r>
              <a:rPr lang="en-US" sz="2400">
                <a:solidFill>
                  <a:srgbClr val="44546A">
                    <a:lumMod val="50000"/>
                  </a:srgbClr>
                </a:solidFill>
                <a:latin typeface="Arial" panose="020B0604020202020204" pitchFamily="34" charset="0"/>
                <a:cs typeface="Arial" panose="020B0604020202020204" pitchFamily="34" charset="0"/>
              </a:rPr>
              <a:t>.</a:t>
            </a:r>
          </a:p>
          <a:p>
            <a:pPr marL="685800" indent="-685800" defTabSz="1371600">
              <a:buFont typeface="Arial"/>
              <a:buAutoNum type="arabicPeriod"/>
              <a:defRPr/>
            </a:pPr>
            <a:r>
              <a:rPr lang="en-US" sz="2400" i="1">
                <a:solidFill>
                  <a:srgbClr val="44546A">
                    <a:lumMod val="50000"/>
                  </a:srgbClr>
                </a:solidFill>
                <a:latin typeface="Arial" panose="020B0604020202020204" pitchFamily="34" charset="0"/>
                <a:cs typeface="Arial" panose="020B0604020202020204" pitchFamily="34" charset="0"/>
              </a:rPr>
              <a:t>Source D: </a:t>
            </a:r>
            <a:r>
              <a:rPr lang="fr-FR" sz="2400">
                <a:solidFill>
                  <a:srgbClr val="44546A">
                    <a:lumMod val="50000"/>
                  </a:srgbClr>
                </a:solidFill>
                <a:latin typeface="Arial" panose="020B0604020202020204" pitchFamily="34" charset="0"/>
                <a:cs typeface="Arial" panose="020B0604020202020204" pitchFamily="34" charset="0"/>
              </a:rPr>
              <a:t>Le comté de South County va payer les habitants pour qu'ils se fassent vacciner contre le COVID-19.</a:t>
            </a:r>
            <a:endParaRPr lang="en-US" sz="2400">
              <a:solidFill>
                <a:srgbClr val="44546A">
                  <a:lumMod val="50000"/>
                </a:srgbClr>
              </a:solidFill>
              <a:latin typeface="Arial" panose="020B0604020202020204" pitchFamily="34" charset="0"/>
              <a:cs typeface="Arial" panose="020B0604020202020204" pitchFamily="34" charset="0"/>
            </a:endParaRPr>
          </a:p>
          <a:p>
            <a:pPr marL="685800" indent="-685800" defTabSz="1371600">
              <a:buFont typeface="Wingdings" panose="05000000000000000000" pitchFamily="2" charset="2"/>
              <a:buAutoNum type="arabicPeriod"/>
              <a:defRPr/>
            </a:pPr>
            <a:r>
              <a:rPr lang="en-US" sz="2400" i="1">
                <a:solidFill>
                  <a:srgbClr val="44546A">
                    <a:lumMod val="50000"/>
                  </a:srgbClr>
                </a:solidFill>
                <a:latin typeface="Arial" panose="020B0604020202020204" pitchFamily="34" charset="0"/>
                <a:cs typeface="Arial" panose="020B0604020202020204" pitchFamily="34" charset="0"/>
              </a:rPr>
              <a:t>Source E: </a:t>
            </a:r>
            <a:r>
              <a:rPr lang="fr-FR" sz="2400">
                <a:solidFill>
                  <a:srgbClr val="44546A">
                    <a:lumMod val="50000"/>
                  </a:srgbClr>
                </a:solidFill>
                <a:latin typeface="Arial" panose="020B0604020202020204" pitchFamily="34" charset="0"/>
                <a:cs typeface="Arial" panose="020B0604020202020204" pitchFamily="34" charset="0"/>
              </a:rPr>
              <a:t>Les employeurs proposent aux employés de se faire vacciner sur place.</a:t>
            </a:r>
            <a:endParaRPr lang="en-US" sz="2400">
              <a:solidFill>
                <a:srgbClr val="44546A">
                  <a:lumMod val="50000"/>
                </a:srgbClr>
              </a:solidFill>
              <a:latin typeface="Arial" panose="020B0604020202020204" pitchFamily="34" charset="0"/>
              <a:cs typeface="Arial" panose="020B0604020202020204" pitchFamily="34" charset="0"/>
            </a:endParaRPr>
          </a:p>
          <a:p>
            <a:pPr defTabSz="1371600">
              <a:defRPr/>
            </a:pPr>
            <a:endParaRPr lang="en-US" sz="2400">
              <a:solidFill>
                <a:srgbClr val="44546A">
                  <a:lumMod val="50000"/>
                </a:srgbClr>
              </a:solidFill>
              <a:latin typeface="Arial" panose="020B0604020202020204" pitchFamily="34" charset="0"/>
              <a:cs typeface="Arial" panose="020B0604020202020204" pitchFamily="34" charset="0"/>
            </a:endParaRPr>
          </a:p>
        </p:txBody>
      </p:sp>
      <p:sp>
        <p:nvSpPr>
          <p:cNvPr id="13" name="Text Placeholder 2">
            <a:extLst>
              <a:ext uri="{FF2B5EF4-FFF2-40B4-BE49-F238E27FC236}">
                <a16:creationId xmlns:a16="http://schemas.microsoft.com/office/drawing/2014/main" id="{F4950017-EDE8-462F-8908-02072AB5CCC7}"/>
              </a:ext>
            </a:extLst>
          </p:cNvPr>
          <p:cNvSpPr txBox="1">
            <a:spLocks/>
          </p:cNvSpPr>
          <p:nvPr/>
        </p:nvSpPr>
        <p:spPr bwMode="auto">
          <a:xfrm>
            <a:off x="9383440" y="1866900"/>
            <a:ext cx="7903451"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lvl1pPr marL="306910" indent="-306910" algn="l" rtl="0" eaLnBrk="0" fontAlgn="base" hangingPunct="0">
              <a:spcBef>
                <a:spcPct val="20000"/>
              </a:spcBef>
              <a:spcAft>
                <a:spcPct val="0"/>
              </a:spcAft>
              <a:buClr>
                <a:srgbClr val="005DAA"/>
              </a:buClr>
              <a:buFont typeface="Wingdings" panose="05000000000000000000" pitchFamily="2" charset="2"/>
              <a:buChar char="§"/>
              <a:defRPr sz="2667" kern="1200">
                <a:solidFill>
                  <a:srgbClr val="2D2D2D"/>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532E63"/>
              </a:buClr>
              <a:buFont typeface="Arial" panose="020B0604020202020204" pitchFamily="34" charset="0"/>
              <a:buChar char="–"/>
              <a:defRPr sz="2667" kern="1200">
                <a:solidFill>
                  <a:srgbClr val="2D2D2D"/>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Clr>
                <a:srgbClr val="9A3B26"/>
              </a:buClr>
              <a:buFont typeface="Arial" panose="020B0604020202020204" pitchFamily="34" charset="0"/>
              <a:buChar char="•"/>
              <a:defRPr sz="2667" kern="1200">
                <a:solidFill>
                  <a:srgbClr val="2D2D2D"/>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defTabSz="1371600">
              <a:buNone/>
              <a:defRPr/>
            </a:pPr>
            <a:r>
              <a:rPr lang="fr-FR" sz="2400" b="1">
                <a:solidFill>
                  <a:srgbClr val="44546A">
                    <a:lumMod val="50000"/>
                  </a:srgbClr>
                </a:solidFill>
                <a:latin typeface="Arial" panose="020B0604020202020204" pitchFamily="34" charset="0"/>
                <a:cs typeface="Arial" panose="020B0604020202020204" pitchFamily="34" charset="0"/>
              </a:rPr>
              <a:t>Données de la ligne d’assistance COVID-19 (appels téléphoniques) :</a:t>
            </a:r>
            <a:endParaRPr lang="en-US" sz="2400">
              <a:solidFill>
                <a:srgbClr val="44546A">
                  <a:lumMod val="50000"/>
                </a:srgbClr>
              </a:solidFill>
              <a:latin typeface="Arial" panose="020B0604020202020204" pitchFamily="34" charset="0"/>
              <a:cs typeface="Arial" panose="020B0604020202020204" pitchFamily="34" charset="0"/>
            </a:endParaRPr>
          </a:p>
          <a:p>
            <a:pPr marL="685800" indent="-685800" defTabSz="1371600">
              <a:buFont typeface="Wingdings" panose="05000000000000000000" pitchFamily="2" charset="2"/>
              <a:buAutoNum type="arabicPeriod"/>
              <a:defRPr/>
            </a:pPr>
            <a:r>
              <a:rPr lang="fr-FR" sz="2400">
                <a:solidFill>
                  <a:srgbClr val="44546A">
                    <a:lumMod val="50000"/>
                  </a:srgbClr>
                </a:solidFill>
                <a:latin typeface="Arial" panose="020B0604020202020204" pitchFamily="34" charset="0"/>
                <a:cs typeface="Arial" panose="020B0604020202020204" pitchFamily="34" charset="0"/>
              </a:rPr>
              <a:t>Devrai-je recevoir des doses de rappel du vaccin pour le reste de ma vie ?</a:t>
            </a:r>
          </a:p>
          <a:p>
            <a:pPr marL="685800" indent="-685800" defTabSz="1371600">
              <a:buFont typeface="Wingdings" panose="05000000000000000000" pitchFamily="2" charset="2"/>
              <a:buAutoNum type="arabicPeriod"/>
              <a:defRPr/>
            </a:pPr>
            <a:r>
              <a:rPr lang="fr-FR" sz="2400">
                <a:solidFill>
                  <a:srgbClr val="44546A">
                    <a:lumMod val="50000"/>
                  </a:srgbClr>
                </a:solidFill>
                <a:latin typeface="Arial" panose="020B0604020202020204" pitchFamily="34" charset="0"/>
                <a:cs typeface="Arial" panose="020B0604020202020204" pitchFamily="34" charset="0"/>
              </a:rPr>
              <a:t>Je veux être enceinte, mais j'ai peur de contracter le COVID-19 auprès de personnes vaccinées. Dois-je éviter les personnes vaccinées ?</a:t>
            </a:r>
          </a:p>
          <a:p>
            <a:pPr marL="685800" indent="-685800" defTabSz="1371600">
              <a:buFont typeface="Wingdings" panose="05000000000000000000" pitchFamily="2" charset="2"/>
              <a:buAutoNum type="arabicPeriod"/>
              <a:defRPr/>
            </a:pPr>
            <a:r>
              <a:rPr lang="fr-FR" sz="2400">
                <a:solidFill>
                  <a:srgbClr val="44546A">
                    <a:lumMod val="50000"/>
                  </a:srgbClr>
                </a:solidFill>
                <a:latin typeface="Arial" panose="020B0604020202020204" pitchFamily="34" charset="0"/>
                <a:cs typeface="Arial" panose="020B0604020202020204" pitchFamily="34" charset="0"/>
              </a:rPr>
              <a:t>J'ai entendu dire que certaines personnes vaccinées attrapent encore le COVID-19. Cela signifie-t-il que mon vaccin n'a pas fonctionné ?</a:t>
            </a:r>
            <a:endParaRPr lang="en-US" sz="2400">
              <a:solidFill>
                <a:srgbClr val="44546A">
                  <a:lumMod val="50000"/>
                </a:srgbClr>
              </a:solidFill>
              <a:latin typeface="Arial" panose="020B0604020202020204" pitchFamily="34" charset="0"/>
              <a:cs typeface="Arial" panose="020B0604020202020204" pitchFamily="34" charset="0"/>
            </a:endParaRPr>
          </a:p>
          <a:p>
            <a:pPr marL="685800" indent="-685800" defTabSz="1371600">
              <a:buFont typeface="Wingdings" panose="05000000000000000000" pitchFamily="2" charset="2"/>
              <a:buAutoNum type="arabicPeriod"/>
              <a:defRPr/>
            </a:pPr>
            <a:r>
              <a:rPr lang="fr-FR" sz="2400">
                <a:solidFill>
                  <a:srgbClr val="44546A">
                    <a:lumMod val="50000"/>
                  </a:srgbClr>
                </a:solidFill>
                <a:latin typeface="Arial" panose="020B0604020202020204" pitchFamily="34" charset="0"/>
                <a:cs typeface="Arial" panose="020B0604020202020204" pitchFamily="34" charset="0"/>
              </a:rPr>
              <a:t>Mes enfants peuvent-ils côtoyer sans danger des adultes vaccinés qui pourraient propager le virus ?</a:t>
            </a:r>
            <a:endParaRPr lang="en-US" sz="2400">
              <a:solidFill>
                <a:srgbClr val="44546A">
                  <a:lumMod val="50000"/>
                </a:srgbClr>
              </a:solidFill>
              <a:latin typeface="Arial" panose="020B0604020202020204" pitchFamily="34" charset="0"/>
              <a:cs typeface="Arial" panose="020B0604020202020204" pitchFamily="34" charset="0"/>
            </a:endParaRPr>
          </a:p>
          <a:p>
            <a:pPr marL="685800" indent="-685800" defTabSz="1371600">
              <a:buFont typeface="Wingdings" panose="05000000000000000000" pitchFamily="2" charset="2"/>
              <a:buAutoNum type="arabicPeriod"/>
              <a:defRPr/>
            </a:pPr>
            <a:r>
              <a:rPr lang="fr-FR" sz="2400">
                <a:solidFill>
                  <a:srgbClr val="44546A">
                    <a:lumMod val="50000"/>
                  </a:srgbClr>
                </a:solidFill>
                <a:latin typeface="Arial" panose="020B0604020202020204" pitchFamily="34" charset="0"/>
                <a:cs typeface="Arial" panose="020B0604020202020204" pitchFamily="34" charset="0"/>
              </a:rPr>
              <a:t>Si la plupart des adultes sont vaccinés, quel est l'intérêt pour mon enfant de se faire vacciner ?</a:t>
            </a:r>
            <a:endParaRPr lang="en-US" sz="2400">
              <a:solidFill>
                <a:srgbClr val="44546A">
                  <a:lumMod val="50000"/>
                </a:srgbClr>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p:txBody>
          <a:bodyPr lIns="91440" tIns="45720" rIns="91440" bIns="45720" anchor="t"/>
          <a:lstStyle/>
          <a:p>
            <a:r>
              <a:rPr lang="en-US">
                <a:latin typeface="Poppins"/>
                <a:cs typeface="Poppins"/>
              </a:rPr>
              <a:t>Identification des thèmes</a:t>
            </a:r>
            <a:br>
              <a:rPr lang="en-US"/>
            </a:br>
            <a:endParaRPr lang="en-US"/>
          </a:p>
        </p:txBody>
      </p:sp>
      <p:sp>
        <p:nvSpPr>
          <p:cNvPr id="6" name="TextBox 5">
            <a:extLst>
              <a:ext uri="{FF2B5EF4-FFF2-40B4-BE49-F238E27FC236}">
                <a16:creationId xmlns:a16="http://schemas.microsoft.com/office/drawing/2014/main" id="{3FCEFFB4-BF78-9A98-E5B5-6FC1B3C70F0A}"/>
              </a:ext>
            </a:extLst>
          </p:cNvPr>
          <p:cNvSpPr txBox="1"/>
          <p:nvPr/>
        </p:nvSpPr>
        <p:spPr>
          <a:xfrm>
            <a:off x="135082" y="9785639"/>
            <a:ext cx="356148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000000"/>
                </a:solidFill>
                <a:latin typeface="Poppins"/>
              </a:rPr>
              <a:t>Formation </a:t>
            </a:r>
            <a:r>
              <a:rPr lang="en-US" b="1" dirty="0" err="1">
                <a:solidFill>
                  <a:srgbClr val="000000"/>
                </a:solidFill>
                <a:latin typeface="Poppins"/>
              </a:rPr>
              <a:t>Complète</a:t>
            </a:r>
            <a:r>
              <a:rPr lang="en-US" b="1" dirty="0">
                <a:solidFill>
                  <a:srgbClr val="000000"/>
                </a:solidFill>
                <a:latin typeface="Poppins"/>
                <a:cs typeface="Poppins"/>
              </a:rPr>
              <a:t> 2022</a:t>
            </a:r>
            <a:r>
              <a:rPr lang="en-US" dirty="0">
                <a:solidFill>
                  <a:srgbClr val="000000"/>
                </a:solidFill>
                <a:latin typeface="Poppins"/>
                <a:cs typeface="Poppins"/>
              </a:rPr>
              <a:t>​</a:t>
            </a:r>
            <a:endParaRPr lang="en-US" dirty="0">
              <a:solidFill>
                <a:srgbClr val="000000"/>
              </a:solidFill>
            </a:endParaRPr>
          </a:p>
        </p:txBody>
      </p:sp>
    </p:spTree>
    <p:extLst>
      <p:ext uri="{BB962C8B-B14F-4D97-AF65-F5344CB8AC3E}">
        <p14:creationId xmlns:p14="http://schemas.microsoft.com/office/powerpoint/2010/main" val="38570554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DCA97ECE-69BF-4215-99EF-B255728A0FF5}"/>
              </a:ext>
            </a:extLst>
          </p:cNvPr>
          <p:cNvSpPr txBox="1">
            <a:spLocks/>
          </p:cNvSpPr>
          <p:nvPr/>
        </p:nvSpPr>
        <p:spPr>
          <a:xfrm>
            <a:off x="685800" y="1914197"/>
            <a:ext cx="7764945" cy="716225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r>
              <a:rPr lang="fr-FR" sz="2400" b="1">
                <a:solidFill>
                  <a:srgbClr val="44546A">
                    <a:lumMod val="50000"/>
                  </a:srgbClr>
                </a:solidFill>
                <a:latin typeface="Arial" panose="020B0604020202020204" pitchFamily="34" charset="0"/>
                <a:cs typeface="Arial" panose="020B0604020202020204" pitchFamily="34" charset="0"/>
              </a:rPr>
              <a:t>Données du suivi des médias</a:t>
            </a:r>
            <a:r>
              <a:rPr lang="en-US" sz="2400" b="1">
                <a:solidFill>
                  <a:srgbClr val="44546A">
                    <a:lumMod val="50000"/>
                  </a:srgbClr>
                </a:solidFill>
                <a:latin typeface="Arial" panose="020B0604020202020204" pitchFamily="34" charset="0"/>
                <a:cs typeface="Arial" panose="020B0604020202020204" pitchFamily="34" charset="0"/>
              </a:rPr>
              <a:t>:</a:t>
            </a:r>
          </a:p>
          <a:p>
            <a:pPr defTabSz="1371600">
              <a:defRPr/>
            </a:pPr>
            <a:endParaRPr lang="en-US" sz="2400">
              <a:solidFill>
                <a:srgbClr val="44546A">
                  <a:lumMod val="50000"/>
                </a:srgbClr>
              </a:solidFill>
              <a:latin typeface="Arial" panose="020B0604020202020204" pitchFamily="34" charset="0"/>
              <a:cs typeface="Arial" panose="020B0604020202020204" pitchFamily="34" charset="0"/>
            </a:endParaRPr>
          </a:p>
          <a:p>
            <a:pPr marL="685800" indent="-685800" defTabSz="1371600">
              <a:buFont typeface="Arial"/>
              <a:buAutoNum type="arabicPeriod"/>
              <a:defRPr/>
            </a:pPr>
            <a:r>
              <a:rPr lang="en-US" sz="2400" b="1" i="1">
                <a:solidFill>
                  <a:srgbClr val="44546A">
                    <a:lumMod val="50000"/>
                  </a:srgbClr>
                </a:solidFill>
                <a:latin typeface="Arial" panose="020B0604020202020204" pitchFamily="34" charset="0"/>
                <a:cs typeface="Arial" panose="020B0604020202020204" pitchFamily="34" charset="0"/>
              </a:rPr>
              <a:t>Source A: </a:t>
            </a:r>
            <a:r>
              <a:rPr lang="fr-FR" sz="2300" b="1">
                <a:solidFill>
                  <a:srgbClr val="44546A">
                    <a:lumMod val="50000"/>
                  </a:srgbClr>
                </a:solidFill>
                <a:latin typeface="Arial" panose="020B0604020202020204" pitchFamily="34" charset="0"/>
                <a:cs typeface="Arial" panose="020B0604020202020204" pitchFamily="34" charset="0"/>
              </a:rPr>
              <a:t>Les sites de vaccination de North City passent de la prise de rendez-vous à l'accueil sans rendez-vous</a:t>
            </a:r>
            <a:r>
              <a:rPr lang="fr-FR" sz="2400" b="1">
                <a:solidFill>
                  <a:srgbClr val="44546A">
                    <a:lumMod val="50000"/>
                  </a:srgbClr>
                </a:solidFill>
                <a:latin typeface="Arial" panose="020B0604020202020204" pitchFamily="34" charset="0"/>
                <a:cs typeface="Arial" panose="020B0604020202020204" pitchFamily="34" charset="0"/>
              </a:rPr>
              <a:t>.</a:t>
            </a:r>
            <a:endParaRPr lang="en-US" sz="2400" b="1">
              <a:solidFill>
                <a:srgbClr val="44546A">
                  <a:lumMod val="50000"/>
                </a:srgbClr>
              </a:solidFill>
              <a:latin typeface="Arial" panose="020B0604020202020204" pitchFamily="34" charset="0"/>
              <a:cs typeface="Arial" panose="020B0604020202020204" pitchFamily="34" charset="0"/>
            </a:endParaRPr>
          </a:p>
          <a:p>
            <a:pPr marL="685800" indent="-685800" defTabSz="1371600">
              <a:buFont typeface="Wingdings" panose="05000000000000000000" pitchFamily="2" charset="2"/>
              <a:buAutoNum type="arabicPeriod"/>
              <a:defRPr/>
            </a:pPr>
            <a:r>
              <a:rPr lang="en-US" sz="2400" i="1">
                <a:solidFill>
                  <a:srgbClr val="44546A">
                    <a:lumMod val="50000"/>
                  </a:srgbClr>
                </a:solidFill>
                <a:latin typeface="Arial" panose="020B0604020202020204" pitchFamily="34" charset="0"/>
                <a:cs typeface="Arial" panose="020B0604020202020204" pitchFamily="34" charset="0"/>
              </a:rPr>
              <a:t>Source B: </a:t>
            </a:r>
            <a:r>
              <a:rPr lang="fr-FR" sz="2400">
                <a:solidFill>
                  <a:srgbClr val="44546A">
                    <a:lumMod val="50000"/>
                  </a:srgbClr>
                </a:solidFill>
                <a:latin typeface="Arial" panose="020B0604020202020204" pitchFamily="34" charset="0"/>
                <a:cs typeface="Arial" panose="020B0604020202020204" pitchFamily="34" charset="0"/>
              </a:rPr>
              <a:t>Le Musée d'histoire naturelle offre des billets gratuits aux visiteurs qui se font vacciner sur place</a:t>
            </a:r>
            <a:r>
              <a:rPr lang="en-US" sz="2400">
                <a:solidFill>
                  <a:srgbClr val="44546A">
                    <a:lumMod val="50000"/>
                  </a:srgbClr>
                </a:solidFill>
                <a:latin typeface="Arial" panose="020B0604020202020204" pitchFamily="34" charset="0"/>
                <a:cs typeface="Arial" panose="020B0604020202020204" pitchFamily="34" charset="0"/>
              </a:rPr>
              <a:t>.</a:t>
            </a:r>
          </a:p>
          <a:p>
            <a:pPr marL="685800" indent="-685800" defTabSz="1371600">
              <a:buFont typeface="Wingdings" panose="05000000000000000000" pitchFamily="2" charset="2"/>
              <a:buAutoNum type="arabicPeriod"/>
              <a:defRPr/>
            </a:pPr>
            <a:endParaRPr lang="en-US" sz="2400">
              <a:solidFill>
                <a:srgbClr val="44546A">
                  <a:lumMod val="50000"/>
                </a:srgbClr>
              </a:solidFill>
              <a:latin typeface="Arial" panose="020B0604020202020204" pitchFamily="34" charset="0"/>
              <a:cs typeface="Arial" panose="020B0604020202020204" pitchFamily="34" charset="0"/>
            </a:endParaRPr>
          </a:p>
          <a:p>
            <a:pPr marL="685800" indent="-685800" defTabSz="1371600">
              <a:buFont typeface="Arial"/>
              <a:buAutoNum type="arabicPeriod"/>
              <a:defRPr/>
            </a:pPr>
            <a:r>
              <a:rPr lang="en-US" sz="2400" b="1" i="1">
                <a:solidFill>
                  <a:srgbClr val="44546A">
                    <a:lumMod val="50000"/>
                  </a:srgbClr>
                </a:solidFill>
                <a:latin typeface="Arial" panose="020B0604020202020204" pitchFamily="34" charset="0"/>
                <a:cs typeface="Arial" panose="020B0604020202020204" pitchFamily="34" charset="0"/>
              </a:rPr>
              <a:t>Source C: </a:t>
            </a:r>
            <a:r>
              <a:rPr lang="fr-FR" sz="2400" b="1">
                <a:solidFill>
                  <a:srgbClr val="44546A">
                    <a:lumMod val="50000"/>
                  </a:srgbClr>
                </a:solidFill>
                <a:latin typeface="Arial" panose="020B0604020202020204" pitchFamily="34" charset="0"/>
                <a:cs typeface="Arial" panose="020B0604020202020204" pitchFamily="34" charset="0"/>
              </a:rPr>
              <a:t>L'école interdit les enseignants vaccinés, par crainte des propagations virales affectant les enfants.</a:t>
            </a:r>
            <a:r>
              <a:rPr lang="en-US" sz="2400">
                <a:solidFill>
                  <a:srgbClr val="44546A">
                    <a:lumMod val="50000"/>
                  </a:srgbClr>
                </a:solidFill>
                <a:latin typeface="Arial" panose="020B0604020202020204" pitchFamily="34" charset="0"/>
                <a:cs typeface="Arial" panose="020B0604020202020204" pitchFamily="34" charset="0"/>
              </a:rPr>
              <a:t>.</a:t>
            </a:r>
          </a:p>
          <a:p>
            <a:pPr marL="685800" indent="-685800" defTabSz="1371600">
              <a:buFont typeface="Arial"/>
              <a:buAutoNum type="arabicPeriod"/>
              <a:defRPr/>
            </a:pPr>
            <a:endParaRPr lang="en-US" sz="2400">
              <a:solidFill>
                <a:srgbClr val="44546A">
                  <a:lumMod val="50000"/>
                </a:srgbClr>
              </a:solidFill>
              <a:latin typeface="Arial" panose="020B0604020202020204" pitchFamily="34" charset="0"/>
              <a:cs typeface="Arial" panose="020B0604020202020204" pitchFamily="34" charset="0"/>
            </a:endParaRPr>
          </a:p>
          <a:p>
            <a:pPr marL="685800" indent="-685800" defTabSz="1371600">
              <a:buFont typeface="Arial"/>
              <a:buAutoNum type="arabicPeriod"/>
              <a:defRPr/>
            </a:pPr>
            <a:r>
              <a:rPr lang="en-US" sz="2400" b="1" i="1">
                <a:solidFill>
                  <a:srgbClr val="44546A">
                    <a:lumMod val="50000"/>
                  </a:srgbClr>
                </a:solidFill>
                <a:latin typeface="Arial" panose="020B0604020202020204" pitchFamily="34" charset="0"/>
                <a:cs typeface="Arial" panose="020B0604020202020204" pitchFamily="34" charset="0"/>
              </a:rPr>
              <a:t>Source D: </a:t>
            </a:r>
            <a:r>
              <a:rPr lang="fr-FR" sz="2400" b="1">
                <a:solidFill>
                  <a:srgbClr val="44546A">
                    <a:lumMod val="50000"/>
                  </a:srgbClr>
                </a:solidFill>
                <a:latin typeface="Arial" panose="020B0604020202020204" pitchFamily="34" charset="0"/>
                <a:cs typeface="Arial" panose="020B0604020202020204" pitchFamily="34" charset="0"/>
              </a:rPr>
              <a:t>Le comté de South County va payer les habitants pour qu'ils se fassent vacciner contre le COVID-19</a:t>
            </a:r>
            <a:r>
              <a:rPr lang="fr-FR" sz="2400">
                <a:solidFill>
                  <a:srgbClr val="44546A">
                    <a:lumMod val="50000"/>
                  </a:srgbClr>
                </a:solidFill>
                <a:latin typeface="Arial" panose="020B0604020202020204" pitchFamily="34" charset="0"/>
                <a:cs typeface="Arial" panose="020B0604020202020204" pitchFamily="34" charset="0"/>
              </a:rPr>
              <a:t>.</a:t>
            </a:r>
            <a:endParaRPr lang="en-US" sz="2400">
              <a:solidFill>
                <a:srgbClr val="44546A">
                  <a:lumMod val="50000"/>
                </a:srgbClr>
              </a:solidFill>
              <a:latin typeface="Arial" panose="020B0604020202020204" pitchFamily="34" charset="0"/>
              <a:cs typeface="Arial" panose="020B0604020202020204" pitchFamily="34" charset="0"/>
            </a:endParaRPr>
          </a:p>
          <a:p>
            <a:pPr marL="685800" indent="-685800" defTabSz="1371600">
              <a:buFont typeface="Wingdings" panose="05000000000000000000" pitchFamily="2" charset="2"/>
              <a:buAutoNum type="arabicPeriod"/>
              <a:defRPr/>
            </a:pPr>
            <a:r>
              <a:rPr lang="en-US" sz="2400" b="1" i="1">
                <a:solidFill>
                  <a:srgbClr val="44546A">
                    <a:lumMod val="50000"/>
                  </a:srgbClr>
                </a:solidFill>
                <a:latin typeface="Arial" panose="020B0604020202020204" pitchFamily="34" charset="0"/>
                <a:cs typeface="Arial" panose="020B0604020202020204" pitchFamily="34" charset="0"/>
              </a:rPr>
              <a:t>Source E: </a:t>
            </a:r>
            <a:r>
              <a:rPr lang="fr-FR" sz="2400" b="1">
                <a:solidFill>
                  <a:srgbClr val="44546A">
                    <a:lumMod val="50000"/>
                  </a:srgbClr>
                </a:solidFill>
                <a:latin typeface="Arial" panose="020B0604020202020204" pitchFamily="34" charset="0"/>
                <a:cs typeface="Arial" panose="020B0604020202020204" pitchFamily="34" charset="0"/>
              </a:rPr>
              <a:t>Les employeurs proposent aux employés de se faire vacciner sur place.</a:t>
            </a:r>
            <a:endParaRPr lang="en-US" sz="2400" b="1">
              <a:solidFill>
                <a:srgbClr val="44546A">
                  <a:lumMod val="50000"/>
                </a:srgbClr>
              </a:solidFill>
              <a:latin typeface="Arial" panose="020B0604020202020204" pitchFamily="34" charset="0"/>
              <a:cs typeface="Arial" panose="020B0604020202020204" pitchFamily="34" charset="0"/>
            </a:endParaRPr>
          </a:p>
          <a:p>
            <a:pPr defTabSz="1371600">
              <a:defRPr/>
            </a:pPr>
            <a:endParaRPr lang="en-US" sz="2400">
              <a:solidFill>
                <a:srgbClr val="44546A">
                  <a:lumMod val="50000"/>
                </a:srgbClr>
              </a:solidFill>
              <a:latin typeface="Arial" panose="020B0604020202020204" pitchFamily="34" charset="0"/>
              <a:cs typeface="Arial" panose="020B0604020202020204" pitchFamily="34" charset="0"/>
            </a:endParaRPr>
          </a:p>
        </p:txBody>
      </p:sp>
      <p:sp>
        <p:nvSpPr>
          <p:cNvPr id="13" name="Text Placeholder 2">
            <a:extLst>
              <a:ext uri="{FF2B5EF4-FFF2-40B4-BE49-F238E27FC236}">
                <a16:creationId xmlns:a16="http://schemas.microsoft.com/office/drawing/2014/main" id="{F4950017-EDE8-462F-8908-02072AB5CCC7}"/>
              </a:ext>
            </a:extLst>
          </p:cNvPr>
          <p:cNvSpPr txBox="1">
            <a:spLocks/>
          </p:cNvSpPr>
          <p:nvPr/>
        </p:nvSpPr>
        <p:spPr bwMode="auto">
          <a:xfrm>
            <a:off x="9383440" y="1866900"/>
            <a:ext cx="7903451"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lvl1pPr marL="306910" indent="-306910" algn="l" rtl="0" eaLnBrk="0" fontAlgn="base" hangingPunct="0">
              <a:spcBef>
                <a:spcPct val="20000"/>
              </a:spcBef>
              <a:spcAft>
                <a:spcPct val="0"/>
              </a:spcAft>
              <a:buClr>
                <a:srgbClr val="005DAA"/>
              </a:buClr>
              <a:buFont typeface="Wingdings" panose="05000000000000000000" pitchFamily="2" charset="2"/>
              <a:buChar char="§"/>
              <a:defRPr sz="2667" kern="1200">
                <a:solidFill>
                  <a:srgbClr val="2D2D2D"/>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532E63"/>
              </a:buClr>
              <a:buFont typeface="Arial" panose="020B0604020202020204" pitchFamily="34" charset="0"/>
              <a:buChar char="–"/>
              <a:defRPr sz="2667" kern="1200">
                <a:solidFill>
                  <a:srgbClr val="2D2D2D"/>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Clr>
                <a:srgbClr val="9A3B26"/>
              </a:buClr>
              <a:buFont typeface="Arial" panose="020B0604020202020204" pitchFamily="34" charset="0"/>
              <a:buChar char="•"/>
              <a:defRPr sz="2667" kern="1200">
                <a:solidFill>
                  <a:srgbClr val="2D2D2D"/>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defTabSz="1371600">
              <a:buNone/>
              <a:defRPr/>
            </a:pPr>
            <a:r>
              <a:rPr lang="fr-FR" sz="2400" b="1">
                <a:solidFill>
                  <a:srgbClr val="44546A">
                    <a:lumMod val="50000"/>
                  </a:srgbClr>
                </a:solidFill>
                <a:latin typeface="Arial" panose="020B0604020202020204" pitchFamily="34" charset="0"/>
                <a:cs typeface="Arial" panose="020B0604020202020204" pitchFamily="34" charset="0"/>
              </a:rPr>
              <a:t>Données de la ligne d’assistance COVID-19 (appels téléphoniques) :</a:t>
            </a:r>
            <a:endParaRPr lang="en-US" sz="2400">
              <a:solidFill>
                <a:srgbClr val="44546A">
                  <a:lumMod val="50000"/>
                </a:srgbClr>
              </a:solidFill>
              <a:latin typeface="Arial" panose="020B0604020202020204" pitchFamily="34" charset="0"/>
              <a:cs typeface="Arial" panose="020B0604020202020204" pitchFamily="34" charset="0"/>
            </a:endParaRPr>
          </a:p>
          <a:p>
            <a:pPr marL="685800" indent="-685800" defTabSz="1371600">
              <a:buFont typeface="Wingdings" panose="05000000000000000000" pitchFamily="2" charset="2"/>
              <a:buAutoNum type="arabicPeriod"/>
              <a:defRPr/>
            </a:pPr>
            <a:r>
              <a:rPr lang="fr-FR" sz="2400">
                <a:solidFill>
                  <a:srgbClr val="44546A">
                    <a:lumMod val="50000"/>
                  </a:srgbClr>
                </a:solidFill>
                <a:latin typeface="Arial" panose="020B0604020202020204" pitchFamily="34" charset="0"/>
                <a:cs typeface="Arial" panose="020B0604020202020204" pitchFamily="34" charset="0"/>
              </a:rPr>
              <a:t>Devrai-je recevoir des doses de rappel du vaccin pour le reste de ma vie ?</a:t>
            </a:r>
          </a:p>
          <a:p>
            <a:pPr marL="685800" indent="-685800" defTabSz="1371600">
              <a:buFont typeface="Wingdings" panose="05000000000000000000" pitchFamily="2" charset="2"/>
              <a:buAutoNum type="arabicPeriod"/>
              <a:defRPr/>
            </a:pPr>
            <a:r>
              <a:rPr lang="fr-FR" sz="2400">
                <a:solidFill>
                  <a:srgbClr val="44546A">
                    <a:lumMod val="50000"/>
                  </a:srgbClr>
                </a:solidFill>
                <a:latin typeface="Arial" panose="020B0604020202020204" pitchFamily="34" charset="0"/>
                <a:cs typeface="Arial" panose="020B0604020202020204" pitchFamily="34" charset="0"/>
              </a:rPr>
              <a:t>Je veux être enceinte, mais j'ai peur de contracter le COVID-19 auprès de personnes vaccinées. Dois-je éviter les personnes vaccinées ?</a:t>
            </a:r>
          </a:p>
          <a:p>
            <a:pPr marL="685800" indent="-685800" defTabSz="1371600">
              <a:buFont typeface="Wingdings" panose="05000000000000000000" pitchFamily="2" charset="2"/>
              <a:buAutoNum type="arabicPeriod"/>
              <a:defRPr/>
            </a:pPr>
            <a:r>
              <a:rPr lang="fr-FR" sz="2400">
                <a:solidFill>
                  <a:srgbClr val="44546A">
                    <a:lumMod val="50000"/>
                  </a:srgbClr>
                </a:solidFill>
                <a:latin typeface="Arial" panose="020B0604020202020204" pitchFamily="34" charset="0"/>
                <a:cs typeface="Arial" panose="020B0604020202020204" pitchFamily="34" charset="0"/>
              </a:rPr>
              <a:t>J'ai entendu dire que certaines personnes vaccinées attrapent encore le COVID-19. Cela signifie-t-il que mon vaccin n'a pas fonctionné ?</a:t>
            </a:r>
            <a:endParaRPr lang="en-US" sz="2400">
              <a:solidFill>
                <a:srgbClr val="44546A">
                  <a:lumMod val="50000"/>
                </a:srgbClr>
              </a:solidFill>
              <a:latin typeface="Arial" panose="020B0604020202020204" pitchFamily="34" charset="0"/>
              <a:cs typeface="Arial" panose="020B0604020202020204" pitchFamily="34" charset="0"/>
            </a:endParaRPr>
          </a:p>
          <a:p>
            <a:pPr marL="685800" indent="-685800" defTabSz="1371600">
              <a:buFont typeface="Wingdings" panose="05000000000000000000" pitchFamily="2" charset="2"/>
              <a:buAutoNum type="arabicPeriod"/>
              <a:defRPr/>
            </a:pPr>
            <a:r>
              <a:rPr lang="fr-FR" sz="2400">
                <a:solidFill>
                  <a:srgbClr val="44546A">
                    <a:lumMod val="50000"/>
                  </a:srgbClr>
                </a:solidFill>
                <a:latin typeface="Arial" panose="020B0604020202020204" pitchFamily="34" charset="0"/>
                <a:cs typeface="Arial" panose="020B0604020202020204" pitchFamily="34" charset="0"/>
              </a:rPr>
              <a:t>Mes enfants peuvent-ils côtoyer sans danger des adultes vaccinés qui pourraient propager le virus ?</a:t>
            </a:r>
            <a:endParaRPr lang="en-US" sz="2400">
              <a:solidFill>
                <a:srgbClr val="44546A">
                  <a:lumMod val="50000"/>
                </a:srgbClr>
              </a:solidFill>
              <a:latin typeface="Arial" panose="020B0604020202020204" pitchFamily="34" charset="0"/>
              <a:cs typeface="Arial" panose="020B0604020202020204" pitchFamily="34" charset="0"/>
            </a:endParaRPr>
          </a:p>
          <a:p>
            <a:pPr marL="685800" indent="-685800" defTabSz="1371600">
              <a:buFont typeface="Wingdings" panose="05000000000000000000" pitchFamily="2" charset="2"/>
              <a:buAutoNum type="arabicPeriod"/>
              <a:defRPr/>
            </a:pPr>
            <a:r>
              <a:rPr lang="fr-FR" sz="2400">
                <a:solidFill>
                  <a:srgbClr val="44546A">
                    <a:lumMod val="50000"/>
                  </a:srgbClr>
                </a:solidFill>
                <a:latin typeface="Arial" panose="020B0604020202020204" pitchFamily="34" charset="0"/>
                <a:cs typeface="Arial" panose="020B0604020202020204" pitchFamily="34" charset="0"/>
              </a:rPr>
              <a:t>Si la plupart des adultes sont vaccinés, quel est l'intérêt pour mon enfant de se faire vacciner ?</a:t>
            </a:r>
            <a:endParaRPr lang="en-US" sz="2400">
              <a:solidFill>
                <a:srgbClr val="44546A">
                  <a:lumMod val="50000"/>
                </a:srgbClr>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p:txBody>
          <a:bodyPr/>
          <a:lstStyle/>
          <a:p>
            <a:r>
              <a:rPr lang="en-US"/>
              <a:t>Identification des </a:t>
            </a:r>
            <a:r>
              <a:rPr lang="en-US" err="1"/>
              <a:t>thèmes</a:t>
            </a:r>
            <a:br>
              <a:rPr lang="en-US"/>
            </a:br>
            <a:endParaRPr lang="en-US"/>
          </a:p>
        </p:txBody>
      </p:sp>
      <p:sp>
        <p:nvSpPr>
          <p:cNvPr id="4" name="TextBox 3">
            <a:extLst>
              <a:ext uri="{FF2B5EF4-FFF2-40B4-BE49-F238E27FC236}">
                <a16:creationId xmlns:a16="http://schemas.microsoft.com/office/drawing/2014/main" id="{11908C95-2BB3-A4EB-4600-26CF53D006F0}"/>
              </a:ext>
            </a:extLst>
          </p:cNvPr>
          <p:cNvSpPr txBox="1"/>
          <p:nvPr/>
        </p:nvSpPr>
        <p:spPr>
          <a:xfrm>
            <a:off x="135082" y="9785639"/>
            <a:ext cx="356148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000000"/>
                </a:solidFill>
                <a:latin typeface="Poppins"/>
              </a:rPr>
              <a:t>Formation </a:t>
            </a:r>
            <a:r>
              <a:rPr lang="en-US" b="1" dirty="0" err="1">
                <a:solidFill>
                  <a:srgbClr val="000000"/>
                </a:solidFill>
                <a:latin typeface="Poppins"/>
              </a:rPr>
              <a:t>Complète</a:t>
            </a:r>
            <a:r>
              <a:rPr lang="en-US" b="1" dirty="0">
                <a:solidFill>
                  <a:srgbClr val="000000"/>
                </a:solidFill>
                <a:latin typeface="Poppins"/>
                <a:cs typeface="Poppins"/>
              </a:rPr>
              <a:t> 2022</a:t>
            </a:r>
            <a:r>
              <a:rPr lang="en-US" dirty="0">
                <a:solidFill>
                  <a:srgbClr val="000000"/>
                </a:solidFill>
                <a:latin typeface="Poppins"/>
                <a:cs typeface="Poppins"/>
              </a:rPr>
              <a:t>​</a:t>
            </a:r>
            <a:endParaRPr lang="en-US" dirty="0">
              <a:solidFill>
                <a:srgbClr val="000000"/>
              </a:solidFill>
            </a:endParaRPr>
          </a:p>
        </p:txBody>
      </p:sp>
    </p:spTree>
    <p:extLst>
      <p:ext uri="{BB962C8B-B14F-4D97-AF65-F5344CB8AC3E}">
        <p14:creationId xmlns:p14="http://schemas.microsoft.com/office/powerpoint/2010/main" val="7508148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DCA97ECE-69BF-4215-99EF-B255728A0FF5}"/>
              </a:ext>
            </a:extLst>
          </p:cNvPr>
          <p:cNvSpPr txBox="1">
            <a:spLocks/>
          </p:cNvSpPr>
          <p:nvPr/>
        </p:nvSpPr>
        <p:spPr>
          <a:xfrm>
            <a:off x="685800" y="1914197"/>
            <a:ext cx="7764945" cy="716225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r>
              <a:rPr lang="fr-FR" sz="2400" b="1">
                <a:solidFill>
                  <a:srgbClr val="44546A">
                    <a:lumMod val="50000"/>
                  </a:srgbClr>
                </a:solidFill>
                <a:latin typeface="Arial" panose="020B0604020202020204" pitchFamily="34" charset="0"/>
                <a:cs typeface="Arial" panose="020B0604020202020204" pitchFamily="34" charset="0"/>
              </a:rPr>
              <a:t>Données du suivi des médias</a:t>
            </a:r>
            <a:r>
              <a:rPr lang="en-US" sz="2400" b="1">
                <a:solidFill>
                  <a:srgbClr val="44546A">
                    <a:lumMod val="50000"/>
                  </a:srgbClr>
                </a:solidFill>
                <a:latin typeface="Arial" panose="020B0604020202020204" pitchFamily="34" charset="0"/>
                <a:cs typeface="Arial" panose="020B0604020202020204" pitchFamily="34" charset="0"/>
              </a:rPr>
              <a:t>:</a:t>
            </a:r>
          </a:p>
          <a:p>
            <a:pPr defTabSz="1371600">
              <a:defRPr/>
            </a:pPr>
            <a:endParaRPr lang="en-US" sz="2400">
              <a:solidFill>
                <a:srgbClr val="44546A">
                  <a:lumMod val="50000"/>
                </a:srgbClr>
              </a:solidFill>
              <a:latin typeface="Arial" panose="020B0604020202020204" pitchFamily="34" charset="0"/>
              <a:cs typeface="Arial" panose="020B0604020202020204" pitchFamily="34" charset="0"/>
            </a:endParaRPr>
          </a:p>
          <a:p>
            <a:pPr marL="685800" indent="-685800" defTabSz="1371600">
              <a:buFont typeface="Arial"/>
              <a:buAutoNum type="arabicPeriod"/>
              <a:defRPr/>
            </a:pPr>
            <a:r>
              <a:rPr lang="en-US" sz="2400" i="1">
                <a:solidFill>
                  <a:srgbClr val="44546A">
                    <a:lumMod val="50000"/>
                  </a:srgbClr>
                </a:solidFill>
                <a:latin typeface="Arial" panose="020B0604020202020204" pitchFamily="34" charset="0"/>
                <a:cs typeface="Arial" panose="020B0604020202020204" pitchFamily="34" charset="0"/>
              </a:rPr>
              <a:t>Source A: </a:t>
            </a:r>
            <a:r>
              <a:rPr lang="fr-FR" sz="2300">
                <a:solidFill>
                  <a:srgbClr val="44546A">
                    <a:lumMod val="50000"/>
                  </a:srgbClr>
                </a:solidFill>
                <a:latin typeface="Arial" panose="020B0604020202020204" pitchFamily="34" charset="0"/>
                <a:cs typeface="Arial" panose="020B0604020202020204" pitchFamily="34" charset="0"/>
              </a:rPr>
              <a:t>Les sites de vaccination de North City passent de la prise de rendez-vous à l'accueil sans rendez-vous</a:t>
            </a:r>
            <a:r>
              <a:rPr lang="fr-FR" sz="2400">
                <a:solidFill>
                  <a:srgbClr val="44546A">
                    <a:lumMod val="50000"/>
                  </a:srgbClr>
                </a:solidFill>
                <a:latin typeface="Arial" panose="020B0604020202020204" pitchFamily="34" charset="0"/>
                <a:cs typeface="Arial" panose="020B0604020202020204" pitchFamily="34" charset="0"/>
              </a:rPr>
              <a:t>.</a:t>
            </a:r>
            <a:endParaRPr lang="en-US" sz="2400">
              <a:solidFill>
                <a:srgbClr val="44546A">
                  <a:lumMod val="50000"/>
                </a:srgbClr>
              </a:solidFill>
              <a:latin typeface="Arial" panose="020B0604020202020204" pitchFamily="34" charset="0"/>
              <a:cs typeface="Arial" panose="020B0604020202020204" pitchFamily="34" charset="0"/>
            </a:endParaRPr>
          </a:p>
          <a:p>
            <a:pPr marL="685800" indent="-685800" defTabSz="1371600">
              <a:buFont typeface="Wingdings" panose="05000000000000000000" pitchFamily="2" charset="2"/>
              <a:buAutoNum type="arabicPeriod"/>
              <a:defRPr/>
            </a:pPr>
            <a:r>
              <a:rPr lang="en-US" sz="2400" i="1">
                <a:solidFill>
                  <a:srgbClr val="44546A">
                    <a:lumMod val="50000"/>
                  </a:srgbClr>
                </a:solidFill>
                <a:latin typeface="Arial" panose="020B0604020202020204" pitchFamily="34" charset="0"/>
                <a:cs typeface="Arial" panose="020B0604020202020204" pitchFamily="34" charset="0"/>
              </a:rPr>
              <a:t>Source B: </a:t>
            </a:r>
            <a:r>
              <a:rPr lang="fr-FR" sz="2400">
                <a:solidFill>
                  <a:srgbClr val="44546A">
                    <a:lumMod val="50000"/>
                  </a:srgbClr>
                </a:solidFill>
                <a:latin typeface="Arial" panose="020B0604020202020204" pitchFamily="34" charset="0"/>
                <a:cs typeface="Arial" panose="020B0604020202020204" pitchFamily="34" charset="0"/>
              </a:rPr>
              <a:t>Le Musée d'histoire naturelle offre des billets gratuits aux visiteurs qui se font vacciner sur place</a:t>
            </a:r>
            <a:r>
              <a:rPr lang="en-US" sz="2400">
                <a:solidFill>
                  <a:srgbClr val="44546A">
                    <a:lumMod val="50000"/>
                  </a:srgbClr>
                </a:solidFill>
                <a:latin typeface="Arial" panose="020B0604020202020204" pitchFamily="34" charset="0"/>
                <a:cs typeface="Arial" panose="020B0604020202020204" pitchFamily="34" charset="0"/>
              </a:rPr>
              <a:t>.</a:t>
            </a:r>
          </a:p>
          <a:p>
            <a:pPr marL="685800" indent="-685800" defTabSz="1371600">
              <a:buFont typeface="Wingdings" panose="05000000000000000000" pitchFamily="2" charset="2"/>
              <a:buAutoNum type="arabicPeriod"/>
              <a:defRPr/>
            </a:pPr>
            <a:endParaRPr lang="en-US" sz="2400">
              <a:solidFill>
                <a:srgbClr val="44546A">
                  <a:lumMod val="50000"/>
                </a:srgbClr>
              </a:solidFill>
              <a:latin typeface="Arial" panose="020B0604020202020204" pitchFamily="34" charset="0"/>
              <a:cs typeface="Arial" panose="020B0604020202020204" pitchFamily="34" charset="0"/>
            </a:endParaRPr>
          </a:p>
          <a:p>
            <a:pPr marL="685800" indent="-685800" defTabSz="1371600">
              <a:buFont typeface="Arial"/>
              <a:buAutoNum type="arabicPeriod"/>
              <a:defRPr/>
            </a:pPr>
            <a:r>
              <a:rPr lang="en-US" sz="2400" b="1" i="1">
                <a:solidFill>
                  <a:srgbClr val="44546A">
                    <a:lumMod val="50000"/>
                  </a:srgbClr>
                </a:solidFill>
                <a:latin typeface="Arial" panose="020B0604020202020204" pitchFamily="34" charset="0"/>
                <a:cs typeface="Arial" panose="020B0604020202020204" pitchFamily="34" charset="0"/>
              </a:rPr>
              <a:t>Source C: </a:t>
            </a:r>
            <a:r>
              <a:rPr lang="fr-FR" sz="2400" b="1">
                <a:solidFill>
                  <a:srgbClr val="44546A">
                    <a:lumMod val="50000"/>
                  </a:srgbClr>
                </a:solidFill>
                <a:latin typeface="Arial" panose="020B0604020202020204" pitchFamily="34" charset="0"/>
                <a:cs typeface="Arial" panose="020B0604020202020204" pitchFamily="34" charset="0"/>
              </a:rPr>
              <a:t>L'école interdit les enseignants vaccinés, par crainte des propagations virales affectant les enfants.</a:t>
            </a:r>
            <a:r>
              <a:rPr lang="en-US" sz="2400">
                <a:solidFill>
                  <a:srgbClr val="44546A">
                    <a:lumMod val="50000"/>
                  </a:srgbClr>
                </a:solidFill>
                <a:latin typeface="Arial" panose="020B0604020202020204" pitchFamily="34" charset="0"/>
                <a:cs typeface="Arial" panose="020B0604020202020204" pitchFamily="34" charset="0"/>
              </a:rPr>
              <a:t>.</a:t>
            </a:r>
          </a:p>
          <a:p>
            <a:pPr marL="685800" indent="-685800" defTabSz="1371600">
              <a:buFont typeface="Arial"/>
              <a:buAutoNum type="arabicPeriod"/>
              <a:defRPr/>
            </a:pPr>
            <a:endParaRPr lang="en-US" sz="2400">
              <a:solidFill>
                <a:srgbClr val="44546A">
                  <a:lumMod val="50000"/>
                </a:srgbClr>
              </a:solidFill>
              <a:latin typeface="Arial" panose="020B0604020202020204" pitchFamily="34" charset="0"/>
              <a:cs typeface="Arial" panose="020B0604020202020204" pitchFamily="34" charset="0"/>
            </a:endParaRPr>
          </a:p>
          <a:p>
            <a:pPr marL="685800" indent="-685800" defTabSz="1371600">
              <a:buFont typeface="Arial"/>
              <a:buAutoNum type="arabicPeriod"/>
              <a:defRPr/>
            </a:pPr>
            <a:r>
              <a:rPr lang="en-US" sz="2400" i="1">
                <a:solidFill>
                  <a:srgbClr val="44546A">
                    <a:lumMod val="50000"/>
                  </a:srgbClr>
                </a:solidFill>
                <a:latin typeface="Arial" panose="020B0604020202020204" pitchFamily="34" charset="0"/>
                <a:cs typeface="Arial" panose="020B0604020202020204" pitchFamily="34" charset="0"/>
              </a:rPr>
              <a:t>Source D: </a:t>
            </a:r>
            <a:r>
              <a:rPr lang="fr-FR" sz="2400">
                <a:solidFill>
                  <a:srgbClr val="44546A">
                    <a:lumMod val="50000"/>
                  </a:srgbClr>
                </a:solidFill>
                <a:latin typeface="Arial" panose="020B0604020202020204" pitchFamily="34" charset="0"/>
                <a:cs typeface="Arial" panose="020B0604020202020204" pitchFamily="34" charset="0"/>
              </a:rPr>
              <a:t>Le comté de South County va payer les habitants pour qu'ils se fassent vacciner contre le COVID-19.</a:t>
            </a:r>
            <a:endParaRPr lang="en-US" sz="2400">
              <a:solidFill>
                <a:srgbClr val="44546A">
                  <a:lumMod val="50000"/>
                </a:srgbClr>
              </a:solidFill>
              <a:latin typeface="Arial" panose="020B0604020202020204" pitchFamily="34" charset="0"/>
              <a:cs typeface="Arial" panose="020B0604020202020204" pitchFamily="34" charset="0"/>
            </a:endParaRPr>
          </a:p>
          <a:p>
            <a:pPr marL="685800" indent="-685800" defTabSz="1371600">
              <a:buFont typeface="Wingdings" panose="05000000000000000000" pitchFamily="2" charset="2"/>
              <a:buAutoNum type="arabicPeriod"/>
              <a:defRPr/>
            </a:pPr>
            <a:r>
              <a:rPr lang="en-US" sz="2400" i="1">
                <a:solidFill>
                  <a:srgbClr val="44546A">
                    <a:lumMod val="50000"/>
                  </a:srgbClr>
                </a:solidFill>
                <a:latin typeface="Arial" panose="020B0604020202020204" pitchFamily="34" charset="0"/>
                <a:cs typeface="Arial" panose="020B0604020202020204" pitchFamily="34" charset="0"/>
              </a:rPr>
              <a:t>Source E: </a:t>
            </a:r>
            <a:r>
              <a:rPr lang="fr-FR" sz="2400">
                <a:solidFill>
                  <a:srgbClr val="44546A">
                    <a:lumMod val="50000"/>
                  </a:srgbClr>
                </a:solidFill>
                <a:latin typeface="Arial" panose="020B0604020202020204" pitchFamily="34" charset="0"/>
                <a:cs typeface="Arial" panose="020B0604020202020204" pitchFamily="34" charset="0"/>
              </a:rPr>
              <a:t>Les employeurs proposent aux employés de se faire vacciner sur place.</a:t>
            </a:r>
            <a:endParaRPr lang="en-US" sz="2400">
              <a:solidFill>
                <a:srgbClr val="44546A">
                  <a:lumMod val="50000"/>
                </a:srgbClr>
              </a:solidFill>
              <a:latin typeface="Arial" panose="020B0604020202020204" pitchFamily="34" charset="0"/>
              <a:cs typeface="Arial" panose="020B0604020202020204" pitchFamily="34" charset="0"/>
            </a:endParaRPr>
          </a:p>
          <a:p>
            <a:pPr defTabSz="1371600">
              <a:defRPr/>
            </a:pPr>
            <a:endParaRPr lang="en-US" sz="2400">
              <a:solidFill>
                <a:srgbClr val="44546A">
                  <a:lumMod val="50000"/>
                </a:srgbClr>
              </a:solidFill>
              <a:latin typeface="Arial" panose="020B0604020202020204" pitchFamily="34" charset="0"/>
              <a:cs typeface="Arial" panose="020B0604020202020204" pitchFamily="34" charset="0"/>
            </a:endParaRPr>
          </a:p>
        </p:txBody>
      </p:sp>
      <p:sp>
        <p:nvSpPr>
          <p:cNvPr id="13" name="Text Placeholder 2">
            <a:extLst>
              <a:ext uri="{FF2B5EF4-FFF2-40B4-BE49-F238E27FC236}">
                <a16:creationId xmlns:a16="http://schemas.microsoft.com/office/drawing/2014/main" id="{F4950017-EDE8-462F-8908-02072AB5CCC7}"/>
              </a:ext>
            </a:extLst>
          </p:cNvPr>
          <p:cNvSpPr txBox="1">
            <a:spLocks/>
          </p:cNvSpPr>
          <p:nvPr/>
        </p:nvSpPr>
        <p:spPr bwMode="auto">
          <a:xfrm>
            <a:off x="9383440" y="1866900"/>
            <a:ext cx="7903451"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lvl1pPr marL="306910" indent="-306910" algn="l" rtl="0" eaLnBrk="0" fontAlgn="base" hangingPunct="0">
              <a:spcBef>
                <a:spcPct val="20000"/>
              </a:spcBef>
              <a:spcAft>
                <a:spcPct val="0"/>
              </a:spcAft>
              <a:buClr>
                <a:srgbClr val="005DAA"/>
              </a:buClr>
              <a:buFont typeface="Wingdings" panose="05000000000000000000" pitchFamily="2" charset="2"/>
              <a:buChar char="§"/>
              <a:defRPr sz="2667" kern="1200">
                <a:solidFill>
                  <a:srgbClr val="2D2D2D"/>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532E63"/>
              </a:buClr>
              <a:buFont typeface="Arial" panose="020B0604020202020204" pitchFamily="34" charset="0"/>
              <a:buChar char="–"/>
              <a:defRPr sz="2667" kern="1200">
                <a:solidFill>
                  <a:srgbClr val="2D2D2D"/>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Clr>
                <a:srgbClr val="9A3B26"/>
              </a:buClr>
              <a:buFont typeface="Arial" panose="020B0604020202020204" pitchFamily="34" charset="0"/>
              <a:buChar char="•"/>
              <a:defRPr sz="2667" kern="1200">
                <a:solidFill>
                  <a:srgbClr val="2D2D2D"/>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defTabSz="1371600">
              <a:buNone/>
              <a:defRPr/>
            </a:pPr>
            <a:r>
              <a:rPr lang="fr-FR" sz="2400" b="1">
                <a:solidFill>
                  <a:srgbClr val="44546A">
                    <a:lumMod val="50000"/>
                  </a:srgbClr>
                </a:solidFill>
                <a:latin typeface="Arial" panose="020B0604020202020204" pitchFamily="34" charset="0"/>
                <a:cs typeface="Arial" panose="020B0604020202020204" pitchFamily="34" charset="0"/>
              </a:rPr>
              <a:t>Données de la ligne d’assistance COVID-19 (appels téléphoniques) :</a:t>
            </a:r>
            <a:endParaRPr lang="en-US" sz="2400">
              <a:solidFill>
                <a:srgbClr val="44546A">
                  <a:lumMod val="50000"/>
                </a:srgbClr>
              </a:solidFill>
              <a:latin typeface="Arial" panose="020B0604020202020204" pitchFamily="34" charset="0"/>
              <a:cs typeface="Arial" panose="020B0604020202020204" pitchFamily="34" charset="0"/>
            </a:endParaRPr>
          </a:p>
          <a:p>
            <a:pPr marL="685800" indent="-685800" defTabSz="1371600">
              <a:buFont typeface="Wingdings" panose="05000000000000000000" pitchFamily="2" charset="2"/>
              <a:buAutoNum type="arabicPeriod"/>
              <a:defRPr/>
            </a:pPr>
            <a:r>
              <a:rPr lang="fr-FR" sz="2400">
                <a:solidFill>
                  <a:srgbClr val="44546A">
                    <a:lumMod val="50000"/>
                  </a:srgbClr>
                </a:solidFill>
                <a:latin typeface="Arial" panose="020B0604020202020204" pitchFamily="34" charset="0"/>
                <a:cs typeface="Arial" panose="020B0604020202020204" pitchFamily="34" charset="0"/>
              </a:rPr>
              <a:t>Devrai-je recevoir des doses de rappel du vaccin pour le reste de ma vie ?</a:t>
            </a:r>
          </a:p>
          <a:p>
            <a:pPr marL="685800" indent="-685800" defTabSz="1371600">
              <a:buFont typeface="Wingdings" panose="05000000000000000000" pitchFamily="2" charset="2"/>
              <a:buAutoNum type="arabicPeriod"/>
              <a:defRPr/>
            </a:pPr>
            <a:r>
              <a:rPr lang="fr-FR" sz="2400">
                <a:solidFill>
                  <a:srgbClr val="44546A">
                    <a:lumMod val="50000"/>
                  </a:srgbClr>
                </a:solidFill>
                <a:latin typeface="Arial" panose="020B0604020202020204" pitchFamily="34" charset="0"/>
                <a:cs typeface="Arial" panose="020B0604020202020204" pitchFamily="34" charset="0"/>
              </a:rPr>
              <a:t>Je veux être enceinte, mais j'ai peur de contracter le COVID-19 auprès de personnes vaccinées. Dois-je éviter les personnes vaccinées ?</a:t>
            </a:r>
          </a:p>
          <a:p>
            <a:pPr marL="685800" indent="-685800" defTabSz="1371600">
              <a:buFont typeface="Wingdings" panose="05000000000000000000" pitchFamily="2" charset="2"/>
              <a:buAutoNum type="arabicPeriod"/>
              <a:defRPr/>
            </a:pPr>
            <a:r>
              <a:rPr lang="fr-FR" sz="2400">
                <a:solidFill>
                  <a:srgbClr val="44546A">
                    <a:lumMod val="50000"/>
                  </a:srgbClr>
                </a:solidFill>
                <a:latin typeface="Arial" panose="020B0604020202020204" pitchFamily="34" charset="0"/>
                <a:cs typeface="Arial" panose="020B0604020202020204" pitchFamily="34" charset="0"/>
              </a:rPr>
              <a:t>J'ai entendu dire que certaines personnes vaccinées attrapent encore le COVID-19. Cela signifie-t-il que mon vaccin n'a pas fonctionné ?</a:t>
            </a:r>
            <a:endParaRPr lang="en-US" sz="2400">
              <a:solidFill>
                <a:srgbClr val="44546A">
                  <a:lumMod val="50000"/>
                </a:srgbClr>
              </a:solidFill>
              <a:latin typeface="Arial" panose="020B0604020202020204" pitchFamily="34" charset="0"/>
              <a:cs typeface="Arial" panose="020B0604020202020204" pitchFamily="34" charset="0"/>
            </a:endParaRPr>
          </a:p>
          <a:p>
            <a:pPr marL="685800" indent="-685800" defTabSz="1371600">
              <a:buFont typeface="Wingdings" panose="05000000000000000000" pitchFamily="2" charset="2"/>
              <a:buAutoNum type="arabicPeriod"/>
              <a:defRPr/>
            </a:pPr>
            <a:r>
              <a:rPr lang="fr-FR" sz="2400" b="1">
                <a:solidFill>
                  <a:srgbClr val="44546A">
                    <a:lumMod val="50000"/>
                  </a:srgbClr>
                </a:solidFill>
                <a:latin typeface="Arial" panose="020B0604020202020204" pitchFamily="34" charset="0"/>
                <a:cs typeface="Arial" panose="020B0604020202020204" pitchFamily="34" charset="0"/>
              </a:rPr>
              <a:t>Mes enfants peuvent-ils côtoyer sans danger des adultes vaccinés qui pourraient propager le virus ?</a:t>
            </a:r>
            <a:endParaRPr lang="en-US" sz="2400" b="1">
              <a:solidFill>
                <a:srgbClr val="44546A">
                  <a:lumMod val="50000"/>
                </a:srgbClr>
              </a:solidFill>
              <a:latin typeface="Arial" panose="020B0604020202020204" pitchFamily="34" charset="0"/>
              <a:cs typeface="Arial" panose="020B0604020202020204" pitchFamily="34" charset="0"/>
            </a:endParaRPr>
          </a:p>
          <a:p>
            <a:pPr marL="685800" indent="-685800" defTabSz="1371600">
              <a:buFont typeface="Wingdings" panose="05000000000000000000" pitchFamily="2" charset="2"/>
              <a:buAutoNum type="arabicPeriod"/>
              <a:defRPr/>
            </a:pPr>
            <a:r>
              <a:rPr lang="fr-FR" sz="2400" b="1">
                <a:solidFill>
                  <a:srgbClr val="44546A">
                    <a:lumMod val="50000"/>
                  </a:srgbClr>
                </a:solidFill>
                <a:latin typeface="Arial" panose="020B0604020202020204" pitchFamily="34" charset="0"/>
                <a:cs typeface="Arial" panose="020B0604020202020204" pitchFamily="34" charset="0"/>
              </a:rPr>
              <a:t>Si la plupart des adultes sont vaccinés, quel est l'intérêt pour mon enfant de se faire vacciner ?</a:t>
            </a:r>
            <a:endParaRPr lang="en-US" sz="2400" b="1">
              <a:solidFill>
                <a:srgbClr val="44546A">
                  <a:lumMod val="50000"/>
                </a:srgbClr>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p:txBody>
          <a:bodyPr/>
          <a:lstStyle/>
          <a:p>
            <a:r>
              <a:rPr lang="en-US"/>
              <a:t>Identification des </a:t>
            </a:r>
            <a:r>
              <a:rPr lang="en-US" err="1"/>
              <a:t>thèmes</a:t>
            </a:r>
            <a:br>
              <a:rPr lang="en-US"/>
            </a:br>
            <a:endParaRPr lang="en-US"/>
          </a:p>
        </p:txBody>
      </p:sp>
      <p:sp>
        <p:nvSpPr>
          <p:cNvPr id="4" name="TextBox 3">
            <a:extLst>
              <a:ext uri="{FF2B5EF4-FFF2-40B4-BE49-F238E27FC236}">
                <a16:creationId xmlns:a16="http://schemas.microsoft.com/office/drawing/2014/main" id="{01FD5689-7DF9-9DAF-AE51-6798655EEA90}"/>
              </a:ext>
            </a:extLst>
          </p:cNvPr>
          <p:cNvSpPr txBox="1"/>
          <p:nvPr/>
        </p:nvSpPr>
        <p:spPr>
          <a:xfrm>
            <a:off x="135082" y="9785639"/>
            <a:ext cx="356148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000000"/>
                </a:solidFill>
                <a:latin typeface="Poppins"/>
              </a:rPr>
              <a:t>Formation </a:t>
            </a:r>
            <a:r>
              <a:rPr lang="en-US" b="1" dirty="0" err="1">
                <a:solidFill>
                  <a:srgbClr val="000000"/>
                </a:solidFill>
                <a:latin typeface="Poppins"/>
              </a:rPr>
              <a:t>Complète</a:t>
            </a:r>
            <a:r>
              <a:rPr lang="en-US" b="1" dirty="0">
                <a:solidFill>
                  <a:srgbClr val="000000"/>
                </a:solidFill>
                <a:latin typeface="Poppins"/>
                <a:cs typeface="Poppins"/>
              </a:rPr>
              <a:t> 2022</a:t>
            </a:r>
            <a:r>
              <a:rPr lang="en-US" dirty="0">
                <a:solidFill>
                  <a:srgbClr val="000000"/>
                </a:solidFill>
                <a:latin typeface="Poppins"/>
                <a:cs typeface="Poppins"/>
              </a:rPr>
              <a:t>​</a:t>
            </a:r>
            <a:endParaRPr lang="en-US" dirty="0">
              <a:solidFill>
                <a:srgbClr val="000000"/>
              </a:solidFill>
            </a:endParaRPr>
          </a:p>
        </p:txBody>
      </p:sp>
    </p:spTree>
    <p:extLst>
      <p:ext uri="{BB962C8B-B14F-4D97-AF65-F5344CB8AC3E}">
        <p14:creationId xmlns:p14="http://schemas.microsoft.com/office/powerpoint/2010/main" val="30704109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DCA97ECE-69BF-4215-99EF-B255728A0FF5}"/>
              </a:ext>
            </a:extLst>
          </p:cNvPr>
          <p:cNvSpPr txBox="1">
            <a:spLocks/>
          </p:cNvSpPr>
          <p:nvPr/>
        </p:nvSpPr>
        <p:spPr>
          <a:xfrm>
            <a:off x="685800" y="1914197"/>
            <a:ext cx="7764945" cy="716225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r>
              <a:rPr lang="fr-FR" sz="2400" b="1">
                <a:solidFill>
                  <a:srgbClr val="44546A">
                    <a:lumMod val="50000"/>
                  </a:srgbClr>
                </a:solidFill>
                <a:latin typeface="Arial" panose="020B0604020202020204" pitchFamily="34" charset="0"/>
                <a:cs typeface="Arial" panose="020B0604020202020204" pitchFamily="34" charset="0"/>
              </a:rPr>
              <a:t>Données du suivi des médias</a:t>
            </a:r>
            <a:r>
              <a:rPr lang="en-US" sz="2400" b="1">
                <a:solidFill>
                  <a:srgbClr val="44546A">
                    <a:lumMod val="50000"/>
                  </a:srgbClr>
                </a:solidFill>
                <a:latin typeface="Arial" panose="020B0604020202020204" pitchFamily="34" charset="0"/>
                <a:cs typeface="Arial" panose="020B0604020202020204" pitchFamily="34" charset="0"/>
              </a:rPr>
              <a:t>:</a:t>
            </a:r>
          </a:p>
          <a:p>
            <a:pPr defTabSz="1371600">
              <a:defRPr/>
            </a:pPr>
            <a:endParaRPr lang="en-US" sz="2400">
              <a:solidFill>
                <a:srgbClr val="44546A">
                  <a:lumMod val="50000"/>
                </a:srgbClr>
              </a:solidFill>
              <a:latin typeface="Arial" panose="020B0604020202020204" pitchFamily="34" charset="0"/>
              <a:cs typeface="Arial" panose="020B0604020202020204" pitchFamily="34" charset="0"/>
            </a:endParaRPr>
          </a:p>
          <a:p>
            <a:pPr marL="685800" indent="-685800" defTabSz="1371600">
              <a:buFont typeface="Arial"/>
              <a:buAutoNum type="arabicPeriod"/>
              <a:defRPr/>
            </a:pPr>
            <a:r>
              <a:rPr lang="en-US" sz="2400" b="1" i="1">
                <a:solidFill>
                  <a:schemeClr val="accent2"/>
                </a:solidFill>
                <a:latin typeface="Arial" panose="020B0604020202020204" pitchFamily="34" charset="0"/>
                <a:cs typeface="Arial" panose="020B0604020202020204" pitchFamily="34" charset="0"/>
              </a:rPr>
              <a:t>Source A: </a:t>
            </a:r>
            <a:r>
              <a:rPr lang="fr-FR" sz="2300" b="1">
                <a:solidFill>
                  <a:schemeClr val="accent2"/>
                </a:solidFill>
                <a:latin typeface="Arial" panose="020B0604020202020204" pitchFamily="34" charset="0"/>
                <a:cs typeface="Arial" panose="020B0604020202020204" pitchFamily="34" charset="0"/>
              </a:rPr>
              <a:t>Les sites de vaccination de North City passent de la prise de rendez-vous à l'accueil sans rendez-vous</a:t>
            </a:r>
            <a:r>
              <a:rPr lang="fr-FR" sz="2400" b="1">
                <a:solidFill>
                  <a:schemeClr val="accent2"/>
                </a:solidFill>
                <a:latin typeface="Arial" panose="020B0604020202020204" pitchFamily="34" charset="0"/>
                <a:cs typeface="Arial" panose="020B0604020202020204" pitchFamily="34" charset="0"/>
              </a:rPr>
              <a:t>.</a:t>
            </a:r>
            <a:endParaRPr lang="en-US" sz="2400" b="1">
              <a:solidFill>
                <a:schemeClr val="accent2"/>
              </a:solidFill>
              <a:latin typeface="Arial" panose="020B0604020202020204" pitchFamily="34" charset="0"/>
              <a:cs typeface="Arial" panose="020B0604020202020204" pitchFamily="34" charset="0"/>
            </a:endParaRPr>
          </a:p>
          <a:p>
            <a:pPr marL="685800" indent="-685800" defTabSz="1371600">
              <a:buFont typeface="Wingdings" panose="05000000000000000000" pitchFamily="2" charset="2"/>
              <a:buAutoNum type="arabicPeriod"/>
              <a:defRPr/>
            </a:pPr>
            <a:r>
              <a:rPr lang="en-US" sz="2400" i="1">
                <a:solidFill>
                  <a:srgbClr val="44546A">
                    <a:lumMod val="50000"/>
                  </a:srgbClr>
                </a:solidFill>
                <a:latin typeface="Arial" panose="020B0604020202020204" pitchFamily="34" charset="0"/>
                <a:cs typeface="Arial" panose="020B0604020202020204" pitchFamily="34" charset="0"/>
              </a:rPr>
              <a:t>Source B: </a:t>
            </a:r>
            <a:r>
              <a:rPr lang="fr-FR" sz="2400">
                <a:solidFill>
                  <a:srgbClr val="44546A">
                    <a:lumMod val="50000"/>
                  </a:srgbClr>
                </a:solidFill>
                <a:latin typeface="Arial" panose="020B0604020202020204" pitchFamily="34" charset="0"/>
                <a:cs typeface="Arial" panose="020B0604020202020204" pitchFamily="34" charset="0"/>
              </a:rPr>
              <a:t>Le Musée d'histoire naturelle offre des billets gratuits aux visiteurs qui se font vacciner sur place</a:t>
            </a:r>
            <a:r>
              <a:rPr lang="en-US" sz="2400">
                <a:solidFill>
                  <a:srgbClr val="44546A">
                    <a:lumMod val="50000"/>
                  </a:srgbClr>
                </a:solidFill>
                <a:latin typeface="Arial" panose="020B0604020202020204" pitchFamily="34" charset="0"/>
                <a:cs typeface="Arial" panose="020B0604020202020204" pitchFamily="34" charset="0"/>
              </a:rPr>
              <a:t>.</a:t>
            </a:r>
          </a:p>
          <a:p>
            <a:pPr marL="685800" indent="-685800" defTabSz="1371600">
              <a:buFont typeface="Arial"/>
              <a:buAutoNum type="arabicPeriod"/>
              <a:defRPr/>
            </a:pPr>
            <a:r>
              <a:rPr lang="en-US" sz="2400" b="1" i="1">
                <a:solidFill>
                  <a:srgbClr val="44546A">
                    <a:lumMod val="50000"/>
                  </a:srgbClr>
                </a:solidFill>
                <a:latin typeface="Arial" panose="020B0604020202020204" pitchFamily="34" charset="0"/>
                <a:cs typeface="Arial" panose="020B0604020202020204" pitchFamily="34" charset="0"/>
              </a:rPr>
              <a:t>Source C: </a:t>
            </a:r>
            <a:r>
              <a:rPr lang="fr-FR" sz="2400" b="1">
                <a:solidFill>
                  <a:srgbClr val="44546A">
                    <a:lumMod val="50000"/>
                  </a:srgbClr>
                </a:solidFill>
                <a:latin typeface="Arial" panose="020B0604020202020204" pitchFamily="34" charset="0"/>
                <a:cs typeface="Arial" panose="020B0604020202020204" pitchFamily="34" charset="0"/>
              </a:rPr>
              <a:t>L'école interdit les enseignants vaccinés, par crainte des propagations virales affectant les enfants.</a:t>
            </a:r>
            <a:r>
              <a:rPr lang="en-US" sz="2400">
                <a:solidFill>
                  <a:srgbClr val="44546A">
                    <a:lumMod val="50000"/>
                  </a:srgbClr>
                </a:solidFill>
                <a:latin typeface="Arial" panose="020B0604020202020204" pitchFamily="34" charset="0"/>
                <a:cs typeface="Arial" panose="020B0604020202020204" pitchFamily="34" charset="0"/>
              </a:rPr>
              <a:t>.</a:t>
            </a:r>
          </a:p>
          <a:p>
            <a:pPr marL="685800" indent="-685800" defTabSz="1371600">
              <a:buFont typeface="Arial"/>
              <a:buAutoNum type="arabicPeriod"/>
              <a:defRPr/>
            </a:pPr>
            <a:r>
              <a:rPr lang="en-US" sz="2400" i="1">
                <a:solidFill>
                  <a:srgbClr val="44546A">
                    <a:lumMod val="50000"/>
                  </a:srgbClr>
                </a:solidFill>
                <a:latin typeface="Arial" panose="020B0604020202020204" pitchFamily="34" charset="0"/>
                <a:cs typeface="Arial" panose="020B0604020202020204" pitchFamily="34" charset="0"/>
              </a:rPr>
              <a:t>Source D: </a:t>
            </a:r>
            <a:r>
              <a:rPr lang="fr-FR" sz="2400">
                <a:solidFill>
                  <a:srgbClr val="44546A">
                    <a:lumMod val="50000"/>
                  </a:srgbClr>
                </a:solidFill>
                <a:latin typeface="Arial" panose="020B0604020202020204" pitchFamily="34" charset="0"/>
                <a:cs typeface="Arial" panose="020B0604020202020204" pitchFamily="34" charset="0"/>
              </a:rPr>
              <a:t>Le comté de South County va payer les habitants pour qu'ils se fassent vacciner contre le COVID-19.</a:t>
            </a:r>
            <a:endParaRPr lang="en-US" sz="2400">
              <a:solidFill>
                <a:srgbClr val="44546A">
                  <a:lumMod val="50000"/>
                </a:srgbClr>
              </a:solidFill>
              <a:latin typeface="Arial" panose="020B0604020202020204" pitchFamily="34" charset="0"/>
              <a:cs typeface="Arial" panose="020B0604020202020204" pitchFamily="34" charset="0"/>
            </a:endParaRPr>
          </a:p>
          <a:p>
            <a:pPr marL="685800" indent="-685800" defTabSz="1371600">
              <a:buFont typeface="Wingdings" panose="05000000000000000000" pitchFamily="2" charset="2"/>
              <a:buAutoNum type="arabicPeriod"/>
              <a:defRPr/>
            </a:pPr>
            <a:r>
              <a:rPr lang="en-US" sz="2400" b="1" i="1">
                <a:solidFill>
                  <a:schemeClr val="accent2"/>
                </a:solidFill>
                <a:latin typeface="Arial" panose="020B0604020202020204" pitchFamily="34" charset="0"/>
                <a:cs typeface="Arial" panose="020B0604020202020204" pitchFamily="34" charset="0"/>
              </a:rPr>
              <a:t>Source E: </a:t>
            </a:r>
            <a:r>
              <a:rPr lang="fr-FR" sz="2400" b="1">
                <a:solidFill>
                  <a:schemeClr val="accent2"/>
                </a:solidFill>
                <a:latin typeface="Arial" panose="020B0604020202020204" pitchFamily="34" charset="0"/>
                <a:cs typeface="Arial" panose="020B0604020202020204" pitchFamily="34" charset="0"/>
              </a:rPr>
              <a:t>Les employeurs proposent aux employés de se faire vacciner sur place.</a:t>
            </a:r>
            <a:endParaRPr lang="en-US" sz="2400" b="1">
              <a:solidFill>
                <a:schemeClr val="accent2"/>
              </a:solidFill>
              <a:latin typeface="Arial" panose="020B0604020202020204" pitchFamily="34" charset="0"/>
              <a:cs typeface="Arial" panose="020B0604020202020204" pitchFamily="34" charset="0"/>
            </a:endParaRPr>
          </a:p>
          <a:p>
            <a:pPr defTabSz="1371600">
              <a:defRPr/>
            </a:pPr>
            <a:endParaRPr lang="en-US" sz="2400">
              <a:solidFill>
                <a:srgbClr val="44546A">
                  <a:lumMod val="50000"/>
                </a:srgbClr>
              </a:solidFill>
              <a:latin typeface="Arial" panose="020B0604020202020204" pitchFamily="34" charset="0"/>
              <a:cs typeface="Arial" panose="020B0604020202020204" pitchFamily="34" charset="0"/>
            </a:endParaRPr>
          </a:p>
        </p:txBody>
      </p:sp>
      <p:sp>
        <p:nvSpPr>
          <p:cNvPr id="13" name="Text Placeholder 2">
            <a:extLst>
              <a:ext uri="{FF2B5EF4-FFF2-40B4-BE49-F238E27FC236}">
                <a16:creationId xmlns:a16="http://schemas.microsoft.com/office/drawing/2014/main" id="{F4950017-EDE8-462F-8908-02072AB5CCC7}"/>
              </a:ext>
            </a:extLst>
          </p:cNvPr>
          <p:cNvSpPr txBox="1">
            <a:spLocks/>
          </p:cNvSpPr>
          <p:nvPr/>
        </p:nvSpPr>
        <p:spPr bwMode="auto">
          <a:xfrm>
            <a:off x="9383440" y="1866900"/>
            <a:ext cx="7903451"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lvl1pPr marL="306910" indent="-306910" algn="l" rtl="0" eaLnBrk="0" fontAlgn="base" hangingPunct="0">
              <a:spcBef>
                <a:spcPct val="20000"/>
              </a:spcBef>
              <a:spcAft>
                <a:spcPct val="0"/>
              </a:spcAft>
              <a:buClr>
                <a:srgbClr val="005DAA"/>
              </a:buClr>
              <a:buFont typeface="Wingdings" panose="05000000000000000000" pitchFamily="2" charset="2"/>
              <a:buChar char="§"/>
              <a:defRPr sz="2667" kern="1200">
                <a:solidFill>
                  <a:srgbClr val="2D2D2D"/>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532E63"/>
              </a:buClr>
              <a:buFont typeface="Arial" panose="020B0604020202020204" pitchFamily="34" charset="0"/>
              <a:buChar char="–"/>
              <a:defRPr sz="2667" kern="1200">
                <a:solidFill>
                  <a:srgbClr val="2D2D2D"/>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Clr>
                <a:srgbClr val="9A3B26"/>
              </a:buClr>
              <a:buFont typeface="Arial" panose="020B0604020202020204" pitchFamily="34" charset="0"/>
              <a:buChar char="•"/>
              <a:defRPr sz="2667" kern="1200">
                <a:solidFill>
                  <a:srgbClr val="2D2D2D"/>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defTabSz="1371600">
              <a:buNone/>
              <a:defRPr/>
            </a:pPr>
            <a:r>
              <a:rPr lang="fr-FR" sz="2400" b="1">
                <a:solidFill>
                  <a:srgbClr val="44546A">
                    <a:lumMod val="50000"/>
                  </a:srgbClr>
                </a:solidFill>
                <a:latin typeface="Arial" panose="020B0604020202020204" pitchFamily="34" charset="0"/>
                <a:cs typeface="Arial" panose="020B0604020202020204" pitchFamily="34" charset="0"/>
              </a:rPr>
              <a:t>Données de la ligne d’assistance COVID-19 (appels téléphoniques) :</a:t>
            </a:r>
            <a:endParaRPr lang="en-US" sz="2400">
              <a:solidFill>
                <a:srgbClr val="44546A">
                  <a:lumMod val="50000"/>
                </a:srgbClr>
              </a:solidFill>
              <a:latin typeface="Arial" panose="020B0604020202020204" pitchFamily="34" charset="0"/>
              <a:cs typeface="Arial" panose="020B0604020202020204" pitchFamily="34" charset="0"/>
            </a:endParaRPr>
          </a:p>
          <a:p>
            <a:pPr marL="685800" indent="-685800" defTabSz="1371600">
              <a:buFont typeface="Wingdings" panose="05000000000000000000" pitchFamily="2" charset="2"/>
              <a:buAutoNum type="arabicPeriod"/>
              <a:defRPr/>
            </a:pPr>
            <a:r>
              <a:rPr lang="fr-FR" sz="2400">
                <a:solidFill>
                  <a:srgbClr val="44546A">
                    <a:lumMod val="50000"/>
                  </a:srgbClr>
                </a:solidFill>
                <a:latin typeface="Arial" panose="020B0604020202020204" pitchFamily="34" charset="0"/>
                <a:cs typeface="Arial" panose="020B0604020202020204" pitchFamily="34" charset="0"/>
              </a:rPr>
              <a:t>Devrai-je recevoir des doses de rappel du vaccin pour le reste de ma vie ?</a:t>
            </a:r>
          </a:p>
          <a:p>
            <a:pPr marL="685800" indent="-685800" defTabSz="1371600">
              <a:buFont typeface="Wingdings" panose="05000000000000000000" pitchFamily="2" charset="2"/>
              <a:buAutoNum type="arabicPeriod"/>
              <a:defRPr/>
            </a:pPr>
            <a:r>
              <a:rPr lang="fr-FR" sz="2400">
                <a:solidFill>
                  <a:srgbClr val="44546A">
                    <a:lumMod val="50000"/>
                  </a:srgbClr>
                </a:solidFill>
                <a:latin typeface="Arial" panose="020B0604020202020204" pitchFamily="34" charset="0"/>
                <a:cs typeface="Arial" panose="020B0604020202020204" pitchFamily="34" charset="0"/>
              </a:rPr>
              <a:t>Je veux être enceinte, mais j'ai peur de contracter le COVID-19 auprès de personnes vaccinées. Dois-je éviter les personnes vaccinées ?</a:t>
            </a:r>
          </a:p>
          <a:p>
            <a:pPr marL="685800" indent="-685800" defTabSz="1371600">
              <a:buFont typeface="Wingdings" panose="05000000000000000000" pitchFamily="2" charset="2"/>
              <a:buAutoNum type="arabicPeriod"/>
              <a:defRPr/>
            </a:pPr>
            <a:r>
              <a:rPr lang="fr-FR" sz="2400">
                <a:solidFill>
                  <a:srgbClr val="44546A">
                    <a:lumMod val="50000"/>
                  </a:srgbClr>
                </a:solidFill>
                <a:latin typeface="Arial" panose="020B0604020202020204" pitchFamily="34" charset="0"/>
                <a:cs typeface="Arial" panose="020B0604020202020204" pitchFamily="34" charset="0"/>
              </a:rPr>
              <a:t>J'ai entendu dire que certaines personnes vaccinées attrapent encore le COVID-19. Cela signifie-t-il que mon vaccin n'a pas fonctionné ?</a:t>
            </a:r>
            <a:endParaRPr lang="en-US" sz="2400">
              <a:solidFill>
                <a:srgbClr val="44546A">
                  <a:lumMod val="50000"/>
                </a:srgbClr>
              </a:solidFill>
              <a:latin typeface="Arial" panose="020B0604020202020204" pitchFamily="34" charset="0"/>
              <a:cs typeface="Arial" panose="020B0604020202020204" pitchFamily="34" charset="0"/>
            </a:endParaRPr>
          </a:p>
          <a:p>
            <a:pPr marL="685800" indent="-685800" defTabSz="1371600">
              <a:buFont typeface="Wingdings" panose="05000000000000000000" pitchFamily="2" charset="2"/>
              <a:buAutoNum type="arabicPeriod"/>
              <a:defRPr/>
            </a:pPr>
            <a:r>
              <a:rPr lang="fr-FR" sz="2400" b="1">
                <a:solidFill>
                  <a:srgbClr val="44546A">
                    <a:lumMod val="50000"/>
                  </a:srgbClr>
                </a:solidFill>
                <a:latin typeface="Arial" panose="020B0604020202020204" pitchFamily="34" charset="0"/>
                <a:cs typeface="Arial" panose="020B0604020202020204" pitchFamily="34" charset="0"/>
              </a:rPr>
              <a:t>Mes enfants peuvent-ils côtoyer sans danger des adultes vaccinés qui pourraient propager le virus ?</a:t>
            </a:r>
            <a:endParaRPr lang="en-US" sz="2400" b="1">
              <a:solidFill>
                <a:srgbClr val="44546A">
                  <a:lumMod val="50000"/>
                </a:srgbClr>
              </a:solidFill>
              <a:latin typeface="Arial" panose="020B0604020202020204" pitchFamily="34" charset="0"/>
              <a:cs typeface="Arial" panose="020B0604020202020204" pitchFamily="34" charset="0"/>
            </a:endParaRPr>
          </a:p>
          <a:p>
            <a:pPr marL="685800" indent="-685800" defTabSz="1371600">
              <a:buFont typeface="Wingdings" panose="05000000000000000000" pitchFamily="2" charset="2"/>
              <a:buAutoNum type="arabicPeriod"/>
              <a:defRPr/>
            </a:pPr>
            <a:r>
              <a:rPr lang="fr-FR" sz="2400" b="1">
                <a:solidFill>
                  <a:srgbClr val="44546A">
                    <a:lumMod val="50000"/>
                  </a:srgbClr>
                </a:solidFill>
                <a:latin typeface="Arial" panose="020B0604020202020204" pitchFamily="34" charset="0"/>
                <a:cs typeface="Arial" panose="020B0604020202020204" pitchFamily="34" charset="0"/>
              </a:rPr>
              <a:t>Si la plupart des adultes sont vaccinés, quel est l'intérêt pour mon enfant de se faire vacciner ?</a:t>
            </a:r>
            <a:endParaRPr lang="en-US" sz="2400" b="1">
              <a:solidFill>
                <a:srgbClr val="44546A">
                  <a:lumMod val="50000"/>
                </a:srgbClr>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p:txBody>
          <a:bodyPr/>
          <a:lstStyle/>
          <a:p>
            <a:r>
              <a:rPr lang="en-US"/>
              <a:t>Identification des </a:t>
            </a:r>
            <a:r>
              <a:rPr lang="en-US" err="1"/>
              <a:t>thèmes</a:t>
            </a:r>
            <a:br>
              <a:rPr lang="en-US"/>
            </a:br>
            <a:endParaRPr lang="en-US"/>
          </a:p>
        </p:txBody>
      </p:sp>
      <p:sp>
        <p:nvSpPr>
          <p:cNvPr id="4" name="TextBox 3">
            <a:extLst>
              <a:ext uri="{FF2B5EF4-FFF2-40B4-BE49-F238E27FC236}">
                <a16:creationId xmlns:a16="http://schemas.microsoft.com/office/drawing/2014/main" id="{2B346720-7668-DB5F-FA6C-A6959C061958}"/>
              </a:ext>
            </a:extLst>
          </p:cNvPr>
          <p:cNvSpPr txBox="1"/>
          <p:nvPr/>
        </p:nvSpPr>
        <p:spPr>
          <a:xfrm>
            <a:off x="135082" y="9785639"/>
            <a:ext cx="356148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000000"/>
                </a:solidFill>
                <a:latin typeface="Poppins"/>
              </a:rPr>
              <a:t>Formation </a:t>
            </a:r>
            <a:r>
              <a:rPr lang="en-US" b="1" dirty="0" err="1">
                <a:solidFill>
                  <a:srgbClr val="000000"/>
                </a:solidFill>
                <a:latin typeface="Poppins"/>
              </a:rPr>
              <a:t>Complète</a:t>
            </a:r>
            <a:r>
              <a:rPr lang="en-US" b="1" dirty="0">
                <a:solidFill>
                  <a:srgbClr val="000000"/>
                </a:solidFill>
                <a:latin typeface="Poppins"/>
                <a:cs typeface="Poppins"/>
              </a:rPr>
              <a:t> 2022</a:t>
            </a:r>
            <a:r>
              <a:rPr lang="en-US" dirty="0">
                <a:solidFill>
                  <a:srgbClr val="000000"/>
                </a:solidFill>
                <a:latin typeface="Poppins"/>
                <a:cs typeface="Poppins"/>
              </a:rPr>
              <a:t>​</a:t>
            </a:r>
            <a:endParaRPr lang="en-US" dirty="0">
              <a:solidFill>
                <a:srgbClr val="000000"/>
              </a:solidFill>
            </a:endParaRPr>
          </a:p>
        </p:txBody>
      </p:sp>
    </p:spTree>
    <p:extLst>
      <p:ext uri="{BB962C8B-B14F-4D97-AF65-F5344CB8AC3E}">
        <p14:creationId xmlns:p14="http://schemas.microsoft.com/office/powerpoint/2010/main" val="23666371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DCA97ECE-69BF-4215-99EF-B255728A0FF5}"/>
              </a:ext>
            </a:extLst>
          </p:cNvPr>
          <p:cNvSpPr txBox="1">
            <a:spLocks/>
          </p:cNvSpPr>
          <p:nvPr/>
        </p:nvSpPr>
        <p:spPr>
          <a:xfrm>
            <a:off x="685800" y="1914197"/>
            <a:ext cx="7764945" cy="716225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r>
              <a:rPr lang="fr-FR" sz="2400" b="1">
                <a:solidFill>
                  <a:srgbClr val="44546A">
                    <a:lumMod val="50000"/>
                  </a:srgbClr>
                </a:solidFill>
                <a:latin typeface="Arial" panose="020B0604020202020204" pitchFamily="34" charset="0"/>
                <a:cs typeface="Arial" panose="020B0604020202020204" pitchFamily="34" charset="0"/>
              </a:rPr>
              <a:t>Données du suivi des médias</a:t>
            </a:r>
            <a:r>
              <a:rPr lang="en-US" sz="2400" b="1">
                <a:solidFill>
                  <a:srgbClr val="44546A">
                    <a:lumMod val="50000"/>
                  </a:srgbClr>
                </a:solidFill>
                <a:latin typeface="Arial" panose="020B0604020202020204" pitchFamily="34" charset="0"/>
                <a:cs typeface="Arial" panose="020B0604020202020204" pitchFamily="34" charset="0"/>
              </a:rPr>
              <a:t>:</a:t>
            </a:r>
          </a:p>
          <a:p>
            <a:pPr defTabSz="1371600">
              <a:defRPr/>
            </a:pPr>
            <a:endParaRPr lang="en-US" sz="2400">
              <a:solidFill>
                <a:srgbClr val="44546A">
                  <a:lumMod val="50000"/>
                </a:srgbClr>
              </a:solidFill>
              <a:latin typeface="Arial" panose="020B0604020202020204" pitchFamily="34" charset="0"/>
              <a:cs typeface="Arial" panose="020B0604020202020204" pitchFamily="34" charset="0"/>
            </a:endParaRPr>
          </a:p>
          <a:p>
            <a:pPr marL="685800" indent="-685800" defTabSz="1371600">
              <a:buFont typeface="Arial"/>
              <a:buAutoNum type="arabicPeriod"/>
              <a:defRPr/>
            </a:pPr>
            <a:r>
              <a:rPr lang="en-US" sz="2400" i="1">
                <a:solidFill>
                  <a:schemeClr val="tx1"/>
                </a:solidFill>
                <a:latin typeface="Arial" panose="020B0604020202020204" pitchFamily="34" charset="0"/>
                <a:cs typeface="Arial" panose="020B0604020202020204" pitchFamily="34" charset="0"/>
              </a:rPr>
              <a:t>Source A: </a:t>
            </a:r>
            <a:r>
              <a:rPr lang="fr-FR" sz="2300">
                <a:solidFill>
                  <a:schemeClr val="tx1"/>
                </a:solidFill>
                <a:latin typeface="Arial" panose="020B0604020202020204" pitchFamily="34" charset="0"/>
                <a:cs typeface="Arial" panose="020B0604020202020204" pitchFamily="34" charset="0"/>
              </a:rPr>
              <a:t>Les sites de vaccination de North City passent de la prise de rendez-vous à l'accueil sans rendez-vous</a:t>
            </a:r>
            <a:r>
              <a:rPr lang="fr-FR" sz="2400">
                <a:solidFill>
                  <a:schemeClr val="tx1"/>
                </a:solidFill>
                <a:latin typeface="Arial" panose="020B0604020202020204" pitchFamily="34" charset="0"/>
                <a:cs typeface="Arial" panose="020B0604020202020204" pitchFamily="34" charset="0"/>
              </a:rPr>
              <a:t>.</a:t>
            </a:r>
            <a:endParaRPr lang="en-US" sz="2400">
              <a:solidFill>
                <a:schemeClr val="tx1"/>
              </a:solidFill>
              <a:latin typeface="Arial" panose="020B0604020202020204" pitchFamily="34" charset="0"/>
              <a:cs typeface="Arial" panose="020B0604020202020204" pitchFamily="34" charset="0"/>
            </a:endParaRPr>
          </a:p>
          <a:p>
            <a:pPr marL="685800" indent="-685800" defTabSz="1371600">
              <a:buFont typeface="Wingdings" panose="05000000000000000000" pitchFamily="2" charset="2"/>
              <a:buAutoNum type="arabicPeriod"/>
              <a:defRPr/>
            </a:pPr>
            <a:r>
              <a:rPr lang="en-US" sz="2400" i="1">
                <a:solidFill>
                  <a:srgbClr val="44546A">
                    <a:lumMod val="50000"/>
                  </a:srgbClr>
                </a:solidFill>
                <a:latin typeface="Arial" panose="020B0604020202020204" pitchFamily="34" charset="0"/>
                <a:cs typeface="Arial" panose="020B0604020202020204" pitchFamily="34" charset="0"/>
              </a:rPr>
              <a:t>Source B: </a:t>
            </a:r>
            <a:r>
              <a:rPr lang="fr-FR" sz="2400">
                <a:solidFill>
                  <a:srgbClr val="44546A">
                    <a:lumMod val="50000"/>
                  </a:srgbClr>
                </a:solidFill>
                <a:latin typeface="Arial" panose="020B0604020202020204" pitchFamily="34" charset="0"/>
                <a:cs typeface="Arial" panose="020B0604020202020204" pitchFamily="34" charset="0"/>
              </a:rPr>
              <a:t>Le Musée d'histoire naturelle offre des billets gratuits aux visiteurs qui se font vacciner sur place</a:t>
            </a:r>
            <a:r>
              <a:rPr lang="en-US" sz="2400">
                <a:solidFill>
                  <a:srgbClr val="44546A">
                    <a:lumMod val="50000"/>
                  </a:srgbClr>
                </a:solidFill>
                <a:latin typeface="Arial" panose="020B0604020202020204" pitchFamily="34" charset="0"/>
                <a:cs typeface="Arial" panose="020B0604020202020204" pitchFamily="34" charset="0"/>
              </a:rPr>
              <a:t>.</a:t>
            </a:r>
          </a:p>
          <a:p>
            <a:pPr marL="685800" indent="-685800" defTabSz="1371600">
              <a:buFont typeface="Wingdings" panose="05000000000000000000" pitchFamily="2" charset="2"/>
              <a:buAutoNum type="arabicPeriod"/>
              <a:defRPr/>
            </a:pPr>
            <a:endParaRPr lang="en-US" sz="2400">
              <a:solidFill>
                <a:srgbClr val="44546A">
                  <a:lumMod val="50000"/>
                </a:srgbClr>
              </a:solidFill>
              <a:latin typeface="Arial" panose="020B0604020202020204" pitchFamily="34" charset="0"/>
              <a:cs typeface="Arial" panose="020B0604020202020204" pitchFamily="34" charset="0"/>
            </a:endParaRPr>
          </a:p>
          <a:p>
            <a:pPr marL="685800" indent="-685800" defTabSz="1371600">
              <a:buFont typeface="Arial"/>
              <a:buAutoNum type="arabicPeriod"/>
              <a:defRPr/>
            </a:pPr>
            <a:r>
              <a:rPr lang="en-US" sz="2400" i="1">
                <a:solidFill>
                  <a:srgbClr val="44546A">
                    <a:lumMod val="50000"/>
                  </a:srgbClr>
                </a:solidFill>
                <a:latin typeface="Arial" panose="020B0604020202020204" pitchFamily="34" charset="0"/>
                <a:cs typeface="Arial" panose="020B0604020202020204" pitchFamily="34" charset="0"/>
              </a:rPr>
              <a:t>Source C: </a:t>
            </a:r>
            <a:r>
              <a:rPr lang="fr-FR" sz="2400">
                <a:solidFill>
                  <a:srgbClr val="44546A">
                    <a:lumMod val="50000"/>
                  </a:srgbClr>
                </a:solidFill>
                <a:latin typeface="Arial" panose="020B0604020202020204" pitchFamily="34" charset="0"/>
                <a:cs typeface="Arial" panose="020B0604020202020204" pitchFamily="34" charset="0"/>
              </a:rPr>
              <a:t>L'école interdit les enseignants vaccinés, par crainte des </a:t>
            </a:r>
            <a:r>
              <a:rPr lang="fr-FR" sz="2400" b="1">
                <a:solidFill>
                  <a:schemeClr val="accent2"/>
                </a:solidFill>
                <a:latin typeface="Arial" panose="020B0604020202020204" pitchFamily="34" charset="0"/>
                <a:cs typeface="Arial" panose="020B0604020202020204" pitchFamily="34" charset="0"/>
              </a:rPr>
              <a:t>propagations virales </a:t>
            </a:r>
            <a:r>
              <a:rPr lang="fr-FR" sz="2400">
                <a:solidFill>
                  <a:srgbClr val="44546A">
                    <a:lumMod val="50000"/>
                  </a:srgbClr>
                </a:solidFill>
                <a:latin typeface="Arial" panose="020B0604020202020204" pitchFamily="34" charset="0"/>
                <a:cs typeface="Arial" panose="020B0604020202020204" pitchFamily="34" charset="0"/>
              </a:rPr>
              <a:t>affectant les enfants</a:t>
            </a:r>
            <a:r>
              <a:rPr lang="fr-FR" sz="2400" b="1">
                <a:solidFill>
                  <a:srgbClr val="44546A">
                    <a:lumMod val="50000"/>
                  </a:srgbClr>
                </a:solidFill>
                <a:latin typeface="Arial" panose="020B0604020202020204" pitchFamily="34" charset="0"/>
                <a:cs typeface="Arial" panose="020B0604020202020204" pitchFamily="34" charset="0"/>
              </a:rPr>
              <a:t>.</a:t>
            </a:r>
            <a:r>
              <a:rPr lang="en-US" sz="2400">
                <a:solidFill>
                  <a:srgbClr val="44546A">
                    <a:lumMod val="50000"/>
                  </a:srgbClr>
                </a:solidFill>
                <a:latin typeface="Arial" panose="020B0604020202020204" pitchFamily="34" charset="0"/>
                <a:cs typeface="Arial" panose="020B0604020202020204" pitchFamily="34" charset="0"/>
              </a:rPr>
              <a:t>.</a:t>
            </a:r>
          </a:p>
          <a:p>
            <a:pPr marL="685800" indent="-685800" defTabSz="1371600">
              <a:buFont typeface="Arial"/>
              <a:buAutoNum type="arabicPeriod"/>
              <a:defRPr/>
            </a:pPr>
            <a:endParaRPr lang="en-US" sz="2400">
              <a:solidFill>
                <a:srgbClr val="44546A">
                  <a:lumMod val="50000"/>
                </a:srgbClr>
              </a:solidFill>
              <a:latin typeface="Arial" panose="020B0604020202020204" pitchFamily="34" charset="0"/>
              <a:cs typeface="Arial" panose="020B0604020202020204" pitchFamily="34" charset="0"/>
            </a:endParaRPr>
          </a:p>
          <a:p>
            <a:pPr marL="685800" indent="-685800" defTabSz="1371600">
              <a:buFont typeface="Arial"/>
              <a:buAutoNum type="arabicPeriod"/>
              <a:defRPr/>
            </a:pPr>
            <a:r>
              <a:rPr lang="en-US" sz="2400" i="1">
                <a:solidFill>
                  <a:srgbClr val="44546A">
                    <a:lumMod val="50000"/>
                  </a:srgbClr>
                </a:solidFill>
                <a:latin typeface="Arial" panose="020B0604020202020204" pitchFamily="34" charset="0"/>
                <a:cs typeface="Arial" panose="020B0604020202020204" pitchFamily="34" charset="0"/>
              </a:rPr>
              <a:t>Source D: </a:t>
            </a:r>
            <a:r>
              <a:rPr lang="fr-FR" sz="2400">
                <a:solidFill>
                  <a:srgbClr val="44546A">
                    <a:lumMod val="50000"/>
                  </a:srgbClr>
                </a:solidFill>
                <a:latin typeface="Arial" panose="020B0604020202020204" pitchFamily="34" charset="0"/>
                <a:cs typeface="Arial" panose="020B0604020202020204" pitchFamily="34" charset="0"/>
              </a:rPr>
              <a:t>Le comté de South County va payer les habitants pour qu'ils se fassent vacciner contre le COVID-19.</a:t>
            </a:r>
            <a:endParaRPr lang="en-US" sz="2400">
              <a:solidFill>
                <a:srgbClr val="44546A">
                  <a:lumMod val="50000"/>
                </a:srgbClr>
              </a:solidFill>
              <a:latin typeface="Arial" panose="020B0604020202020204" pitchFamily="34" charset="0"/>
              <a:cs typeface="Arial" panose="020B0604020202020204" pitchFamily="34" charset="0"/>
            </a:endParaRPr>
          </a:p>
          <a:p>
            <a:pPr marL="685800" indent="-685800" defTabSz="1371600">
              <a:buFont typeface="Wingdings" panose="05000000000000000000" pitchFamily="2" charset="2"/>
              <a:buAutoNum type="arabicPeriod"/>
              <a:defRPr/>
            </a:pPr>
            <a:r>
              <a:rPr lang="en-US" sz="2400" i="1">
                <a:solidFill>
                  <a:schemeClr val="tx1"/>
                </a:solidFill>
                <a:latin typeface="Arial" panose="020B0604020202020204" pitchFamily="34" charset="0"/>
                <a:cs typeface="Arial" panose="020B0604020202020204" pitchFamily="34" charset="0"/>
              </a:rPr>
              <a:t>Source E: </a:t>
            </a:r>
            <a:r>
              <a:rPr lang="fr-FR" sz="2400">
                <a:solidFill>
                  <a:schemeClr val="tx1"/>
                </a:solidFill>
                <a:latin typeface="Arial" panose="020B0604020202020204" pitchFamily="34" charset="0"/>
                <a:cs typeface="Arial" panose="020B0604020202020204" pitchFamily="34" charset="0"/>
              </a:rPr>
              <a:t>Les employeurs proposent aux employés de se faire vacciner sur place.</a:t>
            </a:r>
            <a:endParaRPr lang="en-US" sz="2400">
              <a:solidFill>
                <a:schemeClr val="tx1"/>
              </a:solidFill>
              <a:latin typeface="Arial" panose="020B0604020202020204" pitchFamily="34" charset="0"/>
              <a:cs typeface="Arial" panose="020B0604020202020204" pitchFamily="34" charset="0"/>
            </a:endParaRPr>
          </a:p>
          <a:p>
            <a:pPr defTabSz="1371600">
              <a:defRPr/>
            </a:pPr>
            <a:endParaRPr lang="en-US" sz="2400">
              <a:solidFill>
                <a:srgbClr val="44546A">
                  <a:lumMod val="50000"/>
                </a:srgbClr>
              </a:solidFill>
              <a:latin typeface="Arial" panose="020B0604020202020204" pitchFamily="34" charset="0"/>
              <a:cs typeface="Arial" panose="020B0604020202020204" pitchFamily="34" charset="0"/>
            </a:endParaRPr>
          </a:p>
        </p:txBody>
      </p:sp>
      <p:sp>
        <p:nvSpPr>
          <p:cNvPr id="13" name="Text Placeholder 2">
            <a:extLst>
              <a:ext uri="{FF2B5EF4-FFF2-40B4-BE49-F238E27FC236}">
                <a16:creationId xmlns:a16="http://schemas.microsoft.com/office/drawing/2014/main" id="{F4950017-EDE8-462F-8908-02072AB5CCC7}"/>
              </a:ext>
            </a:extLst>
          </p:cNvPr>
          <p:cNvSpPr txBox="1">
            <a:spLocks/>
          </p:cNvSpPr>
          <p:nvPr/>
        </p:nvSpPr>
        <p:spPr bwMode="auto">
          <a:xfrm>
            <a:off x="9383440" y="1866900"/>
            <a:ext cx="7903451"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lvl1pPr marL="306910" indent="-306910" algn="l" rtl="0" eaLnBrk="0" fontAlgn="base" hangingPunct="0">
              <a:spcBef>
                <a:spcPct val="20000"/>
              </a:spcBef>
              <a:spcAft>
                <a:spcPct val="0"/>
              </a:spcAft>
              <a:buClr>
                <a:srgbClr val="005DAA"/>
              </a:buClr>
              <a:buFont typeface="Wingdings" panose="05000000000000000000" pitchFamily="2" charset="2"/>
              <a:buChar char="§"/>
              <a:defRPr sz="2667" kern="1200">
                <a:solidFill>
                  <a:srgbClr val="2D2D2D"/>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532E63"/>
              </a:buClr>
              <a:buFont typeface="Arial" panose="020B0604020202020204" pitchFamily="34" charset="0"/>
              <a:buChar char="–"/>
              <a:defRPr sz="2667" kern="1200">
                <a:solidFill>
                  <a:srgbClr val="2D2D2D"/>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Clr>
                <a:srgbClr val="9A3B26"/>
              </a:buClr>
              <a:buFont typeface="Arial" panose="020B0604020202020204" pitchFamily="34" charset="0"/>
              <a:buChar char="•"/>
              <a:defRPr sz="2667" kern="1200">
                <a:solidFill>
                  <a:srgbClr val="2D2D2D"/>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defTabSz="1371600">
              <a:buNone/>
              <a:defRPr/>
            </a:pPr>
            <a:r>
              <a:rPr lang="fr-FR" sz="2400" b="1">
                <a:solidFill>
                  <a:srgbClr val="44546A">
                    <a:lumMod val="50000"/>
                  </a:srgbClr>
                </a:solidFill>
                <a:latin typeface="Arial" panose="020B0604020202020204" pitchFamily="34" charset="0"/>
                <a:cs typeface="Arial" panose="020B0604020202020204" pitchFamily="34" charset="0"/>
              </a:rPr>
              <a:t>Données de la ligne d’assistance COVID-19 (appels téléphoniques) :</a:t>
            </a:r>
            <a:endParaRPr lang="en-US" sz="2400">
              <a:solidFill>
                <a:srgbClr val="44546A">
                  <a:lumMod val="50000"/>
                </a:srgbClr>
              </a:solidFill>
              <a:latin typeface="Arial" panose="020B0604020202020204" pitchFamily="34" charset="0"/>
              <a:cs typeface="Arial" panose="020B0604020202020204" pitchFamily="34" charset="0"/>
            </a:endParaRPr>
          </a:p>
          <a:p>
            <a:pPr marL="685800" indent="-685800" defTabSz="1371600">
              <a:buFont typeface="Wingdings" panose="05000000000000000000" pitchFamily="2" charset="2"/>
              <a:buAutoNum type="arabicPeriod"/>
              <a:defRPr/>
            </a:pPr>
            <a:r>
              <a:rPr lang="fr-FR" sz="2400">
                <a:solidFill>
                  <a:srgbClr val="44546A">
                    <a:lumMod val="50000"/>
                  </a:srgbClr>
                </a:solidFill>
                <a:latin typeface="Arial" panose="020B0604020202020204" pitchFamily="34" charset="0"/>
                <a:cs typeface="Arial" panose="020B0604020202020204" pitchFamily="34" charset="0"/>
              </a:rPr>
              <a:t>Devrai-je recevoir des doses de rappel du vaccin pour le reste de ma vie ?</a:t>
            </a:r>
          </a:p>
          <a:p>
            <a:pPr marL="685800" indent="-685800" defTabSz="1371600">
              <a:buFont typeface="Wingdings" panose="05000000000000000000" pitchFamily="2" charset="2"/>
              <a:buAutoNum type="arabicPeriod"/>
              <a:defRPr/>
            </a:pPr>
            <a:r>
              <a:rPr lang="fr-FR" sz="2400">
                <a:solidFill>
                  <a:srgbClr val="44546A">
                    <a:lumMod val="50000"/>
                  </a:srgbClr>
                </a:solidFill>
                <a:latin typeface="Arial" panose="020B0604020202020204" pitchFamily="34" charset="0"/>
                <a:cs typeface="Arial" panose="020B0604020202020204" pitchFamily="34" charset="0"/>
              </a:rPr>
              <a:t>Je veux être enceinte, mais j'ai peur de contracter le COVID-19 auprès de personnes vaccinées. Dois-je éviter les personnes vaccinées ?</a:t>
            </a:r>
          </a:p>
          <a:p>
            <a:pPr marL="685800" indent="-685800" defTabSz="1371600">
              <a:buFont typeface="Wingdings" panose="05000000000000000000" pitchFamily="2" charset="2"/>
              <a:buAutoNum type="arabicPeriod"/>
              <a:defRPr/>
            </a:pPr>
            <a:r>
              <a:rPr lang="fr-FR" sz="2400">
                <a:solidFill>
                  <a:srgbClr val="44546A">
                    <a:lumMod val="50000"/>
                  </a:srgbClr>
                </a:solidFill>
                <a:latin typeface="Arial" panose="020B0604020202020204" pitchFamily="34" charset="0"/>
                <a:cs typeface="Arial" panose="020B0604020202020204" pitchFamily="34" charset="0"/>
              </a:rPr>
              <a:t>J'ai entendu dire que certaines personnes vaccinées attrapent encore le COVID-19. Cela signifie-t-il que mon vaccin n'a pas fonctionné ?</a:t>
            </a:r>
            <a:endParaRPr lang="en-US" sz="2400">
              <a:solidFill>
                <a:srgbClr val="44546A">
                  <a:lumMod val="50000"/>
                </a:srgbClr>
              </a:solidFill>
              <a:latin typeface="Arial" panose="020B0604020202020204" pitchFamily="34" charset="0"/>
              <a:cs typeface="Arial" panose="020B0604020202020204" pitchFamily="34" charset="0"/>
            </a:endParaRPr>
          </a:p>
          <a:p>
            <a:pPr marL="685800" indent="-685800" defTabSz="1371600">
              <a:buFont typeface="Wingdings" panose="05000000000000000000" pitchFamily="2" charset="2"/>
              <a:buAutoNum type="arabicPeriod"/>
              <a:defRPr/>
            </a:pPr>
            <a:r>
              <a:rPr lang="fr-FR" sz="2400">
                <a:solidFill>
                  <a:srgbClr val="44546A">
                    <a:lumMod val="50000"/>
                  </a:srgbClr>
                </a:solidFill>
                <a:latin typeface="Arial" panose="020B0604020202020204" pitchFamily="34" charset="0"/>
                <a:cs typeface="Arial" panose="020B0604020202020204" pitchFamily="34" charset="0"/>
              </a:rPr>
              <a:t>Mes enfants peuvent-ils côtoyer sans danger des adultes vaccinés qui pourraient </a:t>
            </a:r>
            <a:r>
              <a:rPr lang="fr-FR" sz="2400" b="1">
                <a:solidFill>
                  <a:schemeClr val="accent2"/>
                </a:solidFill>
                <a:latin typeface="Arial" panose="020B0604020202020204" pitchFamily="34" charset="0"/>
                <a:cs typeface="Arial" panose="020B0604020202020204" pitchFamily="34" charset="0"/>
              </a:rPr>
              <a:t>propager le virus ?</a:t>
            </a:r>
            <a:endParaRPr lang="en-US" sz="2400" b="1">
              <a:solidFill>
                <a:schemeClr val="accent2"/>
              </a:solidFill>
              <a:latin typeface="Arial" panose="020B0604020202020204" pitchFamily="34" charset="0"/>
              <a:cs typeface="Arial" panose="020B0604020202020204" pitchFamily="34" charset="0"/>
            </a:endParaRPr>
          </a:p>
          <a:p>
            <a:pPr marL="685800" indent="-685800" defTabSz="1371600">
              <a:buFont typeface="Wingdings" panose="05000000000000000000" pitchFamily="2" charset="2"/>
              <a:buAutoNum type="arabicPeriod"/>
              <a:defRPr/>
            </a:pPr>
            <a:r>
              <a:rPr lang="fr-FR" sz="2400">
                <a:solidFill>
                  <a:srgbClr val="44546A">
                    <a:lumMod val="50000"/>
                  </a:srgbClr>
                </a:solidFill>
                <a:latin typeface="Arial" panose="020B0604020202020204" pitchFamily="34" charset="0"/>
                <a:cs typeface="Arial" panose="020B0604020202020204" pitchFamily="34" charset="0"/>
              </a:rPr>
              <a:t>Si la plupart des adultes sont vaccinés, quel est l'intérêt pour mon enfant de se faire vacciner </a:t>
            </a:r>
            <a:r>
              <a:rPr lang="fr-FR" sz="2400" b="1">
                <a:solidFill>
                  <a:srgbClr val="44546A">
                    <a:lumMod val="50000"/>
                  </a:srgbClr>
                </a:solidFill>
                <a:latin typeface="Arial" panose="020B0604020202020204" pitchFamily="34" charset="0"/>
                <a:cs typeface="Arial" panose="020B0604020202020204" pitchFamily="34" charset="0"/>
              </a:rPr>
              <a:t>?</a:t>
            </a:r>
            <a:endParaRPr lang="en-US" sz="2400" b="1">
              <a:solidFill>
                <a:srgbClr val="44546A">
                  <a:lumMod val="50000"/>
                </a:srgbClr>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p:txBody>
          <a:bodyPr/>
          <a:lstStyle/>
          <a:p>
            <a:r>
              <a:rPr lang="en-US"/>
              <a:t>Identification des </a:t>
            </a:r>
            <a:r>
              <a:rPr lang="en-US" err="1"/>
              <a:t>thèmes</a:t>
            </a:r>
            <a:br>
              <a:rPr lang="en-US"/>
            </a:br>
            <a:endParaRPr lang="en-US"/>
          </a:p>
        </p:txBody>
      </p:sp>
      <p:sp>
        <p:nvSpPr>
          <p:cNvPr id="4" name="TextBox 3">
            <a:extLst>
              <a:ext uri="{FF2B5EF4-FFF2-40B4-BE49-F238E27FC236}">
                <a16:creationId xmlns:a16="http://schemas.microsoft.com/office/drawing/2014/main" id="{D1424C7A-8AC9-2091-ADB5-FDEA3C799AE9}"/>
              </a:ext>
            </a:extLst>
          </p:cNvPr>
          <p:cNvSpPr txBox="1"/>
          <p:nvPr/>
        </p:nvSpPr>
        <p:spPr>
          <a:xfrm>
            <a:off x="135082" y="9785639"/>
            <a:ext cx="356148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000000"/>
                </a:solidFill>
                <a:latin typeface="Poppins"/>
              </a:rPr>
              <a:t>Formation </a:t>
            </a:r>
            <a:r>
              <a:rPr lang="en-US" b="1" dirty="0" err="1">
                <a:solidFill>
                  <a:srgbClr val="000000"/>
                </a:solidFill>
                <a:latin typeface="Poppins"/>
              </a:rPr>
              <a:t>Complète</a:t>
            </a:r>
            <a:r>
              <a:rPr lang="en-US" b="1" dirty="0">
                <a:solidFill>
                  <a:srgbClr val="000000"/>
                </a:solidFill>
                <a:latin typeface="Poppins"/>
                <a:cs typeface="Poppins"/>
              </a:rPr>
              <a:t> 2022</a:t>
            </a:r>
            <a:r>
              <a:rPr lang="en-US" dirty="0">
                <a:solidFill>
                  <a:srgbClr val="000000"/>
                </a:solidFill>
                <a:latin typeface="Poppins"/>
                <a:cs typeface="Poppins"/>
              </a:rPr>
              <a:t>​</a:t>
            </a:r>
            <a:endParaRPr lang="en-US" dirty="0">
              <a:solidFill>
                <a:srgbClr val="000000"/>
              </a:solidFill>
            </a:endParaRPr>
          </a:p>
        </p:txBody>
      </p:sp>
    </p:spTree>
    <p:extLst>
      <p:ext uri="{BB962C8B-B14F-4D97-AF65-F5344CB8AC3E}">
        <p14:creationId xmlns:p14="http://schemas.microsoft.com/office/powerpoint/2010/main" val="22779334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1"/>
          <p:cNvPicPr preferRelativeResize="0"/>
          <p:nvPr/>
        </p:nvPicPr>
        <p:blipFill rotWithShape="1">
          <a:blip r:embed="rId3">
            <a:alphaModFix/>
          </a:blip>
          <a:srcRect t="8896" b="11459"/>
          <a:stretch/>
        </p:blipFill>
        <p:spPr>
          <a:xfrm>
            <a:off x="0" y="2"/>
            <a:ext cx="18288000" cy="8192903"/>
          </a:xfrm>
          <a:prstGeom prst="rect">
            <a:avLst/>
          </a:prstGeom>
          <a:noFill/>
          <a:ln>
            <a:noFill/>
          </a:ln>
        </p:spPr>
      </p:pic>
      <p:sp>
        <p:nvSpPr>
          <p:cNvPr id="141" name="Google Shape;141;p1"/>
          <p:cNvSpPr/>
          <p:nvPr/>
        </p:nvSpPr>
        <p:spPr>
          <a:xfrm>
            <a:off x="-300" y="8192900"/>
            <a:ext cx="18288000" cy="2094000"/>
          </a:xfrm>
          <a:prstGeom prst="rect">
            <a:avLst/>
          </a:prstGeom>
          <a:solidFill>
            <a:srgbClr val="FFFFFF"/>
          </a:solidFill>
          <a:ln>
            <a:noFill/>
          </a:ln>
        </p:spPr>
        <p:txBody>
          <a:bodyPr spcFirstLastPara="1" wrap="square" lIns="182850" tIns="182850" rIns="182850" bIns="182850" anchor="ctr" anchorCtr="0">
            <a:noAutofit/>
          </a:bodyPr>
          <a:lstStyle/>
          <a:p>
            <a:pPr>
              <a:buClr>
                <a:srgbClr val="000000"/>
              </a:buClr>
              <a:buSzPts val="1400"/>
            </a:pPr>
            <a:endParaRPr sz="2801">
              <a:solidFill>
                <a:srgbClr val="000000"/>
              </a:solidFill>
              <a:latin typeface="Arial"/>
              <a:ea typeface="Arial"/>
              <a:cs typeface="Arial"/>
              <a:sym typeface="Arial"/>
            </a:endParaRPr>
          </a:p>
        </p:txBody>
      </p:sp>
      <p:sp>
        <p:nvSpPr>
          <p:cNvPr id="142" name="Google Shape;142;p1"/>
          <p:cNvSpPr txBox="1">
            <a:spLocks noGrp="1"/>
          </p:cNvSpPr>
          <p:nvPr>
            <p:ph type="ctrTitle"/>
          </p:nvPr>
        </p:nvSpPr>
        <p:spPr>
          <a:xfrm>
            <a:off x="620900" y="2180951"/>
            <a:ext cx="16713600" cy="2922600"/>
          </a:xfrm>
          <a:prstGeom prst="rect">
            <a:avLst/>
          </a:prstGeom>
          <a:noFill/>
          <a:ln>
            <a:noFill/>
          </a:ln>
        </p:spPr>
        <p:txBody>
          <a:bodyPr spcFirstLastPara="1" vert="horz" wrap="square" lIns="182850" tIns="182850" rIns="182850" bIns="182850" rtlCol="0" anchor="ctr" anchorCtr="0">
            <a:noAutofit/>
          </a:bodyPr>
          <a:lstStyle/>
          <a:p>
            <a:pPr algn="l">
              <a:lnSpc>
                <a:spcPct val="100000"/>
              </a:lnSpc>
              <a:spcBef>
                <a:spcPts val="0"/>
              </a:spcBef>
              <a:buClr>
                <a:schemeClr val="dk1"/>
              </a:buClr>
              <a:buSzPts val="1100"/>
            </a:pPr>
            <a:r>
              <a:rPr lang="fr-FR" sz="5000">
                <a:solidFill>
                  <a:srgbClr val="FFFFFF"/>
                </a:solidFill>
              </a:rPr>
              <a:t>Observatoire de la demande de vaccins</a:t>
            </a:r>
            <a:br>
              <a:rPr lang="fr-FR" sz="5000">
                <a:solidFill>
                  <a:srgbClr val="FFFFFF"/>
                </a:solidFill>
              </a:rPr>
            </a:br>
            <a:br>
              <a:rPr lang="fr-FR" sz="5000">
                <a:solidFill>
                  <a:srgbClr val="FFFFFF"/>
                </a:solidFill>
              </a:rPr>
            </a:br>
            <a:r>
              <a:rPr lang="fr-FR" sz="5000">
                <a:solidFill>
                  <a:srgbClr val="FFFFFF"/>
                </a:solidFill>
              </a:rPr>
              <a:t>Une initiative mondiale pour accroître la demande de vaccins et réduire l'impact de la désinformation</a:t>
            </a:r>
            <a:endParaRPr sz="5000">
              <a:solidFill>
                <a:srgbClr val="FFFFFF"/>
              </a:solidFill>
            </a:endParaRPr>
          </a:p>
        </p:txBody>
      </p:sp>
      <p:pic>
        <p:nvPicPr>
          <p:cNvPr id="144" name="Google Shape;144;p1"/>
          <p:cNvPicPr preferRelativeResize="0"/>
          <p:nvPr/>
        </p:nvPicPr>
        <p:blipFill rotWithShape="1">
          <a:blip r:embed="rId4">
            <a:alphaModFix/>
          </a:blip>
          <a:srcRect/>
          <a:stretch/>
        </p:blipFill>
        <p:spPr>
          <a:xfrm>
            <a:off x="13716001" y="8520902"/>
            <a:ext cx="3646301" cy="1437998"/>
          </a:xfrm>
          <a:prstGeom prst="rect">
            <a:avLst/>
          </a:prstGeom>
          <a:noFill/>
          <a:ln>
            <a:noFill/>
          </a:ln>
        </p:spPr>
      </p:pic>
      <p:sp>
        <p:nvSpPr>
          <p:cNvPr id="11" name="TextBox 10">
            <a:extLst>
              <a:ext uri="{FF2B5EF4-FFF2-40B4-BE49-F238E27FC236}">
                <a16:creationId xmlns:a16="http://schemas.microsoft.com/office/drawing/2014/main" id="{60571008-90AD-4C0D-8EE6-092AB0EE500D}"/>
              </a:ext>
            </a:extLst>
          </p:cNvPr>
          <p:cNvSpPr txBox="1"/>
          <p:nvPr/>
        </p:nvSpPr>
        <p:spPr>
          <a:xfrm>
            <a:off x="4572000" y="4866502"/>
            <a:ext cx="9144000" cy="507831"/>
          </a:xfrm>
          <a:prstGeom prst="rect">
            <a:avLst/>
          </a:prstGeom>
          <a:noFill/>
        </p:spPr>
        <p:txBody>
          <a:bodyPr wrap="square">
            <a:spAutoFit/>
          </a:bodyPr>
          <a:lstStyle/>
          <a:p>
            <a:r>
              <a:rPr lang="en-US" sz="2700"/>
              <a:t> </a:t>
            </a:r>
          </a:p>
        </p:txBody>
      </p:sp>
      <p:sp>
        <p:nvSpPr>
          <p:cNvPr id="13" name="TextBox 12">
            <a:extLst>
              <a:ext uri="{FF2B5EF4-FFF2-40B4-BE49-F238E27FC236}">
                <a16:creationId xmlns:a16="http://schemas.microsoft.com/office/drawing/2014/main" id="{392A7517-1BDC-431A-9F3B-90CC0116DD55}"/>
              </a:ext>
            </a:extLst>
          </p:cNvPr>
          <p:cNvSpPr txBox="1"/>
          <p:nvPr/>
        </p:nvSpPr>
        <p:spPr>
          <a:xfrm>
            <a:off x="4572000" y="4866502"/>
            <a:ext cx="9144000" cy="507831"/>
          </a:xfrm>
          <a:prstGeom prst="rect">
            <a:avLst/>
          </a:prstGeom>
          <a:noFill/>
        </p:spPr>
        <p:txBody>
          <a:bodyPr wrap="square">
            <a:spAutoFit/>
          </a:bodyPr>
          <a:lstStyle/>
          <a:p>
            <a:r>
              <a:rPr lang="en-US" sz="2700"/>
              <a:t> </a:t>
            </a:r>
          </a:p>
        </p:txBody>
      </p:sp>
      <p:sp>
        <p:nvSpPr>
          <p:cNvPr id="15" name="TextBox 14">
            <a:extLst>
              <a:ext uri="{FF2B5EF4-FFF2-40B4-BE49-F238E27FC236}">
                <a16:creationId xmlns:a16="http://schemas.microsoft.com/office/drawing/2014/main" id="{814C4827-79A8-4DE0-B6A9-1CBFCE4CEFC8}"/>
              </a:ext>
            </a:extLst>
          </p:cNvPr>
          <p:cNvSpPr txBox="1"/>
          <p:nvPr/>
        </p:nvSpPr>
        <p:spPr>
          <a:xfrm>
            <a:off x="4572000" y="4866502"/>
            <a:ext cx="9144000" cy="507831"/>
          </a:xfrm>
          <a:prstGeom prst="rect">
            <a:avLst/>
          </a:prstGeom>
          <a:noFill/>
        </p:spPr>
        <p:txBody>
          <a:bodyPr wrap="square">
            <a:spAutoFit/>
          </a:bodyPr>
          <a:lstStyle/>
          <a:p>
            <a:r>
              <a:rPr lang="en-US" sz="2700"/>
              <a:t> </a:t>
            </a:r>
          </a:p>
        </p:txBody>
      </p:sp>
      <p:sp>
        <p:nvSpPr>
          <p:cNvPr id="8" name="Subtitle 7">
            <a:extLst>
              <a:ext uri="{FF2B5EF4-FFF2-40B4-BE49-F238E27FC236}">
                <a16:creationId xmlns:a16="http://schemas.microsoft.com/office/drawing/2014/main" id="{A7D09499-9C42-4972-B193-67D623F9C8E0}"/>
              </a:ext>
            </a:extLst>
          </p:cNvPr>
          <p:cNvSpPr>
            <a:spLocks noGrp="1"/>
          </p:cNvSpPr>
          <p:nvPr>
            <p:ph type="subTitle" idx="1"/>
          </p:nvPr>
        </p:nvSpPr>
        <p:spPr/>
        <p:txBody>
          <a:bodyPr/>
          <a:lstStyle/>
          <a:p>
            <a:r>
              <a:rPr lang="en-US"/>
              <a:t>Un </a:t>
            </a:r>
            <a:r>
              <a:rPr lang="en-US" err="1"/>
              <a:t>exemple</a:t>
            </a:r>
            <a:r>
              <a:rPr lang="en-US"/>
              <a:t> </a:t>
            </a:r>
            <a:r>
              <a:rPr lang="en-US" err="1"/>
              <a:t>d’écoute</a:t>
            </a:r>
            <a:r>
              <a:rPr lang="en-US"/>
              <a:t> </a:t>
            </a:r>
            <a:r>
              <a:rPr lang="en-US" err="1"/>
              <a:t>sociale</a:t>
            </a:r>
            <a:endParaRPr lang="en-US"/>
          </a:p>
        </p:txBody>
      </p:sp>
    </p:spTree>
    <p:extLst>
      <p:ext uri="{BB962C8B-B14F-4D97-AF65-F5344CB8AC3E}">
        <p14:creationId xmlns:p14="http://schemas.microsoft.com/office/powerpoint/2010/main" val="19231540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490160-2C94-450C-BF19-6F3B51284C04}"/>
              </a:ext>
            </a:extLst>
          </p:cNvPr>
          <p:cNvSpPr txBox="1"/>
          <p:nvPr/>
        </p:nvSpPr>
        <p:spPr>
          <a:xfrm>
            <a:off x="4572000" y="4866502"/>
            <a:ext cx="9144000" cy="507831"/>
          </a:xfrm>
          <a:prstGeom prst="rect">
            <a:avLst/>
          </a:prstGeom>
          <a:noFill/>
        </p:spPr>
        <p:txBody>
          <a:bodyPr wrap="square">
            <a:spAutoFit/>
          </a:bodyPr>
          <a:lstStyle/>
          <a:p>
            <a:r>
              <a:rPr lang="en-US" sz="2700"/>
              <a:t> </a:t>
            </a:r>
          </a:p>
        </p:txBody>
      </p:sp>
      <p:pic>
        <p:nvPicPr>
          <p:cNvPr id="5" name="Picture 4">
            <a:extLst>
              <a:ext uri="{FF2B5EF4-FFF2-40B4-BE49-F238E27FC236}">
                <a16:creationId xmlns:a16="http://schemas.microsoft.com/office/drawing/2014/main" id="{1930E58C-F3A6-4C71-84D1-89413DB716B3}"/>
              </a:ext>
            </a:extLst>
          </p:cNvPr>
          <p:cNvPicPr>
            <a:picLocks noChangeAspect="1"/>
          </p:cNvPicPr>
          <p:nvPr/>
        </p:nvPicPr>
        <p:blipFill rotWithShape="1">
          <a:blip r:embed="rId2"/>
          <a:srcRect l="22113" t="27353" r="8083" b="16568"/>
          <a:stretch/>
        </p:blipFill>
        <p:spPr>
          <a:xfrm>
            <a:off x="283941" y="233672"/>
            <a:ext cx="17719575" cy="9490262"/>
          </a:xfrm>
          <a:prstGeom prst="rect">
            <a:avLst/>
          </a:prstGeom>
        </p:spPr>
      </p:pic>
      <p:sp>
        <p:nvSpPr>
          <p:cNvPr id="2" name="TextBox 1">
            <a:extLst>
              <a:ext uri="{FF2B5EF4-FFF2-40B4-BE49-F238E27FC236}">
                <a16:creationId xmlns:a16="http://schemas.microsoft.com/office/drawing/2014/main" id="{3759D684-A444-1601-DDCC-D7D39A5B7F7A}"/>
              </a:ext>
            </a:extLst>
          </p:cNvPr>
          <p:cNvSpPr txBox="1"/>
          <p:nvPr/>
        </p:nvSpPr>
        <p:spPr>
          <a:xfrm>
            <a:off x="6922407" y="9510546"/>
            <a:ext cx="1053790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FF0000"/>
                </a:solidFill>
                <a:ea typeface="+mn-lt"/>
                <a:cs typeface="+mn-lt"/>
              </a:rPr>
              <a:t>Les services </a:t>
            </a:r>
            <a:r>
              <a:rPr lang="en-US" sz="2400" err="1">
                <a:solidFill>
                  <a:srgbClr val="FF0000"/>
                </a:solidFill>
                <a:ea typeface="+mn-lt"/>
                <a:cs typeface="+mn-lt"/>
              </a:rPr>
              <a:t>sont</a:t>
            </a:r>
            <a:r>
              <a:rPr lang="en-US" sz="2400">
                <a:solidFill>
                  <a:srgbClr val="FF0000"/>
                </a:solidFill>
                <a:ea typeface="+mn-lt"/>
                <a:cs typeface="+mn-lt"/>
              </a:rPr>
              <a:t> </a:t>
            </a:r>
            <a:r>
              <a:rPr lang="en-US" sz="2400" err="1">
                <a:solidFill>
                  <a:srgbClr val="FF0000"/>
                </a:solidFill>
                <a:ea typeface="+mn-lt"/>
                <a:cs typeface="+mn-lt"/>
              </a:rPr>
              <a:t>disponibles</a:t>
            </a:r>
            <a:r>
              <a:rPr lang="en-US" sz="2400">
                <a:solidFill>
                  <a:srgbClr val="FF0000"/>
                </a:solidFill>
                <a:ea typeface="+mn-lt"/>
                <a:cs typeface="+mn-lt"/>
              </a:rPr>
              <a:t> </a:t>
            </a:r>
            <a:r>
              <a:rPr lang="en-US" sz="2400" err="1">
                <a:solidFill>
                  <a:srgbClr val="FF0000"/>
                </a:solidFill>
                <a:ea typeface="+mn-lt"/>
                <a:cs typeface="+mn-lt"/>
              </a:rPr>
              <a:t>en</a:t>
            </a:r>
            <a:r>
              <a:rPr lang="en-US" sz="2400">
                <a:solidFill>
                  <a:srgbClr val="FF0000"/>
                </a:solidFill>
                <a:ea typeface="+mn-lt"/>
                <a:cs typeface="+mn-lt"/>
              </a:rPr>
              <a:t> </a:t>
            </a:r>
            <a:r>
              <a:rPr lang="en-US" sz="2400" err="1">
                <a:solidFill>
                  <a:srgbClr val="FF0000"/>
                </a:solidFill>
                <a:ea typeface="+mn-lt"/>
                <a:cs typeface="+mn-lt"/>
              </a:rPr>
              <a:t>français</a:t>
            </a:r>
            <a:r>
              <a:rPr lang="en-US" sz="2400">
                <a:solidFill>
                  <a:srgbClr val="FF0000"/>
                </a:solidFill>
                <a:ea typeface="+mn-lt"/>
                <a:cs typeface="+mn-lt"/>
              </a:rPr>
              <a:t> sur </a:t>
            </a:r>
            <a:r>
              <a:rPr lang="en-US" sz="2400" err="1">
                <a:solidFill>
                  <a:srgbClr val="FF0000"/>
                </a:solidFill>
                <a:ea typeface="+mn-lt"/>
                <a:cs typeface="+mn-lt"/>
              </a:rPr>
              <a:t>demande</a:t>
            </a:r>
            <a:r>
              <a:rPr lang="en-US" sz="2400">
                <a:solidFill>
                  <a:srgbClr val="FF0000"/>
                </a:solidFill>
                <a:ea typeface="+mn-lt"/>
                <a:cs typeface="+mn-lt"/>
              </a:rPr>
              <a:t>. </a:t>
            </a:r>
            <a:r>
              <a:rPr lang="en-US" sz="2400" err="1">
                <a:solidFill>
                  <a:srgbClr val="FF0000"/>
                </a:solidFill>
                <a:ea typeface="+mn-lt"/>
                <a:cs typeface="+mn-lt"/>
              </a:rPr>
              <a:t>Veuillez</a:t>
            </a:r>
            <a:r>
              <a:rPr lang="en-US" sz="2400">
                <a:solidFill>
                  <a:srgbClr val="FF0000"/>
                </a:solidFill>
                <a:ea typeface="+mn-lt"/>
                <a:cs typeface="+mn-lt"/>
              </a:rPr>
              <a:t> </a:t>
            </a:r>
            <a:r>
              <a:rPr lang="en-US" sz="2400" err="1">
                <a:solidFill>
                  <a:srgbClr val="FF0000"/>
                </a:solidFill>
                <a:ea typeface="+mn-lt"/>
                <a:cs typeface="+mn-lt"/>
              </a:rPr>
              <a:t>contacter</a:t>
            </a:r>
            <a:r>
              <a:rPr lang="en-US" sz="2400">
                <a:solidFill>
                  <a:srgbClr val="FF0000"/>
                </a:solidFill>
                <a:ea typeface="+mn-lt"/>
                <a:cs typeface="+mn-lt"/>
              </a:rPr>
              <a:t> </a:t>
            </a:r>
            <a:r>
              <a:rPr lang="en-US" sz="2400" err="1">
                <a:solidFill>
                  <a:srgbClr val="FF0000"/>
                </a:solidFill>
                <a:ea typeface="+mn-lt"/>
                <a:cs typeface="+mn-lt"/>
              </a:rPr>
              <a:t>l'UNICEF</a:t>
            </a:r>
            <a:r>
              <a:rPr lang="en-US" sz="2400">
                <a:solidFill>
                  <a:srgbClr val="FF0000"/>
                </a:solidFill>
                <a:ea typeface="+mn-lt"/>
                <a:cs typeface="+mn-lt"/>
              </a:rPr>
              <a:t>.</a:t>
            </a:r>
          </a:p>
        </p:txBody>
      </p:sp>
    </p:spTree>
    <p:extLst>
      <p:ext uri="{BB962C8B-B14F-4D97-AF65-F5344CB8AC3E}">
        <p14:creationId xmlns:p14="http://schemas.microsoft.com/office/powerpoint/2010/main" val="458495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4EB5D6-98B1-4347-AC38-F4CBE9661CAD}"/>
              </a:ext>
            </a:extLst>
          </p:cNvPr>
          <p:cNvPicPr>
            <a:picLocks noChangeAspect="1"/>
          </p:cNvPicPr>
          <p:nvPr/>
        </p:nvPicPr>
        <p:blipFill rotWithShape="1">
          <a:blip r:embed="rId2"/>
          <a:srcRect l="24036" t="24664" r="21726" b="16266"/>
          <a:stretch/>
        </p:blipFill>
        <p:spPr>
          <a:xfrm>
            <a:off x="1883044" y="174786"/>
            <a:ext cx="13483526" cy="9837984"/>
          </a:xfrm>
          <a:prstGeom prst="rect">
            <a:avLst/>
          </a:prstGeom>
        </p:spPr>
      </p:pic>
      <p:sp>
        <p:nvSpPr>
          <p:cNvPr id="2" name="TextBox 1">
            <a:extLst>
              <a:ext uri="{FF2B5EF4-FFF2-40B4-BE49-F238E27FC236}">
                <a16:creationId xmlns:a16="http://schemas.microsoft.com/office/drawing/2014/main" id="{5D841AF8-5165-DB6F-3622-663B9B949144}"/>
              </a:ext>
            </a:extLst>
          </p:cNvPr>
          <p:cNvSpPr txBox="1"/>
          <p:nvPr/>
        </p:nvSpPr>
        <p:spPr>
          <a:xfrm>
            <a:off x="15363497" y="8816866"/>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0000"/>
                </a:solidFill>
              </a:rPr>
              <a:t>Les services </a:t>
            </a:r>
            <a:r>
              <a:rPr lang="en-US" err="1">
                <a:solidFill>
                  <a:srgbClr val="FF0000"/>
                </a:solidFill>
              </a:rPr>
              <a:t>sont</a:t>
            </a:r>
            <a:r>
              <a:rPr lang="en-US">
                <a:solidFill>
                  <a:srgbClr val="FF0000"/>
                </a:solidFill>
              </a:rPr>
              <a:t> </a:t>
            </a:r>
            <a:r>
              <a:rPr lang="en-US" err="1">
                <a:solidFill>
                  <a:srgbClr val="FF0000"/>
                </a:solidFill>
              </a:rPr>
              <a:t>disponibles</a:t>
            </a:r>
            <a:r>
              <a:rPr lang="en-US">
                <a:solidFill>
                  <a:srgbClr val="FF0000"/>
                </a:solidFill>
              </a:rPr>
              <a:t> </a:t>
            </a:r>
            <a:r>
              <a:rPr lang="en-US" err="1">
                <a:solidFill>
                  <a:srgbClr val="FF0000"/>
                </a:solidFill>
              </a:rPr>
              <a:t>en</a:t>
            </a:r>
            <a:r>
              <a:rPr lang="en-US">
                <a:solidFill>
                  <a:srgbClr val="FF0000"/>
                </a:solidFill>
              </a:rPr>
              <a:t> </a:t>
            </a:r>
            <a:r>
              <a:rPr lang="en-US" err="1">
                <a:solidFill>
                  <a:srgbClr val="FF0000"/>
                </a:solidFill>
              </a:rPr>
              <a:t>français</a:t>
            </a:r>
            <a:r>
              <a:rPr lang="en-US">
                <a:solidFill>
                  <a:srgbClr val="FF0000"/>
                </a:solidFill>
              </a:rPr>
              <a:t> sur </a:t>
            </a:r>
            <a:r>
              <a:rPr lang="en-US" err="1">
                <a:solidFill>
                  <a:srgbClr val="FF0000"/>
                </a:solidFill>
              </a:rPr>
              <a:t>demande</a:t>
            </a:r>
            <a:r>
              <a:rPr lang="en-US">
                <a:solidFill>
                  <a:srgbClr val="FF0000"/>
                </a:solidFill>
              </a:rPr>
              <a:t>. </a:t>
            </a:r>
            <a:r>
              <a:rPr lang="en-US" err="1">
                <a:solidFill>
                  <a:srgbClr val="FF0000"/>
                </a:solidFill>
              </a:rPr>
              <a:t>Veuillez</a:t>
            </a:r>
            <a:r>
              <a:rPr lang="en-US">
                <a:solidFill>
                  <a:srgbClr val="FF0000"/>
                </a:solidFill>
              </a:rPr>
              <a:t> </a:t>
            </a:r>
            <a:r>
              <a:rPr lang="en-US" err="1">
                <a:solidFill>
                  <a:srgbClr val="FF0000"/>
                </a:solidFill>
              </a:rPr>
              <a:t>contacter</a:t>
            </a:r>
            <a:r>
              <a:rPr lang="en-US">
                <a:solidFill>
                  <a:srgbClr val="FF0000"/>
                </a:solidFill>
              </a:rPr>
              <a:t> </a:t>
            </a:r>
            <a:r>
              <a:rPr lang="en-US" err="1">
                <a:solidFill>
                  <a:srgbClr val="FF0000"/>
                </a:solidFill>
              </a:rPr>
              <a:t>l'UNICEF</a:t>
            </a:r>
            <a:r>
              <a:rPr lang="en-US">
                <a:solidFill>
                  <a:srgbClr val="FF0000"/>
                </a:solidFill>
              </a:rPr>
              <a:t>.</a:t>
            </a:r>
          </a:p>
        </p:txBody>
      </p:sp>
    </p:spTree>
    <p:extLst>
      <p:ext uri="{BB962C8B-B14F-4D97-AF65-F5344CB8AC3E}">
        <p14:creationId xmlns:p14="http://schemas.microsoft.com/office/powerpoint/2010/main" val="21366172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pPr marL="0" indent="0">
              <a:buNone/>
            </a:pPr>
            <a:r>
              <a:rPr lang="fr-FR" sz="7100">
                <a:solidFill>
                  <a:srgbClr val="292929"/>
                </a:solidFill>
                <a:ea typeface="+mj-ea"/>
              </a:rPr>
              <a:t>A quoi sert l’écoute sociale?</a:t>
            </a:r>
            <a:endParaRPr lang="en-US"/>
          </a:p>
        </p:txBody>
      </p:sp>
      <p:sp>
        <p:nvSpPr>
          <p:cNvPr id="3" name="TextBox 2">
            <a:extLst>
              <a:ext uri="{FF2B5EF4-FFF2-40B4-BE49-F238E27FC236}">
                <a16:creationId xmlns:a16="http://schemas.microsoft.com/office/drawing/2014/main" id="{B6155AC2-C389-E794-3C80-25E8DE62C918}"/>
              </a:ext>
            </a:extLst>
          </p:cNvPr>
          <p:cNvSpPr txBox="1"/>
          <p:nvPr/>
        </p:nvSpPr>
        <p:spPr>
          <a:xfrm>
            <a:off x="14500514" y="9811616"/>
            <a:ext cx="356148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92929"/>
                </a:solidFill>
                <a:latin typeface="Poppins"/>
              </a:rPr>
              <a:t>Formation </a:t>
            </a:r>
            <a:r>
              <a:rPr lang="en-US" b="1" dirty="0" err="1">
                <a:solidFill>
                  <a:srgbClr val="292929"/>
                </a:solidFill>
                <a:latin typeface="Poppins"/>
              </a:rPr>
              <a:t>Complète</a:t>
            </a:r>
            <a:r>
              <a:rPr lang="en-US" b="1" dirty="0">
                <a:solidFill>
                  <a:srgbClr val="292929"/>
                </a:solidFill>
                <a:latin typeface="Poppins"/>
                <a:cs typeface="Poppins"/>
              </a:rPr>
              <a:t> 2022</a:t>
            </a:r>
            <a:r>
              <a:rPr lang="en-US" dirty="0">
                <a:latin typeface="Poppins"/>
                <a:cs typeface="Poppins"/>
              </a:rPr>
              <a:t>​</a:t>
            </a:r>
            <a:endParaRPr lang="en-US" dirty="0"/>
          </a:p>
        </p:txBody>
      </p:sp>
    </p:spTree>
    <p:extLst>
      <p:ext uri="{BB962C8B-B14F-4D97-AF65-F5344CB8AC3E}">
        <p14:creationId xmlns:p14="http://schemas.microsoft.com/office/powerpoint/2010/main" val="17924808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178D29-F719-4162-856F-64F4514DCC71}"/>
              </a:ext>
            </a:extLst>
          </p:cNvPr>
          <p:cNvPicPr>
            <a:picLocks noChangeAspect="1"/>
          </p:cNvPicPr>
          <p:nvPr/>
        </p:nvPicPr>
        <p:blipFill rotWithShape="1">
          <a:blip r:embed="rId2"/>
          <a:srcRect l="9473" t="18682" r="9473" b="12316"/>
          <a:stretch/>
        </p:blipFill>
        <p:spPr>
          <a:xfrm>
            <a:off x="751145" y="370047"/>
            <a:ext cx="16575960" cy="9407424"/>
          </a:xfrm>
          <a:prstGeom prst="rect">
            <a:avLst/>
          </a:prstGeom>
        </p:spPr>
      </p:pic>
      <p:sp>
        <p:nvSpPr>
          <p:cNvPr id="2" name="Rectangle 1"/>
          <p:cNvSpPr/>
          <p:nvPr/>
        </p:nvSpPr>
        <p:spPr>
          <a:xfrm>
            <a:off x="990600" y="876298"/>
            <a:ext cx="16078200" cy="8046720"/>
          </a:xfrm>
          <a:prstGeom prst="rect">
            <a:avLst/>
          </a:prstGeom>
          <a:solidFill>
            <a:schemeClr val="bg1"/>
          </a:solidFill>
        </p:spPr>
        <p:txBody>
          <a:bodyPr wrap="square">
            <a:spAutoFit/>
          </a:bodyPr>
          <a:lstStyle/>
          <a:p>
            <a:pPr>
              <a:lnSpc>
                <a:spcPct val="107000"/>
              </a:lnSpc>
              <a:spcAft>
                <a:spcPts val="800"/>
              </a:spcAft>
            </a:pPr>
            <a:r>
              <a:rPr lang="en-US" sz="3600" b="1" err="1">
                <a:solidFill>
                  <a:srgbClr val="27AF9B"/>
                </a:solidFill>
                <a:latin typeface="Arial" panose="020B0604020202020204" pitchFamily="34" charset="0"/>
                <a:ea typeface="Calibri" panose="020F0502020204030204" pitchFamily="34" charset="0"/>
                <a:cs typeface="Arial" panose="020B0604020202020204" pitchFamily="34" charset="0"/>
              </a:rPr>
              <a:t>Paramètres</a:t>
            </a:r>
            <a:r>
              <a:rPr lang="en-US" sz="3600" b="1">
                <a:solidFill>
                  <a:srgbClr val="27AF9B"/>
                </a:solidFill>
                <a:latin typeface="Arial" panose="020B0604020202020204" pitchFamily="34" charset="0"/>
                <a:ea typeface="Calibri" panose="020F0502020204030204" pitchFamily="34" charset="0"/>
                <a:cs typeface="Arial" panose="020B0604020202020204" pitchFamily="34" charset="0"/>
              </a:rPr>
              <a:t> </a:t>
            </a:r>
            <a:r>
              <a:rPr lang="en-US" sz="3600" b="1" err="1">
                <a:solidFill>
                  <a:srgbClr val="27AF9B"/>
                </a:solidFill>
                <a:latin typeface="Arial" panose="020B0604020202020204" pitchFamily="34" charset="0"/>
                <a:ea typeface="Calibri" panose="020F0502020204030204" pitchFamily="34" charset="0"/>
                <a:cs typeface="Arial" panose="020B0604020202020204" pitchFamily="34" charset="0"/>
              </a:rPr>
              <a:t>capturés</a:t>
            </a:r>
            <a:r>
              <a:rPr lang="en-US" sz="3600" b="1">
                <a:solidFill>
                  <a:srgbClr val="27AF9B"/>
                </a:solidFill>
                <a:latin typeface="Arial" panose="020B0604020202020204" pitchFamily="34" charset="0"/>
                <a:ea typeface="Calibri" panose="020F0502020204030204" pitchFamily="34" charset="0"/>
                <a:cs typeface="Arial" panose="020B0604020202020204" pitchFamily="34" charset="0"/>
              </a:rPr>
              <a:t> par les tableaux de </a:t>
            </a:r>
            <a:r>
              <a:rPr lang="en-US" sz="3600" b="1" err="1">
                <a:solidFill>
                  <a:srgbClr val="27AF9B"/>
                </a:solidFill>
                <a:latin typeface="Arial" panose="020B0604020202020204" pitchFamily="34" charset="0"/>
                <a:ea typeface="Calibri" panose="020F0502020204030204" pitchFamily="34" charset="0"/>
                <a:cs typeface="Arial" panose="020B0604020202020204" pitchFamily="34" charset="0"/>
              </a:rPr>
              <a:t>bord</a:t>
            </a:r>
            <a:r>
              <a:rPr lang="en-US" sz="3600" b="1">
                <a:solidFill>
                  <a:srgbClr val="27AF9B"/>
                </a:solidFill>
                <a:latin typeface="Arial" panose="020B0604020202020204" pitchFamily="34" charset="0"/>
                <a:ea typeface="Calibri" panose="020F0502020204030204" pitchFamily="34" charset="0"/>
                <a:cs typeface="Arial" panose="020B0604020202020204" pitchFamily="34" charset="0"/>
              </a:rPr>
              <a:t> VDO</a:t>
            </a:r>
          </a:p>
          <a:p>
            <a:pPr marL="800100" marR="0" indent="-342900">
              <a:lnSpc>
                <a:spcPct val="107000"/>
              </a:lnSpc>
              <a:spcBef>
                <a:spcPts val="0"/>
              </a:spcBef>
              <a:spcAft>
                <a:spcPts val="1200"/>
              </a:spcAft>
              <a:buFont typeface="+mj-lt"/>
              <a:buAutoNum type="arabicPeriod"/>
            </a:pPr>
            <a:r>
              <a:rPr lang="en-US" b="1">
                <a:latin typeface="Arial" panose="020B0604020202020204" pitchFamily="34" charset="0"/>
                <a:ea typeface="Calibri" panose="020F0502020204030204" pitchFamily="34" charset="0"/>
                <a:cs typeface="Arial" panose="020B0604020202020204" pitchFamily="34" charset="0"/>
              </a:rPr>
              <a:t>Total des mentions</a:t>
            </a:r>
            <a:r>
              <a:rPr lang="en-US">
                <a:latin typeface="Arial" panose="020B0604020202020204" pitchFamily="34" charset="0"/>
                <a:ea typeface="Calibri" panose="020F0502020204030204" pitchFamily="34" charset="0"/>
                <a:cs typeface="Arial" panose="020B0604020202020204" pitchFamily="34" charset="0"/>
              </a:rPr>
              <a:t>. Un </a:t>
            </a:r>
            <a:r>
              <a:rPr lang="en-US" err="1">
                <a:latin typeface="Arial" panose="020B0604020202020204" pitchFamily="34" charset="0"/>
                <a:ea typeface="Calibri" panose="020F0502020204030204" pitchFamily="34" charset="0"/>
                <a:cs typeface="Arial" panose="020B0604020202020204" pitchFamily="34" charset="0"/>
              </a:rPr>
              <a:t>compte</a:t>
            </a:r>
            <a:r>
              <a:rPr lang="en-US">
                <a:latin typeface="Arial" panose="020B0604020202020204" pitchFamily="34" charset="0"/>
                <a:ea typeface="Calibri" panose="020F0502020204030204" pitchFamily="34" charset="0"/>
                <a:cs typeface="Arial" panose="020B0604020202020204" pitchFamily="34" charset="0"/>
              </a:rPr>
              <a:t> courant des mentions de </a:t>
            </a:r>
            <a:r>
              <a:rPr lang="en-US" err="1">
                <a:latin typeface="Arial" panose="020B0604020202020204" pitchFamily="34" charset="0"/>
                <a:ea typeface="Calibri" panose="020F0502020204030204" pitchFamily="34" charset="0"/>
                <a:cs typeface="Arial" panose="020B0604020202020204" pitchFamily="34" charset="0"/>
              </a:rPr>
              <a:t>vaccins</a:t>
            </a:r>
            <a:r>
              <a:rPr lang="en-US">
                <a:latin typeface="Arial" panose="020B0604020202020204" pitchFamily="34" charset="0"/>
                <a:ea typeface="Calibri" panose="020F0502020204030204" pitchFamily="34" charset="0"/>
                <a:cs typeface="Arial" panose="020B0604020202020204" pitchFamily="34" charset="0"/>
              </a:rPr>
              <a:t>, des variations de </a:t>
            </a:r>
            <a:r>
              <a:rPr lang="en-US" err="1">
                <a:latin typeface="Arial" panose="020B0604020202020204" pitchFamily="34" charset="0"/>
                <a:ea typeface="Calibri" panose="020F0502020204030204" pitchFamily="34" charset="0"/>
                <a:cs typeface="Arial" panose="020B0604020202020204" pitchFamily="34" charset="0"/>
              </a:rPr>
              <a:t>ces</a:t>
            </a:r>
            <a:r>
              <a:rPr lang="en-US">
                <a:latin typeface="Arial" panose="020B0604020202020204" pitchFamily="34" charset="0"/>
                <a:ea typeface="Calibri" panose="020F0502020204030204" pitchFamily="34" charset="0"/>
                <a:cs typeface="Arial" panose="020B0604020202020204" pitchFamily="34" charset="0"/>
              </a:rPr>
              <a:t> mots et des hashtags, </a:t>
            </a:r>
            <a:r>
              <a:rPr lang="en-US" err="1">
                <a:latin typeface="Arial" panose="020B0604020202020204" pitchFamily="34" charset="0"/>
                <a:ea typeface="Calibri" panose="020F0502020204030204" pitchFamily="34" charset="0"/>
                <a:cs typeface="Arial" panose="020B0604020202020204" pitchFamily="34" charset="0"/>
              </a:rPr>
              <a:t>dans</a:t>
            </a:r>
            <a:r>
              <a:rPr lang="en-US">
                <a:latin typeface="Arial" panose="020B0604020202020204" pitchFamily="34" charset="0"/>
                <a:ea typeface="Calibri" panose="020F0502020204030204" pitchFamily="34" charset="0"/>
                <a:cs typeface="Arial" panose="020B0604020202020204" pitchFamily="34" charset="0"/>
              </a:rPr>
              <a:t> </a:t>
            </a:r>
            <a:r>
              <a:rPr lang="en-US" err="1">
                <a:latin typeface="Arial" panose="020B0604020202020204" pitchFamily="34" charset="0"/>
                <a:ea typeface="Calibri" panose="020F0502020204030204" pitchFamily="34" charset="0"/>
                <a:cs typeface="Arial" panose="020B0604020202020204" pitchFamily="34" charset="0"/>
              </a:rPr>
              <a:t>toutes</a:t>
            </a:r>
            <a:r>
              <a:rPr lang="en-US">
                <a:latin typeface="Arial" panose="020B0604020202020204" pitchFamily="34" charset="0"/>
                <a:ea typeface="Calibri" panose="020F0502020204030204" pitchFamily="34" charset="0"/>
                <a:cs typeface="Arial" panose="020B0604020202020204" pitchFamily="34" charset="0"/>
              </a:rPr>
              <a:t> les sources pour </a:t>
            </a:r>
            <a:r>
              <a:rPr lang="en-US" err="1">
                <a:latin typeface="Arial" panose="020B0604020202020204" pitchFamily="34" charset="0"/>
                <a:ea typeface="Calibri" panose="020F0502020204030204" pitchFamily="34" charset="0"/>
                <a:cs typeface="Arial" panose="020B0604020202020204" pitchFamily="34" charset="0"/>
              </a:rPr>
              <a:t>une</a:t>
            </a:r>
            <a:r>
              <a:rPr lang="en-US">
                <a:latin typeface="Arial" panose="020B0604020202020204" pitchFamily="34" charset="0"/>
                <a:ea typeface="Calibri" panose="020F0502020204030204" pitchFamily="34" charset="0"/>
                <a:cs typeface="Arial" panose="020B0604020202020204" pitchFamily="34" charset="0"/>
              </a:rPr>
              <a:t> </a:t>
            </a:r>
            <a:r>
              <a:rPr lang="en-US" err="1">
                <a:latin typeface="Arial" panose="020B0604020202020204" pitchFamily="34" charset="0"/>
                <a:ea typeface="Calibri" panose="020F0502020204030204" pitchFamily="34" charset="0"/>
                <a:cs typeface="Arial" panose="020B0604020202020204" pitchFamily="34" charset="0"/>
              </a:rPr>
              <a:t>période</a:t>
            </a:r>
            <a:r>
              <a:rPr lang="en-US">
                <a:latin typeface="Arial" panose="020B0604020202020204" pitchFamily="34" charset="0"/>
                <a:ea typeface="Calibri" panose="020F0502020204030204" pitchFamily="34" charset="0"/>
                <a:cs typeface="Arial" panose="020B0604020202020204" pitchFamily="34" charset="0"/>
              </a:rPr>
              <a:t> </a:t>
            </a:r>
            <a:r>
              <a:rPr lang="en-US" err="1">
                <a:latin typeface="Arial" panose="020B0604020202020204" pitchFamily="34" charset="0"/>
                <a:ea typeface="Calibri" panose="020F0502020204030204" pitchFamily="34" charset="0"/>
                <a:cs typeface="Arial" panose="020B0604020202020204" pitchFamily="34" charset="0"/>
              </a:rPr>
              <a:t>sélectionnée</a:t>
            </a:r>
            <a:r>
              <a:rPr lang="en-US">
                <a:latin typeface="Arial" panose="020B0604020202020204" pitchFamily="34" charset="0"/>
                <a:ea typeface="Calibri" panose="020F0502020204030204" pitchFamily="34" charset="0"/>
                <a:cs typeface="Arial" panose="020B0604020202020204" pitchFamily="34" charset="0"/>
              </a:rPr>
              <a:t>.</a:t>
            </a:r>
          </a:p>
          <a:p>
            <a:pPr marL="800100" marR="0" indent="-342900">
              <a:lnSpc>
                <a:spcPct val="107000"/>
              </a:lnSpc>
              <a:spcBef>
                <a:spcPts val="0"/>
              </a:spcBef>
              <a:spcAft>
                <a:spcPts val="1200"/>
              </a:spcAft>
              <a:buFont typeface="+mj-lt"/>
              <a:buAutoNum type="arabicPeriod"/>
            </a:pPr>
            <a:r>
              <a:rPr lang="en-US" b="1" err="1">
                <a:latin typeface="Arial" panose="020B0604020202020204" pitchFamily="34" charset="0"/>
                <a:ea typeface="Calibri" panose="020F0502020204030204" pitchFamily="34" charset="0"/>
                <a:cs typeface="Arial" panose="020B0604020202020204" pitchFamily="34" charset="0"/>
              </a:rPr>
              <a:t>Nombre</a:t>
            </a:r>
            <a:r>
              <a:rPr lang="en-US" b="1">
                <a:latin typeface="Arial" panose="020B0604020202020204" pitchFamily="34" charset="0"/>
                <a:ea typeface="Calibri" panose="020F0502020204030204" pitchFamily="34" charset="0"/>
                <a:cs typeface="Arial" panose="020B0604020202020204" pitchFamily="34" charset="0"/>
              </a:rPr>
              <a:t> </a:t>
            </a:r>
            <a:r>
              <a:rPr lang="en-US" b="1" err="1">
                <a:latin typeface="Arial" panose="020B0604020202020204" pitchFamily="34" charset="0"/>
                <a:ea typeface="Calibri" panose="020F0502020204030204" pitchFamily="34" charset="0"/>
                <a:cs typeface="Arial" panose="020B0604020202020204" pitchFamily="34" charset="0"/>
              </a:rPr>
              <a:t>moyen</a:t>
            </a:r>
            <a:r>
              <a:rPr lang="en-US" b="1">
                <a:latin typeface="Arial" panose="020B0604020202020204" pitchFamily="34" charset="0"/>
                <a:ea typeface="Calibri" panose="020F0502020204030204" pitchFamily="34" charset="0"/>
                <a:cs typeface="Arial" panose="020B0604020202020204" pitchFamily="34" charset="0"/>
              </a:rPr>
              <a:t> de mentions</a:t>
            </a:r>
            <a:r>
              <a:rPr lang="en-US">
                <a:latin typeface="Arial" panose="020B0604020202020204" pitchFamily="34" charset="0"/>
                <a:ea typeface="Calibri" panose="020F0502020204030204" pitchFamily="34" charset="0"/>
                <a:cs typeface="Arial" panose="020B0604020202020204" pitchFamily="34" charset="0"/>
              </a:rPr>
              <a:t>. La </a:t>
            </a:r>
            <a:r>
              <a:rPr lang="en-US" err="1">
                <a:latin typeface="Arial" panose="020B0604020202020204" pitchFamily="34" charset="0"/>
                <a:ea typeface="Calibri" panose="020F0502020204030204" pitchFamily="34" charset="0"/>
                <a:cs typeface="Arial" panose="020B0604020202020204" pitchFamily="34" charset="0"/>
              </a:rPr>
              <a:t>moyenne</a:t>
            </a:r>
            <a:r>
              <a:rPr lang="en-US">
                <a:latin typeface="Arial" panose="020B0604020202020204" pitchFamily="34" charset="0"/>
                <a:ea typeface="Calibri" panose="020F0502020204030204" pitchFamily="34" charset="0"/>
                <a:cs typeface="Arial" panose="020B0604020202020204" pitchFamily="34" charset="0"/>
              </a:rPr>
              <a:t> des mentions par jour et par </a:t>
            </a:r>
            <a:r>
              <a:rPr lang="en-US" err="1">
                <a:latin typeface="Arial" panose="020B0604020202020204" pitchFamily="34" charset="0"/>
                <a:ea typeface="Calibri" panose="020F0502020204030204" pitchFamily="34" charset="0"/>
                <a:cs typeface="Arial" panose="020B0604020202020204" pitchFamily="34" charset="0"/>
              </a:rPr>
              <a:t>heure</a:t>
            </a:r>
            <a:r>
              <a:rPr lang="en-US">
                <a:latin typeface="Arial" panose="020B0604020202020204" pitchFamily="34" charset="0"/>
                <a:ea typeface="Calibri" panose="020F0502020204030204" pitchFamily="34" charset="0"/>
                <a:cs typeface="Arial" panose="020B0604020202020204" pitchFamily="34" charset="0"/>
              </a:rPr>
              <a:t>, pour la </a:t>
            </a:r>
            <a:r>
              <a:rPr lang="en-US" err="1">
                <a:latin typeface="Arial" panose="020B0604020202020204" pitchFamily="34" charset="0"/>
                <a:ea typeface="Calibri" panose="020F0502020204030204" pitchFamily="34" charset="0"/>
                <a:cs typeface="Arial" panose="020B0604020202020204" pitchFamily="34" charset="0"/>
              </a:rPr>
              <a:t>période</a:t>
            </a:r>
            <a:r>
              <a:rPr lang="en-US">
                <a:latin typeface="Arial" panose="020B0604020202020204" pitchFamily="34" charset="0"/>
                <a:ea typeface="Calibri" panose="020F0502020204030204" pitchFamily="34" charset="0"/>
                <a:cs typeface="Arial" panose="020B0604020202020204" pitchFamily="34" charset="0"/>
              </a:rPr>
              <a:t> </a:t>
            </a:r>
            <a:r>
              <a:rPr lang="en-US" err="1">
                <a:latin typeface="Arial" panose="020B0604020202020204" pitchFamily="34" charset="0"/>
                <a:ea typeface="Calibri" panose="020F0502020204030204" pitchFamily="34" charset="0"/>
                <a:cs typeface="Arial" panose="020B0604020202020204" pitchFamily="34" charset="0"/>
              </a:rPr>
              <a:t>sélectionnée</a:t>
            </a:r>
            <a:r>
              <a:rPr lang="en-US">
                <a:latin typeface="Arial" panose="020B0604020202020204" pitchFamily="34" charset="0"/>
                <a:ea typeface="Calibri" panose="020F0502020204030204" pitchFamily="34" charset="0"/>
                <a:cs typeface="Arial" panose="020B0604020202020204" pitchFamily="34" charset="0"/>
              </a:rPr>
              <a:t>. Ce </a:t>
            </a:r>
            <a:r>
              <a:rPr lang="en-US" err="1">
                <a:latin typeface="Arial" panose="020B0604020202020204" pitchFamily="34" charset="0"/>
                <a:ea typeface="Calibri" panose="020F0502020204030204" pitchFamily="34" charset="0"/>
                <a:cs typeface="Arial" panose="020B0604020202020204" pitchFamily="34" charset="0"/>
              </a:rPr>
              <a:t>chiffre</a:t>
            </a:r>
            <a:r>
              <a:rPr lang="en-US">
                <a:latin typeface="Arial" panose="020B0604020202020204" pitchFamily="34" charset="0"/>
                <a:ea typeface="Calibri" panose="020F0502020204030204" pitchFamily="34" charset="0"/>
                <a:cs typeface="Arial" panose="020B0604020202020204" pitchFamily="34" charset="0"/>
              </a:rPr>
              <a:t> </a:t>
            </a:r>
            <a:r>
              <a:rPr lang="en-US" err="1">
                <a:latin typeface="Arial" panose="020B0604020202020204" pitchFamily="34" charset="0"/>
                <a:ea typeface="Calibri" panose="020F0502020204030204" pitchFamily="34" charset="0"/>
                <a:cs typeface="Arial" panose="020B0604020202020204" pitchFamily="34" charset="0"/>
              </a:rPr>
              <a:t>est</a:t>
            </a:r>
            <a:r>
              <a:rPr lang="en-US">
                <a:latin typeface="Arial" panose="020B0604020202020204" pitchFamily="34" charset="0"/>
                <a:ea typeface="Calibri" panose="020F0502020204030204" pitchFamily="34" charset="0"/>
                <a:cs typeface="Arial" panose="020B0604020202020204" pitchFamily="34" charset="0"/>
              </a:rPr>
              <a:t> </a:t>
            </a:r>
            <a:r>
              <a:rPr lang="en-US" err="1">
                <a:latin typeface="Arial" panose="020B0604020202020204" pitchFamily="34" charset="0"/>
                <a:ea typeface="Calibri" panose="020F0502020204030204" pitchFamily="34" charset="0"/>
                <a:cs typeface="Arial" panose="020B0604020202020204" pitchFamily="34" charset="0"/>
              </a:rPr>
              <a:t>calculé</a:t>
            </a:r>
            <a:r>
              <a:rPr lang="en-US">
                <a:latin typeface="Arial" panose="020B0604020202020204" pitchFamily="34" charset="0"/>
                <a:ea typeface="Calibri" panose="020F0502020204030204" pitchFamily="34" charset="0"/>
                <a:cs typeface="Arial" panose="020B0604020202020204" pitchFamily="34" charset="0"/>
              </a:rPr>
              <a:t> </a:t>
            </a:r>
            <a:r>
              <a:rPr lang="en-US" err="1">
                <a:latin typeface="Arial" panose="020B0604020202020204" pitchFamily="34" charset="0"/>
                <a:ea typeface="Calibri" panose="020F0502020204030204" pitchFamily="34" charset="0"/>
                <a:cs typeface="Arial" panose="020B0604020202020204" pitchFamily="34" charset="0"/>
              </a:rPr>
              <a:t>en</a:t>
            </a:r>
            <a:r>
              <a:rPr lang="en-US">
                <a:latin typeface="Arial" panose="020B0604020202020204" pitchFamily="34" charset="0"/>
                <a:ea typeface="Calibri" panose="020F0502020204030204" pitchFamily="34" charset="0"/>
                <a:cs typeface="Arial" panose="020B0604020202020204" pitchFamily="34" charset="0"/>
              </a:rPr>
              <a:t> </a:t>
            </a:r>
            <a:r>
              <a:rPr lang="en-US" err="1">
                <a:latin typeface="Arial" panose="020B0604020202020204" pitchFamily="34" charset="0"/>
                <a:ea typeface="Calibri" panose="020F0502020204030204" pitchFamily="34" charset="0"/>
                <a:cs typeface="Arial" panose="020B0604020202020204" pitchFamily="34" charset="0"/>
              </a:rPr>
              <a:t>fonction</a:t>
            </a:r>
            <a:r>
              <a:rPr lang="en-US">
                <a:latin typeface="Arial" panose="020B0604020202020204" pitchFamily="34" charset="0"/>
                <a:ea typeface="Calibri" panose="020F0502020204030204" pitchFamily="34" charset="0"/>
                <a:cs typeface="Arial" panose="020B0604020202020204" pitchFamily="34" charset="0"/>
              </a:rPr>
              <a:t> du </a:t>
            </a:r>
            <a:r>
              <a:rPr lang="en-US" err="1">
                <a:latin typeface="Arial" panose="020B0604020202020204" pitchFamily="34" charset="0"/>
                <a:ea typeface="Calibri" panose="020F0502020204030204" pitchFamily="34" charset="0"/>
                <a:cs typeface="Arial" panose="020B0604020202020204" pitchFamily="34" charset="0"/>
              </a:rPr>
              <a:t>nombre</a:t>
            </a:r>
            <a:r>
              <a:rPr lang="en-US">
                <a:latin typeface="Arial" panose="020B0604020202020204" pitchFamily="34" charset="0"/>
                <a:ea typeface="Calibri" panose="020F0502020204030204" pitchFamily="34" charset="0"/>
                <a:cs typeface="Arial" panose="020B0604020202020204" pitchFamily="34" charset="0"/>
              </a:rPr>
              <a:t> de mentions par tranche de temps (</a:t>
            </a:r>
            <a:r>
              <a:rPr lang="en-US" err="1">
                <a:latin typeface="Arial" panose="020B0604020202020204" pitchFamily="34" charset="0"/>
                <a:ea typeface="Calibri" panose="020F0502020204030204" pitchFamily="34" charset="0"/>
                <a:cs typeface="Arial" panose="020B0604020202020204" pitchFamily="34" charset="0"/>
              </a:rPr>
              <a:t>heures</a:t>
            </a:r>
            <a:r>
              <a:rPr lang="en-US">
                <a:latin typeface="Arial" panose="020B0604020202020204" pitchFamily="34" charset="0"/>
                <a:ea typeface="Calibri" panose="020F0502020204030204" pitchFamily="34" charset="0"/>
                <a:cs typeface="Arial" panose="020B0604020202020204" pitchFamily="34" charset="0"/>
              </a:rPr>
              <a:t> par jour) du tableau de </a:t>
            </a:r>
            <a:r>
              <a:rPr lang="en-US" err="1">
                <a:latin typeface="Arial" panose="020B0604020202020204" pitchFamily="34" charset="0"/>
                <a:ea typeface="Calibri" panose="020F0502020204030204" pitchFamily="34" charset="0"/>
                <a:cs typeface="Arial" panose="020B0604020202020204" pitchFamily="34" charset="0"/>
              </a:rPr>
              <a:t>bord</a:t>
            </a:r>
            <a:r>
              <a:rPr lang="en-US">
                <a:latin typeface="Arial" panose="020B0604020202020204" pitchFamily="34" charset="0"/>
                <a:ea typeface="Calibri" panose="020F0502020204030204" pitchFamily="34" charset="0"/>
                <a:cs typeface="Arial" panose="020B0604020202020204" pitchFamily="34" charset="0"/>
              </a:rPr>
              <a:t>.</a:t>
            </a:r>
          </a:p>
          <a:p>
            <a:pPr marL="800100" marR="0" indent="-342900">
              <a:lnSpc>
                <a:spcPct val="107000"/>
              </a:lnSpc>
              <a:spcBef>
                <a:spcPts val="0"/>
              </a:spcBef>
              <a:spcAft>
                <a:spcPts val="1200"/>
              </a:spcAft>
              <a:buFont typeface="+mj-lt"/>
              <a:buAutoNum type="arabicPeriod"/>
            </a:pPr>
            <a:r>
              <a:rPr lang="en-US" b="1" err="1">
                <a:latin typeface="Arial" panose="020B0604020202020204" pitchFamily="34" charset="0"/>
                <a:ea typeface="Calibri" panose="020F0502020204030204" pitchFamily="34" charset="0"/>
                <a:cs typeface="Arial" panose="020B0604020202020204" pitchFamily="34" charset="0"/>
              </a:rPr>
              <a:t>Répartition</a:t>
            </a:r>
            <a:r>
              <a:rPr lang="en-US" b="1">
                <a:latin typeface="Arial" panose="020B0604020202020204" pitchFamily="34" charset="0"/>
                <a:ea typeface="Calibri" panose="020F0502020204030204" pitchFamily="34" charset="0"/>
                <a:cs typeface="Arial" panose="020B0604020202020204" pitchFamily="34" charset="0"/>
              </a:rPr>
              <a:t> des </a:t>
            </a:r>
            <a:r>
              <a:rPr lang="en-US" b="1" err="1">
                <a:latin typeface="Arial" panose="020B0604020202020204" pitchFamily="34" charset="0"/>
                <a:ea typeface="Calibri" panose="020F0502020204030204" pitchFamily="34" charset="0"/>
                <a:cs typeface="Arial" panose="020B0604020202020204" pitchFamily="34" charset="0"/>
              </a:rPr>
              <a:t>médias</a:t>
            </a:r>
            <a:r>
              <a:rPr lang="en-US">
                <a:latin typeface="Arial" panose="020B0604020202020204" pitchFamily="34" charset="0"/>
                <a:ea typeface="Calibri" panose="020F0502020204030204" pitchFamily="34" charset="0"/>
                <a:cs typeface="Arial" panose="020B0604020202020204" pitchFamily="34" charset="0"/>
              </a:rPr>
              <a:t>. La ventilation de </a:t>
            </a:r>
            <a:r>
              <a:rPr lang="en-US" err="1">
                <a:latin typeface="Arial" panose="020B0604020202020204" pitchFamily="34" charset="0"/>
                <a:ea typeface="Calibri" panose="020F0502020204030204" pitchFamily="34" charset="0"/>
                <a:cs typeface="Arial" panose="020B0604020202020204" pitchFamily="34" charset="0"/>
              </a:rPr>
              <a:t>l'origine</a:t>
            </a:r>
            <a:r>
              <a:rPr lang="en-US">
                <a:latin typeface="Arial" panose="020B0604020202020204" pitchFamily="34" charset="0"/>
                <a:ea typeface="Calibri" panose="020F0502020204030204" pitchFamily="34" charset="0"/>
                <a:cs typeface="Arial" panose="020B0604020202020204" pitchFamily="34" charset="0"/>
              </a:rPr>
              <a:t> du </a:t>
            </a:r>
            <a:r>
              <a:rPr lang="en-US" err="1">
                <a:latin typeface="Arial" panose="020B0604020202020204" pitchFamily="34" charset="0"/>
                <a:ea typeface="Calibri" panose="020F0502020204030204" pitchFamily="34" charset="0"/>
                <a:cs typeface="Arial" panose="020B0604020202020204" pitchFamily="34" charset="0"/>
              </a:rPr>
              <a:t>contenu</a:t>
            </a:r>
            <a:r>
              <a:rPr lang="en-US">
                <a:latin typeface="Arial" panose="020B0604020202020204" pitchFamily="34" charset="0"/>
                <a:ea typeface="Calibri" panose="020F0502020204030204" pitchFamily="34" charset="0"/>
                <a:cs typeface="Arial" panose="020B0604020202020204" pitchFamily="34" charset="0"/>
              </a:rPr>
              <a:t>.</a:t>
            </a:r>
          </a:p>
          <a:p>
            <a:pPr marL="800100" marR="0" indent="-342900">
              <a:lnSpc>
                <a:spcPct val="107000"/>
              </a:lnSpc>
              <a:spcBef>
                <a:spcPts val="0"/>
              </a:spcBef>
              <a:spcAft>
                <a:spcPts val="1200"/>
              </a:spcAft>
              <a:buFont typeface="+mj-lt"/>
              <a:buAutoNum type="arabicPeriod"/>
            </a:pPr>
            <a:r>
              <a:rPr lang="en-US" b="1">
                <a:latin typeface="Arial" panose="020B0604020202020204" pitchFamily="34" charset="0"/>
                <a:ea typeface="Calibri" panose="020F0502020204030204" pitchFamily="34" charset="0"/>
                <a:cs typeface="Arial" panose="020B0604020202020204" pitchFamily="34" charset="0"/>
              </a:rPr>
              <a:t>Impression </a:t>
            </a:r>
            <a:r>
              <a:rPr lang="en-US" b="1" err="1">
                <a:latin typeface="Arial" panose="020B0604020202020204" pitchFamily="34" charset="0"/>
                <a:ea typeface="Calibri" panose="020F0502020204030204" pitchFamily="34" charset="0"/>
                <a:cs typeface="Arial" panose="020B0604020202020204" pitchFamily="34" charset="0"/>
              </a:rPr>
              <a:t>potentielle</a:t>
            </a:r>
            <a:r>
              <a:rPr lang="en-US">
                <a:latin typeface="Arial" panose="020B0604020202020204" pitchFamily="34" charset="0"/>
                <a:ea typeface="Calibri" panose="020F0502020204030204" pitchFamily="34" charset="0"/>
                <a:cs typeface="Arial" panose="020B0604020202020204" pitchFamily="34" charset="0"/>
              </a:rPr>
              <a:t>. Le </a:t>
            </a:r>
            <a:r>
              <a:rPr lang="en-US" err="1">
                <a:latin typeface="Arial" panose="020B0604020202020204" pitchFamily="34" charset="0"/>
                <a:ea typeface="Calibri" panose="020F0502020204030204" pitchFamily="34" charset="0"/>
                <a:cs typeface="Arial" panose="020B0604020202020204" pitchFamily="34" charset="0"/>
              </a:rPr>
              <a:t>nombre</a:t>
            </a:r>
            <a:r>
              <a:rPr lang="en-US">
                <a:latin typeface="Arial" panose="020B0604020202020204" pitchFamily="34" charset="0"/>
                <a:ea typeface="Calibri" panose="020F0502020204030204" pitchFamily="34" charset="0"/>
                <a:cs typeface="Arial" panose="020B0604020202020204" pitchFamily="34" charset="0"/>
              </a:rPr>
              <a:t> </a:t>
            </a:r>
            <a:r>
              <a:rPr lang="en-US" err="1">
                <a:latin typeface="Arial" panose="020B0604020202020204" pitchFamily="34" charset="0"/>
                <a:ea typeface="Calibri" panose="020F0502020204030204" pitchFamily="34" charset="0"/>
                <a:cs typeface="Arial" panose="020B0604020202020204" pitchFamily="34" charset="0"/>
              </a:rPr>
              <a:t>d'impressions</a:t>
            </a:r>
            <a:r>
              <a:rPr lang="en-US">
                <a:latin typeface="Arial" panose="020B0604020202020204" pitchFamily="34" charset="0"/>
                <a:ea typeface="Calibri" panose="020F0502020204030204" pitchFamily="34" charset="0"/>
                <a:cs typeface="Arial" panose="020B0604020202020204" pitchFamily="34" charset="0"/>
              </a:rPr>
              <a:t> </a:t>
            </a:r>
            <a:r>
              <a:rPr lang="en-US" err="1">
                <a:latin typeface="Arial" panose="020B0604020202020204" pitchFamily="34" charset="0"/>
                <a:ea typeface="Calibri" panose="020F0502020204030204" pitchFamily="34" charset="0"/>
                <a:cs typeface="Arial" panose="020B0604020202020204" pitchFamily="34" charset="0"/>
              </a:rPr>
              <a:t>potentielles</a:t>
            </a:r>
            <a:r>
              <a:rPr lang="en-US">
                <a:latin typeface="Arial" panose="020B0604020202020204" pitchFamily="34" charset="0"/>
                <a:ea typeface="Calibri" panose="020F0502020204030204" pitchFamily="34" charset="0"/>
                <a:cs typeface="Arial" panose="020B0604020202020204" pitchFamily="34" charset="0"/>
              </a:rPr>
              <a:t> pour Twitter, les </a:t>
            </a:r>
            <a:r>
              <a:rPr lang="en-US" err="1">
                <a:latin typeface="Arial" panose="020B0604020202020204" pitchFamily="34" charset="0"/>
                <a:ea typeface="Calibri" panose="020F0502020204030204" pitchFamily="34" charset="0"/>
                <a:cs typeface="Arial" panose="020B0604020202020204" pitchFamily="34" charset="0"/>
              </a:rPr>
              <a:t>actualités</a:t>
            </a:r>
            <a:r>
              <a:rPr lang="en-US">
                <a:latin typeface="Arial" panose="020B0604020202020204" pitchFamily="34" charset="0"/>
                <a:ea typeface="Calibri" panose="020F0502020204030204" pitchFamily="34" charset="0"/>
                <a:cs typeface="Arial" panose="020B0604020202020204" pitchFamily="34" charset="0"/>
              </a:rPr>
              <a:t>, les forums, les blogs, les sites de questions-</a:t>
            </a:r>
            <a:r>
              <a:rPr lang="en-US" err="1">
                <a:latin typeface="Arial" panose="020B0604020202020204" pitchFamily="34" charset="0"/>
                <a:ea typeface="Calibri" panose="020F0502020204030204" pitchFamily="34" charset="0"/>
                <a:cs typeface="Arial" panose="020B0604020202020204" pitchFamily="34" charset="0"/>
              </a:rPr>
              <a:t>réponses</a:t>
            </a:r>
            <a:r>
              <a:rPr lang="en-US">
                <a:latin typeface="Arial" panose="020B0604020202020204" pitchFamily="34" charset="0"/>
                <a:ea typeface="Calibri" panose="020F0502020204030204" pitchFamily="34" charset="0"/>
                <a:cs typeface="Arial" panose="020B0604020202020204" pitchFamily="34" charset="0"/>
              </a:rPr>
              <a:t> et les sites </a:t>
            </a:r>
            <a:r>
              <a:rPr lang="en-US" err="1">
                <a:latin typeface="Arial" panose="020B0604020202020204" pitchFamily="34" charset="0"/>
                <a:ea typeface="Calibri" panose="020F0502020204030204" pitchFamily="34" charset="0"/>
                <a:cs typeface="Arial" panose="020B0604020202020204" pitchFamily="34" charset="0"/>
              </a:rPr>
              <a:t>d'évaluation</a:t>
            </a:r>
            <a:r>
              <a:rPr lang="en-US">
                <a:latin typeface="Arial" panose="020B0604020202020204" pitchFamily="34" charset="0"/>
                <a:ea typeface="Calibri" panose="020F0502020204030204" pitchFamily="34" charset="0"/>
                <a:cs typeface="Arial" panose="020B0604020202020204" pitchFamily="34" charset="0"/>
              </a:rPr>
              <a:t> sur la </a:t>
            </a:r>
            <a:r>
              <a:rPr lang="en-US" err="1">
                <a:latin typeface="Arial" panose="020B0604020202020204" pitchFamily="34" charset="0"/>
                <a:ea typeface="Calibri" panose="020F0502020204030204" pitchFamily="34" charset="0"/>
                <a:cs typeface="Arial" panose="020B0604020202020204" pitchFamily="34" charset="0"/>
              </a:rPr>
              <a:t>période</a:t>
            </a:r>
            <a:r>
              <a:rPr lang="en-US">
                <a:latin typeface="Arial" panose="020B0604020202020204" pitchFamily="34" charset="0"/>
                <a:ea typeface="Calibri" panose="020F0502020204030204" pitchFamily="34" charset="0"/>
                <a:cs typeface="Arial" panose="020B0604020202020204" pitchFamily="34" charset="0"/>
              </a:rPr>
              <a:t> </a:t>
            </a:r>
            <a:r>
              <a:rPr lang="en-US" err="1">
                <a:latin typeface="Arial" panose="020B0604020202020204" pitchFamily="34" charset="0"/>
                <a:ea typeface="Calibri" panose="020F0502020204030204" pitchFamily="34" charset="0"/>
                <a:cs typeface="Arial" panose="020B0604020202020204" pitchFamily="34" charset="0"/>
              </a:rPr>
              <a:t>sélectionnée</a:t>
            </a:r>
            <a:r>
              <a:rPr lang="en-US">
                <a:latin typeface="Arial" panose="020B0604020202020204" pitchFamily="34" charset="0"/>
                <a:ea typeface="Calibri" panose="020F0502020204030204" pitchFamily="34" charset="0"/>
                <a:cs typeface="Arial" panose="020B0604020202020204" pitchFamily="34" charset="0"/>
              </a:rPr>
              <a:t>. </a:t>
            </a:r>
          </a:p>
          <a:p>
            <a:pPr marL="800100" marR="0" indent="-342900">
              <a:lnSpc>
                <a:spcPct val="107000"/>
              </a:lnSpc>
              <a:spcBef>
                <a:spcPts val="0"/>
              </a:spcBef>
              <a:spcAft>
                <a:spcPts val="1200"/>
              </a:spcAft>
              <a:buFont typeface="+mj-lt"/>
              <a:buAutoNum type="arabicPeriod"/>
            </a:pPr>
            <a:r>
              <a:rPr lang="en-US" b="1" err="1">
                <a:latin typeface="Arial" panose="020B0604020202020204" pitchFamily="34" charset="0"/>
                <a:ea typeface="Calibri" panose="020F0502020204030204" pitchFamily="34" charset="0"/>
                <a:cs typeface="Arial" panose="020B0604020202020204" pitchFamily="34" charset="0"/>
              </a:rPr>
              <a:t>Tendances</a:t>
            </a:r>
            <a:r>
              <a:rPr lang="en-US" b="1">
                <a:latin typeface="Arial" panose="020B0604020202020204" pitchFamily="34" charset="0"/>
                <a:ea typeface="Calibri" panose="020F0502020204030204" pitchFamily="34" charset="0"/>
                <a:cs typeface="Arial" panose="020B0604020202020204" pitchFamily="34" charset="0"/>
              </a:rPr>
              <a:t> </a:t>
            </a:r>
            <a:r>
              <a:rPr lang="en-US" b="1" err="1">
                <a:latin typeface="Arial" panose="020B0604020202020204" pitchFamily="34" charset="0"/>
                <a:ea typeface="Calibri" panose="020F0502020204030204" pitchFamily="34" charset="0"/>
                <a:cs typeface="Arial" panose="020B0604020202020204" pitchFamily="34" charset="0"/>
              </a:rPr>
              <a:t>actuelles</a:t>
            </a:r>
            <a:r>
              <a:rPr lang="en-US">
                <a:latin typeface="Arial" panose="020B0604020202020204" pitchFamily="34" charset="0"/>
                <a:ea typeface="Calibri" panose="020F0502020204030204" pitchFamily="34" charset="0"/>
                <a:cs typeface="Arial" panose="020B0604020202020204" pitchFamily="34" charset="0"/>
              </a:rPr>
              <a:t>. Les articles les plus </a:t>
            </a:r>
            <a:r>
              <a:rPr lang="en-US" err="1">
                <a:latin typeface="Arial" panose="020B0604020202020204" pitchFamily="34" charset="0"/>
                <a:ea typeface="Calibri" panose="020F0502020204030204" pitchFamily="34" charset="0"/>
                <a:cs typeface="Arial" panose="020B0604020202020204" pitchFamily="34" charset="0"/>
              </a:rPr>
              <a:t>partagés</a:t>
            </a:r>
            <a:r>
              <a:rPr lang="en-US">
                <a:latin typeface="Arial" panose="020B0604020202020204" pitchFamily="34" charset="0"/>
                <a:ea typeface="Calibri" panose="020F0502020204030204" pitchFamily="34" charset="0"/>
                <a:cs typeface="Arial" panose="020B0604020202020204" pitchFamily="34" charset="0"/>
              </a:rPr>
              <a:t> par lien sur les </a:t>
            </a:r>
            <a:r>
              <a:rPr lang="en-US" err="1">
                <a:latin typeface="Arial" panose="020B0604020202020204" pitchFamily="34" charset="0"/>
                <a:ea typeface="Calibri" panose="020F0502020204030204" pitchFamily="34" charset="0"/>
                <a:cs typeface="Arial" panose="020B0604020202020204" pitchFamily="34" charset="0"/>
              </a:rPr>
              <a:t>médias</a:t>
            </a:r>
            <a:r>
              <a:rPr lang="en-US">
                <a:latin typeface="Arial" panose="020B0604020202020204" pitchFamily="34" charset="0"/>
                <a:ea typeface="Calibri" panose="020F0502020204030204" pitchFamily="34" charset="0"/>
                <a:cs typeface="Arial" panose="020B0604020202020204" pitchFamily="34" charset="0"/>
              </a:rPr>
              <a:t> </a:t>
            </a:r>
            <a:r>
              <a:rPr lang="en-US" err="1">
                <a:latin typeface="Arial" panose="020B0604020202020204" pitchFamily="34" charset="0"/>
                <a:ea typeface="Calibri" panose="020F0502020204030204" pitchFamily="34" charset="0"/>
                <a:cs typeface="Arial" panose="020B0604020202020204" pitchFamily="34" charset="0"/>
              </a:rPr>
              <a:t>sociaux</a:t>
            </a:r>
            <a:endParaRPr lang="en-US">
              <a:latin typeface="Arial" panose="020B0604020202020204" pitchFamily="34" charset="0"/>
              <a:ea typeface="Calibri" panose="020F0502020204030204" pitchFamily="34" charset="0"/>
              <a:cs typeface="Arial" panose="020B0604020202020204" pitchFamily="34" charset="0"/>
            </a:endParaRPr>
          </a:p>
          <a:p>
            <a:pPr marL="800100" marR="0" indent="-342900">
              <a:lnSpc>
                <a:spcPct val="107000"/>
              </a:lnSpc>
              <a:spcBef>
                <a:spcPts val="0"/>
              </a:spcBef>
              <a:spcAft>
                <a:spcPts val="1200"/>
              </a:spcAft>
              <a:buFont typeface="+mj-lt"/>
              <a:buAutoNum type="arabicPeriod"/>
            </a:pPr>
            <a:r>
              <a:rPr lang="en-US" b="1">
                <a:latin typeface="Arial" panose="020B0604020202020204" pitchFamily="34" charset="0"/>
                <a:ea typeface="Calibri" panose="020F0502020204030204" pitchFamily="34" charset="0"/>
                <a:cs typeface="Arial" panose="020B0604020202020204" pitchFamily="34" charset="0"/>
              </a:rPr>
              <a:t>Tweets </a:t>
            </a:r>
            <a:r>
              <a:rPr lang="en-US" b="1" err="1">
                <a:latin typeface="Arial" panose="020B0604020202020204" pitchFamily="34" charset="0"/>
                <a:ea typeface="Calibri" panose="020F0502020204030204" pitchFamily="34" charset="0"/>
                <a:cs typeface="Arial" panose="020B0604020202020204" pitchFamily="34" charset="0"/>
              </a:rPr>
              <a:t>populaires</a:t>
            </a:r>
            <a:r>
              <a:rPr lang="en-US">
                <a:latin typeface="Arial" panose="020B0604020202020204" pitchFamily="34" charset="0"/>
                <a:ea typeface="Calibri" panose="020F0502020204030204" pitchFamily="34" charset="0"/>
                <a:cs typeface="Arial" panose="020B0604020202020204" pitchFamily="34" charset="0"/>
              </a:rPr>
              <a:t>. Les articles les plus </a:t>
            </a:r>
            <a:r>
              <a:rPr lang="en-US" err="1">
                <a:latin typeface="Arial" panose="020B0604020202020204" pitchFamily="34" charset="0"/>
                <a:ea typeface="Calibri" panose="020F0502020204030204" pitchFamily="34" charset="0"/>
                <a:cs typeface="Arial" panose="020B0604020202020204" pitchFamily="34" charset="0"/>
              </a:rPr>
              <a:t>retweetés</a:t>
            </a:r>
            <a:r>
              <a:rPr lang="en-US">
                <a:latin typeface="Arial" panose="020B0604020202020204" pitchFamily="34" charset="0"/>
                <a:ea typeface="Calibri" panose="020F0502020204030204" pitchFamily="34" charset="0"/>
                <a:cs typeface="Arial" panose="020B0604020202020204" pitchFamily="34" charset="0"/>
              </a:rPr>
              <a:t> sur Twitter, </a:t>
            </a:r>
            <a:r>
              <a:rPr lang="en-US" err="1">
                <a:latin typeface="Arial" panose="020B0604020202020204" pitchFamily="34" charset="0"/>
                <a:ea typeface="Calibri" panose="020F0502020204030204" pitchFamily="34" charset="0"/>
                <a:cs typeface="Arial" panose="020B0604020202020204" pitchFamily="34" charset="0"/>
              </a:rPr>
              <a:t>triés</a:t>
            </a:r>
            <a:r>
              <a:rPr lang="en-US">
                <a:latin typeface="Arial" panose="020B0604020202020204" pitchFamily="34" charset="0"/>
                <a:ea typeface="Calibri" panose="020F0502020204030204" pitchFamily="34" charset="0"/>
                <a:cs typeface="Arial" panose="020B0604020202020204" pitchFamily="34" charset="0"/>
              </a:rPr>
              <a:t> par le </a:t>
            </a:r>
            <a:r>
              <a:rPr lang="en-US" err="1">
                <a:latin typeface="Arial" panose="020B0604020202020204" pitchFamily="34" charset="0"/>
                <a:ea typeface="Calibri" panose="020F0502020204030204" pitchFamily="34" charset="0"/>
                <a:cs typeface="Arial" panose="020B0604020202020204" pitchFamily="34" charset="0"/>
              </a:rPr>
              <a:t>nombre</a:t>
            </a:r>
            <a:r>
              <a:rPr lang="en-US">
                <a:latin typeface="Arial" panose="020B0604020202020204" pitchFamily="34" charset="0"/>
                <a:ea typeface="Calibri" panose="020F0502020204030204" pitchFamily="34" charset="0"/>
                <a:cs typeface="Arial" panose="020B0604020202020204" pitchFamily="34" charset="0"/>
              </a:rPr>
              <a:t> de retweets pendant la </a:t>
            </a:r>
            <a:r>
              <a:rPr lang="en-US" err="1">
                <a:latin typeface="Arial" panose="020B0604020202020204" pitchFamily="34" charset="0"/>
                <a:ea typeface="Calibri" panose="020F0502020204030204" pitchFamily="34" charset="0"/>
                <a:cs typeface="Arial" panose="020B0604020202020204" pitchFamily="34" charset="0"/>
              </a:rPr>
              <a:t>période</a:t>
            </a:r>
            <a:r>
              <a:rPr lang="en-US">
                <a:latin typeface="Arial" panose="020B0604020202020204" pitchFamily="34" charset="0"/>
                <a:ea typeface="Calibri" panose="020F0502020204030204" pitchFamily="34" charset="0"/>
                <a:cs typeface="Arial" panose="020B0604020202020204" pitchFamily="34" charset="0"/>
              </a:rPr>
              <a:t> </a:t>
            </a:r>
            <a:r>
              <a:rPr lang="en-US" err="1">
                <a:latin typeface="Arial" panose="020B0604020202020204" pitchFamily="34" charset="0"/>
                <a:ea typeface="Calibri" panose="020F0502020204030204" pitchFamily="34" charset="0"/>
                <a:cs typeface="Arial" panose="020B0604020202020204" pitchFamily="34" charset="0"/>
              </a:rPr>
              <a:t>sélectionnée</a:t>
            </a:r>
            <a:r>
              <a:rPr lang="en-US">
                <a:latin typeface="Arial" panose="020B0604020202020204" pitchFamily="34" charset="0"/>
                <a:ea typeface="Calibri" panose="020F0502020204030204" pitchFamily="34" charset="0"/>
                <a:cs typeface="Arial" panose="020B0604020202020204" pitchFamily="34" charset="0"/>
              </a:rPr>
              <a:t>.</a:t>
            </a:r>
          </a:p>
          <a:p>
            <a:pPr marL="800100" marR="0" indent="-342900">
              <a:lnSpc>
                <a:spcPct val="107000"/>
              </a:lnSpc>
              <a:spcBef>
                <a:spcPts val="0"/>
              </a:spcBef>
              <a:spcAft>
                <a:spcPts val="1200"/>
              </a:spcAft>
              <a:buFont typeface="+mj-lt"/>
              <a:buAutoNum type="arabicPeriod"/>
            </a:pPr>
            <a:r>
              <a:rPr lang="en-US" b="1" err="1">
                <a:latin typeface="Arial" panose="020B0604020202020204" pitchFamily="34" charset="0"/>
                <a:ea typeface="Calibri" panose="020F0502020204030204" pitchFamily="34" charset="0"/>
                <a:cs typeface="Arial" panose="020B0604020202020204" pitchFamily="34" charset="0"/>
              </a:rPr>
              <a:t>Principaux</a:t>
            </a:r>
            <a:r>
              <a:rPr lang="en-US" b="1">
                <a:latin typeface="Arial" panose="020B0604020202020204" pitchFamily="34" charset="0"/>
                <a:ea typeface="Calibri" panose="020F0502020204030204" pitchFamily="34" charset="0"/>
                <a:cs typeface="Arial" panose="020B0604020202020204" pitchFamily="34" charset="0"/>
              </a:rPr>
              <a:t> auteurs par mention</a:t>
            </a:r>
            <a:r>
              <a:rPr lang="en-US">
                <a:latin typeface="Arial" panose="020B0604020202020204" pitchFamily="34" charset="0"/>
                <a:ea typeface="Calibri" panose="020F0502020204030204" pitchFamily="34" charset="0"/>
                <a:cs typeface="Arial" panose="020B0604020202020204" pitchFamily="34" charset="0"/>
              </a:rPr>
              <a:t>. Les </a:t>
            </a:r>
            <a:r>
              <a:rPr lang="en-US" err="1">
                <a:latin typeface="Arial" panose="020B0604020202020204" pitchFamily="34" charset="0"/>
                <a:ea typeface="Calibri" panose="020F0502020204030204" pitchFamily="34" charset="0"/>
                <a:cs typeface="Arial" panose="020B0604020202020204" pitchFamily="34" charset="0"/>
              </a:rPr>
              <a:t>principaux</a:t>
            </a:r>
            <a:r>
              <a:rPr lang="en-US">
                <a:latin typeface="Arial" panose="020B0604020202020204" pitchFamily="34" charset="0"/>
                <a:ea typeface="Calibri" panose="020F0502020204030204" pitchFamily="34" charset="0"/>
                <a:cs typeface="Arial" panose="020B0604020202020204" pitchFamily="34" charset="0"/>
              </a:rPr>
              <a:t> auteurs sur Twitter par mentions, le </a:t>
            </a:r>
            <a:r>
              <a:rPr lang="en-US" err="1">
                <a:latin typeface="Arial" panose="020B0604020202020204" pitchFamily="34" charset="0"/>
                <a:ea typeface="Calibri" panose="020F0502020204030204" pitchFamily="34" charset="0"/>
                <a:cs typeface="Arial" panose="020B0604020202020204" pitchFamily="34" charset="0"/>
              </a:rPr>
              <a:t>nombre</a:t>
            </a:r>
            <a:r>
              <a:rPr lang="en-US">
                <a:latin typeface="Arial" panose="020B0604020202020204" pitchFamily="34" charset="0"/>
                <a:ea typeface="Calibri" panose="020F0502020204030204" pitchFamily="34" charset="0"/>
                <a:cs typeface="Arial" panose="020B0604020202020204" pitchFamily="34" charset="0"/>
              </a:rPr>
              <a:t> de mentions </a:t>
            </a:r>
            <a:r>
              <a:rPr lang="en-US" err="1">
                <a:latin typeface="Arial" panose="020B0604020202020204" pitchFamily="34" charset="0"/>
                <a:ea typeface="Calibri" panose="020F0502020204030204" pitchFamily="34" charset="0"/>
                <a:cs typeface="Arial" panose="020B0604020202020204" pitchFamily="34" charset="0"/>
              </a:rPr>
              <a:t>reflète</a:t>
            </a:r>
            <a:r>
              <a:rPr lang="en-US">
                <a:latin typeface="Arial" panose="020B0604020202020204" pitchFamily="34" charset="0"/>
                <a:ea typeface="Calibri" panose="020F0502020204030204" pitchFamily="34" charset="0"/>
                <a:cs typeface="Arial" panose="020B0604020202020204" pitchFamily="34" charset="0"/>
              </a:rPr>
              <a:t> </a:t>
            </a:r>
            <a:r>
              <a:rPr lang="en-US" err="1">
                <a:latin typeface="Arial" panose="020B0604020202020204" pitchFamily="34" charset="0"/>
                <a:ea typeface="Calibri" panose="020F0502020204030204" pitchFamily="34" charset="0"/>
                <a:cs typeface="Arial" panose="020B0604020202020204" pitchFamily="34" charset="0"/>
              </a:rPr>
              <a:t>toutes</a:t>
            </a:r>
            <a:r>
              <a:rPr lang="en-US">
                <a:latin typeface="Arial" panose="020B0604020202020204" pitchFamily="34" charset="0"/>
                <a:ea typeface="Calibri" panose="020F0502020204030204" pitchFamily="34" charset="0"/>
                <a:cs typeface="Arial" panose="020B0604020202020204" pitchFamily="34" charset="0"/>
              </a:rPr>
              <a:t> les mentions au </a:t>
            </a:r>
            <a:r>
              <a:rPr lang="en-US" err="1">
                <a:latin typeface="Arial" panose="020B0604020202020204" pitchFamily="34" charset="0"/>
                <a:ea typeface="Calibri" panose="020F0502020204030204" pitchFamily="34" charset="0"/>
                <a:cs typeface="Arial" panose="020B0604020202020204" pitchFamily="34" charset="0"/>
              </a:rPr>
              <a:t>cours</a:t>
            </a:r>
            <a:r>
              <a:rPr lang="en-US">
                <a:latin typeface="Arial" panose="020B0604020202020204" pitchFamily="34" charset="0"/>
                <a:ea typeface="Calibri" panose="020F0502020204030204" pitchFamily="34" charset="0"/>
                <a:cs typeface="Arial" panose="020B0604020202020204" pitchFamily="34" charset="0"/>
              </a:rPr>
              <a:t> de la </a:t>
            </a:r>
            <a:r>
              <a:rPr lang="en-US" err="1">
                <a:latin typeface="Arial" panose="020B0604020202020204" pitchFamily="34" charset="0"/>
                <a:ea typeface="Calibri" panose="020F0502020204030204" pitchFamily="34" charset="0"/>
                <a:cs typeface="Arial" panose="020B0604020202020204" pitchFamily="34" charset="0"/>
              </a:rPr>
              <a:t>période</a:t>
            </a:r>
            <a:r>
              <a:rPr lang="en-US">
                <a:latin typeface="Arial" panose="020B0604020202020204" pitchFamily="34" charset="0"/>
                <a:ea typeface="Calibri" panose="020F0502020204030204" pitchFamily="34" charset="0"/>
                <a:cs typeface="Arial" panose="020B0604020202020204" pitchFamily="34" charset="0"/>
              </a:rPr>
              <a:t> </a:t>
            </a:r>
            <a:r>
              <a:rPr lang="en-US" err="1">
                <a:latin typeface="Arial" panose="020B0604020202020204" pitchFamily="34" charset="0"/>
                <a:ea typeface="Calibri" panose="020F0502020204030204" pitchFamily="34" charset="0"/>
                <a:cs typeface="Arial" panose="020B0604020202020204" pitchFamily="34" charset="0"/>
              </a:rPr>
              <a:t>sélectionnée</a:t>
            </a:r>
            <a:r>
              <a:rPr lang="en-US">
                <a:latin typeface="Arial" panose="020B0604020202020204" pitchFamily="34" charset="0"/>
                <a:ea typeface="Calibri" panose="020F0502020204030204" pitchFamily="34" charset="0"/>
                <a:cs typeface="Arial" panose="020B0604020202020204" pitchFamily="34" charset="0"/>
              </a:rPr>
              <a:t>. </a:t>
            </a:r>
          </a:p>
          <a:p>
            <a:pPr marL="800100" marR="0" indent="-342900">
              <a:lnSpc>
                <a:spcPct val="107000"/>
              </a:lnSpc>
              <a:spcBef>
                <a:spcPts val="0"/>
              </a:spcBef>
              <a:spcAft>
                <a:spcPts val="1200"/>
              </a:spcAft>
              <a:buFont typeface="+mj-lt"/>
              <a:buAutoNum type="arabicPeriod"/>
            </a:pPr>
            <a:r>
              <a:rPr lang="en-US" b="1">
                <a:latin typeface="Arial" panose="020B0604020202020204" pitchFamily="34" charset="0"/>
                <a:ea typeface="Calibri" panose="020F0502020204030204" pitchFamily="34" charset="0"/>
                <a:cs typeface="Arial" panose="020B0604020202020204" pitchFamily="34" charset="0"/>
              </a:rPr>
              <a:t>Top des auteurs par influence</a:t>
            </a:r>
            <a:r>
              <a:rPr lang="en-US">
                <a:latin typeface="Arial" panose="020B0604020202020204" pitchFamily="34" charset="0"/>
                <a:ea typeface="Calibri" panose="020F0502020204030204" pitchFamily="34" charset="0"/>
                <a:cs typeface="Arial" panose="020B0604020202020204" pitchFamily="34" charset="0"/>
              </a:rPr>
              <a:t>. Les auteurs "Twitter" les plus influents </a:t>
            </a:r>
            <a:r>
              <a:rPr lang="en-US" err="1">
                <a:latin typeface="Arial" panose="020B0604020202020204" pitchFamily="34" charset="0"/>
                <a:ea typeface="Calibri" panose="020F0502020204030204" pitchFamily="34" charset="0"/>
                <a:cs typeface="Arial" panose="020B0604020202020204" pitchFamily="34" charset="0"/>
              </a:rPr>
              <a:t>engagés</a:t>
            </a:r>
            <a:r>
              <a:rPr lang="en-US">
                <a:latin typeface="Arial" panose="020B0604020202020204" pitchFamily="34" charset="0"/>
                <a:ea typeface="Calibri" panose="020F0502020204030204" pitchFamily="34" charset="0"/>
                <a:cs typeface="Arial" panose="020B0604020202020204" pitchFamily="34" charset="0"/>
              </a:rPr>
              <a:t> </a:t>
            </a:r>
            <a:r>
              <a:rPr lang="en-US" err="1">
                <a:latin typeface="Arial" panose="020B0604020202020204" pitchFamily="34" charset="0"/>
                <a:ea typeface="Calibri" panose="020F0502020204030204" pitchFamily="34" charset="0"/>
                <a:cs typeface="Arial" panose="020B0604020202020204" pitchFamily="34" charset="0"/>
              </a:rPr>
              <a:t>dans</a:t>
            </a:r>
            <a:r>
              <a:rPr lang="en-US">
                <a:latin typeface="Arial" panose="020B0604020202020204" pitchFamily="34" charset="0"/>
                <a:ea typeface="Calibri" panose="020F0502020204030204" pitchFamily="34" charset="0"/>
                <a:cs typeface="Arial" panose="020B0604020202020204" pitchFamily="34" charset="0"/>
              </a:rPr>
              <a:t> </a:t>
            </a:r>
            <a:r>
              <a:rPr lang="en-US" err="1">
                <a:latin typeface="Arial" panose="020B0604020202020204" pitchFamily="34" charset="0"/>
                <a:ea typeface="Calibri" panose="020F0502020204030204" pitchFamily="34" charset="0"/>
                <a:cs typeface="Arial" panose="020B0604020202020204" pitchFamily="34" charset="0"/>
              </a:rPr>
              <a:t>une</a:t>
            </a:r>
            <a:r>
              <a:rPr lang="en-US">
                <a:latin typeface="Arial" panose="020B0604020202020204" pitchFamily="34" charset="0"/>
                <a:ea typeface="Calibri" panose="020F0502020204030204" pitchFamily="34" charset="0"/>
                <a:cs typeface="Arial" panose="020B0604020202020204" pitchFamily="34" charset="0"/>
              </a:rPr>
              <a:t> conversation. La </a:t>
            </a:r>
            <a:r>
              <a:rPr lang="en-US" err="1">
                <a:latin typeface="Arial" panose="020B0604020202020204" pitchFamily="34" charset="0"/>
                <a:ea typeface="Calibri" panose="020F0502020204030204" pitchFamily="34" charset="0"/>
                <a:cs typeface="Arial" panose="020B0604020202020204" pitchFamily="34" charset="0"/>
              </a:rPr>
              <a:t>méthodologie</a:t>
            </a:r>
            <a:r>
              <a:rPr lang="en-US">
                <a:latin typeface="Arial" panose="020B0604020202020204" pitchFamily="34" charset="0"/>
                <a:ea typeface="Calibri" panose="020F0502020204030204" pitchFamily="34" charset="0"/>
                <a:cs typeface="Arial" panose="020B0604020202020204" pitchFamily="34" charset="0"/>
              </a:rPr>
              <a:t> de notation de </a:t>
            </a:r>
            <a:r>
              <a:rPr lang="en-US" err="1">
                <a:latin typeface="Arial" panose="020B0604020202020204" pitchFamily="34" charset="0"/>
                <a:ea typeface="Calibri" panose="020F0502020204030204" pitchFamily="34" charset="0"/>
                <a:cs typeface="Arial" panose="020B0604020202020204" pitchFamily="34" charset="0"/>
              </a:rPr>
              <a:t>l'influence</a:t>
            </a:r>
            <a:r>
              <a:rPr lang="en-US">
                <a:latin typeface="Arial" panose="020B0604020202020204" pitchFamily="34" charset="0"/>
                <a:ea typeface="Calibri" panose="020F0502020204030204" pitchFamily="34" charset="0"/>
                <a:cs typeface="Arial" panose="020B0604020202020204" pitchFamily="34" charset="0"/>
              </a:rPr>
              <a:t> </a:t>
            </a:r>
            <a:r>
              <a:rPr lang="en-US" err="1">
                <a:latin typeface="Arial" panose="020B0604020202020204" pitchFamily="34" charset="0"/>
                <a:ea typeface="Calibri" panose="020F0502020204030204" pitchFamily="34" charset="0"/>
                <a:cs typeface="Arial" panose="020B0604020202020204" pitchFamily="34" charset="0"/>
              </a:rPr>
              <a:t>prend</a:t>
            </a:r>
            <a:r>
              <a:rPr lang="en-US">
                <a:latin typeface="Arial" panose="020B0604020202020204" pitchFamily="34" charset="0"/>
                <a:ea typeface="Calibri" panose="020F0502020204030204" pitchFamily="34" charset="0"/>
                <a:cs typeface="Arial" panose="020B0604020202020204" pitchFamily="34" charset="0"/>
              </a:rPr>
              <a:t> </a:t>
            </a:r>
            <a:r>
              <a:rPr lang="en-US" err="1">
                <a:latin typeface="Arial" panose="020B0604020202020204" pitchFamily="34" charset="0"/>
                <a:ea typeface="Calibri" panose="020F0502020204030204" pitchFamily="34" charset="0"/>
                <a:cs typeface="Arial" panose="020B0604020202020204" pitchFamily="34" charset="0"/>
              </a:rPr>
              <a:t>en</a:t>
            </a:r>
            <a:r>
              <a:rPr lang="en-US">
                <a:latin typeface="Arial" panose="020B0604020202020204" pitchFamily="34" charset="0"/>
                <a:ea typeface="Calibri" panose="020F0502020204030204" pitchFamily="34" charset="0"/>
                <a:cs typeface="Arial" panose="020B0604020202020204" pitchFamily="34" charset="0"/>
              </a:rPr>
              <a:t> </a:t>
            </a:r>
            <a:r>
              <a:rPr lang="en-US" err="1">
                <a:latin typeface="Arial" panose="020B0604020202020204" pitchFamily="34" charset="0"/>
                <a:ea typeface="Calibri" panose="020F0502020204030204" pitchFamily="34" charset="0"/>
                <a:cs typeface="Arial" panose="020B0604020202020204" pitchFamily="34" charset="0"/>
              </a:rPr>
              <a:t>compte</a:t>
            </a:r>
            <a:r>
              <a:rPr lang="en-US">
                <a:latin typeface="Arial" panose="020B0604020202020204" pitchFamily="34" charset="0"/>
                <a:ea typeface="Calibri" panose="020F0502020204030204" pitchFamily="34" charset="0"/>
                <a:cs typeface="Arial" panose="020B0604020202020204" pitchFamily="34" charset="0"/>
              </a:rPr>
              <a:t> </a:t>
            </a:r>
            <a:r>
              <a:rPr lang="en-US" err="1">
                <a:latin typeface="Arial" panose="020B0604020202020204" pitchFamily="34" charset="0"/>
                <a:ea typeface="Calibri" panose="020F0502020204030204" pitchFamily="34" charset="0"/>
                <a:cs typeface="Arial" panose="020B0604020202020204" pitchFamily="34" charset="0"/>
              </a:rPr>
              <a:t>une</a:t>
            </a:r>
            <a:r>
              <a:rPr lang="en-US">
                <a:latin typeface="Arial" panose="020B0604020202020204" pitchFamily="34" charset="0"/>
                <a:ea typeface="Calibri" panose="020F0502020204030204" pitchFamily="34" charset="0"/>
                <a:cs typeface="Arial" panose="020B0604020202020204" pitchFamily="34" charset="0"/>
              </a:rPr>
              <a:t> </a:t>
            </a:r>
            <a:r>
              <a:rPr lang="en-US" err="1">
                <a:latin typeface="Arial" panose="020B0604020202020204" pitchFamily="34" charset="0"/>
                <a:ea typeface="Calibri" panose="020F0502020204030204" pitchFamily="34" charset="0"/>
                <a:cs typeface="Arial" panose="020B0604020202020204" pitchFamily="34" charset="0"/>
              </a:rPr>
              <a:t>combinaison</a:t>
            </a:r>
            <a:r>
              <a:rPr lang="en-US">
                <a:latin typeface="Arial" panose="020B0604020202020204" pitchFamily="34" charset="0"/>
                <a:ea typeface="Calibri" panose="020F0502020204030204" pitchFamily="34" charset="0"/>
                <a:cs typeface="Arial" panose="020B0604020202020204" pitchFamily="34" charset="0"/>
              </a:rPr>
              <a:t> </a:t>
            </a:r>
            <a:r>
              <a:rPr lang="en-US" err="1">
                <a:latin typeface="Arial" panose="020B0604020202020204" pitchFamily="34" charset="0"/>
                <a:ea typeface="Calibri" panose="020F0502020204030204" pitchFamily="34" charset="0"/>
                <a:cs typeface="Arial" panose="020B0604020202020204" pitchFamily="34" charset="0"/>
              </a:rPr>
              <a:t>d'attributs</a:t>
            </a:r>
            <a:r>
              <a:rPr lang="en-US">
                <a:latin typeface="Arial" panose="020B0604020202020204" pitchFamily="34" charset="0"/>
                <a:ea typeface="Calibri" panose="020F0502020204030204" pitchFamily="34" charset="0"/>
                <a:cs typeface="Arial" panose="020B0604020202020204" pitchFamily="34" charset="0"/>
              </a:rPr>
              <a:t> de </a:t>
            </a:r>
            <a:r>
              <a:rPr lang="en-US" err="1">
                <a:latin typeface="Arial" panose="020B0604020202020204" pitchFamily="34" charset="0"/>
                <a:ea typeface="Calibri" panose="020F0502020204030204" pitchFamily="34" charset="0"/>
                <a:cs typeface="Arial" panose="020B0604020202020204" pitchFamily="34" charset="0"/>
              </a:rPr>
              <a:t>l'auteur</a:t>
            </a:r>
            <a:r>
              <a:rPr lang="en-US">
                <a:latin typeface="Arial" panose="020B0604020202020204" pitchFamily="34" charset="0"/>
                <a:ea typeface="Calibri" panose="020F0502020204030204" pitchFamily="34" charset="0"/>
                <a:cs typeface="Arial" panose="020B0604020202020204" pitchFamily="34" charset="0"/>
              </a:rPr>
              <a:t> </a:t>
            </a:r>
            <a:r>
              <a:rPr lang="en-US" err="1">
                <a:latin typeface="Arial" panose="020B0604020202020204" pitchFamily="34" charset="0"/>
                <a:ea typeface="Calibri" panose="020F0502020204030204" pitchFamily="34" charset="0"/>
                <a:cs typeface="Arial" panose="020B0604020202020204" pitchFamily="34" charset="0"/>
              </a:rPr>
              <a:t>tels</a:t>
            </a:r>
            <a:r>
              <a:rPr lang="en-US">
                <a:latin typeface="Arial" panose="020B0604020202020204" pitchFamily="34" charset="0"/>
                <a:ea typeface="Calibri" panose="020F0502020204030204" pitchFamily="34" charset="0"/>
                <a:cs typeface="Arial" panose="020B0604020202020204" pitchFamily="34" charset="0"/>
              </a:rPr>
              <a:t> que le </a:t>
            </a:r>
            <a:r>
              <a:rPr lang="en-US" err="1">
                <a:latin typeface="Arial" panose="020B0604020202020204" pitchFamily="34" charset="0"/>
                <a:ea typeface="Calibri" panose="020F0502020204030204" pitchFamily="34" charset="0"/>
                <a:cs typeface="Arial" panose="020B0604020202020204" pitchFamily="34" charset="0"/>
              </a:rPr>
              <a:t>nombre</a:t>
            </a:r>
            <a:r>
              <a:rPr lang="en-US">
                <a:latin typeface="Arial" panose="020B0604020202020204" pitchFamily="34" charset="0"/>
                <a:ea typeface="Calibri" panose="020F0502020204030204" pitchFamily="34" charset="0"/>
                <a:cs typeface="Arial" panose="020B0604020202020204" pitchFamily="34" charset="0"/>
              </a:rPr>
              <a:t> </a:t>
            </a:r>
            <a:r>
              <a:rPr lang="en-US" err="1">
                <a:latin typeface="Arial" panose="020B0604020202020204" pitchFamily="34" charset="0"/>
                <a:ea typeface="Calibri" panose="020F0502020204030204" pitchFamily="34" charset="0"/>
                <a:cs typeface="Arial" panose="020B0604020202020204" pitchFamily="34" charset="0"/>
              </a:rPr>
              <a:t>d'abonnés</a:t>
            </a:r>
            <a:r>
              <a:rPr lang="en-US">
                <a:latin typeface="Arial" panose="020B0604020202020204" pitchFamily="34" charset="0"/>
                <a:ea typeface="Calibri" panose="020F0502020204030204" pitchFamily="34" charset="0"/>
                <a:cs typeface="Arial" panose="020B0604020202020204" pitchFamily="34" charset="0"/>
              </a:rPr>
              <a:t>, le </a:t>
            </a:r>
            <a:r>
              <a:rPr lang="en-US" err="1">
                <a:latin typeface="Arial" panose="020B0604020202020204" pitchFamily="34" charset="0"/>
                <a:ea typeface="Calibri" panose="020F0502020204030204" pitchFamily="34" charset="0"/>
                <a:cs typeface="Arial" panose="020B0604020202020204" pitchFamily="34" charset="0"/>
              </a:rPr>
              <a:t>nombre</a:t>
            </a:r>
            <a:r>
              <a:rPr lang="en-US">
                <a:latin typeface="Arial" panose="020B0604020202020204" pitchFamily="34" charset="0"/>
                <a:ea typeface="Calibri" panose="020F0502020204030204" pitchFamily="34" charset="0"/>
                <a:cs typeface="Arial" panose="020B0604020202020204" pitchFamily="34" charset="0"/>
              </a:rPr>
              <a:t> de publications </a:t>
            </a:r>
            <a:r>
              <a:rPr lang="en-US" err="1">
                <a:latin typeface="Arial" panose="020B0604020202020204" pitchFamily="34" charset="0"/>
                <a:ea typeface="Calibri" panose="020F0502020204030204" pitchFamily="34" charset="0"/>
                <a:cs typeface="Arial" panose="020B0604020202020204" pitchFamily="34" charset="0"/>
              </a:rPr>
              <a:t>si</a:t>
            </a:r>
            <a:r>
              <a:rPr lang="en-US">
                <a:latin typeface="Arial" panose="020B0604020202020204" pitchFamily="34" charset="0"/>
                <a:ea typeface="Calibri" panose="020F0502020204030204" pitchFamily="34" charset="0"/>
                <a:cs typeface="Arial" panose="020B0604020202020204" pitchFamily="34" charset="0"/>
              </a:rPr>
              <a:t> </a:t>
            </a:r>
            <a:r>
              <a:rPr lang="en-US" err="1">
                <a:latin typeface="Arial" panose="020B0604020202020204" pitchFamily="34" charset="0"/>
                <a:ea typeface="Calibri" panose="020F0502020204030204" pitchFamily="34" charset="0"/>
                <a:cs typeface="Arial" panose="020B0604020202020204" pitchFamily="34" charset="0"/>
              </a:rPr>
              <a:t>l'auteur</a:t>
            </a:r>
            <a:r>
              <a:rPr lang="en-US">
                <a:latin typeface="Arial" panose="020B0604020202020204" pitchFamily="34" charset="0"/>
                <a:ea typeface="Calibri" panose="020F0502020204030204" pitchFamily="34" charset="0"/>
                <a:cs typeface="Arial" panose="020B0604020202020204" pitchFamily="34" charset="0"/>
              </a:rPr>
              <a:t> </a:t>
            </a:r>
            <a:r>
              <a:rPr lang="en-US" err="1">
                <a:latin typeface="Arial" panose="020B0604020202020204" pitchFamily="34" charset="0"/>
                <a:ea typeface="Calibri" panose="020F0502020204030204" pitchFamily="34" charset="0"/>
                <a:cs typeface="Arial" panose="020B0604020202020204" pitchFamily="34" charset="0"/>
              </a:rPr>
              <a:t>est</a:t>
            </a:r>
            <a:r>
              <a:rPr lang="en-US">
                <a:latin typeface="Arial" panose="020B0604020202020204" pitchFamily="34" charset="0"/>
                <a:ea typeface="Calibri" panose="020F0502020204030204" pitchFamily="34" charset="0"/>
                <a:cs typeface="Arial" panose="020B0604020202020204" pitchFamily="34" charset="0"/>
              </a:rPr>
              <a:t> </a:t>
            </a:r>
            <a:r>
              <a:rPr lang="en-US" err="1">
                <a:latin typeface="Arial" panose="020B0604020202020204" pitchFamily="34" charset="0"/>
                <a:ea typeface="Calibri" panose="020F0502020204030204" pitchFamily="34" charset="0"/>
                <a:cs typeface="Arial" panose="020B0604020202020204" pitchFamily="34" charset="0"/>
              </a:rPr>
              <a:t>vérifié</a:t>
            </a:r>
            <a:r>
              <a:rPr lang="en-US">
                <a:latin typeface="Arial" panose="020B0604020202020204" pitchFamily="34" charset="0"/>
                <a:ea typeface="Calibri" panose="020F0502020204030204" pitchFamily="34" charset="0"/>
                <a:cs typeface="Arial" panose="020B0604020202020204" pitchFamily="34" charset="0"/>
              </a:rPr>
              <a:t> </a:t>
            </a:r>
            <a:r>
              <a:rPr lang="en-US" err="1">
                <a:latin typeface="Arial" panose="020B0604020202020204" pitchFamily="34" charset="0"/>
                <a:ea typeface="Calibri" panose="020F0502020204030204" pitchFamily="34" charset="0"/>
                <a:cs typeface="Arial" panose="020B0604020202020204" pitchFamily="34" charset="0"/>
              </a:rPr>
              <a:t>ainsi</a:t>
            </a:r>
            <a:r>
              <a:rPr lang="en-US">
                <a:latin typeface="Arial" panose="020B0604020202020204" pitchFamily="34" charset="0"/>
                <a:ea typeface="Calibri" panose="020F0502020204030204" pitchFamily="34" charset="0"/>
                <a:cs typeface="Arial" panose="020B0604020202020204" pitchFamily="34" charset="0"/>
              </a:rPr>
              <a:t> que la </a:t>
            </a:r>
            <a:r>
              <a:rPr lang="en-US" err="1">
                <a:latin typeface="Arial" panose="020B0604020202020204" pitchFamily="34" charset="0"/>
                <a:ea typeface="Calibri" panose="020F0502020204030204" pitchFamily="34" charset="0"/>
                <a:cs typeface="Arial" panose="020B0604020202020204" pitchFamily="34" charset="0"/>
              </a:rPr>
              <a:t>probabilité</a:t>
            </a:r>
            <a:r>
              <a:rPr lang="en-US">
                <a:latin typeface="Arial" panose="020B0604020202020204" pitchFamily="34" charset="0"/>
                <a:ea typeface="Calibri" panose="020F0502020204030204" pitchFamily="34" charset="0"/>
                <a:cs typeface="Arial" panose="020B0604020202020204" pitchFamily="34" charset="0"/>
              </a:rPr>
              <a:t> que </a:t>
            </a:r>
            <a:r>
              <a:rPr lang="en-US" err="1">
                <a:latin typeface="Arial" panose="020B0604020202020204" pitchFamily="34" charset="0"/>
                <a:ea typeface="Calibri" panose="020F0502020204030204" pitchFamily="34" charset="0"/>
                <a:cs typeface="Arial" panose="020B0604020202020204" pitchFamily="34" charset="0"/>
              </a:rPr>
              <a:t>l'auteur</a:t>
            </a:r>
            <a:r>
              <a:rPr lang="en-US">
                <a:latin typeface="Arial" panose="020B0604020202020204" pitchFamily="34" charset="0"/>
                <a:ea typeface="Calibri" panose="020F0502020204030204" pitchFamily="34" charset="0"/>
                <a:cs typeface="Arial" panose="020B0604020202020204" pitchFamily="34" charset="0"/>
              </a:rPr>
              <a:t> </a:t>
            </a:r>
            <a:r>
              <a:rPr lang="en-US" err="1">
                <a:latin typeface="Arial" panose="020B0604020202020204" pitchFamily="34" charset="0"/>
                <a:ea typeface="Calibri" panose="020F0502020204030204" pitchFamily="34" charset="0"/>
                <a:cs typeface="Arial" panose="020B0604020202020204" pitchFamily="34" charset="0"/>
              </a:rPr>
              <a:t>soit</a:t>
            </a:r>
            <a:r>
              <a:rPr lang="en-US">
                <a:latin typeface="Arial" panose="020B0604020202020204" pitchFamily="34" charset="0"/>
                <a:ea typeface="Calibri" panose="020F0502020204030204" pitchFamily="34" charset="0"/>
                <a:cs typeface="Arial" panose="020B0604020202020204" pitchFamily="34" charset="0"/>
              </a:rPr>
              <a:t> un robot.</a:t>
            </a:r>
          </a:p>
          <a:p>
            <a:pPr marL="800100" marR="0" indent="-342900">
              <a:lnSpc>
                <a:spcPct val="107000"/>
              </a:lnSpc>
              <a:spcBef>
                <a:spcPts val="0"/>
              </a:spcBef>
              <a:spcAft>
                <a:spcPts val="1200"/>
              </a:spcAft>
              <a:buFont typeface="+mj-lt"/>
              <a:buAutoNum type="arabicPeriod"/>
            </a:pPr>
            <a:r>
              <a:rPr lang="en-US" b="1" err="1">
                <a:latin typeface="Arial" panose="020B0604020202020204" pitchFamily="34" charset="0"/>
                <a:ea typeface="Calibri" panose="020F0502020204030204" pitchFamily="34" charset="0"/>
                <a:cs typeface="Arial" panose="020B0604020202020204" pitchFamily="34" charset="0"/>
              </a:rPr>
              <a:t>Nuage</a:t>
            </a:r>
            <a:r>
              <a:rPr lang="en-US" b="1">
                <a:latin typeface="Arial" panose="020B0604020202020204" pitchFamily="34" charset="0"/>
                <a:ea typeface="Calibri" panose="020F0502020204030204" pitchFamily="34" charset="0"/>
                <a:cs typeface="Arial" panose="020B0604020202020204" pitchFamily="34" charset="0"/>
              </a:rPr>
              <a:t> de hashtags. </a:t>
            </a:r>
            <a:r>
              <a:rPr lang="en-US">
                <a:latin typeface="Arial" panose="020B0604020202020204" pitchFamily="34" charset="0"/>
                <a:ea typeface="Calibri" panose="020F0502020204030204" pitchFamily="34" charset="0"/>
                <a:cs typeface="Arial" panose="020B0604020202020204" pitchFamily="34" charset="0"/>
              </a:rPr>
              <a:t>Le hashtag </a:t>
            </a:r>
            <a:r>
              <a:rPr lang="en-US" err="1">
                <a:latin typeface="Arial" panose="020B0604020202020204" pitchFamily="34" charset="0"/>
                <a:ea typeface="Calibri" panose="020F0502020204030204" pitchFamily="34" charset="0"/>
                <a:cs typeface="Arial" panose="020B0604020202020204" pitchFamily="34" charset="0"/>
              </a:rPr>
              <a:t>utilisé</a:t>
            </a:r>
            <a:r>
              <a:rPr lang="en-US">
                <a:latin typeface="Arial" panose="020B0604020202020204" pitchFamily="34" charset="0"/>
                <a:ea typeface="Calibri" panose="020F0502020204030204" pitchFamily="34" charset="0"/>
                <a:cs typeface="Arial" panose="020B0604020202020204" pitchFamily="34" charset="0"/>
              </a:rPr>
              <a:t> sur Twitter et Instagram.</a:t>
            </a:r>
          </a:p>
          <a:p>
            <a:pPr marL="800100" marR="0" indent="-342900">
              <a:lnSpc>
                <a:spcPct val="107000"/>
              </a:lnSpc>
              <a:spcBef>
                <a:spcPts val="0"/>
              </a:spcBef>
              <a:spcAft>
                <a:spcPts val="1200"/>
              </a:spcAft>
              <a:buFont typeface="+mj-lt"/>
              <a:buAutoNum type="arabicPeriod"/>
            </a:pPr>
            <a:r>
              <a:rPr lang="en-US" b="1">
                <a:latin typeface="Arial" panose="020B0604020202020204" pitchFamily="34" charset="0"/>
                <a:ea typeface="Calibri" panose="020F0502020204030204" pitchFamily="34" charset="0"/>
                <a:cs typeface="Arial" panose="020B0604020202020204" pitchFamily="34" charset="0"/>
              </a:rPr>
              <a:t>Carte du monde. </a:t>
            </a:r>
            <a:r>
              <a:rPr lang="en-US" err="1">
                <a:latin typeface="Arial" panose="020B0604020202020204" pitchFamily="34" charset="0"/>
                <a:ea typeface="Calibri" panose="020F0502020204030204" pitchFamily="34" charset="0"/>
                <a:cs typeface="Arial" panose="020B0604020202020204" pitchFamily="34" charset="0"/>
              </a:rPr>
              <a:t>Affiche</a:t>
            </a:r>
            <a:r>
              <a:rPr lang="en-US">
                <a:latin typeface="Arial" panose="020B0604020202020204" pitchFamily="34" charset="0"/>
                <a:ea typeface="Calibri" panose="020F0502020204030204" pitchFamily="34" charset="0"/>
                <a:cs typeface="Arial" panose="020B0604020202020204" pitchFamily="34" charset="0"/>
              </a:rPr>
              <a:t> les mentions </a:t>
            </a:r>
            <a:r>
              <a:rPr lang="en-US" err="1">
                <a:latin typeface="Arial" panose="020B0604020202020204" pitchFamily="34" charset="0"/>
                <a:ea typeface="Calibri" panose="020F0502020204030204" pitchFamily="34" charset="0"/>
                <a:cs typeface="Arial" panose="020B0604020202020204" pitchFamily="34" charset="0"/>
              </a:rPr>
              <a:t>liées</a:t>
            </a:r>
            <a:r>
              <a:rPr lang="en-US">
                <a:latin typeface="Arial" panose="020B0604020202020204" pitchFamily="34" charset="0"/>
                <a:ea typeface="Calibri" panose="020F0502020204030204" pitchFamily="34" charset="0"/>
                <a:cs typeface="Arial" panose="020B0604020202020204" pitchFamily="34" charset="0"/>
              </a:rPr>
              <a:t> à un lieu sur </a:t>
            </a:r>
            <a:r>
              <a:rPr lang="en-US" err="1">
                <a:latin typeface="Arial" panose="020B0604020202020204" pitchFamily="34" charset="0"/>
                <a:ea typeface="Calibri" panose="020F0502020204030204" pitchFamily="34" charset="0"/>
                <a:cs typeface="Arial" panose="020B0604020202020204" pitchFamily="34" charset="0"/>
              </a:rPr>
              <a:t>une</a:t>
            </a:r>
            <a:r>
              <a:rPr lang="en-US">
                <a:latin typeface="Arial" panose="020B0604020202020204" pitchFamily="34" charset="0"/>
                <a:ea typeface="Calibri" panose="020F0502020204030204" pitchFamily="34" charset="0"/>
                <a:cs typeface="Arial" panose="020B0604020202020204" pitchFamily="34" charset="0"/>
              </a:rPr>
              <a:t> base de direction </a:t>
            </a:r>
            <a:r>
              <a:rPr lang="en-US" err="1">
                <a:latin typeface="Arial" panose="020B0604020202020204" pitchFamily="34" charset="0"/>
                <a:ea typeface="Calibri" panose="020F0502020204030204" pitchFamily="34" charset="0"/>
                <a:cs typeface="Arial" panose="020B0604020202020204" pitchFamily="34" charset="0"/>
              </a:rPr>
              <a:t>cardinale</a:t>
            </a:r>
            <a:r>
              <a:rPr lang="en-US">
                <a:latin typeface="Arial" panose="020B0604020202020204" pitchFamily="34" charset="0"/>
                <a:ea typeface="Calibri" panose="020F0502020204030204" pitchFamily="34" charset="0"/>
                <a:cs typeface="Arial" panose="020B0604020202020204" pitchFamily="34" charset="0"/>
              </a:rPr>
              <a:t> pour </a:t>
            </a:r>
            <a:r>
              <a:rPr lang="en-US" err="1">
                <a:latin typeface="Arial" panose="020B0604020202020204" pitchFamily="34" charset="0"/>
                <a:ea typeface="Calibri" panose="020F0502020204030204" pitchFamily="34" charset="0"/>
                <a:cs typeface="Arial" panose="020B0604020202020204" pitchFamily="34" charset="0"/>
              </a:rPr>
              <a:t>chaque</a:t>
            </a:r>
            <a:r>
              <a:rPr lang="en-US">
                <a:latin typeface="Arial" panose="020B0604020202020204" pitchFamily="34" charset="0"/>
                <a:ea typeface="Calibri" panose="020F0502020204030204" pitchFamily="34" charset="0"/>
                <a:cs typeface="Arial" panose="020B0604020202020204" pitchFamily="34" charset="0"/>
              </a:rPr>
              <a:t> pays (</a:t>
            </a:r>
            <a:r>
              <a:rPr lang="en-US" err="1">
                <a:latin typeface="Arial" panose="020B0604020202020204" pitchFamily="34" charset="0"/>
                <a:ea typeface="Calibri" panose="020F0502020204030204" pitchFamily="34" charset="0"/>
                <a:cs typeface="Arial" panose="020B0604020202020204" pitchFamily="34" charset="0"/>
              </a:rPr>
              <a:t>ouest</a:t>
            </a:r>
            <a:r>
              <a:rPr lang="en-US">
                <a:latin typeface="Arial" panose="020B0604020202020204" pitchFamily="34" charset="0"/>
                <a:ea typeface="Calibri" panose="020F0502020204030204" pitchFamily="34" charset="0"/>
                <a:cs typeface="Arial" panose="020B0604020202020204" pitchFamily="34" charset="0"/>
              </a:rPr>
              <a:t>, </a:t>
            </a:r>
            <a:r>
              <a:rPr lang="en-US" err="1">
                <a:latin typeface="Arial" panose="020B0604020202020204" pitchFamily="34" charset="0"/>
                <a:ea typeface="Calibri" panose="020F0502020204030204" pitchFamily="34" charset="0"/>
                <a:cs typeface="Arial" panose="020B0604020202020204" pitchFamily="34" charset="0"/>
              </a:rPr>
              <a:t>sud</a:t>
            </a:r>
            <a:r>
              <a:rPr lang="en-US">
                <a:latin typeface="Arial" panose="020B0604020202020204" pitchFamily="34" charset="0"/>
                <a:ea typeface="Calibri" panose="020F0502020204030204" pitchFamily="34" charset="0"/>
                <a:cs typeface="Arial" panose="020B0604020202020204" pitchFamily="34" charset="0"/>
              </a:rPr>
              <a:t>, </a:t>
            </a:r>
            <a:r>
              <a:rPr lang="en-US" err="1">
                <a:latin typeface="Arial" panose="020B0604020202020204" pitchFamily="34" charset="0"/>
                <a:ea typeface="Calibri" panose="020F0502020204030204" pitchFamily="34" charset="0"/>
                <a:cs typeface="Arial" panose="020B0604020202020204" pitchFamily="34" charset="0"/>
              </a:rPr>
              <a:t>nord-est</a:t>
            </a:r>
            <a:r>
              <a:rPr lang="en-US">
                <a:latin typeface="Arial" panose="020B0604020202020204" pitchFamily="34" charset="0"/>
                <a:ea typeface="Calibri" panose="020F0502020204030204" pitchFamily="34" charset="0"/>
                <a:cs typeface="Arial" panose="020B0604020202020204" pitchFamily="34" charset="0"/>
              </a:rPr>
              <a:t>, etc.).</a:t>
            </a:r>
          </a:p>
          <a:p>
            <a:pPr marL="800100" marR="0" indent="-342900">
              <a:lnSpc>
                <a:spcPct val="107000"/>
              </a:lnSpc>
              <a:spcBef>
                <a:spcPts val="0"/>
              </a:spcBef>
              <a:spcAft>
                <a:spcPts val="1200"/>
              </a:spcAft>
              <a:buFont typeface="+mj-lt"/>
              <a:buAutoNum type="arabicPeriod"/>
            </a:pPr>
            <a:r>
              <a:rPr lang="en-US" b="1">
                <a:latin typeface="Arial" panose="020B0604020202020204" pitchFamily="34" charset="0"/>
                <a:ea typeface="Calibri" panose="020F0502020204030204" pitchFamily="34" charset="0"/>
                <a:cs typeface="Arial" panose="020B0604020202020204" pitchFamily="34" charset="0"/>
              </a:rPr>
              <a:t>Surveillance </a:t>
            </a:r>
            <a:r>
              <a:rPr lang="en-US" b="1" err="1">
                <a:latin typeface="Arial" panose="020B0604020202020204" pitchFamily="34" charset="0"/>
                <a:ea typeface="Calibri" panose="020F0502020204030204" pitchFamily="34" charset="0"/>
                <a:cs typeface="Arial" panose="020B0604020202020204" pitchFamily="34" charset="0"/>
              </a:rPr>
              <a:t>manuelle</a:t>
            </a:r>
            <a:r>
              <a:rPr lang="en-US" b="1">
                <a:latin typeface="Arial" panose="020B0604020202020204" pitchFamily="34" charset="0"/>
                <a:ea typeface="Calibri" panose="020F0502020204030204" pitchFamily="34" charset="0"/>
                <a:cs typeface="Arial" panose="020B0604020202020204" pitchFamily="34" charset="0"/>
              </a:rPr>
              <a:t>. </a:t>
            </a:r>
            <a:r>
              <a:rPr lang="en-US" err="1">
                <a:latin typeface="Arial" panose="020B0604020202020204" pitchFamily="34" charset="0"/>
                <a:ea typeface="Calibri" panose="020F0502020204030204" pitchFamily="34" charset="0"/>
                <a:cs typeface="Arial" panose="020B0604020202020204" pitchFamily="34" charset="0"/>
              </a:rPr>
              <a:t>Cette</a:t>
            </a:r>
            <a:r>
              <a:rPr lang="en-US">
                <a:latin typeface="Arial" panose="020B0604020202020204" pitchFamily="34" charset="0"/>
                <a:ea typeface="Calibri" panose="020F0502020204030204" pitchFamily="34" charset="0"/>
                <a:cs typeface="Arial" panose="020B0604020202020204" pitchFamily="34" charset="0"/>
              </a:rPr>
              <a:t> section </a:t>
            </a:r>
            <a:r>
              <a:rPr lang="en-US" err="1">
                <a:latin typeface="Arial" panose="020B0604020202020204" pitchFamily="34" charset="0"/>
                <a:ea typeface="Calibri" panose="020F0502020204030204" pitchFamily="34" charset="0"/>
                <a:cs typeface="Arial" panose="020B0604020202020204" pitchFamily="34" charset="0"/>
              </a:rPr>
              <a:t>comprend</a:t>
            </a:r>
            <a:r>
              <a:rPr lang="en-US">
                <a:latin typeface="Arial" panose="020B0604020202020204" pitchFamily="34" charset="0"/>
                <a:ea typeface="Calibri" panose="020F0502020204030204" pitchFamily="34" charset="0"/>
                <a:cs typeface="Arial" panose="020B0604020202020204" pitchFamily="34" charset="0"/>
              </a:rPr>
              <a:t> des </a:t>
            </a:r>
            <a:r>
              <a:rPr lang="en-US" err="1">
                <a:latin typeface="Arial" panose="020B0604020202020204" pitchFamily="34" charset="0"/>
                <a:ea typeface="Calibri" panose="020F0502020204030204" pitchFamily="34" charset="0"/>
                <a:cs typeface="Arial" panose="020B0604020202020204" pitchFamily="34" charset="0"/>
              </a:rPr>
              <a:t>informations</a:t>
            </a:r>
            <a:r>
              <a:rPr lang="en-US">
                <a:latin typeface="Arial" panose="020B0604020202020204" pitchFamily="34" charset="0"/>
                <a:ea typeface="Calibri" panose="020F0502020204030204" pitchFamily="34" charset="0"/>
                <a:cs typeface="Arial" panose="020B0604020202020204" pitchFamily="34" charset="0"/>
              </a:rPr>
              <a:t> </a:t>
            </a:r>
            <a:r>
              <a:rPr lang="en-US" err="1">
                <a:latin typeface="Arial" panose="020B0604020202020204" pitchFamily="34" charset="0"/>
                <a:ea typeface="Calibri" panose="020F0502020204030204" pitchFamily="34" charset="0"/>
                <a:cs typeface="Arial" panose="020B0604020202020204" pitchFamily="34" charset="0"/>
              </a:rPr>
              <a:t>provenant</a:t>
            </a:r>
            <a:r>
              <a:rPr lang="en-US">
                <a:latin typeface="Arial" panose="020B0604020202020204" pitchFamily="34" charset="0"/>
                <a:ea typeface="Calibri" panose="020F0502020204030204" pitchFamily="34" charset="0"/>
                <a:cs typeface="Arial" panose="020B0604020202020204" pitchFamily="34" charset="0"/>
              </a:rPr>
              <a:t> </a:t>
            </a:r>
            <a:r>
              <a:rPr lang="en-US" err="1">
                <a:latin typeface="Arial" panose="020B0604020202020204" pitchFamily="34" charset="0"/>
                <a:ea typeface="Calibri" panose="020F0502020204030204" pitchFamily="34" charset="0"/>
                <a:cs typeface="Arial" panose="020B0604020202020204" pitchFamily="34" charset="0"/>
              </a:rPr>
              <a:t>d'analystes</a:t>
            </a:r>
            <a:r>
              <a:rPr lang="en-US">
                <a:latin typeface="Arial" panose="020B0604020202020204" pitchFamily="34" charset="0"/>
                <a:ea typeface="Calibri" panose="020F0502020204030204" pitchFamily="34" charset="0"/>
                <a:cs typeface="Arial" panose="020B0604020202020204" pitchFamily="34" charset="0"/>
              </a:rPr>
              <a:t> de la santé </a:t>
            </a:r>
            <a:r>
              <a:rPr lang="en-US" err="1">
                <a:latin typeface="Arial" panose="020B0604020202020204" pitchFamily="34" charset="0"/>
                <a:ea typeface="Calibri" panose="020F0502020204030204" pitchFamily="34" charset="0"/>
                <a:cs typeface="Arial" panose="020B0604020202020204" pitchFamily="34" charset="0"/>
              </a:rPr>
              <a:t>publique</a:t>
            </a:r>
            <a:r>
              <a:rPr lang="en-US">
                <a:latin typeface="Arial" panose="020B0604020202020204" pitchFamily="34" charset="0"/>
                <a:ea typeface="Calibri" panose="020F0502020204030204" pitchFamily="34" charset="0"/>
                <a:cs typeface="Arial" panose="020B0604020202020204" pitchFamily="34" charset="0"/>
              </a:rPr>
              <a:t> qui </a:t>
            </a:r>
            <a:r>
              <a:rPr lang="en-US" err="1">
                <a:latin typeface="Arial" panose="020B0604020202020204" pitchFamily="34" charset="0"/>
                <a:ea typeface="Calibri" panose="020F0502020204030204" pitchFamily="34" charset="0"/>
                <a:cs typeface="Arial" panose="020B0604020202020204" pitchFamily="34" charset="0"/>
              </a:rPr>
              <a:t>surveillent</a:t>
            </a:r>
            <a:r>
              <a:rPr lang="en-US">
                <a:latin typeface="Arial" panose="020B0604020202020204" pitchFamily="34" charset="0"/>
                <a:ea typeface="Calibri" panose="020F0502020204030204" pitchFamily="34" charset="0"/>
                <a:cs typeface="Arial" panose="020B0604020202020204" pitchFamily="34" charset="0"/>
              </a:rPr>
              <a:t> </a:t>
            </a:r>
            <a:r>
              <a:rPr lang="en-US" err="1">
                <a:latin typeface="Arial" panose="020B0604020202020204" pitchFamily="34" charset="0"/>
                <a:ea typeface="Calibri" panose="020F0502020204030204" pitchFamily="34" charset="0"/>
                <a:cs typeface="Arial" panose="020B0604020202020204" pitchFamily="34" charset="0"/>
              </a:rPr>
              <a:t>manuellement</a:t>
            </a:r>
            <a:r>
              <a:rPr lang="en-US">
                <a:latin typeface="Arial" panose="020B0604020202020204" pitchFamily="34" charset="0"/>
                <a:ea typeface="Calibri" panose="020F0502020204030204" pitchFamily="34" charset="0"/>
                <a:cs typeface="Arial" panose="020B0604020202020204" pitchFamily="34" charset="0"/>
              </a:rPr>
              <a:t> les </a:t>
            </a:r>
            <a:r>
              <a:rPr lang="en-US" err="1">
                <a:latin typeface="Arial" panose="020B0604020202020204" pitchFamily="34" charset="0"/>
                <a:ea typeface="Calibri" panose="020F0502020204030204" pitchFamily="34" charset="0"/>
                <a:cs typeface="Arial" panose="020B0604020202020204" pitchFamily="34" charset="0"/>
              </a:rPr>
              <a:t>comptes</a:t>
            </a:r>
            <a:r>
              <a:rPr lang="en-US">
                <a:latin typeface="Arial" panose="020B0604020202020204" pitchFamily="34" charset="0"/>
                <a:ea typeface="Calibri" panose="020F0502020204030204" pitchFamily="34" charset="0"/>
                <a:cs typeface="Arial" panose="020B0604020202020204" pitchFamily="34" charset="0"/>
              </a:rPr>
              <a:t> et les pages </a:t>
            </a:r>
            <a:r>
              <a:rPr lang="en-US" err="1">
                <a:latin typeface="Arial" panose="020B0604020202020204" pitchFamily="34" charset="0"/>
                <a:ea typeface="Calibri" panose="020F0502020204030204" pitchFamily="34" charset="0"/>
                <a:cs typeface="Arial" panose="020B0604020202020204" pitchFamily="34" charset="0"/>
              </a:rPr>
              <a:t>connus</a:t>
            </a:r>
            <a:r>
              <a:rPr lang="en-US">
                <a:latin typeface="Arial" panose="020B0604020202020204" pitchFamily="34" charset="0"/>
                <a:ea typeface="Calibri" panose="020F0502020204030204" pitchFamily="34" charset="0"/>
                <a:cs typeface="Arial" panose="020B0604020202020204" pitchFamily="34" charset="0"/>
              </a:rPr>
              <a:t> pour </a:t>
            </a:r>
            <a:r>
              <a:rPr lang="en-US" err="1">
                <a:latin typeface="Arial" panose="020B0604020202020204" pitchFamily="34" charset="0"/>
                <a:ea typeface="Calibri" panose="020F0502020204030204" pitchFamily="34" charset="0"/>
                <a:cs typeface="Arial" panose="020B0604020202020204" pitchFamily="34" charset="0"/>
              </a:rPr>
              <a:t>partager</a:t>
            </a:r>
            <a:r>
              <a:rPr lang="en-US">
                <a:latin typeface="Arial" panose="020B0604020202020204" pitchFamily="34" charset="0"/>
                <a:ea typeface="Calibri" panose="020F0502020204030204" pitchFamily="34" charset="0"/>
                <a:cs typeface="Arial" panose="020B0604020202020204" pitchFamily="34" charset="0"/>
              </a:rPr>
              <a:t> des </a:t>
            </a:r>
            <a:r>
              <a:rPr lang="en-US" err="1">
                <a:latin typeface="Arial" panose="020B0604020202020204" pitchFamily="34" charset="0"/>
                <a:ea typeface="Calibri" panose="020F0502020204030204" pitchFamily="34" charset="0"/>
                <a:cs typeface="Arial" panose="020B0604020202020204" pitchFamily="34" charset="0"/>
              </a:rPr>
              <a:t>informations</a:t>
            </a:r>
            <a:r>
              <a:rPr lang="en-US">
                <a:latin typeface="Arial" panose="020B0604020202020204" pitchFamily="34" charset="0"/>
                <a:ea typeface="Calibri" panose="020F0502020204030204" pitchFamily="34" charset="0"/>
                <a:cs typeface="Arial" panose="020B0604020202020204" pitchFamily="34" charset="0"/>
              </a:rPr>
              <a:t> </a:t>
            </a:r>
            <a:r>
              <a:rPr lang="en-US" err="1">
                <a:latin typeface="Arial" panose="020B0604020202020204" pitchFamily="34" charset="0"/>
                <a:ea typeface="Calibri" panose="020F0502020204030204" pitchFamily="34" charset="0"/>
                <a:cs typeface="Arial" panose="020B0604020202020204" pitchFamily="34" charset="0"/>
              </a:rPr>
              <a:t>erronées</a:t>
            </a:r>
            <a:r>
              <a:rPr lang="en-US">
                <a:latin typeface="Arial" panose="020B0604020202020204" pitchFamily="34" charset="0"/>
                <a:ea typeface="Calibri" panose="020F0502020204030204" pitchFamily="34" charset="0"/>
                <a:cs typeface="Arial" panose="020B0604020202020204" pitchFamily="34" charset="0"/>
              </a:rPr>
              <a:t> sur des </a:t>
            </a:r>
            <a:r>
              <a:rPr lang="en-US" err="1">
                <a:latin typeface="Arial" panose="020B0604020202020204" pitchFamily="34" charset="0"/>
                <a:ea typeface="Calibri" panose="020F0502020204030204" pitchFamily="34" charset="0"/>
                <a:cs typeface="Arial" panose="020B0604020202020204" pitchFamily="34" charset="0"/>
              </a:rPr>
              <a:t>plateformes</a:t>
            </a:r>
            <a:r>
              <a:rPr lang="en-US">
                <a:latin typeface="Arial" panose="020B0604020202020204" pitchFamily="34" charset="0"/>
                <a:ea typeface="Calibri" panose="020F0502020204030204" pitchFamily="34" charset="0"/>
                <a:cs typeface="Arial" panose="020B0604020202020204" pitchFamily="34" charset="0"/>
              </a:rPr>
              <a:t> qui ne </a:t>
            </a:r>
            <a:r>
              <a:rPr lang="en-US" err="1">
                <a:latin typeface="Arial" panose="020B0604020202020204" pitchFamily="34" charset="0"/>
                <a:ea typeface="Calibri" panose="020F0502020204030204" pitchFamily="34" charset="0"/>
                <a:cs typeface="Arial" panose="020B0604020202020204" pitchFamily="34" charset="0"/>
              </a:rPr>
              <a:t>sont</a:t>
            </a:r>
            <a:r>
              <a:rPr lang="en-US">
                <a:latin typeface="Arial" panose="020B0604020202020204" pitchFamily="34" charset="0"/>
                <a:ea typeface="Calibri" panose="020F0502020204030204" pitchFamily="34" charset="0"/>
                <a:cs typeface="Arial" panose="020B0604020202020204" pitchFamily="34" charset="0"/>
              </a:rPr>
              <a:t> pas </a:t>
            </a:r>
            <a:r>
              <a:rPr lang="en-US" err="1">
                <a:latin typeface="Arial" panose="020B0604020202020204" pitchFamily="34" charset="0"/>
                <a:ea typeface="Calibri" panose="020F0502020204030204" pitchFamily="34" charset="0"/>
                <a:cs typeface="Arial" panose="020B0604020202020204" pitchFamily="34" charset="0"/>
              </a:rPr>
              <a:t>incluses</a:t>
            </a:r>
            <a:r>
              <a:rPr lang="en-US">
                <a:latin typeface="Arial" panose="020B0604020202020204" pitchFamily="34" charset="0"/>
                <a:ea typeface="Calibri" panose="020F0502020204030204" pitchFamily="34" charset="0"/>
                <a:cs typeface="Arial" panose="020B0604020202020204" pitchFamily="34" charset="0"/>
              </a:rPr>
              <a:t> </a:t>
            </a:r>
            <a:r>
              <a:rPr lang="en-US" err="1">
                <a:latin typeface="Arial" panose="020B0604020202020204" pitchFamily="34" charset="0"/>
                <a:ea typeface="Calibri" panose="020F0502020204030204" pitchFamily="34" charset="0"/>
                <a:cs typeface="Arial" panose="020B0604020202020204" pitchFamily="34" charset="0"/>
              </a:rPr>
              <a:t>dans</a:t>
            </a:r>
            <a:r>
              <a:rPr lang="en-US">
                <a:latin typeface="Arial" panose="020B0604020202020204" pitchFamily="34" charset="0"/>
                <a:ea typeface="Calibri" panose="020F0502020204030204" pitchFamily="34" charset="0"/>
                <a:cs typeface="Arial" panose="020B0604020202020204" pitchFamily="34" charset="0"/>
              </a:rPr>
              <a:t> </a:t>
            </a:r>
            <a:r>
              <a:rPr lang="en-US" err="1">
                <a:latin typeface="Arial" panose="020B0604020202020204" pitchFamily="34" charset="0"/>
                <a:ea typeface="Calibri" panose="020F0502020204030204" pitchFamily="34" charset="0"/>
                <a:cs typeface="Arial" panose="020B0604020202020204" pitchFamily="34" charset="0"/>
              </a:rPr>
              <a:t>l'ingestion</a:t>
            </a:r>
            <a:r>
              <a:rPr lang="en-US">
                <a:latin typeface="Arial" panose="020B0604020202020204" pitchFamily="34" charset="0"/>
                <a:ea typeface="Calibri" panose="020F0502020204030204" pitchFamily="34" charset="0"/>
                <a:cs typeface="Arial" panose="020B0604020202020204" pitchFamily="34" charset="0"/>
              </a:rPr>
              <a:t> de </a:t>
            </a:r>
            <a:r>
              <a:rPr lang="en-US" err="1">
                <a:latin typeface="Arial" panose="020B0604020202020204" pitchFamily="34" charset="0"/>
                <a:ea typeface="Calibri" panose="020F0502020204030204" pitchFamily="34" charset="0"/>
                <a:cs typeface="Arial" panose="020B0604020202020204" pitchFamily="34" charset="0"/>
              </a:rPr>
              <a:t>données</a:t>
            </a:r>
            <a:r>
              <a:rPr lang="en-US">
                <a:latin typeface="Arial" panose="020B0604020202020204" pitchFamily="34" charset="0"/>
                <a:ea typeface="Calibri" panose="020F0502020204030204" pitchFamily="34" charset="0"/>
                <a:cs typeface="Arial" panose="020B0604020202020204" pitchFamily="34" charset="0"/>
              </a:rPr>
              <a:t> </a:t>
            </a:r>
            <a:r>
              <a:rPr lang="en-US" err="1">
                <a:latin typeface="Arial" panose="020B0604020202020204" pitchFamily="34" charset="0"/>
                <a:ea typeface="Calibri" panose="020F0502020204030204" pitchFamily="34" charset="0"/>
                <a:cs typeface="Arial" panose="020B0604020202020204" pitchFamily="34" charset="0"/>
              </a:rPr>
              <a:t>électroniques</a:t>
            </a:r>
            <a:r>
              <a:rPr lang="en-US">
                <a:latin typeface="Arial" panose="020B0604020202020204" pitchFamily="34" charset="0"/>
                <a:ea typeface="Calibri" panose="020F0502020204030204" pitchFamily="34" charset="0"/>
                <a:cs typeface="Arial" panose="020B0604020202020204" pitchFamily="34" charset="0"/>
              </a:rPr>
              <a:t> </a:t>
            </a:r>
            <a:r>
              <a:rPr lang="en-US" err="1">
                <a:latin typeface="Arial" panose="020B0604020202020204" pitchFamily="34" charset="0"/>
                <a:ea typeface="Calibri" panose="020F0502020204030204" pitchFamily="34" charset="0"/>
                <a:cs typeface="Arial" panose="020B0604020202020204" pitchFamily="34" charset="0"/>
              </a:rPr>
              <a:t>en</a:t>
            </a:r>
            <a:r>
              <a:rPr lang="en-US">
                <a:latin typeface="Arial" panose="020B0604020202020204" pitchFamily="34" charset="0"/>
                <a:ea typeface="Calibri" panose="020F0502020204030204" pitchFamily="34" charset="0"/>
                <a:cs typeface="Arial" panose="020B0604020202020204" pitchFamily="34" charset="0"/>
              </a:rPr>
              <a:t> raison de limitations des </a:t>
            </a:r>
            <a:r>
              <a:rPr lang="en-US" err="1">
                <a:latin typeface="Arial" panose="020B0604020202020204" pitchFamily="34" charset="0"/>
                <a:ea typeface="Calibri" panose="020F0502020204030204" pitchFamily="34" charset="0"/>
                <a:cs typeface="Arial" panose="020B0604020202020204" pitchFamily="34" charset="0"/>
              </a:rPr>
              <a:t>données</a:t>
            </a:r>
            <a:r>
              <a:rPr lang="en-US">
                <a:latin typeface="Arial" panose="020B0604020202020204" pitchFamily="34" charset="0"/>
                <a:ea typeface="Calibri" panose="020F0502020204030204" pitchFamily="34" charset="0"/>
                <a:cs typeface="Arial" panose="020B0604020202020204" pitchFamily="34" charset="0"/>
              </a:rPr>
              <a:t> (par </a:t>
            </a:r>
            <a:r>
              <a:rPr lang="en-US" err="1">
                <a:latin typeface="Arial" panose="020B0604020202020204" pitchFamily="34" charset="0"/>
                <a:ea typeface="Calibri" panose="020F0502020204030204" pitchFamily="34" charset="0"/>
                <a:cs typeface="Arial" panose="020B0604020202020204" pitchFamily="34" charset="0"/>
              </a:rPr>
              <a:t>exemple</a:t>
            </a:r>
            <a:r>
              <a:rPr lang="en-US">
                <a:latin typeface="Arial" panose="020B0604020202020204" pitchFamily="34" charset="0"/>
                <a:ea typeface="Calibri" panose="020F0502020204030204" pitchFamily="34" charset="0"/>
                <a:cs typeface="Arial" panose="020B0604020202020204" pitchFamily="34" charset="0"/>
              </a:rPr>
              <a:t> Facebook).</a:t>
            </a:r>
          </a:p>
        </p:txBody>
      </p:sp>
    </p:spTree>
    <p:extLst>
      <p:ext uri="{BB962C8B-B14F-4D97-AF65-F5344CB8AC3E}">
        <p14:creationId xmlns:p14="http://schemas.microsoft.com/office/powerpoint/2010/main" val="2714056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224"/>
        <p:cNvGrpSpPr/>
        <p:nvPr/>
      </p:nvGrpSpPr>
      <p:grpSpPr>
        <a:xfrm>
          <a:off x="0" y="0"/>
          <a:ext cx="0" cy="0"/>
          <a:chOff x="0" y="0"/>
          <a:chExt cx="0" cy="0"/>
        </a:xfrm>
      </p:grpSpPr>
      <p:sp>
        <p:nvSpPr>
          <p:cNvPr id="3" name="TextBox 2">
            <a:extLst>
              <a:ext uri="{FF2B5EF4-FFF2-40B4-BE49-F238E27FC236}">
                <a16:creationId xmlns:a16="http://schemas.microsoft.com/office/drawing/2014/main" id="{772EB083-17BA-64CC-B6CB-E145B3A84C01}"/>
              </a:ext>
            </a:extLst>
          </p:cNvPr>
          <p:cNvSpPr txBox="1"/>
          <p:nvPr/>
        </p:nvSpPr>
        <p:spPr>
          <a:xfrm>
            <a:off x="135082" y="9785639"/>
            <a:ext cx="3561484" cy="369332"/>
          </a:xfrm>
          <a:prstGeom prst="rect">
            <a:avLst/>
          </a:prstGeom>
          <a:solidFill>
            <a:srgbClr val="FDD92D"/>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FFFFFF"/>
                </a:solidFill>
                <a:latin typeface="Poppins"/>
              </a:rPr>
              <a:t>Formation </a:t>
            </a:r>
            <a:r>
              <a:rPr lang="en-US" b="1" dirty="0" err="1">
                <a:solidFill>
                  <a:srgbClr val="FFFFFF"/>
                </a:solidFill>
                <a:latin typeface="Poppins"/>
              </a:rPr>
              <a:t>Complète</a:t>
            </a:r>
            <a:r>
              <a:rPr lang="en-US" b="1" dirty="0">
                <a:solidFill>
                  <a:srgbClr val="FFFFFF"/>
                </a:solidFill>
                <a:latin typeface="Poppins"/>
                <a:cs typeface="Poppins"/>
              </a:rPr>
              <a:t> 2022</a:t>
            </a:r>
            <a:r>
              <a:rPr lang="en-US" dirty="0">
                <a:solidFill>
                  <a:srgbClr val="FFFFFF"/>
                </a:solidFill>
                <a:latin typeface="Poppins"/>
                <a:cs typeface="Poppins"/>
              </a:rPr>
              <a:t>​</a:t>
            </a:r>
            <a:endParaRPr lang="en-US" dirty="0">
              <a:solidFill>
                <a:srgbClr val="FFFFFF"/>
              </a:solidFill>
            </a:endParaRPr>
          </a:p>
        </p:txBody>
      </p:sp>
      <p:sp>
        <p:nvSpPr>
          <p:cNvPr id="8225" name="Google Shape;8225;p3"/>
          <p:cNvSpPr txBox="1">
            <a:spLocks noGrp="1"/>
          </p:cNvSpPr>
          <p:nvPr>
            <p:ph type="title"/>
          </p:nvPr>
        </p:nvSpPr>
        <p:spPr>
          <a:xfrm>
            <a:off x="0" y="353100"/>
            <a:ext cx="17960400" cy="1122600"/>
          </a:xfrm>
          <a:prstGeom prst="rect">
            <a:avLst/>
          </a:prstGeom>
          <a:noFill/>
          <a:ln>
            <a:noFill/>
          </a:ln>
        </p:spPr>
        <p:txBody>
          <a:bodyPr spcFirstLastPara="1" vert="horz" wrap="square" lIns="182850" tIns="182850" rIns="182850" bIns="182850" rtlCol="0" anchor="t" anchorCtr="0">
            <a:noAutofit/>
          </a:bodyPr>
          <a:lstStyle/>
          <a:p>
            <a:pPr>
              <a:lnSpc>
                <a:spcPct val="100000"/>
              </a:lnSpc>
              <a:spcBef>
                <a:spcPts val="0"/>
              </a:spcBef>
              <a:buSzPts val="2800"/>
            </a:pPr>
            <a:r>
              <a:rPr lang="fr-FR" sz="3600" b="1">
                <a:solidFill>
                  <a:srgbClr val="0B4663"/>
                </a:solidFill>
                <a:latin typeface="Roboto"/>
                <a:ea typeface="Roboto"/>
                <a:cs typeface="Roboto"/>
                <a:sym typeface="Roboto"/>
              </a:rPr>
              <a:t>Établir/renforcer les plateformes d'écoute sociale dans les bureaux pays</a:t>
            </a:r>
            <a:endParaRPr sz="4001">
              <a:latin typeface="Roboto"/>
              <a:ea typeface="Roboto"/>
              <a:cs typeface="Roboto"/>
              <a:sym typeface="Roboto"/>
            </a:endParaRPr>
          </a:p>
          <a:p>
            <a:pPr>
              <a:buClr>
                <a:srgbClr val="000000"/>
              </a:buClr>
              <a:buSzPts val="1200"/>
            </a:pPr>
            <a:r>
              <a:rPr lang="fr-FR" sz="2400" i="1">
                <a:solidFill>
                  <a:srgbClr val="0B4663"/>
                </a:solidFill>
                <a:latin typeface="Roboto Light"/>
                <a:ea typeface="Roboto Light"/>
                <a:cs typeface="Roboto Light"/>
                <a:sym typeface="Roboto Light"/>
              </a:rPr>
              <a:t>Guidée par les besoins et les lacunes identifiées</a:t>
            </a:r>
          </a:p>
        </p:txBody>
      </p:sp>
      <p:pic>
        <p:nvPicPr>
          <p:cNvPr id="8226" name="Google Shape;8226;p3">
            <a:hlinkClick r:id="rId3" action="ppaction://hlinksldjump"/>
          </p:cNvPr>
          <p:cNvPicPr preferRelativeResize="0"/>
          <p:nvPr/>
        </p:nvPicPr>
        <p:blipFill rotWithShape="1">
          <a:blip r:embed="rId4">
            <a:alphaModFix/>
          </a:blip>
          <a:srcRect/>
          <a:stretch/>
        </p:blipFill>
        <p:spPr>
          <a:xfrm>
            <a:off x="16214981" y="453135"/>
            <a:ext cx="2073020" cy="825774"/>
          </a:xfrm>
          <a:prstGeom prst="rect">
            <a:avLst/>
          </a:prstGeom>
          <a:noFill/>
          <a:ln>
            <a:noFill/>
          </a:ln>
        </p:spPr>
      </p:pic>
      <p:sp>
        <p:nvSpPr>
          <p:cNvPr id="8227" name="Google Shape;8227;p3"/>
          <p:cNvSpPr txBox="1"/>
          <p:nvPr/>
        </p:nvSpPr>
        <p:spPr>
          <a:xfrm>
            <a:off x="325226" y="2081928"/>
            <a:ext cx="3997800" cy="5716997"/>
          </a:xfrm>
          <a:prstGeom prst="rect">
            <a:avLst/>
          </a:prstGeom>
          <a:noFill/>
          <a:ln>
            <a:noFill/>
          </a:ln>
        </p:spPr>
        <p:txBody>
          <a:bodyPr spcFirstLastPara="1" wrap="square" lIns="182850" tIns="91400" rIns="182850" bIns="91400" anchor="t" anchorCtr="0">
            <a:spAutoFit/>
          </a:bodyPr>
          <a:lstStyle/>
          <a:p>
            <a:pPr algn="ctr">
              <a:buClr>
                <a:srgbClr val="000000"/>
              </a:buClr>
              <a:buSzPts val="1200"/>
            </a:pPr>
            <a:r>
              <a:rPr lang="en-US" sz="2201" b="1">
                <a:solidFill>
                  <a:schemeClr val="accent5"/>
                </a:solidFill>
                <a:latin typeface="Roboto"/>
                <a:ea typeface="Roboto"/>
                <a:cs typeface="Roboto Light"/>
                <a:sym typeface="Roboto"/>
              </a:rPr>
              <a:t>SOURCES</a:t>
            </a:r>
            <a:endParaRPr sz="2201" b="1">
              <a:solidFill>
                <a:schemeClr val="dk1"/>
              </a:solidFill>
              <a:latin typeface="Roboto Light"/>
              <a:ea typeface="Roboto Light"/>
              <a:cs typeface="Roboto Light"/>
              <a:sym typeface="Roboto Light"/>
            </a:endParaRPr>
          </a:p>
          <a:p>
            <a:pPr marL="342891" indent="-317492">
              <a:lnSpc>
                <a:spcPct val="125000"/>
              </a:lnSpc>
              <a:buClr>
                <a:srgbClr val="000000"/>
              </a:buClr>
              <a:buSzPts val="900"/>
              <a:buFont typeface="Arial"/>
              <a:buChar char="●"/>
            </a:pPr>
            <a:r>
              <a:rPr lang="en-US" err="1">
                <a:solidFill>
                  <a:srgbClr val="0B4663"/>
                </a:solidFill>
                <a:latin typeface="Roboto Light"/>
                <a:ea typeface="Roboto Light"/>
                <a:cs typeface="Roboto Light"/>
                <a:sym typeface="Roboto Light"/>
              </a:rPr>
              <a:t>Journaux</a:t>
            </a:r>
            <a:r>
              <a:rPr lang="en-US">
                <a:solidFill>
                  <a:srgbClr val="0B4663"/>
                </a:solidFill>
                <a:latin typeface="Roboto Light"/>
                <a:ea typeface="Roboto Light"/>
                <a:cs typeface="Roboto Light"/>
                <a:sym typeface="Roboto Light"/>
              </a:rPr>
              <a:t>, magazines</a:t>
            </a:r>
          </a:p>
          <a:p>
            <a:pPr marL="342891" indent="-317492">
              <a:lnSpc>
                <a:spcPct val="125000"/>
              </a:lnSpc>
              <a:buClr>
                <a:srgbClr val="000000"/>
              </a:buClr>
              <a:buSzPts val="900"/>
              <a:buFont typeface="Arial"/>
              <a:buChar char="●"/>
            </a:pPr>
            <a:r>
              <a:rPr lang="en-US">
                <a:solidFill>
                  <a:srgbClr val="0B4663"/>
                </a:solidFill>
                <a:latin typeface="Roboto Light"/>
                <a:ea typeface="Roboto Light"/>
                <a:cs typeface="Roboto Light"/>
                <a:sym typeface="Roboto Light"/>
              </a:rPr>
              <a:t>Nouvelles </a:t>
            </a:r>
            <a:r>
              <a:rPr lang="en-US" err="1">
                <a:solidFill>
                  <a:srgbClr val="0B4663"/>
                </a:solidFill>
                <a:latin typeface="Roboto Light"/>
                <a:ea typeface="Roboto Light"/>
                <a:cs typeface="Roboto Light"/>
                <a:sym typeface="Roboto Light"/>
              </a:rPr>
              <a:t>diffusées</a:t>
            </a:r>
            <a:endParaRPr lang="en-US">
              <a:solidFill>
                <a:srgbClr val="0B4663"/>
              </a:solidFill>
              <a:latin typeface="Roboto Light"/>
              <a:ea typeface="Roboto Light"/>
              <a:cs typeface="Roboto Light"/>
              <a:sym typeface="Roboto Light"/>
            </a:endParaRPr>
          </a:p>
          <a:p>
            <a:pPr marL="342891" indent="-317492">
              <a:lnSpc>
                <a:spcPct val="125000"/>
              </a:lnSpc>
              <a:buClr>
                <a:srgbClr val="000000"/>
              </a:buClr>
              <a:buSzPts val="900"/>
              <a:buFont typeface="Arial"/>
              <a:buChar char="●"/>
            </a:pPr>
            <a:r>
              <a:rPr lang="en-US">
                <a:solidFill>
                  <a:srgbClr val="0B4663"/>
                </a:solidFill>
                <a:latin typeface="Roboto Light"/>
                <a:ea typeface="Roboto Light"/>
                <a:cs typeface="Roboto Light"/>
                <a:sym typeface="Roboto Light"/>
              </a:rPr>
              <a:t>Sites </a:t>
            </a:r>
            <a:r>
              <a:rPr lang="en-US" err="1">
                <a:solidFill>
                  <a:srgbClr val="0B4663"/>
                </a:solidFill>
                <a:latin typeface="Roboto Light"/>
                <a:ea typeface="Roboto Light"/>
                <a:cs typeface="Roboto Light"/>
                <a:sym typeface="Roboto Light"/>
              </a:rPr>
              <a:t>d'information</a:t>
            </a:r>
            <a:r>
              <a:rPr lang="en-US">
                <a:solidFill>
                  <a:srgbClr val="0B4663"/>
                </a:solidFill>
                <a:latin typeface="Roboto Light"/>
                <a:ea typeface="Roboto Light"/>
                <a:cs typeface="Roboto Light"/>
                <a:sym typeface="Roboto Light"/>
              </a:rPr>
              <a:t>, forums</a:t>
            </a:r>
          </a:p>
          <a:p>
            <a:pPr marL="342891" indent="-317492">
              <a:lnSpc>
                <a:spcPct val="125000"/>
              </a:lnSpc>
              <a:buClr>
                <a:srgbClr val="000000"/>
              </a:buClr>
              <a:buSzPts val="900"/>
              <a:buFont typeface="Arial"/>
              <a:buChar char="●"/>
            </a:pPr>
            <a:r>
              <a:rPr lang="en-US" err="1">
                <a:solidFill>
                  <a:srgbClr val="0B4663"/>
                </a:solidFill>
                <a:latin typeface="Roboto Light"/>
                <a:ea typeface="Roboto Light"/>
                <a:cs typeface="Roboto Light"/>
                <a:sym typeface="Roboto Light"/>
              </a:rPr>
              <a:t>Médias</a:t>
            </a:r>
            <a:r>
              <a:rPr lang="en-US">
                <a:solidFill>
                  <a:srgbClr val="0B4663"/>
                </a:solidFill>
                <a:latin typeface="Roboto Light"/>
                <a:ea typeface="Roboto Light"/>
                <a:cs typeface="Roboto Light"/>
                <a:sym typeface="Roboto Light"/>
              </a:rPr>
              <a:t> </a:t>
            </a:r>
            <a:r>
              <a:rPr lang="en-US" err="1">
                <a:solidFill>
                  <a:srgbClr val="0B4663"/>
                </a:solidFill>
                <a:latin typeface="Roboto Light"/>
                <a:ea typeface="Roboto Light"/>
                <a:cs typeface="Roboto Light"/>
                <a:sym typeface="Roboto Light"/>
              </a:rPr>
              <a:t>sociaux</a:t>
            </a:r>
            <a:r>
              <a:rPr lang="en-US">
                <a:solidFill>
                  <a:srgbClr val="0B4663"/>
                </a:solidFill>
                <a:latin typeface="Roboto Light"/>
                <a:ea typeface="Roboto Light"/>
                <a:cs typeface="Roboto Light"/>
                <a:sym typeface="Roboto Light"/>
              </a:rPr>
              <a:t> (FB, YouTube, WhatsApp, Instagram, TikTok, Twitter, Telegram, Snapchat, Pinterest, Reddit, Vimeo, Weibo, WeChat)</a:t>
            </a:r>
          </a:p>
          <a:p>
            <a:pPr marL="342891" indent="-317492">
              <a:lnSpc>
                <a:spcPct val="125000"/>
              </a:lnSpc>
              <a:buClr>
                <a:srgbClr val="000000"/>
              </a:buClr>
              <a:buSzPts val="900"/>
              <a:buFont typeface="Arial"/>
              <a:buChar char="●"/>
            </a:pPr>
            <a:r>
              <a:rPr lang="en-US">
                <a:solidFill>
                  <a:srgbClr val="0B4663"/>
                </a:solidFill>
                <a:latin typeface="Roboto Light"/>
                <a:ea typeface="Roboto Light"/>
                <a:cs typeface="Roboto Light"/>
                <a:sym typeface="Roboto Light"/>
              </a:rPr>
              <a:t>API</a:t>
            </a:r>
          </a:p>
          <a:p>
            <a:pPr marL="342891" indent="-317492">
              <a:lnSpc>
                <a:spcPct val="125000"/>
              </a:lnSpc>
              <a:buClr>
                <a:srgbClr val="000000"/>
              </a:buClr>
              <a:buSzPts val="900"/>
              <a:buFont typeface="Arial"/>
              <a:buChar char="●"/>
            </a:pPr>
            <a:r>
              <a:rPr lang="en-US" err="1">
                <a:solidFill>
                  <a:srgbClr val="0B4663"/>
                </a:solidFill>
                <a:latin typeface="Roboto Light"/>
                <a:ea typeface="Roboto Light"/>
                <a:cs typeface="Roboto Light"/>
                <a:sym typeface="Roboto Light"/>
              </a:rPr>
              <a:t>CrowdTangle</a:t>
            </a:r>
            <a:r>
              <a:rPr lang="en-US">
                <a:solidFill>
                  <a:srgbClr val="0B4663"/>
                </a:solidFill>
                <a:latin typeface="Roboto Light"/>
                <a:ea typeface="Roboto Light"/>
                <a:cs typeface="Roboto Light"/>
                <a:sym typeface="Roboto Light"/>
              </a:rPr>
              <a:t>, </a:t>
            </a:r>
            <a:r>
              <a:rPr lang="en-US" err="1">
                <a:solidFill>
                  <a:srgbClr val="0B4663"/>
                </a:solidFill>
                <a:latin typeface="Roboto Light"/>
                <a:ea typeface="Roboto Light"/>
                <a:cs typeface="Roboto Light"/>
                <a:sym typeface="Roboto Light"/>
              </a:rPr>
              <a:t>Zignal</a:t>
            </a:r>
            <a:r>
              <a:rPr lang="en-US">
                <a:solidFill>
                  <a:srgbClr val="0B4663"/>
                </a:solidFill>
                <a:latin typeface="Roboto Light"/>
                <a:ea typeface="Roboto Light"/>
                <a:cs typeface="Roboto Light"/>
                <a:sym typeface="Roboto Light"/>
              </a:rPr>
              <a:t> Labs, Meltwater, </a:t>
            </a:r>
            <a:r>
              <a:rPr lang="en-US" err="1">
                <a:solidFill>
                  <a:srgbClr val="0B4663"/>
                </a:solidFill>
                <a:latin typeface="Roboto Light"/>
                <a:ea typeface="Roboto Light"/>
                <a:cs typeface="Roboto Light"/>
                <a:sym typeface="Roboto Light"/>
              </a:rPr>
              <a:t>TalkWalker</a:t>
            </a:r>
            <a:endParaRPr lang="en-US">
              <a:solidFill>
                <a:srgbClr val="0B4663"/>
              </a:solidFill>
              <a:latin typeface="Roboto Light"/>
              <a:ea typeface="Roboto Light"/>
              <a:cs typeface="Roboto Light"/>
              <a:sym typeface="Roboto Light"/>
            </a:endParaRPr>
          </a:p>
          <a:p>
            <a:pPr marL="342891" indent="-317492">
              <a:lnSpc>
                <a:spcPct val="125000"/>
              </a:lnSpc>
              <a:buClr>
                <a:srgbClr val="000000"/>
              </a:buClr>
              <a:buSzPts val="900"/>
              <a:buFont typeface="Arial"/>
              <a:buChar char="●"/>
            </a:pPr>
            <a:r>
              <a:rPr lang="en-US" err="1">
                <a:solidFill>
                  <a:srgbClr val="0B4663"/>
                </a:solidFill>
                <a:latin typeface="Roboto Light"/>
                <a:ea typeface="Roboto Light"/>
                <a:cs typeface="Roboto Light"/>
                <a:sym typeface="Roboto Light"/>
              </a:rPr>
              <a:t>Partenariats</a:t>
            </a:r>
            <a:r>
              <a:rPr lang="en-US">
                <a:solidFill>
                  <a:srgbClr val="0B4663"/>
                </a:solidFill>
                <a:latin typeface="Roboto Light"/>
                <a:ea typeface="Roboto Light"/>
                <a:cs typeface="Roboto Light"/>
                <a:sym typeface="Roboto Light"/>
              </a:rPr>
              <a:t> avec Google et Twitter</a:t>
            </a:r>
          </a:p>
          <a:p>
            <a:pPr marL="342891" indent="-317492">
              <a:lnSpc>
                <a:spcPct val="125000"/>
              </a:lnSpc>
              <a:buClr>
                <a:srgbClr val="000000"/>
              </a:buClr>
              <a:buSzPts val="900"/>
              <a:buFont typeface="Arial"/>
              <a:buChar char="●"/>
            </a:pPr>
            <a:r>
              <a:rPr lang="en-US" err="1">
                <a:solidFill>
                  <a:srgbClr val="0B4663"/>
                </a:solidFill>
                <a:latin typeface="Roboto Light"/>
                <a:ea typeface="Roboto Light"/>
                <a:cs typeface="Roboto Light"/>
                <a:sym typeface="Roboto Light"/>
              </a:rPr>
              <a:t>Junkopedia</a:t>
            </a:r>
            <a:endParaRPr lang="en-US">
              <a:solidFill>
                <a:srgbClr val="0B4663"/>
              </a:solidFill>
              <a:latin typeface="Roboto Light"/>
              <a:ea typeface="Roboto Light"/>
              <a:cs typeface="Roboto Light"/>
              <a:sym typeface="Roboto Light"/>
            </a:endParaRPr>
          </a:p>
          <a:p>
            <a:pPr marL="342891" indent="-317492">
              <a:lnSpc>
                <a:spcPct val="125000"/>
              </a:lnSpc>
              <a:buClr>
                <a:srgbClr val="000000"/>
              </a:buClr>
              <a:buSzPts val="900"/>
              <a:buFont typeface="Arial"/>
              <a:buChar char="●"/>
            </a:pPr>
            <a:r>
              <a:rPr lang="en-US" err="1">
                <a:solidFill>
                  <a:srgbClr val="0B4663"/>
                </a:solidFill>
                <a:latin typeface="Roboto Light"/>
                <a:ea typeface="Roboto Light"/>
                <a:cs typeface="Roboto Light"/>
                <a:sym typeface="Roboto Light"/>
              </a:rPr>
              <a:t>Enquête</a:t>
            </a:r>
            <a:r>
              <a:rPr lang="en-US">
                <a:solidFill>
                  <a:srgbClr val="0B4663"/>
                </a:solidFill>
                <a:latin typeface="Roboto Light"/>
                <a:ea typeface="Roboto Light"/>
                <a:cs typeface="Roboto Light"/>
                <a:sym typeface="Roboto Light"/>
              </a:rPr>
              <a:t> </a:t>
            </a:r>
            <a:r>
              <a:rPr lang="en-US" err="1">
                <a:solidFill>
                  <a:srgbClr val="0B4663"/>
                </a:solidFill>
                <a:latin typeface="Roboto Light"/>
                <a:ea typeface="Roboto Light"/>
                <a:cs typeface="Roboto Light"/>
                <a:sym typeface="Roboto Light"/>
              </a:rPr>
              <a:t>manuelle</a:t>
            </a:r>
            <a:endParaRPr>
              <a:solidFill>
                <a:schemeClr val="dk1"/>
              </a:solidFill>
              <a:latin typeface="Roboto Light"/>
              <a:ea typeface="Roboto Light"/>
              <a:cs typeface="Roboto Light"/>
              <a:sym typeface="Roboto Light"/>
            </a:endParaRPr>
          </a:p>
        </p:txBody>
      </p:sp>
      <p:sp>
        <p:nvSpPr>
          <p:cNvPr id="8228" name="Google Shape;8228;p3"/>
          <p:cNvSpPr txBox="1"/>
          <p:nvPr/>
        </p:nvSpPr>
        <p:spPr>
          <a:xfrm>
            <a:off x="325226" y="8608305"/>
            <a:ext cx="3997800" cy="1215765"/>
          </a:xfrm>
          <a:prstGeom prst="rect">
            <a:avLst/>
          </a:prstGeom>
          <a:noFill/>
          <a:ln>
            <a:noFill/>
          </a:ln>
        </p:spPr>
        <p:txBody>
          <a:bodyPr spcFirstLastPara="1" wrap="square" lIns="182850" tIns="91400" rIns="182850" bIns="91400" anchor="t" anchorCtr="0">
            <a:spAutoFit/>
          </a:bodyPr>
          <a:lstStyle/>
          <a:p>
            <a:pPr>
              <a:buClr>
                <a:srgbClr val="000000"/>
              </a:buClr>
              <a:buSzPts val="1200"/>
            </a:pPr>
            <a:r>
              <a:rPr lang="en" sz="2201" b="1">
                <a:solidFill>
                  <a:schemeClr val="accent5"/>
                </a:solidFill>
                <a:latin typeface="Roboto"/>
                <a:ea typeface="Roboto"/>
                <a:cs typeface="Roboto"/>
                <a:sym typeface="Roboto"/>
              </a:rPr>
              <a:t>SOURCES EN ATTENTE</a:t>
            </a:r>
            <a:endParaRPr sz="2201" b="1">
              <a:solidFill>
                <a:schemeClr val="accent5"/>
              </a:solidFill>
              <a:latin typeface="Roboto Light"/>
              <a:ea typeface="Roboto Light"/>
              <a:cs typeface="Roboto Light"/>
              <a:sym typeface="Roboto Light"/>
            </a:endParaRPr>
          </a:p>
          <a:p>
            <a:pPr marL="368291" indent="-323843">
              <a:lnSpc>
                <a:spcPct val="125000"/>
              </a:lnSpc>
              <a:buClr>
                <a:srgbClr val="0B4663"/>
              </a:buClr>
              <a:buSzPts val="900"/>
              <a:buFont typeface="Roboto Light"/>
              <a:buChar char="❏"/>
            </a:pPr>
            <a:r>
              <a:rPr lang="en">
                <a:solidFill>
                  <a:srgbClr val="0B4663"/>
                </a:solidFill>
                <a:latin typeface="Roboto Light"/>
                <a:ea typeface="Roboto Light"/>
                <a:cs typeface="Roboto Light"/>
                <a:sym typeface="Roboto Light"/>
              </a:rPr>
              <a:t>U-Report</a:t>
            </a:r>
            <a:endParaRPr>
              <a:solidFill>
                <a:srgbClr val="0B4663"/>
              </a:solidFill>
              <a:latin typeface="Roboto Light"/>
              <a:ea typeface="Roboto Light"/>
              <a:cs typeface="Roboto Light"/>
              <a:sym typeface="Roboto Light"/>
            </a:endParaRPr>
          </a:p>
          <a:p>
            <a:pPr marL="368291" indent="-323843">
              <a:lnSpc>
                <a:spcPct val="125000"/>
              </a:lnSpc>
              <a:buClr>
                <a:srgbClr val="0B4663"/>
              </a:buClr>
              <a:buSzPts val="900"/>
              <a:buFont typeface="Roboto Light"/>
              <a:buChar char="❏"/>
            </a:pPr>
            <a:r>
              <a:rPr lang="en">
                <a:solidFill>
                  <a:srgbClr val="0B4663"/>
                </a:solidFill>
                <a:latin typeface="Roboto Light"/>
                <a:ea typeface="Roboto Light"/>
                <a:cs typeface="Roboto Light"/>
                <a:sym typeface="Roboto Light"/>
              </a:rPr>
              <a:t>Viamo 3-2-1</a:t>
            </a:r>
            <a:endParaRPr>
              <a:solidFill>
                <a:srgbClr val="0B4663"/>
              </a:solidFill>
              <a:latin typeface="Roboto Light"/>
              <a:ea typeface="Roboto Light"/>
              <a:cs typeface="Roboto Light"/>
              <a:sym typeface="Roboto Light"/>
            </a:endParaRPr>
          </a:p>
        </p:txBody>
      </p:sp>
      <p:cxnSp>
        <p:nvCxnSpPr>
          <p:cNvPr id="8229" name="Google Shape;8229;p3"/>
          <p:cNvCxnSpPr/>
          <p:nvPr/>
        </p:nvCxnSpPr>
        <p:spPr>
          <a:xfrm>
            <a:off x="457200" y="8432618"/>
            <a:ext cx="3161400" cy="0"/>
          </a:xfrm>
          <a:prstGeom prst="straightConnector1">
            <a:avLst/>
          </a:prstGeom>
          <a:noFill/>
          <a:ln w="19050" cap="flat" cmpd="sng">
            <a:solidFill>
              <a:schemeClr val="accent5"/>
            </a:solidFill>
            <a:prstDash val="solid"/>
            <a:round/>
            <a:headEnd type="none" w="sm" len="sm"/>
            <a:tailEnd type="none" w="sm" len="sm"/>
          </a:ln>
        </p:spPr>
      </p:cxnSp>
      <p:pic>
        <p:nvPicPr>
          <p:cNvPr id="8230" name="Google Shape;8230;p3"/>
          <p:cNvPicPr preferRelativeResize="0"/>
          <p:nvPr/>
        </p:nvPicPr>
        <p:blipFill rotWithShape="1">
          <a:blip r:embed="rId5">
            <a:alphaModFix/>
          </a:blip>
          <a:srcRect/>
          <a:stretch/>
        </p:blipFill>
        <p:spPr>
          <a:xfrm>
            <a:off x="5389850" y="2218473"/>
            <a:ext cx="5914943" cy="3437118"/>
          </a:xfrm>
          <a:prstGeom prst="rect">
            <a:avLst/>
          </a:prstGeom>
          <a:noFill/>
          <a:ln>
            <a:noFill/>
          </a:ln>
        </p:spPr>
      </p:pic>
      <p:pic>
        <p:nvPicPr>
          <p:cNvPr id="8231" name="Google Shape;8231;p3"/>
          <p:cNvPicPr preferRelativeResize="0"/>
          <p:nvPr/>
        </p:nvPicPr>
        <p:blipFill rotWithShape="1">
          <a:blip r:embed="rId6">
            <a:alphaModFix/>
          </a:blip>
          <a:srcRect/>
          <a:stretch/>
        </p:blipFill>
        <p:spPr>
          <a:xfrm>
            <a:off x="5389856" y="5742728"/>
            <a:ext cx="5914943" cy="2402090"/>
          </a:xfrm>
          <a:prstGeom prst="rect">
            <a:avLst/>
          </a:prstGeom>
          <a:noFill/>
          <a:ln>
            <a:noFill/>
          </a:ln>
        </p:spPr>
      </p:pic>
      <p:pic>
        <p:nvPicPr>
          <p:cNvPr id="8232" name="Google Shape;8232;p3"/>
          <p:cNvPicPr preferRelativeResize="0"/>
          <p:nvPr/>
        </p:nvPicPr>
        <p:blipFill rotWithShape="1">
          <a:blip r:embed="rId7">
            <a:alphaModFix/>
          </a:blip>
          <a:srcRect/>
          <a:stretch/>
        </p:blipFill>
        <p:spPr>
          <a:xfrm>
            <a:off x="5389861" y="8146486"/>
            <a:ext cx="2963945" cy="1795067"/>
          </a:xfrm>
          <a:prstGeom prst="rect">
            <a:avLst/>
          </a:prstGeom>
          <a:noFill/>
          <a:ln>
            <a:noFill/>
          </a:ln>
        </p:spPr>
      </p:pic>
      <p:pic>
        <p:nvPicPr>
          <p:cNvPr id="8233" name="Google Shape;8233;p3"/>
          <p:cNvPicPr preferRelativeResize="0"/>
          <p:nvPr/>
        </p:nvPicPr>
        <p:blipFill rotWithShape="1">
          <a:blip r:embed="rId8">
            <a:alphaModFix/>
          </a:blip>
          <a:srcRect/>
          <a:stretch/>
        </p:blipFill>
        <p:spPr>
          <a:xfrm>
            <a:off x="8353802" y="8175866"/>
            <a:ext cx="2963951" cy="1736333"/>
          </a:xfrm>
          <a:prstGeom prst="rect">
            <a:avLst/>
          </a:prstGeom>
          <a:noFill/>
          <a:ln>
            <a:noFill/>
          </a:ln>
        </p:spPr>
      </p:pic>
      <p:pic>
        <p:nvPicPr>
          <p:cNvPr id="8234" name="Google Shape;8234;p3"/>
          <p:cNvPicPr preferRelativeResize="0"/>
          <p:nvPr/>
        </p:nvPicPr>
        <p:blipFill rotWithShape="1">
          <a:blip r:embed="rId9">
            <a:alphaModFix/>
          </a:blip>
          <a:srcRect/>
          <a:stretch/>
        </p:blipFill>
        <p:spPr>
          <a:xfrm>
            <a:off x="12847801" y="2218550"/>
            <a:ext cx="4873748" cy="7777848"/>
          </a:xfrm>
          <a:prstGeom prst="rect">
            <a:avLst/>
          </a:prstGeom>
          <a:noFill/>
          <a:ln>
            <a:noFill/>
          </a:ln>
        </p:spPr>
      </p:pic>
      <p:sp>
        <p:nvSpPr>
          <p:cNvPr id="8235" name="Google Shape;8235;p3"/>
          <p:cNvSpPr txBox="1"/>
          <p:nvPr/>
        </p:nvSpPr>
        <p:spPr>
          <a:xfrm>
            <a:off x="4780238" y="9790973"/>
            <a:ext cx="7864200" cy="553937"/>
          </a:xfrm>
          <a:prstGeom prst="rect">
            <a:avLst/>
          </a:prstGeom>
          <a:noFill/>
          <a:ln>
            <a:noFill/>
          </a:ln>
        </p:spPr>
        <p:txBody>
          <a:bodyPr spcFirstLastPara="1" wrap="square" lIns="182850" tIns="182850" rIns="182850" bIns="182850" anchor="t" anchorCtr="0">
            <a:spAutoFit/>
          </a:bodyPr>
          <a:lstStyle/>
          <a:p>
            <a:pPr algn="ctr">
              <a:buClr>
                <a:srgbClr val="000000"/>
              </a:buClr>
              <a:buSzPts val="900"/>
            </a:pPr>
            <a:r>
              <a:rPr lang="en" sz="1200">
                <a:solidFill>
                  <a:schemeClr val="dk1"/>
                </a:solidFill>
                <a:latin typeface="Roboto Light"/>
                <a:ea typeface="Roboto Light"/>
                <a:cs typeface="Roboto Light"/>
                <a:sym typeface="Roboto Light"/>
              </a:rPr>
              <a:t>Represents only select data, not all data available and analyzed by Vaccination Demand Observatory</a:t>
            </a:r>
            <a:endParaRPr sz="1200">
              <a:solidFill>
                <a:schemeClr val="dk1"/>
              </a:solidFill>
              <a:latin typeface="Roboto Light"/>
              <a:ea typeface="Roboto Light"/>
              <a:cs typeface="Roboto Light"/>
              <a:sym typeface="Roboto Light"/>
            </a:endParaRPr>
          </a:p>
        </p:txBody>
      </p:sp>
      <p:sp>
        <p:nvSpPr>
          <p:cNvPr id="8236" name="Google Shape;8236;p3"/>
          <p:cNvSpPr txBox="1">
            <a:spLocks noGrp="1"/>
          </p:cNvSpPr>
          <p:nvPr>
            <p:ph type="sldNum" idx="4294967295"/>
          </p:nvPr>
        </p:nvSpPr>
        <p:spPr>
          <a:xfrm>
            <a:off x="16944917" y="9326435"/>
            <a:ext cx="1097400" cy="787200"/>
          </a:xfrm>
          <a:prstGeom prst="rect">
            <a:avLst/>
          </a:prstGeom>
          <a:noFill/>
          <a:ln>
            <a:noFill/>
          </a:ln>
        </p:spPr>
        <p:txBody>
          <a:bodyPr spcFirstLastPara="1" vert="horz" wrap="square" lIns="182850" tIns="182850" rIns="182850" bIns="182850" rtlCol="0" anchor="ctr" anchorCtr="0">
            <a:noAutofit/>
          </a:bodyPr>
          <a:lstStyle/>
          <a:p>
            <a:pPr>
              <a:buClr>
                <a:srgbClr val="000000"/>
              </a:buClr>
              <a:buSzPts val="1000"/>
            </a:pPr>
            <a:fld id="{00000000-1234-1234-1234-123412341234}" type="slidenum">
              <a:rPr lang="en"/>
              <a:pPr>
                <a:buClr>
                  <a:srgbClr val="000000"/>
                </a:buClr>
                <a:buSzPts val="1000"/>
              </a:pPr>
              <a:t>51</a:t>
            </a:fld>
            <a:endParaRPr/>
          </a:p>
        </p:txBody>
      </p:sp>
      <p:sp>
        <p:nvSpPr>
          <p:cNvPr id="8237" name="Google Shape;8237;p3"/>
          <p:cNvSpPr txBox="1"/>
          <p:nvPr/>
        </p:nvSpPr>
        <p:spPr>
          <a:xfrm>
            <a:off x="17" y="9476484"/>
            <a:ext cx="1097400" cy="787200"/>
          </a:xfrm>
          <a:prstGeom prst="rect">
            <a:avLst/>
          </a:prstGeom>
          <a:noFill/>
          <a:ln>
            <a:noFill/>
          </a:ln>
        </p:spPr>
        <p:txBody>
          <a:bodyPr spcFirstLastPara="1" wrap="square" lIns="182850" tIns="182850" rIns="182850" bIns="182850" anchor="ctr" anchorCtr="0">
            <a:noAutofit/>
          </a:bodyPr>
          <a:lstStyle/>
          <a:p>
            <a:pPr algn="r">
              <a:buClr>
                <a:srgbClr val="000000"/>
              </a:buClr>
              <a:buSzPts val="1000"/>
            </a:pPr>
            <a:fld id="{00000000-1234-1234-1234-123412341234}" type="slidenum">
              <a:rPr lang="en" sz="2000">
                <a:solidFill>
                  <a:schemeClr val="dk2"/>
                </a:solidFill>
                <a:latin typeface="Roboto Light"/>
                <a:ea typeface="Roboto Light"/>
                <a:cs typeface="Roboto Light"/>
                <a:sym typeface="Roboto Light"/>
              </a:rPr>
              <a:pPr algn="r">
                <a:buClr>
                  <a:srgbClr val="000000"/>
                </a:buClr>
                <a:buSzPts val="1000"/>
              </a:pPr>
              <a:t>51</a:t>
            </a:fld>
            <a:endParaRPr sz="2000">
              <a:solidFill>
                <a:schemeClr val="dk2"/>
              </a:solidFill>
              <a:latin typeface="Roboto Light"/>
              <a:ea typeface="Roboto Light"/>
              <a:cs typeface="Roboto Light"/>
              <a:sym typeface="Roboto Light"/>
            </a:endParaRPr>
          </a:p>
        </p:txBody>
      </p:sp>
      <p:sp>
        <p:nvSpPr>
          <p:cNvPr id="8238" name="Google Shape;8238;p3"/>
          <p:cNvSpPr/>
          <p:nvPr/>
        </p:nvSpPr>
        <p:spPr>
          <a:xfrm>
            <a:off x="4250850" y="4751600"/>
            <a:ext cx="735000" cy="1975800"/>
          </a:xfrm>
          <a:prstGeom prst="rightArrow">
            <a:avLst>
              <a:gd name="adj1" fmla="val 50000"/>
              <a:gd name="adj2" fmla="val 50000"/>
            </a:avLst>
          </a:prstGeom>
          <a:solidFill>
            <a:schemeClr val="lt1"/>
          </a:solidFill>
          <a:ln w="19050" cap="flat" cmpd="sng">
            <a:solidFill>
              <a:srgbClr val="5EB2FC"/>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SzPts val="1400"/>
            </a:pPr>
            <a:endParaRPr sz="2801">
              <a:solidFill>
                <a:srgbClr val="000000"/>
              </a:solidFill>
              <a:latin typeface="Arial"/>
              <a:ea typeface="Arial"/>
              <a:cs typeface="Arial"/>
              <a:sym typeface="Arial"/>
            </a:endParaRPr>
          </a:p>
        </p:txBody>
      </p:sp>
      <p:sp>
        <p:nvSpPr>
          <p:cNvPr id="8239" name="Google Shape;8239;p3"/>
          <p:cNvSpPr/>
          <p:nvPr/>
        </p:nvSpPr>
        <p:spPr>
          <a:xfrm>
            <a:off x="11708801" y="4645427"/>
            <a:ext cx="735000" cy="1975800"/>
          </a:xfrm>
          <a:prstGeom prst="rightArrow">
            <a:avLst>
              <a:gd name="adj1" fmla="val 50000"/>
              <a:gd name="adj2" fmla="val 50000"/>
            </a:avLst>
          </a:prstGeom>
          <a:solidFill>
            <a:schemeClr val="lt1"/>
          </a:solidFill>
          <a:ln w="19050" cap="flat" cmpd="sng">
            <a:solidFill>
              <a:srgbClr val="5EB2FC"/>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SzPts val="1400"/>
            </a:pPr>
            <a:endParaRPr sz="2801">
              <a:solidFill>
                <a:srgbClr val="000000"/>
              </a:solidFill>
              <a:latin typeface="Arial"/>
              <a:ea typeface="Arial"/>
              <a:cs typeface="Arial"/>
              <a:sym typeface="Arial"/>
            </a:endParaRPr>
          </a:p>
        </p:txBody>
      </p:sp>
      <p:sp>
        <p:nvSpPr>
          <p:cNvPr id="8240" name="Google Shape;8240;p3"/>
          <p:cNvSpPr txBox="1"/>
          <p:nvPr/>
        </p:nvSpPr>
        <p:spPr>
          <a:xfrm>
            <a:off x="5389850" y="1510552"/>
            <a:ext cx="5914800" cy="707954"/>
          </a:xfrm>
          <a:prstGeom prst="rect">
            <a:avLst/>
          </a:prstGeom>
          <a:noFill/>
          <a:ln>
            <a:noFill/>
          </a:ln>
        </p:spPr>
        <p:txBody>
          <a:bodyPr spcFirstLastPara="1" wrap="square" lIns="182850" tIns="182850" rIns="182850" bIns="182850" anchor="t" anchorCtr="0">
            <a:spAutoFit/>
          </a:bodyPr>
          <a:lstStyle/>
          <a:p>
            <a:pPr algn="ctr">
              <a:buClr>
                <a:srgbClr val="000000"/>
              </a:buClr>
              <a:buSzPts val="1100"/>
            </a:pPr>
            <a:r>
              <a:rPr lang="en" sz="2201" b="1">
                <a:solidFill>
                  <a:schemeClr val="accent5"/>
                </a:solidFill>
                <a:latin typeface="Roboto"/>
                <a:ea typeface="Roboto"/>
                <a:cs typeface="Roboto"/>
                <a:sym typeface="Roboto"/>
              </a:rPr>
              <a:t>VISUALISER</a:t>
            </a:r>
            <a:endParaRPr sz="2801">
              <a:solidFill>
                <a:srgbClr val="000000"/>
              </a:solidFill>
              <a:latin typeface="Arial"/>
              <a:ea typeface="Arial"/>
              <a:cs typeface="Arial"/>
              <a:sym typeface="Arial"/>
            </a:endParaRPr>
          </a:p>
        </p:txBody>
      </p:sp>
      <p:sp>
        <p:nvSpPr>
          <p:cNvPr id="8241" name="Google Shape;8241;p3"/>
          <p:cNvSpPr txBox="1"/>
          <p:nvPr/>
        </p:nvSpPr>
        <p:spPr>
          <a:xfrm>
            <a:off x="12847800" y="1493102"/>
            <a:ext cx="5085600" cy="707954"/>
          </a:xfrm>
          <a:prstGeom prst="rect">
            <a:avLst/>
          </a:prstGeom>
          <a:noFill/>
          <a:ln>
            <a:noFill/>
          </a:ln>
        </p:spPr>
        <p:txBody>
          <a:bodyPr spcFirstLastPara="1" wrap="square" lIns="182850" tIns="182850" rIns="182850" bIns="182850" anchor="t" anchorCtr="0">
            <a:spAutoFit/>
          </a:bodyPr>
          <a:lstStyle/>
          <a:p>
            <a:pPr algn="ctr">
              <a:buClr>
                <a:srgbClr val="000000"/>
              </a:buClr>
              <a:buSzPts val="1100"/>
            </a:pPr>
            <a:r>
              <a:rPr lang="en" sz="2201" b="1">
                <a:solidFill>
                  <a:schemeClr val="accent5"/>
                </a:solidFill>
                <a:latin typeface="Roboto"/>
                <a:ea typeface="Roboto"/>
                <a:cs typeface="Roboto"/>
                <a:sym typeface="Roboto"/>
              </a:rPr>
              <a:t>ANALYSER</a:t>
            </a:r>
            <a:endParaRPr sz="2801">
              <a:solidFill>
                <a:srgbClr val="000000"/>
              </a:solidFill>
              <a:latin typeface="Arial"/>
              <a:ea typeface="Arial"/>
              <a:cs typeface="Arial"/>
              <a:sym typeface="Arial"/>
            </a:endParaRPr>
          </a:p>
        </p:txBody>
      </p:sp>
    </p:spTree>
    <p:extLst>
      <p:ext uri="{BB962C8B-B14F-4D97-AF65-F5344CB8AC3E}">
        <p14:creationId xmlns:p14="http://schemas.microsoft.com/office/powerpoint/2010/main" val="5874454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245"/>
        <p:cNvGrpSpPr/>
        <p:nvPr/>
      </p:nvGrpSpPr>
      <p:grpSpPr>
        <a:xfrm>
          <a:off x="0" y="0"/>
          <a:ext cx="0" cy="0"/>
          <a:chOff x="0" y="0"/>
          <a:chExt cx="0" cy="0"/>
        </a:xfrm>
      </p:grpSpPr>
      <p:pic>
        <p:nvPicPr>
          <p:cNvPr id="8246" name="Google Shape;8246;p24"/>
          <p:cNvPicPr preferRelativeResize="0"/>
          <p:nvPr/>
        </p:nvPicPr>
        <p:blipFill rotWithShape="1">
          <a:blip r:embed="rId3">
            <a:alphaModFix/>
          </a:blip>
          <a:srcRect/>
          <a:stretch/>
        </p:blipFill>
        <p:spPr>
          <a:xfrm>
            <a:off x="11577797" y="4182167"/>
            <a:ext cx="6546500" cy="4601348"/>
          </a:xfrm>
          <a:prstGeom prst="rect">
            <a:avLst/>
          </a:prstGeom>
          <a:noFill/>
          <a:ln>
            <a:noFill/>
          </a:ln>
          <a:effectLst>
            <a:outerShdw blurRad="50800" dist="38100" dir="2700000" algn="tl" rotWithShape="0">
              <a:srgbClr val="000000">
                <a:alpha val="40000"/>
              </a:srgbClr>
            </a:outerShdw>
          </a:effectLst>
        </p:spPr>
      </p:pic>
      <p:pic>
        <p:nvPicPr>
          <p:cNvPr id="8247" name="Google Shape;8247;p24"/>
          <p:cNvPicPr preferRelativeResize="0"/>
          <p:nvPr/>
        </p:nvPicPr>
        <p:blipFill rotWithShape="1">
          <a:blip r:embed="rId4">
            <a:alphaModFix/>
          </a:blip>
          <a:srcRect/>
          <a:stretch/>
        </p:blipFill>
        <p:spPr>
          <a:xfrm>
            <a:off x="9600871" y="542144"/>
            <a:ext cx="6478616" cy="4601358"/>
          </a:xfrm>
          <a:prstGeom prst="rect">
            <a:avLst/>
          </a:prstGeom>
          <a:noFill/>
          <a:ln>
            <a:noFill/>
          </a:ln>
          <a:effectLst>
            <a:outerShdw blurRad="50800" dist="38100" dir="2700000" algn="tl" rotWithShape="0">
              <a:srgbClr val="000000">
                <a:alpha val="40000"/>
              </a:srgbClr>
            </a:outerShdw>
          </a:effectLst>
        </p:spPr>
      </p:pic>
      <p:pic>
        <p:nvPicPr>
          <p:cNvPr id="8248" name="Google Shape;8248;p24"/>
          <p:cNvPicPr preferRelativeResize="0"/>
          <p:nvPr/>
        </p:nvPicPr>
        <p:blipFill rotWithShape="1">
          <a:blip r:embed="rId5">
            <a:alphaModFix/>
          </a:blip>
          <a:srcRect/>
          <a:stretch/>
        </p:blipFill>
        <p:spPr>
          <a:xfrm>
            <a:off x="15384248" y="9030703"/>
            <a:ext cx="2740050" cy="1080602"/>
          </a:xfrm>
          <a:prstGeom prst="rect">
            <a:avLst/>
          </a:prstGeom>
          <a:noFill/>
          <a:ln>
            <a:noFill/>
          </a:ln>
        </p:spPr>
      </p:pic>
      <p:sp>
        <p:nvSpPr>
          <p:cNvPr id="8249" name="Google Shape;8249;p24"/>
          <p:cNvSpPr txBox="1"/>
          <p:nvPr/>
        </p:nvSpPr>
        <p:spPr>
          <a:xfrm>
            <a:off x="1298654" y="2077749"/>
            <a:ext cx="7842000" cy="8158968"/>
          </a:xfrm>
          <a:prstGeom prst="rect">
            <a:avLst/>
          </a:prstGeom>
          <a:noFill/>
          <a:ln>
            <a:noFill/>
          </a:ln>
        </p:spPr>
        <p:txBody>
          <a:bodyPr spcFirstLastPara="1" wrap="square" lIns="182850" tIns="182850" rIns="182850" bIns="182850" anchor="t" anchorCtr="0">
            <a:spAutoFit/>
          </a:bodyPr>
          <a:lstStyle/>
          <a:p>
            <a:pPr>
              <a:buClr>
                <a:srgbClr val="000000"/>
              </a:buClr>
              <a:buSzPts val="1100"/>
            </a:pPr>
            <a:r>
              <a:rPr lang="fr-FR" sz="2201">
                <a:solidFill>
                  <a:srgbClr val="000000"/>
                </a:solidFill>
                <a:latin typeface="Roboto Light"/>
                <a:ea typeface="Roboto Light"/>
                <a:cs typeface="Roboto Light"/>
                <a:sym typeface="Roboto Light"/>
              </a:rPr>
              <a:t>Nous avons créé des tableaux de bord interactifs au niveau mondial, régional et national. Les principales caractéristiques sont les suivantes :</a:t>
            </a:r>
            <a:endParaRPr sz="2201">
              <a:solidFill>
                <a:srgbClr val="000000"/>
              </a:solidFill>
              <a:latin typeface="Roboto Light"/>
              <a:ea typeface="Roboto Light"/>
              <a:cs typeface="Roboto Light"/>
              <a:sym typeface="Roboto Light"/>
            </a:endParaRPr>
          </a:p>
          <a:p>
            <a:pPr marL="914378" indent="-596885">
              <a:buClr>
                <a:srgbClr val="000000"/>
              </a:buClr>
              <a:buSzPts val="1100"/>
              <a:buFont typeface="Roboto Light"/>
              <a:buChar char="●"/>
            </a:pPr>
            <a:r>
              <a:rPr lang="fr-FR" sz="2201">
                <a:solidFill>
                  <a:srgbClr val="000000"/>
                </a:solidFill>
                <a:latin typeface="Roboto Light"/>
                <a:ea typeface="Roboto Light"/>
                <a:cs typeface="Roboto Light"/>
                <a:sym typeface="Roboto Light"/>
              </a:rPr>
              <a:t>des mesures facilement identifiables et personnalisables, filtrées par date </a:t>
            </a:r>
          </a:p>
          <a:p>
            <a:pPr marL="914378" indent="-596885">
              <a:buClr>
                <a:srgbClr val="000000"/>
              </a:buClr>
              <a:buSzPts val="1100"/>
              <a:buFont typeface="Roboto Light"/>
              <a:buChar char="●"/>
            </a:pPr>
            <a:r>
              <a:rPr lang="fr-FR" sz="2201">
                <a:solidFill>
                  <a:srgbClr val="000000"/>
                </a:solidFill>
                <a:latin typeface="Roboto Light"/>
                <a:ea typeface="Roboto Light"/>
                <a:cs typeface="Roboto Light"/>
                <a:sym typeface="Roboto Light"/>
              </a:rPr>
              <a:t>des outils de visualisation conçus pour partager en temps réel les conversations sur la vaccination dans la région cible</a:t>
            </a:r>
            <a:endParaRPr sz="2201">
              <a:solidFill>
                <a:srgbClr val="000000"/>
              </a:solidFill>
              <a:latin typeface="Roboto Light"/>
              <a:ea typeface="Roboto Light"/>
              <a:cs typeface="Roboto Light"/>
              <a:sym typeface="Roboto Light"/>
            </a:endParaRPr>
          </a:p>
          <a:p>
            <a:pPr>
              <a:buClr>
                <a:srgbClr val="000000"/>
              </a:buClr>
              <a:buSzPts val="1100"/>
            </a:pPr>
            <a:r>
              <a:rPr lang="fr-FR" sz="2201">
                <a:solidFill>
                  <a:srgbClr val="000000"/>
                </a:solidFill>
                <a:latin typeface="Roboto Light"/>
                <a:ea typeface="Roboto Light"/>
                <a:cs typeface="Roboto Light"/>
                <a:sym typeface="Roboto Light"/>
              </a:rPr>
              <a:t>D'octobre 2020 à octobre 2021</a:t>
            </a:r>
          </a:p>
          <a:p>
            <a:pPr marL="914378" indent="-596885">
              <a:buClr>
                <a:schemeClr val="dk1"/>
              </a:buClr>
              <a:buSzPts val="1100"/>
              <a:buFont typeface="Roboto"/>
              <a:buChar char="●"/>
            </a:pPr>
            <a:r>
              <a:rPr lang="en" sz="2201" b="1">
                <a:solidFill>
                  <a:schemeClr val="accent5"/>
                </a:solidFill>
                <a:latin typeface="Roboto"/>
                <a:ea typeface="Roboto"/>
                <a:cs typeface="Roboto"/>
                <a:sym typeface="Roboto"/>
              </a:rPr>
              <a:t>284.3M total des mentions analys</a:t>
            </a:r>
            <a:r>
              <a:rPr lang="en-US" sz="2201" b="1">
                <a:solidFill>
                  <a:schemeClr val="accent5"/>
                </a:solidFill>
                <a:latin typeface="Roboto"/>
                <a:ea typeface="Roboto"/>
                <a:cs typeface="Roboto"/>
                <a:sym typeface="Roboto"/>
              </a:rPr>
              <a:t>é</a:t>
            </a:r>
            <a:r>
              <a:rPr lang="en" sz="2201" b="1">
                <a:solidFill>
                  <a:schemeClr val="accent5"/>
                </a:solidFill>
                <a:latin typeface="Roboto"/>
                <a:ea typeface="Roboto"/>
                <a:cs typeface="Roboto"/>
                <a:sym typeface="Roboto"/>
              </a:rPr>
              <a:t>es </a:t>
            </a:r>
            <a:endParaRPr sz="2201" b="1">
              <a:solidFill>
                <a:schemeClr val="accent5"/>
              </a:solidFill>
              <a:latin typeface="Roboto"/>
              <a:ea typeface="Roboto"/>
              <a:cs typeface="Roboto"/>
              <a:sym typeface="Roboto"/>
            </a:endParaRPr>
          </a:p>
          <a:p>
            <a:pPr marL="914378" indent="-596885">
              <a:buClr>
                <a:schemeClr val="dk1"/>
              </a:buClr>
              <a:buSzPts val="1100"/>
              <a:buFont typeface="Roboto Light"/>
              <a:buChar char="●"/>
            </a:pPr>
            <a:r>
              <a:rPr lang="fr-FR" sz="2201">
                <a:solidFill>
                  <a:srgbClr val="000000"/>
                </a:solidFill>
                <a:latin typeface="Roboto Light"/>
                <a:ea typeface="Roboto Light"/>
                <a:cs typeface="Roboto Light"/>
                <a:sym typeface="Roboto Light"/>
              </a:rPr>
              <a:t>Plus de 150 recommandations formulées</a:t>
            </a:r>
          </a:p>
          <a:p>
            <a:pPr>
              <a:buClr>
                <a:srgbClr val="000000"/>
              </a:buClr>
              <a:buSzPts val="1100"/>
            </a:pPr>
            <a:r>
              <a:rPr lang="fr-FR" sz="2201">
                <a:solidFill>
                  <a:srgbClr val="000000"/>
                </a:solidFill>
                <a:latin typeface="Roboto Light"/>
                <a:ea typeface="Roboto Light"/>
                <a:cs typeface="Roboto Light"/>
                <a:sym typeface="Roboto Light"/>
              </a:rPr>
              <a:t>19,6 millions de conversations surveillées, avec des thèmes tels que :</a:t>
            </a:r>
          </a:p>
          <a:p>
            <a:pPr marL="914378" indent="-596885">
              <a:buClr>
                <a:srgbClr val="000000"/>
              </a:buClr>
              <a:buSzPts val="1100"/>
              <a:buFont typeface="Roboto Light"/>
              <a:buChar char="●"/>
            </a:pPr>
            <a:r>
              <a:rPr lang="fr-FR" sz="2201">
                <a:solidFill>
                  <a:srgbClr val="000000"/>
                </a:solidFill>
                <a:latin typeface="Roboto Light"/>
                <a:ea typeface="Roboto Light"/>
                <a:cs typeface="Roboto Light"/>
                <a:sym typeface="Roboto Light"/>
              </a:rPr>
              <a:t>Attitude négative à l'égard des vaccins : 7.2M</a:t>
            </a:r>
          </a:p>
          <a:p>
            <a:pPr marL="914378" indent="-596885">
              <a:buClr>
                <a:srgbClr val="000000"/>
              </a:buClr>
              <a:buSzPts val="1100"/>
              <a:buFont typeface="Roboto Light"/>
              <a:buChar char="●"/>
            </a:pPr>
            <a:r>
              <a:rPr lang="fr-FR" sz="2201">
                <a:solidFill>
                  <a:srgbClr val="000000"/>
                </a:solidFill>
                <a:latin typeface="Roboto Light"/>
                <a:ea typeface="Roboto Light"/>
                <a:cs typeface="Roboto Light"/>
                <a:sym typeface="Roboto Light"/>
              </a:rPr>
              <a:t>Recherche et essais cliniques : 4.8M</a:t>
            </a:r>
          </a:p>
          <a:p>
            <a:pPr marL="914378" indent="-596885">
              <a:buClr>
                <a:srgbClr val="000000"/>
              </a:buClr>
              <a:buSzPts val="1100"/>
              <a:buFont typeface="Roboto Light"/>
              <a:buChar char="●"/>
            </a:pPr>
            <a:r>
              <a:rPr lang="fr-FR" sz="2201">
                <a:solidFill>
                  <a:srgbClr val="000000"/>
                </a:solidFill>
                <a:latin typeface="Roboto Light"/>
                <a:ea typeface="Roboto Light"/>
                <a:cs typeface="Roboto Light"/>
                <a:sym typeface="Roboto Light"/>
              </a:rPr>
              <a:t>Ingrédients des vaccins : 2.9M</a:t>
            </a:r>
          </a:p>
          <a:p>
            <a:pPr marL="914378" indent="-596885">
              <a:buClr>
                <a:srgbClr val="000000"/>
              </a:buClr>
              <a:buSzPts val="1100"/>
              <a:buFont typeface="Roboto Light"/>
              <a:buChar char="●"/>
            </a:pPr>
            <a:r>
              <a:rPr lang="fr-FR" sz="2201">
                <a:solidFill>
                  <a:srgbClr val="000000"/>
                </a:solidFill>
                <a:latin typeface="Roboto Light"/>
                <a:ea typeface="Roboto Light"/>
                <a:cs typeface="Roboto Light"/>
                <a:sym typeface="Roboto Light"/>
              </a:rPr>
              <a:t>Impacts négatifs sur la santé : 2.7M</a:t>
            </a:r>
          </a:p>
          <a:p>
            <a:pPr marL="914378" indent="-596885">
              <a:buClr>
                <a:srgbClr val="000000"/>
              </a:buClr>
              <a:buSzPts val="1100"/>
              <a:buFont typeface="Roboto Light"/>
              <a:buChar char="●"/>
            </a:pPr>
            <a:r>
              <a:rPr lang="fr-FR" sz="2201">
                <a:solidFill>
                  <a:srgbClr val="000000"/>
                </a:solidFill>
                <a:latin typeface="Roboto Light"/>
                <a:ea typeface="Roboto Light"/>
                <a:cs typeface="Roboto Light"/>
                <a:sym typeface="Roboto Light"/>
              </a:rPr>
              <a:t>Prévalence des maladies : 2M</a:t>
            </a:r>
            <a:endParaRPr sz="2201">
              <a:solidFill>
                <a:srgbClr val="000000"/>
              </a:solidFill>
              <a:latin typeface="Roboto Light"/>
              <a:ea typeface="Roboto Light"/>
              <a:cs typeface="Roboto Light"/>
              <a:sym typeface="Roboto Light"/>
            </a:endParaRPr>
          </a:p>
          <a:p>
            <a:pPr>
              <a:buClr>
                <a:schemeClr val="dk1"/>
              </a:buClr>
              <a:buSzPts val="1100"/>
            </a:pPr>
            <a:r>
              <a:rPr lang="fr-FR" sz="2201">
                <a:solidFill>
                  <a:srgbClr val="000000"/>
                </a:solidFill>
                <a:latin typeface="Roboto Light"/>
                <a:ea typeface="Roboto Light"/>
                <a:cs typeface="Roboto Light"/>
                <a:sym typeface="Roboto Light"/>
              </a:rPr>
              <a:t>Les conversations ont également porté sur les politiques et les politiciens (25,6 millions), l'industrie pharmaceutique (19,7 millions), le soutien aux vaccins (10 millions), les écoles (7,6 millions), la famille (3,7 millions) et la religion (3,7 millions). </a:t>
            </a:r>
            <a:endParaRPr sz="2201">
              <a:solidFill>
                <a:srgbClr val="000000"/>
              </a:solidFill>
              <a:latin typeface="Roboto Light"/>
              <a:ea typeface="Roboto Light"/>
              <a:cs typeface="Roboto Light"/>
              <a:sym typeface="Roboto Light"/>
            </a:endParaRPr>
          </a:p>
        </p:txBody>
      </p:sp>
      <p:sp>
        <p:nvSpPr>
          <p:cNvPr id="8250" name="Google Shape;8250;p24"/>
          <p:cNvSpPr txBox="1">
            <a:spLocks noGrp="1"/>
          </p:cNvSpPr>
          <p:nvPr>
            <p:ph type="sldNum" idx="12"/>
          </p:nvPr>
        </p:nvSpPr>
        <p:spPr>
          <a:xfrm>
            <a:off x="17" y="9476484"/>
            <a:ext cx="1097400" cy="787200"/>
          </a:xfrm>
          <a:prstGeom prst="rect">
            <a:avLst/>
          </a:prstGeom>
          <a:noFill/>
          <a:ln>
            <a:noFill/>
          </a:ln>
        </p:spPr>
        <p:txBody>
          <a:bodyPr spcFirstLastPara="1" vert="horz" wrap="square" lIns="182850" tIns="182850" rIns="182850" bIns="182850" rtlCol="0" anchor="ctr" anchorCtr="0">
            <a:noAutofit/>
          </a:bodyPr>
          <a:lstStyle/>
          <a:p>
            <a:pPr>
              <a:buSzPts val="1000"/>
            </a:pPr>
            <a:fld id="{00000000-1234-1234-1234-123412341234}" type="slidenum">
              <a:rPr lang="en"/>
              <a:pPr>
                <a:buSzPts val="1000"/>
              </a:pPr>
              <a:t>52</a:t>
            </a:fld>
            <a:endParaRPr/>
          </a:p>
        </p:txBody>
      </p:sp>
      <p:cxnSp>
        <p:nvCxnSpPr>
          <p:cNvPr id="8251" name="Google Shape;8251;p24"/>
          <p:cNvCxnSpPr/>
          <p:nvPr/>
        </p:nvCxnSpPr>
        <p:spPr>
          <a:xfrm>
            <a:off x="9140656" y="737620"/>
            <a:ext cx="3347" cy="9297359"/>
          </a:xfrm>
          <a:prstGeom prst="straightConnector1">
            <a:avLst/>
          </a:prstGeom>
          <a:noFill/>
          <a:ln w="9525" cap="flat" cmpd="sng">
            <a:solidFill>
              <a:schemeClr val="accent5"/>
            </a:solidFill>
            <a:prstDash val="dash"/>
            <a:round/>
            <a:headEnd type="none" w="sm" len="sm"/>
            <a:tailEnd type="none" w="sm" len="sm"/>
          </a:ln>
        </p:spPr>
      </p:cxnSp>
      <p:sp>
        <p:nvSpPr>
          <p:cNvPr id="8252" name="Google Shape;8252;p24"/>
          <p:cNvSpPr txBox="1"/>
          <p:nvPr/>
        </p:nvSpPr>
        <p:spPr>
          <a:xfrm>
            <a:off x="-2" y="231152"/>
            <a:ext cx="9137310" cy="1846599"/>
          </a:xfrm>
          <a:prstGeom prst="rect">
            <a:avLst/>
          </a:prstGeom>
          <a:noFill/>
          <a:ln>
            <a:noFill/>
          </a:ln>
        </p:spPr>
        <p:txBody>
          <a:bodyPr spcFirstLastPara="1" wrap="square" lIns="182850" tIns="182850" rIns="182850" bIns="182850" anchor="t" anchorCtr="0">
            <a:spAutoFit/>
          </a:bodyPr>
          <a:lstStyle/>
          <a:p>
            <a:pPr>
              <a:buClr>
                <a:srgbClr val="000000"/>
              </a:buClr>
              <a:buSzPts val="1800"/>
            </a:pPr>
            <a:r>
              <a:rPr lang="fr-FR" sz="3600" b="1">
                <a:solidFill>
                  <a:srgbClr val="0B4663"/>
                </a:solidFill>
                <a:latin typeface="Roboto"/>
                <a:ea typeface="Roboto"/>
                <a:cs typeface="Roboto"/>
                <a:sym typeface="Roboto"/>
              </a:rPr>
              <a:t>Établir/renforcer les plateformes d'écoute sociale dans les bureaux pays</a:t>
            </a:r>
            <a:endParaRPr sz="2801">
              <a:solidFill>
                <a:srgbClr val="000000"/>
              </a:solidFill>
              <a:latin typeface="Arial"/>
              <a:ea typeface="Arial"/>
              <a:cs typeface="Arial"/>
              <a:sym typeface="Arial"/>
            </a:endParaRPr>
          </a:p>
          <a:p>
            <a:pPr>
              <a:buClr>
                <a:srgbClr val="000000"/>
              </a:buClr>
              <a:buSzPts val="1200"/>
            </a:pPr>
            <a:r>
              <a:rPr lang="fr-FR" sz="2400" i="1">
                <a:solidFill>
                  <a:srgbClr val="0B4663"/>
                </a:solidFill>
                <a:latin typeface="Roboto Light"/>
                <a:ea typeface="Roboto Light"/>
                <a:cs typeface="Roboto Light"/>
                <a:sym typeface="Roboto Light"/>
              </a:rPr>
              <a:t>Guidée par les besoins et les lacunes identifiées</a:t>
            </a:r>
            <a:endParaRPr sz="2400" i="1">
              <a:solidFill>
                <a:srgbClr val="0B4663"/>
              </a:solidFill>
              <a:latin typeface="Roboto Light"/>
              <a:ea typeface="Roboto Light"/>
              <a:cs typeface="Roboto Light"/>
              <a:sym typeface="Roboto Light"/>
            </a:endParaRPr>
          </a:p>
        </p:txBody>
      </p:sp>
      <p:sp>
        <p:nvSpPr>
          <p:cNvPr id="3" name="TextBox 2">
            <a:extLst>
              <a:ext uri="{FF2B5EF4-FFF2-40B4-BE49-F238E27FC236}">
                <a16:creationId xmlns:a16="http://schemas.microsoft.com/office/drawing/2014/main" id="{64543E88-B09B-BF00-1807-3EE08B9E8289}"/>
              </a:ext>
            </a:extLst>
          </p:cNvPr>
          <p:cNvSpPr txBox="1"/>
          <p:nvPr/>
        </p:nvSpPr>
        <p:spPr>
          <a:xfrm>
            <a:off x="11406353" y="9281949"/>
            <a:ext cx="410691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0000"/>
                </a:solidFill>
              </a:rPr>
              <a:t>Les services </a:t>
            </a:r>
            <a:r>
              <a:rPr lang="en-US" err="1">
                <a:solidFill>
                  <a:srgbClr val="FF0000"/>
                </a:solidFill>
              </a:rPr>
              <a:t>sont</a:t>
            </a:r>
            <a:r>
              <a:rPr lang="en-US">
                <a:solidFill>
                  <a:srgbClr val="FF0000"/>
                </a:solidFill>
              </a:rPr>
              <a:t> </a:t>
            </a:r>
            <a:r>
              <a:rPr lang="en-US" err="1">
                <a:solidFill>
                  <a:srgbClr val="FF0000"/>
                </a:solidFill>
              </a:rPr>
              <a:t>disponibles</a:t>
            </a:r>
            <a:r>
              <a:rPr lang="en-US">
                <a:solidFill>
                  <a:srgbClr val="FF0000"/>
                </a:solidFill>
              </a:rPr>
              <a:t> </a:t>
            </a:r>
            <a:r>
              <a:rPr lang="en-US" err="1">
                <a:solidFill>
                  <a:srgbClr val="FF0000"/>
                </a:solidFill>
              </a:rPr>
              <a:t>en</a:t>
            </a:r>
            <a:r>
              <a:rPr lang="en-US">
                <a:solidFill>
                  <a:srgbClr val="FF0000"/>
                </a:solidFill>
              </a:rPr>
              <a:t> </a:t>
            </a:r>
            <a:r>
              <a:rPr lang="en-US" err="1">
                <a:solidFill>
                  <a:srgbClr val="FF0000"/>
                </a:solidFill>
              </a:rPr>
              <a:t>français</a:t>
            </a:r>
            <a:r>
              <a:rPr lang="en-US">
                <a:solidFill>
                  <a:srgbClr val="FF0000"/>
                </a:solidFill>
              </a:rPr>
              <a:t> sur </a:t>
            </a:r>
            <a:r>
              <a:rPr lang="en-US" err="1">
                <a:solidFill>
                  <a:srgbClr val="FF0000"/>
                </a:solidFill>
              </a:rPr>
              <a:t>demande</a:t>
            </a:r>
            <a:r>
              <a:rPr lang="en-US">
                <a:solidFill>
                  <a:srgbClr val="FF0000"/>
                </a:solidFill>
              </a:rPr>
              <a:t>. </a:t>
            </a:r>
            <a:r>
              <a:rPr lang="en-US" err="1">
                <a:solidFill>
                  <a:srgbClr val="FF0000"/>
                </a:solidFill>
              </a:rPr>
              <a:t>Veuillez</a:t>
            </a:r>
            <a:r>
              <a:rPr lang="en-US">
                <a:solidFill>
                  <a:srgbClr val="FF0000"/>
                </a:solidFill>
              </a:rPr>
              <a:t> </a:t>
            </a:r>
            <a:r>
              <a:rPr lang="en-US" err="1">
                <a:solidFill>
                  <a:srgbClr val="FF0000"/>
                </a:solidFill>
              </a:rPr>
              <a:t>contacter</a:t>
            </a:r>
            <a:r>
              <a:rPr lang="en-US">
                <a:solidFill>
                  <a:srgbClr val="FF0000"/>
                </a:solidFill>
              </a:rPr>
              <a:t> </a:t>
            </a:r>
            <a:r>
              <a:rPr lang="en-US" err="1">
                <a:solidFill>
                  <a:srgbClr val="FF0000"/>
                </a:solidFill>
              </a:rPr>
              <a:t>l'UNICEF</a:t>
            </a:r>
            <a:r>
              <a:rPr lang="en-US">
                <a:solidFill>
                  <a:srgbClr val="FF0000"/>
                </a:solidFill>
              </a:rPr>
              <a:t>.</a:t>
            </a:r>
          </a:p>
        </p:txBody>
      </p:sp>
    </p:spTree>
    <p:extLst>
      <p:ext uri="{BB962C8B-B14F-4D97-AF65-F5344CB8AC3E}">
        <p14:creationId xmlns:p14="http://schemas.microsoft.com/office/powerpoint/2010/main" val="19659916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Shape 8256"/>
        <p:cNvGrpSpPr/>
        <p:nvPr/>
      </p:nvGrpSpPr>
      <p:grpSpPr>
        <a:xfrm>
          <a:off x="0" y="0"/>
          <a:ext cx="0" cy="0"/>
          <a:chOff x="0" y="0"/>
          <a:chExt cx="0" cy="0"/>
        </a:xfrm>
      </p:grpSpPr>
      <p:pic>
        <p:nvPicPr>
          <p:cNvPr id="8257" name="Google Shape;8257;p25"/>
          <p:cNvPicPr preferRelativeResize="0"/>
          <p:nvPr/>
        </p:nvPicPr>
        <p:blipFill rotWithShape="1">
          <a:blip r:embed="rId3">
            <a:alphaModFix/>
          </a:blip>
          <a:srcRect/>
          <a:stretch/>
        </p:blipFill>
        <p:spPr>
          <a:xfrm>
            <a:off x="15536648" y="9030703"/>
            <a:ext cx="2740050" cy="1080602"/>
          </a:xfrm>
          <a:prstGeom prst="rect">
            <a:avLst/>
          </a:prstGeom>
          <a:noFill/>
          <a:ln>
            <a:noFill/>
          </a:ln>
        </p:spPr>
      </p:pic>
      <p:sp>
        <p:nvSpPr>
          <p:cNvPr id="8258" name="Google Shape;8258;p25"/>
          <p:cNvSpPr txBox="1">
            <a:spLocks noGrp="1"/>
          </p:cNvSpPr>
          <p:nvPr>
            <p:ph type="sldNum" idx="12"/>
          </p:nvPr>
        </p:nvSpPr>
        <p:spPr>
          <a:xfrm>
            <a:off x="17" y="9476484"/>
            <a:ext cx="1097400" cy="787200"/>
          </a:xfrm>
          <a:prstGeom prst="rect">
            <a:avLst/>
          </a:prstGeom>
          <a:noFill/>
          <a:ln>
            <a:noFill/>
          </a:ln>
        </p:spPr>
        <p:txBody>
          <a:bodyPr spcFirstLastPara="1" vert="horz" wrap="square" lIns="182850" tIns="182850" rIns="182850" bIns="182850" rtlCol="0" anchor="ctr" anchorCtr="0">
            <a:noAutofit/>
          </a:bodyPr>
          <a:lstStyle/>
          <a:p>
            <a:pPr>
              <a:buSzPts val="1000"/>
            </a:pPr>
            <a:fld id="{00000000-1234-1234-1234-123412341234}" type="slidenum">
              <a:rPr lang="en"/>
              <a:pPr>
                <a:buSzPts val="1000"/>
              </a:pPr>
              <a:t>53</a:t>
            </a:fld>
            <a:endParaRPr/>
          </a:p>
        </p:txBody>
      </p:sp>
      <p:sp>
        <p:nvSpPr>
          <p:cNvPr id="8259" name="Google Shape;8259;p25"/>
          <p:cNvSpPr txBox="1"/>
          <p:nvPr/>
        </p:nvSpPr>
        <p:spPr>
          <a:xfrm>
            <a:off x="324851" y="563101"/>
            <a:ext cx="16345800" cy="1046380"/>
          </a:xfrm>
          <a:prstGeom prst="rect">
            <a:avLst/>
          </a:prstGeom>
          <a:noFill/>
          <a:ln>
            <a:noFill/>
          </a:ln>
        </p:spPr>
        <p:txBody>
          <a:bodyPr spcFirstLastPara="1" wrap="square" lIns="182850" tIns="182850" rIns="182850" bIns="182850" anchor="t" anchorCtr="0">
            <a:spAutoFit/>
          </a:bodyPr>
          <a:lstStyle/>
          <a:p>
            <a:pPr>
              <a:buClr>
                <a:srgbClr val="000000"/>
              </a:buClr>
              <a:buSzPts val="2200"/>
            </a:pPr>
            <a:r>
              <a:rPr lang="fr-FR" sz="4400">
                <a:solidFill>
                  <a:srgbClr val="2CC4A7"/>
                </a:solidFill>
                <a:latin typeface="Varela Round"/>
                <a:ea typeface="Varela Round"/>
                <a:cs typeface="Varela Round"/>
                <a:sym typeface="Varela Round"/>
              </a:rPr>
              <a:t>Les points forts des données et des analyses de VDO </a:t>
            </a:r>
            <a:endParaRPr sz="4400">
              <a:solidFill>
                <a:srgbClr val="000000"/>
              </a:solidFill>
              <a:latin typeface="Arial"/>
              <a:ea typeface="Arial"/>
              <a:cs typeface="Arial"/>
              <a:sym typeface="Arial"/>
            </a:endParaRPr>
          </a:p>
        </p:txBody>
      </p:sp>
      <p:sp>
        <p:nvSpPr>
          <p:cNvPr id="8260" name="Google Shape;8260;p25"/>
          <p:cNvSpPr txBox="1"/>
          <p:nvPr/>
        </p:nvSpPr>
        <p:spPr>
          <a:xfrm>
            <a:off x="324851" y="1992952"/>
            <a:ext cx="6000000" cy="5042858"/>
          </a:xfrm>
          <a:prstGeom prst="rect">
            <a:avLst/>
          </a:prstGeom>
          <a:noFill/>
          <a:ln>
            <a:noFill/>
          </a:ln>
        </p:spPr>
        <p:txBody>
          <a:bodyPr spcFirstLastPara="1" wrap="square" lIns="182850" tIns="182850" rIns="182850" bIns="182850" anchor="t" anchorCtr="0">
            <a:spAutoFit/>
          </a:bodyPr>
          <a:lstStyle/>
          <a:p>
            <a:pPr marL="317493">
              <a:lnSpc>
                <a:spcPct val="115000"/>
              </a:lnSpc>
              <a:buClr>
                <a:schemeClr val="dk1"/>
              </a:buClr>
              <a:buSzPts val="1100"/>
            </a:pPr>
            <a:r>
              <a:rPr lang="fr-FR" sz="2201" b="1">
                <a:solidFill>
                  <a:schemeClr val="dk1"/>
                </a:solidFill>
                <a:latin typeface="Roboto"/>
                <a:ea typeface="Roboto"/>
                <a:cs typeface="Roboto"/>
                <a:sym typeface="Roboto"/>
              </a:rPr>
              <a:t>Couverture de données supplémentaires</a:t>
            </a:r>
          </a:p>
          <a:p>
            <a:pPr marL="914378" indent="-596885">
              <a:lnSpc>
                <a:spcPct val="115000"/>
              </a:lnSpc>
              <a:buClr>
                <a:schemeClr val="dk1"/>
              </a:buClr>
              <a:buSzPts val="1100"/>
              <a:buFont typeface="Roboto"/>
              <a:buChar char="●"/>
            </a:pPr>
            <a:r>
              <a:rPr lang="fr-FR" sz="2201">
                <a:solidFill>
                  <a:schemeClr val="dk1"/>
                </a:solidFill>
                <a:latin typeface="Roboto"/>
                <a:ea typeface="Roboto"/>
                <a:cs typeface="Roboto"/>
                <a:sym typeface="Roboto"/>
              </a:rPr>
              <a:t>Twitter </a:t>
            </a:r>
            <a:r>
              <a:rPr lang="fr-FR" sz="2201" err="1">
                <a:solidFill>
                  <a:schemeClr val="dk1"/>
                </a:solidFill>
                <a:latin typeface="Roboto"/>
                <a:ea typeface="Roboto"/>
                <a:cs typeface="Roboto"/>
                <a:sym typeface="Roboto"/>
              </a:rPr>
              <a:t>Firehose</a:t>
            </a:r>
            <a:endParaRPr lang="fr-FR" sz="2201">
              <a:solidFill>
                <a:schemeClr val="dk1"/>
              </a:solidFill>
              <a:latin typeface="Roboto"/>
              <a:ea typeface="Roboto"/>
              <a:cs typeface="Roboto"/>
              <a:sym typeface="Roboto"/>
            </a:endParaRPr>
          </a:p>
          <a:p>
            <a:pPr marL="914378" indent="-596885">
              <a:lnSpc>
                <a:spcPct val="115000"/>
              </a:lnSpc>
              <a:buClr>
                <a:schemeClr val="dk1"/>
              </a:buClr>
              <a:buSzPts val="1100"/>
              <a:buFont typeface="Roboto"/>
              <a:buChar char="●"/>
            </a:pPr>
            <a:r>
              <a:rPr lang="fr-FR" sz="2201" err="1">
                <a:solidFill>
                  <a:schemeClr val="dk1"/>
                </a:solidFill>
                <a:latin typeface="Roboto"/>
                <a:ea typeface="Roboto"/>
                <a:cs typeface="Roboto"/>
                <a:sym typeface="Roboto"/>
              </a:rPr>
              <a:t>Reddit</a:t>
            </a:r>
            <a:endParaRPr lang="fr-FR" sz="2201">
              <a:solidFill>
                <a:schemeClr val="dk1"/>
              </a:solidFill>
              <a:latin typeface="Roboto"/>
              <a:ea typeface="Roboto"/>
              <a:cs typeface="Roboto"/>
              <a:sym typeface="Roboto"/>
            </a:endParaRPr>
          </a:p>
          <a:p>
            <a:pPr marL="914378" indent="-596885">
              <a:lnSpc>
                <a:spcPct val="115000"/>
              </a:lnSpc>
              <a:buClr>
                <a:schemeClr val="dk1"/>
              </a:buClr>
              <a:buSzPts val="1100"/>
              <a:buFont typeface="Roboto"/>
              <a:buChar char="●"/>
            </a:pPr>
            <a:r>
              <a:rPr lang="fr-FR" sz="2201">
                <a:solidFill>
                  <a:schemeClr val="dk1"/>
                </a:solidFill>
                <a:latin typeface="Roboto"/>
                <a:ea typeface="Roboto"/>
                <a:cs typeface="Roboto"/>
                <a:sym typeface="Roboto"/>
              </a:rPr>
              <a:t>Sina Weibo (réseau social chinois)</a:t>
            </a:r>
          </a:p>
          <a:p>
            <a:pPr marL="914378" indent="-596885">
              <a:lnSpc>
                <a:spcPct val="115000"/>
              </a:lnSpc>
              <a:buClr>
                <a:schemeClr val="dk1"/>
              </a:buClr>
              <a:buSzPts val="1100"/>
              <a:buFont typeface="Roboto"/>
              <a:buChar char="●"/>
            </a:pPr>
            <a:r>
              <a:rPr lang="fr-FR" sz="2201">
                <a:solidFill>
                  <a:schemeClr val="dk1"/>
                </a:solidFill>
                <a:latin typeface="Roboto"/>
                <a:ea typeface="Roboto"/>
                <a:cs typeface="Roboto"/>
                <a:sym typeface="Roboto"/>
              </a:rPr>
              <a:t>VK (réseau social russe)</a:t>
            </a:r>
          </a:p>
          <a:p>
            <a:pPr marL="914378" indent="-596885">
              <a:lnSpc>
                <a:spcPct val="115000"/>
              </a:lnSpc>
              <a:buClr>
                <a:schemeClr val="dk1"/>
              </a:buClr>
              <a:buSzPts val="1100"/>
              <a:buFont typeface="Roboto"/>
              <a:buChar char="●"/>
            </a:pPr>
            <a:r>
              <a:rPr lang="fr-FR" sz="2201">
                <a:solidFill>
                  <a:schemeClr val="dk1"/>
                </a:solidFill>
                <a:latin typeface="Roboto"/>
                <a:ea typeface="Roboto"/>
                <a:cs typeface="Roboto"/>
                <a:sym typeface="Roboto"/>
              </a:rPr>
              <a:t>4Chan</a:t>
            </a:r>
          </a:p>
          <a:p>
            <a:pPr marL="914378" indent="-596885">
              <a:lnSpc>
                <a:spcPct val="115000"/>
              </a:lnSpc>
              <a:buClr>
                <a:schemeClr val="dk1"/>
              </a:buClr>
              <a:buSzPts val="1100"/>
              <a:buFont typeface="Roboto"/>
              <a:buChar char="●"/>
            </a:pPr>
            <a:r>
              <a:rPr lang="fr-FR" sz="2201">
                <a:solidFill>
                  <a:schemeClr val="dk1"/>
                </a:solidFill>
                <a:latin typeface="Roboto"/>
                <a:ea typeface="Roboto"/>
                <a:cs typeface="Roboto"/>
                <a:sym typeface="Roboto"/>
              </a:rPr>
              <a:t>Couverture de l'actualité traditionnelle</a:t>
            </a:r>
          </a:p>
          <a:p>
            <a:pPr marL="317493">
              <a:lnSpc>
                <a:spcPct val="115000"/>
              </a:lnSpc>
              <a:buClr>
                <a:schemeClr val="dk1"/>
              </a:buClr>
              <a:buSzPts val="1100"/>
            </a:pPr>
            <a:r>
              <a:rPr lang="fr-FR" sz="2201" b="1">
                <a:solidFill>
                  <a:schemeClr val="dk1"/>
                </a:solidFill>
                <a:latin typeface="Roboto"/>
                <a:ea typeface="Roboto"/>
                <a:cs typeface="Roboto"/>
                <a:sym typeface="Roboto"/>
              </a:rPr>
              <a:t>Couverture dans d'autres langues</a:t>
            </a:r>
          </a:p>
          <a:p>
            <a:pPr marL="914378" indent="-596885">
              <a:lnSpc>
                <a:spcPct val="115000"/>
              </a:lnSpc>
              <a:buClr>
                <a:schemeClr val="dk1"/>
              </a:buClr>
              <a:buSzPts val="1100"/>
              <a:buFont typeface="Roboto"/>
              <a:buChar char="●"/>
            </a:pPr>
            <a:r>
              <a:rPr lang="fr-FR" sz="2201">
                <a:solidFill>
                  <a:schemeClr val="dk1"/>
                </a:solidFill>
                <a:latin typeface="Roboto"/>
                <a:ea typeface="Roboto"/>
                <a:cs typeface="Roboto"/>
                <a:sym typeface="Roboto"/>
              </a:rPr>
              <a:t>Chinois</a:t>
            </a:r>
          </a:p>
          <a:p>
            <a:pPr marL="914378" indent="-596885">
              <a:lnSpc>
                <a:spcPct val="115000"/>
              </a:lnSpc>
              <a:buClr>
                <a:schemeClr val="dk1"/>
              </a:buClr>
              <a:buSzPts val="1100"/>
              <a:buFont typeface="Roboto"/>
              <a:buChar char="●"/>
            </a:pPr>
            <a:r>
              <a:rPr lang="fr-FR" sz="2201">
                <a:solidFill>
                  <a:schemeClr val="dk1"/>
                </a:solidFill>
                <a:latin typeface="Roboto"/>
                <a:ea typeface="Roboto"/>
                <a:cs typeface="Roboto"/>
                <a:sym typeface="Roboto"/>
              </a:rPr>
              <a:t>Japonais</a:t>
            </a:r>
          </a:p>
          <a:p>
            <a:pPr marL="317493">
              <a:lnSpc>
                <a:spcPct val="115000"/>
              </a:lnSpc>
              <a:buClr>
                <a:schemeClr val="dk1"/>
              </a:buClr>
              <a:buSzPts val="1100"/>
            </a:pPr>
            <a:r>
              <a:rPr lang="fr-FR" sz="2201" b="1">
                <a:solidFill>
                  <a:schemeClr val="dk1"/>
                </a:solidFill>
                <a:latin typeface="Roboto"/>
                <a:ea typeface="Roboto"/>
                <a:cs typeface="Roboto"/>
                <a:sym typeface="Roboto"/>
              </a:rPr>
              <a:t>Sites</a:t>
            </a:r>
          </a:p>
          <a:p>
            <a:pPr marL="914378" indent="-596885">
              <a:lnSpc>
                <a:spcPct val="115000"/>
              </a:lnSpc>
              <a:buClr>
                <a:schemeClr val="dk1"/>
              </a:buClr>
              <a:buSzPts val="1100"/>
              <a:buFont typeface="Roboto"/>
              <a:buChar char="●"/>
            </a:pPr>
            <a:r>
              <a:rPr lang="fr-FR" sz="2201">
                <a:solidFill>
                  <a:schemeClr val="dk1"/>
                </a:solidFill>
                <a:latin typeface="Roboto"/>
                <a:ea typeface="Roboto"/>
                <a:cs typeface="Roboto"/>
                <a:sym typeface="Roboto"/>
              </a:rPr>
              <a:t>Accès à plus de 80 pays</a:t>
            </a:r>
            <a:endParaRPr lang="en-US" sz="2201">
              <a:solidFill>
                <a:schemeClr val="dk1"/>
              </a:solidFill>
              <a:latin typeface="Roboto"/>
              <a:ea typeface="Roboto"/>
              <a:cs typeface="Roboto"/>
              <a:sym typeface="Roboto"/>
            </a:endParaRPr>
          </a:p>
        </p:txBody>
      </p:sp>
      <p:sp>
        <p:nvSpPr>
          <p:cNvPr id="8261" name="Google Shape;8261;p25"/>
          <p:cNvSpPr txBox="1"/>
          <p:nvPr/>
        </p:nvSpPr>
        <p:spPr>
          <a:xfrm>
            <a:off x="324851" y="7374352"/>
            <a:ext cx="7989600" cy="2316599"/>
          </a:xfrm>
          <a:prstGeom prst="rect">
            <a:avLst/>
          </a:prstGeom>
          <a:noFill/>
          <a:ln>
            <a:noFill/>
          </a:ln>
        </p:spPr>
        <p:txBody>
          <a:bodyPr spcFirstLastPara="1" wrap="square" lIns="182850" tIns="182850" rIns="182850" bIns="182850" anchor="t" anchorCtr="0">
            <a:spAutoFit/>
          </a:bodyPr>
          <a:lstStyle/>
          <a:p>
            <a:pPr>
              <a:lnSpc>
                <a:spcPct val="115000"/>
              </a:lnSpc>
              <a:buClr>
                <a:srgbClr val="000000"/>
              </a:buClr>
              <a:buSzPts val="1100"/>
            </a:pPr>
            <a:r>
              <a:rPr lang="fr-FR" sz="2201" b="1">
                <a:solidFill>
                  <a:schemeClr val="dk1"/>
                </a:solidFill>
                <a:latin typeface="Roboto"/>
                <a:ea typeface="Roboto"/>
                <a:cs typeface="Roboto"/>
                <a:sym typeface="Roboto"/>
              </a:rPr>
              <a:t>Divergences de volume de données</a:t>
            </a:r>
          </a:p>
          <a:p>
            <a:pPr>
              <a:lnSpc>
                <a:spcPct val="115000"/>
              </a:lnSpc>
              <a:buClr>
                <a:srgbClr val="000000"/>
              </a:buClr>
              <a:buSzPts val="1100"/>
            </a:pPr>
            <a:r>
              <a:rPr lang="fr-FR" sz="2201">
                <a:solidFill>
                  <a:schemeClr val="dk1"/>
                </a:solidFill>
                <a:latin typeface="Roboto"/>
                <a:ea typeface="Roboto"/>
                <a:cs typeface="Roboto"/>
                <a:sym typeface="Roboto"/>
              </a:rPr>
              <a:t>Données de </a:t>
            </a:r>
            <a:r>
              <a:rPr lang="fr-FR" sz="2201" err="1">
                <a:solidFill>
                  <a:schemeClr val="dk1"/>
                </a:solidFill>
                <a:latin typeface="Roboto"/>
                <a:ea typeface="Roboto"/>
                <a:cs typeface="Roboto"/>
                <a:sym typeface="Roboto"/>
              </a:rPr>
              <a:t>Citibeats</a:t>
            </a:r>
            <a:r>
              <a:rPr lang="fr-FR" sz="2201">
                <a:solidFill>
                  <a:schemeClr val="dk1"/>
                </a:solidFill>
                <a:latin typeface="Roboto"/>
                <a:ea typeface="Roboto"/>
                <a:cs typeface="Roboto"/>
                <a:sym typeface="Roboto"/>
              </a:rPr>
              <a:t> : ~ 45 000 000 de mentions depuis le 15/10/20</a:t>
            </a:r>
          </a:p>
          <a:p>
            <a:pPr>
              <a:lnSpc>
                <a:spcPct val="115000"/>
              </a:lnSpc>
              <a:buClr>
                <a:srgbClr val="000000"/>
              </a:buClr>
              <a:buSzPts val="1100"/>
            </a:pPr>
            <a:r>
              <a:rPr lang="fr-FR" sz="2201">
                <a:solidFill>
                  <a:schemeClr val="dk1"/>
                </a:solidFill>
                <a:latin typeface="Roboto"/>
                <a:ea typeface="Roboto"/>
                <a:cs typeface="Roboto"/>
                <a:sym typeface="Roboto"/>
              </a:rPr>
              <a:t>Tableau de bord VDO : ~1.200.000.000 de mentions depuis le 15/10/20</a:t>
            </a:r>
            <a:endParaRPr sz="2201">
              <a:solidFill>
                <a:schemeClr val="dk1"/>
              </a:solidFill>
              <a:latin typeface="Roboto"/>
              <a:ea typeface="Roboto"/>
              <a:cs typeface="Roboto"/>
              <a:sym typeface="Roboto"/>
            </a:endParaRPr>
          </a:p>
        </p:txBody>
      </p:sp>
      <p:sp>
        <p:nvSpPr>
          <p:cNvPr id="8262" name="Google Shape;8262;p25"/>
          <p:cNvSpPr txBox="1"/>
          <p:nvPr/>
        </p:nvSpPr>
        <p:spPr>
          <a:xfrm>
            <a:off x="9144000" y="1936765"/>
            <a:ext cx="8229000" cy="6421826"/>
          </a:xfrm>
          <a:prstGeom prst="rect">
            <a:avLst/>
          </a:prstGeom>
          <a:noFill/>
          <a:ln>
            <a:noFill/>
          </a:ln>
        </p:spPr>
        <p:txBody>
          <a:bodyPr spcFirstLastPara="1" wrap="square" lIns="182850" tIns="182850" rIns="182850" bIns="182850" anchor="t" anchorCtr="0">
            <a:spAutoFit/>
          </a:bodyPr>
          <a:lstStyle/>
          <a:p>
            <a:pPr>
              <a:lnSpc>
                <a:spcPct val="115000"/>
              </a:lnSpc>
              <a:buClr>
                <a:srgbClr val="000000"/>
              </a:buClr>
              <a:buSzPts val="1100"/>
            </a:pPr>
            <a:r>
              <a:rPr lang="fr-FR" sz="2201" b="1">
                <a:solidFill>
                  <a:schemeClr val="dk1"/>
                </a:solidFill>
                <a:latin typeface="Roboto"/>
                <a:ea typeface="Roboto"/>
                <a:cs typeface="Roboto"/>
                <a:sym typeface="Roboto"/>
              </a:rPr>
              <a:t>ANALYSE HUMAINE</a:t>
            </a:r>
          </a:p>
          <a:p>
            <a:pPr marL="342900" indent="-342900">
              <a:lnSpc>
                <a:spcPct val="115000"/>
              </a:lnSpc>
              <a:buClr>
                <a:srgbClr val="000000"/>
              </a:buClr>
              <a:buSzPts val="1100"/>
              <a:buFont typeface="Arial" panose="020B0604020202020204" pitchFamily="34" charset="0"/>
              <a:buChar char="•"/>
            </a:pPr>
            <a:r>
              <a:rPr lang="fr-FR" sz="2000">
                <a:solidFill>
                  <a:schemeClr val="dk1"/>
                </a:solidFill>
                <a:latin typeface="Roboto"/>
                <a:ea typeface="Roboto"/>
                <a:cs typeface="Roboto"/>
                <a:sym typeface="Roboto"/>
              </a:rPr>
              <a:t>Analyse de l'automatisation: </a:t>
            </a:r>
          </a:p>
          <a:p>
            <a:pPr marL="342900" indent="-342900">
              <a:lnSpc>
                <a:spcPct val="115000"/>
              </a:lnSpc>
              <a:buClr>
                <a:srgbClr val="000000"/>
              </a:buClr>
              <a:buSzPts val="1100"/>
              <a:buFont typeface="Arial" panose="020B0604020202020204" pitchFamily="34" charset="0"/>
              <a:buChar char="•"/>
            </a:pPr>
            <a:r>
              <a:rPr lang="fr-FR" sz="2000">
                <a:solidFill>
                  <a:schemeClr val="dk1"/>
                </a:solidFill>
                <a:latin typeface="Roboto"/>
                <a:ea typeface="Roboto"/>
                <a:cs typeface="Roboto"/>
                <a:sym typeface="Roboto"/>
              </a:rPr>
              <a:t>Identifiez si les comptes de médias sociaux sont des comptes automatisés, </a:t>
            </a:r>
            <a:r>
              <a:rPr lang="fr-FR" sz="2000" err="1">
                <a:solidFill>
                  <a:schemeClr val="dk1"/>
                </a:solidFill>
                <a:latin typeface="Roboto"/>
                <a:ea typeface="Roboto"/>
                <a:cs typeface="Roboto"/>
                <a:sym typeface="Roboto"/>
              </a:rPr>
              <a:t>les"Bots</a:t>
            </a:r>
            <a:r>
              <a:rPr lang="fr-FR" sz="2000">
                <a:solidFill>
                  <a:schemeClr val="dk1"/>
                </a:solidFill>
                <a:latin typeface="Roboto"/>
                <a:ea typeface="Roboto"/>
                <a:cs typeface="Roboto"/>
                <a:sym typeface="Roboto"/>
              </a:rPr>
              <a:t>" ou des personnes réelles.</a:t>
            </a:r>
          </a:p>
          <a:p>
            <a:pPr marL="342900" indent="-342900">
              <a:lnSpc>
                <a:spcPct val="115000"/>
              </a:lnSpc>
              <a:buClr>
                <a:srgbClr val="000000"/>
              </a:buClr>
              <a:buSzPts val="1100"/>
              <a:buFont typeface="Arial" panose="020B0604020202020204" pitchFamily="34" charset="0"/>
              <a:buChar char="•"/>
            </a:pPr>
            <a:r>
              <a:rPr lang="fr-FR" sz="2000">
                <a:solidFill>
                  <a:schemeClr val="dk1"/>
                </a:solidFill>
                <a:latin typeface="Roboto"/>
                <a:ea typeface="Roboto"/>
                <a:cs typeface="Roboto"/>
                <a:sym typeface="Roboto"/>
              </a:rPr>
              <a:t>Identifier quand l'automatisation a un impact sur les conversations sociales ou y participe.</a:t>
            </a:r>
          </a:p>
          <a:p>
            <a:pPr marL="342900" indent="-342900">
              <a:lnSpc>
                <a:spcPct val="115000"/>
              </a:lnSpc>
              <a:buClr>
                <a:srgbClr val="000000"/>
              </a:buClr>
              <a:buSzPts val="1100"/>
              <a:buFont typeface="Arial" panose="020B0604020202020204" pitchFamily="34" charset="0"/>
              <a:buChar char="•"/>
            </a:pPr>
            <a:r>
              <a:rPr lang="fr-FR" sz="2000">
                <a:solidFill>
                  <a:schemeClr val="dk1"/>
                </a:solidFill>
                <a:latin typeface="Roboto"/>
                <a:ea typeface="Roboto"/>
                <a:cs typeface="Roboto"/>
                <a:sym typeface="Roboto"/>
              </a:rPr>
              <a:t>Analysez la connectivité et la coordination entre les comptes automatisés</a:t>
            </a:r>
          </a:p>
          <a:p>
            <a:pPr marL="342900" indent="-342900">
              <a:lnSpc>
                <a:spcPct val="115000"/>
              </a:lnSpc>
              <a:buClr>
                <a:srgbClr val="000000"/>
              </a:buClr>
              <a:buSzPts val="1100"/>
              <a:buFont typeface="Arial" panose="020B0604020202020204" pitchFamily="34" charset="0"/>
              <a:buChar char="•"/>
            </a:pPr>
            <a:r>
              <a:rPr lang="fr-FR" sz="2000">
                <a:solidFill>
                  <a:schemeClr val="dk1"/>
                </a:solidFill>
                <a:latin typeface="Roboto"/>
                <a:ea typeface="Roboto"/>
                <a:cs typeface="Roboto"/>
                <a:sym typeface="Roboto"/>
              </a:rPr>
              <a:t>Découvrez les centres d'influence dans les conversations sociales</a:t>
            </a:r>
          </a:p>
          <a:p>
            <a:pPr marL="342900" indent="-342900">
              <a:lnSpc>
                <a:spcPct val="115000"/>
              </a:lnSpc>
              <a:buClr>
                <a:srgbClr val="000000"/>
              </a:buClr>
              <a:buSzPts val="1100"/>
              <a:buFont typeface="Arial" panose="020B0604020202020204" pitchFamily="34" charset="0"/>
              <a:buChar char="•"/>
            </a:pPr>
            <a:r>
              <a:rPr lang="fr-FR" sz="2000">
                <a:solidFill>
                  <a:schemeClr val="dk1"/>
                </a:solidFill>
                <a:latin typeface="Roboto"/>
                <a:ea typeface="Roboto"/>
                <a:cs typeface="Roboto"/>
                <a:sym typeface="Roboto"/>
              </a:rPr>
              <a:t>Analyse d'audience : Analysez des publics spécifiques pour déterminer leur influence et leur impact sur une conversation.</a:t>
            </a:r>
          </a:p>
          <a:p>
            <a:pPr marL="342900" indent="-342900">
              <a:lnSpc>
                <a:spcPct val="115000"/>
              </a:lnSpc>
              <a:buClr>
                <a:srgbClr val="000000"/>
              </a:buClr>
              <a:buSzPts val="1100"/>
              <a:buFont typeface="Arial" panose="020B0604020202020204" pitchFamily="34" charset="0"/>
              <a:buChar char="•"/>
            </a:pPr>
            <a:r>
              <a:rPr lang="fr-FR" sz="2000">
                <a:solidFill>
                  <a:schemeClr val="dk1"/>
                </a:solidFill>
                <a:latin typeface="Roboto"/>
                <a:ea typeface="Roboto"/>
                <a:cs typeface="Roboto"/>
                <a:sym typeface="Roboto"/>
              </a:rPr>
              <a:t>Détection des récits émergents : Identifier l'émergence de nouvelles conversations et de nouveaux récits, puis suivre leur trajectoire dans les médias traditionnels et les médias sociaux.</a:t>
            </a:r>
          </a:p>
          <a:p>
            <a:pPr marL="342900" indent="-342900">
              <a:lnSpc>
                <a:spcPct val="115000"/>
              </a:lnSpc>
              <a:buClr>
                <a:srgbClr val="000000"/>
              </a:buClr>
              <a:buSzPts val="1100"/>
              <a:buFont typeface="Arial" panose="020B0604020202020204" pitchFamily="34" charset="0"/>
              <a:buChar char="•"/>
            </a:pPr>
            <a:r>
              <a:rPr lang="fr-FR" sz="2000">
                <a:solidFill>
                  <a:schemeClr val="dk1"/>
                </a:solidFill>
                <a:latin typeface="Roboto"/>
                <a:ea typeface="Roboto"/>
                <a:cs typeface="Roboto"/>
                <a:sym typeface="Roboto"/>
              </a:rPr>
              <a:t>Recherche historique : Effectuez une recherche instantanée dans l'historique de Twitter pour identifier les tendances et les thèmes des plus de 15 dernières années.</a:t>
            </a:r>
          </a:p>
        </p:txBody>
      </p:sp>
      <p:sp>
        <p:nvSpPr>
          <p:cNvPr id="3" name="TextBox 2">
            <a:extLst>
              <a:ext uri="{FF2B5EF4-FFF2-40B4-BE49-F238E27FC236}">
                <a16:creationId xmlns:a16="http://schemas.microsoft.com/office/drawing/2014/main" id="{298D4EB0-F4EF-5FB5-CC0A-E579DA4663D5}"/>
              </a:ext>
            </a:extLst>
          </p:cNvPr>
          <p:cNvSpPr txBox="1"/>
          <p:nvPr/>
        </p:nvSpPr>
        <p:spPr>
          <a:xfrm>
            <a:off x="12919842" y="8974521"/>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0000"/>
                </a:solidFill>
              </a:rPr>
              <a:t>Les services </a:t>
            </a:r>
            <a:r>
              <a:rPr lang="en-US" err="1">
                <a:solidFill>
                  <a:srgbClr val="FF0000"/>
                </a:solidFill>
              </a:rPr>
              <a:t>sont</a:t>
            </a:r>
            <a:r>
              <a:rPr lang="en-US">
                <a:solidFill>
                  <a:srgbClr val="FF0000"/>
                </a:solidFill>
              </a:rPr>
              <a:t> </a:t>
            </a:r>
            <a:r>
              <a:rPr lang="en-US" err="1">
                <a:solidFill>
                  <a:srgbClr val="FF0000"/>
                </a:solidFill>
              </a:rPr>
              <a:t>disponibles</a:t>
            </a:r>
            <a:r>
              <a:rPr lang="en-US">
                <a:solidFill>
                  <a:srgbClr val="FF0000"/>
                </a:solidFill>
              </a:rPr>
              <a:t> </a:t>
            </a:r>
            <a:r>
              <a:rPr lang="en-US" err="1">
                <a:solidFill>
                  <a:srgbClr val="FF0000"/>
                </a:solidFill>
              </a:rPr>
              <a:t>en</a:t>
            </a:r>
            <a:r>
              <a:rPr lang="en-US">
                <a:solidFill>
                  <a:srgbClr val="FF0000"/>
                </a:solidFill>
              </a:rPr>
              <a:t> </a:t>
            </a:r>
            <a:r>
              <a:rPr lang="en-US" err="1">
                <a:solidFill>
                  <a:srgbClr val="FF0000"/>
                </a:solidFill>
              </a:rPr>
              <a:t>français</a:t>
            </a:r>
            <a:r>
              <a:rPr lang="en-US">
                <a:solidFill>
                  <a:srgbClr val="FF0000"/>
                </a:solidFill>
              </a:rPr>
              <a:t> sur </a:t>
            </a:r>
            <a:r>
              <a:rPr lang="en-US" err="1">
                <a:solidFill>
                  <a:srgbClr val="FF0000"/>
                </a:solidFill>
              </a:rPr>
              <a:t>demande</a:t>
            </a:r>
            <a:r>
              <a:rPr lang="en-US">
                <a:solidFill>
                  <a:srgbClr val="FF0000"/>
                </a:solidFill>
              </a:rPr>
              <a:t>. </a:t>
            </a:r>
            <a:r>
              <a:rPr lang="en-US" err="1">
                <a:solidFill>
                  <a:srgbClr val="FF0000"/>
                </a:solidFill>
              </a:rPr>
              <a:t>Veuillez</a:t>
            </a:r>
            <a:r>
              <a:rPr lang="en-US">
                <a:solidFill>
                  <a:srgbClr val="FF0000"/>
                </a:solidFill>
              </a:rPr>
              <a:t> </a:t>
            </a:r>
            <a:r>
              <a:rPr lang="en-US" err="1">
                <a:solidFill>
                  <a:srgbClr val="FF0000"/>
                </a:solidFill>
              </a:rPr>
              <a:t>contacter</a:t>
            </a:r>
            <a:r>
              <a:rPr lang="en-US">
                <a:solidFill>
                  <a:srgbClr val="FF0000"/>
                </a:solidFill>
              </a:rPr>
              <a:t> </a:t>
            </a:r>
            <a:r>
              <a:rPr lang="en-US" err="1">
                <a:solidFill>
                  <a:srgbClr val="FF0000"/>
                </a:solidFill>
              </a:rPr>
              <a:t>l'UNICEF</a:t>
            </a:r>
            <a:r>
              <a:rPr lang="en-US">
                <a:solidFill>
                  <a:srgbClr val="FF0000"/>
                </a:solidFill>
              </a:rPr>
              <a:t>.</a:t>
            </a:r>
          </a:p>
        </p:txBody>
      </p:sp>
    </p:spTree>
    <p:extLst>
      <p:ext uri="{BB962C8B-B14F-4D97-AF65-F5344CB8AC3E}">
        <p14:creationId xmlns:p14="http://schemas.microsoft.com/office/powerpoint/2010/main" val="35122332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266"/>
        <p:cNvGrpSpPr/>
        <p:nvPr/>
      </p:nvGrpSpPr>
      <p:grpSpPr>
        <a:xfrm>
          <a:off x="0" y="0"/>
          <a:ext cx="0" cy="0"/>
          <a:chOff x="0" y="0"/>
          <a:chExt cx="0" cy="0"/>
        </a:xfrm>
      </p:grpSpPr>
      <p:sp>
        <p:nvSpPr>
          <p:cNvPr id="8267" name="Google Shape;8267;p26"/>
          <p:cNvSpPr txBox="1">
            <a:spLocks noGrp="1"/>
          </p:cNvSpPr>
          <p:nvPr>
            <p:ph type="title" idx="4294967295"/>
          </p:nvPr>
        </p:nvSpPr>
        <p:spPr>
          <a:xfrm>
            <a:off x="411851" y="1582601"/>
            <a:ext cx="17433600" cy="930101"/>
          </a:xfrm>
          <a:prstGeom prst="rect">
            <a:avLst/>
          </a:prstGeom>
          <a:noFill/>
          <a:ln>
            <a:noFill/>
          </a:ln>
        </p:spPr>
        <p:txBody>
          <a:bodyPr spcFirstLastPara="1" vert="horz" wrap="square" lIns="182850" tIns="182850" rIns="182850" bIns="182850" rtlCol="0" anchor="ctr" anchorCtr="0">
            <a:noAutofit/>
          </a:bodyPr>
          <a:lstStyle/>
          <a:p>
            <a:pPr>
              <a:lnSpc>
                <a:spcPct val="100000"/>
              </a:lnSpc>
              <a:spcBef>
                <a:spcPts val="0"/>
              </a:spcBef>
              <a:buSzPts val="5400"/>
            </a:pPr>
            <a:r>
              <a:rPr lang="fr-FR" sz="2400">
                <a:solidFill>
                  <a:schemeClr val="dk1"/>
                </a:solidFill>
              </a:rPr>
              <a:t>Après avoir mis en place un tableau de bord par pays, les analystes de PGP hiérarchisent les récits de désinformation et leur attribuent une recommandation. </a:t>
            </a:r>
            <a:br>
              <a:rPr lang="fr-FR" sz="2400">
                <a:solidFill>
                  <a:schemeClr val="dk1"/>
                </a:solidFill>
              </a:rPr>
            </a:br>
            <a:r>
              <a:rPr lang="fr-FR" sz="2400">
                <a:solidFill>
                  <a:schemeClr val="dk1"/>
                </a:solidFill>
              </a:rPr>
              <a:t>Il s'agit d'une offre unique dans ce domaine.</a:t>
            </a:r>
            <a:endParaRPr lang="en-US" sz="2400">
              <a:solidFill>
                <a:schemeClr val="dk1"/>
              </a:solidFill>
            </a:endParaRPr>
          </a:p>
        </p:txBody>
      </p:sp>
      <p:sp>
        <p:nvSpPr>
          <p:cNvPr id="8268" name="Google Shape;8268;p26"/>
          <p:cNvSpPr/>
          <p:nvPr/>
        </p:nvSpPr>
        <p:spPr>
          <a:xfrm>
            <a:off x="2411900" y="3111701"/>
            <a:ext cx="1580400" cy="1580400"/>
          </a:xfrm>
          <a:prstGeom prst="ellipse">
            <a:avLst/>
          </a:prstGeom>
          <a:solidFill>
            <a:srgbClr val="CC4125"/>
          </a:solidFill>
          <a:ln w="9525" cap="flat" cmpd="sng">
            <a:solidFill>
              <a:srgbClr val="FAFAFA"/>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SzPts val="1400"/>
            </a:pPr>
            <a:endParaRPr sz="2801">
              <a:solidFill>
                <a:srgbClr val="000000"/>
              </a:solidFill>
              <a:latin typeface="Arial"/>
              <a:ea typeface="Arial"/>
              <a:cs typeface="Arial"/>
              <a:sym typeface="Arial"/>
            </a:endParaRPr>
          </a:p>
        </p:txBody>
      </p:sp>
      <p:sp>
        <p:nvSpPr>
          <p:cNvPr id="8269" name="Google Shape;8269;p26"/>
          <p:cNvSpPr/>
          <p:nvPr/>
        </p:nvSpPr>
        <p:spPr>
          <a:xfrm>
            <a:off x="8353800" y="3111701"/>
            <a:ext cx="1580400" cy="1580400"/>
          </a:xfrm>
          <a:prstGeom prst="ellipse">
            <a:avLst/>
          </a:prstGeom>
          <a:solidFill>
            <a:srgbClr val="FFD966"/>
          </a:solidFill>
          <a:ln w="9525" cap="flat" cmpd="sng">
            <a:solidFill>
              <a:srgbClr val="FAFAFA"/>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SzPts val="1400"/>
            </a:pPr>
            <a:endParaRPr sz="2801">
              <a:solidFill>
                <a:srgbClr val="000000"/>
              </a:solidFill>
              <a:latin typeface="Arial"/>
              <a:ea typeface="Arial"/>
              <a:cs typeface="Arial"/>
              <a:sym typeface="Arial"/>
            </a:endParaRPr>
          </a:p>
        </p:txBody>
      </p:sp>
      <p:sp>
        <p:nvSpPr>
          <p:cNvPr id="8270" name="Google Shape;8270;p26"/>
          <p:cNvSpPr/>
          <p:nvPr/>
        </p:nvSpPr>
        <p:spPr>
          <a:xfrm>
            <a:off x="14295701" y="3203351"/>
            <a:ext cx="1580400" cy="1580400"/>
          </a:xfrm>
          <a:prstGeom prst="ellipse">
            <a:avLst/>
          </a:prstGeom>
          <a:solidFill>
            <a:srgbClr val="6AA84F"/>
          </a:solidFill>
          <a:ln w="9525" cap="flat" cmpd="sng">
            <a:solidFill>
              <a:srgbClr val="FAFAFA"/>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SzPts val="1400"/>
            </a:pPr>
            <a:endParaRPr sz="2801">
              <a:solidFill>
                <a:srgbClr val="000000"/>
              </a:solidFill>
              <a:latin typeface="Arial"/>
              <a:ea typeface="Arial"/>
              <a:cs typeface="Arial"/>
              <a:sym typeface="Arial"/>
            </a:endParaRPr>
          </a:p>
        </p:txBody>
      </p:sp>
      <p:sp>
        <p:nvSpPr>
          <p:cNvPr id="8271" name="Google Shape;8271;p26"/>
          <p:cNvSpPr txBox="1"/>
          <p:nvPr/>
        </p:nvSpPr>
        <p:spPr>
          <a:xfrm>
            <a:off x="431801" y="5013302"/>
            <a:ext cx="5567400" cy="2247350"/>
          </a:xfrm>
          <a:prstGeom prst="rect">
            <a:avLst/>
          </a:prstGeom>
          <a:noFill/>
          <a:ln>
            <a:noFill/>
          </a:ln>
        </p:spPr>
        <p:txBody>
          <a:bodyPr spcFirstLastPara="1" wrap="square" lIns="182850" tIns="182850" rIns="182850" bIns="182850" anchor="t" anchorCtr="0">
            <a:spAutoFit/>
          </a:bodyPr>
          <a:lstStyle/>
          <a:p>
            <a:pPr algn="ctr">
              <a:buClr>
                <a:srgbClr val="000000"/>
              </a:buClr>
              <a:buSzPts val="1400"/>
            </a:pPr>
            <a:r>
              <a:rPr lang="en" sz="2801" b="1">
                <a:solidFill>
                  <a:srgbClr val="C00000"/>
                </a:solidFill>
                <a:latin typeface="Roboto"/>
                <a:ea typeface="Roboto"/>
                <a:cs typeface="Roboto"/>
                <a:sym typeface="Roboto"/>
              </a:rPr>
              <a:t>R</a:t>
            </a:r>
            <a:r>
              <a:rPr lang="en-US" sz="2801" b="1">
                <a:solidFill>
                  <a:srgbClr val="C00000"/>
                </a:solidFill>
                <a:latin typeface="Roboto"/>
                <a:ea typeface="Roboto"/>
                <a:cs typeface="Roboto"/>
                <a:sym typeface="Roboto"/>
              </a:rPr>
              <a:t>é</a:t>
            </a:r>
            <a:r>
              <a:rPr lang="en" sz="2801" b="1">
                <a:solidFill>
                  <a:srgbClr val="C00000"/>
                </a:solidFill>
                <a:latin typeface="Roboto"/>
                <a:ea typeface="Roboto"/>
                <a:cs typeface="Roboto"/>
                <a:sym typeface="Roboto"/>
              </a:rPr>
              <a:t>ponse directe</a:t>
            </a:r>
            <a:endParaRPr sz="2801" b="1">
              <a:solidFill>
                <a:srgbClr val="C00000"/>
              </a:solidFill>
              <a:latin typeface="Roboto"/>
              <a:ea typeface="Roboto"/>
              <a:cs typeface="Roboto"/>
              <a:sym typeface="Roboto"/>
            </a:endParaRPr>
          </a:p>
          <a:p>
            <a:pPr>
              <a:buClr>
                <a:schemeClr val="dk1"/>
              </a:buClr>
              <a:buSzPts val="1100"/>
            </a:pPr>
            <a:endParaRPr lang="fr-FR" sz="2201">
              <a:solidFill>
                <a:srgbClr val="000000"/>
              </a:solidFill>
              <a:latin typeface="Roboto"/>
              <a:ea typeface="Roboto"/>
              <a:cs typeface="Roboto"/>
              <a:sym typeface="Roboto"/>
            </a:endParaRPr>
          </a:p>
          <a:p>
            <a:pPr>
              <a:buClr>
                <a:schemeClr val="dk1"/>
              </a:buClr>
              <a:buSzPts val="1100"/>
            </a:pPr>
            <a:r>
              <a:rPr lang="fr-FR" sz="2201">
                <a:solidFill>
                  <a:srgbClr val="000000"/>
                </a:solidFill>
                <a:latin typeface="Roboto"/>
                <a:ea typeface="Roboto"/>
                <a:cs typeface="Roboto"/>
                <a:sym typeface="Roboto"/>
              </a:rPr>
              <a:t>Répondez directement à cette désinformation.</a:t>
            </a:r>
            <a:endParaRPr sz="2201">
              <a:solidFill>
                <a:srgbClr val="000000"/>
              </a:solidFill>
              <a:latin typeface="Roboto"/>
              <a:ea typeface="Roboto"/>
              <a:cs typeface="Roboto"/>
              <a:sym typeface="Roboto"/>
            </a:endParaRPr>
          </a:p>
          <a:p>
            <a:pPr>
              <a:buClr>
                <a:srgbClr val="000000"/>
              </a:buClr>
              <a:buSzPts val="1400"/>
            </a:pPr>
            <a:endParaRPr sz="2801">
              <a:solidFill>
                <a:srgbClr val="000000"/>
              </a:solidFill>
              <a:latin typeface="Roboto"/>
              <a:ea typeface="Roboto"/>
              <a:cs typeface="Roboto"/>
              <a:sym typeface="Roboto"/>
            </a:endParaRPr>
          </a:p>
        </p:txBody>
      </p:sp>
      <p:sp>
        <p:nvSpPr>
          <p:cNvPr id="8272" name="Google Shape;8272;p26"/>
          <p:cNvSpPr txBox="1"/>
          <p:nvPr/>
        </p:nvSpPr>
        <p:spPr>
          <a:xfrm>
            <a:off x="12278051" y="5013301"/>
            <a:ext cx="5567400" cy="1908667"/>
          </a:xfrm>
          <a:prstGeom prst="rect">
            <a:avLst/>
          </a:prstGeom>
          <a:noFill/>
          <a:ln>
            <a:noFill/>
          </a:ln>
        </p:spPr>
        <p:txBody>
          <a:bodyPr spcFirstLastPara="1" wrap="square" lIns="182850" tIns="182850" rIns="182850" bIns="182850" anchor="t" anchorCtr="0">
            <a:spAutoFit/>
          </a:bodyPr>
          <a:lstStyle/>
          <a:p>
            <a:pPr algn="ctr">
              <a:buClr>
                <a:srgbClr val="000000"/>
              </a:buClr>
              <a:buSzPts val="1400"/>
            </a:pPr>
            <a:r>
              <a:rPr lang="en" sz="2801" b="1">
                <a:solidFill>
                  <a:srgbClr val="00B050"/>
                </a:solidFill>
                <a:latin typeface="Roboto"/>
                <a:ea typeface="Roboto"/>
                <a:cs typeface="Roboto"/>
                <a:sym typeface="Roboto"/>
              </a:rPr>
              <a:t>Ignorer</a:t>
            </a:r>
            <a:endParaRPr sz="2801" b="1">
              <a:solidFill>
                <a:srgbClr val="00B050"/>
              </a:solidFill>
              <a:latin typeface="Roboto"/>
              <a:ea typeface="Roboto"/>
              <a:cs typeface="Roboto"/>
              <a:sym typeface="Roboto"/>
            </a:endParaRPr>
          </a:p>
          <a:p>
            <a:pPr>
              <a:buClr>
                <a:srgbClr val="000000"/>
              </a:buClr>
              <a:buSzPts val="1400"/>
            </a:pPr>
            <a:endParaRPr sz="2801">
              <a:solidFill>
                <a:schemeClr val="dk1"/>
              </a:solidFill>
              <a:latin typeface="Roboto"/>
              <a:ea typeface="Roboto"/>
              <a:cs typeface="Roboto"/>
              <a:sym typeface="Roboto"/>
            </a:endParaRPr>
          </a:p>
          <a:p>
            <a:pPr>
              <a:buClr>
                <a:schemeClr val="dk1"/>
              </a:buClr>
              <a:buSzPts val="1100"/>
            </a:pPr>
            <a:r>
              <a:rPr lang="fr-FR" sz="2201">
                <a:solidFill>
                  <a:schemeClr val="dk1"/>
                </a:solidFill>
                <a:latin typeface="Roboto"/>
                <a:ea typeface="Roboto"/>
                <a:cs typeface="Roboto"/>
                <a:sym typeface="Roboto"/>
              </a:rPr>
              <a:t>Se concentrer sur les priorités actuelles en matière de communication.</a:t>
            </a:r>
            <a:endParaRPr sz="2201">
              <a:solidFill>
                <a:srgbClr val="000000"/>
              </a:solidFill>
              <a:latin typeface="Roboto"/>
              <a:ea typeface="Roboto"/>
              <a:cs typeface="Roboto"/>
              <a:sym typeface="Roboto"/>
            </a:endParaRPr>
          </a:p>
        </p:txBody>
      </p:sp>
      <p:sp>
        <p:nvSpPr>
          <p:cNvPr id="8273" name="Google Shape;8273;p26"/>
          <p:cNvSpPr txBox="1"/>
          <p:nvPr/>
        </p:nvSpPr>
        <p:spPr>
          <a:xfrm>
            <a:off x="6354926" y="5013300"/>
            <a:ext cx="5567400" cy="4308940"/>
          </a:xfrm>
          <a:prstGeom prst="rect">
            <a:avLst/>
          </a:prstGeom>
          <a:noFill/>
          <a:ln>
            <a:noFill/>
          </a:ln>
        </p:spPr>
        <p:txBody>
          <a:bodyPr spcFirstLastPara="1" wrap="square" lIns="182850" tIns="182850" rIns="182850" bIns="182850" anchor="t" anchorCtr="0">
            <a:spAutoFit/>
          </a:bodyPr>
          <a:lstStyle/>
          <a:p>
            <a:pPr algn="ctr">
              <a:buClr>
                <a:srgbClr val="000000"/>
              </a:buClr>
              <a:buSzPts val="1400"/>
            </a:pPr>
            <a:r>
              <a:rPr lang="en" sz="2800" b="1" dirty="0">
                <a:solidFill>
                  <a:srgbClr val="FFC000"/>
                </a:solidFill>
                <a:latin typeface="Roboto"/>
                <a:ea typeface="Roboto"/>
                <a:cs typeface="Roboto"/>
                <a:sym typeface="Roboto"/>
              </a:rPr>
              <a:t>R</a:t>
            </a:r>
            <a:r>
              <a:rPr lang="en-US" sz="2800" b="1" dirty="0">
                <a:solidFill>
                  <a:srgbClr val="FFC000"/>
                </a:solidFill>
                <a:latin typeface="Roboto"/>
                <a:ea typeface="Roboto"/>
                <a:cs typeface="Roboto"/>
                <a:sym typeface="Roboto"/>
              </a:rPr>
              <a:t>é</a:t>
            </a:r>
            <a:r>
              <a:rPr lang="en" sz="2800" b="1" dirty="0" err="1">
                <a:solidFill>
                  <a:srgbClr val="FFC000"/>
                </a:solidFill>
                <a:latin typeface="Roboto"/>
                <a:ea typeface="Roboto"/>
                <a:cs typeface="Roboto"/>
                <a:sym typeface="Roboto"/>
              </a:rPr>
              <a:t>ponse</a:t>
            </a:r>
            <a:r>
              <a:rPr lang="en" sz="2800" b="1" dirty="0">
                <a:solidFill>
                  <a:srgbClr val="FFC000"/>
                </a:solidFill>
                <a:latin typeface="Roboto"/>
                <a:ea typeface="Roboto"/>
                <a:cs typeface="Roboto"/>
                <a:sym typeface="Roboto"/>
              </a:rPr>
              <a:t> Passive </a:t>
            </a:r>
            <a:endParaRPr sz="2801" b="1">
              <a:solidFill>
                <a:srgbClr val="FFC000"/>
              </a:solidFill>
              <a:latin typeface="Roboto"/>
              <a:ea typeface="Roboto"/>
              <a:cs typeface="Roboto"/>
              <a:sym typeface="Roboto"/>
            </a:endParaRPr>
          </a:p>
          <a:p>
            <a:pPr>
              <a:buClr>
                <a:srgbClr val="000000"/>
              </a:buClr>
              <a:buSzPts val="1400"/>
            </a:pPr>
            <a:endParaRPr sz="2801">
              <a:solidFill>
                <a:schemeClr val="dk1"/>
              </a:solidFill>
              <a:latin typeface="Roboto"/>
              <a:ea typeface="Roboto"/>
              <a:cs typeface="Roboto"/>
              <a:sym typeface="Roboto"/>
            </a:endParaRPr>
          </a:p>
          <a:p>
            <a:pPr>
              <a:buClr>
                <a:srgbClr val="000000"/>
              </a:buClr>
              <a:buSzPts val="1100"/>
            </a:pPr>
            <a:r>
              <a:rPr lang="fr-FR" sz="2000" dirty="0">
                <a:solidFill>
                  <a:schemeClr val="dk1"/>
                </a:solidFill>
                <a:latin typeface="Roboto"/>
                <a:ea typeface="Roboto"/>
                <a:cs typeface="Roboto"/>
                <a:sym typeface="Roboto"/>
              </a:rPr>
              <a:t>Préparez-vous à répondre aux questions qui vous sont directement posées et, dans certains cas, envisagez de mettre à jour les FAQ et les fiches d'information traitant des mythes et des perceptions erronées les plus courants. </a:t>
            </a:r>
            <a:endParaRPr lang="fr-FR" sz="2000" dirty="0">
              <a:solidFill>
                <a:schemeClr val="dk1"/>
              </a:solidFill>
              <a:latin typeface="Roboto"/>
              <a:ea typeface="Roboto"/>
              <a:cs typeface="Roboto"/>
            </a:endParaRPr>
          </a:p>
          <a:p>
            <a:pPr>
              <a:buClr>
                <a:srgbClr val="000000"/>
              </a:buClr>
              <a:buSzPts val="1100"/>
            </a:pPr>
            <a:endParaRPr lang="fr-FR" sz="2000" dirty="0">
              <a:solidFill>
                <a:schemeClr val="dk1"/>
              </a:solidFill>
              <a:latin typeface="Roboto"/>
              <a:ea typeface="Roboto"/>
              <a:cs typeface="Roboto"/>
            </a:endParaRPr>
          </a:p>
          <a:p>
            <a:pPr>
              <a:buClr>
                <a:srgbClr val="000000"/>
              </a:buClr>
              <a:buSzPts val="1100"/>
            </a:pPr>
            <a:r>
              <a:rPr lang="fr-FR" sz="2000" dirty="0">
                <a:solidFill>
                  <a:schemeClr val="dk1"/>
                </a:solidFill>
                <a:latin typeface="Roboto"/>
                <a:ea typeface="Roboto"/>
                <a:cs typeface="Roboto"/>
                <a:sym typeface="Roboto"/>
              </a:rPr>
              <a:t>Sinon, continuez à vous concentrer sur les priorités actuelles en matière de communication.</a:t>
            </a:r>
            <a:endParaRPr sz="2000">
              <a:solidFill>
                <a:schemeClr val="dk1"/>
              </a:solidFill>
              <a:latin typeface="Roboto"/>
              <a:ea typeface="Roboto"/>
              <a:cs typeface="Roboto"/>
            </a:endParaRPr>
          </a:p>
        </p:txBody>
      </p:sp>
      <p:sp>
        <p:nvSpPr>
          <p:cNvPr id="8274" name="Google Shape;8274;p26"/>
          <p:cNvSpPr/>
          <p:nvPr/>
        </p:nvSpPr>
        <p:spPr>
          <a:xfrm>
            <a:off x="418383" y="2752151"/>
            <a:ext cx="5567400" cy="6779940"/>
          </a:xfrm>
          <a:prstGeom prst="rect">
            <a:avLst/>
          </a:prstGeom>
          <a:noFill/>
          <a:ln w="19050" cap="flat" cmpd="sng">
            <a:solidFill>
              <a:srgbClr val="CD4125"/>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SzPts val="1400"/>
            </a:pPr>
            <a:endParaRPr sz="2801">
              <a:solidFill>
                <a:srgbClr val="000000"/>
              </a:solidFill>
              <a:latin typeface="Arial"/>
              <a:ea typeface="Arial"/>
              <a:cs typeface="Arial"/>
              <a:sym typeface="Arial"/>
            </a:endParaRPr>
          </a:p>
        </p:txBody>
      </p:sp>
      <p:sp>
        <p:nvSpPr>
          <p:cNvPr id="8275" name="Google Shape;8275;p26"/>
          <p:cNvSpPr/>
          <p:nvPr/>
        </p:nvSpPr>
        <p:spPr>
          <a:xfrm>
            <a:off x="6354101" y="2752151"/>
            <a:ext cx="5567400" cy="6843002"/>
          </a:xfrm>
          <a:prstGeom prst="rect">
            <a:avLst/>
          </a:prstGeom>
          <a:noFill/>
          <a:ln w="19050" cap="flat" cmpd="sng">
            <a:solidFill>
              <a:srgbClr val="FFD966"/>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SzPts val="1400"/>
            </a:pPr>
            <a:endParaRPr sz="2801">
              <a:solidFill>
                <a:srgbClr val="000000"/>
              </a:solidFill>
              <a:latin typeface="Arial"/>
              <a:ea typeface="Arial"/>
              <a:cs typeface="Arial"/>
              <a:sym typeface="Arial"/>
            </a:endParaRPr>
          </a:p>
        </p:txBody>
      </p:sp>
      <p:sp>
        <p:nvSpPr>
          <p:cNvPr id="8276" name="Google Shape;8276;p26"/>
          <p:cNvSpPr/>
          <p:nvPr/>
        </p:nvSpPr>
        <p:spPr>
          <a:xfrm>
            <a:off x="12289819" y="2752150"/>
            <a:ext cx="5567400" cy="6858768"/>
          </a:xfrm>
          <a:prstGeom prst="rect">
            <a:avLst/>
          </a:prstGeom>
          <a:noFill/>
          <a:ln w="19050" cap="flat" cmpd="sng">
            <a:solidFill>
              <a:srgbClr val="6AA84F"/>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SzPts val="1400"/>
            </a:pPr>
            <a:endParaRPr sz="2801">
              <a:solidFill>
                <a:srgbClr val="000000"/>
              </a:solidFill>
              <a:latin typeface="Arial"/>
              <a:ea typeface="Arial"/>
              <a:cs typeface="Arial"/>
              <a:sym typeface="Arial"/>
            </a:endParaRPr>
          </a:p>
        </p:txBody>
      </p:sp>
      <p:pic>
        <p:nvPicPr>
          <p:cNvPr id="8277" name="Google Shape;8277;p26"/>
          <p:cNvPicPr preferRelativeResize="0"/>
          <p:nvPr/>
        </p:nvPicPr>
        <p:blipFill rotWithShape="1">
          <a:blip r:embed="rId3">
            <a:alphaModFix/>
          </a:blip>
          <a:srcRect/>
          <a:stretch/>
        </p:blipFill>
        <p:spPr>
          <a:xfrm>
            <a:off x="15384248" y="9183103"/>
            <a:ext cx="2740050" cy="1080602"/>
          </a:xfrm>
          <a:prstGeom prst="rect">
            <a:avLst/>
          </a:prstGeom>
          <a:noFill/>
          <a:ln>
            <a:noFill/>
          </a:ln>
        </p:spPr>
      </p:pic>
      <p:sp>
        <p:nvSpPr>
          <p:cNvPr id="8278" name="Google Shape;8278;p26"/>
          <p:cNvSpPr txBox="1"/>
          <p:nvPr/>
        </p:nvSpPr>
        <p:spPr>
          <a:xfrm>
            <a:off x="-2" y="231152"/>
            <a:ext cx="15384246" cy="1292601"/>
          </a:xfrm>
          <a:prstGeom prst="rect">
            <a:avLst/>
          </a:prstGeom>
          <a:noFill/>
          <a:ln>
            <a:noFill/>
          </a:ln>
        </p:spPr>
        <p:txBody>
          <a:bodyPr spcFirstLastPara="1" wrap="square" lIns="182850" tIns="182850" rIns="182850" bIns="182850" anchor="t" anchorCtr="0">
            <a:spAutoFit/>
          </a:bodyPr>
          <a:lstStyle/>
          <a:p>
            <a:pPr>
              <a:buClr>
                <a:srgbClr val="000000"/>
              </a:buClr>
              <a:buSzPts val="1800"/>
            </a:pPr>
            <a:r>
              <a:rPr lang="fr-FR" sz="3600" b="1">
                <a:solidFill>
                  <a:srgbClr val="0B4663"/>
                </a:solidFill>
                <a:latin typeface="Roboto"/>
                <a:ea typeface="Roboto"/>
                <a:cs typeface="Roboto"/>
                <a:sym typeface="Roboto"/>
              </a:rPr>
              <a:t>Établir/renforcer les plateformes d'écoute sociale dans les </a:t>
            </a:r>
            <a:r>
              <a:rPr lang="en" sz="3600" b="1">
                <a:solidFill>
                  <a:srgbClr val="0B4663"/>
                </a:solidFill>
                <a:latin typeface="Roboto"/>
                <a:ea typeface="Roboto"/>
                <a:cs typeface="Roboto"/>
                <a:sym typeface="Roboto"/>
              </a:rPr>
              <a:t>bureux pays</a:t>
            </a:r>
            <a:endParaRPr sz="2801">
              <a:solidFill>
                <a:srgbClr val="000000"/>
              </a:solidFill>
              <a:latin typeface="Arial"/>
              <a:ea typeface="Arial"/>
              <a:cs typeface="Arial"/>
              <a:sym typeface="Arial"/>
            </a:endParaRPr>
          </a:p>
          <a:p>
            <a:pPr>
              <a:buClr>
                <a:srgbClr val="000000"/>
              </a:buClr>
              <a:buSzPts val="1200"/>
            </a:pPr>
            <a:r>
              <a:rPr lang="fr-FR" sz="2400" i="1">
                <a:solidFill>
                  <a:srgbClr val="0B4663"/>
                </a:solidFill>
                <a:latin typeface="Roboto Light"/>
                <a:ea typeface="Roboto Light"/>
                <a:cs typeface="Roboto Light"/>
                <a:sym typeface="Roboto Light"/>
              </a:rPr>
              <a:t>Conseils pratiques pour la communication des risques</a:t>
            </a:r>
            <a:endParaRPr sz="2400" i="1">
              <a:solidFill>
                <a:srgbClr val="0B4663"/>
              </a:solidFill>
              <a:latin typeface="Roboto Light"/>
              <a:ea typeface="Roboto Light"/>
              <a:cs typeface="Roboto Light"/>
              <a:sym typeface="Roboto Light"/>
            </a:endParaRPr>
          </a:p>
        </p:txBody>
      </p:sp>
      <p:sp>
        <p:nvSpPr>
          <p:cNvPr id="8279" name="Google Shape;8279;p26"/>
          <p:cNvSpPr txBox="1">
            <a:spLocks noGrp="1"/>
          </p:cNvSpPr>
          <p:nvPr>
            <p:ph type="sldNum" idx="12"/>
          </p:nvPr>
        </p:nvSpPr>
        <p:spPr>
          <a:xfrm>
            <a:off x="17" y="9476484"/>
            <a:ext cx="1097400" cy="787200"/>
          </a:xfrm>
          <a:prstGeom prst="rect">
            <a:avLst/>
          </a:prstGeom>
          <a:noFill/>
          <a:ln>
            <a:noFill/>
          </a:ln>
        </p:spPr>
        <p:txBody>
          <a:bodyPr spcFirstLastPara="1" vert="horz" wrap="square" lIns="182850" tIns="182850" rIns="182850" bIns="182850" rtlCol="0" anchor="ctr" anchorCtr="0">
            <a:noAutofit/>
          </a:bodyPr>
          <a:lstStyle/>
          <a:p>
            <a:pPr>
              <a:buSzPts val="1000"/>
            </a:pPr>
            <a:fld id="{00000000-1234-1234-1234-123412341234}" type="slidenum">
              <a:rPr lang="en"/>
              <a:pPr>
                <a:buSzPts val="1000"/>
              </a:pPr>
              <a:t>54</a:t>
            </a:fld>
            <a:endParaRPr/>
          </a:p>
        </p:txBody>
      </p:sp>
    </p:spTree>
    <p:extLst>
      <p:ext uri="{BB962C8B-B14F-4D97-AF65-F5344CB8AC3E}">
        <p14:creationId xmlns:p14="http://schemas.microsoft.com/office/powerpoint/2010/main" val="30428126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4F8CA0-8864-4AF8-BD22-101E0E5D9069}"/>
              </a:ext>
            </a:extLst>
          </p:cNvPr>
          <p:cNvPicPr>
            <a:picLocks noChangeAspect="1"/>
          </p:cNvPicPr>
          <p:nvPr/>
        </p:nvPicPr>
        <p:blipFill rotWithShape="1">
          <a:blip r:embed="rId2"/>
          <a:srcRect l="8971" t="17928" r="10176" b="14802"/>
          <a:stretch/>
        </p:blipFill>
        <p:spPr>
          <a:xfrm>
            <a:off x="511445" y="327530"/>
            <a:ext cx="17086881" cy="9477381"/>
          </a:xfrm>
          <a:prstGeom prst="rect">
            <a:avLst/>
          </a:prstGeom>
        </p:spPr>
      </p:pic>
      <p:sp>
        <p:nvSpPr>
          <p:cNvPr id="2" name="Rectangle 1"/>
          <p:cNvSpPr/>
          <p:nvPr/>
        </p:nvSpPr>
        <p:spPr>
          <a:xfrm>
            <a:off x="762000" y="952500"/>
            <a:ext cx="5029200" cy="7315200"/>
          </a:xfrm>
          <a:prstGeom prst="rect">
            <a:avLst/>
          </a:prstGeom>
          <a:solidFill>
            <a:schemeClr val="bg1"/>
          </a:solidFill>
        </p:spPr>
        <p:txBody>
          <a:bodyPr wrap="square">
            <a:spAutoFit/>
          </a:bodyPr>
          <a:lstStyle/>
          <a:p>
            <a:pPr marR="0">
              <a:lnSpc>
                <a:spcPct val="107000"/>
              </a:lnSpc>
              <a:spcBef>
                <a:spcPts val="0"/>
              </a:spcBef>
              <a:spcAft>
                <a:spcPts val="800"/>
              </a:spcAft>
            </a:pPr>
            <a:r>
              <a:rPr lang="en-US" sz="3600" b="1" err="1">
                <a:solidFill>
                  <a:srgbClr val="29B9A0"/>
                </a:solidFill>
                <a:latin typeface="Calibri" panose="020F0502020204030204" pitchFamily="34" charset="0"/>
                <a:ea typeface="Calibri" panose="020F0502020204030204" pitchFamily="34" charset="0"/>
                <a:cs typeface="Times New Roman" panose="02020603050405020304" pitchFamily="18" charset="0"/>
              </a:rPr>
              <a:t>R</a:t>
            </a:r>
            <a:r>
              <a:rPr lang="en-US" sz="3600" b="1" err="1">
                <a:solidFill>
                  <a:srgbClr val="29B9A0"/>
                </a:solidFill>
                <a:latin typeface="Calibri" panose="020F0502020204030204" pitchFamily="34" charset="0"/>
                <a:ea typeface="Calibri" panose="020F0502020204030204" pitchFamily="34" charset="0"/>
                <a:cs typeface="Calibri" panose="020F0502020204030204" pitchFamily="34" charset="0"/>
              </a:rPr>
              <a:t>é</a:t>
            </a:r>
            <a:r>
              <a:rPr lang="en-US" sz="3600" b="1" err="1">
                <a:solidFill>
                  <a:srgbClr val="29B9A0"/>
                </a:solidFill>
                <a:latin typeface="Calibri" panose="020F0502020204030204" pitchFamily="34" charset="0"/>
                <a:ea typeface="Calibri" panose="020F0502020204030204" pitchFamily="34" charset="0"/>
                <a:cs typeface="Times New Roman" panose="02020603050405020304" pitchFamily="18" charset="0"/>
              </a:rPr>
              <a:t>sultat</a:t>
            </a:r>
            <a:r>
              <a:rPr lang="en-US" sz="3600" b="1">
                <a:solidFill>
                  <a:srgbClr val="29B9A0"/>
                </a:solidFill>
                <a:latin typeface="Calibri" panose="020F0502020204030204" pitchFamily="34" charset="0"/>
                <a:ea typeface="Calibri" panose="020F0502020204030204" pitchFamily="34" charset="0"/>
                <a:cs typeface="Times New Roman" panose="02020603050405020304" pitchFamily="18" charset="0"/>
              </a:rPr>
              <a:t> 1</a:t>
            </a:r>
          </a:p>
          <a:p>
            <a:pPr>
              <a:lnSpc>
                <a:spcPct val="107000"/>
              </a:lnSpc>
              <a:spcAft>
                <a:spcPts val="800"/>
              </a:spcAft>
            </a:pPr>
            <a:r>
              <a:rPr lang="en-US" sz="2800">
                <a:latin typeface="Calibri" panose="020F0502020204030204" pitchFamily="34" charset="0"/>
                <a:ea typeface="Calibri" panose="020F0502020204030204" pitchFamily="34" charset="0"/>
                <a:cs typeface="Times New Roman" panose="02020603050405020304" pitchFamily="18" charset="0"/>
              </a:rPr>
              <a:t>Les </a:t>
            </a:r>
            <a:r>
              <a:rPr lang="en-US" sz="2800" err="1">
                <a:latin typeface="Calibri" panose="020F0502020204030204" pitchFamily="34" charset="0"/>
                <a:ea typeface="Calibri" panose="020F0502020204030204" pitchFamily="34" charset="0"/>
                <a:cs typeface="Times New Roman" panose="02020603050405020304" pitchFamily="18" charset="0"/>
              </a:rPr>
              <a:t>informations</a:t>
            </a:r>
            <a:r>
              <a:rPr lang="en-US" sz="2800">
                <a:latin typeface="Calibri" panose="020F0502020204030204" pitchFamily="34" charset="0"/>
                <a:ea typeface="Calibri" panose="020F0502020204030204" pitchFamily="34" charset="0"/>
                <a:cs typeface="Times New Roman" panose="02020603050405020304" pitchFamily="18" charset="0"/>
              </a:rPr>
              <a:t> </a:t>
            </a:r>
            <a:r>
              <a:rPr lang="en-US" sz="2800" err="1">
                <a:latin typeface="Calibri" panose="020F0502020204030204" pitchFamily="34" charset="0"/>
                <a:ea typeface="Calibri" panose="020F0502020204030204" pitchFamily="34" charset="0"/>
                <a:cs typeface="Times New Roman" panose="02020603050405020304" pitchFamily="18" charset="0"/>
              </a:rPr>
              <a:t>sont</a:t>
            </a:r>
            <a:r>
              <a:rPr lang="en-US" sz="2800">
                <a:latin typeface="Calibri" panose="020F0502020204030204" pitchFamily="34" charset="0"/>
                <a:ea typeface="Calibri" panose="020F0502020204030204" pitchFamily="34" charset="0"/>
                <a:cs typeface="Times New Roman" panose="02020603050405020304" pitchFamily="18" charset="0"/>
              </a:rPr>
              <a:t> </a:t>
            </a:r>
            <a:r>
              <a:rPr lang="en-US" sz="2800" err="1">
                <a:latin typeface="Calibri" panose="020F0502020204030204" pitchFamily="34" charset="0"/>
                <a:ea typeface="Calibri" panose="020F0502020204030204" pitchFamily="34" charset="0"/>
                <a:cs typeface="Times New Roman" panose="02020603050405020304" pitchFamily="18" charset="0"/>
              </a:rPr>
              <a:t>organisées</a:t>
            </a:r>
            <a:r>
              <a:rPr lang="en-US" sz="2800">
                <a:latin typeface="Calibri" panose="020F0502020204030204" pitchFamily="34" charset="0"/>
                <a:ea typeface="Calibri" panose="020F0502020204030204" pitchFamily="34" charset="0"/>
                <a:cs typeface="Times New Roman" panose="02020603050405020304" pitchFamily="18" charset="0"/>
              </a:rPr>
              <a:t> </a:t>
            </a:r>
            <a:r>
              <a:rPr lang="en-US" sz="2800" err="1">
                <a:latin typeface="Calibri" panose="020F0502020204030204" pitchFamily="34" charset="0"/>
                <a:ea typeface="Calibri" panose="020F0502020204030204" pitchFamily="34" charset="0"/>
                <a:cs typeface="Times New Roman" panose="02020603050405020304" pitchFamily="18" charset="0"/>
              </a:rPr>
              <a:t>en</a:t>
            </a:r>
            <a:r>
              <a:rPr lang="en-US" sz="2800">
                <a:latin typeface="Calibri" panose="020F0502020204030204" pitchFamily="34" charset="0"/>
                <a:ea typeface="Calibri" panose="020F0502020204030204" pitchFamily="34" charset="0"/>
                <a:cs typeface="Times New Roman" panose="02020603050405020304" pitchFamily="18" charset="0"/>
              </a:rPr>
              <a:t> </a:t>
            </a:r>
            <a:r>
              <a:rPr lang="en-US" sz="2800" err="1">
                <a:latin typeface="Calibri" panose="020F0502020204030204" pitchFamily="34" charset="0"/>
                <a:ea typeface="Calibri" panose="020F0502020204030204" pitchFamily="34" charset="0"/>
                <a:cs typeface="Times New Roman" panose="02020603050405020304" pitchFamily="18" charset="0"/>
              </a:rPr>
              <a:t>thèmes</a:t>
            </a:r>
            <a:r>
              <a:rPr lang="en-US" sz="2800">
                <a:latin typeface="Calibri" panose="020F0502020204030204" pitchFamily="34" charset="0"/>
                <a:ea typeface="Calibri" panose="020F0502020204030204" pitchFamily="34" charset="0"/>
                <a:cs typeface="Times New Roman" panose="02020603050405020304" pitchFamily="18" charset="0"/>
              </a:rPr>
              <a:t> </a:t>
            </a:r>
            <a:r>
              <a:rPr lang="en-US" sz="2800" err="1">
                <a:latin typeface="Calibri" panose="020F0502020204030204" pitchFamily="34" charset="0"/>
                <a:ea typeface="Calibri" panose="020F0502020204030204" pitchFamily="34" charset="0"/>
                <a:cs typeface="Times New Roman" panose="02020603050405020304" pitchFamily="18" charset="0"/>
              </a:rPr>
              <a:t>clés</a:t>
            </a:r>
            <a:r>
              <a:rPr lang="en-US" sz="2800">
                <a:latin typeface="Calibri" panose="020F0502020204030204" pitchFamily="34" charset="0"/>
                <a:ea typeface="Calibri" panose="020F0502020204030204" pitchFamily="34" charset="0"/>
                <a:cs typeface="Times New Roman" panose="02020603050405020304" pitchFamily="18" charset="0"/>
              </a:rPr>
              <a:t> pour donner aux </a:t>
            </a:r>
            <a:r>
              <a:rPr lang="en-US" sz="2800" err="1">
                <a:latin typeface="Calibri" panose="020F0502020204030204" pitchFamily="34" charset="0"/>
                <a:ea typeface="Calibri" panose="020F0502020204030204" pitchFamily="34" charset="0"/>
                <a:cs typeface="Times New Roman" panose="02020603050405020304" pitchFamily="18" charset="0"/>
              </a:rPr>
              <a:t>décideurs</a:t>
            </a:r>
            <a:r>
              <a:rPr lang="en-US" sz="2800">
                <a:latin typeface="Calibri" panose="020F0502020204030204" pitchFamily="34" charset="0"/>
                <a:ea typeface="Calibri" panose="020F0502020204030204" pitchFamily="34" charset="0"/>
                <a:cs typeface="Times New Roman" panose="02020603050405020304" pitchFamily="18" charset="0"/>
              </a:rPr>
              <a:t> un </a:t>
            </a:r>
            <a:r>
              <a:rPr lang="en-US" sz="2800" err="1">
                <a:latin typeface="Calibri" panose="020F0502020204030204" pitchFamily="34" charset="0"/>
                <a:ea typeface="Calibri" panose="020F0502020204030204" pitchFamily="34" charset="0"/>
                <a:cs typeface="Times New Roman" panose="02020603050405020304" pitchFamily="18" charset="0"/>
              </a:rPr>
              <a:t>contexte</a:t>
            </a:r>
            <a:r>
              <a:rPr lang="en-US" sz="2800">
                <a:latin typeface="Calibri" panose="020F0502020204030204" pitchFamily="34" charset="0"/>
                <a:ea typeface="Calibri" panose="020F0502020204030204" pitchFamily="34" charset="0"/>
                <a:cs typeface="Times New Roman" panose="02020603050405020304" pitchFamily="18" charset="0"/>
              </a:rPr>
              <a:t> </a:t>
            </a:r>
            <a:r>
              <a:rPr lang="en-US" sz="2800" err="1">
                <a:latin typeface="Calibri" panose="020F0502020204030204" pitchFamily="34" charset="0"/>
                <a:ea typeface="Calibri" panose="020F0502020204030204" pitchFamily="34" charset="0"/>
                <a:cs typeface="Times New Roman" panose="02020603050405020304" pitchFamily="18" charset="0"/>
              </a:rPr>
              <a:t>immédiat</a:t>
            </a:r>
            <a:r>
              <a:rPr lang="en-US" sz="2800">
                <a:latin typeface="Calibri" panose="020F0502020204030204" pitchFamily="34" charset="0"/>
                <a:ea typeface="Calibri" panose="020F0502020204030204" pitchFamily="34" charset="0"/>
                <a:cs typeface="Times New Roman" panose="02020603050405020304" pitchFamily="18" charset="0"/>
              </a:rPr>
              <a:t> et </a:t>
            </a:r>
            <a:r>
              <a:rPr lang="en-US" sz="2800" err="1">
                <a:latin typeface="Calibri" panose="020F0502020204030204" pitchFamily="34" charset="0"/>
                <a:ea typeface="Calibri" panose="020F0502020204030204" pitchFamily="34" charset="0"/>
                <a:cs typeface="Times New Roman" panose="02020603050405020304" pitchFamily="18" charset="0"/>
              </a:rPr>
              <a:t>spécifique</a:t>
            </a:r>
            <a:r>
              <a:rPr lang="en-US" sz="2800">
                <a:latin typeface="Calibri" panose="020F0502020204030204" pitchFamily="34" charset="0"/>
                <a:ea typeface="Calibri" panose="020F0502020204030204" pitchFamily="34" charset="0"/>
                <a:cs typeface="Times New Roman" panose="02020603050405020304" pitchFamily="18" charset="0"/>
              </a:rPr>
              <a:t>, </a:t>
            </a:r>
            <a:r>
              <a:rPr lang="en-US" sz="2800" err="1">
                <a:latin typeface="Calibri" panose="020F0502020204030204" pitchFamily="34" charset="0"/>
                <a:ea typeface="Calibri" panose="020F0502020204030204" pitchFamily="34" charset="0"/>
                <a:cs typeface="Times New Roman" panose="02020603050405020304" pitchFamily="18" charset="0"/>
              </a:rPr>
              <a:t>notamment</a:t>
            </a:r>
            <a:r>
              <a:rPr lang="en-US" sz="2800">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buFont typeface="Symbol" panose="05050102010706020507" pitchFamily="18" charset="2"/>
              <a:buChar char=""/>
            </a:pPr>
            <a:r>
              <a:rPr lang="en-US" sz="2800">
                <a:latin typeface="Calibri" panose="020F0502020204030204" pitchFamily="34" charset="0"/>
                <a:ea typeface="Calibri" panose="020F0502020204030204" pitchFamily="34" charset="0"/>
                <a:cs typeface="Times New Roman" panose="02020603050405020304" pitchFamily="18" charset="0"/>
              </a:rPr>
              <a:t>Tweets </a:t>
            </a:r>
            <a:r>
              <a:rPr lang="en-US" sz="2800" err="1">
                <a:latin typeface="Calibri" panose="020F0502020204030204" pitchFamily="34" charset="0"/>
                <a:ea typeface="Calibri" panose="020F0502020204030204" pitchFamily="34" charset="0"/>
                <a:cs typeface="Times New Roman" panose="02020603050405020304" pitchFamily="18" charset="0"/>
              </a:rPr>
              <a:t>populaires</a:t>
            </a:r>
            <a:endParaRPr lang="en-US" sz="280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buFont typeface="Symbol" panose="05050102010706020507" pitchFamily="18" charset="2"/>
              <a:buChar char=""/>
            </a:pPr>
            <a:endParaRPr lang="en-US" sz="280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buFont typeface="Symbol" panose="05050102010706020507" pitchFamily="18" charset="2"/>
              <a:buChar char=""/>
            </a:pPr>
            <a:r>
              <a:rPr lang="en-US" sz="2800" err="1">
                <a:latin typeface="Calibri" panose="020F0502020204030204" pitchFamily="34" charset="0"/>
                <a:ea typeface="Calibri" panose="020F0502020204030204" pitchFamily="34" charset="0"/>
                <a:cs typeface="Times New Roman" panose="02020603050405020304" pitchFamily="18" charset="0"/>
              </a:rPr>
              <a:t>Nuage</a:t>
            </a:r>
            <a:r>
              <a:rPr lang="en-US" sz="2800">
                <a:latin typeface="Calibri" panose="020F0502020204030204" pitchFamily="34" charset="0"/>
                <a:ea typeface="Calibri" panose="020F0502020204030204" pitchFamily="34" charset="0"/>
                <a:cs typeface="Times New Roman" panose="02020603050405020304" pitchFamily="18" charset="0"/>
              </a:rPr>
              <a:t> de hashtags</a:t>
            </a:r>
          </a:p>
          <a:p>
            <a:pPr marL="342900" marR="0" lvl="0" indent="-342900">
              <a:lnSpc>
                <a:spcPct val="107000"/>
              </a:lnSpc>
              <a:spcBef>
                <a:spcPts val="0"/>
              </a:spcBef>
              <a:buFont typeface="Symbol" panose="05050102010706020507" pitchFamily="18" charset="2"/>
              <a:buChar char=""/>
            </a:pPr>
            <a:endParaRPr lang="en-US" sz="280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buFont typeface="Symbol" panose="05050102010706020507" pitchFamily="18" charset="2"/>
              <a:buChar char=""/>
            </a:pPr>
            <a:r>
              <a:rPr lang="en-US" sz="2800" err="1">
                <a:latin typeface="Calibri" panose="020F0502020204030204" pitchFamily="34" charset="0"/>
                <a:ea typeface="Calibri" panose="020F0502020204030204" pitchFamily="34" charset="0"/>
                <a:cs typeface="Times New Roman" panose="02020603050405020304" pitchFamily="18" charset="0"/>
              </a:rPr>
              <a:t>Nuage</a:t>
            </a:r>
            <a:r>
              <a:rPr lang="en-US" sz="2800">
                <a:latin typeface="Calibri" panose="020F0502020204030204" pitchFamily="34" charset="0"/>
                <a:ea typeface="Calibri" panose="020F0502020204030204" pitchFamily="34" charset="0"/>
                <a:cs typeface="Times New Roman" panose="02020603050405020304" pitchFamily="18" charset="0"/>
              </a:rPr>
              <a:t> de mots</a:t>
            </a:r>
          </a:p>
          <a:p>
            <a:pPr marL="342900" marR="0" lvl="0" indent="-342900">
              <a:lnSpc>
                <a:spcPct val="107000"/>
              </a:lnSpc>
              <a:spcBef>
                <a:spcPts val="0"/>
              </a:spcBef>
              <a:buFont typeface="Symbol" panose="05050102010706020507" pitchFamily="18" charset="2"/>
              <a:buChar char=""/>
            </a:pPr>
            <a:endParaRPr lang="en-US" sz="280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buFont typeface="Symbol" panose="05050102010706020507" pitchFamily="18" charset="2"/>
              <a:buChar char=""/>
            </a:pPr>
            <a:r>
              <a:rPr lang="en-US" sz="2800" err="1">
                <a:latin typeface="Calibri" panose="020F0502020204030204" pitchFamily="34" charset="0"/>
                <a:ea typeface="Calibri" panose="020F0502020204030204" pitchFamily="34" charset="0"/>
                <a:cs typeface="Times New Roman" panose="02020603050405020304" pitchFamily="18" charset="0"/>
              </a:rPr>
              <a:t>Principaux</a:t>
            </a:r>
            <a:r>
              <a:rPr lang="en-US" sz="2800">
                <a:latin typeface="Calibri" panose="020F0502020204030204" pitchFamily="34" charset="0"/>
                <a:ea typeface="Calibri" panose="020F0502020204030204" pitchFamily="34" charset="0"/>
                <a:cs typeface="Times New Roman" panose="02020603050405020304" pitchFamily="18" charset="0"/>
              </a:rPr>
              <a:t> auteurs</a:t>
            </a:r>
          </a:p>
          <a:p>
            <a:pPr marL="742950" marR="0" indent="-285750">
              <a:lnSpc>
                <a:spcPct val="107000"/>
              </a:lnSpc>
              <a:spcBef>
                <a:spcPts val="0"/>
              </a:spcBef>
              <a:buFont typeface="Arial" panose="020B0604020202020204" pitchFamily="34" charset="0"/>
              <a:buChar char="•"/>
            </a:pPr>
            <a:r>
              <a:rPr lang="en-US" sz="2800">
                <a:latin typeface="Calibri" panose="020F0502020204030204" pitchFamily="34" charset="0"/>
                <a:ea typeface="Calibri" panose="020F0502020204030204" pitchFamily="34" charset="0"/>
                <a:cs typeface="Times New Roman" panose="02020603050405020304" pitchFamily="18" charset="0"/>
              </a:rPr>
              <a:t>Par mention</a:t>
            </a:r>
          </a:p>
          <a:p>
            <a:pPr marL="742950" marR="0" indent="-285750">
              <a:lnSpc>
                <a:spcPct val="107000"/>
              </a:lnSpc>
              <a:spcBef>
                <a:spcPts val="0"/>
              </a:spcBef>
              <a:buFont typeface="Arial" panose="020B0604020202020204" pitchFamily="34" charset="0"/>
              <a:buChar char="•"/>
            </a:pPr>
            <a:r>
              <a:rPr lang="en-US" sz="2800">
                <a:latin typeface="Calibri" panose="020F0502020204030204" pitchFamily="34" charset="0"/>
                <a:ea typeface="Calibri" panose="020F0502020204030204" pitchFamily="34" charset="0"/>
                <a:cs typeface="Times New Roman" panose="02020603050405020304" pitchFamily="18" charset="0"/>
              </a:rPr>
              <a:t>Par influence</a:t>
            </a:r>
            <a:endParaRPr lang="en-US" sz="2800"/>
          </a:p>
        </p:txBody>
      </p:sp>
    </p:spTree>
    <p:extLst>
      <p:ext uri="{BB962C8B-B14F-4D97-AF65-F5344CB8AC3E}">
        <p14:creationId xmlns:p14="http://schemas.microsoft.com/office/powerpoint/2010/main" val="34899962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1A78C5-1F74-493A-BF8C-8918A6A73C12}"/>
              </a:ext>
            </a:extLst>
          </p:cNvPr>
          <p:cNvPicPr>
            <a:picLocks noChangeAspect="1"/>
          </p:cNvPicPr>
          <p:nvPr/>
        </p:nvPicPr>
        <p:blipFill rotWithShape="1">
          <a:blip r:embed="rId2"/>
          <a:srcRect l="9272" t="17778" r="9925" b="16082"/>
          <a:stretch/>
        </p:blipFill>
        <p:spPr>
          <a:xfrm>
            <a:off x="674177" y="396122"/>
            <a:ext cx="16652927" cy="9087179"/>
          </a:xfrm>
          <a:prstGeom prst="rect">
            <a:avLst/>
          </a:prstGeom>
        </p:spPr>
      </p:pic>
      <p:sp>
        <p:nvSpPr>
          <p:cNvPr id="4" name="Rectangle 3"/>
          <p:cNvSpPr/>
          <p:nvPr/>
        </p:nvSpPr>
        <p:spPr>
          <a:xfrm>
            <a:off x="688032" y="876300"/>
            <a:ext cx="6019800" cy="7048083"/>
          </a:xfrm>
          <a:prstGeom prst="rect">
            <a:avLst/>
          </a:prstGeom>
          <a:solidFill>
            <a:schemeClr val="bg1"/>
          </a:solidFill>
        </p:spPr>
        <p:txBody>
          <a:bodyPr wrap="square">
            <a:spAutoFit/>
          </a:bodyPr>
          <a:lstStyle/>
          <a:p>
            <a:r>
              <a:rPr lang="en-US" sz="3600" b="1" err="1">
                <a:solidFill>
                  <a:srgbClr val="29B9A0"/>
                </a:solidFill>
              </a:rPr>
              <a:t>Résultat</a:t>
            </a:r>
            <a:r>
              <a:rPr lang="en-US" sz="3600" b="1">
                <a:solidFill>
                  <a:srgbClr val="29B9A0"/>
                </a:solidFill>
              </a:rPr>
              <a:t> 1</a:t>
            </a:r>
          </a:p>
          <a:p>
            <a:pPr marL="457200" lvl="0" indent="-457200">
              <a:buFont typeface="Arial" panose="020B0604020202020204" pitchFamily="34" charset="0"/>
              <a:buChar char="•"/>
            </a:pPr>
            <a:endParaRPr lang="en-US" sz="3200"/>
          </a:p>
          <a:p>
            <a:pPr marL="457200" lvl="0" indent="-457200">
              <a:buFont typeface="Arial" panose="020B0604020202020204" pitchFamily="34" charset="0"/>
              <a:buChar char="•"/>
            </a:pPr>
            <a:r>
              <a:rPr lang="en-US" sz="3200"/>
              <a:t>Les </a:t>
            </a:r>
            <a:r>
              <a:rPr lang="en-US" sz="3200" err="1"/>
              <a:t>thèmes</a:t>
            </a:r>
            <a:r>
              <a:rPr lang="en-US" sz="3200"/>
              <a:t> de conversation </a:t>
            </a:r>
            <a:r>
              <a:rPr lang="en-US" sz="3200" err="1"/>
              <a:t>sont</a:t>
            </a:r>
            <a:r>
              <a:rPr lang="en-US" sz="3200"/>
              <a:t> </a:t>
            </a:r>
            <a:r>
              <a:rPr lang="en-US" sz="3200" err="1"/>
              <a:t>codés</a:t>
            </a:r>
            <a:r>
              <a:rPr lang="en-US" sz="3200"/>
              <a:t> et </a:t>
            </a:r>
            <a:r>
              <a:rPr lang="en-US" sz="3200" err="1"/>
              <a:t>visualisés</a:t>
            </a:r>
            <a:r>
              <a:rPr lang="en-US" sz="3200"/>
              <a:t> à </a:t>
            </a:r>
            <a:r>
              <a:rPr lang="en-US" sz="3200" err="1"/>
              <a:t>l'aide</a:t>
            </a:r>
            <a:r>
              <a:rPr lang="en-US" sz="3200"/>
              <a:t> </a:t>
            </a:r>
            <a:r>
              <a:rPr lang="en-US" sz="3200" err="1"/>
              <a:t>d'indicateurs</a:t>
            </a:r>
            <a:r>
              <a:rPr lang="en-US" sz="3200"/>
              <a:t> </a:t>
            </a:r>
            <a:r>
              <a:rPr lang="en-US" sz="3200" err="1"/>
              <a:t>clés</a:t>
            </a:r>
            <a:r>
              <a:rPr lang="en-US" sz="3200"/>
              <a:t>.</a:t>
            </a:r>
          </a:p>
          <a:p>
            <a:pPr marL="457200" indent="-457200">
              <a:buFont typeface="Arial" panose="020B0604020202020204" pitchFamily="34" charset="0"/>
              <a:buChar char="•"/>
            </a:pPr>
            <a:endParaRPr lang="en-US" sz="3200"/>
          </a:p>
          <a:p>
            <a:pPr marL="457200" indent="-457200">
              <a:buFont typeface="Arial" panose="020B0604020202020204" pitchFamily="34" charset="0"/>
              <a:buChar char="•"/>
            </a:pPr>
            <a:r>
              <a:rPr lang="en-US" sz="3200"/>
              <a:t>Les articles </a:t>
            </a:r>
            <a:r>
              <a:rPr lang="en-US" sz="3200" err="1"/>
              <a:t>d’actualité</a:t>
            </a:r>
            <a:r>
              <a:rPr lang="en-US" sz="3200"/>
              <a:t> </a:t>
            </a:r>
            <a:r>
              <a:rPr lang="en-US" sz="3200" err="1"/>
              <a:t>liés</a:t>
            </a:r>
            <a:r>
              <a:rPr lang="en-US" sz="3200"/>
              <a:t> au </a:t>
            </a:r>
            <a:r>
              <a:rPr lang="en-US" sz="3200" err="1"/>
              <a:t>thème</a:t>
            </a:r>
            <a:r>
              <a:rPr lang="en-US" sz="3200"/>
              <a:t> </a:t>
            </a:r>
            <a:r>
              <a:rPr lang="en-US" sz="3200" err="1"/>
              <a:t>sont</a:t>
            </a:r>
            <a:r>
              <a:rPr lang="en-US" sz="3200"/>
              <a:t> </a:t>
            </a:r>
            <a:r>
              <a:rPr lang="en-US" sz="3200" err="1"/>
              <a:t>liés</a:t>
            </a:r>
            <a:r>
              <a:rPr lang="en-US" sz="3200"/>
              <a:t> au tableau de </a:t>
            </a:r>
            <a:r>
              <a:rPr lang="en-US" sz="3200" err="1"/>
              <a:t>bord</a:t>
            </a:r>
            <a:r>
              <a:rPr lang="en-US" sz="3200"/>
              <a:t> et </a:t>
            </a:r>
            <a:r>
              <a:rPr lang="en-US" sz="3200" err="1"/>
              <a:t>classés</a:t>
            </a:r>
            <a:r>
              <a:rPr lang="en-US" sz="3200"/>
              <a:t> par </a:t>
            </a:r>
            <a:r>
              <a:rPr lang="en-US" sz="3200" err="1"/>
              <a:t>nombre</a:t>
            </a:r>
            <a:r>
              <a:rPr lang="en-US" sz="3200"/>
              <a:t> total de mentions, pendant la </a:t>
            </a:r>
            <a:r>
              <a:rPr lang="en-US" sz="3200" err="1"/>
              <a:t>période</a:t>
            </a:r>
            <a:r>
              <a:rPr lang="en-US" sz="3200"/>
              <a:t> </a:t>
            </a:r>
            <a:r>
              <a:rPr lang="en-US" sz="3200" err="1"/>
              <a:t>considérée</a:t>
            </a:r>
            <a:r>
              <a:rPr lang="en-US" sz="3200"/>
              <a:t>, </a:t>
            </a:r>
            <a:r>
              <a:rPr lang="en-US" sz="3200" err="1"/>
              <a:t>afin</a:t>
            </a:r>
            <a:r>
              <a:rPr lang="en-US" sz="3200"/>
              <a:t> que les pays </a:t>
            </a:r>
            <a:r>
              <a:rPr lang="en-US" sz="3200" err="1"/>
              <a:t>puissent</a:t>
            </a:r>
            <a:r>
              <a:rPr lang="en-US" sz="3200"/>
              <a:t> </a:t>
            </a:r>
            <a:r>
              <a:rPr lang="en-US" sz="3200" err="1"/>
              <a:t>facilement</a:t>
            </a:r>
            <a:r>
              <a:rPr lang="en-US" sz="3200"/>
              <a:t> identifier les </a:t>
            </a:r>
            <a:r>
              <a:rPr lang="en-US" sz="3200" err="1"/>
              <a:t>récits</a:t>
            </a:r>
            <a:r>
              <a:rPr lang="en-US" sz="3200"/>
              <a:t> qui </a:t>
            </a:r>
            <a:r>
              <a:rPr lang="en-US" sz="3200" err="1"/>
              <a:t>circulent</a:t>
            </a:r>
            <a:r>
              <a:rPr lang="en-US" sz="3200"/>
              <a:t> </a:t>
            </a:r>
            <a:r>
              <a:rPr lang="en-US" sz="3200" err="1"/>
              <a:t>dans</a:t>
            </a:r>
            <a:r>
              <a:rPr lang="en-US" sz="3200"/>
              <a:t> </a:t>
            </a:r>
            <a:r>
              <a:rPr lang="en-US" sz="3200" err="1"/>
              <a:t>leurs</a:t>
            </a:r>
            <a:r>
              <a:rPr lang="en-US" sz="3200"/>
              <a:t> </a:t>
            </a:r>
            <a:r>
              <a:rPr lang="en-US" sz="3200" err="1"/>
              <a:t>communautés</a:t>
            </a:r>
            <a:r>
              <a:rPr lang="en-US" sz="3200"/>
              <a:t>.</a:t>
            </a:r>
            <a:endParaRPr lang="en-US" sz="4400"/>
          </a:p>
        </p:txBody>
      </p:sp>
    </p:spTree>
    <p:extLst>
      <p:ext uri="{BB962C8B-B14F-4D97-AF65-F5344CB8AC3E}">
        <p14:creationId xmlns:p14="http://schemas.microsoft.com/office/powerpoint/2010/main" val="1086248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5C97C1-5B16-4636-A5CB-E8361E281735}"/>
              </a:ext>
            </a:extLst>
          </p:cNvPr>
          <p:cNvPicPr>
            <a:picLocks noChangeAspect="1"/>
          </p:cNvPicPr>
          <p:nvPr/>
        </p:nvPicPr>
        <p:blipFill rotWithShape="1">
          <a:blip r:embed="rId2"/>
          <a:srcRect l="24589" t="27194" r="10326" b="17966"/>
          <a:stretch/>
        </p:blipFill>
        <p:spPr>
          <a:xfrm>
            <a:off x="1038387" y="206644"/>
            <a:ext cx="16621932" cy="9337016"/>
          </a:xfrm>
          <a:prstGeom prst="rect">
            <a:avLst/>
          </a:prstGeom>
        </p:spPr>
      </p:pic>
      <p:sp>
        <p:nvSpPr>
          <p:cNvPr id="2" name="TextBox 1">
            <a:extLst>
              <a:ext uri="{FF2B5EF4-FFF2-40B4-BE49-F238E27FC236}">
                <a16:creationId xmlns:a16="http://schemas.microsoft.com/office/drawing/2014/main" id="{CA57E3EA-2133-B319-DB33-33FD6327B500}"/>
              </a:ext>
            </a:extLst>
          </p:cNvPr>
          <p:cNvSpPr txBox="1"/>
          <p:nvPr/>
        </p:nvSpPr>
        <p:spPr>
          <a:xfrm>
            <a:off x="9490841" y="9628790"/>
            <a:ext cx="1340857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0000"/>
                </a:solidFill>
              </a:rPr>
              <a:t>Les services </a:t>
            </a:r>
            <a:r>
              <a:rPr lang="en-US" err="1">
                <a:solidFill>
                  <a:srgbClr val="FF0000"/>
                </a:solidFill>
              </a:rPr>
              <a:t>sont</a:t>
            </a:r>
            <a:r>
              <a:rPr lang="en-US">
                <a:solidFill>
                  <a:srgbClr val="FF0000"/>
                </a:solidFill>
              </a:rPr>
              <a:t> </a:t>
            </a:r>
            <a:r>
              <a:rPr lang="en-US" err="1">
                <a:solidFill>
                  <a:srgbClr val="FF0000"/>
                </a:solidFill>
              </a:rPr>
              <a:t>disponibles</a:t>
            </a:r>
            <a:r>
              <a:rPr lang="en-US">
                <a:solidFill>
                  <a:srgbClr val="FF0000"/>
                </a:solidFill>
              </a:rPr>
              <a:t> </a:t>
            </a:r>
            <a:r>
              <a:rPr lang="en-US" err="1">
                <a:solidFill>
                  <a:srgbClr val="FF0000"/>
                </a:solidFill>
              </a:rPr>
              <a:t>en</a:t>
            </a:r>
            <a:r>
              <a:rPr lang="en-US">
                <a:solidFill>
                  <a:srgbClr val="FF0000"/>
                </a:solidFill>
              </a:rPr>
              <a:t> </a:t>
            </a:r>
            <a:r>
              <a:rPr lang="en-US" err="1">
                <a:solidFill>
                  <a:srgbClr val="FF0000"/>
                </a:solidFill>
              </a:rPr>
              <a:t>français</a:t>
            </a:r>
            <a:r>
              <a:rPr lang="en-US">
                <a:solidFill>
                  <a:srgbClr val="FF0000"/>
                </a:solidFill>
              </a:rPr>
              <a:t> sur </a:t>
            </a:r>
            <a:r>
              <a:rPr lang="en-US" err="1">
                <a:solidFill>
                  <a:srgbClr val="FF0000"/>
                </a:solidFill>
              </a:rPr>
              <a:t>demande</a:t>
            </a:r>
            <a:r>
              <a:rPr lang="en-US">
                <a:solidFill>
                  <a:srgbClr val="FF0000"/>
                </a:solidFill>
              </a:rPr>
              <a:t>. </a:t>
            </a:r>
            <a:r>
              <a:rPr lang="en-US" err="1">
                <a:solidFill>
                  <a:srgbClr val="FF0000"/>
                </a:solidFill>
              </a:rPr>
              <a:t>Veuillez</a:t>
            </a:r>
            <a:r>
              <a:rPr lang="en-US">
                <a:solidFill>
                  <a:srgbClr val="FF0000"/>
                </a:solidFill>
              </a:rPr>
              <a:t> </a:t>
            </a:r>
            <a:r>
              <a:rPr lang="en-US" err="1">
                <a:solidFill>
                  <a:srgbClr val="FF0000"/>
                </a:solidFill>
              </a:rPr>
              <a:t>contacter</a:t>
            </a:r>
            <a:r>
              <a:rPr lang="en-US">
                <a:solidFill>
                  <a:srgbClr val="FF0000"/>
                </a:solidFill>
              </a:rPr>
              <a:t> </a:t>
            </a:r>
            <a:r>
              <a:rPr lang="en-US" err="1">
                <a:solidFill>
                  <a:srgbClr val="FF0000"/>
                </a:solidFill>
              </a:rPr>
              <a:t>l'UNICEF</a:t>
            </a:r>
            <a:r>
              <a:rPr lang="en-US">
                <a:solidFill>
                  <a:srgbClr val="FF0000"/>
                </a:solidFill>
              </a:rPr>
              <a:t>.</a:t>
            </a:r>
          </a:p>
        </p:txBody>
      </p:sp>
    </p:spTree>
    <p:extLst>
      <p:ext uri="{BB962C8B-B14F-4D97-AF65-F5344CB8AC3E}">
        <p14:creationId xmlns:p14="http://schemas.microsoft.com/office/powerpoint/2010/main" val="6737687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F21BC7-4787-4039-83DD-CCCBDE3E7E40}"/>
              </a:ext>
            </a:extLst>
          </p:cNvPr>
          <p:cNvPicPr>
            <a:picLocks noChangeAspect="1"/>
          </p:cNvPicPr>
          <p:nvPr/>
        </p:nvPicPr>
        <p:blipFill rotWithShape="1">
          <a:blip r:embed="rId2"/>
          <a:srcRect l="24187" t="27571" r="10577" b="16912"/>
          <a:stretch/>
        </p:blipFill>
        <p:spPr>
          <a:xfrm>
            <a:off x="571757" y="232475"/>
            <a:ext cx="17344284" cy="9840447"/>
          </a:xfrm>
          <a:prstGeom prst="rect">
            <a:avLst/>
          </a:prstGeom>
        </p:spPr>
      </p:pic>
      <p:sp>
        <p:nvSpPr>
          <p:cNvPr id="2" name="Rectangle 1"/>
          <p:cNvSpPr/>
          <p:nvPr/>
        </p:nvSpPr>
        <p:spPr>
          <a:xfrm>
            <a:off x="990600" y="876300"/>
            <a:ext cx="10334304" cy="595932"/>
          </a:xfrm>
          <a:prstGeom prst="rect">
            <a:avLst/>
          </a:prstGeom>
          <a:solidFill>
            <a:schemeClr val="bg1"/>
          </a:solidFill>
        </p:spPr>
        <p:txBody>
          <a:bodyPr wrap="none">
            <a:spAutoFit/>
          </a:bodyPr>
          <a:lstStyle/>
          <a:p>
            <a:pPr marR="0" lvl="0">
              <a:lnSpc>
                <a:spcPct val="107000"/>
              </a:lnSpc>
              <a:spcBef>
                <a:spcPts val="0"/>
              </a:spcBef>
              <a:spcAft>
                <a:spcPts val="800"/>
              </a:spcAft>
            </a:pPr>
            <a:r>
              <a:rPr lang="en-US" sz="3200" b="1">
                <a:solidFill>
                  <a:srgbClr val="0D4D67"/>
                </a:solidFill>
                <a:latin typeface="Calibri" panose="020F0502020204030204" pitchFamily="34" charset="0"/>
                <a:ea typeface="Calibri" panose="020F0502020204030204" pitchFamily="34" charset="0"/>
                <a:cs typeface="Times New Roman" panose="02020603050405020304" pitchFamily="18" charset="0"/>
              </a:rPr>
              <a:t>B. Tableau de </a:t>
            </a:r>
            <a:r>
              <a:rPr lang="en-US" sz="3200" b="1" err="1">
                <a:solidFill>
                  <a:srgbClr val="0D4D67"/>
                </a:solidFill>
                <a:latin typeface="Calibri" panose="020F0502020204030204" pitchFamily="34" charset="0"/>
                <a:ea typeface="Calibri" panose="020F0502020204030204" pitchFamily="34" charset="0"/>
                <a:cs typeface="Times New Roman" panose="02020603050405020304" pitchFamily="18" charset="0"/>
              </a:rPr>
              <a:t>bord</a:t>
            </a:r>
            <a:r>
              <a:rPr lang="en-US" sz="3200" b="1">
                <a:solidFill>
                  <a:srgbClr val="0D4D67"/>
                </a:solidFill>
                <a:latin typeface="Calibri" panose="020F0502020204030204" pitchFamily="34" charset="0"/>
                <a:ea typeface="Calibri" panose="020F0502020204030204" pitchFamily="34" charset="0"/>
                <a:cs typeface="Times New Roman" panose="02020603050405020304" pitchFamily="18" charset="0"/>
              </a:rPr>
              <a:t> </a:t>
            </a:r>
            <a:r>
              <a:rPr lang="en-US" sz="3200" b="1" err="1">
                <a:solidFill>
                  <a:srgbClr val="0D4D67"/>
                </a:solidFill>
                <a:latin typeface="Calibri" panose="020F0502020204030204" pitchFamily="34" charset="0"/>
                <a:ea typeface="Calibri" panose="020F0502020204030204" pitchFamily="34" charset="0"/>
                <a:cs typeface="Times New Roman" panose="02020603050405020304" pitchFamily="18" charset="0"/>
              </a:rPr>
              <a:t>général</a:t>
            </a:r>
            <a:r>
              <a:rPr lang="en-US" sz="3200" b="1">
                <a:solidFill>
                  <a:srgbClr val="0D4D67"/>
                </a:solidFill>
                <a:latin typeface="Calibri" panose="020F0502020204030204" pitchFamily="34" charset="0"/>
                <a:ea typeface="Calibri" panose="020F0502020204030204" pitchFamily="34" charset="0"/>
                <a:cs typeface="Times New Roman" panose="02020603050405020304" pitchFamily="18" charset="0"/>
              </a:rPr>
              <a:t> des conversations sur les </a:t>
            </a:r>
            <a:r>
              <a:rPr lang="en-US" sz="3200" b="1" err="1">
                <a:solidFill>
                  <a:srgbClr val="0D4D67"/>
                </a:solidFill>
                <a:latin typeface="Calibri" panose="020F0502020204030204" pitchFamily="34" charset="0"/>
                <a:ea typeface="Calibri" panose="020F0502020204030204" pitchFamily="34" charset="0"/>
                <a:cs typeface="Times New Roman" panose="02020603050405020304" pitchFamily="18" charset="0"/>
              </a:rPr>
              <a:t>vaccins</a:t>
            </a:r>
            <a:endParaRPr lang="en-US" sz="3200" b="1">
              <a:solidFill>
                <a:srgbClr val="0D4D67"/>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1371600" y="2400300"/>
            <a:ext cx="6400800" cy="5464316"/>
          </a:xfrm>
          <a:prstGeom prst="rect">
            <a:avLst/>
          </a:prstGeom>
          <a:solidFill>
            <a:schemeClr val="bg1"/>
          </a:solidFill>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3200">
                <a:latin typeface="Calibri" panose="020F0502020204030204" pitchFamily="34" charset="0"/>
                <a:ea typeface="Calibri" panose="020F0502020204030204" pitchFamily="34" charset="0"/>
                <a:cs typeface="Times New Roman" panose="02020603050405020304" pitchFamily="18" charset="0"/>
              </a:rPr>
              <a:t>Un des </a:t>
            </a:r>
            <a:r>
              <a:rPr lang="en-US" sz="3200" err="1">
                <a:latin typeface="Calibri" panose="020F0502020204030204" pitchFamily="34" charset="0"/>
                <a:ea typeface="Calibri" panose="020F0502020204030204" pitchFamily="34" charset="0"/>
                <a:cs typeface="Times New Roman" panose="02020603050405020304" pitchFamily="18" charset="0"/>
              </a:rPr>
              <a:t>nombreux</a:t>
            </a:r>
            <a:r>
              <a:rPr lang="en-US" sz="3200">
                <a:latin typeface="Calibri" panose="020F0502020204030204" pitchFamily="34" charset="0"/>
                <a:ea typeface="Calibri" panose="020F0502020204030204" pitchFamily="34" charset="0"/>
                <a:cs typeface="Times New Roman" panose="02020603050405020304" pitchFamily="18" charset="0"/>
              </a:rPr>
              <a:t> </a:t>
            </a:r>
            <a:r>
              <a:rPr lang="en-US" sz="3200" err="1">
                <a:latin typeface="Calibri" panose="020F0502020204030204" pitchFamily="34" charset="0"/>
                <a:ea typeface="Calibri" panose="020F0502020204030204" pitchFamily="34" charset="0"/>
                <a:cs typeface="Times New Roman" panose="02020603050405020304" pitchFamily="18" charset="0"/>
              </a:rPr>
              <a:t>outils</a:t>
            </a:r>
            <a:r>
              <a:rPr lang="en-US" sz="3200">
                <a:latin typeface="Calibri" panose="020F0502020204030204" pitchFamily="34" charset="0"/>
                <a:ea typeface="Calibri" panose="020F0502020204030204" pitchFamily="34" charset="0"/>
                <a:cs typeface="Times New Roman" panose="02020603050405020304" pitchFamily="18" charset="0"/>
              </a:rPr>
              <a:t> </a:t>
            </a:r>
            <a:r>
              <a:rPr lang="en-US" sz="3200" err="1">
                <a:latin typeface="Calibri" panose="020F0502020204030204" pitchFamily="34" charset="0"/>
                <a:ea typeface="Calibri" panose="020F0502020204030204" pitchFamily="34" charset="0"/>
                <a:cs typeface="Times New Roman" panose="02020603050405020304" pitchFamily="18" charset="0"/>
              </a:rPr>
              <a:t>d'écoute</a:t>
            </a:r>
            <a:r>
              <a:rPr lang="en-US" sz="3200">
                <a:latin typeface="Calibri" panose="020F0502020204030204" pitchFamily="34" charset="0"/>
                <a:ea typeface="Calibri" panose="020F0502020204030204" pitchFamily="34" charset="0"/>
                <a:cs typeface="Times New Roman" panose="02020603050405020304" pitchFamily="18" charset="0"/>
              </a:rPr>
              <a:t> </a:t>
            </a:r>
            <a:r>
              <a:rPr lang="en-US" sz="3200" err="1">
                <a:latin typeface="Calibri" panose="020F0502020204030204" pitchFamily="34" charset="0"/>
                <a:ea typeface="Calibri" panose="020F0502020204030204" pitchFamily="34" charset="0"/>
                <a:cs typeface="Times New Roman" panose="02020603050405020304" pitchFamily="18" charset="0"/>
              </a:rPr>
              <a:t>sociale</a:t>
            </a:r>
            <a:r>
              <a:rPr lang="en-US" sz="3200">
                <a:latin typeface="Calibri" panose="020F0502020204030204" pitchFamily="34" charset="0"/>
                <a:ea typeface="Calibri" panose="020F0502020204030204" pitchFamily="34" charset="0"/>
                <a:cs typeface="Times New Roman" panose="02020603050405020304" pitchFamily="18" charset="0"/>
              </a:rPr>
              <a:t> </a:t>
            </a:r>
            <a:r>
              <a:rPr lang="en-US" sz="3200" err="1">
                <a:latin typeface="Calibri" panose="020F0502020204030204" pitchFamily="34" charset="0"/>
                <a:ea typeface="Calibri" panose="020F0502020204030204" pitchFamily="34" charset="0"/>
                <a:cs typeface="Times New Roman" panose="02020603050405020304" pitchFamily="18" charset="0"/>
              </a:rPr>
              <a:t>utilisés</a:t>
            </a:r>
            <a:r>
              <a:rPr lang="en-US" sz="3200">
                <a:latin typeface="Calibri" panose="020F0502020204030204" pitchFamily="34" charset="0"/>
                <a:ea typeface="Calibri" panose="020F0502020204030204" pitchFamily="34" charset="0"/>
                <a:cs typeface="Times New Roman" panose="02020603050405020304" pitchFamily="18" charset="0"/>
              </a:rPr>
              <a:t> par </a:t>
            </a:r>
            <a:r>
              <a:rPr lang="en-US" sz="3200" err="1">
                <a:latin typeface="Calibri" panose="020F0502020204030204" pitchFamily="34" charset="0"/>
                <a:ea typeface="Calibri" panose="020F0502020204030204" pitchFamily="34" charset="0"/>
                <a:cs typeface="Times New Roman" panose="02020603050405020304" pitchFamily="18" charset="0"/>
              </a:rPr>
              <a:t>l'ODV</a:t>
            </a:r>
            <a:r>
              <a:rPr lang="en-US" sz="3200">
                <a:latin typeface="Calibri" panose="020F0502020204030204" pitchFamily="34" charset="0"/>
                <a:ea typeface="Calibri" panose="020F0502020204030204" pitchFamily="34" charset="0"/>
                <a:cs typeface="Times New Roman" panose="02020603050405020304" pitchFamily="18" charset="0"/>
              </a:rPr>
              <a:t>. Les </a:t>
            </a:r>
            <a:r>
              <a:rPr lang="en-US" sz="3200" err="1">
                <a:latin typeface="Calibri" panose="020F0502020204030204" pitchFamily="34" charset="0"/>
                <a:ea typeface="Calibri" panose="020F0502020204030204" pitchFamily="34" charset="0"/>
                <a:cs typeface="Times New Roman" panose="02020603050405020304" pitchFamily="18" charset="0"/>
              </a:rPr>
              <a:t>bureaux</a:t>
            </a:r>
            <a:r>
              <a:rPr lang="en-US" sz="3200">
                <a:latin typeface="Calibri" panose="020F0502020204030204" pitchFamily="34" charset="0"/>
                <a:ea typeface="Calibri" panose="020F0502020204030204" pitchFamily="34" charset="0"/>
                <a:cs typeface="Times New Roman" panose="02020603050405020304" pitchFamily="18" charset="0"/>
              </a:rPr>
              <a:t> pays </a:t>
            </a:r>
            <a:r>
              <a:rPr lang="en-US" sz="3200" err="1">
                <a:latin typeface="Calibri" panose="020F0502020204030204" pitchFamily="34" charset="0"/>
                <a:ea typeface="Calibri" panose="020F0502020204030204" pitchFamily="34" charset="0"/>
                <a:cs typeface="Times New Roman" panose="02020603050405020304" pitchFamily="18" charset="0"/>
              </a:rPr>
              <a:t>auront</a:t>
            </a:r>
            <a:r>
              <a:rPr lang="en-US" sz="3200">
                <a:latin typeface="Calibri" panose="020F0502020204030204" pitchFamily="34" charset="0"/>
                <a:ea typeface="Calibri" panose="020F0502020204030204" pitchFamily="34" charset="0"/>
                <a:cs typeface="Times New Roman" panose="02020603050405020304" pitchFamily="18" charset="0"/>
              </a:rPr>
              <a:t> </a:t>
            </a:r>
            <a:r>
              <a:rPr lang="en-US" sz="3200" err="1">
                <a:latin typeface="Calibri" panose="020F0502020204030204" pitchFamily="34" charset="0"/>
                <a:ea typeface="Calibri" panose="020F0502020204030204" pitchFamily="34" charset="0"/>
                <a:cs typeface="Times New Roman" panose="02020603050405020304" pitchFamily="18" charset="0"/>
              </a:rPr>
              <a:t>accès</a:t>
            </a:r>
            <a:r>
              <a:rPr lang="en-US" sz="3200">
                <a:latin typeface="Calibri" panose="020F0502020204030204" pitchFamily="34" charset="0"/>
                <a:ea typeface="Calibri" panose="020F0502020204030204" pitchFamily="34" charset="0"/>
                <a:cs typeface="Times New Roman" panose="02020603050405020304" pitchFamily="18" charset="0"/>
              </a:rPr>
              <a:t> au tableau de </a:t>
            </a:r>
            <a:r>
              <a:rPr lang="en-US" sz="3200" err="1">
                <a:latin typeface="Calibri" panose="020F0502020204030204" pitchFamily="34" charset="0"/>
                <a:ea typeface="Calibri" panose="020F0502020204030204" pitchFamily="34" charset="0"/>
                <a:cs typeface="Times New Roman" panose="02020603050405020304" pitchFamily="18" charset="0"/>
              </a:rPr>
              <a:t>bord</a:t>
            </a:r>
            <a:r>
              <a:rPr lang="en-US" sz="3200">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lnSpc>
                <a:spcPct val="107000"/>
              </a:lnSpc>
              <a:spcBef>
                <a:spcPts val="0"/>
              </a:spcBef>
              <a:spcAft>
                <a:spcPts val="0"/>
              </a:spcAft>
              <a:buFont typeface="Symbol" panose="05050102010706020507" pitchFamily="18" charset="2"/>
              <a:buChar char=""/>
            </a:pPr>
            <a:r>
              <a:rPr lang="en-US" sz="3200" err="1">
                <a:latin typeface="Calibri" panose="020F0502020204030204" pitchFamily="34" charset="0"/>
                <a:ea typeface="Calibri" panose="020F0502020204030204" pitchFamily="34" charset="0"/>
                <a:cs typeface="Times New Roman" panose="02020603050405020304" pitchFamily="18" charset="0"/>
              </a:rPr>
              <a:t>Suivi</a:t>
            </a:r>
            <a:r>
              <a:rPr lang="en-US" sz="3200">
                <a:latin typeface="Calibri" panose="020F0502020204030204" pitchFamily="34" charset="0"/>
                <a:ea typeface="Calibri" panose="020F0502020204030204" pitchFamily="34" charset="0"/>
                <a:cs typeface="Times New Roman" panose="02020603050405020304" pitchFamily="18" charset="0"/>
              </a:rPr>
              <a:t> de la conversation </a:t>
            </a:r>
            <a:r>
              <a:rPr lang="en-US" sz="3200" err="1">
                <a:latin typeface="Calibri" panose="020F0502020204030204" pitchFamily="34" charset="0"/>
                <a:ea typeface="Calibri" panose="020F0502020204030204" pitchFamily="34" charset="0"/>
                <a:cs typeface="Times New Roman" panose="02020603050405020304" pitchFamily="18" charset="0"/>
              </a:rPr>
              <a:t>générale</a:t>
            </a:r>
            <a:r>
              <a:rPr lang="en-US" sz="3200">
                <a:latin typeface="Calibri" panose="020F0502020204030204" pitchFamily="34" charset="0"/>
                <a:ea typeface="Calibri" panose="020F0502020204030204" pitchFamily="34" charset="0"/>
                <a:cs typeface="Times New Roman" panose="02020603050405020304" pitchFamily="18" charset="0"/>
              </a:rPr>
              <a:t> sur les </a:t>
            </a:r>
            <a:r>
              <a:rPr lang="en-US" sz="3200" err="1">
                <a:latin typeface="Calibri" panose="020F0502020204030204" pitchFamily="34" charset="0"/>
                <a:ea typeface="Calibri" panose="020F0502020204030204" pitchFamily="34" charset="0"/>
                <a:cs typeface="Times New Roman" panose="02020603050405020304" pitchFamily="18" charset="0"/>
              </a:rPr>
              <a:t>vaccins</a:t>
            </a:r>
            <a:endParaRPr lang="en-US" sz="320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3200" err="1">
                <a:latin typeface="Calibri" panose="020F0502020204030204" pitchFamily="34" charset="0"/>
                <a:ea typeface="Calibri" panose="020F0502020204030204" pitchFamily="34" charset="0"/>
                <a:cs typeface="Times New Roman" panose="02020603050405020304" pitchFamily="18" charset="0"/>
              </a:rPr>
              <a:t>Fourchettes</a:t>
            </a:r>
            <a:r>
              <a:rPr lang="en-US" sz="3200">
                <a:latin typeface="Calibri" panose="020F0502020204030204" pitchFamily="34" charset="0"/>
                <a:ea typeface="Calibri" panose="020F0502020204030204" pitchFamily="34" charset="0"/>
                <a:cs typeface="Times New Roman" panose="02020603050405020304" pitchFamily="18" charset="0"/>
              </a:rPr>
              <a:t> de dates </a:t>
            </a:r>
            <a:r>
              <a:rPr lang="en-US" sz="3200" err="1">
                <a:latin typeface="Calibri" panose="020F0502020204030204" pitchFamily="34" charset="0"/>
                <a:ea typeface="Calibri" panose="020F0502020204030204" pitchFamily="34" charset="0"/>
                <a:cs typeface="Times New Roman" panose="02020603050405020304" pitchFamily="18" charset="0"/>
              </a:rPr>
              <a:t>ajustables</a:t>
            </a:r>
            <a:endParaRPr lang="en-US" sz="320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3200" err="1">
                <a:latin typeface="Calibri" panose="020F0502020204030204" pitchFamily="34" charset="0"/>
                <a:ea typeface="Calibri" panose="020F0502020204030204" pitchFamily="34" charset="0"/>
                <a:cs typeface="Times New Roman" panose="02020603050405020304" pitchFamily="18" charset="0"/>
              </a:rPr>
              <a:t>Données</a:t>
            </a:r>
            <a:r>
              <a:rPr lang="en-US" sz="3200">
                <a:latin typeface="Calibri" panose="020F0502020204030204" pitchFamily="34" charset="0"/>
                <a:ea typeface="Calibri" panose="020F0502020204030204" pitchFamily="34" charset="0"/>
                <a:cs typeface="Times New Roman" panose="02020603050405020304" pitchFamily="18" charset="0"/>
              </a:rPr>
              <a:t> </a:t>
            </a:r>
            <a:r>
              <a:rPr lang="en-US" sz="3200" err="1">
                <a:latin typeface="Calibri" panose="020F0502020204030204" pitchFamily="34" charset="0"/>
                <a:ea typeface="Calibri" panose="020F0502020204030204" pitchFamily="34" charset="0"/>
                <a:cs typeface="Times New Roman" panose="02020603050405020304" pitchFamily="18" charset="0"/>
              </a:rPr>
              <a:t>en</a:t>
            </a:r>
            <a:r>
              <a:rPr lang="en-US" sz="3200">
                <a:latin typeface="Calibri" panose="020F0502020204030204" pitchFamily="34" charset="0"/>
                <a:ea typeface="Calibri" panose="020F0502020204030204" pitchFamily="34" charset="0"/>
                <a:cs typeface="Times New Roman" panose="02020603050405020304" pitchFamily="18" charset="0"/>
              </a:rPr>
              <a:t> temps reel</a:t>
            </a:r>
          </a:p>
          <a:p>
            <a:pPr marL="342900" marR="0" lvl="0" indent="-342900">
              <a:lnSpc>
                <a:spcPct val="107000"/>
              </a:lnSpc>
              <a:spcBef>
                <a:spcPts val="0"/>
              </a:spcBef>
              <a:spcAft>
                <a:spcPts val="800"/>
              </a:spcAft>
              <a:buFont typeface="Symbol" panose="05050102010706020507" pitchFamily="18" charset="2"/>
              <a:buChar char=""/>
            </a:pPr>
            <a:r>
              <a:rPr lang="en-US" sz="3200" err="1">
                <a:latin typeface="Calibri" panose="020F0502020204030204" pitchFamily="34" charset="0"/>
                <a:ea typeface="Calibri" panose="020F0502020204030204" pitchFamily="34" charset="0"/>
                <a:cs typeface="Times New Roman" panose="02020603050405020304" pitchFamily="18" charset="0"/>
              </a:rPr>
              <a:t>Possibilité</a:t>
            </a:r>
            <a:r>
              <a:rPr lang="en-US" sz="3200">
                <a:latin typeface="Calibri" panose="020F0502020204030204" pitchFamily="34" charset="0"/>
                <a:ea typeface="Calibri" panose="020F0502020204030204" pitchFamily="34" charset="0"/>
                <a:cs typeface="Times New Roman" panose="02020603050405020304" pitchFamily="18" charset="0"/>
              </a:rPr>
              <a:t> de </a:t>
            </a:r>
            <a:r>
              <a:rPr lang="en-US" sz="3200" err="1">
                <a:latin typeface="Calibri" panose="020F0502020204030204" pitchFamily="34" charset="0"/>
                <a:ea typeface="Calibri" panose="020F0502020204030204" pitchFamily="34" charset="0"/>
                <a:cs typeface="Times New Roman" panose="02020603050405020304" pitchFamily="18" charset="0"/>
              </a:rPr>
              <a:t>cliquer</a:t>
            </a:r>
            <a:r>
              <a:rPr lang="en-US" sz="3200">
                <a:latin typeface="Calibri" panose="020F0502020204030204" pitchFamily="34" charset="0"/>
                <a:ea typeface="Calibri" panose="020F0502020204030204" pitchFamily="34" charset="0"/>
                <a:cs typeface="Times New Roman" panose="02020603050405020304" pitchFamily="18" charset="0"/>
              </a:rPr>
              <a:t> pour </a:t>
            </a:r>
            <a:r>
              <a:rPr lang="en-US" sz="3200" err="1">
                <a:latin typeface="Calibri" panose="020F0502020204030204" pitchFamily="34" charset="0"/>
                <a:ea typeface="Calibri" panose="020F0502020204030204" pitchFamily="34" charset="0"/>
                <a:cs typeface="Times New Roman" panose="02020603050405020304" pitchFamily="18" charset="0"/>
              </a:rPr>
              <a:t>voir</a:t>
            </a:r>
            <a:r>
              <a:rPr lang="en-US" sz="3200">
                <a:latin typeface="Calibri" panose="020F0502020204030204" pitchFamily="34" charset="0"/>
                <a:ea typeface="Calibri" panose="020F0502020204030204" pitchFamily="34" charset="0"/>
                <a:cs typeface="Times New Roman" panose="02020603050405020304" pitchFamily="18" charset="0"/>
              </a:rPr>
              <a:t> les messages </a:t>
            </a:r>
            <a:r>
              <a:rPr lang="en-US" sz="3200" err="1">
                <a:latin typeface="Calibri" panose="020F0502020204030204" pitchFamily="34" charset="0"/>
                <a:ea typeface="Calibri" panose="020F0502020204030204" pitchFamily="34" charset="0"/>
                <a:cs typeface="Times New Roman" panose="02020603050405020304" pitchFamily="18" charset="0"/>
              </a:rPr>
              <a:t>en</a:t>
            </a:r>
            <a:r>
              <a:rPr lang="en-US" sz="3200">
                <a:latin typeface="Calibri" panose="020F0502020204030204" pitchFamily="34" charset="0"/>
                <a:ea typeface="Calibri" panose="020F0502020204030204" pitchFamily="34" charset="0"/>
                <a:cs typeface="Times New Roman" panose="02020603050405020304" pitchFamily="18" charset="0"/>
              </a:rPr>
              <a:t> </a:t>
            </a:r>
            <a:r>
              <a:rPr lang="en-US" sz="3200" err="1">
                <a:latin typeface="Calibri" panose="020F0502020204030204" pitchFamily="34" charset="0"/>
                <a:ea typeface="Calibri" panose="020F0502020204030204" pitchFamily="34" charset="0"/>
                <a:cs typeface="Times New Roman" panose="02020603050405020304" pitchFamily="18" charset="0"/>
              </a:rPr>
              <a:t>ligne</a:t>
            </a:r>
            <a:r>
              <a:rPr lang="en-US" sz="3200">
                <a:latin typeface="Calibri" panose="020F0502020204030204" pitchFamily="34" charset="0"/>
                <a:ea typeface="Calibri" panose="020F0502020204030204" pitchFamily="34" charset="0"/>
                <a:cs typeface="Times New Roman" panose="02020603050405020304" pitchFamily="18" charset="0"/>
              </a:rPr>
              <a:t> </a:t>
            </a:r>
            <a:r>
              <a:rPr lang="en-US" sz="3200" err="1">
                <a:latin typeface="Calibri" panose="020F0502020204030204" pitchFamily="34" charset="0"/>
                <a:ea typeface="Calibri" panose="020F0502020204030204" pitchFamily="34" charset="0"/>
                <a:cs typeface="Times New Roman" panose="02020603050405020304" pitchFamily="18" charset="0"/>
              </a:rPr>
              <a:t>en</a:t>
            </a:r>
            <a:r>
              <a:rPr lang="en-US" sz="3200">
                <a:latin typeface="Calibri" panose="020F0502020204030204" pitchFamily="34" charset="0"/>
                <a:ea typeface="Calibri" panose="020F0502020204030204" pitchFamily="34" charset="0"/>
                <a:cs typeface="Times New Roman" panose="02020603050405020304" pitchFamily="18" charset="0"/>
              </a:rPr>
              <a:t> direct</a:t>
            </a:r>
            <a:endParaRPr lang="en-US" sz="3200"/>
          </a:p>
        </p:txBody>
      </p:sp>
      <p:sp>
        <p:nvSpPr>
          <p:cNvPr id="5" name="TextBox 4">
            <a:extLst>
              <a:ext uri="{FF2B5EF4-FFF2-40B4-BE49-F238E27FC236}">
                <a16:creationId xmlns:a16="http://schemas.microsoft.com/office/drawing/2014/main" id="{6DFE4DAE-DF46-C6BB-5D10-890854CE5721}"/>
              </a:ext>
            </a:extLst>
          </p:cNvPr>
          <p:cNvSpPr txBox="1"/>
          <p:nvPr/>
        </p:nvSpPr>
        <p:spPr>
          <a:xfrm>
            <a:off x="9940159" y="9817976"/>
            <a:ext cx="971944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0000"/>
                </a:solidFill>
              </a:rPr>
              <a:t>Les services </a:t>
            </a:r>
            <a:r>
              <a:rPr lang="en-US" err="1">
                <a:solidFill>
                  <a:srgbClr val="FF0000"/>
                </a:solidFill>
              </a:rPr>
              <a:t>sont</a:t>
            </a:r>
            <a:r>
              <a:rPr lang="en-US">
                <a:solidFill>
                  <a:srgbClr val="FF0000"/>
                </a:solidFill>
              </a:rPr>
              <a:t> </a:t>
            </a:r>
            <a:r>
              <a:rPr lang="en-US" err="1">
                <a:solidFill>
                  <a:srgbClr val="FF0000"/>
                </a:solidFill>
              </a:rPr>
              <a:t>disponibles</a:t>
            </a:r>
            <a:r>
              <a:rPr lang="en-US">
                <a:solidFill>
                  <a:srgbClr val="FF0000"/>
                </a:solidFill>
              </a:rPr>
              <a:t> </a:t>
            </a:r>
            <a:r>
              <a:rPr lang="en-US" err="1">
                <a:solidFill>
                  <a:srgbClr val="FF0000"/>
                </a:solidFill>
              </a:rPr>
              <a:t>en</a:t>
            </a:r>
            <a:r>
              <a:rPr lang="en-US">
                <a:solidFill>
                  <a:srgbClr val="FF0000"/>
                </a:solidFill>
              </a:rPr>
              <a:t> </a:t>
            </a:r>
            <a:r>
              <a:rPr lang="en-US" err="1">
                <a:solidFill>
                  <a:srgbClr val="FF0000"/>
                </a:solidFill>
              </a:rPr>
              <a:t>français</a:t>
            </a:r>
            <a:r>
              <a:rPr lang="en-US">
                <a:solidFill>
                  <a:srgbClr val="FF0000"/>
                </a:solidFill>
              </a:rPr>
              <a:t> sur </a:t>
            </a:r>
            <a:r>
              <a:rPr lang="en-US" err="1">
                <a:solidFill>
                  <a:srgbClr val="FF0000"/>
                </a:solidFill>
              </a:rPr>
              <a:t>demande</a:t>
            </a:r>
            <a:r>
              <a:rPr lang="en-US">
                <a:solidFill>
                  <a:srgbClr val="FF0000"/>
                </a:solidFill>
              </a:rPr>
              <a:t>. </a:t>
            </a:r>
            <a:r>
              <a:rPr lang="en-US" err="1">
                <a:solidFill>
                  <a:srgbClr val="FF0000"/>
                </a:solidFill>
              </a:rPr>
              <a:t>Veuillez</a:t>
            </a:r>
            <a:r>
              <a:rPr lang="en-US">
                <a:solidFill>
                  <a:srgbClr val="FF0000"/>
                </a:solidFill>
              </a:rPr>
              <a:t> </a:t>
            </a:r>
            <a:r>
              <a:rPr lang="en-US" err="1">
                <a:solidFill>
                  <a:srgbClr val="FF0000"/>
                </a:solidFill>
              </a:rPr>
              <a:t>contacter</a:t>
            </a:r>
            <a:r>
              <a:rPr lang="en-US">
                <a:solidFill>
                  <a:srgbClr val="FF0000"/>
                </a:solidFill>
              </a:rPr>
              <a:t> </a:t>
            </a:r>
            <a:r>
              <a:rPr lang="en-US" err="1">
                <a:solidFill>
                  <a:srgbClr val="FF0000"/>
                </a:solidFill>
              </a:rPr>
              <a:t>l'UNICEF</a:t>
            </a:r>
            <a:r>
              <a:rPr lang="en-US">
                <a:solidFill>
                  <a:srgbClr val="FF0000"/>
                </a:solidFill>
              </a:rPr>
              <a:t>.</a:t>
            </a:r>
          </a:p>
        </p:txBody>
      </p:sp>
    </p:spTree>
    <p:extLst>
      <p:ext uri="{BB962C8B-B14F-4D97-AF65-F5344CB8AC3E}">
        <p14:creationId xmlns:p14="http://schemas.microsoft.com/office/powerpoint/2010/main" val="17771943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70733-EE3D-4E73-9899-75076B6A69AE}"/>
              </a:ext>
            </a:extLst>
          </p:cNvPr>
          <p:cNvSpPr>
            <a:spLocks noGrp="1"/>
          </p:cNvSpPr>
          <p:nvPr>
            <p:ph type="title"/>
          </p:nvPr>
        </p:nvSpPr>
        <p:spPr/>
        <p:txBody>
          <a:bodyPr/>
          <a:lstStyle/>
          <a:p>
            <a:r>
              <a:rPr lang="en-US" err="1"/>
              <a:t>Principales</a:t>
            </a:r>
            <a:r>
              <a:rPr lang="en-US"/>
              <a:t> </a:t>
            </a:r>
            <a:r>
              <a:rPr lang="en-US" err="1"/>
              <a:t>leçons</a:t>
            </a:r>
            <a:endParaRPr lang="en-US"/>
          </a:p>
        </p:txBody>
      </p:sp>
      <p:sp>
        <p:nvSpPr>
          <p:cNvPr id="3" name="Content Placeholder 2">
            <a:extLst>
              <a:ext uri="{FF2B5EF4-FFF2-40B4-BE49-F238E27FC236}">
                <a16:creationId xmlns:a16="http://schemas.microsoft.com/office/drawing/2014/main" id="{FEAAFDA1-16B8-4521-ACC7-E53A7BC7964B}"/>
              </a:ext>
            </a:extLst>
          </p:cNvPr>
          <p:cNvSpPr>
            <a:spLocks noGrp="1"/>
          </p:cNvSpPr>
          <p:nvPr>
            <p:ph idx="1"/>
          </p:nvPr>
        </p:nvSpPr>
        <p:spPr/>
        <p:txBody>
          <a:bodyPr vert="horz" lIns="91440" tIns="45720" rIns="91440" bIns="45720" rtlCol="0" anchor="t">
            <a:normAutofit/>
          </a:bodyPr>
          <a:lstStyle/>
          <a:p>
            <a:r>
              <a:rPr lang="fr-FR"/>
              <a:t>Le VDO dispose de plus de données que les autres systèmes</a:t>
            </a:r>
            <a:endParaRPr lang="fr-FR">
              <a:cs typeface="Calibri"/>
            </a:endParaRPr>
          </a:p>
          <a:p>
            <a:r>
              <a:rPr lang="fr-FR"/>
              <a:t>Le VDO concerne les personnes et non les tableaux de bord.</a:t>
            </a:r>
            <a:endParaRPr lang="fr-FR">
              <a:cs typeface="Calibri"/>
            </a:endParaRPr>
          </a:p>
          <a:p>
            <a:r>
              <a:rPr lang="fr-FR"/>
              <a:t>Des recommandations exploitables soutiennent les actions à entreprendre</a:t>
            </a:r>
            <a:endParaRPr lang="fr-FR">
              <a:cs typeface="Calibri"/>
            </a:endParaRPr>
          </a:p>
          <a:p>
            <a:endParaRPr lang="en-US"/>
          </a:p>
        </p:txBody>
      </p:sp>
      <p:pic>
        <p:nvPicPr>
          <p:cNvPr id="4" name="Google Shape;8226;p3">
            <a:hlinkClick r:id="rId2" action="ppaction://hlinksldjump"/>
            <a:extLst>
              <a:ext uri="{FF2B5EF4-FFF2-40B4-BE49-F238E27FC236}">
                <a16:creationId xmlns:a16="http://schemas.microsoft.com/office/drawing/2014/main" id="{61C0F1E1-DA3B-4A45-B3E4-09F931D1AC55}"/>
              </a:ext>
            </a:extLst>
          </p:cNvPr>
          <p:cNvPicPr preferRelativeResize="0"/>
          <p:nvPr/>
        </p:nvPicPr>
        <p:blipFill rotWithShape="1">
          <a:blip r:embed="rId3">
            <a:alphaModFix/>
          </a:blip>
          <a:srcRect/>
          <a:stretch/>
        </p:blipFill>
        <p:spPr>
          <a:xfrm>
            <a:off x="16059998" y="9326426"/>
            <a:ext cx="2073020" cy="825774"/>
          </a:xfrm>
          <a:prstGeom prst="rect">
            <a:avLst/>
          </a:prstGeom>
          <a:noFill/>
          <a:ln>
            <a:noFill/>
          </a:ln>
        </p:spPr>
      </p:pic>
    </p:spTree>
    <p:extLst>
      <p:ext uri="{BB962C8B-B14F-4D97-AF65-F5344CB8AC3E}">
        <p14:creationId xmlns:p14="http://schemas.microsoft.com/office/powerpoint/2010/main" val="19531422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66700"/>
            <a:ext cx="17830800" cy="1166812"/>
          </a:xfrm>
        </p:spPr>
        <p:txBody>
          <a:bodyPr/>
          <a:lstStyle/>
          <a:p>
            <a:r>
              <a:rPr lang="fr-FR" sz="4000" b="0"/>
              <a:t>Introduire les perspectives </a:t>
            </a:r>
            <a:r>
              <a:rPr lang="fr-FR" sz="4000" b="0" err="1"/>
              <a:t>infodémiques</a:t>
            </a:r>
            <a:r>
              <a:rPr lang="fr-FR" sz="4000" b="0"/>
              <a:t> transdisciplinaires dans les processus des autorités de santé publique</a:t>
            </a:r>
            <a:endParaRPr lang="en-US" sz="4000" b="0"/>
          </a:p>
        </p:txBody>
      </p:sp>
      <p:pic>
        <p:nvPicPr>
          <p:cNvPr id="7" name="Content Placeholder 6" descr="A picture containing text&#10;&#10;Description automatically generated">
            <a:extLst>
              <a:ext uri="{FF2B5EF4-FFF2-40B4-BE49-F238E27FC236}">
                <a16:creationId xmlns:a16="http://schemas.microsoft.com/office/drawing/2014/main" id="{9042B255-4CC3-45F9-B6B7-9E70F82DAACC}"/>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26459" b="17037"/>
          <a:stretch/>
        </p:blipFill>
        <p:spPr>
          <a:xfrm>
            <a:off x="762000" y="2439923"/>
            <a:ext cx="15773400" cy="6481892"/>
          </a:xfrm>
          <a:prstGeom prst="rect">
            <a:avLst/>
          </a:prstGeom>
        </p:spPr>
      </p:pic>
      <p:sp>
        <p:nvSpPr>
          <p:cNvPr id="8" name="Rectangle 7">
            <a:extLst>
              <a:ext uri="{FF2B5EF4-FFF2-40B4-BE49-F238E27FC236}">
                <a16:creationId xmlns:a16="http://schemas.microsoft.com/office/drawing/2014/main" id="{FE8B3816-1E98-413C-A85A-86DF3C726871}"/>
              </a:ext>
            </a:extLst>
          </p:cNvPr>
          <p:cNvSpPr/>
          <p:nvPr/>
        </p:nvSpPr>
        <p:spPr>
          <a:xfrm>
            <a:off x="1143000" y="2439924"/>
            <a:ext cx="3124200" cy="4984134"/>
          </a:xfrm>
          <a:prstGeom prst="rect">
            <a:avLst/>
          </a:prstGeom>
          <a:noFill/>
          <a:ln w="76200">
            <a:solidFill>
              <a:srgbClr val="E9DF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FC880E17-D91E-45C3-A11C-EFD933EBBADC}"/>
              </a:ext>
            </a:extLst>
          </p:cNvPr>
          <p:cNvSpPr/>
          <p:nvPr/>
        </p:nvSpPr>
        <p:spPr>
          <a:xfrm>
            <a:off x="2211591" y="1644330"/>
            <a:ext cx="3494355" cy="461665"/>
          </a:xfrm>
          <a:prstGeom prst="rect">
            <a:avLst/>
          </a:prstGeom>
          <a:solidFill>
            <a:schemeClr val="bg2"/>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PRÉPARER ET CONTRÔLER</a:t>
            </a:r>
            <a:endParaRPr kumimoji="0" lang="en-US" sz="24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10" name="Rectangle 9">
            <a:extLst>
              <a:ext uri="{FF2B5EF4-FFF2-40B4-BE49-F238E27FC236}">
                <a16:creationId xmlns:a16="http://schemas.microsoft.com/office/drawing/2014/main" id="{F3FA5322-84A1-4FBD-B90E-7B7E74106AD5}"/>
              </a:ext>
            </a:extLst>
          </p:cNvPr>
          <p:cNvSpPr/>
          <p:nvPr/>
        </p:nvSpPr>
        <p:spPr>
          <a:xfrm>
            <a:off x="7772400" y="1705885"/>
            <a:ext cx="4495800" cy="461665"/>
          </a:xfrm>
          <a:prstGeom prst="rect">
            <a:avLst/>
          </a:prstGeom>
          <a:solidFill>
            <a:schemeClr val="bg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DÉTECTER ET INTERVENIR</a:t>
            </a:r>
          </a:p>
        </p:txBody>
      </p:sp>
      <p:sp>
        <p:nvSpPr>
          <p:cNvPr id="11" name="Rectangle 10">
            <a:extLst>
              <a:ext uri="{FF2B5EF4-FFF2-40B4-BE49-F238E27FC236}">
                <a16:creationId xmlns:a16="http://schemas.microsoft.com/office/drawing/2014/main" id="{C396BE3F-102F-44EC-A345-5D735F148F9D}"/>
              </a:ext>
            </a:extLst>
          </p:cNvPr>
          <p:cNvSpPr/>
          <p:nvPr/>
        </p:nvSpPr>
        <p:spPr>
          <a:xfrm>
            <a:off x="14249400" y="1644330"/>
            <a:ext cx="2133600" cy="461665"/>
          </a:xfrm>
          <a:prstGeom prst="rect">
            <a:avLst/>
          </a:prstGeom>
          <a:solidFill>
            <a:schemeClr val="bg2"/>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RENFORCER</a:t>
            </a:r>
          </a:p>
        </p:txBody>
      </p:sp>
      <p:sp>
        <p:nvSpPr>
          <p:cNvPr id="12" name="TextBox 11">
            <a:extLst>
              <a:ext uri="{FF2B5EF4-FFF2-40B4-BE49-F238E27FC236}">
                <a16:creationId xmlns:a16="http://schemas.microsoft.com/office/drawing/2014/main" id="{0F82DD75-D5ED-41C2-AA88-7F7C5DEEBF47}"/>
              </a:ext>
            </a:extLst>
          </p:cNvPr>
          <p:cNvSpPr txBox="1"/>
          <p:nvPr/>
        </p:nvSpPr>
        <p:spPr>
          <a:xfrm>
            <a:off x="762000" y="1505185"/>
            <a:ext cx="126967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1" u="none" strike="noStrike" kern="1200" cap="none" spc="0" normalizeH="0" baseline="0" noProof="0">
                <a:ln>
                  <a:noFill/>
                </a:ln>
                <a:solidFill>
                  <a:prstClr val="black"/>
                </a:solidFill>
                <a:effectLst/>
                <a:uLnTx/>
                <a:uFillTx/>
                <a:latin typeface="Calibri" panose="020F0502020204030204"/>
                <a:ea typeface="+mn-ea"/>
                <a:cs typeface="+mn-cs"/>
              </a:rPr>
              <a:t>Phase de la courbe épi</a:t>
            </a:r>
            <a:endParaRPr kumimoji="0" lang="en-US" sz="1600" b="1"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3C4C1B5-9497-61EE-E79A-4D1B0D1D11BE}"/>
              </a:ext>
            </a:extLst>
          </p:cNvPr>
          <p:cNvSpPr txBox="1"/>
          <p:nvPr/>
        </p:nvSpPr>
        <p:spPr>
          <a:xfrm>
            <a:off x="1143000" y="5905500"/>
            <a:ext cx="3124200" cy="1477328"/>
          </a:xfrm>
          <a:prstGeom prst="rect">
            <a:avLst/>
          </a:prstGeom>
          <a:solidFill>
            <a:schemeClr val="bg1"/>
          </a:solidFill>
        </p:spPr>
        <p:txBody>
          <a:bodyPr wrap="square" rtlCol="0">
            <a:spAutoFit/>
          </a:bodyPr>
          <a:lstStyle/>
          <a:p>
            <a:r>
              <a:rPr lang="fr-FR" b="1">
                <a:latin typeface="Comic Sans MS" panose="030F0702030302020204" pitchFamily="66" charset="0"/>
              </a:rPr>
              <a:t>L'écoute sociale afin de comprendre les questions, préoccupations, histoires et idées fausses du public.</a:t>
            </a:r>
            <a:endParaRPr lang="en-US" b="1">
              <a:latin typeface="Comic Sans MS" panose="030F0702030302020204" pitchFamily="66" charset="0"/>
            </a:endParaRPr>
          </a:p>
        </p:txBody>
      </p:sp>
      <p:sp>
        <p:nvSpPr>
          <p:cNvPr id="13" name="TextBox 12">
            <a:extLst>
              <a:ext uri="{FF2B5EF4-FFF2-40B4-BE49-F238E27FC236}">
                <a16:creationId xmlns:a16="http://schemas.microsoft.com/office/drawing/2014/main" id="{D65FE390-E636-4A27-1EFB-7B5A4CADAD00}"/>
              </a:ext>
            </a:extLst>
          </p:cNvPr>
          <p:cNvSpPr txBox="1"/>
          <p:nvPr/>
        </p:nvSpPr>
        <p:spPr>
          <a:xfrm>
            <a:off x="4495800" y="5799772"/>
            <a:ext cx="2209800" cy="1477328"/>
          </a:xfrm>
          <a:prstGeom prst="rect">
            <a:avLst/>
          </a:prstGeom>
          <a:solidFill>
            <a:schemeClr val="bg1"/>
          </a:solidFill>
        </p:spPr>
        <p:txBody>
          <a:bodyPr wrap="square" rtlCol="0">
            <a:spAutoFit/>
          </a:bodyPr>
          <a:lstStyle/>
          <a:p>
            <a:r>
              <a:rPr lang="fr-FR" b="1">
                <a:latin typeface="Comic Sans MS" panose="030F0702030302020204" pitchFamily="66" charset="0"/>
              </a:rPr>
              <a:t>Proposer des informations et des programmes de santé de bonne qualité</a:t>
            </a:r>
            <a:endParaRPr lang="en-US" b="1">
              <a:latin typeface="Comic Sans MS" panose="030F0702030302020204" pitchFamily="66" charset="0"/>
            </a:endParaRPr>
          </a:p>
        </p:txBody>
      </p:sp>
      <p:sp>
        <p:nvSpPr>
          <p:cNvPr id="14" name="TextBox 13">
            <a:extLst>
              <a:ext uri="{FF2B5EF4-FFF2-40B4-BE49-F238E27FC236}">
                <a16:creationId xmlns:a16="http://schemas.microsoft.com/office/drawing/2014/main" id="{99E4C3A3-2402-E7E5-FAA5-968C5854A20A}"/>
              </a:ext>
            </a:extLst>
          </p:cNvPr>
          <p:cNvSpPr txBox="1"/>
          <p:nvPr/>
        </p:nvSpPr>
        <p:spPr>
          <a:xfrm>
            <a:off x="7543800" y="5938271"/>
            <a:ext cx="2209800" cy="1200329"/>
          </a:xfrm>
          <a:prstGeom prst="rect">
            <a:avLst/>
          </a:prstGeom>
          <a:solidFill>
            <a:schemeClr val="bg1"/>
          </a:solidFill>
        </p:spPr>
        <p:txBody>
          <a:bodyPr wrap="square" rtlCol="0">
            <a:spAutoFit/>
          </a:bodyPr>
          <a:lstStyle/>
          <a:p>
            <a:r>
              <a:rPr lang="fr-FR" b="1">
                <a:latin typeface="Comic Sans MS" panose="030F0702030302020204" pitchFamily="66" charset="0"/>
              </a:rPr>
              <a:t>Intervenir via la conception, la mise en œuvre et l'évaluation</a:t>
            </a:r>
            <a:endParaRPr lang="en-US" b="1">
              <a:latin typeface="Comic Sans MS" panose="030F0702030302020204" pitchFamily="66" charset="0"/>
            </a:endParaRPr>
          </a:p>
        </p:txBody>
      </p:sp>
      <p:sp>
        <p:nvSpPr>
          <p:cNvPr id="15" name="TextBox 14">
            <a:extLst>
              <a:ext uri="{FF2B5EF4-FFF2-40B4-BE49-F238E27FC236}">
                <a16:creationId xmlns:a16="http://schemas.microsoft.com/office/drawing/2014/main" id="{42F420A5-83B5-35A7-653F-92A713029F36}"/>
              </a:ext>
            </a:extLst>
          </p:cNvPr>
          <p:cNvSpPr txBox="1"/>
          <p:nvPr/>
        </p:nvSpPr>
        <p:spPr>
          <a:xfrm>
            <a:off x="10006445" y="5876715"/>
            <a:ext cx="3099955" cy="1477328"/>
          </a:xfrm>
          <a:prstGeom prst="rect">
            <a:avLst/>
          </a:prstGeom>
          <a:solidFill>
            <a:schemeClr val="bg1"/>
          </a:solidFill>
        </p:spPr>
        <p:txBody>
          <a:bodyPr wrap="square" rtlCol="0">
            <a:spAutoFit/>
          </a:bodyPr>
          <a:lstStyle/>
          <a:p>
            <a:r>
              <a:rPr lang="fr-FR" b="1">
                <a:latin typeface="Comic Sans MS" panose="030F0702030302020204" pitchFamily="66" charset="0"/>
              </a:rPr>
              <a:t>Promotion et soutien de la résilience, des bons comportements en santé et de l'engagement communautaire</a:t>
            </a:r>
            <a:endParaRPr lang="en-US" b="1">
              <a:latin typeface="Comic Sans MS" panose="030F0702030302020204" pitchFamily="66" charset="0"/>
            </a:endParaRPr>
          </a:p>
        </p:txBody>
      </p:sp>
      <p:sp>
        <p:nvSpPr>
          <p:cNvPr id="16" name="TextBox 15">
            <a:extLst>
              <a:ext uri="{FF2B5EF4-FFF2-40B4-BE49-F238E27FC236}">
                <a16:creationId xmlns:a16="http://schemas.microsoft.com/office/drawing/2014/main" id="{7A682574-B66E-4628-3E9C-D7853B52A49D}"/>
              </a:ext>
            </a:extLst>
          </p:cNvPr>
          <p:cNvSpPr txBox="1"/>
          <p:nvPr/>
        </p:nvSpPr>
        <p:spPr>
          <a:xfrm>
            <a:off x="13944600" y="5876715"/>
            <a:ext cx="2438400" cy="1477328"/>
          </a:xfrm>
          <a:prstGeom prst="rect">
            <a:avLst/>
          </a:prstGeom>
          <a:solidFill>
            <a:schemeClr val="bg1"/>
          </a:solidFill>
        </p:spPr>
        <p:txBody>
          <a:bodyPr wrap="square" rtlCol="0">
            <a:spAutoFit/>
          </a:bodyPr>
          <a:lstStyle/>
          <a:p>
            <a:r>
              <a:rPr lang="fr-FR" b="1">
                <a:latin typeface="Comic Sans MS" panose="030F0702030302020204" pitchFamily="66" charset="0"/>
              </a:rPr>
              <a:t>Renforcer la préparation, la planification, les politiques et les systèmes</a:t>
            </a:r>
            <a:endParaRPr lang="en-US" b="1">
              <a:latin typeface="Comic Sans MS" panose="030F0702030302020204" pitchFamily="66" charset="0"/>
            </a:endParaRPr>
          </a:p>
        </p:txBody>
      </p:sp>
      <p:sp>
        <p:nvSpPr>
          <p:cNvPr id="4" name="TextBox 3">
            <a:extLst>
              <a:ext uri="{FF2B5EF4-FFF2-40B4-BE49-F238E27FC236}">
                <a16:creationId xmlns:a16="http://schemas.microsoft.com/office/drawing/2014/main" id="{FFE6EEDA-1433-3B4F-E629-2193FF2CEC14}"/>
              </a:ext>
            </a:extLst>
          </p:cNvPr>
          <p:cNvSpPr txBox="1"/>
          <p:nvPr/>
        </p:nvSpPr>
        <p:spPr>
          <a:xfrm>
            <a:off x="1447800" y="7622857"/>
            <a:ext cx="14249400" cy="492443"/>
          </a:xfrm>
          <a:prstGeom prst="rect">
            <a:avLst/>
          </a:prstGeom>
          <a:solidFill>
            <a:srgbClr val="F64B1D"/>
          </a:solidFill>
        </p:spPr>
        <p:txBody>
          <a:bodyPr wrap="square" rtlCol="0">
            <a:spAutoFit/>
          </a:bodyPr>
          <a:lstStyle/>
          <a:p>
            <a:r>
              <a:rPr lang="fr-FR" sz="2600" b="1">
                <a:solidFill>
                  <a:schemeClr val="bg1"/>
                </a:solidFill>
                <a:latin typeface="Comic Sans MS" panose="030F0702030302020204" pitchFamily="66" charset="0"/>
              </a:rPr>
              <a:t>SUIVI CONTINU, ANALYSE EN TEMPS RÉEL ET AFFINEMENT DE LA STRATÉGIE</a:t>
            </a:r>
            <a:endParaRPr lang="en-US" sz="2600" b="1">
              <a:solidFill>
                <a:schemeClr val="bg1"/>
              </a:solidFill>
              <a:latin typeface="Comic Sans MS" panose="030F0702030302020204" pitchFamily="66" charset="0"/>
            </a:endParaRPr>
          </a:p>
        </p:txBody>
      </p:sp>
      <p:sp>
        <p:nvSpPr>
          <p:cNvPr id="6" name="TextBox 5">
            <a:extLst>
              <a:ext uri="{FF2B5EF4-FFF2-40B4-BE49-F238E27FC236}">
                <a16:creationId xmlns:a16="http://schemas.microsoft.com/office/drawing/2014/main" id="{CD8073A1-B4ED-B555-B793-7EA4F243A44A}"/>
              </a:ext>
            </a:extLst>
          </p:cNvPr>
          <p:cNvSpPr txBox="1"/>
          <p:nvPr/>
        </p:nvSpPr>
        <p:spPr>
          <a:xfrm>
            <a:off x="135082" y="9785639"/>
            <a:ext cx="356148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92929"/>
                </a:solidFill>
                <a:latin typeface="Poppins"/>
              </a:rPr>
              <a:t>Formation </a:t>
            </a:r>
            <a:r>
              <a:rPr lang="en-US" b="1" dirty="0" err="1">
                <a:solidFill>
                  <a:srgbClr val="292929"/>
                </a:solidFill>
                <a:latin typeface="Poppins"/>
              </a:rPr>
              <a:t>Complète</a:t>
            </a:r>
            <a:r>
              <a:rPr lang="en-US" b="1" dirty="0">
                <a:solidFill>
                  <a:srgbClr val="292929"/>
                </a:solidFill>
                <a:latin typeface="Poppins"/>
                <a:cs typeface="Poppins"/>
              </a:rPr>
              <a:t> 2022</a:t>
            </a:r>
            <a:r>
              <a:rPr lang="en-US" dirty="0">
                <a:latin typeface="Poppins"/>
                <a:cs typeface="Poppins"/>
              </a:rPr>
              <a:t>​</a:t>
            </a:r>
            <a:endParaRPr lang="en-US" dirty="0"/>
          </a:p>
        </p:txBody>
      </p:sp>
    </p:spTree>
    <p:extLst>
      <p:ext uri="{BB962C8B-B14F-4D97-AF65-F5344CB8AC3E}">
        <p14:creationId xmlns:p14="http://schemas.microsoft.com/office/powerpoint/2010/main" val="4266282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4C2889BB-4D10-204F-B51D-39B6F17CF7C0}"/>
              </a:ext>
            </a:extLst>
          </p:cNvPr>
          <p:cNvSpPr>
            <a:spLocks noGrp="1"/>
          </p:cNvSpPr>
          <p:nvPr>
            <p:ph type="title"/>
          </p:nvPr>
        </p:nvSpPr>
        <p:spPr/>
        <p:txBody>
          <a:bodyPr/>
          <a:lstStyle/>
          <a:p>
            <a:pPr algn="ctr"/>
            <a:r>
              <a:rPr lang="fr-FR"/>
              <a:t>À quoi sert l’écoute sociale?</a:t>
            </a:r>
          </a:p>
        </p:txBody>
      </p:sp>
      <p:sp>
        <p:nvSpPr>
          <p:cNvPr id="2" name="Espace réservé du contenu 1">
            <a:extLst>
              <a:ext uri="{FF2B5EF4-FFF2-40B4-BE49-F238E27FC236}">
                <a16:creationId xmlns:a16="http://schemas.microsoft.com/office/drawing/2014/main" id="{4BE65B5D-94D2-3C43-847C-D41D7F2FF098}"/>
              </a:ext>
            </a:extLst>
          </p:cNvPr>
          <p:cNvSpPr>
            <a:spLocks noGrp="1"/>
          </p:cNvSpPr>
          <p:nvPr>
            <p:ph sz="quarter" idx="4294967295"/>
          </p:nvPr>
        </p:nvSpPr>
        <p:spPr>
          <a:xfrm>
            <a:off x="7717503" y="1714501"/>
            <a:ext cx="10189497" cy="8077199"/>
          </a:xfrm>
        </p:spPr>
        <p:txBody>
          <a:bodyPr>
            <a:normAutofit fontScale="92500"/>
          </a:bodyPr>
          <a:lstStyle/>
          <a:p>
            <a:pPr>
              <a:lnSpc>
                <a:spcPct val="134000"/>
              </a:lnSpc>
              <a:defRPr/>
            </a:pPr>
            <a:r>
              <a:rPr lang="fr-FR" sz="3200" b="1"/>
              <a:t>Notre objectif principal: </a:t>
            </a:r>
            <a:r>
              <a:rPr lang="fr-FR" sz="3200"/>
              <a:t>l’adoption de bons comportements pour la santé</a:t>
            </a:r>
          </a:p>
          <a:p>
            <a:pPr lvl="0">
              <a:lnSpc>
                <a:spcPct val="134000"/>
              </a:lnSpc>
              <a:defRPr/>
            </a:pPr>
            <a:r>
              <a:rPr lang="fr-FR" sz="3200"/>
              <a:t>Les gens sont submergés d'informations en ligne et hors ligne</a:t>
            </a:r>
            <a:endParaRPr lang="en-US" sz="3200"/>
          </a:p>
          <a:p>
            <a:pPr lvl="0">
              <a:lnSpc>
                <a:spcPct val="134000"/>
              </a:lnSpc>
              <a:defRPr/>
            </a:pPr>
            <a:r>
              <a:rPr lang="fr-FR" sz="3200"/>
              <a:t>La science génère des preuves et fait évoluer les connaissances bien plus lentement que les médias et les gens ont besoin d'informations pour suivre les recommandations des autorités sanitaires (PHSM, vaccins, etc.)</a:t>
            </a:r>
            <a:endParaRPr lang="en-US" sz="3200"/>
          </a:p>
          <a:p>
            <a:pPr lvl="0">
              <a:lnSpc>
                <a:spcPct val="134000"/>
              </a:lnSpc>
              <a:buFont typeface="Symbol" pitchFamily="2" charset="2"/>
              <a:buChar char="Þ"/>
              <a:defRPr/>
            </a:pPr>
            <a:r>
              <a:rPr lang="fr-FR" sz="3200"/>
              <a:t>L'écoute sociale nous permet de comprendre les questions, les préoccupations, les lacunes en termes d'information et la fausse information au sein d'une population concernant un sujet de santé, en vue de concevoir des interventions adéquates.</a:t>
            </a:r>
            <a:endParaRPr lang="en-US" sz="3200"/>
          </a:p>
        </p:txBody>
      </p:sp>
      <p:sp>
        <p:nvSpPr>
          <p:cNvPr id="10" name="ZoneTexte 9">
            <a:extLst>
              <a:ext uri="{FF2B5EF4-FFF2-40B4-BE49-F238E27FC236}">
                <a16:creationId xmlns:a16="http://schemas.microsoft.com/office/drawing/2014/main" id="{E6E660E2-560D-5A4F-AC64-4EBEB37A5550}"/>
              </a:ext>
            </a:extLst>
          </p:cNvPr>
          <p:cNvSpPr txBox="1"/>
          <p:nvPr/>
        </p:nvSpPr>
        <p:spPr>
          <a:xfrm>
            <a:off x="723900" y="8392834"/>
            <a:ext cx="3181350" cy="334707"/>
          </a:xfrm>
          <a:prstGeom prst="rect">
            <a:avLst/>
          </a:prstGeom>
          <a:noFill/>
        </p:spPr>
        <p:txBody>
          <a:bodyPr wrap="square" rtlCol="0">
            <a:spAutoFit/>
          </a:bodyPr>
          <a:lstStyle/>
          <a:p>
            <a:pPr defTabSz="1371600">
              <a:defRPr/>
            </a:pPr>
            <a:r>
              <a:rPr lang="fr-FR" sz="1575">
                <a:solidFill>
                  <a:prstClr val="black"/>
                </a:solidFill>
                <a:latin typeface="Calibri" panose="020F0502020204030204"/>
              </a:rPr>
              <a:t>©WHO/Sam Bradd</a:t>
            </a:r>
          </a:p>
        </p:txBody>
      </p:sp>
      <p:pic>
        <p:nvPicPr>
          <p:cNvPr id="5" name="Picture 4" descr="A group of people holding umbrellas&#10;&#10;Description automatically generated with medium confidence">
            <a:extLst>
              <a:ext uri="{FF2B5EF4-FFF2-40B4-BE49-F238E27FC236}">
                <a16:creationId xmlns:a16="http://schemas.microsoft.com/office/drawing/2014/main" id="{11CD7986-3FA2-4EBA-A97D-CB5F8FC00C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899" y="1425356"/>
            <a:ext cx="6967478" cy="6967478"/>
          </a:xfrm>
          <a:prstGeom prst="rect">
            <a:avLst/>
          </a:prstGeom>
        </p:spPr>
      </p:pic>
      <p:sp>
        <p:nvSpPr>
          <p:cNvPr id="6" name="TextBox 5">
            <a:extLst>
              <a:ext uri="{FF2B5EF4-FFF2-40B4-BE49-F238E27FC236}">
                <a16:creationId xmlns:a16="http://schemas.microsoft.com/office/drawing/2014/main" id="{5B07863C-76E0-BA54-70E1-49039DF964E1}"/>
              </a:ext>
            </a:extLst>
          </p:cNvPr>
          <p:cNvSpPr txBox="1"/>
          <p:nvPr/>
        </p:nvSpPr>
        <p:spPr>
          <a:xfrm>
            <a:off x="135082" y="9785639"/>
            <a:ext cx="356148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92929"/>
                </a:solidFill>
                <a:latin typeface="Poppins"/>
              </a:rPr>
              <a:t>Formation </a:t>
            </a:r>
            <a:r>
              <a:rPr lang="en-US" b="1" dirty="0" err="1">
                <a:solidFill>
                  <a:srgbClr val="292929"/>
                </a:solidFill>
                <a:latin typeface="Poppins"/>
              </a:rPr>
              <a:t>Complète</a:t>
            </a:r>
            <a:r>
              <a:rPr lang="en-US" b="1" dirty="0">
                <a:solidFill>
                  <a:srgbClr val="292929"/>
                </a:solidFill>
                <a:latin typeface="Poppins"/>
                <a:cs typeface="Poppins"/>
              </a:rPr>
              <a:t> 2022</a:t>
            </a:r>
            <a:r>
              <a:rPr lang="en-US" dirty="0">
                <a:latin typeface="Poppins"/>
                <a:cs typeface="Poppins"/>
              </a:rPr>
              <a:t>​</a:t>
            </a:r>
            <a:endParaRPr lang="en-US" dirty="0"/>
          </a:p>
        </p:txBody>
      </p:sp>
    </p:spTree>
    <p:extLst>
      <p:ext uri="{BB962C8B-B14F-4D97-AF65-F5344CB8AC3E}">
        <p14:creationId xmlns:p14="http://schemas.microsoft.com/office/powerpoint/2010/main" val="191377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4C2889BB-4D10-204F-B51D-39B6F17CF7C0}"/>
              </a:ext>
            </a:extLst>
          </p:cNvPr>
          <p:cNvSpPr>
            <a:spLocks noGrp="1"/>
          </p:cNvSpPr>
          <p:nvPr>
            <p:ph type="title"/>
          </p:nvPr>
        </p:nvSpPr>
        <p:spPr/>
        <p:txBody>
          <a:bodyPr/>
          <a:lstStyle/>
          <a:p>
            <a:r>
              <a:rPr lang="fr-FR"/>
              <a:t>L’</a:t>
            </a:r>
            <a:r>
              <a:rPr lang="fr-FR" err="1"/>
              <a:t>infodémie</a:t>
            </a:r>
            <a:r>
              <a:rPr lang="fr-FR"/>
              <a:t> affecte tout le monde</a:t>
            </a:r>
          </a:p>
        </p:txBody>
      </p:sp>
      <p:pic>
        <p:nvPicPr>
          <p:cNvPr id="5" name="Image 4" descr="Une image contenant texte, reine&#10;&#10;Description générée automatiquement">
            <a:extLst>
              <a:ext uri="{FF2B5EF4-FFF2-40B4-BE49-F238E27FC236}">
                <a16:creationId xmlns:a16="http://schemas.microsoft.com/office/drawing/2014/main" id="{6C61DC18-B5F2-6C4B-A38B-64F8712942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676" t="6270" r="11169" b="14306"/>
          <a:stretch/>
        </p:blipFill>
        <p:spPr>
          <a:xfrm>
            <a:off x="12225103" y="2659819"/>
            <a:ext cx="5334000" cy="5791200"/>
          </a:xfrm>
          <a:prstGeom prst="rect">
            <a:avLst/>
          </a:prstGeom>
        </p:spPr>
      </p:pic>
      <p:sp>
        <p:nvSpPr>
          <p:cNvPr id="8" name="ZoneTexte 7">
            <a:extLst>
              <a:ext uri="{FF2B5EF4-FFF2-40B4-BE49-F238E27FC236}">
                <a16:creationId xmlns:a16="http://schemas.microsoft.com/office/drawing/2014/main" id="{AAC4B1FB-1412-BC46-8DE2-7487E7B1C04C}"/>
              </a:ext>
            </a:extLst>
          </p:cNvPr>
          <p:cNvSpPr txBox="1"/>
          <p:nvPr/>
        </p:nvSpPr>
        <p:spPr>
          <a:xfrm rot="18305477">
            <a:off x="15906576" y="6321564"/>
            <a:ext cx="2850360" cy="334707"/>
          </a:xfrm>
          <a:prstGeom prst="rect">
            <a:avLst/>
          </a:prstGeom>
          <a:noFill/>
        </p:spPr>
        <p:txBody>
          <a:bodyPr wrap="square" rtlCol="0">
            <a:spAutoFit/>
          </a:bodyPr>
          <a:lstStyle/>
          <a:p>
            <a:pPr defTabSz="1371600">
              <a:defRPr/>
            </a:pPr>
            <a:r>
              <a:rPr lang="fr-FR" sz="1575">
                <a:solidFill>
                  <a:prstClr val="black"/>
                </a:solidFill>
                <a:latin typeface="Calibri" panose="020F0502020204030204"/>
              </a:rPr>
              <a:t>©WHO/Sam </a:t>
            </a:r>
            <a:r>
              <a:rPr lang="fr-FR" sz="1575" err="1">
                <a:solidFill>
                  <a:prstClr val="black"/>
                </a:solidFill>
                <a:latin typeface="Calibri" panose="020F0502020204030204"/>
              </a:rPr>
              <a:t>Bradd</a:t>
            </a:r>
            <a:endParaRPr lang="fr-FR" sz="1575">
              <a:solidFill>
                <a:prstClr val="black"/>
              </a:solidFill>
              <a:latin typeface="Calibri" panose="020F0502020204030204"/>
            </a:endParaRPr>
          </a:p>
        </p:txBody>
      </p:sp>
      <p:sp>
        <p:nvSpPr>
          <p:cNvPr id="10" name="ZoneTexte 9">
            <a:extLst>
              <a:ext uri="{FF2B5EF4-FFF2-40B4-BE49-F238E27FC236}">
                <a16:creationId xmlns:a16="http://schemas.microsoft.com/office/drawing/2014/main" id="{49FB730A-98EC-8447-86CB-516B75FE1B3D}"/>
              </a:ext>
            </a:extLst>
          </p:cNvPr>
          <p:cNvSpPr txBox="1"/>
          <p:nvPr/>
        </p:nvSpPr>
        <p:spPr>
          <a:xfrm>
            <a:off x="3615677" y="7751261"/>
            <a:ext cx="3181350" cy="334707"/>
          </a:xfrm>
          <a:prstGeom prst="rect">
            <a:avLst/>
          </a:prstGeom>
          <a:noFill/>
        </p:spPr>
        <p:txBody>
          <a:bodyPr wrap="square" rtlCol="0">
            <a:spAutoFit/>
          </a:bodyPr>
          <a:lstStyle/>
          <a:p>
            <a:pPr defTabSz="1371600">
              <a:defRPr/>
            </a:pPr>
            <a:r>
              <a:rPr lang="fr-FR" sz="1575">
                <a:solidFill>
                  <a:prstClr val="black"/>
                </a:solidFill>
                <a:latin typeface="Calibri" panose="020F0502020204030204"/>
              </a:rPr>
              <a:t>©WHO/Sam Bradd</a:t>
            </a:r>
          </a:p>
        </p:txBody>
      </p:sp>
      <p:pic>
        <p:nvPicPr>
          <p:cNvPr id="6" name="Picture 5" descr="A group of people holding umbrellas&#10;&#10;Description automatically generated with medium confidence">
            <a:extLst>
              <a:ext uri="{FF2B5EF4-FFF2-40B4-BE49-F238E27FC236}">
                <a16:creationId xmlns:a16="http://schemas.microsoft.com/office/drawing/2014/main" id="{2D8173EB-82A9-47A3-8402-E76DA1F179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3439" y="2604301"/>
            <a:ext cx="5010392" cy="5010392"/>
          </a:xfrm>
          <a:prstGeom prst="rect">
            <a:avLst/>
          </a:prstGeom>
        </p:spPr>
      </p:pic>
      <p:sp>
        <p:nvSpPr>
          <p:cNvPr id="2" name="Espace réservé du contenu 1">
            <a:extLst>
              <a:ext uri="{FF2B5EF4-FFF2-40B4-BE49-F238E27FC236}">
                <a16:creationId xmlns:a16="http://schemas.microsoft.com/office/drawing/2014/main" id="{4BE65B5D-94D2-3C43-847C-D41D7F2FF098}"/>
              </a:ext>
            </a:extLst>
          </p:cNvPr>
          <p:cNvSpPr>
            <a:spLocks noGrp="1"/>
          </p:cNvSpPr>
          <p:nvPr>
            <p:ph sz="quarter" idx="4294967295"/>
          </p:nvPr>
        </p:nvSpPr>
        <p:spPr>
          <a:xfrm>
            <a:off x="5206352" y="3246778"/>
            <a:ext cx="7632095" cy="4617281"/>
          </a:xfrm>
        </p:spPr>
        <p:txBody>
          <a:bodyPr>
            <a:normAutofit lnSpcReduction="10000"/>
          </a:bodyPr>
          <a:lstStyle/>
          <a:p>
            <a:pPr>
              <a:lnSpc>
                <a:spcPct val="114000"/>
              </a:lnSpc>
              <a:defRPr/>
            </a:pPr>
            <a:r>
              <a:rPr lang="fr-FR" sz="3200"/>
              <a:t>L'</a:t>
            </a:r>
            <a:r>
              <a:rPr lang="fr-FR" sz="3200" err="1"/>
              <a:t>infodémie</a:t>
            </a:r>
            <a:r>
              <a:rPr lang="fr-FR" sz="3200"/>
              <a:t> ne concerne pas que la circulation de fausses informations ou de désinformations.</a:t>
            </a:r>
          </a:p>
          <a:p>
            <a:pPr>
              <a:lnSpc>
                <a:spcPct val="114000"/>
              </a:lnSpc>
              <a:defRPr/>
            </a:pPr>
            <a:r>
              <a:rPr lang="fr-FR" sz="3200"/>
              <a:t>Elle implique également la surcharge d'informations, les informations obsolètes et le manque d'informations.</a:t>
            </a:r>
          </a:p>
          <a:p>
            <a:pPr>
              <a:lnSpc>
                <a:spcPct val="114000"/>
              </a:lnSpc>
              <a:defRPr/>
            </a:pPr>
            <a:r>
              <a:rPr lang="fr-FR" sz="3200"/>
              <a:t>Les populations isolées et vulnérables sont particulièrement sensibles à l'</a:t>
            </a:r>
            <a:r>
              <a:rPr lang="fr-FR" sz="3200" err="1"/>
              <a:t>infodémie</a:t>
            </a:r>
            <a:r>
              <a:rPr lang="fr-FR" sz="3200"/>
              <a:t>.</a:t>
            </a:r>
          </a:p>
        </p:txBody>
      </p:sp>
      <p:sp>
        <p:nvSpPr>
          <p:cNvPr id="7" name="TextBox 6">
            <a:extLst>
              <a:ext uri="{FF2B5EF4-FFF2-40B4-BE49-F238E27FC236}">
                <a16:creationId xmlns:a16="http://schemas.microsoft.com/office/drawing/2014/main" id="{FF69D908-EE5A-7D0C-ACF0-9A3A06024462}"/>
              </a:ext>
            </a:extLst>
          </p:cNvPr>
          <p:cNvSpPr txBox="1"/>
          <p:nvPr/>
        </p:nvSpPr>
        <p:spPr>
          <a:xfrm>
            <a:off x="135082" y="9785639"/>
            <a:ext cx="356148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92929"/>
                </a:solidFill>
                <a:latin typeface="Poppins"/>
              </a:rPr>
              <a:t>Formation </a:t>
            </a:r>
            <a:r>
              <a:rPr lang="en-US" b="1" dirty="0" err="1">
                <a:solidFill>
                  <a:srgbClr val="292929"/>
                </a:solidFill>
                <a:latin typeface="Poppins"/>
              </a:rPr>
              <a:t>Complète</a:t>
            </a:r>
            <a:r>
              <a:rPr lang="en-US" b="1" dirty="0">
                <a:solidFill>
                  <a:srgbClr val="292929"/>
                </a:solidFill>
                <a:latin typeface="Poppins"/>
                <a:cs typeface="Poppins"/>
              </a:rPr>
              <a:t> 2022</a:t>
            </a:r>
            <a:r>
              <a:rPr lang="en-US" dirty="0">
                <a:latin typeface="Poppins"/>
                <a:cs typeface="Poppins"/>
              </a:rPr>
              <a:t>​</a:t>
            </a:r>
            <a:endParaRPr lang="en-US" dirty="0"/>
          </a:p>
        </p:txBody>
      </p:sp>
    </p:spTree>
    <p:extLst>
      <p:ext uri="{BB962C8B-B14F-4D97-AF65-F5344CB8AC3E}">
        <p14:creationId xmlns:p14="http://schemas.microsoft.com/office/powerpoint/2010/main" val="409983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4C2889BB-4D10-204F-B51D-39B6F17CF7C0}"/>
              </a:ext>
            </a:extLst>
          </p:cNvPr>
          <p:cNvSpPr>
            <a:spLocks noGrp="1"/>
          </p:cNvSpPr>
          <p:nvPr>
            <p:ph type="title"/>
          </p:nvPr>
        </p:nvSpPr>
        <p:spPr/>
        <p:txBody>
          <a:bodyPr>
            <a:normAutofit/>
          </a:bodyPr>
          <a:lstStyle/>
          <a:p>
            <a:r>
              <a:rPr lang="fr-FR" sz="4500">
                <a:latin typeface="Calibri"/>
                <a:ea typeface="Calibri"/>
                <a:cs typeface="Calibri"/>
              </a:rPr>
              <a:t>L’écoute sociale nous permet de comprendre les besoins des gens</a:t>
            </a:r>
          </a:p>
        </p:txBody>
      </p:sp>
      <p:sp>
        <p:nvSpPr>
          <p:cNvPr id="9" name="Espace réservé du contenu 1">
            <a:extLst>
              <a:ext uri="{FF2B5EF4-FFF2-40B4-BE49-F238E27FC236}">
                <a16:creationId xmlns:a16="http://schemas.microsoft.com/office/drawing/2014/main" id="{032C5C9F-082F-5E4C-AA3D-5B8533140F5A}"/>
              </a:ext>
            </a:extLst>
          </p:cNvPr>
          <p:cNvSpPr>
            <a:spLocks noGrp="1"/>
          </p:cNvSpPr>
          <p:nvPr>
            <p:ph sz="quarter" idx="4294967295"/>
          </p:nvPr>
        </p:nvSpPr>
        <p:spPr>
          <a:xfrm>
            <a:off x="8458200" y="3848100"/>
            <a:ext cx="9440862" cy="3813175"/>
          </a:xfrm>
        </p:spPr>
        <p:txBody>
          <a:bodyPr>
            <a:normAutofit lnSpcReduction="10000"/>
          </a:bodyPr>
          <a:lstStyle/>
          <a:p>
            <a:pPr marL="0" indent="0">
              <a:lnSpc>
                <a:spcPct val="114000"/>
              </a:lnSpc>
              <a:buNone/>
              <a:defRPr/>
            </a:pPr>
            <a:r>
              <a:rPr lang="fr-FR" sz="3600"/>
              <a:t>Les deux dernières années nous ont appris que nous devons appliquer rapidement les connaissances </a:t>
            </a:r>
            <a:r>
              <a:rPr lang="fr-FR" sz="3600" err="1"/>
              <a:t>infodémiques</a:t>
            </a:r>
            <a:r>
              <a:rPr lang="fr-FR" sz="3600"/>
              <a:t>, car les questions et les préoccupations des gens et les actions programmatiques en matière de santé évoluent constamment</a:t>
            </a:r>
          </a:p>
        </p:txBody>
      </p:sp>
      <p:sp>
        <p:nvSpPr>
          <p:cNvPr id="10" name="ZoneTexte 9">
            <a:extLst>
              <a:ext uri="{FF2B5EF4-FFF2-40B4-BE49-F238E27FC236}">
                <a16:creationId xmlns:a16="http://schemas.microsoft.com/office/drawing/2014/main" id="{2B60D701-6FB7-7548-A495-AAC584C87207}"/>
              </a:ext>
            </a:extLst>
          </p:cNvPr>
          <p:cNvSpPr txBox="1"/>
          <p:nvPr/>
        </p:nvSpPr>
        <p:spPr>
          <a:xfrm rot="16200000">
            <a:off x="-1082012" y="4328675"/>
            <a:ext cx="3181350" cy="334707"/>
          </a:xfrm>
          <a:prstGeom prst="rect">
            <a:avLst/>
          </a:prstGeom>
          <a:noFill/>
        </p:spPr>
        <p:txBody>
          <a:bodyPr wrap="square" rtlCol="0">
            <a:spAutoFit/>
          </a:bodyPr>
          <a:lstStyle/>
          <a:p>
            <a:pPr defTabSz="1371600">
              <a:defRPr/>
            </a:pPr>
            <a:r>
              <a:rPr lang="fr-FR" sz="1575">
                <a:solidFill>
                  <a:prstClr val="black"/>
                </a:solidFill>
                <a:latin typeface="Calibri" panose="020F0502020204030204"/>
              </a:rPr>
              <a:t>©WHO/Sam Bradd</a:t>
            </a:r>
          </a:p>
        </p:txBody>
      </p:sp>
      <p:pic>
        <p:nvPicPr>
          <p:cNvPr id="2" name="Picture 4">
            <a:extLst>
              <a:ext uri="{FF2B5EF4-FFF2-40B4-BE49-F238E27FC236}">
                <a16:creationId xmlns:a16="http://schemas.microsoft.com/office/drawing/2014/main" id="{D2D2AACF-77EE-4A1D-8161-44124AA98BA3}"/>
              </a:ext>
            </a:extLst>
          </p:cNvPr>
          <p:cNvPicPr>
            <a:picLocks noChangeAspect="1"/>
          </p:cNvPicPr>
          <p:nvPr/>
        </p:nvPicPr>
        <p:blipFill>
          <a:blip r:embed="rId3"/>
          <a:stretch>
            <a:fillRect/>
          </a:stretch>
        </p:blipFill>
        <p:spPr>
          <a:xfrm>
            <a:off x="703615" y="1779817"/>
            <a:ext cx="6950033" cy="6935189"/>
          </a:xfrm>
          <a:prstGeom prst="rect">
            <a:avLst/>
          </a:prstGeom>
        </p:spPr>
      </p:pic>
      <p:sp>
        <p:nvSpPr>
          <p:cNvPr id="5" name="Rectangle 4"/>
          <p:cNvSpPr/>
          <p:nvPr/>
        </p:nvSpPr>
        <p:spPr>
          <a:xfrm>
            <a:off x="3414280" y="1964228"/>
            <a:ext cx="2477365" cy="1754326"/>
          </a:xfrm>
          <a:prstGeom prst="rect">
            <a:avLst/>
          </a:prstGeom>
          <a:solidFill>
            <a:schemeClr val="bg1"/>
          </a:solidFill>
        </p:spPr>
        <p:txBody>
          <a:bodyPr wrap="square" lIns="91440" tIns="45720" rIns="91440" bIns="45720" anchor="t">
            <a:spAutoFit/>
          </a:bodyPr>
          <a:lstStyle/>
          <a:p>
            <a:pPr algn="ctr"/>
            <a:r>
              <a:rPr lang="fr-FR" dirty="0">
                <a:solidFill>
                  <a:srgbClr val="202124"/>
                </a:solidFill>
                <a:latin typeface="MV Boli"/>
                <a:cs typeface="MV Boli"/>
              </a:rPr>
              <a:t>Changements </a:t>
            </a:r>
            <a:r>
              <a:rPr lang="fr-FR" dirty="0" err="1">
                <a:solidFill>
                  <a:srgbClr val="202124"/>
                </a:solidFill>
                <a:latin typeface="MV Boli"/>
                <a:cs typeface="MV Boli"/>
              </a:rPr>
              <a:t>adapt-atifs</a:t>
            </a:r>
            <a:r>
              <a:rPr lang="fr-FR" dirty="0">
                <a:solidFill>
                  <a:srgbClr val="202124"/>
                </a:solidFill>
                <a:latin typeface="MV Boli"/>
                <a:cs typeface="MV Boli"/>
              </a:rPr>
              <a:t> au système de communication et de santé</a:t>
            </a:r>
            <a:r>
              <a:rPr lang="fr-FR" dirty="0">
                <a:solidFill>
                  <a:srgbClr val="000000"/>
                </a:solidFill>
                <a:latin typeface="MV Boli"/>
                <a:cs typeface="MV Boli"/>
              </a:rPr>
              <a:t> </a:t>
            </a:r>
          </a:p>
          <a:p>
            <a:pPr algn="ctr"/>
            <a:endParaRPr lang="fr-FR" dirty="0">
              <a:latin typeface="MV Boli" panose="02000500030200090000" pitchFamily="2" charset="0"/>
              <a:cs typeface="MV Boli" panose="02000500030200090000" pitchFamily="2" charset="0"/>
            </a:endParaRPr>
          </a:p>
          <a:p>
            <a:pPr algn="ctr"/>
            <a:endParaRPr lang="fr-FR" dirty="0">
              <a:latin typeface="MV Boli" panose="02000500030200090000" pitchFamily="2" charset="0"/>
              <a:cs typeface="MV Boli" panose="02000500030200090000" pitchFamily="2" charset="0"/>
            </a:endParaRPr>
          </a:p>
        </p:txBody>
      </p:sp>
      <p:sp>
        <p:nvSpPr>
          <p:cNvPr id="6" name="TextBox 5">
            <a:extLst>
              <a:ext uri="{FF2B5EF4-FFF2-40B4-BE49-F238E27FC236}">
                <a16:creationId xmlns:a16="http://schemas.microsoft.com/office/drawing/2014/main" id="{1C8C5A41-3964-C842-61BA-50E2D2F377C9}"/>
              </a:ext>
            </a:extLst>
          </p:cNvPr>
          <p:cNvSpPr txBox="1"/>
          <p:nvPr/>
        </p:nvSpPr>
        <p:spPr>
          <a:xfrm>
            <a:off x="135082" y="9785639"/>
            <a:ext cx="356148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92929"/>
                </a:solidFill>
                <a:latin typeface="Poppins"/>
              </a:rPr>
              <a:t>Formation </a:t>
            </a:r>
            <a:r>
              <a:rPr lang="en-US" b="1" dirty="0" err="1">
                <a:solidFill>
                  <a:srgbClr val="292929"/>
                </a:solidFill>
                <a:latin typeface="Poppins"/>
              </a:rPr>
              <a:t>Complète</a:t>
            </a:r>
            <a:r>
              <a:rPr lang="en-US" b="1" dirty="0">
                <a:solidFill>
                  <a:srgbClr val="292929"/>
                </a:solidFill>
                <a:latin typeface="Poppins"/>
                <a:cs typeface="Poppins"/>
              </a:rPr>
              <a:t> 2022</a:t>
            </a:r>
            <a:r>
              <a:rPr lang="en-US" dirty="0">
                <a:latin typeface="Poppins"/>
                <a:cs typeface="Poppins"/>
              </a:rPr>
              <a:t>​</a:t>
            </a:r>
            <a:endParaRPr lang="en-US" dirty="0"/>
          </a:p>
        </p:txBody>
      </p:sp>
    </p:spTree>
    <p:extLst>
      <p:ext uri="{BB962C8B-B14F-4D97-AF65-F5344CB8AC3E}">
        <p14:creationId xmlns:p14="http://schemas.microsoft.com/office/powerpoint/2010/main" val="1208562018"/>
      </p:ext>
    </p:extLst>
  </p:cSld>
  <p:clrMapOvr>
    <a:masterClrMapping/>
  </p:clrMapOvr>
</p:sld>
</file>

<file path=ppt/theme/theme1.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mp training ppt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p training ppt theme" id="{38E2F2EF-C4AB-4166-AC88-AF211F03C7E1}" vid="{7421EA10-7307-4866-8A4B-942296AE789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mp training ppt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59</Slides>
  <Notes>32</Notes>
  <HiddenSlides>1</HiddenSlides>
  <ScaleCrop>false</ScaleCrop>
  <HeadingPairs>
    <vt:vector size="4" baseType="variant">
      <vt:variant>
        <vt:lpstr>Theme</vt:lpstr>
      </vt:variant>
      <vt:variant>
        <vt:i4>4</vt:i4>
      </vt:variant>
      <vt:variant>
        <vt:lpstr>Slide Titles</vt:lpstr>
      </vt:variant>
      <vt:variant>
        <vt:i4>59</vt:i4>
      </vt:variant>
    </vt:vector>
  </HeadingPairs>
  <TitlesOfParts>
    <vt:vector size="63" baseType="lpstr">
      <vt:lpstr>Conception personnalisée</vt:lpstr>
      <vt:lpstr>comp training ppt theme</vt:lpstr>
      <vt:lpstr>Office Theme</vt:lpstr>
      <vt:lpstr>comp training ppt theme</vt:lpstr>
      <vt:lpstr>Formation Complète </vt:lpstr>
      <vt:lpstr>L’écoute sociale et l’analyse intégrée</vt:lpstr>
      <vt:lpstr>Résumé</vt:lpstr>
      <vt:lpstr>Objectifs d’apprentissage</vt:lpstr>
      <vt:lpstr>PowerPoint Presentation</vt:lpstr>
      <vt:lpstr>Introduire les perspectives infodémiques transdisciplinaires dans les processus des autorités de santé publique</vt:lpstr>
      <vt:lpstr>À quoi sert l’écoute sociale?</vt:lpstr>
      <vt:lpstr>L’infodémie affecte tout le monde</vt:lpstr>
      <vt:lpstr>L’écoute sociale nous permet de comprendre les besoins des gens</vt:lpstr>
      <vt:lpstr>PowerPoint Presentation</vt:lpstr>
      <vt:lpstr>Comment les gérants de l’infodémie pratiquent-ils l’écoute sociale?</vt:lpstr>
      <vt:lpstr>Repérer les lacunes d'information et y remédier est essentiel</vt:lpstr>
      <vt:lpstr>La diffusion d’information est un mélange d’interactions en ligne et hors ligne</vt:lpstr>
      <vt:lpstr>Quelles méthodes adopter pour  la collecte des données?</vt:lpstr>
      <vt:lpstr>Analyse de l'écoute sociale pour guider les décideurs</vt:lpstr>
      <vt:lpstr>Quelles méthodes adopter pour la collecte des données?</vt:lpstr>
      <vt:lpstr>Quelles méthodes adopter pour la collecte des données?</vt:lpstr>
      <vt:lpstr>PowerPoint Presentation</vt:lpstr>
      <vt:lpstr>L'analyse intégrée consiste à trianguler les données et à synthétiser les observations afin de guider les interventions.</vt:lpstr>
      <vt:lpstr>L'écoute sociale numérique a des limites inhérentes et ne doit pas constituer la seule source de données</vt:lpstr>
      <vt:lpstr>Les sources de données hors ligne sont souvent sous-exploitées ou inutilisées dans la gestion de l'infodémie</vt:lpstr>
      <vt:lpstr>Pour surmonter ces limites, il faut commencer à réfléchir plus largement à la saisie et aux domaines des données.</vt:lpstr>
      <vt:lpstr>PowerPoint Presentation</vt:lpstr>
      <vt:lpstr>Considérations relatives à l'analyse intégrée</vt:lpstr>
      <vt:lpstr>Considérations relatives à l'analyse intégrée</vt:lpstr>
      <vt:lpstr>Considérations relatives à l'analyse intégrée</vt:lpstr>
      <vt:lpstr>Détermination des thèmes et triangulation </vt:lpstr>
      <vt:lpstr>Considérations pour la création de votre propre matrice de décision ou d'analyse des menaces</vt:lpstr>
      <vt:lpstr>Exemple du terrain : Rapport sur l'état de la confiance envers les vaccins US CDC COVID-19</vt:lpstr>
      <vt:lpstr>Exemple du terrain : Rapport sur l'état de la confiance envers les vaccins US CDC COVID-19</vt:lpstr>
      <vt:lpstr>Exemple du terrain : Rapports hebdomadaires de l'OMS sur la gestion de l'infodémie</vt:lpstr>
      <vt:lpstr>Exemple du terrain : Rapports hebdomadaires de l'OMS sur la gestion de l'infodémie</vt:lpstr>
      <vt:lpstr>3 principes de base pour traiter l'écoute sociale et l'analyse intégrée sur le terrain</vt:lpstr>
      <vt:lpstr>3 meilleures pratiques pour traiter l'écoute sociale et l'analyse intégrée sur le terrain</vt:lpstr>
      <vt:lpstr>Exemples de métriques et de mesures dans l'écoute sociale</vt:lpstr>
      <vt:lpstr>Considérations relatives aux différents contextes opérationnels</vt:lpstr>
      <vt:lpstr>Ressources, conseils et outils clés</vt:lpstr>
      <vt:lpstr>PowerPoint Presentation</vt:lpstr>
      <vt:lpstr>PowerPoint Presentation</vt:lpstr>
      <vt:lpstr>PowerPoint Presentation</vt:lpstr>
      <vt:lpstr>Analyse approfondie: identification des thèmes et triangulation </vt:lpstr>
      <vt:lpstr>Identification des thèmes </vt:lpstr>
      <vt:lpstr>Identification des thèmes </vt:lpstr>
      <vt:lpstr>Identification des thèmes </vt:lpstr>
      <vt:lpstr>Identification des thèmes </vt:lpstr>
      <vt:lpstr>Identification des thèmes </vt:lpstr>
      <vt:lpstr>Observatoire de la demande de vaccins  Une initiative mondiale pour accroître la demande de vaccins et réduire l'impact de la désinformation</vt:lpstr>
      <vt:lpstr>PowerPoint Presentation</vt:lpstr>
      <vt:lpstr>PowerPoint Presentation</vt:lpstr>
      <vt:lpstr>PowerPoint Presentation</vt:lpstr>
      <vt:lpstr>Établir/renforcer les plateformes d'écoute sociale dans les bureaux pays Guidée par les besoins et les lacunes identifiées</vt:lpstr>
      <vt:lpstr>PowerPoint Presentation</vt:lpstr>
      <vt:lpstr>PowerPoint Presentation</vt:lpstr>
      <vt:lpstr>Après avoir mis en place un tableau de bord par pays, les analystes de PGP hiérarchisent les récits de désinformation et leur attribuent une recommandation.  Il s'agit d'une offre unique dans ce domaine.</vt:lpstr>
      <vt:lpstr>PowerPoint Presentation</vt:lpstr>
      <vt:lpstr>PowerPoint Presentation</vt:lpstr>
      <vt:lpstr>PowerPoint Presentation</vt:lpstr>
      <vt:lpstr>PowerPoint Presentation</vt:lpstr>
      <vt:lpstr>Principales leçons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Comprehensive Training - Option 1</dc:title>
  <dc:creator>PURNAT, Tina</dc:creator>
  <cp:revision>80</cp:revision>
  <dcterms:created xsi:type="dcterms:W3CDTF">2006-08-16T00:00:00Z</dcterms:created>
  <dcterms:modified xsi:type="dcterms:W3CDTF">2022-07-22T14:00:25Z</dcterms:modified>
  <dc:identifier>DAFB49j2aXk</dc:identifier>
</cp:coreProperties>
</file>