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85" r:id="rId2"/>
    <p:sldMasterId id="2147483714" r:id="rId3"/>
  </p:sldMasterIdLst>
  <p:notesMasterIdLst>
    <p:notesMasterId r:id="rId63"/>
  </p:notesMasterIdLst>
  <p:sldIdLst>
    <p:sldId id="268" r:id="rId4"/>
    <p:sldId id="281" r:id="rId5"/>
    <p:sldId id="282" r:id="rId6"/>
    <p:sldId id="287" r:id="rId7"/>
    <p:sldId id="313" r:id="rId8"/>
    <p:sldId id="314" r:id="rId9"/>
    <p:sldId id="315" r:id="rId10"/>
    <p:sldId id="316" r:id="rId11"/>
    <p:sldId id="317" r:id="rId12"/>
    <p:sldId id="348" r:id="rId13"/>
    <p:sldId id="319" r:id="rId14"/>
    <p:sldId id="320" r:id="rId15"/>
    <p:sldId id="321" r:id="rId16"/>
    <p:sldId id="322" r:id="rId17"/>
    <p:sldId id="323" r:id="rId18"/>
    <p:sldId id="324" r:id="rId19"/>
    <p:sldId id="325" r:id="rId20"/>
    <p:sldId id="349" r:id="rId21"/>
    <p:sldId id="327" r:id="rId22"/>
    <p:sldId id="328" r:id="rId23"/>
    <p:sldId id="329" r:id="rId24"/>
    <p:sldId id="330" r:id="rId25"/>
    <p:sldId id="331" r:id="rId26"/>
    <p:sldId id="332" r:id="rId27"/>
    <p:sldId id="333" r:id="rId28"/>
    <p:sldId id="339" r:id="rId29"/>
    <p:sldId id="334" r:id="rId30"/>
    <p:sldId id="335" r:id="rId31"/>
    <p:sldId id="340" r:id="rId32"/>
    <p:sldId id="336" r:id="rId33"/>
    <p:sldId id="337" r:id="rId34"/>
    <p:sldId id="338" r:id="rId35"/>
    <p:sldId id="292" r:id="rId36"/>
    <p:sldId id="291" r:id="rId37"/>
    <p:sldId id="293" r:id="rId38"/>
    <p:sldId id="294" r:id="rId39"/>
    <p:sldId id="303" r:id="rId40"/>
    <p:sldId id="306" r:id="rId41"/>
    <p:sldId id="369" r:id="rId42"/>
    <p:sldId id="310" r:id="rId43"/>
    <p:sldId id="350" r:id="rId44"/>
    <p:sldId id="351" r:id="rId45"/>
    <p:sldId id="352" r:id="rId46"/>
    <p:sldId id="353" r:id="rId47"/>
    <p:sldId id="354" r:id="rId48"/>
    <p:sldId id="355" r:id="rId49"/>
    <p:sldId id="356" r:id="rId50"/>
    <p:sldId id="357" r:id="rId51"/>
    <p:sldId id="358" r:id="rId52"/>
    <p:sldId id="359" r:id="rId53"/>
    <p:sldId id="360" r:id="rId54"/>
    <p:sldId id="361" r:id="rId55"/>
    <p:sldId id="362" r:id="rId56"/>
    <p:sldId id="363" r:id="rId57"/>
    <p:sldId id="364" r:id="rId58"/>
    <p:sldId id="365" r:id="rId59"/>
    <p:sldId id="366" r:id="rId60"/>
    <p:sldId id="367" r:id="rId61"/>
    <p:sldId id="368" r:id="rId62"/>
  </p:sldIdLst>
  <p:sldSz cx="18288000" cy="10287000"/>
  <p:notesSz cx="6858000" cy="9144000"/>
  <p:embeddedFontLst>
    <p:embeddedFont>
      <p:font typeface="Calibri" panose="020F0502020204030204" pitchFamily="34" charset="0"/>
      <p:regular r:id="rId64"/>
      <p:bold r:id="rId65"/>
      <p:italic r:id="rId66"/>
      <p:boldItalic r:id="rId67"/>
    </p:embeddedFont>
    <p:embeddedFont>
      <p:font typeface="Calibri Light" panose="020F0302020204030204" pitchFamily="34" charset="0"/>
      <p:regular r:id="rId68"/>
      <p:italic r:id="rId69"/>
    </p:embeddedFont>
    <p:embeddedFont>
      <p:font typeface="Poppins" panose="00000500000000000000" pitchFamily="2" charset="0"/>
      <p:regular r:id="rId70"/>
      <p:bold r:id="rId71"/>
      <p:italic r:id="rId72"/>
      <p:boldItalic r:id="rId73"/>
    </p:embeddedFont>
    <p:embeddedFont>
      <p:font typeface="Poppins ExtraBold" panose="00000900000000000000" pitchFamily="2" charset="0"/>
      <p:regular r:id="rId74"/>
      <p:bold r:id="rId75"/>
      <p:italic r:id="rId76"/>
      <p:boldItalic r:id="rId77"/>
    </p:embeddedFont>
    <p:embeddedFont>
      <p:font typeface="Poppins Light" panose="00000400000000000000" pitchFamily="2" charset="0"/>
      <p:regular r:id="rId78"/>
      <p:italic r:id="rId79"/>
    </p:embeddedFont>
    <p:embeddedFont>
      <p:font typeface="Roboto" panose="02000000000000000000" pitchFamily="2" charset="0"/>
      <p:regular r:id="rId80"/>
      <p:bold r:id="rId81"/>
      <p:italic r:id="rId82"/>
      <p:boldItalic r:id="rId83"/>
    </p:embeddedFont>
    <p:embeddedFont>
      <p:font typeface="Roboto Light" panose="02000000000000000000" pitchFamily="2" charset="0"/>
      <p:regular r:id="rId84"/>
      <p:italic r:id="rId85"/>
    </p:embeddedFont>
    <p:embeddedFont>
      <p:font typeface="Varela Round" panose="00000500000000000000" pitchFamily="2" charset="-79"/>
      <p:regular r:id="rId8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ISHIZUMI, Atsuyoshi" initials="IA" lastIdx="2" clrIdx="0">
    <p:extLst>
      <p:ext uri="{19B8F6BF-5375-455C-9EA6-DF929625EA0E}">
        <p15:presenceInfo xmlns:p15="http://schemas.microsoft.com/office/powerpoint/2012/main" userId="S::ishizumia@who.int::d3d42671-f358-4d89-a17c-d5042ccd41d9" providerId="AD"/>
      </p:ext>
    </p:extLst>
  </p:cmAuthor>
  <p:cmAuthor id="4" name="Guest User" initials="GU" lastIdx="2" clrIdx="1">
    <p:extLst>
      <p:ext uri="{19B8F6BF-5375-455C-9EA6-DF929625EA0E}">
        <p15:presenceInfo xmlns:p15="http://schemas.microsoft.com/office/powerpoint/2012/main" userId="Guest User"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81D5"/>
    <a:srgbClr val="2A999B"/>
    <a:srgbClr val="FDD92D"/>
    <a:srgbClr val="032B43"/>
    <a:srgbClr val="FC7A1D"/>
    <a:srgbClr val="29292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93A0B2-23F3-4B93-AFC6-5A74DC5925DF}" v="6" dt="2022-07-05T22:00:13.635"/>
    <p1510:client id="{25BBB735-94FE-4640-B214-F917FF8B4069}" v="1" dt="2022-07-05T06:47:27.116"/>
    <p1510:client id="{60AC3CD6-53B8-4C4F-BB99-379D88550BD7}" v="18" dt="2022-07-13T14:34:59.843"/>
    <p1510:client id="{756D7408-B3A4-41E9-9E32-423D3DD781F0}" v="2" dt="2022-07-04T21:16:55.157"/>
    <p1510:client id="{768BF9C7-5AF2-446C-9A8B-D7CEE62C9FDF}" v="7" dt="2022-07-05T18:40:19.651"/>
    <p1510:client id="{A88A98DC-D0E4-4C6D-9528-F71C45462523}" v="217" dt="2022-07-21T18:39:03.713"/>
    <p1510:client id="{AC825868-9F61-4D72-9AF9-548C4E43FD58}" v="1" dt="2022-07-05T10:40:23.788"/>
    <p1510:client id="{C75DDD00-89C0-472B-8411-7ED6F6650ED8}" v="9" dt="2022-07-05T10:04:33.239"/>
    <p1510:client id="{DED779E3-819B-436E-BC62-E693628F3F04}" v="26" dt="2022-07-05T09:56:45.269"/>
    <p1510:client id="{FAF25F06-BEF3-4D94-B10A-19182650711B}" v="3" dt="2022-07-13T14:39:56.31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24" d="100"/>
          <a:sy n="24" d="100"/>
        </p:scale>
        <p:origin x="708" y="3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notesMaster" Target="notesMasters/notesMaster1.xml"/><Relationship Id="rId68" Type="http://schemas.openxmlformats.org/officeDocument/2006/relationships/font" Target="fonts/font5.fntdata"/><Relationship Id="rId84" Type="http://schemas.openxmlformats.org/officeDocument/2006/relationships/font" Target="fonts/font21.fntdata"/><Relationship Id="rId89" Type="http://schemas.openxmlformats.org/officeDocument/2006/relationships/viewProps" Target="viewProps.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font" Target="fonts/font11.fntdata"/><Relationship Id="rId79" Type="http://schemas.openxmlformats.org/officeDocument/2006/relationships/font" Target="fonts/font16.fntdata"/><Relationship Id="rId5" Type="http://schemas.openxmlformats.org/officeDocument/2006/relationships/slide" Target="slides/slide2.xml"/><Relationship Id="rId90" Type="http://schemas.openxmlformats.org/officeDocument/2006/relationships/theme" Target="theme/theme1.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font" Target="fonts/font1.fntdata"/><Relationship Id="rId69" Type="http://schemas.openxmlformats.org/officeDocument/2006/relationships/font" Target="fonts/font6.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font" Target="fonts/font9.fntdata"/><Relationship Id="rId80" Type="http://schemas.openxmlformats.org/officeDocument/2006/relationships/font" Target="fonts/font17.fntdata"/><Relationship Id="rId85" Type="http://schemas.openxmlformats.org/officeDocument/2006/relationships/font" Target="fonts/font22.fntdata"/><Relationship Id="rId93" Type="http://schemas.microsoft.com/office/2015/10/relationships/revisionInfo" Target="revisionInfo.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font" Target="fonts/font4.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font" Target="fonts/font7.fntdata"/><Relationship Id="rId75" Type="http://schemas.openxmlformats.org/officeDocument/2006/relationships/font" Target="fonts/font12.fntdata"/><Relationship Id="rId83" Type="http://schemas.openxmlformats.org/officeDocument/2006/relationships/font" Target="fonts/font20.fntdata"/><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font" Target="fonts/font2.fntdata"/><Relationship Id="rId73" Type="http://schemas.openxmlformats.org/officeDocument/2006/relationships/font" Target="fonts/font10.fntdata"/><Relationship Id="rId78" Type="http://schemas.openxmlformats.org/officeDocument/2006/relationships/font" Target="fonts/font15.fntdata"/><Relationship Id="rId81" Type="http://schemas.openxmlformats.org/officeDocument/2006/relationships/font" Target="fonts/font18.fntdata"/><Relationship Id="rId86" Type="http://schemas.openxmlformats.org/officeDocument/2006/relationships/font" Target="fonts/font23.fntdata"/><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font" Target="fonts/font13.fntdata"/><Relationship Id="rId7" Type="http://schemas.openxmlformats.org/officeDocument/2006/relationships/slide" Target="slides/slide4.xml"/><Relationship Id="rId71" Type="http://schemas.openxmlformats.org/officeDocument/2006/relationships/font" Target="fonts/font8.fntdata"/><Relationship Id="rId92" Type="http://schemas.microsoft.com/office/2016/11/relationships/changesInfo" Target="changesInfos/changesInfo1.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font" Target="fonts/font3.fntdata"/><Relationship Id="rId87" Type="http://schemas.openxmlformats.org/officeDocument/2006/relationships/commentAuthors" Target="commentAuthors.xml"/><Relationship Id="rId61" Type="http://schemas.openxmlformats.org/officeDocument/2006/relationships/slide" Target="slides/slide58.xml"/><Relationship Id="rId82" Type="http://schemas.openxmlformats.org/officeDocument/2006/relationships/font" Target="fonts/font19.fntdata"/><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font" Target="fonts/font14.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rystal Bruce" userId="14427a4ffe69d2bf" providerId="Windows Live" clId="Web-{FAF25F06-BEF3-4D94-B10A-19182650711B}"/>
    <pc:docChg chg="modSld">
      <pc:chgData name="Crystal Bruce" userId="14427a4ffe69d2bf" providerId="Windows Live" clId="Web-{FAF25F06-BEF3-4D94-B10A-19182650711B}" dt="2022-07-13T14:39:56.317" v="2" actId="20577"/>
      <pc:docMkLst>
        <pc:docMk/>
      </pc:docMkLst>
      <pc:sldChg chg="modSp">
        <pc:chgData name="Crystal Bruce" userId="14427a4ffe69d2bf" providerId="Windows Live" clId="Web-{FAF25F06-BEF3-4D94-B10A-19182650711B}" dt="2022-07-13T14:39:56.317" v="2" actId="20577"/>
        <pc:sldMkLst>
          <pc:docMk/>
          <pc:sldMk cId="501075528" sldId="303"/>
        </pc:sldMkLst>
        <pc:spChg chg="mod">
          <ac:chgData name="Crystal Bruce" userId="14427a4ffe69d2bf" providerId="Windows Live" clId="Web-{FAF25F06-BEF3-4D94-B10A-19182650711B}" dt="2022-07-13T14:39:56.317" v="2" actId="20577"/>
          <ac:spMkLst>
            <pc:docMk/>
            <pc:sldMk cId="501075528" sldId="303"/>
            <ac:spMk id="6" creationId="{686AE943-6F60-2D41-B367-F18A46417BDA}"/>
          </ac:spMkLst>
        </pc:spChg>
      </pc:sldChg>
    </pc:docChg>
  </pc:docChgLst>
  <pc:docChgLst>
    <pc:chgData name="Crystal Bruce" userId="14427a4ffe69d2bf" providerId="Windows Live" clId="Web-{55210688-1B90-4324-87F6-FC35D8CB111E}"/>
    <pc:docChg chg="modSld">
      <pc:chgData name="Crystal Bruce" userId="14427a4ffe69d2bf" providerId="Windows Live" clId="Web-{55210688-1B90-4324-87F6-FC35D8CB111E}" dt="2022-07-02T21:31:54.212" v="7" actId="1076"/>
      <pc:docMkLst>
        <pc:docMk/>
      </pc:docMkLst>
      <pc:sldChg chg="modSp">
        <pc:chgData name="Crystal Bruce" userId="14427a4ffe69d2bf" providerId="Windows Live" clId="Web-{55210688-1B90-4324-87F6-FC35D8CB111E}" dt="2022-07-02T21:31:54.212" v="7" actId="1076"/>
        <pc:sldMkLst>
          <pc:docMk/>
          <pc:sldMk cId="2703737329" sldId="281"/>
        </pc:sldMkLst>
        <pc:spChg chg="mod">
          <ac:chgData name="Crystal Bruce" userId="14427a4ffe69d2bf" providerId="Windows Live" clId="Web-{55210688-1B90-4324-87F6-FC35D8CB111E}" dt="2022-07-02T21:31:54.212" v="7" actId="1076"/>
          <ac:spMkLst>
            <pc:docMk/>
            <pc:sldMk cId="2703737329" sldId="281"/>
            <ac:spMk id="3" creationId="{9D3EA595-A8CD-93D4-4CA6-88E1FB657A63}"/>
          </ac:spMkLst>
        </pc:spChg>
      </pc:sldChg>
    </pc:docChg>
  </pc:docChgLst>
  <pc:docChgLst>
    <pc:chgData name="Crystal Bruce" userId="14427a4ffe69d2bf" providerId="Windows Live" clId="Web-{A88A98DC-D0E4-4C6D-9528-F71C45462523}"/>
    <pc:docChg chg="delSld modSld">
      <pc:chgData name="Crystal Bruce" userId="14427a4ffe69d2bf" providerId="Windows Live" clId="Web-{A88A98DC-D0E4-4C6D-9528-F71C45462523}" dt="2022-07-21T18:39:03.713" v="185" actId="20577"/>
      <pc:docMkLst>
        <pc:docMk/>
      </pc:docMkLst>
      <pc:sldChg chg="del">
        <pc:chgData name="Crystal Bruce" userId="14427a4ffe69d2bf" providerId="Windows Live" clId="Web-{A88A98DC-D0E4-4C6D-9528-F71C45462523}" dt="2022-07-21T18:10:56.784" v="0"/>
        <pc:sldMkLst>
          <pc:docMk/>
          <pc:sldMk cId="1554804229" sldId="304"/>
        </pc:sldMkLst>
      </pc:sldChg>
      <pc:sldChg chg="modSp">
        <pc:chgData name="Crystal Bruce" userId="14427a4ffe69d2bf" providerId="Windows Live" clId="Web-{A88A98DC-D0E4-4C6D-9528-F71C45462523}" dt="2022-07-21T18:12:40.881" v="9" actId="20577"/>
        <pc:sldMkLst>
          <pc:docMk/>
          <pc:sldMk cId="4266282804" sldId="314"/>
        </pc:sldMkLst>
        <pc:spChg chg="mod">
          <ac:chgData name="Crystal Bruce" userId="14427a4ffe69d2bf" providerId="Windows Live" clId="Web-{A88A98DC-D0E4-4C6D-9528-F71C45462523}" dt="2022-07-21T18:12:40.881" v="9" actId="20577"/>
          <ac:spMkLst>
            <pc:docMk/>
            <pc:sldMk cId="4266282804" sldId="314"/>
            <ac:spMk id="2" creationId="{00000000-0000-0000-0000-000000000000}"/>
          </ac:spMkLst>
        </pc:spChg>
        <pc:spChg chg="mod">
          <ac:chgData name="Crystal Bruce" userId="14427a4ffe69d2bf" providerId="Windows Live" clId="Web-{A88A98DC-D0E4-4C6D-9528-F71C45462523}" dt="2022-07-21T18:12:32.412" v="4" actId="1076"/>
          <ac:spMkLst>
            <pc:docMk/>
            <pc:sldMk cId="4266282804" sldId="314"/>
            <ac:spMk id="8" creationId="{FE8B3816-1E98-413C-A85A-86DF3C726871}"/>
          </ac:spMkLst>
        </pc:spChg>
        <pc:spChg chg="mod">
          <ac:chgData name="Crystal Bruce" userId="14427a4ffe69d2bf" providerId="Windows Live" clId="Web-{A88A98DC-D0E4-4C6D-9528-F71C45462523}" dt="2022-07-21T18:12:32.428" v="5" actId="1076"/>
          <ac:spMkLst>
            <pc:docMk/>
            <pc:sldMk cId="4266282804" sldId="314"/>
            <ac:spMk id="9" creationId="{FC880E17-D91E-45C3-A11C-EFD933EBBADC}"/>
          </ac:spMkLst>
        </pc:spChg>
        <pc:spChg chg="mod">
          <ac:chgData name="Crystal Bruce" userId="14427a4ffe69d2bf" providerId="Windows Live" clId="Web-{A88A98DC-D0E4-4C6D-9528-F71C45462523}" dt="2022-07-21T18:12:32.428" v="6" actId="1076"/>
          <ac:spMkLst>
            <pc:docMk/>
            <pc:sldMk cId="4266282804" sldId="314"/>
            <ac:spMk id="10" creationId="{F3FA5322-84A1-4FBD-B90E-7B7E74106AD5}"/>
          </ac:spMkLst>
        </pc:spChg>
        <pc:spChg chg="mod">
          <ac:chgData name="Crystal Bruce" userId="14427a4ffe69d2bf" providerId="Windows Live" clId="Web-{A88A98DC-D0E4-4C6D-9528-F71C45462523}" dt="2022-07-21T18:12:32.443" v="7" actId="1076"/>
          <ac:spMkLst>
            <pc:docMk/>
            <pc:sldMk cId="4266282804" sldId="314"/>
            <ac:spMk id="11" creationId="{C396BE3F-102F-44EC-A345-5D735F148F9D}"/>
          </ac:spMkLst>
        </pc:spChg>
        <pc:spChg chg="mod">
          <ac:chgData name="Crystal Bruce" userId="14427a4ffe69d2bf" providerId="Windows Live" clId="Web-{A88A98DC-D0E4-4C6D-9528-F71C45462523}" dt="2022-07-21T18:12:32.443" v="8" actId="1076"/>
          <ac:spMkLst>
            <pc:docMk/>
            <pc:sldMk cId="4266282804" sldId="314"/>
            <ac:spMk id="12" creationId="{0F82DD75-D5ED-41C2-AA88-7F7C5DEEBF47}"/>
          </ac:spMkLst>
        </pc:spChg>
        <pc:picChg chg="mod">
          <ac:chgData name="Crystal Bruce" userId="14427a4ffe69d2bf" providerId="Windows Live" clId="Web-{A88A98DC-D0E4-4C6D-9528-F71C45462523}" dt="2022-07-21T18:12:32.412" v="3" actId="1076"/>
          <ac:picMkLst>
            <pc:docMk/>
            <pc:sldMk cId="4266282804" sldId="314"/>
            <ac:picMk id="7" creationId="{9042B255-4CC3-45F9-B6B7-9E70F82DAACC}"/>
          </ac:picMkLst>
        </pc:picChg>
      </pc:sldChg>
      <pc:sldChg chg="modSp">
        <pc:chgData name="Crystal Bruce" userId="14427a4ffe69d2bf" providerId="Windows Live" clId="Web-{A88A98DC-D0E4-4C6D-9528-F71C45462523}" dt="2022-07-21T18:13:51.258" v="16" actId="20577"/>
        <pc:sldMkLst>
          <pc:docMk/>
          <pc:sldMk cId="191377380" sldId="315"/>
        </pc:sldMkLst>
        <pc:spChg chg="mod">
          <ac:chgData name="Crystal Bruce" userId="14427a4ffe69d2bf" providerId="Windows Live" clId="Web-{A88A98DC-D0E4-4C6D-9528-F71C45462523}" dt="2022-07-21T18:13:51.258" v="16" actId="20577"/>
          <ac:spMkLst>
            <pc:docMk/>
            <pc:sldMk cId="191377380" sldId="315"/>
            <ac:spMk id="2" creationId="{4BE65B5D-94D2-3C43-847C-D41D7F2FF098}"/>
          </ac:spMkLst>
        </pc:spChg>
        <pc:spChg chg="mod">
          <ac:chgData name="Crystal Bruce" userId="14427a4ffe69d2bf" providerId="Windows Live" clId="Web-{A88A98DC-D0E4-4C6D-9528-F71C45462523}" dt="2022-07-21T18:13:26.226" v="13" actId="20577"/>
          <ac:spMkLst>
            <pc:docMk/>
            <pc:sldMk cId="191377380" sldId="315"/>
            <ac:spMk id="3" creationId="{4C2889BB-4D10-204F-B51D-39B6F17CF7C0}"/>
          </ac:spMkLst>
        </pc:spChg>
        <pc:spChg chg="mod">
          <ac:chgData name="Crystal Bruce" userId="14427a4ffe69d2bf" providerId="Windows Live" clId="Web-{A88A98DC-D0E4-4C6D-9528-F71C45462523}" dt="2022-07-21T18:13:11.835" v="10" actId="1076"/>
          <ac:spMkLst>
            <pc:docMk/>
            <pc:sldMk cId="191377380" sldId="315"/>
            <ac:spMk id="10" creationId="{E6E660E2-560D-5A4F-AC64-4EBEB37A5550}"/>
          </ac:spMkLst>
        </pc:spChg>
        <pc:picChg chg="mod">
          <ac:chgData name="Crystal Bruce" userId="14427a4ffe69d2bf" providerId="Windows Live" clId="Web-{A88A98DC-D0E4-4C6D-9528-F71C45462523}" dt="2022-07-21T18:13:11.882" v="11" actId="1076"/>
          <ac:picMkLst>
            <pc:docMk/>
            <pc:sldMk cId="191377380" sldId="315"/>
            <ac:picMk id="5" creationId="{11CD7986-3FA2-4EBA-A97D-CB5F8FC00CB6}"/>
          </ac:picMkLst>
        </pc:picChg>
      </pc:sldChg>
      <pc:sldChg chg="modSp">
        <pc:chgData name="Crystal Bruce" userId="14427a4ffe69d2bf" providerId="Windows Live" clId="Web-{A88A98DC-D0E4-4C6D-9528-F71C45462523}" dt="2022-07-21T18:14:26.994" v="19" actId="20577"/>
        <pc:sldMkLst>
          <pc:docMk/>
          <pc:sldMk cId="409983316" sldId="316"/>
        </pc:sldMkLst>
        <pc:spChg chg="mod">
          <ac:chgData name="Crystal Bruce" userId="14427a4ffe69d2bf" providerId="Windows Live" clId="Web-{A88A98DC-D0E4-4C6D-9528-F71C45462523}" dt="2022-07-21T18:14:26.994" v="19" actId="20577"/>
          <ac:spMkLst>
            <pc:docMk/>
            <pc:sldMk cId="409983316" sldId="316"/>
            <ac:spMk id="2" creationId="{4BE65B5D-94D2-3C43-847C-D41D7F2FF098}"/>
          </ac:spMkLst>
        </pc:spChg>
      </pc:sldChg>
      <pc:sldChg chg="modSp">
        <pc:chgData name="Crystal Bruce" userId="14427a4ffe69d2bf" providerId="Windows Live" clId="Web-{A88A98DC-D0E4-4C6D-9528-F71C45462523}" dt="2022-07-21T18:14:40.166" v="22" actId="20577"/>
        <pc:sldMkLst>
          <pc:docMk/>
          <pc:sldMk cId="1208562018" sldId="317"/>
        </pc:sldMkLst>
        <pc:spChg chg="mod">
          <ac:chgData name="Crystal Bruce" userId="14427a4ffe69d2bf" providerId="Windows Live" clId="Web-{A88A98DC-D0E4-4C6D-9528-F71C45462523}" dt="2022-07-21T18:14:40.166" v="22" actId="20577"/>
          <ac:spMkLst>
            <pc:docMk/>
            <pc:sldMk cId="1208562018" sldId="317"/>
            <ac:spMk id="9" creationId="{032C5C9F-082F-5E4C-AA3D-5B8533140F5A}"/>
          </ac:spMkLst>
        </pc:spChg>
      </pc:sldChg>
      <pc:sldChg chg="modSp">
        <pc:chgData name="Crystal Bruce" userId="14427a4ffe69d2bf" providerId="Windows Live" clId="Web-{A88A98DC-D0E4-4C6D-9528-F71C45462523}" dt="2022-07-21T18:15:34.449" v="30" actId="20577"/>
        <pc:sldMkLst>
          <pc:docMk/>
          <pc:sldMk cId="627155397" sldId="319"/>
        </pc:sldMkLst>
        <pc:spChg chg="mod">
          <ac:chgData name="Crystal Bruce" userId="14427a4ffe69d2bf" providerId="Windows Live" clId="Web-{A88A98DC-D0E4-4C6D-9528-F71C45462523}" dt="2022-07-21T18:15:34.449" v="30" actId="20577"/>
          <ac:spMkLst>
            <pc:docMk/>
            <pc:sldMk cId="627155397" sldId="319"/>
            <ac:spMk id="2" creationId="{4BE65B5D-94D2-3C43-847C-D41D7F2FF098}"/>
          </ac:spMkLst>
        </pc:spChg>
      </pc:sldChg>
      <pc:sldChg chg="modSp">
        <pc:chgData name="Crystal Bruce" userId="14427a4ffe69d2bf" providerId="Windows Live" clId="Web-{A88A98DC-D0E4-4C6D-9528-F71C45462523}" dt="2022-07-21T18:16:03.075" v="31" actId="20577"/>
        <pc:sldMkLst>
          <pc:docMk/>
          <pc:sldMk cId="3028092314" sldId="320"/>
        </pc:sldMkLst>
        <pc:spChg chg="mod">
          <ac:chgData name="Crystal Bruce" userId="14427a4ffe69d2bf" providerId="Windows Live" clId="Web-{A88A98DC-D0E4-4C6D-9528-F71C45462523}" dt="2022-07-21T18:16:03.075" v="31" actId="20577"/>
          <ac:spMkLst>
            <pc:docMk/>
            <pc:sldMk cId="3028092314" sldId="320"/>
            <ac:spMk id="9" creationId="{032C5C9F-082F-5E4C-AA3D-5B8533140F5A}"/>
          </ac:spMkLst>
        </pc:spChg>
      </pc:sldChg>
      <pc:sldChg chg="modSp">
        <pc:chgData name="Crystal Bruce" userId="14427a4ffe69d2bf" providerId="Windows Live" clId="Web-{A88A98DC-D0E4-4C6D-9528-F71C45462523}" dt="2022-07-21T18:16:28.982" v="34" actId="1076"/>
        <pc:sldMkLst>
          <pc:docMk/>
          <pc:sldMk cId="3734639915" sldId="321"/>
        </pc:sldMkLst>
        <pc:spChg chg="mod">
          <ac:chgData name="Crystal Bruce" userId="14427a4ffe69d2bf" providerId="Windows Live" clId="Web-{A88A98DC-D0E4-4C6D-9528-F71C45462523}" dt="2022-07-21T18:16:28.982" v="34" actId="1076"/>
          <ac:spMkLst>
            <pc:docMk/>
            <pc:sldMk cId="3734639915" sldId="321"/>
            <ac:spMk id="5" creationId="{A08344FD-4D49-A24D-ACF5-B314B8012E38}"/>
          </ac:spMkLst>
        </pc:spChg>
      </pc:sldChg>
      <pc:sldChg chg="modSp">
        <pc:chgData name="Crystal Bruce" userId="14427a4ffe69d2bf" providerId="Windows Live" clId="Web-{A88A98DC-D0E4-4C6D-9528-F71C45462523}" dt="2022-07-21T18:16:51.795" v="35" actId="20577"/>
        <pc:sldMkLst>
          <pc:docMk/>
          <pc:sldMk cId="905584955" sldId="322"/>
        </pc:sldMkLst>
        <pc:spChg chg="mod">
          <ac:chgData name="Crystal Bruce" userId="14427a4ffe69d2bf" providerId="Windows Live" clId="Web-{A88A98DC-D0E4-4C6D-9528-F71C45462523}" dt="2022-07-21T18:16:51.795" v="35" actId="20577"/>
          <ac:spMkLst>
            <pc:docMk/>
            <pc:sldMk cId="905584955" sldId="322"/>
            <ac:spMk id="11" creationId="{8EBD9B40-E5BF-A047-A91E-176862E3A927}"/>
          </ac:spMkLst>
        </pc:spChg>
      </pc:sldChg>
      <pc:sldChg chg="modSp">
        <pc:chgData name="Crystal Bruce" userId="14427a4ffe69d2bf" providerId="Windows Live" clId="Web-{A88A98DC-D0E4-4C6D-9528-F71C45462523}" dt="2022-07-21T18:19:05.597" v="44" actId="20577"/>
        <pc:sldMkLst>
          <pc:docMk/>
          <pc:sldMk cId="940902041" sldId="324"/>
        </pc:sldMkLst>
        <pc:spChg chg="mod">
          <ac:chgData name="Crystal Bruce" userId="14427a4ffe69d2bf" providerId="Windows Live" clId="Web-{A88A98DC-D0E4-4C6D-9528-F71C45462523}" dt="2022-07-21T18:19:05.597" v="44" actId="20577"/>
          <ac:spMkLst>
            <pc:docMk/>
            <pc:sldMk cId="940902041" sldId="324"/>
            <ac:spMk id="2" creationId="{253C5880-86B3-854A-B5CC-0BB369CC2EA6}"/>
          </ac:spMkLst>
        </pc:spChg>
      </pc:sldChg>
      <pc:sldChg chg="modSp">
        <pc:chgData name="Crystal Bruce" userId="14427a4ffe69d2bf" providerId="Windows Live" clId="Web-{A88A98DC-D0E4-4C6D-9528-F71C45462523}" dt="2022-07-21T18:21:51.180" v="61" actId="1076"/>
        <pc:sldMkLst>
          <pc:docMk/>
          <pc:sldMk cId="3658753591" sldId="325"/>
        </pc:sldMkLst>
        <pc:spChg chg="mod">
          <ac:chgData name="Crystal Bruce" userId="14427a4ffe69d2bf" providerId="Windows Live" clId="Web-{A88A98DC-D0E4-4C6D-9528-F71C45462523}" dt="2022-07-21T18:21:51.180" v="61" actId="1076"/>
          <ac:spMkLst>
            <pc:docMk/>
            <pc:sldMk cId="3658753591" sldId="325"/>
            <ac:spMk id="2" creationId="{253C5880-86B3-854A-B5CC-0BB369CC2EA6}"/>
          </ac:spMkLst>
        </pc:spChg>
        <pc:spChg chg="mod">
          <ac:chgData name="Crystal Bruce" userId="14427a4ffe69d2bf" providerId="Windows Live" clId="Web-{A88A98DC-D0E4-4C6D-9528-F71C45462523}" dt="2022-07-21T18:20:30.787" v="51" actId="20577"/>
          <ac:spMkLst>
            <pc:docMk/>
            <pc:sldMk cId="3658753591" sldId="325"/>
            <ac:spMk id="8" creationId="{547F3884-8418-0C44-ACBE-E5A5996F7527}"/>
          </ac:spMkLst>
        </pc:spChg>
      </pc:sldChg>
      <pc:sldChg chg="modSp">
        <pc:chgData name="Crystal Bruce" userId="14427a4ffe69d2bf" providerId="Windows Live" clId="Web-{A88A98DC-D0E4-4C6D-9528-F71C45462523}" dt="2022-07-21T18:22:20.072" v="64" actId="14100"/>
        <pc:sldMkLst>
          <pc:docMk/>
          <pc:sldMk cId="3104108849" sldId="327"/>
        </pc:sldMkLst>
        <pc:spChg chg="mod">
          <ac:chgData name="Crystal Bruce" userId="14427a4ffe69d2bf" providerId="Windows Live" clId="Web-{A88A98DC-D0E4-4C6D-9528-F71C45462523}" dt="2022-07-21T18:22:20.072" v="64" actId="14100"/>
          <ac:spMkLst>
            <pc:docMk/>
            <pc:sldMk cId="3104108849" sldId="327"/>
            <ac:spMk id="6" creationId="{00000000-0000-0000-0000-000000000000}"/>
          </ac:spMkLst>
        </pc:spChg>
      </pc:sldChg>
      <pc:sldChg chg="modSp">
        <pc:chgData name="Crystal Bruce" userId="14427a4ffe69d2bf" providerId="Windows Live" clId="Web-{A88A98DC-D0E4-4C6D-9528-F71C45462523}" dt="2022-07-21T18:25:18.640" v="78" actId="1076"/>
        <pc:sldMkLst>
          <pc:docMk/>
          <pc:sldMk cId="3720335948" sldId="330"/>
        </pc:sldMkLst>
        <pc:spChg chg="mod">
          <ac:chgData name="Crystal Bruce" userId="14427a4ffe69d2bf" providerId="Windows Live" clId="Web-{A88A98DC-D0E4-4C6D-9528-F71C45462523}" dt="2022-07-21T18:25:18.640" v="78" actId="1076"/>
          <ac:spMkLst>
            <pc:docMk/>
            <pc:sldMk cId="3720335948" sldId="330"/>
            <ac:spMk id="3" creationId="{F774EEA6-4FE2-4267-B6C7-BAEB5F8FEA4E}"/>
          </ac:spMkLst>
        </pc:spChg>
        <pc:spChg chg="mod">
          <ac:chgData name="Crystal Bruce" userId="14427a4ffe69d2bf" providerId="Windows Live" clId="Web-{A88A98DC-D0E4-4C6D-9528-F71C45462523}" dt="2022-07-21T18:25:08.671" v="76" actId="20577"/>
          <ac:spMkLst>
            <pc:docMk/>
            <pc:sldMk cId="3720335948" sldId="330"/>
            <ac:spMk id="121" creationId="{61F09B42-8F34-4AB1-84D8-7DCEEFA31FEC}"/>
          </ac:spMkLst>
        </pc:spChg>
        <pc:spChg chg="mod ord">
          <ac:chgData name="Crystal Bruce" userId="14427a4ffe69d2bf" providerId="Windows Live" clId="Web-{A88A98DC-D0E4-4C6D-9528-F71C45462523}" dt="2022-07-21T18:24:57.421" v="75" actId="20577"/>
          <ac:spMkLst>
            <pc:docMk/>
            <pc:sldMk cId="3720335948" sldId="330"/>
            <ac:spMk id="123" creationId="{C9550EF8-1B9D-4C06-8C29-8CFD0000A527}"/>
          </ac:spMkLst>
        </pc:spChg>
      </pc:sldChg>
      <pc:sldChg chg="modSp">
        <pc:chgData name="Crystal Bruce" userId="14427a4ffe69d2bf" providerId="Windows Live" clId="Web-{A88A98DC-D0E4-4C6D-9528-F71C45462523}" dt="2022-07-21T18:28:16.708" v="139"/>
        <pc:sldMkLst>
          <pc:docMk/>
          <pc:sldMk cId="3720337933" sldId="331"/>
        </pc:sldMkLst>
        <pc:spChg chg="mod">
          <ac:chgData name="Crystal Bruce" userId="14427a4ffe69d2bf" providerId="Windows Live" clId="Web-{A88A98DC-D0E4-4C6D-9528-F71C45462523}" dt="2022-07-21T18:27:32.816" v="121"/>
          <ac:spMkLst>
            <pc:docMk/>
            <pc:sldMk cId="3720337933" sldId="331"/>
            <ac:spMk id="9" creationId="{609A8F7F-5F33-4C8F-B73E-0BA6F3719D9A}"/>
          </ac:spMkLst>
        </pc:spChg>
        <pc:spChg chg="mod">
          <ac:chgData name="Crystal Bruce" userId="14427a4ffe69d2bf" providerId="Windows Live" clId="Web-{A88A98DC-D0E4-4C6D-9528-F71C45462523}" dt="2022-07-21T18:26:51.518" v="101" actId="1076"/>
          <ac:spMkLst>
            <pc:docMk/>
            <pc:sldMk cId="3720337933" sldId="331"/>
            <ac:spMk id="10" creationId="{C18A838A-734E-4674-911B-A1A7E8A09A16}"/>
          </ac:spMkLst>
        </pc:spChg>
        <pc:spChg chg="mod">
          <ac:chgData name="Crystal Bruce" userId="14427a4ffe69d2bf" providerId="Windows Live" clId="Web-{A88A98DC-D0E4-4C6D-9528-F71C45462523}" dt="2022-07-21T18:27:12.300" v="109"/>
          <ac:spMkLst>
            <pc:docMk/>
            <pc:sldMk cId="3720337933" sldId="331"/>
            <ac:spMk id="11" creationId="{8BD682BB-9C84-4BE4-9618-245E21027C9A}"/>
          </ac:spMkLst>
        </pc:spChg>
        <pc:spChg chg="mod">
          <ac:chgData name="Crystal Bruce" userId="14427a4ffe69d2bf" providerId="Windows Live" clId="Web-{A88A98DC-D0E4-4C6D-9528-F71C45462523}" dt="2022-07-21T18:27:32.832" v="122"/>
          <ac:spMkLst>
            <pc:docMk/>
            <pc:sldMk cId="3720337933" sldId="331"/>
            <ac:spMk id="14" creationId="{CD696F09-9DA9-4353-856A-87DA9111511D}"/>
          </ac:spMkLst>
        </pc:spChg>
        <pc:spChg chg="mod">
          <ac:chgData name="Crystal Bruce" userId="14427a4ffe69d2bf" providerId="Windows Live" clId="Web-{A88A98DC-D0E4-4C6D-9528-F71C45462523}" dt="2022-07-21T18:26:51.534" v="102" actId="1076"/>
          <ac:spMkLst>
            <pc:docMk/>
            <pc:sldMk cId="3720337933" sldId="331"/>
            <ac:spMk id="15" creationId="{E5606048-C1BF-49D8-A65A-641A3DB84A93}"/>
          </ac:spMkLst>
        </pc:spChg>
        <pc:spChg chg="mod">
          <ac:chgData name="Crystal Bruce" userId="14427a4ffe69d2bf" providerId="Windows Live" clId="Web-{A88A98DC-D0E4-4C6D-9528-F71C45462523}" dt="2022-07-21T18:27:12.315" v="110"/>
          <ac:spMkLst>
            <pc:docMk/>
            <pc:sldMk cId="3720337933" sldId="331"/>
            <ac:spMk id="16" creationId="{05999B7F-EF9F-4411-B831-BF26DE1D0E01}"/>
          </ac:spMkLst>
        </pc:spChg>
        <pc:spChg chg="mod">
          <ac:chgData name="Crystal Bruce" userId="14427a4ffe69d2bf" providerId="Windows Live" clId="Web-{A88A98DC-D0E4-4C6D-9528-F71C45462523}" dt="2022-07-21T18:27:32.847" v="123"/>
          <ac:spMkLst>
            <pc:docMk/>
            <pc:sldMk cId="3720337933" sldId="331"/>
            <ac:spMk id="18" creationId="{4066A24A-2CA1-40E0-A5F6-FD4141DE7392}"/>
          </ac:spMkLst>
        </pc:spChg>
        <pc:spChg chg="mod">
          <ac:chgData name="Crystal Bruce" userId="14427a4ffe69d2bf" providerId="Windows Live" clId="Web-{A88A98DC-D0E4-4C6D-9528-F71C45462523}" dt="2022-07-21T18:26:51.549" v="103" actId="1076"/>
          <ac:spMkLst>
            <pc:docMk/>
            <pc:sldMk cId="3720337933" sldId="331"/>
            <ac:spMk id="19" creationId="{CC767217-2436-49C7-9A0F-BA9A128FDA0E}"/>
          </ac:spMkLst>
        </pc:spChg>
        <pc:spChg chg="mod">
          <ac:chgData name="Crystal Bruce" userId="14427a4ffe69d2bf" providerId="Windows Live" clId="Web-{A88A98DC-D0E4-4C6D-9528-F71C45462523}" dt="2022-07-21T18:27:12.347" v="111"/>
          <ac:spMkLst>
            <pc:docMk/>
            <pc:sldMk cId="3720337933" sldId="331"/>
            <ac:spMk id="20" creationId="{23858D80-9337-468B-85A3-5DF1E4529841}"/>
          </ac:spMkLst>
        </pc:spChg>
        <pc:spChg chg="mod">
          <ac:chgData name="Crystal Bruce" userId="14427a4ffe69d2bf" providerId="Windows Live" clId="Web-{A88A98DC-D0E4-4C6D-9528-F71C45462523}" dt="2022-07-21T18:27:32.894" v="124"/>
          <ac:spMkLst>
            <pc:docMk/>
            <pc:sldMk cId="3720337933" sldId="331"/>
            <ac:spMk id="22" creationId="{87BE5B7A-0400-421D-A5CD-32D93CE85D09}"/>
          </ac:spMkLst>
        </pc:spChg>
        <pc:spChg chg="mod">
          <ac:chgData name="Crystal Bruce" userId="14427a4ffe69d2bf" providerId="Windows Live" clId="Web-{A88A98DC-D0E4-4C6D-9528-F71C45462523}" dt="2022-07-21T18:26:51.565" v="104" actId="1076"/>
          <ac:spMkLst>
            <pc:docMk/>
            <pc:sldMk cId="3720337933" sldId="331"/>
            <ac:spMk id="23" creationId="{BCD4CE95-168D-4C8B-956D-017CCAB82B8F}"/>
          </ac:spMkLst>
        </pc:spChg>
        <pc:spChg chg="mod">
          <ac:chgData name="Crystal Bruce" userId="14427a4ffe69d2bf" providerId="Windows Live" clId="Web-{A88A98DC-D0E4-4C6D-9528-F71C45462523}" dt="2022-07-21T18:27:12.362" v="112"/>
          <ac:spMkLst>
            <pc:docMk/>
            <pc:sldMk cId="3720337933" sldId="331"/>
            <ac:spMk id="24" creationId="{69B09756-F18A-4D3C-BCF6-91D8F8BDAF1D}"/>
          </ac:spMkLst>
        </pc:spChg>
        <pc:spChg chg="mod">
          <ac:chgData name="Crystal Bruce" userId="14427a4ffe69d2bf" providerId="Windows Live" clId="Web-{A88A98DC-D0E4-4C6D-9528-F71C45462523}" dt="2022-07-21T18:28:16.646" v="136"/>
          <ac:spMkLst>
            <pc:docMk/>
            <pc:sldMk cId="3720337933" sldId="331"/>
            <ac:spMk id="26" creationId="{903A420D-70EA-4677-BC76-C83E4BC15DA2}"/>
          </ac:spMkLst>
        </pc:spChg>
        <pc:spChg chg="mod">
          <ac:chgData name="Crystal Bruce" userId="14427a4ffe69d2bf" providerId="Windows Live" clId="Web-{A88A98DC-D0E4-4C6D-9528-F71C45462523}" dt="2022-07-21T18:28:16.677" v="137"/>
          <ac:spMkLst>
            <pc:docMk/>
            <pc:sldMk cId="3720337933" sldId="331"/>
            <ac:spMk id="27" creationId="{146D8EF8-D9A7-4C18-83B3-EF290B9575A4}"/>
          </ac:spMkLst>
        </pc:spChg>
        <pc:spChg chg="mod">
          <ac:chgData name="Crystal Bruce" userId="14427a4ffe69d2bf" providerId="Windows Live" clId="Web-{A88A98DC-D0E4-4C6D-9528-F71C45462523}" dt="2022-07-21T18:28:16.693" v="138"/>
          <ac:spMkLst>
            <pc:docMk/>
            <pc:sldMk cId="3720337933" sldId="331"/>
            <ac:spMk id="40" creationId="{5556EA67-448F-4EED-BDC9-9CD896DF95A5}"/>
          </ac:spMkLst>
        </pc:spChg>
        <pc:spChg chg="mod">
          <ac:chgData name="Crystal Bruce" userId="14427a4ffe69d2bf" providerId="Windows Live" clId="Web-{A88A98DC-D0E4-4C6D-9528-F71C45462523}" dt="2022-07-21T18:25:52.188" v="84" actId="20577"/>
          <ac:spMkLst>
            <pc:docMk/>
            <pc:sldMk cId="3720337933" sldId="331"/>
            <ac:spMk id="41" creationId="{0FFA334A-1165-4087-AD24-FC4A7921B857}"/>
          </ac:spMkLst>
        </pc:spChg>
        <pc:spChg chg="mod">
          <ac:chgData name="Crystal Bruce" userId="14427a4ffe69d2bf" providerId="Windows Live" clId="Web-{A88A98DC-D0E4-4C6D-9528-F71C45462523}" dt="2022-07-21T18:28:16.708" v="139"/>
          <ac:spMkLst>
            <pc:docMk/>
            <pc:sldMk cId="3720337933" sldId="331"/>
            <ac:spMk id="43" creationId="{957BD752-FCE6-49B6-9286-F75BEB5DA8B3}"/>
          </ac:spMkLst>
        </pc:spChg>
        <pc:cxnChg chg="mod">
          <ac:chgData name="Crystal Bruce" userId="14427a4ffe69d2bf" providerId="Windows Live" clId="Web-{A88A98DC-D0E4-4C6D-9528-F71C45462523}" dt="2022-07-21T18:27:32.894" v="124"/>
          <ac:cxnSpMkLst>
            <pc:docMk/>
            <pc:sldMk cId="3720337933" sldId="331"/>
            <ac:cxnSpMk id="29" creationId="{7186A798-1CF1-458E-AC04-0F56FF1B6D11}"/>
          </ac:cxnSpMkLst>
        </pc:cxnChg>
        <pc:cxnChg chg="mod">
          <ac:chgData name="Crystal Bruce" userId="14427a4ffe69d2bf" providerId="Windows Live" clId="Web-{A88A98DC-D0E4-4C6D-9528-F71C45462523}" dt="2022-07-21T18:27:32.816" v="121"/>
          <ac:cxnSpMkLst>
            <pc:docMk/>
            <pc:sldMk cId="3720337933" sldId="331"/>
            <ac:cxnSpMk id="34" creationId="{40E61F11-0C2A-4703-87E0-0379ED841BF8}"/>
          </ac:cxnSpMkLst>
        </pc:cxnChg>
      </pc:sldChg>
      <pc:sldChg chg="modSp">
        <pc:chgData name="Crystal Bruce" userId="14427a4ffe69d2bf" providerId="Windows Live" clId="Web-{A88A98DC-D0E4-4C6D-9528-F71C45462523}" dt="2022-07-21T18:29:33.320" v="147" actId="14100"/>
        <pc:sldMkLst>
          <pc:docMk/>
          <pc:sldMk cId="1233930913" sldId="332"/>
        </pc:sldMkLst>
        <pc:spChg chg="mod">
          <ac:chgData name="Crystal Bruce" userId="14427a4ffe69d2bf" providerId="Windows Live" clId="Web-{A88A98DC-D0E4-4C6D-9528-F71C45462523}" dt="2022-07-21T18:29:33.320" v="147" actId="14100"/>
          <ac:spMkLst>
            <pc:docMk/>
            <pc:sldMk cId="1233930913" sldId="332"/>
            <ac:spMk id="117" creationId="{4D684167-F20E-B04A-934E-5D3593434993}"/>
          </ac:spMkLst>
        </pc:spChg>
        <pc:spChg chg="mod">
          <ac:chgData name="Crystal Bruce" userId="14427a4ffe69d2bf" providerId="Windows Live" clId="Web-{A88A98DC-D0E4-4C6D-9528-F71C45462523}" dt="2022-07-21T18:29:03.835" v="143" actId="1076"/>
          <ac:spMkLst>
            <pc:docMk/>
            <pc:sldMk cId="1233930913" sldId="332"/>
            <ac:spMk id="120" creationId="{6A7083A7-9A12-4C89-8987-336980366B9D}"/>
          </ac:spMkLst>
        </pc:spChg>
        <pc:spChg chg="mod">
          <ac:chgData name="Crystal Bruce" userId="14427a4ffe69d2bf" providerId="Windows Live" clId="Web-{A88A98DC-D0E4-4C6D-9528-F71C45462523}" dt="2022-07-21T18:29:20.570" v="145" actId="1076"/>
          <ac:spMkLst>
            <pc:docMk/>
            <pc:sldMk cId="1233930913" sldId="332"/>
            <ac:spMk id="121" creationId="{E58A44DC-6DD5-403D-8B5B-26B0D5ACB5ED}"/>
          </ac:spMkLst>
        </pc:spChg>
      </pc:sldChg>
      <pc:sldChg chg="modSp">
        <pc:chgData name="Crystal Bruce" userId="14427a4ffe69d2bf" providerId="Windows Live" clId="Web-{A88A98DC-D0E4-4C6D-9528-F71C45462523}" dt="2022-07-21T18:29:53.555" v="151" actId="20577"/>
        <pc:sldMkLst>
          <pc:docMk/>
          <pc:sldMk cId="1923389080" sldId="333"/>
        </pc:sldMkLst>
        <pc:spChg chg="mod">
          <ac:chgData name="Crystal Bruce" userId="14427a4ffe69d2bf" providerId="Windows Live" clId="Web-{A88A98DC-D0E4-4C6D-9528-F71C45462523}" dt="2022-07-21T18:29:38.992" v="148" actId="20577"/>
          <ac:spMkLst>
            <pc:docMk/>
            <pc:sldMk cId="1923389080" sldId="333"/>
            <ac:spMk id="2" creationId="{00000000-0000-0000-0000-000000000000}"/>
          </ac:spMkLst>
        </pc:spChg>
        <pc:spChg chg="mod">
          <ac:chgData name="Crystal Bruce" userId="14427a4ffe69d2bf" providerId="Windows Live" clId="Web-{A88A98DC-D0E4-4C6D-9528-F71C45462523}" dt="2022-07-21T18:29:53.524" v="149" actId="20577"/>
          <ac:spMkLst>
            <pc:docMk/>
            <pc:sldMk cId="1923389080" sldId="333"/>
            <ac:spMk id="117" creationId="{4D684167-F20E-B04A-934E-5D3593434993}"/>
          </ac:spMkLst>
        </pc:spChg>
        <pc:spChg chg="mod">
          <ac:chgData name="Crystal Bruce" userId="14427a4ffe69d2bf" providerId="Windows Live" clId="Web-{A88A98DC-D0E4-4C6D-9528-F71C45462523}" dt="2022-07-21T18:29:53.555" v="151" actId="20577"/>
          <ac:spMkLst>
            <pc:docMk/>
            <pc:sldMk cId="1923389080" sldId="333"/>
            <ac:spMk id="128" creationId="{71B7760D-1E26-43B9-B649-B73D26AFE82D}"/>
          </ac:spMkLst>
        </pc:spChg>
      </pc:sldChg>
      <pc:sldChg chg="modSp">
        <pc:chgData name="Crystal Bruce" userId="14427a4ffe69d2bf" providerId="Windows Live" clId="Web-{A88A98DC-D0E4-4C6D-9528-F71C45462523}" dt="2022-07-21T18:33:26.624" v="166" actId="14100"/>
        <pc:sldMkLst>
          <pc:docMk/>
          <pc:sldMk cId="933533822" sldId="336"/>
        </pc:sldMkLst>
        <pc:spChg chg="mod">
          <ac:chgData name="Crystal Bruce" userId="14427a4ffe69d2bf" providerId="Windows Live" clId="Web-{A88A98DC-D0E4-4C6D-9528-F71C45462523}" dt="2022-07-21T18:33:19.265" v="165" actId="1076"/>
          <ac:spMkLst>
            <pc:docMk/>
            <pc:sldMk cId="933533822" sldId="336"/>
            <ac:spMk id="5" creationId="{32384B1A-2E6F-4BD6-A78B-320BEF29545D}"/>
          </ac:spMkLst>
        </pc:spChg>
        <pc:picChg chg="mod">
          <ac:chgData name="Crystal Bruce" userId="14427a4ffe69d2bf" providerId="Windows Live" clId="Web-{A88A98DC-D0E4-4C6D-9528-F71C45462523}" dt="2022-07-21T18:33:26.624" v="166" actId="14100"/>
          <ac:picMkLst>
            <pc:docMk/>
            <pc:sldMk cId="933533822" sldId="336"/>
            <ac:picMk id="6" creationId="{DEAE2696-D9D2-42B7-A23A-47DEA45D2A8C}"/>
          </ac:picMkLst>
        </pc:picChg>
      </pc:sldChg>
      <pc:sldChg chg="modSp">
        <pc:chgData name="Crystal Bruce" userId="14427a4ffe69d2bf" providerId="Windows Live" clId="Web-{A88A98DC-D0E4-4C6D-9528-F71C45462523}" dt="2022-07-21T18:35:54.957" v="175" actId="1076"/>
        <pc:sldMkLst>
          <pc:docMk/>
          <pc:sldMk cId="1227679785" sldId="337"/>
        </pc:sldMkLst>
        <pc:spChg chg="mod">
          <ac:chgData name="Crystal Bruce" userId="14427a4ffe69d2bf" providerId="Windows Live" clId="Web-{A88A98DC-D0E4-4C6D-9528-F71C45462523}" dt="2022-07-21T18:35:54.957" v="175" actId="1076"/>
          <ac:spMkLst>
            <pc:docMk/>
            <pc:sldMk cId="1227679785" sldId="337"/>
            <ac:spMk id="2" creationId="{E81E402E-563C-477F-8C44-BC8563F4CF9A}"/>
          </ac:spMkLst>
        </pc:spChg>
      </pc:sldChg>
      <pc:sldChg chg="modSp">
        <pc:chgData name="Crystal Bruce" userId="14427a4ffe69d2bf" providerId="Windows Live" clId="Web-{A88A98DC-D0E4-4C6D-9528-F71C45462523}" dt="2022-07-21T18:30:34.166" v="159" actId="14100"/>
        <pc:sldMkLst>
          <pc:docMk/>
          <pc:sldMk cId="4134386606" sldId="339"/>
        </pc:sldMkLst>
        <pc:spChg chg="mod">
          <ac:chgData name="Crystal Bruce" userId="14427a4ffe69d2bf" providerId="Windows Live" clId="Web-{A88A98DC-D0E4-4C6D-9528-F71C45462523}" dt="2022-07-21T18:30:27.134" v="158" actId="1076"/>
          <ac:spMkLst>
            <pc:docMk/>
            <pc:sldMk cId="4134386606" sldId="339"/>
            <ac:spMk id="117" creationId="{4D684167-F20E-B04A-934E-5D3593434993}"/>
          </ac:spMkLst>
        </pc:spChg>
        <pc:spChg chg="mod">
          <ac:chgData name="Crystal Bruce" userId="14427a4ffe69d2bf" providerId="Windows Live" clId="Web-{A88A98DC-D0E4-4C6D-9528-F71C45462523}" dt="2022-07-21T18:30:34.166" v="159" actId="14100"/>
          <ac:spMkLst>
            <pc:docMk/>
            <pc:sldMk cId="4134386606" sldId="339"/>
            <ac:spMk id="128" creationId="{71B7760D-1E26-43B9-B649-B73D26AFE82D}"/>
          </ac:spMkLst>
        </pc:spChg>
      </pc:sldChg>
      <pc:sldChg chg="modSp">
        <pc:chgData name="Crystal Bruce" userId="14427a4ffe69d2bf" providerId="Windows Live" clId="Web-{A88A98DC-D0E4-4C6D-9528-F71C45462523}" dt="2022-07-21T18:31:07.323" v="162" actId="20577"/>
        <pc:sldMkLst>
          <pc:docMk/>
          <pc:sldMk cId="3545672076" sldId="340"/>
        </pc:sldMkLst>
        <pc:spChg chg="mod">
          <ac:chgData name="Crystal Bruce" userId="14427a4ffe69d2bf" providerId="Windows Live" clId="Web-{A88A98DC-D0E4-4C6D-9528-F71C45462523}" dt="2022-07-21T18:31:07.323" v="162" actId="20577"/>
          <ac:spMkLst>
            <pc:docMk/>
            <pc:sldMk cId="3545672076" sldId="340"/>
            <ac:spMk id="8" creationId="{A73E8A14-CD18-4D6F-A9B8-290114C0D315}"/>
          </ac:spMkLst>
        </pc:spChg>
      </pc:sldChg>
      <pc:sldChg chg="modSp">
        <pc:chgData name="Crystal Bruce" userId="14427a4ffe69d2bf" providerId="Windows Live" clId="Web-{A88A98DC-D0E4-4C6D-9528-F71C45462523}" dt="2022-07-21T18:37:28.023" v="177" actId="20577"/>
        <pc:sldMkLst>
          <pc:docMk/>
          <pc:sldMk cId="3857055425" sldId="351"/>
        </pc:sldMkLst>
        <pc:spChg chg="mod">
          <ac:chgData name="Crystal Bruce" userId="14427a4ffe69d2bf" providerId="Windows Live" clId="Web-{A88A98DC-D0E4-4C6D-9528-F71C45462523}" dt="2022-07-21T18:37:20.069" v="176" actId="20577"/>
          <ac:spMkLst>
            <pc:docMk/>
            <pc:sldMk cId="3857055425" sldId="351"/>
            <ac:spMk id="12" creationId="{DCA97ECE-69BF-4215-99EF-B255728A0FF5}"/>
          </ac:spMkLst>
        </pc:spChg>
        <pc:spChg chg="mod">
          <ac:chgData name="Crystal Bruce" userId="14427a4ffe69d2bf" providerId="Windows Live" clId="Web-{A88A98DC-D0E4-4C6D-9528-F71C45462523}" dt="2022-07-21T18:37:28.023" v="177" actId="20577"/>
          <ac:spMkLst>
            <pc:docMk/>
            <pc:sldMk cId="3857055425" sldId="351"/>
            <ac:spMk id="13" creationId="{F4950017-EDE8-462F-8908-02072AB5CCC7}"/>
          </ac:spMkLst>
        </pc:spChg>
      </pc:sldChg>
      <pc:sldChg chg="modSp">
        <pc:chgData name="Crystal Bruce" userId="14427a4ffe69d2bf" providerId="Windows Live" clId="Web-{A88A98DC-D0E4-4C6D-9528-F71C45462523}" dt="2022-07-21T18:38:00.727" v="179" actId="20577"/>
        <pc:sldMkLst>
          <pc:docMk/>
          <pc:sldMk cId="2372730475" sldId="352"/>
        </pc:sldMkLst>
        <pc:spChg chg="mod">
          <ac:chgData name="Crystal Bruce" userId="14427a4ffe69d2bf" providerId="Windows Live" clId="Web-{A88A98DC-D0E4-4C6D-9528-F71C45462523}" dt="2022-07-21T18:38:00.665" v="178" actId="20577"/>
          <ac:spMkLst>
            <pc:docMk/>
            <pc:sldMk cId="2372730475" sldId="352"/>
            <ac:spMk id="12" creationId="{DCA97ECE-69BF-4215-99EF-B255728A0FF5}"/>
          </ac:spMkLst>
        </pc:spChg>
        <pc:spChg chg="mod">
          <ac:chgData name="Crystal Bruce" userId="14427a4ffe69d2bf" providerId="Windows Live" clId="Web-{A88A98DC-D0E4-4C6D-9528-F71C45462523}" dt="2022-07-21T18:38:00.727" v="179" actId="20577"/>
          <ac:spMkLst>
            <pc:docMk/>
            <pc:sldMk cId="2372730475" sldId="352"/>
            <ac:spMk id="13" creationId="{F4950017-EDE8-462F-8908-02072AB5CCC7}"/>
          </ac:spMkLst>
        </pc:spChg>
      </pc:sldChg>
      <pc:sldChg chg="modSp">
        <pc:chgData name="Crystal Bruce" userId="14427a4ffe69d2bf" providerId="Windows Live" clId="Web-{A88A98DC-D0E4-4C6D-9528-F71C45462523}" dt="2022-07-21T18:38:19.696" v="181" actId="20577"/>
        <pc:sldMkLst>
          <pc:docMk/>
          <pc:sldMk cId="695653312" sldId="353"/>
        </pc:sldMkLst>
        <pc:spChg chg="mod">
          <ac:chgData name="Crystal Bruce" userId="14427a4ffe69d2bf" providerId="Windows Live" clId="Web-{A88A98DC-D0E4-4C6D-9528-F71C45462523}" dt="2022-07-21T18:38:19.634" v="180" actId="20577"/>
          <ac:spMkLst>
            <pc:docMk/>
            <pc:sldMk cId="695653312" sldId="353"/>
            <ac:spMk id="12" creationId="{DCA97ECE-69BF-4215-99EF-B255728A0FF5}"/>
          </ac:spMkLst>
        </pc:spChg>
        <pc:spChg chg="mod">
          <ac:chgData name="Crystal Bruce" userId="14427a4ffe69d2bf" providerId="Windows Live" clId="Web-{A88A98DC-D0E4-4C6D-9528-F71C45462523}" dt="2022-07-21T18:38:19.696" v="181" actId="20577"/>
          <ac:spMkLst>
            <pc:docMk/>
            <pc:sldMk cId="695653312" sldId="353"/>
            <ac:spMk id="13" creationId="{F4950017-EDE8-462F-8908-02072AB5CCC7}"/>
          </ac:spMkLst>
        </pc:spChg>
      </pc:sldChg>
      <pc:sldChg chg="modSp">
        <pc:chgData name="Crystal Bruce" userId="14427a4ffe69d2bf" providerId="Windows Live" clId="Web-{A88A98DC-D0E4-4C6D-9528-F71C45462523}" dt="2022-07-21T18:38:48.072" v="183" actId="20577"/>
        <pc:sldMkLst>
          <pc:docMk/>
          <pc:sldMk cId="3367719693" sldId="354"/>
        </pc:sldMkLst>
        <pc:spChg chg="mod">
          <ac:chgData name="Crystal Bruce" userId="14427a4ffe69d2bf" providerId="Windows Live" clId="Web-{A88A98DC-D0E4-4C6D-9528-F71C45462523}" dt="2022-07-21T18:38:48.025" v="182" actId="20577"/>
          <ac:spMkLst>
            <pc:docMk/>
            <pc:sldMk cId="3367719693" sldId="354"/>
            <ac:spMk id="12" creationId="{DCA97ECE-69BF-4215-99EF-B255728A0FF5}"/>
          </ac:spMkLst>
        </pc:spChg>
        <pc:spChg chg="mod">
          <ac:chgData name="Crystal Bruce" userId="14427a4ffe69d2bf" providerId="Windows Live" clId="Web-{A88A98DC-D0E4-4C6D-9528-F71C45462523}" dt="2022-07-21T18:38:48.072" v="183" actId="20577"/>
          <ac:spMkLst>
            <pc:docMk/>
            <pc:sldMk cId="3367719693" sldId="354"/>
            <ac:spMk id="13" creationId="{F4950017-EDE8-462F-8908-02072AB5CCC7}"/>
          </ac:spMkLst>
        </pc:spChg>
      </pc:sldChg>
      <pc:sldChg chg="modSp">
        <pc:chgData name="Crystal Bruce" userId="14427a4ffe69d2bf" providerId="Windows Live" clId="Web-{A88A98DC-D0E4-4C6D-9528-F71C45462523}" dt="2022-07-21T18:39:03.713" v="185" actId="20577"/>
        <pc:sldMkLst>
          <pc:docMk/>
          <pc:sldMk cId="2496900238" sldId="355"/>
        </pc:sldMkLst>
        <pc:spChg chg="mod">
          <ac:chgData name="Crystal Bruce" userId="14427a4ffe69d2bf" providerId="Windows Live" clId="Web-{A88A98DC-D0E4-4C6D-9528-F71C45462523}" dt="2022-07-21T18:39:03.667" v="184" actId="20577"/>
          <ac:spMkLst>
            <pc:docMk/>
            <pc:sldMk cId="2496900238" sldId="355"/>
            <ac:spMk id="12" creationId="{DCA97ECE-69BF-4215-99EF-B255728A0FF5}"/>
          </ac:spMkLst>
        </pc:spChg>
        <pc:spChg chg="mod">
          <ac:chgData name="Crystal Bruce" userId="14427a4ffe69d2bf" providerId="Windows Live" clId="Web-{A88A98DC-D0E4-4C6D-9528-F71C45462523}" dt="2022-07-21T18:39:03.713" v="185" actId="20577"/>
          <ac:spMkLst>
            <pc:docMk/>
            <pc:sldMk cId="2496900238" sldId="355"/>
            <ac:spMk id="13" creationId="{F4950017-EDE8-462F-8908-02072AB5CCC7}"/>
          </ac:spMkLst>
        </pc:spChg>
      </pc:sldChg>
    </pc:docChg>
  </pc:docChgLst>
  <pc:docChgLst>
    <pc:chgData name="Crystal Bruce" userId="14427a4ffe69d2bf" providerId="Windows Live" clId="Web-{0A7F6444-9B87-47DF-BB1C-4CC70D8462BD}"/>
    <pc:docChg chg="modSld">
      <pc:chgData name="Crystal Bruce" userId="14427a4ffe69d2bf" providerId="Windows Live" clId="Web-{0A7F6444-9B87-47DF-BB1C-4CC70D8462BD}" dt="2022-06-27T12:18:47.720" v="25"/>
      <pc:docMkLst>
        <pc:docMk/>
      </pc:docMkLst>
      <pc:sldChg chg="addSp delSp modSp mod modClrScheme delCm chgLayout">
        <pc:chgData name="Crystal Bruce" userId="14427a4ffe69d2bf" providerId="Windows Live" clId="Web-{0A7F6444-9B87-47DF-BB1C-4CC70D8462BD}" dt="2022-06-27T12:17:50.638" v="24"/>
        <pc:sldMkLst>
          <pc:docMk/>
          <pc:sldMk cId="3734639915" sldId="321"/>
        </pc:sldMkLst>
        <pc:spChg chg="mod ord">
          <ac:chgData name="Crystal Bruce" userId="14427a4ffe69d2bf" providerId="Windows Live" clId="Web-{0A7F6444-9B87-47DF-BB1C-4CC70D8462BD}" dt="2022-06-27T12:16:47.884" v="19" actId="14100"/>
          <ac:spMkLst>
            <pc:docMk/>
            <pc:sldMk cId="3734639915" sldId="321"/>
            <ac:spMk id="3" creationId="{3CB22913-586C-8A40-AD38-A1C64DECB677}"/>
          </ac:spMkLst>
        </pc:spChg>
        <pc:spChg chg="add del mod ord">
          <ac:chgData name="Crystal Bruce" userId="14427a4ffe69d2bf" providerId="Windows Live" clId="Web-{0A7F6444-9B87-47DF-BB1C-4CC70D8462BD}" dt="2022-06-27T12:17:16.089" v="23" actId="1076"/>
          <ac:spMkLst>
            <pc:docMk/>
            <pc:sldMk cId="3734639915" sldId="321"/>
            <ac:spMk id="5" creationId="{A08344FD-4D49-A24D-ACF5-B314B8012E38}"/>
          </ac:spMkLst>
        </pc:spChg>
        <pc:spChg chg="add del mod">
          <ac:chgData name="Crystal Bruce" userId="14427a4ffe69d2bf" providerId="Windows Live" clId="Web-{0A7F6444-9B87-47DF-BB1C-4CC70D8462BD}" dt="2022-06-27T12:16:15.773" v="15"/>
          <ac:spMkLst>
            <pc:docMk/>
            <pc:sldMk cId="3734639915" sldId="321"/>
            <ac:spMk id="6" creationId="{83265BD5-ED57-6EAF-A92D-44CF9CFF024D}"/>
          </ac:spMkLst>
        </pc:spChg>
        <pc:picChg chg="mod">
          <ac:chgData name="Crystal Bruce" userId="14427a4ffe69d2bf" providerId="Windows Live" clId="Web-{0A7F6444-9B87-47DF-BB1C-4CC70D8462BD}" dt="2022-06-27T12:15:10.519" v="8" actId="14100"/>
          <ac:picMkLst>
            <pc:docMk/>
            <pc:sldMk cId="3734639915" sldId="321"/>
            <ac:picMk id="4" creationId="{54CC2B86-75A4-A942-813E-FB95874A56CB}"/>
          </ac:picMkLst>
        </pc:picChg>
      </pc:sldChg>
      <pc:sldChg chg="delCm">
        <pc:chgData name="Crystal Bruce" userId="14427a4ffe69d2bf" providerId="Windows Live" clId="Web-{0A7F6444-9B87-47DF-BB1C-4CC70D8462BD}" dt="2022-06-27T12:18:47.720" v="25"/>
        <pc:sldMkLst>
          <pc:docMk/>
          <pc:sldMk cId="3545672076" sldId="340"/>
        </pc:sldMkLst>
      </pc:sldChg>
    </pc:docChg>
  </pc:docChgLst>
  <pc:docChgLst>
    <pc:chgData name="Guest User" userId="e2fbebf8aab59d5d" providerId="Windows Live" clId="Web-{0D93A0B2-23F3-4B93-AFC6-5A74DC5925DF}"/>
    <pc:docChg chg="modSld">
      <pc:chgData name="Guest User" userId="e2fbebf8aab59d5d" providerId="Windows Live" clId="Web-{0D93A0B2-23F3-4B93-AFC6-5A74DC5925DF}" dt="2022-07-05T22:00:13.635" v="5" actId="20577"/>
      <pc:docMkLst>
        <pc:docMk/>
      </pc:docMkLst>
      <pc:sldChg chg="modSp">
        <pc:chgData name="Guest User" userId="e2fbebf8aab59d5d" providerId="Windows Live" clId="Web-{0D93A0B2-23F3-4B93-AFC6-5A74DC5925DF}" dt="2022-07-05T22:00:13.635" v="5" actId="20577"/>
        <pc:sldMkLst>
          <pc:docMk/>
          <pc:sldMk cId="2703737329" sldId="281"/>
        </pc:sldMkLst>
        <pc:spChg chg="mod">
          <ac:chgData name="Guest User" userId="e2fbebf8aab59d5d" providerId="Windows Live" clId="Web-{0D93A0B2-23F3-4B93-AFC6-5A74DC5925DF}" dt="2022-07-05T21:59:10.227" v="1" actId="1076"/>
          <ac:spMkLst>
            <pc:docMk/>
            <pc:sldMk cId="2703737329" sldId="281"/>
            <ac:spMk id="2" creationId="{7E4163C3-3D49-14F0-103B-C4A6893E031E}"/>
          </ac:spMkLst>
        </pc:spChg>
        <pc:spChg chg="mod">
          <ac:chgData name="Guest User" userId="e2fbebf8aab59d5d" providerId="Windows Live" clId="Web-{0D93A0B2-23F3-4B93-AFC6-5A74DC5925DF}" dt="2022-07-05T22:00:13.635" v="5" actId="20577"/>
          <ac:spMkLst>
            <pc:docMk/>
            <pc:sldMk cId="2703737329" sldId="281"/>
            <ac:spMk id="3" creationId="{9D3EA595-A8CD-93D4-4CA6-88E1FB657A63}"/>
          </ac:spMkLst>
        </pc:spChg>
      </pc:sldChg>
    </pc:docChg>
  </pc:docChgLst>
  <pc:docChgLst>
    <pc:chgData name="Crystal Bruce" userId="14427a4ffe69d2bf" providerId="Windows Live" clId="Web-{34BE83C4-EF61-4408-95A1-C36DFD21FB62}"/>
    <pc:docChg chg="modSld">
      <pc:chgData name="Crystal Bruce" userId="14427a4ffe69d2bf" providerId="Windows Live" clId="Web-{34BE83C4-EF61-4408-95A1-C36DFD21FB62}" dt="2022-06-24T12:17:18.256" v="1"/>
      <pc:docMkLst>
        <pc:docMk/>
      </pc:docMkLst>
      <pc:sldChg chg="modSp mod modClrScheme chgLayout">
        <pc:chgData name="Crystal Bruce" userId="14427a4ffe69d2bf" providerId="Windows Live" clId="Web-{34BE83C4-EF61-4408-95A1-C36DFD21FB62}" dt="2022-06-24T12:17:18.256" v="1"/>
        <pc:sldMkLst>
          <pc:docMk/>
          <pc:sldMk cId="1923154064" sldId="356"/>
        </pc:sldMkLst>
        <pc:spChg chg="mod ord">
          <ac:chgData name="Crystal Bruce" userId="14427a4ffe69d2bf" providerId="Windows Live" clId="Web-{34BE83C4-EF61-4408-95A1-C36DFD21FB62}" dt="2022-06-24T12:17:18.256" v="1"/>
          <ac:spMkLst>
            <pc:docMk/>
            <pc:sldMk cId="1923154064" sldId="356"/>
            <ac:spMk id="8" creationId="{A7D09499-9C42-4972-B193-67D623F9C8E0}"/>
          </ac:spMkLst>
        </pc:spChg>
        <pc:spChg chg="mod ord">
          <ac:chgData name="Crystal Bruce" userId="14427a4ffe69d2bf" providerId="Windows Live" clId="Web-{34BE83C4-EF61-4408-95A1-C36DFD21FB62}" dt="2022-06-24T12:17:18.256" v="1"/>
          <ac:spMkLst>
            <pc:docMk/>
            <pc:sldMk cId="1923154064" sldId="356"/>
            <ac:spMk id="142" creationId="{00000000-0000-0000-0000-000000000000}"/>
          </ac:spMkLst>
        </pc:spChg>
      </pc:sldChg>
    </pc:docChg>
  </pc:docChgLst>
  <pc:docChgLst>
    <pc:chgData name="Tina Purnat" userId="9f4bc3107673e8d3" providerId="LiveId" clId="{0B403C17-9949-4BB5-9229-5A6FA4752722}"/>
    <pc:docChg chg="modSld">
      <pc:chgData name="Tina Purnat" userId="9f4bc3107673e8d3" providerId="LiveId" clId="{0B403C17-9949-4BB5-9229-5A6FA4752722}" dt="2022-07-05T13:11:39.840" v="12" actId="6549"/>
      <pc:docMkLst>
        <pc:docMk/>
      </pc:docMkLst>
      <pc:sldChg chg="modSp mod">
        <pc:chgData name="Tina Purnat" userId="9f4bc3107673e8d3" providerId="LiveId" clId="{0B403C17-9949-4BB5-9229-5A6FA4752722}" dt="2022-07-05T13:00:03.071" v="10" actId="14100"/>
        <pc:sldMkLst>
          <pc:docMk/>
          <pc:sldMk cId="2703737329" sldId="281"/>
        </pc:sldMkLst>
        <pc:spChg chg="mod">
          <ac:chgData name="Tina Purnat" userId="9f4bc3107673e8d3" providerId="LiveId" clId="{0B403C17-9949-4BB5-9229-5A6FA4752722}" dt="2022-07-05T13:00:03.071" v="10" actId="14100"/>
          <ac:spMkLst>
            <pc:docMk/>
            <pc:sldMk cId="2703737329" sldId="281"/>
            <ac:spMk id="3" creationId="{9D3EA595-A8CD-93D4-4CA6-88E1FB657A63}"/>
          </ac:spMkLst>
        </pc:spChg>
      </pc:sldChg>
      <pc:sldChg chg="modSp mod">
        <pc:chgData name="Tina Purnat" userId="9f4bc3107673e8d3" providerId="LiveId" clId="{0B403C17-9949-4BB5-9229-5A6FA4752722}" dt="2022-07-05T13:11:39.840" v="12" actId="6549"/>
        <pc:sldMkLst>
          <pc:docMk/>
          <pc:sldMk cId="501075528" sldId="303"/>
        </pc:sldMkLst>
        <pc:spChg chg="mod">
          <ac:chgData name="Tina Purnat" userId="9f4bc3107673e8d3" providerId="LiveId" clId="{0B403C17-9949-4BB5-9229-5A6FA4752722}" dt="2022-07-05T13:11:39.840" v="12" actId="6549"/>
          <ac:spMkLst>
            <pc:docMk/>
            <pc:sldMk cId="501075528" sldId="303"/>
            <ac:spMk id="6" creationId="{686AE943-6F60-2D41-B367-F18A46417BDA}"/>
          </ac:spMkLst>
        </pc:spChg>
      </pc:sldChg>
      <pc:sldChg chg="modSp mod">
        <pc:chgData name="Tina Purnat" userId="9f4bc3107673e8d3" providerId="LiveId" clId="{0B403C17-9949-4BB5-9229-5A6FA4752722}" dt="2022-07-05T11:33:09.755" v="4" actId="20577"/>
        <pc:sldMkLst>
          <pc:docMk/>
          <pc:sldMk cId="2406849934" sldId="369"/>
        </pc:sldMkLst>
        <pc:spChg chg="mod">
          <ac:chgData name="Tina Purnat" userId="9f4bc3107673e8d3" providerId="LiveId" clId="{0B403C17-9949-4BB5-9229-5A6FA4752722}" dt="2022-07-05T11:33:09.755" v="4" actId="20577"/>
          <ac:spMkLst>
            <pc:docMk/>
            <pc:sldMk cId="2406849934" sldId="369"/>
            <ac:spMk id="3" creationId="{00000000-0000-0000-0000-000000000000}"/>
          </ac:spMkLst>
        </pc:spChg>
      </pc:sldChg>
    </pc:docChg>
  </pc:docChgLst>
  <pc:docChgLst>
    <pc:chgData name="Sarah Boim" userId="6d86ea8e5704f9b3" providerId="Windows Live" clId="Web-{C75DDD00-89C0-472B-8411-7ED6F6650ED8}"/>
    <pc:docChg chg="modSld">
      <pc:chgData name="Sarah Boim" userId="6d86ea8e5704f9b3" providerId="Windows Live" clId="Web-{C75DDD00-89C0-472B-8411-7ED6F6650ED8}" dt="2022-07-05T10:04:33.239" v="7" actId="1076"/>
      <pc:docMkLst>
        <pc:docMk/>
      </pc:docMkLst>
      <pc:sldChg chg="modSp">
        <pc:chgData name="Sarah Boim" userId="6d86ea8e5704f9b3" providerId="Windows Live" clId="Web-{C75DDD00-89C0-472B-8411-7ED6F6650ED8}" dt="2022-07-05T10:04:33.239" v="7" actId="1076"/>
        <pc:sldMkLst>
          <pc:docMk/>
          <pc:sldMk cId="2406849934" sldId="369"/>
        </pc:sldMkLst>
        <pc:spChg chg="mod">
          <ac:chgData name="Sarah Boim" userId="6d86ea8e5704f9b3" providerId="Windows Live" clId="Web-{C75DDD00-89C0-472B-8411-7ED6F6650ED8}" dt="2022-07-05T10:04:33.239" v="7" actId="1076"/>
          <ac:spMkLst>
            <pc:docMk/>
            <pc:sldMk cId="2406849934" sldId="369"/>
            <ac:spMk id="3" creationId="{00000000-0000-0000-0000-000000000000}"/>
          </ac:spMkLst>
        </pc:spChg>
      </pc:sldChg>
    </pc:docChg>
  </pc:docChgLst>
  <pc:docChgLst>
    <pc:chgData name="Crystal Bruce" userId="14427a4ffe69d2bf" providerId="Windows Live" clId="Web-{712DB4C6-C7AF-4E99-94FB-792ACDF538E3}"/>
    <pc:docChg chg="">
      <pc:chgData name="Crystal Bruce" userId="14427a4ffe69d2bf" providerId="Windows Live" clId="Web-{712DB4C6-C7AF-4E99-94FB-792ACDF538E3}" dt="2022-06-24T15:18:21.566" v="0"/>
      <pc:docMkLst>
        <pc:docMk/>
      </pc:docMkLst>
      <pc:sldChg chg="delCm">
        <pc:chgData name="Crystal Bruce" userId="14427a4ffe69d2bf" providerId="Windows Live" clId="Web-{712DB4C6-C7AF-4E99-94FB-792ACDF538E3}" dt="2022-06-24T15:18:21.566" v="0"/>
        <pc:sldMkLst>
          <pc:docMk/>
          <pc:sldMk cId="933533822" sldId="336"/>
        </pc:sldMkLst>
      </pc:sldChg>
    </pc:docChg>
  </pc:docChgLst>
  <pc:docChgLst>
    <pc:chgData name="Roshni Devchand" userId="391f66c60875c68d" providerId="Windows Live" clId="Web-{756D7408-B3A4-41E9-9E32-423D3DD781F0}"/>
    <pc:docChg chg="delSld">
      <pc:chgData name="Roshni Devchand" userId="391f66c60875c68d" providerId="Windows Live" clId="Web-{756D7408-B3A4-41E9-9E32-423D3DD781F0}" dt="2022-07-04T21:16:55.157" v="1"/>
      <pc:docMkLst>
        <pc:docMk/>
      </pc:docMkLst>
      <pc:sldChg chg="del">
        <pc:chgData name="Roshni Devchand" userId="391f66c60875c68d" providerId="Windows Live" clId="Web-{756D7408-B3A4-41E9-9E32-423D3DD781F0}" dt="2022-07-04T21:16:55.157" v="1"/>
        <pc:sldMkLst>
          <pc:docMk/>
          <pc:sldMk cId="1059182649" sldId="308"/>
        </pc:sldMkLst>
      </pc:sldChg>
      <pc:sldChg chg="del">
        <pc:chgData name="Roshni Devchand" userId="391f66c60875c68d" providerId="Windows Live" clId="Web-{756D7408-B3A4-41E9-9E32-423D3DD781F0}" dt="2022-07-04T21:16:51.360" v="0"/>
        <pc:sldMkLst>
          <pc:docMk/>
          <pc:sldMk cId="673762878" sldId="346"/>
        </pc:sldMkLst>
      </pc:sldChg>
    </pc:docChg>
  </pc:docChgLst>
  <pc:docChgLst>
    <pc:chgData name="Guest User" providerId="Windows Live" clId="Web-{ECC41DB0-E672-4DDA-B3D2-F04384513BFD}"/>
    <pc:docChg chg="">
      <pc:chgData name="Guest User" userId="" providerId="Windows Live" clId="Web-{ECC41DB0-E672-4DDA-B3D2-F04384513BFD}" dt="2022-06-27T11:39:10.006" v="1"/>
      <pc:docMkLst>
        <pc:docMk/>
      </pc:docMkLst>
      <pc:sldChg chg="addCm">
        <pc:chgData name="Guest User" userId="" providerId="Windows Live" clId="Web-{ECC41DB0-E672-4DDA-B3D2-F04384513BFD}" dt="2022-06-27T11:38:27.583" v="0"/>
        <pc:sldMkLst>
          <pc:docMk/>
          <pc:sldMk cId="3734639915" sldId="321"/>
        </pc:sldMkLst>
      </pc:sldChg>
      <pc:sldChg chg="addCm">
        <pc:chgData name="Guest User" userId="" providerId="Windows Live" clId="Web-{ECC41DB0-E672-4DDA-B3D2-F04384513BFD}" dt="2022-06-27T11:39:10.006" v="1"/>
        <pc:sldMkLst>
          <pc:docMk/>
          <pc:sldMk cId="3545672076" sldId="340"/>
        </pc:sldMkLst>
      </pc:sldChg>
    </pc:docChg>
  </pc:docChgLst>
  <pc:docChgLst>
    <pc:chgData name="Roshni Devchand" userId="391f66c60875c68d" providerId="Windows Live" clId="Web-{768BF9C7-5AF2-446C-9A8B-D7CEE62C9FDF}"/>
    <pc:docChg chg="modSld">
      <pc:chgData name="Roshni Devchand" userId="391f66c60875c68d" providerId="Windows Live" clId="Web-{768BF9C7-5AF2-446C-9A8B-D7CEE62C9FDF}" dt="2022-07-05T18:40:19.651" v="6"/>
      <pc:docMkLst>
        <pc:docMk/>
      </pc:docMkLst>
      <pc:sldChg chg="delAnim modAnim">
        <pc:chgData name="Roshni Devchand" userId="391f66c60875c68d" providerId="Windows Live" clId="Web-{768BF9C7-5AF2-446C-9A8B-D7CEE62C9FDF}" dt="2022-07-05T18:40:10.385" v="5"/>
        <pc:sldMkLst>
          <pc:docMk/>
          <pc:sldMk cId="3720335948" sldId="330"/>
        </pc:sldMkLst>
      </pc:sldChg>
      <pc:sldChg chg="delAnim">
        <pc:chgData name="Roshni Devchand" userId="391f66c60875c68d" providerId="Windows Live" clId="Web-{768BF9C7-5AF2-446C-9A8B-D7CEE62C9FDF}" dt="2022-07-05T18:40:19.651" v="6"/>
        <pc:sldMkLst>
          <pc:docMk/>
          <pc:sldMk cId="933533822" sldId="336"/>
        </pc:sldMkLst>
      </pc:sldChg>
    </pc:docChg>
  </pc:docChgLst>
  <pc:docChgLst>
    <pc:chgData name="Crystal Bruce" userId="14427a4ffe69d2bf" providerId="Windows Live" clId="Web-{60AC3CD6-53B8-4C4F-BB99-379D88550BD7}"/>
    <pc:docChg chg="modSld">
      <pc:chgData name="Crystal Bruce" userId="14427a4ffe69d2bf" providerId="Windows Live" clId="Web-{60AC3CD6-53B8-4C4F-BB99-379D88550BD7}" dt="2022-07-13T14:34:59.843" v="17" actId="20577"/>
      <pc:docMkLst>
        <pc:docMk/>
      </pc:docMkLst>
      <pc:sldChg chg="modSp">
        <pc:chgData name="Crystal Bruce" userId="14427a4ffe69d2bf" providerId="Windows Live" clId="Web-{60AC3CD6-53B8-4C4F-BB99-379D88550BD7}" dt="2022-07-13T14:34:59.843" v="17" actId="20577"/>
        <pc:sldMkLst>
          <pc:docMk/>
          <pc:sldMk cId="501075528" sldId="303"/>
        </pc:sldMkLst>
        <pc:spChg chg="mod">
          <ac:chgData name="Crystal Bruce" userId="14427a4ffe69d2bf" providerId="Windows Live" clId="Web-{60AC3CD6-53B8-4C4F-BB99-379D88550BD7}" dt="2022-07-13T14:34:59.843" v="17" actId="20577"/>
          <ac:spMkLst>
            <pc:docMk/>
            <pc:sldMk cId="501075528" sldId="303"/>
            <ac:spMk id="6" creationId="{686AE943-6F60-2D41-B367-F18A46417BDA}"/>
          </ac:spMkLst>
        </pc:spChg>
      </pc:sldChg>
    </pc:docChg>
  </pc:docChgLst>
  <pc:docChgLst>
    <pc:chgData name="Sarah Boim" userId="6d86ea8e5704f9b3" providerId="Windows Live" clId="Web-{DED779E3-819B-436E-BC62-E693628F3F04}"/>
    <pc:docChg chg="modSld">
      <pc:chgData name="Sarah Boim" userId="6d86ea8e5704f9b3" providerId="Windows Live" clId="Web-{DED779E3-819B-436E-BC62-E693628F3F04}" dt="2022-07-05T09:56:42.488" v="23" actId="20577"/>
      <pc:docMkLst>
        <pc:docMk/>
      </pc:docMkLst>
      <pc:sldChg chg="modSp">
        <pc:chgData name="Sarah Boim" userId="6d86ea8e5704f9b3" providerId="Windows Live" clId="Web-{DED779E3-819B-436E-BC62-E693628F3F04}" dt="2022-07-05T09:56:42.488" v="23" actId="20577"/>
        <pc:sldMkLst>
          <pc:docMk/>
          <pc:sldMk cId="2406849934" sldId="369"/>
        </pc:sldMkLst>
        <pc:spChg chg="mod">
          <ac:chgData name="Sarah Boim" userId="6d86ea8e5704f9b3" providerId="Windows Live" clId="Web-{DED779E3-819B-436E-BC62-E693628F3F04}" dt="2022-07-05T09:56:42.488" v="23" actId="20577"/>
          <ac:spMkLst>
            <pc:docMk/>
            <pc:sldMk cId="2406849934" sldId="369"/>
            <ac:spMk id="3" creationId="{00000000-0000-0000-0000-000000000000}"/>
          </ac:spMkLst>
        </pc:spChg>
      </pc:sldChg>
    </pc:docChg>
  </pc:docChgLst>
  <pc:docChgLst>
    <pc:chgData name="Sarah Boim" userId="6d86ea8e5704f9b3" providerId="LiveId" clId="{25BBB735-94FE-4640-B214-F917FF8B4069}"/>
    <pc:docChg chg="addSld modSld">
      <pc:chgData name="Sarah Boim" userId="6d86ea8e5704f9b3" providerId="LiveId" clId="{25BBB735-94FE-4640-B214-F917FF8B4069}" dt="2022-07-05T06:47:27.114" v="0"/>
      <pc:docMkLst>
        <pc:docMk/>
      </pc:docMkLst>
      <pc:sldChg chg="add">
        <pc:chgData name="Sarah Boim" userId="6d86ea8e5704f9b3" providerId="LiveId" clId="{25BBB735-94FE-4640-B214-F917FF8B4069}" dt="2022-07-05T06:47:27.114" v="0"/>
        <pc:sldMkLst>
          <pc:docMk/>
          <pc:sldMk cId="2406849934" sldId="369"/>
        </pc:sldMkLst>
      </pc:sldChg>
    </pc:docChg>
  </pc:docChgLst>
  <pc:docChgLst>
    <pc:chgData name="Guest User" userId="e2fbebf8aab59d5d" providerId="Windows Live" clId="Web-{AC825868-9F61-4D72-9AF9-548C4E43FD58}"/>
    <pc:docChg chg="modSld">
      <pc:chgData name="Guest User" userId="e2fbebf8aab59d5d" providerId="Windows Live" clId="Web-{AC825868-9F61-4D72-9AF9-548C4E43FD58}" dt="2022-07-05T10:40:23.788" v="0" actId="1076"/>
      <pc:docMkLst>
        <pc:docMk/>
      </pc:docMkLst>
      <pc:sldChg chg="modSp">
        <pc:chgData name="Guest User" userId="e2fbebf8aab59d5d" providerId="Windows Live" clId="Web-{AC825868-9F61-4D72-9AF9-548C4E43FD58}" dt="2022-07-05T10:40:23.788" v="0" actId="1076"/>
        <pc:sldMkLst>
          <pc:docMk/>
          <pc:sldMk cId="1868670165" sldId="328"/>
        </pc:sldMkLst>
        <pc:picChg chg="mod">
          <ac:chgData name="Guest User" userId="e2fbebf8aab59d5d" providerId="Windows Live" clId="Web-{AC825868-9F61-4D72-9AF9-548C4E43FD58}" dt="2022-07-05T10:40:23.788" v="0" actId="1076"/>
          <ac:picMkLst>
            <pc:docMk/>
            <pc:sldMk cId="1868670165" sldId="328"/>
            <ac:picMk id="3" creationId="{40689B3F-CFC9-450E-B8A4-17DC2AE05F2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F5FFAA-27A4-41F9-9469-91DB30B21ECD}" type="datetimeFigureOut">
              <a:rPr lang="en-US" smtClean="0"/>
              <a:t>7/21/2022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7396B6-01D4-4B86-A28F-90B4664673F1}" type="slidenum">
              <a:rPr lang="en-US" smtClean="0"/>
              <a:t>‹#›</a:t>
            </a:fld>
            <a:endParaRPr lang="en-US"/>
          </a:p>
        </p:txBody>
      </p:sp>
    </p:spTree>
    <p:extLst>
      <p:ext uri="{BB962C8B-B14F-4D97-AF65-F5344CB8AC3E}">
        <p14:creationId xmlns:p14="http://schemas.microsoft.com/office/powerpoint/2010/main" val="31073878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cdc.gov/vaccines/covid-19/vaccinate-with-confidence/strategy.html"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err="1"/>
              <a:t>Let’s</a:t>
            </a:r>
            <a:r>
              <a:rPr lang="fr-FR"/>
              <a:t> go back to the basis. </a:t>
            </a:r>
            <a:r>
              <a:rPr lang="fr-FR" err="1"/>
              <a:t>Why</a:t>
            </a:r>
            <a:r>
              <a:rPr lang="fr-FR"/>
              <a:t> do </a:t>
            </a:r>
            <a:r>
              <a:rPr lang="fr-FR" err="1"/>
              <a:t>we</a:t>
            </a:r>
            <a:r>
              <a:rPr lang="fr-FR"/>
              <a:t> </a:t>
            </a:r>
            <a:r>
              <a:rPr lang="fr-FR" err="1"/>
              <a:t>need</a:t>
            </a:r>
            <a:r>
              <a:rPr lang="fr-FR"/>
              <a:t> SL?</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3A6418-FC9F-764D-B14E-F257253EC5E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11580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419D39-1A7E-5D44-8910-0AB4DD2CE0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19747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419D39-1A7E-5D44-8910-0AB4DD2CE0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7787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3A6418-FC9F-764D-B14E-F257253EC5E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94190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3A6418-FC9F-764D-B14E-F257253EC5E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31264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3A6418-FC9F-764D-B14E-F257253EC5E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61982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3A6418-FC9F-764D-B14E-F257253EC5E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43166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The team has adapted established qualitative research methods for identifying themes in data, based on published literature in this area.</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Repetition is the first one – looking for themes that come up again and again across data inputs. </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Looking for similarities and differences is another – they compare data points to see how similar or different they are to one another, and themes that differ from or are similar to what came before in a given reporting period or across all their prior reports. </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Indigenous categories is the third technique they use. This requires paying attention to new or unique technical terms or slang that shows up in the data that might warrant further investigation. </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Missing data is the fourth technique. It looks for where a theme should be present or a conversation could be happening but is not, such as when media covers a vaccine-related development but social media is silent on it; or when a discussion that is happening is missing critical information, a silence that can help identify information gaps that could be bridged with more research or amplified communication.​ </a:t>
            </a: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3A6418-FC9F-764D-B14E-F257253EC5E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45849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200" b="0" i="0" u="none" strike="noStrike">
                <a:solidFill>
                  <a:srgbClr val="000000"/>
                </a:solidFill>
                <a:effectLst/>
                <a:latin typeface="Calibri" panose="020F0502020204030204" pitchFamily="34" charset="0"/>
              </a:rPr>
              <a:t>The COVID-19 State of Vaccine Confidence Insights reports are not your average social listening or media monitoring report.</a:t>
            </a:r>
            <a:r>
              <a:rPr lang="en-US" sz="12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2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200" b="0" i="0" u="none" strike="noStrike">
                <a:solidFill>
                  <a:srgbClr val="000000"/>
                </a:solidFill>
                <a:effectLst/>
                <a:latin typeface="Calibri" panose="020F0502020204030204" pitchFamily="34" charset="0"/>
              </a:rPr>
              <a:t>It assesses threats to vaccine confidence rapidly and in near real-time on a biweekly basis with concurrent data collection and analysis.</a:t>
            </a:r>
            <a:r>
              <a:rPr lang="en-US" sz="12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200" b="0" i="0" u="none" strike="noStrike">
                <a:solidFill>
                  <a:srgbClr val="000000"/>
                </a:solidFill>
                <a:effectLst/>
                <a:latin typeface="Calibri" panose="020F0502020204030204" pitchFamily="34" charset="0"/>
              </a:rPr>
              <a:t>In addition to detecting mis- and disinformation as it emerges; we analyze public perception and opinions and identify information gaps and voids, and message penetration issues.</a:t>
            </a:r>
            <a:r>
              <a:rPr lang="en-US" sz="12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2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200" b="0" i="0" u="none" strike="noStrike">
                <a:solidFill>
                  <a:srgbClr val="000000"/>
                </a:solidFill>
                <a:effectLst/>
                <a:latin typeface="Calibri" panose="020F0502020204030204" pitchFamily="34" charset="0"/>
              </a:rPr>
              <a:t>We utilize a mixed deductive and inductive approach. Inductive in that we capture and triangulate relevant themes around vaccines that organically emerge. Deductive in that we make assessments about the themes’ relevance to and effect on vaccine confidence using the CDC’s </a:t>
            </a:r>
            <a:r>
              <a:rPr lang="en-US" sz="1200" b="0" i="0" u="sng" strike="noStrike">
                <a:solidFill>
                  <a:srgbClr val="0F56DC"/>
                </a:solidFill>
                <a:effectLst/>
                <a:latin typeface="Calibri" panose="020F0502020204030204" pitchFamily="34" charset="0"/>
                <a:hlinkClick r:id="rId3"/>
              </a:rPr>
              <a:t>Vaccinate with Confidence Strategy</a:t>
            </a:r>
            <a:r>
              <a:rPr lang="en-US" sz="1200" b="0" i="0" u="none" strike="noStrike">
                <a:solidFill>
                  <a:srgbClr val="000000"/>
                </a:solidFill>
                <a:effectLst/>
                <a:latin typeface="Calibri" panose="020F0502020204030204" pitchFamily="34" charset="0"/>
              </a:rPr>
              <a:t> and underlying framework. </a:t>
            </a:r>
            <a:r>
              <a:rPr lang="en-US" sz="12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2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200" b="0" i="0" u="none" strike="noStrike">
                <a:solidFill>
                  <a:srgbClr val="000000"/>
                </a:solidFill>
                <a:effectLst/>
                <a:latin typeface="Calibri" panose="020F0502020204030204" pitchFamily="34" charset="0"/>
              </a:rPr>
              <a:t>The report also amplifies actionable next steps focused on communications, outreach and engagement, and research for CDC, other federal agencies, state and jurisdictions, and partner organizations.</a:t>
            </a:r>
            <a:endParaRPr lang="en-US" b="0" i="0">
              <a:solidFill>
                <a:srgbClr val="444444"/>
              </a:solidFill>
              <a:effectLst/>
              <a:latin typeface="Calibri" panose="020F0502020204030204" pitchFamily="34" charset="0"/>
            </a:endParaRPr>
          </a:p>
          <a:p>
            <a:pPr>
              <a:spcBef>
                <a:spcPct val="20000"/>
              </a:spcBef>
              <a:spcAft>
                <a:spcPct val="0"/>
              </a:spcAft>
            </a:pPr>
            <a:r>
              <a:rPr lang="en-US">
                <a:cs typeface="Calibri" panose="020F0502020204030204"/>
              </a:rPr>
              <a:t>Each theme is classified by whether the threat to vaccine confidence is </a:t>
            </a:r>
            <a:r>
              <a:rPr lang="en-US" u="sng">
                <a:cs typeface="Calibri" panose="020F0502020204030204"/>
              </a:rPr>
              <a:t>high, moderate, or low</a:t>
            </a:r>
            <a:r>
              <a:rPr lang="en-US">
                <a:cs typeface="Calibri" panose="020F0502020204030204"/>
              </a:rPr>
              <a:t>. As well, the themes are classified by whether they are increasing, remaining stable, or decreasing over time (since last 2 week period).</a:t>
            </a:r>
          </a:p>
          <a:p>
            <a:pPr>
              <a:spcBef>
                <a:spcPct val="20000"/>
              </a:spcBef>
              <a:spcAft>
                <a:spcPct val="0"/>
              </a:spcAft>
            </a:pPr>
            <a:endParaRPr lang="en-US">
              <a:cs typeface="Calibri" panose="020F0502020204030204"/>
            </a:endParaRPr>
          </a:p>
          <a:p>
            <a:pPr>
              <a:spcBef>
                <a:spcPct val="20000"/>
              </a:spcBef>
              <a:spcAft>
                <a:spcPct val="0"/>
              </a:spcAft>
            </a:pPr>
            <a:r>
              <a:rPr lang="en-US">
                <a:cs typeface="Calibri" panose="020F0502020204030204"/>
              </a:rPr>
              <a:t>-various media sources are from digital media, peer-reviewed research, polling data, social listening platforms, CDC-INFO, and web metric data</a:t>
            </a:r>
          </a:p>
          <a:p>
            <a:pPr>
              <a:spcBef>
                <a:spcPct val="20000"/>
              </a:spcBef>
              <a:spcAft>
                <a:spcPct val="0"/>
              </a:spcAft>
            </a:pPr>
            <a:r>
              <a:rPr lang="en-US">
                <a:cs typeface="Calibri" panose="020F0502020204030204"/>
              </a:rPr>
              <a:t>-relative threat to vaccine uptake: high, moderate, low</a:t>
            </a:r>
          </a:p>
          <a:p>
            <a:pPr>
              <a:spcBef>
                <a:spcPct val="20000"/>
              </a:spcBef>
              <a:spcAft>
                <a:spcPct val="0"/>
              </a:spcAft>
            </a:pPr>
            <a:r>
              <a:rPr lang="en-US">
                <a:cs typeface="Calibri" panose="020F0502020204030204"/>
              </a:rPr>
              <a:t>-information spread: rapid, stable, decreasing</a:t>
            </a:r>
          </a:p>
          <a:p>
            <a:endParaRPr lang="en-US">
              <a:cs typeface="Calibri" panose="020F0502020204030204"/>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C13E7E-66C8-4A09-853E-BEA2A29FA5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76219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Then we apply our theme classification matrix to address a theme’s threat to vaccine confidence. We have four categories, high being something that would directly lead to vaccine refusals, moderate has potential to trigger hesitancy, and low for items that are concerning but low risk to confidence or only for a small proportion of people. We have also included positive sentiment to highlight themes that could boost confidence in vaccinations.​ </a:t>
            </a:r>
            <a:br>
              <a:rPr lang="en-US" sz="1200" kern="1200">
                <a:solidFill>
                  <a:schemeClr val="tx1"/>
                </a:solidFill>
                <a:effectLst/>
                <a:latin typeface="+mn-lt"/>
                <a:ea typeface="+mn-ea"/>
                <a:cs typeface="+mn-cs"/>
              </a:rPr>
            </a:br>
            <a:br>
              <a:rPr lang="en-US" sz="1200" kern="1200">
                <a:solidFill>
                  <a:schemeClr val="tx1"/>
                </a:solidFill>
                <a:effectLst/>
                <a:latin typeface="+mn-lt"/>
                <a:ea typeface="+mn-ea"/>
                <a:cs typeface="+mn-cs"/>
              </a:rPr>
            </a:br>
            <a:r>
              <a:rPr lang="en-US" sz="1200" kern="1200">
                <a:solidFill>
                  <a:schemeClr val="tx1"/>
                </a:solidFill>
                <a:effectLst/>
                <a:latin typeface="+mn-lt"/>
                <a:ea typeface="+mn-ea"/>
                <a:cs typeface="+mn-cs"/>
              </a:rPr>
              <a:t>Last, we consider directionality – is the theme increasing, stable, or decreasing across time.​ </a:t>
            </a:r>
            <a:br>
              <a:rPr lang="en-US" sz="1200" kern="1200">
                <a:solidFill>
                  <a:schemeClr val="tx1"/>
                </a:solidFill>
                <a:effectLst/>
                <a:latin typeface="+mn-lt"/>
                <a:ea typeface="+mn-ea"/>
                <a:cs typeface="+mn-cs"/>
              </a:rPr>
            </a:b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C13E7E-66C8-4A09-853E-BEA2A29FA5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0986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E1C13E7E-66C8-4A09-853E-BEA2A29FA568}" type="slidenum">
              <a:rPr lang="en-US" smtClean="0"/>
              <a:t>31</a:t>
            </a:fld>
            <a:endParaRPr lang="en-US"/>
          </a:p>
        </p:txBody>
      </p:sp>
    </p:spTree>
    <p:extLst>
      <p:ext uri="{BB962C8B-B14F-4D97-AF65-F5344CB8AC3E}">
        <p14:creationId xmlns:p14="http://schemas.microsoft.com/office/powerpoint/2010/main" val="14118443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0">
              <a:defRPr/>
            </a:pPr>
            <a:r>
              <a:rPr lang="en-US" sz="1200"/>
              <a:t>Health workers, on the frontline of the pandemic and often highly trusted by the population, are in the storm too</a:t>
            </a:r>
          </a:p>
          <a:p>
            <a:pPr>
              <a:defRPr/>
            </a:pPr>
            <a:r>
              <a:rPr lang="en-US" sz="1200"/>
              <a:t>They also experiment fears, concerns and crisis of trust despite their medical background</a:t>
            </a:r>
          </a:p>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3A6418-FC9F-764D-B14E-F257253EC5E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43289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E1C13E7E-66C8-4A09-853E-BEA2A29FA568}" type="slidenum">
              <a:rPr lang="en-US" smtClean="0"/>
              <a:t>32</a:t>
            </a:fld>
            <a:endParaRPr lang="en-US"/>
          </a:p>
        </p:txBody>
      </p:sp>
    </p:spTree>
    <p:extLst>
      <p:ext uri="{BB962C8B-B14F-4D97-AF65-F5344CB8AC3E}">
        <p14:creationId xmlns:p14="http://schemas.microsoft.com/office/powerpoint/2010/main" val="34933645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Let’s look at this together, using one technique for identifying themes at a time. Let's start with repetition. As you read these, put in the chat what themes you see repeating themselves across the 10 data points, naming both the theme and how many times you see it come up. Put what you see in the chat.​ </a:t>
            </a:r>
          </a:p>
          <a:p>
            <a:r>
              <a:rPr lang="en-US" sz="1200" kern="1200" dirty="0">
                <a:solidFill>
                  <a:schemeClr val="tx1"/>
                </a:solidFill>
                <a:effectLst/>
                <a:latin typeface="+mn-lt"/>
                <a:ea typeface="+mn-ea"/>
                <a:cs typeface="+mn-cs"/>
              </a:rPr>
              <a:t>​ ​ </a:t>
            </a:r>
          </a:p>
          <a:p>
            <a:r>
              <a:rPr lang="en-US" sz="1200" kern="1200" dirty="0">
                <a:solidFill>
                  <a:schemeClr val="tx1"/>
                </a:solidFill>
                <a:effectLst/>
                <a:latin typeface="+mn-lt"/>
                <a:ea typeface="+mn-ea"/>
                <a:cs typeface="+mn-cs"/>
              </a:rPr>
              <a:t>That's great, thank you. </a:t>
            </a:r>
          </a:p>
          <a:p>
            <a:endParaRPr lang="en-US"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3A6418-FC9F-764D-B14E-F257253EC5E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60371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 believe that many of you noted that 4 media stories discuss different aspects of vaccination sites. In all the cases, there seems to be an initiative to make getting vaccinated more appealing. This is an example of a theme that is implicit – we can give it a name that it does not yet have, let’s call it “efforts to expand vaccine uptake.”​ </a:t>
            </a:r>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3A6418-FC9F-764D-B14E-F257253EC5E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3401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a:solidFill>
                  <a:schemeClr val="tx1"/>
                </a:solidFill>
                <a:effectLst/>
                <a:latin typeface="+mn-lt"/>
                <a:ea typeface="+mn-ea"/>
                <a:cs typeface="+mn-cs"/>
              </a:rPr>
              <a:t>Then there are concerns about children, which came up in the third media story and Q4 and 5 in the data from COVID-19 hotline. ​ </a:t>
            </a:r>
          </a:p>
          <a:p>
            <a:pPr lvl="0"/>
            <a:endParaRPr lang="en-US"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There are also non-repeating but unique themes that we might keep an eye on as we continue with the data analysis. They include Q1 from the call log about booster vaccines and effectiveness of vaccines in preventing COVID and Q2 about pregnancy.​ </a:t>
            </a: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3A6418-FC9F-764D-B14E-F257253EC5E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52156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dig a little deeper and do an analysis of similarities and differences in one of our repeating themes to make sure that all the data points are really talking about the same thing. Let’s take the “efforts to expand vaccine uptake” theme.</a:t>
            </a:r>
          </a:p>
          <a:p>
            <a:endParaRPr lang="en-US"/>
          </a:p>
          <a:p>
            <a:r>
              <a:rPr lang="en-US"/>
              <a:t>Given our purpose and context, we ended up seeing two different kinds of initiatives aimed at increasing vaccine uptake. One kind expanded access to vaccinations…</a:t>
            </a:r>
          </a:p>
          <a:p>
            <a:r>
              <a:rPr lang="en-US"/>
              <a:t>By doing things like offering walk-in vaccinations rather than requiring appointments and creating new vaccination sites, such on the locations of employers for their employees. You can see them in brown on the slide.</a:t>
            </a:r>
          </a:p>
          <a:p>
            <a:pPr marL="0" indent="0">
              <a:buNone/>
            </a:pPr>
            <a:endParaRPr lang="en-US"/>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The other type of initiative offered incentives and rewards for getting vaccinated. This included projects like getting free tickets or receiving payment to get vaccinated. You can see that in the news media data points 2 and 4. For us, it was important to distinguish between those two types of efforts because they were likely to and indeed were eliciting different kinds of responses from people and so they were differently affecting vaccine confidence and uptake. Our framework helped guide how we categorized these sub-themes.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Let’s try another technique for identifying themes: indigenous categories. </a:t>
            </a:r>
            <a:endParaRPr lang="en-US"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kern="1200">
              <a:solidFill>
                <a:schemeClr val="tx1"/>
              </a:solidFill>
              <a:effectLst/>
              <a:latin typeface="+mn-lt"/>
              <a:ea typeface="+mn-ea"/>
              <a:cs typeface="+mn-cs"/>
            </a:endParaRP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3A6418-FC9F-764D-B14E-F257253EC5E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49981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one unique sounding phrase is “viral shedding” and “shed the virus.” You can see them in orange on the slide in data point 3 in news media and data point 4 in the hotline data. “Viral shedding” is a long standing trope in arguments against all vaccines. It is a piece of misinformation that resurfaces regularly with successive immunization efforts. It basically says that people who get the vaccine can shed some of the virus they got in the vaccine and transmit it to people who are not vaccinated. This is something that is a small risk with vaccines made from live-attenuated viruses. It cannot happen with any of the COVID-19 vaccines since none of them use that technology. This piece of misinformation makes people worried about vaccine safety.</a:t>
            </a:r>
          </a:p>
          <a:p>
            <a:pPr marL="0" indent="0">
              <a:buNone/>
            </a:pPr>
            <a:endParaRPr lang="en-US"/>
          </a:p>
          <a:p>
            <a:r>
              <a:rPr lang="en-US"/>
              <a:t>In our small subset of data here, we might note that “viral shedding” is an indigenous term being used by people. This will warrant us to take a closer look at the data to see where is the same theme coming up without perhaps using the same terminology. </a:t>
            </a:r>
          </a:p>
          <a:p>
            <a:endParaRPr lang="en-US" sz="1200" kern="1200">
              <a:solidFill>
                <a:schemeClr val="tx1"/>
              </a:solidFill>
              <a:effectLst/>
              <a:latin typeface="+mn-lt"/>
              <a:ea typeface="+mn-ea"/>
              <a:cs typeface="+mn-cs"/>
            </a:endParaRPr>
          </a:p>
          <a:p>
            <a:r>
              <a:rPr lang="en-US"/>
              <a:t>In Question 2 from the hotline data. The person is talking about her worries that she might get COVID from vaccinated people and since we know that this relates to the "viral shedding" indigenous category, we would group it in with the other two data points.</a:t>
            </a:r>
            <a:endParaRPr lang="en-US" sz="1200" kern="1200">
              <a:solidFill>
                <a:schemeClr val="tx1"/>
              </a:solidFill>
              <a:effectLst/>
              <a:latin typeface="+mn-lt"/>
              <a:ea typeface="+mn-ea"/>
              <a:cs typeface="+mn-cs"/>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kern="1200">
              <a:solidFill>
                <a:schemeClr val="tx1"/>
              </a:solidFill>
              <a:effectLst/>
              <a:latin typeface="+mn-lt"/>
              <a:ea typeface="+mn-ea"/>
              <a:cs typeface="+mn-cs"/>
            </a:endParaRPr>
          </a:p>
          <a:p>
            <a:endParaRPr lang="en-US"/>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3A6418-FC9F-764D-B14E-F257253EC5E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62720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8" name="Google Shape;138;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400"/>
              <a:buFont typeface="Arial"/>
              <a:buNone/>
            </a:pPr>
            <a:endParaRPr/>
          </a:p>
        </p:txBody>
      </p:sp>
    </p:spTree>
    <p:extLst>
      <p:ext uri="{BB962C8B-B14F-4D97-AF65-F5344CB8AC3E}">
        <p14:creationId xmlns:p14="http://schemas.microsoft.com/office/powerpoint/2010/main" val="26350841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1"/>
        <p:cNvGrpSpPr/>
        <p:nvPr/>
      </p:nvGrpSpPr>
      <p:grpSpPr>
        <a:xfrm>
          <a:off x="0" y="0"/>
          <a:ext cx="0" cy="0"/>
          <a:chOff x="0" y="0"/>
          <a:chExt cx="0" cy="0"/>
        </a:xfrm>
      </p:grpSpPr>
      <p:sp>
        <p:nvSpPr>
          <p:cNvPr id="8222" name="Google Shape;822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23" name="Google Shape;8223;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61925" lvl="0" indent="0" algn="l" rtl="0">
              <a:lnSpc>
                <a:spcPct val="100000"/>
              </a:lnSpc>
              <a:spcBef>
                <a:spcPts val="0"/>
              </a:spcBef>
              <a:spcAft>
                <a:spcPts val="0"/>
              </a:spcAft>
              <a:buClr>
                <a:schemeClr val="dk1"/>
              </a:buClr>
              <a:buSzPts val="1050"/>
              <a:buFont typeface="Roboto Light"/>
              <a:buNone/>
            </a:pPr>
            <a:r>
              <a:rPr lang="en" sz="1100" b="1" u="sng">
                <a:solidFill>
                  <a:schemeClr val="dk1"/>
                </a:solidFill>
                <a:latin typeface="Roboto"/>
                <a:ea typeface="Roboto"/>
                <a:cs typeface="Roboto"/>
                <a:sym typeface="Roboto"/>
              </a:rPr>
              <a:t>Metrics captured by Dashboard:</a:t>
            </a:r>
            <a:endParaRPr/>
          </a:p>
          <a:p>
            <a:pPr marL="457200" lvl="0" indent="-295275" algn="l" rtl="0">
              <a:lnSpc>
                <a:spcPct val="100000"/>
              </a:lnSpc>
              <a:spcBef>
                <a:spcPts val="0"/>
              </a:spcBef>
              <a:spcAft>
                <a:spcPts val="0"/>
              </a:spcAft>
              <a:buClr>
                <a:schemeClr val="dk1"/>
              </a:buClr>
              <a:buSzPts val="1050"/>
              <a:buFont typeface="Roboto Light"/>
              <a:buAutoNum type="arabicPeriod"/>
            </a:pPr>
            <a:r>
              <a:rPr lang="en" sz="1100" b="1">
                <a:solidFill>
                  <a:schemeClr val="dk1"/>
                </a:solidFill>
                <a:latin typeface="Roboto"/>
                <a:ea typeface="Roboto"/>
                <a:cs typeface="Roboto"/>
                <a:sym typeface="Roboto"/>
              </a:rPr>
              <a:t>Total mentions</a:t>
            </a:r>
            <a:r>
              <a:rPr lang="en" sz="1100">
                <a:solidFill>
                  <a:schemeClr val="dk1"/>
                </a:solidFill>
                <a:latin typeface="Roboto Light"/>
                <a:ea typeface="Roboto Light"/>
                <a:cs typeface="Roboto Light"/>
                <a:sym typeface="Roboto Light"/>
              </a:rPr>
              <a:t>: A running count of mentions of vaccines, variations of those words and hashtags, across all sources for a selected time frame.</a:t>
            </a:r>
            <a:endParaRPr/>
          </a:p>
          <a:p>
            <a:pPr marL="457200" lvl="0" indent="-295275" algn="l" rtl="0">
              <a:lnSpc>
                <a:spcPct val="100000"/>
              </a:lnSpc>
              <a:spcBef>
                <a:spcPts val="1000"/>
              </a:spcBef>
              <a:spcAft>
                <a:spcPts val="0"/>
              </a:spcAft>
              <a:buClr>
                <a:schemeClr val="dk1"/>
              </a:buClr>
              <a:buSzPts val="1050"/>
              <a:buFont typeface="Roboto Light"/>
              <a:buAutoNum type="arabicPeriod"/>
            </a:pPr>
            <a:r>
              <a:rPr lang="en" sz="1100" b="1">
                <a:solidFill>
                  <a:schemeClr val="dk1"/>
                </a:solidFill>
                <a:latin typeface="Roboto"/>
                <a:ea typeface="Roboto"/>
                <a:cs typeface="Roboto"/>
                <a:sym typeface="Roboto"/>
              </a:rPr>
              <a:t>Average counts</a:t>
            </a:r>
            <a:r>
              <a:rPr lang="en" sz="1100">
                <a:solidFill>
                  <a:schemeClr val="dk1"/>
                </a:solidFill>
                <a:latin typeface="Roboto Light"/>
                <a:ea typeface="Roboto Light"/>
                <a:cs typeface="Roboto Light"/>
                <a:sym typeface="Roboto Light"/>
              </a:rPr>
              <a:t>: The average mentions per day and per hour, for the selected time frame. This is calculated by the number of mentions/time frame (hours per day) of the dashboard.  </a:t>
            </a:r>
            <a:endParaRPr/>
          </a:p>
          <a:p>
            <a:pPr marL="457200" lvl="0" indent="-295275" algn="l" rtl="0">
              <a:lnSpc>
                <a:spcPct val="100000"/>
              </a:lnSpc>
              <a:spcBef>
                <a:spcPts val="1000"/>
              </a:spcBef>
              <a:spcAft>
                <a:spcPts val="0"/>
              </a:spcAft>
              <a:buClr>
                <a:schemeClr val="dk1"/>
              </a:buClr>
              <a:buSzPts val="1050"/>
              <a:buFont typeface="Roboto Light"/>
              <a:buAutoNum type="arabicPeriod"/>
            </a:pPr>
            <a:r>
              <a:rPr lang="en" sz="1100" b="1">
                <a:solidFill>
                  <a:schemeClr val="dk1"/>
                </a:solidFill>
                <a:latin typeface="Roboto"/>
                <a:ea typeface="Roboto"/>
                <a:cs typeface="Roboto"/>
                <a:sym typeface="Roboto"/>
              </a:rPr>
              <a:t>Media breakdown</a:t>
            </a:r>
            <a:r>
              <a:rPr lang="en" sz="1100">
                <a:solidFill>
                  <a:schemeClr val="dk1"/>
                </a:solidFill>
                <a:latin typeface="Roboto Light"/>
                <a:ea typeface="Roboto Light"/>
                <a:cs typeface="Roboto Light"/>
                <a:sym typeface="Roboto Light"/>
              </a:rPr>
              <a:t>: The breakdown of where content is coming from.</a:t>
            </a:r>
            <a:endParaRPr/>
          </a:p>
          <a:p>
            <a:pPr marL="457200" lvl="0" indent="-295275" algn="l" rtl="0">
              <a:lnSpc>
                <a:spcPct val="100000"/>
              </a:lnSpc>
              <a:spcBef>
                <a:spcPts val="1000"/>
              </a:spcBef>
              <a:spcAft>
                <a:spcPts val="0"/>
              </a:spcAft>
              <a:buClr>
                <a:schemeClr val="dk1"/>
              </a:buClr>
              <a:buSzPts val="1050"/>
              <a:buFont typeface="Roboto Light"/>
              <a:buAutoNum type="arabicPeriod"/>
            </a:pPr>
            <a:r>
              <a:rPr lang="en" sz="1100" b="1">
                <a:solidFill>
                  <a:schemeClr val="dk1"/>
                </a:solidFill>
                <a:latin typeface="Roboto"/>
                <a:ea typeface="Roboto"/>
                <a:cs typeface="Roboto"/>
                <a:sym typeface="Roboto"/>
              </a:rPr>
              <a:t>Potential impression</a:t>
            </a:r>
            <a:r>
              <a:rPr lang="en" sz="1100">
                <a:solidFill>
                  <a:schemeClr val="dk1"/>
                </a:solidFill>
                <a:latin typeface="Roboto Light"/>
                <a:ea typeface="Roboto Light"/>
                <a:cs typeface="Roboto Light"/>
                <a:sym typeface="Roboto Light"/>
              </a:rPr>
              <a:t>: The potential impression count for Twitter, news, forums, blogs, Q&amp;A sites, &amp; review sites, over the selected time frame.   </a:t>
            </a:r>
            <a:endParaRPr/>
          </a:p>
          <a:p>
            <a:pPr marL="457200" lvl="0" indent="-295275" algn="l" rtl="0">
              <a:lnSpc>
                <a:spcPct val="100000"/>
              </a:lnSpc>
              <a:spcBef>
                <a:spcPts val="1000"/>
              </a:spcBef>
              <a:spcAft>
                <a:spcPts val="0"/>
              </a:spcAft>
              <a:buClr>
                <a:schemeClr val="dk1"/>
              </a:buClr>
              <a:buSzPts val="1050"/>
              <a:buFont typeface="Roboto Light"/>
              <a:buAutoNum type="arabicPeriod"/>
            </a:pPr>
            <a:r>
              <a:rPr lang="en" sz="1100" b="1">
                <a:solidFill>
                  <a:schemeClr val="dk1"/>
                </a:solidFill>
                <a:latin typeface="Roboto"/>
                <a:ea typeface="Roboto"/>
                <a:cs typeface="Roboto"/>
                <a:sym typeface="Roboto"/>
              </a:rPr>
              <a:t>Trending stories</a:t>
            </a:r>
            <a:r>
              <a:rPr lang="en" sz="1100">
                <a:solidFill>
                  <a:schemeClr val="dk1"/>
                </a:solidFill>
                <a:latin typeface="Roboto Light"/>
                <a:ea typeface="Roboto Light"/>
                <a:cs typeface="Roboto Light"/>
                <a:sym typeface="Roboto Light"/>
              </a:rPr>
              <a:t>: The most shared stories by link on social media.</a:t>
            </a:r>
            <a:endParaRPr/>
          </a:p>
          <a:p>
            <a:pPr marL="457200" lvl="0" indent="-295275" algn="l" rtl="0">
              <a:lnSpc>
                <a:spcPct val="100000"/>
              </a:lnSpc>
              <a:spcBef>
                <a:spcPts val="1000"/>
              </a:spcBef>
              <a:spcAft>
                <a:spcPts val="0"/>
              </a:spcAft>
              <a:buClr>
                <a:schemeClr val="dk1"/>
              </a:buClr>
              <a:buSzPts val="1050"/>
              <a:buFont typeface="Roboto Light"/>
              <a:buAutoNum type="arabicPeriod"/>
            </a:pPr>
            <a:r>
              <a:rPr lang="en" sz="1100" b="1">
                <a:solidFill>
                  <a:schemeClr val="dk1"/>
                </a:solidFill>
                <a:latin typeface="Roboto"/>
                <a:ea typeface="Roboto"/>
                <a:cs typeface="Roboto"/>
                <a:sym typeface="Roboto"/>
              </a:rPr>
              <a:t>Popular tweets:</a:t>
            </a:r>
            <a:r>
              <a:rPr lang="en" sz="1100">
                <a:solidFill>
                  <a:schemeClr val="dk1"/>
                </a:solidFill>
                <a:latin typeface="Roboto Light"/>
                <a:ea typeface="Roboto Light"/>
                <a:cs typeface="Roboto Light"/>
                <a:sym typeface="Roboto Light"/>
              </a:rPr>
              <a:t> The most retweeted stories via Twitter, sorted by the number of retweets within the selected time frame.</a:t>
            </a:r>
            <a:endParaRPr/>
          </a:p>
          <a:p>
            <a:pPr marL="457200" lvl="0" indent="-295275" algn="l" rtl="0">
              <a:lnSpc>
                <a:spcPct val="100000"/>
              </a:lnSpc>
              <a:spcBef>
                <a:spcPts val="1000"/>
              </a:spcBef>
              <a:spcAft>
                <a:spcPts val="0"/>
              </a:spcAft>
              <a:buClr>
                <a:schemeClr val="dk1"/>
              </a:buClr>
              <a:buSzPts val="1050"/>
              <a:buFont typeface="Roboto Light"/>
              <a:buAutoNum type="arabicPeriod"/>
            </a:pPr>
            <a:r>
              <a:rPr lang="en" sz="1100" b="1">
                <a:solidFill>
                  <a:schemeClr val="dk1"/>
                </a:solidFill>
                <a:latin typeface="Roboto"/>
                <a:ea typeface="Roboto"/>
                <a:cs typeface="Roboto"/>
                <a:sym typeface="Roboto"/>
              </a:rPr>
              <a:t>Top authors by mention</a:t>
            </a:r>
            <a:r>
              <a:rPr lang="en" sz="1100">
                <a:solidFill>
                  <a:schemeClr val="dk1"/>
                </a:solidFill>
                <a:latin typeface="Roboto Light"/>
                <a:ea typeface="Roboto Light"/>
                <a:cs typeface="Roboto Light"/>
                <a:sym typeface="Roboto Light"/>
              </a:rPr>
              <a:t>: The top authors on Twitter by mentions, the mentions count reflects all mentions over the timeframe selected.</a:t>
            </a:r>
            <a:endParaRPr/>
          </a:p>
          <a:p>
            <a:pPr marL="457200" lvl="0" indent="-295275" algn="l" rtl="0">
              <a:lnSpc>
                <a:spcPct val="100000"/>
              </a:lnSpc>
              <a:spcBef>
                <a:spcPts val="1000"/>
              </a:spcBef>
              <a:spcAft>
                <a:spcPts val="0"/>
              </a:spcAft>
              <a:buClr>
                <a:schemeClr val="dk1"/>
              </a:buClr>
              <a:buSzPts val="1050"/>
              <a:buFont typeface="Roboto Light"/>
              <a:buAutoNum type="arabicPeriod"/>
            </a:pPr>
            <a:r>
              <a:rPr lang="en" sz="1100" b="1">
                <a:solidFill>
                  <a:schemeClr val="dk1"/>
                </a:solidFill>
                <a:latin typeface="Roboto"/>
                <a:ea typeface="Roboto"/>
                <a:cs typeface="Roboto"/>
                <a:sym typeface="Roboto"/>
              </a:rPr>
              <a:t>Top authors by influence</a:t>
            </a:r>
            <a:r>
              <a:rPr lang="en" sz="1100">
                <a:solidFill>
                  <a:schemeClr val="dk1"/>
                </a:solidFill>
                <a:latin typeface="Roboto Light"/>
                <a:ea typeface="Roboto Light"/>
                <a:cs typeface="Roboto Light"/>
                <a:sym typeface="Roboto Light"/>
              </a:rPr>
              <a:t>: The most “influential” Twitter authors engaging in conversation. Influence scoring methodology takes into consideration a combination of Author attributes such as number of followers, number of posts if the author is verified as well as the likelihood of the author to be a bot.</a:t>
            </a:r>
            <a:endParaRPr/>
          </a:p>
          <a:p>
            <a:pPr marL="457200" lvl="0" indent="-295275" algn="l" rtl="0">
              <a:lnSpc>
                <a:spcPct val="100000"/>
              </a:lnSpc>
              <a:spcBef>
                <a:spcPts val="1000"/>
              </a:spcBef>
              <a:spcAft>
                <a:spcPts val="0"/>
              </a:spcAft>
              <a:buClr>
                <a:schemeClr val="dk1"/>
              </a:buClr>
              <a:buSzPts val="1050"/>
              <a:buFont typeface="Roboto Light"/>
              <a:buAutoNum type="arabicPeriod"/>
            </a:pPr>
            <a:r>
              <a:rPr lang="en" sz="1100" b="1">
                <a:solidFill>
                  <a:schemeClr val="dk1"/>
                </a:solidFill>
                <a:latin typeface="Roboto"/>
                <a:ea typeface="Roboto"/>
                <a:cs typeface="Roboto"/>
                <a:sym typeface="Roboto"/>
              </a:rPr>
              <a:t>Hashtag cloud</a:t>
            </a:r>
            <a:r>
              <a:rPr lang="en" sz="1100">
                <a:solidFill>
                  <a:schemeClr val="dk1"/>
                </a:solidFill>
                <a:latin typeface="Roboto Light"/>
                <a:ea typeface="Roboto Light"/>
                <a:cs typeface="Roboto Light"/>
                <a:sym typeface="Roboto Light"/>
              </a:rPr>
              <a:t>: Top Hashtags being used on Twitter and Instagram</a:t>
            </a:r>
            <a:endParaRPr/>
          </a:p>
          <a:p>
            <a:pPr marL="457200" lvl="0" indent="-295275" algn="l" rtl="0">
              <a:lnSpc>
                <a:spcPct val="100000"/>
              </a:lnSpc>
              <a:spcBef>
                <a:spcPts val="1000"/>
              </a:spcBef>
              <a:spcAft>
                <a:spcPts val="0"/>
              </a:spcAft>
              <a:buClr>
                <a:schemeClr val="dk1"/>
              </a:buClr>
              <a:buSzPts val="1050"/>
              <a:buFont typeface="Roboto Light"/>
              <a:buAutoNum type="arabicPeriod"/>
            </a:pPr>
            <a:r>
              <a:rPr lang="en" sz="1100" b="1">
                <a:solidFill>
                  <a:schemeClr val="dk1"/>
                </a:solidFill>
                <a:latin typeface="Roboto"/>
                <a:ea typeface="Roboto"/>
                <a:cs typeface="Roboto"/>
                <a:sym typeface="Roboto"/>
              </a:rPr>
              <a:t>World map</a:t>
            </a:r>
            <a:r>
              <a:rPr lang="en" sz="1100">
                <a:solidFill>
                  <a:schemeClr val="dk1"/>
                </a:solidFill>
                <a:latin typeface="Roboto Light"/>
                <a:ea typeface="Roboto Light"/>
                <a:cs typeface="Roboto Light"/>
                <a:sym typeface="Roboto Light"/>
              </a:rPr>
              <a:t>: Shows mentions tied to a location on a cardinal direction-level basis for each country (West, South, Northeast, etc.)</a:t>
            </a:r>
            <a:endParaRPr/>
          </a:p>
          <a:p>
            <a:pPr marL="457200" lvl="0" indent="-295275" algn="l" rtl="0">
              <a:lnSpc>
                <a:spcPct val="100000"/>
              </a:lnSpc>
              <a:spcBef>
                <a:spcPts val="1000"/>
              </a:spcBef>
              <a:spcAft>
                <a:spcPts val="0"/>
              </a:spcAft>
              <a:buClr>
                <a:schemeClr val="dk1"/>
              </a:buClr>
              <a:buSzPts val="1050"/>
              <a:buFont typeface="Roboto Light"/>
              <a:buAutoNum type="arabicPeriod"/>
            </a:pPr>
            <a:r>
              <a:rPr lang="en" sz="1100" b="1">
                <a:solidFill>
                  <a:schemeClr val="dk1"/>
                </a:solidFill>
                <a:latin typeface="Roboto"/>
                <a:ea typeface="Roboto"/>
                <a:cs typeface="Roboto"/>
                <a:sym typeface="Roboto"/>
              </a:rPr>
              <a:t>Manual Monitoring</a:t>
            </a:r>
            <a:r>
              <a:rPr lang="en" sz="1100">
                <a:solidFill>
                  <a:schemeClr val="dk1"/>
                </a:solidFill>
                <a:latin typeface="Roboto Light"/>
                <a:ea typeface="Roboto Light"/>
                <a:cs typeface="Roboto Light"/>
                <a:sym typeface="Roboto Light"/>
              </a:rPr>
              <a:t>: This section includes information from public health analysts who manually monitor accounts and pages known to share misinformation on platforms that are not included in electronic data ingestion due to data limitations (i.e. Facebook)</a:t>
            </a:r>
            <a:endParaRPr/>
          </a:p>
        </p:txBody>
      </p:sp>
    </p:spTree>
    <p:extLst>
      <p:ext uri="{BB962C8B-B14F-4D97-AF65-F5344CB8AC3E}">
        <p14:creationId xmlns:p14="http://schemas.microsoft.com/office/powerpoint/2010/main" val="22310876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42"/>
        <p:cNvGrpSpPr/>
        <p:nvPr/>
      </p:nvGrpSpPr>
      <p:grpSpPr>
        <a:xfrm>
          <a:off x="0" y="0"/>
          <a:ext cx="0" cy="0"/>
          <a:chOff x="0" y="0"/>
          <a:chExt cx="0" cy="0"/>
        </a:xfrm>
      </p:grpSpPr>
      <p:sp>
        <p:nvSpPr>
          <p:cNvPr id="8243" name="Google Shape;8243;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44" name="Google Shape;8244;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4143350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3"/>
        <p:cNvGrpSpPr/>
        <p:nvPr/>
      </p:nvGrpSpPr>
      <p:grpSpPr>
        <a:xfrm>
          <a:off x="0" y="0"/>
          <a:ext cx="0" cy="0"/>
          <a:chOff x="0" y="0"/>
          <a:chExt cx="0" cy="0"/>
        </a:xfrm>
      </p:grpSpPr>
      <p:sp>
        <p:nvSpPr>
          <p:cNvPr id="8254" name="Google Shape;8254;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55" name="Google Shape;8255;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0712001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3A6418-FC9F-764D-B14E-F257253EC5E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92361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3"/>
        <p:cNvGrpSpPr/>
        <p:nvPr/>
      </p:nvGrpSpPr>
      <p:grpSpPr>
        <a:xfrm>
          <a:off x="0" y="0"/>
          <a:ext cx="0" cy="0"/>
          <a:chOff x="0" y="0"/>
          <a:chExt cx="0" cy="0"/>
        </a:xfrm>
      </p:grpSpPr>
      <p:sp>
        <p:nvSpPr>
          <p:cNvPr id="8264" name="Google Shape;8264;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65" name="Google Shape;8265;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8344559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You have </a:t>
            </a:r>
            <a:r>
              <a:rPr lang="fr-FR" err="1"/>
              <a:t>already</a:t>
            </a:r>
            <a:r>
              <a:rPr lang="fr-FR"/>
              <a:t> </a:t>
            </a:r>
            <a:r>
              <a:rPr lang="fr-FR" err="1"/>
              <a:t>heard</a:t>
            </a:r>
            <a:r>
              <a:rPr lang="fr-FR"/>
              <a:t> a lot about social </a:t>
            </a:r>
            <a:r>
              <a:rPr lang="fr-FR" err="1"/>
              <a:t>listening</a:t>
            </a:r>
            <a:r>
              <a:rPr lang="fr-FR"/>
              <a:t>, </a:t>
            </a:r>
            <a:r>
              <a:rPr lang="fr-FR" err="1"/>
              <a:t>maybe</a:t>
            </a:r>
            <a:r>
              <a:rPr lang="fr-FR"/>
              <a:t> </a:t>
            </a:r>
            <a:r>
              <a:rPr lang="fr-FR" err="1"/>
              <a:t>even</a:t>
            </a:r>
            <a:r>
              <a:rPr lang="fr-FR"/>
              <a:t> last </a:t>
            </a:r>
            <a:r>
              <a:rPr lang="fr-FR" err="1"/>
              <a:t>week</a:t>
            </a:r>
            <a:r>
              <a:rPr lang="fr-FR"/>
              <a:t> if </a:t>
            </a:r>
            <a:r>
              <a:rPr lang="fr-FR" err="1"/>
              <a:t>you</a:t>
            </a:r>
            <a:r>
              <a:rPr lang="fr-FR"/>
              <a:t> </a:t>
            </a:r>
            <a:r>
              <a:rPr lang="fr-FR" err="1"/>
              <a:t>attended</a:t>
            </a:r>
            <a:r>
              <a:rPr lang="fr-FR"/>
              <a:t> the RCCE training. All </a:t>
            </a:r>
            <a:r>
              <a:rPr lang="fr-FR" err="1"/>
              <a:t>you</a:t>
            </a:r>
            <a:r>
              <a:rPr lang="fr-FR"/>
              <a:t> have </a:t>
            </a:r>
            <a:r>
              <a:rPr lang="fr-FR" err="1"/>
              <a:t>learned</a:t>
            </a:r>
            <a:r>
              <a:rPr lang="fr-FR"/>
              <a:t> </a:t>
            </a:r>
            <a:r>
              <a:rPr lang="fr-FR" err="1"/>
              <a:t>is</a:t>
            </a:r>
            <a:r>
              <a:rPr lang="fr-FR"/>
              <a:t> </a:t>
            </a:r>
            <a:r>
              <a:rPr lang="fr-FR" err="1"/>
              <a:t>valid</a:t>
            </a:r>
            <a:r>
              <a:rPr lang="fr-FR"/>
              <a:t>, </a:t>
            </a:r>
            <a:r>
              <a:rPr lang="fr-FR" err="1"/>
              <a:t>especially</a:t>
            </a:r>
            <a:r>
              <a:rPr lang="fr-FR"/>
              <a:t> the concept of </a:t>
            </a:r>
            <a:r>
              <a:rPr lang="fr-FR" err="1"/>
              <a:t>two</a:t>
            </a:r>
            <a:r>
              <a:rPr lang="fr-FR"/>
              <a:t> </a:t>
            </a:r>
            <a:r>
              <a:rPr lang="fr-FR" err="1"/>
              <a:t>way</a:t>
            </a:r>
            <a:r>
              <a:rPr lang="fr-FR"/>
              <a:t> communication </a:t>
            </a:r>
            <a:r>
              <a:rPr lang="fr-FR" err="1"/>
              <a:t>mecanisms</a:t>
            </a:r>
            <a:r>
              <a:rPr lang="fr-FR"/>
              <a:t> to </a:t>
            </a:r>
            <a:r>
              <a:rPr lang="fr-FR" err="1"/>
              <a:t>be</a:t>
            </a:r>
            <a:r>
              <a:rPr lang="fr-FR"/>
              <a:t> </a:t>
            </a:r>
            <a:r>
              <a:rPr lang="fr-FR" err="1"/>
              <a:t>established</a:t>
            </a:r>
            <a:r>
              <a:rPr lang="fr-FR"/>
              <a:t> in </a:t>
            </a:r>
            <a:r>
              <a:rPr lang="fr-FR" err="1"/>
              <a:t>peace</a:t>
            </a:r>
            <a:r>
              <a:rPr lang="fr-FR"/>
              <a:t> time in </a:t>
            </a:r>
            <a:r>
              <a:rPr lang="fr-FR" err="1"/>
              <a:t>order</a:t>
            </a:r>
            <a:r>
              <a:rPr lang="fr-FR"/>
              <a:t> to </a:t>
            </a:r>
            <a:r>
              <a:rPr lang="fr-FR" err="1"/>
              <a:t>build</a:t>
            </a:r>
            <a:r>
              <a:rPr lang="fr-FR"/>
              <a:t> trust and to </a:t>
            </a:r>
            <a:r>
              <a:rPr lang="fr-FR" err="1"/>
              <a:t>ease</a:t>
            </a:r>
            <a:r>
              <a:rPr lang="fr-FR"/>
              <a:t> </a:t>
            </a:r>
            <a:r>
              <a:rPr lang="fr-FR" err="1"/>
              <a:t>common</a:t>
            </a:r>
            <a:r>
              <a:rPr lang="fr-FR"/>
              <a:t> </a:t>
            </a:r>
            <a:r>
              <a:rPr lang="fr-FR" err="1"/>
              <a:t>understanding</a:t>
            </a:r>
            <a:r>
              <a:rPr lang="fr-FR"/>
              <a:t> of guidance </a:t>
            </a:r>
            <a:r>
              <a:rPr lang="fr-FR" err="1"/>
              <a:t>during</a:t>
            </a:r>
            <a:r>
              <a:rPr lang="fr-FR"/>
              <a:t> a </a:t>
            </a:r>
            <a:r>
              <a:rPr lang="fr-FR" err="1"/>
              <a:t>crisis</a:t>
            </a:r>
            <a:r>
              <a:rPr lang="fr-FR"/>
              <a:t>.</a:t>
            </a:r>
          </a:p>
          <a:p>
            <a:endParaRPr lang="fr-FR"/>
          </a:p>
          <a:p>
            <a:r>
              <a:rPr lang="fr-FR" err="1"/>
              <a:t>Today</a:t>
            </a:r>
            <a:r>
              <a:rPr lang="fr-FR"/>
              <a:t> I </a:t>
            </a:r>
            <a:r>
              <a:rPr lang="fr-FR" err="1"/>
              <a:t>will</a:t>
            </a:r>
            <a:r>
              <a:rPr lang="fr-FR"/>
              <a:t> </a:t>
            </a:r>
            <a:r>
              <a:rPr lang="fr-FR" err="1"/>
              <a:t>present</a:t>
            </a:r>
            <a:r>
              <a:rPr lang="fr-FR"/>
              <a:t> the </a:t>
            </a:r>
            <a:r>
              <a:rPr lang="fr-FR" err="1"/>
              <a:t>way</a:t>
            </a:r>
            <a:r>
              <a:rPr lang="fr-FR"/>
              <a:t> </a:t>
            </a:r>
            <a:r>
              <a:rPr lang="fr-FR" err="1"/>
              <a:t>infodemic</a:t>
            </a:r>
            <a:r>
              <a:rPr lang="fr-FR"/>
              <a:t> managers, are </a:t>
            </a:r>
            <a:r>
              <a:rPr lang="fr-FR" err="1"/>
              <a:t>thinking</a:t>
            </a:r>
            <a:r>
              <a:rPr lang="fr-FR"/>
              <a:t> about social </a:t>
            </a:r>
            <a:r>
              <a:rPr lang="fr-FR" err="1"/>
              <a:t>listening</a:t>
            </a:r>
            <a:r>
              <a:rPr lang="fr-FR"/>
              <a:t>, </a:t>
            </a:r>
            <a:r>
              <a:rPr lang="fr-FR" err="1"/>
              <a:t>with</a:t>
            </a:r>
            <a:r>
              <a:rPr lang="fr-FR"/>
              <a:t> the focus of </a:t>
            </a:r>
            <a:r>
              <a:rPr lang="fr-FR" err="1"/>
              <a:t>generating</a:t>
            </a:r>
            <a:r>
              <a:rPr lang="fr-FR"/>
              <a:t> insights for </a:t>
            </a:r>
            <a:r>
              <a:rPr lang="fr-FR" err="1"/>
              <a:t>colleagues</a:t>
            </a:r>
            <a:r>
              <a:rPr lang="fr-FR"/>
              <a:t>, and to </a:t>
            </a:r>
            <a:r>
              <a:rPr lang="fr-FR" err="1"/>
              <a:t>ensure</a:t>
            </a:r>
            <a:r>
              <a:rPr lang="fr-FR"/>
              <a:t> a </a:t>
            </a:r>
            <a:r>
              <a:rPr lang="fr-FR" err="1"/>
              <a:t>continuous</a:t>
            </a:r>
            <a:r>
              <a:rPr lang="fr-FR"/>
              <a:t> monitoring of </a:t>
            </a:r>
            <a:r>
              <a:rPr lang="fr-FR" err="1"/>
              <a:t>activities</a:t>
            </a:r>
            <a:r>
              <a:rPr lang="fr-FR"/>
              <a:t> and impacts.</a:t>
            </a:r>
          </a:p>
          <a:p>
            <a:endParaRPr lang="fr-FR"/>
          </a:p>
          <a:p>
            <a:r>
              <a:rPr lang="fr-FR" err="1"/>
              <a:t>Refer</a:t>
            </a:r>
            <a:r>
              <a:rPr lang="fr-FR"/>
              <a:t> to the </a:t>
            </a:r>
            <a:r>
              <a:rPr lang="fr-FR" err="1"/>
              <a:t>timeline</a:t>
            </a:r>
            <a:r>
              <a:rPr lang="fr-FR"/>
              <a:t> to </a:t>
            </a:r>
            <a:r>
              <a:rPr lang="fr-FR" err="1"/>
              <a:t>act</a:t>
            </a:r>
            <a:r>
              <a:rPr lang="fr-FR"/>
              <a:t> </a:t>
            </a:r>
            <a:r>
              <a:rPr lang="fr-FR" err="1"/>
              <a:t>which</a:t>
            </a:r>
            <a:r>
              <a:rPr lang="fr-FR"/>
              <a:t> </a:t>
            </a:r>
            <a:r>
              <a:rPr lang="fr-FR" err="1"/>
              <a:t>is</a:t>
            </a:r>
            <a:r>
              <a:rPr lang="fr-FR"/>
              <a:t> </a:t>
            </a:r>
            <a:r>
              <a:rPr lang="fr-FR" err="1"/>
              <a:t>described</a:t>
            </a:r>
            <a:r>
              <a:rPr lang="fr-FR"/>
              <a:t> in the </a:t>
            </a:r>
            <a:r>
              <a:rPr lang="fr-FR" err="1"/>
              <a:t>video</a:t>
            </a:r>
            <a:r>
              <a:rPr lang="fr-FR"/>
              <a:t> to look as an </a:t>
            </a:r>
            <a:r>
              <a:rPr lang="fr-FR" err="1"/>
              <a:t>homework</a:t>
            </a:r>
            <a:r>
              <a:rPr lang="fr-FR"/>
              <a:t> (</a:t>
            </a:r>
            <a:r>
              <a:rPr lang="fr-FR" err="1"/>
              <a:t>Prebunking</a:t>
            </a:r>
            <a:r>
              <a:rPr lang="fr-FR"/>
              <a:t>/</a:t>
            </a:r>
            <a:r>
              <a:rPr lang="fr-FR" err="1"/>
              <a:t>debunking</a:t>
            </a:r>
            <a:r>
              <a:rPr lang="fr-FR"/>
              <a:t> </a:t>
            </a:r>
            <a:r>
              <a:rPr lang="fr-FR" err="1"/>
              <a:t>OpenWHO</a:t>
            </a:r>
            <a:r>
              <a:rPr lang="fr-FR"/>
              <a:t> module)</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3A6418-FC9F-764D-B14E-F257253EC5E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45896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3A6418-FC9F-764D-B14E-F257253EC5E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27427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3A6418-FC9F-764D-B14E-F257253EC5E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18896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3A6418-FC9F-764D-B14E-F257253EC5E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80718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3A6418-FC9F-764D-B14E-F257253EC5E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55745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3A6418-FC9F-764D-B14E-F257253EC5E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73115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lide 1">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4ACD8893-7198-9DC8-ECD0-58A3C295AD0A}"/>
              </a:ext>
            </a:extLst>
          </p:cNvPr>
          <p:cNvSpPr>
            <a:spLocks noGrp="1"/>
          </p:cNvSpPr>
          <p:nvPr>
            <p:ph type="title"/>
          </p:nvPr>
        </p:nvSpPr>
        <p:spPr>
          <a:xfrm>
            <a:off x="685800" y="1657555"/>
            <a:ext cx="12857693" cy="1989137"/>
          </a:xfrm>
          <a:prstGeom prst="rect">
            <a:avLst/>
          </a:prstGeom>
        </p:spPr>
        <p:txBody>
          <a:bodyPr/>
          <a:lstStyle>
            <a:lvl1pPr>
              <a:defRPr b="1" i="0">
                <a:solidFill>
                  <a:srgbClr val="292929"/>
                </a:solidFill>
                <a:latin typeface="Poppins" pitchFamily="2" charset="77"/>
                <a:cs typeface="Poppins" pitchFamily="2" charset="77"/>
              </a:defRPr>
            </a:lvl1pPr>
          </a:lstStyle>
          <a:p>
            <a:r>
              <a:rPr lang="fr-FR"/>
              <a:t>Modifiez le style du titre</a:t>
            </a:r>
          </a:p>
        </p:txBody>
      </p:sp>
      <p:sp>
        <p:nvSpPr>
          <p:cNvPr id="7" name="Espace réservé du texte 6">
            <a:extLst>
              <a:ext uri="{FF2B5EF4-FFF2-40B4-BE49-F238E27FC236}">
                <a16:creationId xmlns:a16="http://schemas.microsoft.com/office/drawing/2014/main" id="{7C8735EB-6336-D816-4CE2-EF9FE3B411D4}"/>
              </a:ext>
            </a:extLst>
          </p:cNvPr>
          <p:cNvSpPr>
            <a:spLocks noGrp="1"/>
          </p:cNvSpPr>
          <p:nvPr>
            <p:ph type="body" sz="quarter" idx="10"/>
          </p:nvPr>
        </p:nvSpPr>
        <p:spPr>
          <a:xfrm>
            <a:off x="686796" y="4808113"/>
            <a:ext cx="10882519" cy="1447800"/>
          </a:xfrm>
          <a:prstGeom prst="rect">
            <a:avLst/>
          </a:prstGeom>
        </p:spPr>
        <p:txBody>
          <a:bodyPr/>
          <a:lstStyle>
            <a:lvl1pPr>
              <a:defRPr sz="4400" b="1" i="0" spc="600">
                <a:solidFill>
                  <a:srgbClr val="292929"/>
                </a:solidFill>
                <a:latin typeface="Poppins" pitchFamily="2" charset="77"/>
                <a:cs typeface="Poppins" pitchFamily="2" charset="77"/>
              </a:defRPr>
            </a:lvl1pPr>
            <a:lvl2pPr>
              <a:defRPr sz="6000">
                <a:latin typeface="Poppins" pitchFamily="2" charset="77"/>
                <a:cs typeface="Poppins" pitchFamily="2" charset="77"/>
              </a:defRPr>
            </a:lvl2pPr>
            <a:lvl3pPr>
              <a:defRPr sz="6000">
                <a:latin typeface="Poppins" pitchFamily="2" charset="77"/>
                <a:cs typeface="Poppins" pitchFamily="2" charset="77"/>
              </a:defRPr>
            </a:lvl3pPr>
            <a:lvl4pPr>
              <a:defRPr sz="6000">
                <a:latin typeface="Poppins" pitchFamily="2" charset="77"/>
                <a:cs typeface="Poppins" pitchFamily="2" charset="77"/>
              </a:defRPr>
            </a:lvl4pPr>
            <a:lvl5pPr>
              <a:defRPr sz="6000">
                <a:latin typeface="Poppins" pitchFamily="2" charset="77"/>
                <a:cs typeface="Poppins" pitchFamily="2" charset="77"/>
              </a:defRPr>
            </a:lvl5pPr>
          </a:lstStyle>
          <a:p>
            <a:pPr lvl="0"/>
            <a:r>
              <a:rPr lang="fr-FR"/>
              <a:t>Cliquez pour modifier les styles du texte du masque</a:t>
            </a:r>
          </a:p>
        </p:txBody>
      </p:sp>
      <p:sp>
        <p:nvSpPr>
          <p:cNvPr id="9" name="Espace réservé du texte 8">
            <a:extLst>
              <a:ext uri="{FF2B5EF4-FFF2-40B4-BE49-F238E27FC236}">
                <a16:creationId xmlns:a16="http://schemas.microsoft.com/office/drawing/2014/main" id="{44FC6879-36DA-D757-04CF-D3B1AD282E75}"/>
              </a:ext>
            </a:extLst>
          </p:cNvPr>
          <p:cNvSpPr>
            <a:spLocks noGrp="1"/>
          </p:cNvSpPr>
          <p:nvPr>
            <p:ph type="body" sz="quarter" idx="11" hasCustomPrompt="1"/>
          </p:nvPr>
        </p:nvSpPr>
        <p:spPr>
          <a:xfrm>
            <a:off x="690716" y="7417334"/>
            <a:ext cx="8991600" cy="1676400"/>
          </a:xfrm>
          <a:prstGeom prst="rect">
            <a:avLst/>
          </a:prstGeom>
        </p:spPr>
        <p:txBody>
          <a:bodyPr/>
          <a:lstStyle>
            <a:lvl1pPr>
              <a:defRPr sz="3350" b="1" i="0">
                <a:solidFill>
                  <a:srgbClr val="292929"/>
                </a:solidFill>
                <a:latin typeface="Poppins" pitchFamily="2" charset="77"/>
                <a:cs typeface="Poppins" pitchFamily="2" charset="77"/>
              </a:defRPr>
            </a:lvl1pPr>
            <a:lvl2pPr>
              <a:defRPr sz="3350" b="1" i="0">
                <a:solidFill>
                  <a:srgbClr val="292929"/>
                </a:solidFill>
                <a:latin typeface="Poppins" pitchFamily="2" charset="77"/>
                <a:cs typeface="Poppins" pitchFamily="2" charset="77"/>
              </a:defRPr>
            </a:lvl2pPr>
            <a:lvl3pPr>
              <a:defRPr sz="3350" b="1" i="0">
                <a:solidFill>
                  <a:srgbClr val="292929"/>
                </a:solidFill>
                <a:latin typeface="Poppins" pitchFamily="2" charset="77"/>
                <a:cs typeface="Poppins" pitchFamily="2" charset="77"/>
              </a:defRPr>
            </a:lvl3pPr>
            <a:lvl4pPr>
              <a:defRPr sz="3350" b="1" i="0">
                <a:solidFill>
                  <a:srgbClr val="292929"/>
                </a:solidFill>
                <a:latin typeface="Poppins" pitchFamily="2" charset="77"/>
                <a:cs typeface="Poppins" pitchFamily="2" charset="77"/>
              </a:defRPr>
            </a:lvl4pPr>
            <a:lvl5pPr>
              <a:defRPr sz="3350" b="1" i="0">
                <a:solidFill>
                  <a:srgbClr val="292929"/>
                </a:solidFill>
                <a:latin typeface="Poppins" pitchFamily="2" charset="77"/>
                <a:cs typeface="Poppins" pitchFamily="2" charset="77"/>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grpSp>
        <p:nvGrpSpPr>
          <p:cNvPr id="10" name="Group 3">
            <a:extLst>
              <a:ext uri="{FF2B5EF4-FFF2-40B4-BE49-F238E27FC236}">
                <a16:creationId xmlns:a16="http://schemas.microsoft.com/office/drawing/2014/main" id="{18F90C5E-926A-4DD0-C00C-83311F81680B}"/>
              </a:ext>
            </a:extLst>
          </p:cNvPr>
          <p:cNvGrpSpPr>
            <a:grpSpLocks noChangeAspect="1"/>
          </p:cNvGrpSpPr>
          <p:nvPr userDrawn="1"/>
        </p:nvGrpSpPr>
        <p:grpSpPr>
          <a:xfrm>
            <a:off x="9824704" y="6587112"/>
            <a:ext cx="4302195" cy="3699888"/>
            <a:chOff x="0" y="0"/>
            <a:chExt cx="6350000" cy="5461000"/>
          </a:xfrm>
        </p:grpSpPr>
        <p:sp>
          <p:nvSpPr>
            <p:cNvPr id="11" name="Freeform 4">
              <a:extLst>
                <a:ext uri="{FF2B5EF4-FFF2-40B4-BE49-F238E27FC236}">
                  <a16:creationId xmlns:a16="http://schemas.microsoft.com/office/drawing/2014/main" id="{547DD863-9C53-65BB-0157-2E278C1A45B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12" name="Group 5">
            <a:extLst>
              <a:ext uri="{FF2B5EF4-FFF2-40B4-BE49-F238E27FC236}">
                <a16:creationId xmlns:a16="http://schemas.microsoft.com/office/drawing/2014/main" id="{0C846B09-705C-25BD-E50A-3C5B986D8715}"/>
              </a:ext>
            </a:extLst>
          </p:cNvPr>
          <p:cNvGrpSpPr>
            <a:grpSpLocks noChangeAspect="1"/>
          </p:cNvGrpSpPr>
          <p:nvPr userDrawn="1"/>
        </p:nvGrpSpPr>
        <p:grpSpPr>
          <a:xfrm>
            <a:off x="12177919" y="2232299"/>
            <a:ext cx="4302195" cy="3699888"/>
            <a:chOff x="0" y="0"/>
            <a:chExt cx="6350000" cy="5461000"/>
          </a:xfrm>
        </p:grpSpPr>
        <p:sp>
          <p:nvSpPr>
            <p:cNvPr id="13" name="Freeform 6">
              <a:extLst>
                <a:ext uri="{FF2B5EF4-FFF2-40B4-BE49-F238E27FC236}">
                  <a16:creationId xmlns:a16="http://schemas.microsoft.com/office/drawing/2014/main" id="{3CDD4F5F-364D-8D04-0AC6-98F393532A89}"/>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4" name="Group 7">
            <a:extLst>
              <a:ext uri="{FF2B5EF4-FFF2-40B4-BE49-F238E27FC236}">
                <a16:creationId xmlns:a16="http://schemas.microsoft.com/office/drawing/2014/main" id="{51C88F50-F6D7-3566-F6E7-D03848818253}"/>
              </a:ext>
            </a:extLst>
          </p:cNvPr>
          <p:cNvGrpSpPr>
            <a:grpSpLocks noChangeAspect="1"/>
          </p:cNvGrpSpPr>
          <p:nvPr userDrawn="1"/>
        </p:nvGrpSpPr>
        <p:grpSpPr>
          <a:xfrm>
            <a:off x="14793488" y="-2020392"/>
            <a:ext cx="4302195" cy="3699888"/>
            <a:chOff x="0" y="0"/>
            <a:chExt cx="6350000" cy="5461000"/>
          </a:xfrm>
        </p:grpSpPr>
        <p:sp>
          <p:nvSpPr>
            <p:cNvPr id="15" name="Freeform 8">
              <a:extLst>
                <a:ext uri="{FF2B5EF4-FFF2-40B4-BE49-F238E27FC236}">
                  <a16:creationId xmlns:a16="http://schemas.microsoft.com/office/drawing/2014/main" id="{6928190E-2BFE-B21E-3019-1651EF69AB4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6" name="Group 9">
            <a:extLst>
              <a:ext uri="{FF2B5EF4-FFF2-40B4-BE49-F238E27FC236}">
                <a16:creationId xmlns:a16="http://schemas.microsoft.com/office/drawing/2014/main" id="{91D1A565-5ABE-DADC-7C9B-620587F5B8E0}"/>
              </a:ext>
            </a:extLst>
          </p:cNvPr>
          <p:cNvGrpSpPr>
            <a:grpSpLocks noChangeAspect="1"/>
          </p:cNvGrpSpPr>
          <p:nvPr userDrawn="1"/>
        </p:nvGrpSpPr>
        <p:grpSpPr>
          <a:xfrm>
            <a:off x="12177919" y="6266409"/>
            <a:ext cx="4272388" cy="3699888"/>
            <a:chOff x="0" y="0"/>
            <a:chExt cx="6350000" cy="5499100"/>
          </a:xfrm>
        </p:grpSpPr>
        <p:sp>
          <p:nvSpPr>
            <p:cNvPr id="17" name="Freeform 10">
              <a:extLst>
                <a:ext uri="{FF2B5EF4-FFF2-40B4-BE49-F238E27FC236}">
                  <a16:creationId xmlns:a16="http://schemas.microsoft.com/office/drawing/2014/main" id="{BCB19521-1D71-9BD2-5701-E6ED3667A42A}"/>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8" name="Group 11">
            <a:extLst>
              <a:ext uri="{FF2B5EF4-FFF2-40B4-BE49-F238E27FC236}">
                <a16:creationId xmlns:a16="http://schemas.microsoft.com/office/drawing/2014/main" id="{9DC1A1A6-7515-AA61-DDAB-F95B07DE895A}"/>
              </a:ext>
            </a:extLst>
          </p:cNvPr>
          <p:cNvGrpSpPr>
            <a:grpSpLocks noChangeAspect="1"/>
          </p:cNvGrpSpPr>
          <p:nvPr userDrawn="1"/>
        </p:nvGrpSpPr>
        <p:grpSpPr>
          <a:xfrm>
            <a:off x="14591633" y="2012871"/>
            <a:ext cx="4272388" cy="3699888"/>
            <a:chOff x="0" y="0"/>
            <a:chExt cx="6350000" cy="5499100"/>
          </a:xfrm>
        </p:grpSpPr>
        <p:sp>
          <p:nvSpPr>
            <p:cNvPr id="19" name="Freeform 12">
              <a:extLst>
                <a:ext uri="{FF2B5EF4-FFF2-40B4-BE49-F238E27FC236}">
                  <a16:creationId xmlns:a16="http://schemas.microsoft.com/office/drawing/2014/main" id="{E538D081-22A0-FE41-968B-18510B2B40BF}"/>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spTree>
    <p:extLst>
      <p:ext uri="{BB962C8B-B14F-4D97-AF65-F5344CB8AC3E}">
        <p14:creationId xmlns:p14="http://schemas.microsoft.com/office/powerpoint/2010/main" val="39836673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Slide 11">
    <p:spTree>
      <p:nvGrpSpPr>
        <p:cNvPr id="1" name=""/>
        <p:cNvGrpSpPr/>
        <p:nvPr/>
      </p:nvGrpSpPr>
      <p:grpSpPr>
        <a:xfrm>
          <a:off x="0" y="0"/>
          <a:ext cx="0" cy="0"/>
          <a:chOff x="0" y="0"/>
          <a:chExt cx="0" cy="0"/>
        </a:xfrm>
      </p:grpSpPr>
      <p:sp>
        <p:nvSpPr>
          <p:cNvPr id="18" name="Espace réservé du texte 4">
            <a:extLst>
              <a:ext uri="{FF2B5EF4-FFF2-40B4-BE49-F238E27FC236}">
                <a16:creationId xmlns:a16="http://schemas.microsoft.com/office/drawing/2014/main" id="{31457F6D-D459-E725-646D-C9AFE4BED8E5}"/>
              </a:ext>
            </a:extLst>
          </p:cNvPr>
          <p:cNvSpPr>
            <a:spLocks noGrp="1"/>
          </p:cNvSpPr>
          <p:nvPr>
            <p:ph type="body" sz="quarter" idx="3"/>
          </p:nvPr>
        </p:nvSpPr>
        <p:spPr>
          <a:xfrm>
            <a:off x="753308" y="1866900"/>
            <a:ext cx="7775575" cy="1235075"/>
          </a:xfrm>
          <a:prstGeom prst="rect">
            <a:avLst/>
          </a:prstGeom>
        </p:spPr>
        <p:txBody>
          <a:bodyPr anchor="b"/>
          <a:lstStyle>
            <a:lvl1pPr marL="0" indent="0">
              <a:buNone/>
              <a:defRPr sz="2800" b="1" i="0">
                <a:latin typeface="Poppins" pitchFamily="2" charset="77"/>
                <a:cs typeface="Poppins"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19" name="Espace réservé du contenu 5">
            <a:extLst>
              <a:ext uri="{FF2B5EF4-FFF2-40B4-BE49-F238E27FC236}">
                <a16:creationId xmlns:a16="http://schemas.microsoft.com/office/drawing/2014/main" id="{10198595-669E-5CD1-643E-C781B091C648}"/>
              </a:ext>
            </a:extLst>
          </p:cNvPr>
          <p:cNvSpPr>
            <a:spLocks noGrp="1"/>
          </p:cNvSpPr>
          <p:nvPr>
            <p:ph sz="quarter" idx="4"/>
          </p:nvPr>
        </p:nvSpPr>
        <p:spPr>
          <a:xfrm>
            <a:off x="758825" y="3238499"/>
            <a:ext cx="7775575" cy="6046789"/>
          </a:xfrm>
          <a:prstGeom prst="rect">
            <a:avLst/>
          </a:prstGeom>
        </p:spPr>
        <p:txBody>
          <a:bodyPr/>
          <a:lstStyle>
            <a:lvl1pPr>
              <a:defRPr sz="2800" b="0" i="0">
                <a:latin typeface="Poppins Light" pitchFamily="2" charset="77"/>
                <a:cs typeface="Poppins Light" pitchFamily="2" charset="77"/>
              </a:defRPr>
            </a:lvl1pPr>
            <a:lvl2pPr>
              <a:defRPr sz="2800" b="0" i="0">
                <a:latin typeface="Poppins Light" pitchFamily="2" charset="77"/>
                <a:cs typeface="Poppins Light" pitchFamily="2" charset="77"/>
              </a:defRPr>
            </a:lvl2pPr>
            <a:lvl3pPr>
              <a:defRPr sz="2800" b="0" i="0">
                <a:latin typeface="Poppins Light" pitchFamily="2" charset="77"/>
                <a:cs typeface="Poppins Light" pitchFamily="2" charset="77"/>
              </a:defRPr>
            </a:lvl3pPr>
            <a:lvl4pPr>
              <a:defRPr sz="2800" b="0" i="0">
                <a:latin typeface="Poppins Light" pitchFamily="2" charset="77"/>
                <a:cs typeface="Poppins Light" pitchFamily="2" charset="77"/>
              </a:defRPr>
            </a:lvl4pPr>
            <a:lvl5pPr>
              <a:defRPr sz="2800" b="0" i="0">
                <a:latin typeface="Poppins Light" pitchFamily="2" charset="77"/>
                <a:cs typeface="Poppins Light" pitchFamily="2" charset="77"/>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0" name="Titre 1">
            <a:extLst>
              <a:ext uri="{FF2B5EF4-FFF2-40B4-BE49-F238E27FC236}">
                <a16:creationId xmlns:a16="http://schemas.microsoft.com/office/drawing/2014/main" id="{D6AC2CD9-5DFE-0E63-86C2-7DCC72DF8283}"/>
              </a:ext>
            </a:extLst>
          </p:cNvPr>
          <p:cNvSpPr>
            <a:spLocks noGrp="1"/>
          </p:cNvSpPr>
          <p:nvPr>
            <p:ph type="title"/>
          </p:nvPr>
        </p:nvSpPr>
        <p:spPr>
          <a:xfrm>
            <a:off x="762000" y="547689"/>
            <a:ext cx="15773400" cy="1166812"/>
          </a:xfrm>
          <a:prstGeom prst="rect">
            <a:avLst/>
          </a:prstGeom>
        </p:spPr>
        <p:txBody>
          <a:bodyPr/>
          <a:lstStyle>
            <a:lvl1pPr>
              <a:defRPr sz="7100" b="1" i="0">
                <a:solidFill>
                  <a:srgbClr val="292929"/>
                </a:solidFill>
                <a:latin typeface="Poppins" pitchFamily="2" charset="77"/>
                <a:cs typeface="Poppins" pitchFamily="2" charset="77"/>
              </a:defRPr>
            </a:lvl1pPr>
          </a:lstStyle>
          <a:p>
            <a:r>
              <a:rPr lang="fr-FR"/>
              <a:t>Modifiez le style du titre</a:t>
            </a:r>
          </a:p>
        </p:txBody>
      </p:sp>
      <p:grpSp>
        <p:nvGrpSpPr>
          <p:cNvPr id="21" name="Groupe 20">
            <a:extLst>
              <a:ext uri="{FF2B5EF4-FFF2-40B4-BE49-F238E27FC236}">
                <a16:creationId xmlns:a16="http://schemas.microsoft.com/office/drawing/2014/main" id="{CB08C4A3-70DC-084E-18F4-3F50034EA23F}"/>
              </a:ext>
            </a:extLst>
          </p:cNvPr>
          <p:cNvGrpSpPr/>
          <p:nvPr userDrawn="1"/>
        </p:nvGrpSpPr>
        <p:grpSpPr>
          <a:xfrm rot="3608892">
            <a:off x="13423098" y="9131569"/>
            <a:ext cx="1076153" cy="1452741"/>
            <a:chOff x="9824704" y="-2020392"/>
            <a:chExt cx="9270979" cy="12307392"/>
          </a:xfrm>
        </p:grpSpPr>
        <p:grpSp>
          <p:nvGrpSpPr>
            <p:cNvPr id="22" name="Group 3">
              <a:extLst>
                <a:ext uri="{FF2B5EF4-FFF2-40B4-BE49-F238E27FC236}">
                  <a16:creationId xmlns:a16="http://schemas.microsoft.com/office/drawing/2014/main" id="{DDFA6BFA-2FE7-99BE-758C-9569FDDD44CD}"/>
                </a:ext>
              </a:extLst>
            </p:cNvPr>
            <p:cNvGrpSpPr>
              <a:grpSpLocks noChangeAspect="1"/>
            </p:cNvGrpSpPr>
            <p:nvPr userDrawn="1"/>
          </p:nvGrpSpPr>
          <p:grpSpPr>
            <a:xfrm>
              <a:off x="9824704" y="6587112"/>
              <a:ext cx="4302195" cy="3699888"/>
              <a:chOff x="0" y="0"/>
              <a:chExt cx="6350000" cy="5461000"/>
            </a:xfrm>
          </p:grpSpPr>
          <p:sp>
            <p:nvSpPr>
              <p:cNvPr id="31" name="Freeform 4">
                <a:extLst>
                  <a:ext uri="{FF2B5EF4-FFF2-40B4-BE49-F238E27FC236}">
                    <a16:creationId xmlns:a16="http://schemas.microsoft.com/office/drawing/2014/main" id="{CE46B478-2F0D-825F-BF16-2A659AFCFEE5}"/>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23" name="Group 5">
              <a:extLst>
                <a:ext uri="{FF2B5EF4-FFF2-40B4-BE49-F238E27FC236}">
                  <a16:creationId xmlns:a16="http://schemas.microsoft.com/office/drawing/2014/main" id="{E283E192-00EF-7A8E-7AD8-D22CDB268D02}"/>
                </a:ext>
              </a:extLst>
            </p:cNvPr>
            <p:cNvGrpSpPr>
              <a:grpSpLocks noChangeAspect="1"/>
            </p:cNvGrpSpPr>
            <p:nvPr userDrawn="1"/>
          </p:nvGrpSpPr>
          <p:grpSpPr>
            <a:xfrm>
              <a:off x="12177919" y="2232299"/>
              <a:ext cx="4302195" cy="3699888"/>
              <a:chOff x="0" y="0"/>
              <a:chExt cx="6350000" cy="5461000"/>
            </a:xfrm>
          </p:grpSpPr>
          <p:sp>
            <p:nvSpPr>
              <p:cNvPr id="30" name="Freeform 6">
                <a:extLst>
                  <a:ext uri="{FF2B5EF4-FFF2-40B4-BE49-F238E27FC236}">
                    <a16:creationId xmlns:a16="http://schemas.microsoft.com/office/drawing/2014/main" id="{90DD8469-F02C-6A43-A19C-5E64A23DEE4C}"/>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4" name="Group 7">
              <a:extLst>
                <a:ext uri="{FF2B5EF4-FFF2-40B4-BE49-F238E27FC236}">
                  <a16:creationId xmlns:a16="http://schemas.microsoft.com/office/drawing/2014/main" id="{1643DB72-1316-921F-DFE3-1006B726EA58}"/>
                </a:ext>
              </a:extLst>
            </p:cNvPr>
            <p:cNvGrpSpPr>
              <a:grpSpLocks noChangeAspect="1"/>
            </p:cNvGrpSpPr>
            <p:nvPr userDrawn="1"/>
          </p:nvGrpSpPr>
          <p:grpSpPr>
            <a:xfrm>
              <a:off x="14793488" y="-2020392"/>
              <a:ext cx="4302195" cy="3699888"/>
              <a:chOff x="0" y="0"/>
              <a:chExt cx="6350000" cy="5461000"/>
            </a:xfrm>
          </p:grpSpPr>
          <p:sp>
            <p:nvSpPr>
              <p:cNvPr id="29" name="Freeform 8">
                <a:extLst>
                  <a:ext uri="{FF2B5EF4-FFF2-40B4-BE49-F238E27FC236}">
                    <a16:creationId xmlns:a16="http://schemas.microsoft.com/office/drawing/2014/main" id="{2FE68160-19F0-F1F0-B9C4-3C0FD6E8BC67}"/>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5" name="Group 9">
              <a:extLst>
                <a:ext uri="{FF2B5EF4-FFF2-40B4-BE49-F238E27FC236}">
                  <a16:creationId xmlns:a16="http://schemas.microsoft.com/office/drawing/2014/main" id="{2EE0AB81-F1DD-0DB6-2D0B-34FFABF60A43}"/>
                </a:ext>
              </a:extLst>
            </p:cNvPr>
            <p:cNvGrpSpPr>
              <a:grpSpLocks noChangeAspect="1"/>
            </p:cNvGrpSpPr>
            <p:nvPr userDrawn="1"/>
          </p:nvGrpSpPr>
          <p:grpSpPr>
            <a:xfrm>
              <a:off x="12177919" y="6266409"/>
              <a:ext cx="4272388" cy="3699888"/>
              <a:chOff x="0" y="0"/>
              <a:chExt cx="6350000" cy="5499100"/>
            </a:xfrm>
          </p:grpSpPr>
          <p:sp>
            <p:nvSpPr>
              <p:cNvPr id="28" name="Freeform 10">
                <a:extLst>
                  <a:ext uri="{FF2B5EF4-FFF2-40B4-BE49-F238E27FC236}">
                    <a16:creationId xmlns:a16="http://schemas.microsoft.com/office/drawing/2014/main" id="{2B4CB59E-473B-02BD-E5D1-80EEE7B1CF0D}"/>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6" name="Group 11">
              <a:extLst>
                <a:ext uri="{FF2B5EF4-FFF2-40B4-BE49-F238E27FC236}">
                  <a16:creationId xmlns:a16="http://schemas.microsoft.com/office/drawing/2014/main" id="{3287D850-881C-13A4-F56F-ABD12F4C26F4}"/>
                </a:ext>
              </a:extLst>
            </p:cNvPr>
            <p:cNvGrpSpPr>
              <a:grpSpLocks noChangeAspect="1"/>
            </p:cNvGrpSpPr>
            <p:nvPr userDrawn="1"/>
          </p:nvGrpSpPr>
          <p:grpSpPr>
            <a:xfrm>
              <a:off x="14591633" y="2012871"/>
              <a:ext cx="4272388" cy="3699888"/>
              <a:chOff x="0" y="0"/>
              <a:chExt cx="6350000" cy="5499100"/>
            </a:xfrm>
          </p:grpSpPr>
          <p:sp>
            <p:nvSpPr>
              <p:cNvPr id="27" name="Freeform 12">
                <a:extLst>
                  <a:ext uri="{FF2B5EF4-FFF2-40B4-BE49-F238E27FC236}">
                    <a16:creationId xmlns:a16="http://schemas.microsoft.com/office/drawing/2014/main" id="{3E417AFC-2CF8-8F7F-1F6D-7F7632F3DDF2}"/>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32" name="ZoneTexte 31">
            <a:extLst>
              <a:ext uri="{FF2B5EF4-FFF2-40B4-BE49-F238E27FC236}">
                <a16:creationId xmlns:a16="http://schemas.microsoft.com/office/drawing/2014/main" id="{6FEC2391-8F45-61C5-416A-6F010BFAB883}"/>
              </a:ext>
            </a:extLst>
          </p:cNvPr>
          <p:cNvSpPr txBox="1"/>
          <p:nvPr userDrawn="1"/>
        </p:nvSpPr>
        <p:spPr>
          <a:xfrm>
            <a:off x="14706600" y="9803368"/>
            <a:ext cx="4038600" cy="371730"/>
          </a:xfrm>
          <a:prstGeom prst="rect">
            <a:avLst/>
          </a:prstGeom>
          <a:noFill/>
        </p:spPr>
        <p:txBody>
          <a:bodyPr wrap="square" rtlCol="0">
            <a:spAutoFit/>
          </a:bodyPr>
          <a:lstStyle/>
          <a:p>
            <a:pPr algn="l"/>
            <a:r>
              <a:rPr lang="fr-FR">
                <a:latin typeface="Poppins" pitchFamily="2" charset="77"/>
                <a:cs typeface="Poppins" pitchFamily="2" charset="77"/>
              </a:rPr>
              <a:t>Comprehensive Training 2022</a:t>
            </a:r>
          </a:p>
        </p:txBody>
      </p:sp>
      <p:cxnSp>
        <p:nvCxnSpPr>
          <p:cNvPr id="33" name="Connecteur droit 32">
            <a:extLst>
              <a:ext uri="{FF2B5EF4-FFF2-40B4-BE49-F238E27FC236}">
                <a16:creationId xmlns:a16="http://schemas.microsoft.com/office/drawing/2014/main" id="{C7CA92CD-6A87-549B-196E-D39AEE96F3AB}"/>
              </a:ext>
            </a:extLst>
          </p:cNvPr>
          <p:cNvCxnSpPr>
            <a:cxnSpLocks/>
          </p:cNvCxnSpPr>
          <p:nvPr userDrawn="1"/>
        </p:nvCxnSpPr>
        <p:spPr>
          <a:xfrm>
            <a:off x="13067926" y="9715500"/>
            <a:ext cx="522007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Espace réservé pour une image  3">
            <a:extLst>
              <a:ext uri="{FF2B5EF4-FFF2-40B4-BE49-F238E27FC236}">
                <a16:creationId xmlns:a16="http://schemas.microsoft.com/office/drawing/2014/main" id="{7117B56B-855E-289E-32EB-376310D2D659}"/>
              </a:ext>
            </a:extLst>
          </p:cNvPr>
          <p:cNvSpPr>
            <a:spLocks noGrp="1"/>
          </p:cNvSpPr>
          <p:nvPr>
            <p:ph type="pic" sz="quarter" idx="10"/>
          </p:nvPr>
        </p:nvSpPr>
        <p:spPr>
          <a:xfrm>
            <a:off x="8953499" y="1866899"/>
            <a:ext cx="8267701" cy="7418389"/>
          </a:xfrm>
          <a:prstGeom prst="rect">
            <a:avLst/>
          </a:prstGeom>
        </p:spPr>
        <p:txBody>
          <a:bodyPr/>
          <a:lstStyle/>
          <a:p>
            <a:endParaRPr lang="fr-FR"/>
          </a:p>
        </p:txBody>
      </p:sp>
    </p:spTree>
    <p:extLst>
      <p:ext uri="{BB962C8B-B14F-4D97-AF65-F5344CB8AC3E}">
        <p14:creationId xmlns:p14="http://schemas.microsoft.com/office/powerpoint/2010/main" val="9819373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lide 2">
    <p:bg>
      <p:bgPr>
        <a:solidFill>
          <a:srgbClr val="0B81D5"/>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9C2699-AC7A-E9E6-7BA2-B178F4AB02B9}"/>
              </a:ext>
            </a:extLst>
          </p:cNvPr>
          <p:cNvSpPr>
            <a:spLocks noGrp="1"/>
          </p:cNvSpPr>
          <p:nvPr>
            <p:ph type="ctrTitle"/>
          </p:nvPr>
        </p:nvSpPr>
        <p:spPr>
          <a:xfrm>
            <a:off x="1295400" y="1684338"/>
            <a:ext cx="14706600" cy="3581400"/>
          </a:xfrm>
          <a:prstGeom prst="rect">
            <a:avLst/>
          </a:prstGeom>
        </p:spPr>
        <p:txBody>
          <a:bodyPr anchor="b"/>
          <a:lstStyle>
            <a:lvl1pPr algn="l">
              <a:defRPr sz="9600" b="1" i="0">
                <a:solidFill>
                  <a:schemeClr val="bg1"/>
                </a:solidFill>
                <a:latin typeface="Poppins" pitchFamily="2" charset="77"/>
                <a:cs typeface="Poppins" pitchFamily="2" charset="77"/>
              </a:defRPr>
            </a:lvl1pPr>
          </a:lstStyle>
          <a:p>
            <a:r>
              <a:rPr lang="fr-FR"/>
              <a:t>Modifiez le style du titre</a:t>
            </a:r>
          </a:p>
        </p:txBody>
      </p:sp>
      <p:sp>
        <p:nvSpPr>
          <p:cNvPr id="9" name="ZoneTexte 8">
            <a:extLst>
              <a:ext uri="{FF2B5EF4-FFF2-40B4-BE49-F238E27FC236}">
                <a16:creationId xmlns:a16="http://schemas.microsoft.com/office/drawing/2014/main" id="{115A4625-51AA-B632-6852-324A2C3FE561}"/>
              </a:ext>
            </a:extLst>
          </p:cNvPr>
          <p:cNvSpPr txBox="1"/>
          <p:nvPr userDrawn="1"/>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10" name="Connecteur droit 9">
            <a:extLst>
              <a:ext uri="{FF2B5EF4-FFF2-40B4-BE49-F238E27FC236}">
                <a16:creationId xmlns:a16="http://schemas.microsoft.com/office/drawing/2014/main" id="{A5FF4C7F-E857-B170-8567-5B89E8D8AAAF}"/>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63027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lide 4">
    <p:bg>
      <p:bgPr>
        <a:solidFill>
          <a:srgbClr val="2A999B"/>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6B0116-D034-7B82-665D-3BB36B4BCCA1}"/>
              </a:ext>
            </a:extLst>
          </p:cNvPr>
          <p:cNvSpPr>
            <a:spLocks noGrp="1"/>
          </p:cNvSpPr>
          <p:nvPr>
            <p:ph type="title"/>
          </p:nvPr>
        </p:nvSpPr>
        <p:spPr>
          <a:xfrm>
            <a:off x="1247775" y="1333500"/>
            <a:ext cx="12849225" cy="836612"/>
          </a:xfrm>
          <a:prstGeom prst="rect">
            <a:avLst/>
          </a:prstGeom>
        </p:spPr>
        <p:txBody>
          <a:bodyPr anchor="b"/>
          <a:lstStyle>
            <a:lvl1pPr algn="ctr">
              <a:defRPr sz="3600" b="1" i="0">
                <a:solidFill>
                  <a:schemeClr val="bg1"/>
                </a:solidFill>
                <a:latin typeface="Poppins" pitchFamily="2" charset="77"/>
                <a:cs typeface="Poppins" pitchFamily="2" charset="77"/>
              </a:defRPr>
            </a:lvl1pPr>
          </a:lstStyle>
          <a:p>
            <a:r>
              <a:rPr lang="fr-FR"/>
              <a:t>Modifiez le style du titre</a:t>
            </a:r>
          </a:p>
        </p:txBody>
      </p:sp>
      <p:sp>
        <p:nvSpPr>
          <p:cNvPr id="3" name="Espace réservé du texte 2">
            <a:extLst>
              <a:ext uri="{FF2B5EF4-FFF2-40B4-BE49-F238E27FC236}">
                <a16:creationId xmlns:a16="http://schemas.microsoft.com/office/drawing/2014/main" id="{8FFCA881-C301-6987-35A4-2D7A1F0D048B}"/>
              </a:ext>
            </a:extLst>
          </p:cNvPr>
          <p:cNvSpPr>
            <a:spLocks noGrp="1"/>
          </p:cNvSpPr>
          <p:nvPr>
            <p:ph type="body" idx="1" hasCustomPrompt="1"/>
          </p:nvPr>
        </p:nvSpPr>
        <p:spPr>
          <a:xfrm>
            <a:off x="2209799" y="2421503"/>
            <a:ext cx="11887201" cy="664597"/>
          </a:xfrm>
          <a:prstGeom prst="rect">
            <a:avLst/>
          </a:prstGeom>
        </p:spPr>
        <p:txBody>
          <a:bodyPr/>
          <a:lstStyle>
            <a:lvl1pPr marL="0" indent="0">
              <a:buNone/>
              <a:defRPr sz="3200" b="0" i="0">
                <a:solidFill>
                  <a:schemeClr val="bg1"/>
                </a:solidFill>
                <a:latin typeface="Poppins Light" pitchFamily="2" charset="77"/>
                <a:cs typeface="Poppins Light"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pic>
        <p:nvPicPr>
          <p:cNvPr id="7" name="Picture 6">
            <a:extLst>
              <a:ext uri="{FF2B5EF4-FFF2-40B4-BE49-F238E27FC236}">
                <a16:creationId xmlns:a16="http://schemas.microsoft.com/office/drawing/2014/main" id="{DC220643-49B0-404B-2FFB-A4E3A84C403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flipH="1">
            <a:off x="8364666" y="4922382"/>
            <a:ext cx="11780656" cy="5183488"/>
          </a:xfrm>
          <a:prstGeom prst="rect">
            <a:avLst/>
          </a:prstGeom>
        </p:spPr>
      </p:pic>
      <p:sp>
        <p:nvSpPr>
          <p:cNvPr id="9" name="Espace réservé du texte 8">
            <a:extLst>
              <a:ext uri="{FF2B5EF4-FFF2-40B4-BE49-F238E27FC236}">
                <a16:creationId xmlns:a16="http://schemas.microsoft.com/office/drawing/2014/main" id="{BBA06323-73C3-F075-50C6-5AFDD66F3BF1}"/>
              </a:ext>
            </a:extLst>
          </p:cNvPr>
          <p:cNvSpPr>
            <a:spLocks noGrp="1"/>
          </p:cNvSpPr>
          <p:nvPr>
            <p:ph type="body" sz="quarter" idx="10"/>
          </p:nvPr>
        </p:nvSpPr>
        <p:spPr>
          <a:xfrm>
            <a:off x="12954000" y="4381500"/>
            <a:ext cx="5105400" cy="1676400"/>
          </a:xfrm>
          <a:prstGeom prst="rect">
            <a:avLst/>
          </a:prstGeom>
        </p:spPr>
        <p:txBody>
          <a:bodyPr/>
          <a:lstStyle>
            <a:lvl1pPr>
              <a:defRPr sz="3200" b="1" i="0">
                <a:solidFill>
                  <a:schemeClr val="bg1"/>
                </a:solidFill>
                <a:latin typeface="Poppins ExtraBold" pitchFamily="2" charset="77"/>
                <a:cs typeface="Poppins ExtraBold" pitchFamily="2" charset="77"/>
              </a:defRPr>
            </a:lvl1pPr>
            <a:lvl2pPr>
              <a:defRPr sz="3200" b="1" i="0">
                <a:solidFill>
                  <a:schemeClr val="bg1"/>
                </a:solidFill>
                <a:latin typeface="Poppins ExtraBold" pitchFamily="2" charset="77"/>
                <a:cs typeface="Poppins ExtraBold" pitchFamily="2" charset="77"/>
              </a:defRPr>
            </a:lvl2pPr>
            <a:lvl3pPr>
              <a:defRPr sz="3200" b="1" i="0">
                <a:solidFill>
                  <a:schemeClr val="bg1"/>
                </a:solidFill>
                <a:latin typeface="Poppins ExtraBold" pitchFamily="2" charset="77"/>
                <a:cs typeface="Poppins ExtraBold" pitchFamily="2" charset="77"/>
              </a:defRPr>
            </a:lvl3pPr>
            <a:lvl4pPr>
              <a:defRPr sz="3200" b="1" i="0">
                <a:solidFill>
                  <a:schemeClr val="bg1"/>
                </a:solidFill>
                <a:latin typeface="Poppins ExtraBold" pitchFamily="2" charset="77"/>
                <a:cs typeface="Poppins ExtraBold" pitchFamily="2" charset="77"/>
              </a:defRPr>
            </a:lvl4pPr>
            <a:lvl5pPr>
              <a:defRPr sz="3200" b="1" i="0">
                <a:solidFill>
                  <a:schemeClr val="bg1"/>
                </a:solidFill>
                <a:latin typeface="Poppins ExtraBold" pitchFamily="2" charset="77"/>
                <a:cs typeface="Poppins ExtraBold" pitchFamily="2" charset="77"/>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1" name="Espace réservé du texte 10">
            <a:extLst>
              <a:ext uri="{FF2B5EF4-FFF2-40B4-BE49-F238E27FC236}">
                <a16:creationId xmlns:a16="http://schemas.microsoft.com/office/drawing/2014/main" id="{71A552A1-A49E-3667-80E6-812C54F82189}"/>
              </a:ext>
            </a:extLst>
          </p:cNvPr>
          <p:cNvSpPr>
            <a:spLocks noGrp="1"/>
          </p:cNvSpPr>
          <p:nvPr>
            <p:ph type="body" sz="quarter" idx="11"/>
          </p:nvPr>
        </p:nvSpPr>
        <p:spPr>
          <a:xfrm>
            <a:off x="1247775" y="4381500"/>
            <a:ext cx="6600825" cy="4266744"/>
          </a:xfrm>
          <a:prstGeom prst="rect">
            <a:avLst/>
          </a:prstGeom>
        </p:spPr>
        <p:txBody>
          <a:bodyPr/>
          <a:lstStyle>
            <a:lvl1pPr>
              <a:defRPr sz="3200" b="1" i="0">
                <a:solidFill>
                  <a:schemeClr val="bg1"/>
                </a:solidFill>
                <a:latin typeface="Poppins" pitchFamily="2" charset="77"/>
                <a:cs typeface="Poppins" pitchFamily="2" charset="77"/>
              </a:defRPr>
            </a:lvl1pPr>
            <a:lvl2pPr>
              <a:defRPr sz="3200" b="0" i="0">
                <a:solidFill>
                  <a:schemeClr val="bg1"/>
                </a:solidFill>
                <a:latin typeface="Poppins Light" pitchFamily="2" charset="77"/>
                <a:cs typeface="Poppins Light" pitchFamily="2" charset="77"/>
              </a:defRPr>
            </a:lvl2pPr>
            <a:lvl3pPr>
              <a:defRPr sz="3200" b="0" i="0">
                <a:solidFill>
                  <a:schemeClr val="bg1"/>
                </a:solidFill>
                <a:latin typeface="Poppins Light" pitchFamily="2" charset="77"/>
                <a:cs typeface="Poppins Light" pitchFamily="2" charset="77"/>
              </a:defRPr>
            </a:lvl3pPr>
            <a:lvl4pPr>
              <a:defRPr sz="3200" b="0" i="0">
                <a:solidFill>
                  <a:schemeClr val="bg1"/>
                </a:solidFill>
                <a:latin typeface="Poppins Light" pitchFamily="2" charset="77"/>
                <a:cs typeface="Poppins Light" pitchFamily="2" charset="77"/>
              </a:defRPr>
            </a:lvl4pPr>
            <a:lvl5pPr>
              <a:defRPr sz="3200" b="0" i="0">
                <a:solidFill>
                  <a:schemeClr val="bg1"/>
                </a:solidFill>
                <a:latin typeface="Poppins Light" pitchFamily="2" charset="77"/>
                <a:cs typeface="Poppins Light" pitchFamily="2" charset="77"/>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ZoneTexte 11">
            <a:extLst>
              <a:ext uri="{FF2B5EF4-FFF2-40B4-BE49-F238E27FC236}">
                <a16:creationId xmlns:a16="http://schemas.microsoft.com/office/drawing/2014/main" id="{53EAF698-867A-AA72-A3B9-C2FA8904A453}"/>
              </a:ext>
            </a:extLst>
          </p:cNvPr>
          <p:cNvSpPr txBox="1"/>
          <p:nvPr userDrawn="1"/>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13" name="Connecteur droit 12">
            <a:extLst>
              <a:ext uri="{FF2B5EF4-FFF2-40B4-BE49-F238E27FC236}">
                <a16:creationId xmlns:a16="http://schemas.microsoft.com/office/drawing/2014/main" id="{B980B541-87FF-6818-C5EF-62E1E62893EF}"/>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44298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Slide 7">
    <p:bg>
      <p:bgPr>
        <a:solidFill>
          <a:srgbClr val="FDD92D"/>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029B772-47FA-A598-5C21-372863AB2985}"/>
              </a:ext>
            </a:extLst>
          </p:cNvPr>
          <p:cNvSpPr>
            <a:spLocks noGrp="1"/>
          </p:cNvSpPr>
          <p:nvPr>
            <p:ph type="title"/>
          </p:nvPr>
        </p:nvSpPr>
        <p:spPr>
          <a:xfrm>
            <a:off x="1257300" y="3193144"/>
            <a:ext cx="13906500" cy="1989137"/>
          </a:xfrm>
          <a:prstGeom prst="rect">
            <a:avLst/>
          </a:prstGeom>
        </p:spPr>
        <p:txBody>
          <a:bodyPr/>
          <a:lstStyle>
            <a:lvl1pPr algn="ctr">
              <a:defRPr sz="12000" b="1" i="0">
                <a:solidFill>
                  <a:schemeClr val="bg1"/>
                </a:solidFill>
                <a:latin typeface="Poppins ExtraBold" pitchFamily="2" charset="77"/>
                <a:cs typeface="Poppins ExtraBold" pitchFamily="2" charset="77"/>
              </a:defRPr>
            </a:lvl1pPr>
          </a:lstStyle>
          <a:p>
            <a:r>
              <a:rPr lang="fr-FR"/>
              <a:t>Modifiez le style du titre</a:t>
            </a:r>
          </a:p>
        </p:txBody>
      </p:sp>
      <p:sp>
        <p:nvSpPr>
          <p:cNvPr id="9" name="ZoneTexte 8">
            <a:extLst>
              <a:ext uri="{FF2B5EF4-FFF2-40B4-BE49-F238E27FC236}">
                <a16:creationId xmlns:a16="http://schemas.microsoft.com/office/drawing/2014/main" id="{9654D700-40AB-67FB-A664-06EABDDA417D}"/>
              </a:ext>
            </a:extLst>
          </p:cNvPr>
          <p:cNvSpPr txBox="1"/>
          <p:nvPr userDrawn="1"/>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10" name="Connecteur droit 9">
            <a:extLst>
              <a:ext uri="{FF2B5EF4-FFF2-40B4-BE49-F238E27FC236}">
                <a16:creationId xmlns:a16="http://schemas.microsoft.com/office/drawing/2014/main" id="{7070B578-4E2A-E210-3400-AB221B8B7B7D}"/>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4629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lide 8">
    <p:bg>
      <p:bgPr>
        <a:solidFill>
          <a:srgbClr val="FC7A1D"/>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B178F2-1499-D8A5-397B-450410B15C39}"/>
              </a:ext>
            </a:extLst>
          </p:cNvPr>
          <p:cNvSpPr>
            <a:spLocks noGrp="1"/>
          </p:cNvSpPr>
          <p:nvPr>
            <p:ph type="title"/>
          </p:nvPr>
        </p:nvSpPr>
        <p:spPr>
          <a:xfrm>
            <a:off x="1260475" y="685800"/>
            <a:ext cx="15122525" cy="1181100"/>
          </a:xfrm>
          <a:prstGeom prst="rect">
            <a:avLst/>
          </a:prstGeom>
        </p:spPr>
        <p:txBody>
          <a:bodyPr anchor="b"/>
          <a:lstStyle>
            <a:lvl1pPr>
              <a:defRPr sz="6700" b="1" i="0">
                <a:solidFill>
                  <a:schemeClr val="bg1"/>
                </a:solidFill>
                <a:latin typeface="Poppins" pitchFamily="2" charset="77"/>
                <a:cs typeface="Poppins" pitchFamily="2" charset="77"/>
              </a:defRPr>
            </a:lvl1pPr>
          </a:lstStyle>
          <a:p>
            <a:r>
              <a:rPr lang="fr-FR"/>
              <a:t>Modifiez le style du titre</a:t>
            </a:r>
          </a:p>
        </p:txBody>
      </p:sp>
      <p:sp>
        <p:nvSpPr>
          <p:cNvPr id="3" name="Espace réservé du contenu 2">
            <a:extLst>
              <a:ext uri="{FF2B5EF4-FFF2-40B4-BE49-F238E27FC236}">
                <a16:creationId xmlns:a16="http://schemas.microsoft.com/office/drawing/2014/main" id="{12B305B0-6FF4-8121-C0C8-F8A11F3E94A4}"/>
              </a:ext>
            </a:extLst>
          </p:cNvPr>
          <p:cNvSpPr>
            <a:spLocks noGrp="1"/>
          </p:cNvSpPr>
          <p:nvPr>
            <p:ph idx="1"/>
          </p:nvPr>
        </p:nvSpPr>
        <p:spPr>
          <a:xfrm>
            <a:off x="1260475" y="2324100"/>
            <a:ext cx="15773400" cy="6467475"/>
          </a:xfrm>
          <a:prstGeom prst="rect">
            <a:avLst/>
          </a:prstGeom>
        </p:spPr>
        <p:txBody>
          <a:bodyPr/>
          <a:lstStyle>
            <a:lvl1pPr>
              <a:lnSpc>
                <a:spcPct val="100000"/>
              </a:lnSpc>
              <a:defRPr sz="2800" b="0" i="0">
                <a:solidFill>
                  <a:schemeClr val="bg1"/>
                </a:solidFill>
                <a:latin typeface="Poppins Light" pitchFamily="2" charset="77"/>
                <a:cs typeface="Poppins Light" pitchFamily="2" charset="77"/>
              </a:defRPr>
            </a:lvl1pPr>
            <a:lvl2pPr>
              <a:lnSpc>
                <a:spcPct val="100000"/>
              </a:lnSpc>
              <a:defRPr sz="2800" b="0" i="0">
                <a:solidFill>
                  <a:schemeClr val="bg1"/>
                </a:solidFill>
                <a:latin typeface="Poppins Light" pitchFamily="2" charset="77"/>
                <a:cs typeface="Poppins Light" pitchFamily="2" charset="77"/>
              </a:defRPr>
            </a:lvl2pPr>
            <a:lvl3pPr>
              <a:lnSpc>
                <a:spcPct val="100000"/>
              </a:lnSpc>
              <a:defRPr sz="2800" b="0" i="0">
                <a:solidFill>
                  <a:schemeClr val="bg1"/>
                </a:solidFill>
                <a:latin typeface="Poppins Light" pitchFamily="2" charset="77"/>
                <a:cs typeface="Poppins Light" pitchFamily="2" charset="77"/>
              </a:defRPr>
            </a:lvl3pPr>
            <a:lvl4pPr>
              <a:lnSpc>
                <a:spcPct val="100000"/>
              </a:lnSpc>
              <a:defRPr sz="2800" b="0" i="0">
                <a:solidFill>
                  <a:schemeClr val="bg1"/>
                </a:solidFill>
                <a:latin typeface="Poppins Light" pitchFamily="2" charset="77"/>
                <a:cs typeface="Poppins Light" pitchFamily="2" charset="77"/>
              </a:defRPr>
            </a:lvl4pPr>
            <a:lvl5pPr>
              <a:lnSpc>
                <a:spcPct val="100000"/>
              </a:lnSpc>
              <a:defRPr sz="2800" b="0" i="0">
                <a:solidFill>
                  <a:schemeClr val="bg1"/>
                </a:solidFill>
                <a:latin typeface="Poppins Light" pitchFamily="2" charset="77"/>
                <a:cs typeface="Poppins Light" pitchFamily="2" charset="77"/>
              </a:defRPr>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grpSp>
        <p:nvGrpSpPr>
          <p:cNvPr id="8" name="Group 2">
            <a:extLst>
              <a:ext uri="{FF2B5EF4-FFF2-40B4-BE49-F238E27FC236}">
                <a16:creationId xmlns:a16="http://schemas.microsoft.com/office/drawing/2014/main" id="{240841F2-E156-7087-C5E5-65CFD62F7B23}"/>
              </a:ext>
            </a:extLst>
          </p:cNvPr>
          <p:cNvGrpSpPr/>
          <p:nvPr userDrawn="1"/>
        </p:nvGrpSpPr>
        <p:grpSpPr>
          <a:xfrm>
            <a:off x="10036618" y="0"/>
            <a:ext cx="8251382" cy="10364563"/>
            <a:chOff x="0" y="0"/>
            <a:chExt cx="11001842" cy="13819417"/>
          </a:xfrm>
        </p:grpSpPr>
        <p:pic>
          <p:nvPicPr>
            <p:cNvPr id="9" name="Picture 3">
              <a:extLst>
                <a:ext uri="{FF2B5EF4-FFF2-40B4-BE49-F238E27FC236}">
                  <a16:creationId xmlns:a16="http://schemas.microsoft.com/office/drawing/2014/main" id="{AE00EE06-6848-ACF3-C5A9-593CF19C0EE6}"/>
                </a:ext>
              </a:extLst>
            </p:cNvPr>
            <p:cNvPicPr>
              <a:picLocks noChangeAspect="1"/>
            </p:cNvPicPr>
            <p:nvPr/>
          </p:nvPicPr>
          <p:blipFill>
            <a:blip r:embed="rId2" cstate="screen">
              <a:alphaModFix amt="5000"/>
              <a:extLst>
                <a:ext uri="{28A0092B-C50C-407E-A947-70E740481C1C}">
                  <a14:useLocalDpi xmlns:a14="http://schemas.microsoft.com/office/drawing/2010/main"/>
                </a:ext>
              </a:extLst>
            </a:blip>
            <a:srcRect l="10194" r="10194"/>
            <a:stretch>
              <a:fillRect/>
            </a:stretch>
          </p:blipFill>
          <p:spPr>
            <a:xfrm>
              <a:off x="0" y="0"/>
              <a:ext cx="11001842" cy="13819417"/>
            </a:xfrm>
            <a:prstGeom prst="rect">
              <a:avLst/>
            </a:prstGeom>
          </p:spPr>
        </p:pic>
      </p:grpSp>
      <p:sp>
        <p:nvSpPr>
          <p:cNvPr id="10" name="ZoneTexte 9">
            <a:extLst>
              <a:ext uri="{FF2B5EF4-FFF2-40B4-BE49-F238E27FC236}">
                <a16:creationId xmlns:a16="http://schemas.microsoft.com/office/drawing/2014/main" id="{D01408C3-EE6B-65AE-8C0F-A04C9FF29190}"/>
              </a:ext>
            </a:extLst>
          </p:cNvPr>
          <p:cNvSpPr txBox="1"/>
          <p:nvPr userDrawn="1"/>
        </p:nvSpPr>
        <p:spPr>
          <a:xfrm>
            <a:off x="152400" y="9803368"/>
            <a:ext cx="6019800" cy="369332"/>
          </a:xfrm>
          <a:prstGeom prst="rect">
            <a:avLst/>
          </a:prstGeom>
          <a:noFill/>
        </p:spPr>
        <p:txBody>
          <a:bodyPr wrap="square" rtlCol="0">
            <a:spAutoFit/>
          </a:bodyPr>
          <a:lstStyle/>
          <a:p>
            <a:pPr algn="l"/>
            <a:r>
              <a:rPr lang="fr-FR" err="1">
                <a:solidFill>
                  <a:schemeClr val="bg1"/>
                </a:solidFill>
                <a:latin typeface="Poppins" pitchFamily="2" charset="77"/>
                <a:cs typeface="Poppins" pitchFamily="2" charset="77"/>
              </a:rPr>
              <a:t>Comprehensive</a:t>
            </a:r>
            <a:r>
              <a:rPr lang="fr-FR">
                <a:solidFill>
                  <a:schemeClr val="bg1"/>
                </a:solidFill>
                <a:latin typeface="Poppins" pitchFamily="2" charset="77"/>
                <a:cs typeface="Poppins" pitchFamily="2" charset="77"/>
              </a:rPr>
              <a:t> Training 2022</a:t>
            </a:r>
          </a:p>
        </p:txBody>
      </p:sp>
      <p:cxnSp>
        <p:nvCxnSpPr>
          <p:cNvPr id="11" name="Connecteur droit 10">
            <a:extLst>
              <a:ext uri="{FF2B5EF4-FFF2-40B4-BE49-F238E27FC236}">
                <a16:creationId xmlns:a16="http://schemas.microsoft.com/office/drawing/2014/main" id="{F23883E3-AFF2-3F0D-FE24-5D37432AA8B8}"/>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75076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1257300" y="547688"/>
            <a:ext cx="15773400" cy="1989137"/>
          </a:xfrm>
          <a:prstGeom prst="rect">
            <a:avLst/>
          </a:prstGeom>
        </p:spPr>
        <p:txBody>
          <a:bodyPr/>
          <a:lstStyle>
            <a:lvl1pPr>
              <a:defRPr sz="4600" b="1" i="0">
                <a:solidFill>
                  <a:schemeClr val="bg1"/>
                </a:solidFill>
                <a:latin typeface="Poppins" pitchFamily="2" charset="77"/>
                <a:cs typeface="Poppins" pitchFamily="2" charset="77"/>
              </a:defRPr>
            </a:lvl1pPr>
          </a:lstStyle>
          <a:p>
            <a:r>
              <a:rPr lang="fr-FR"/>
              <a:t>Modifiez le style du titre</a:t>
            </a: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userDrawn="1">
            <p:extLst>
              <p:ext uri="{D42A27DB-BD31-4B8C-83A1-F6EECF244321}">
                <p14:modId xmlns:p14="http://schemas.microsoft.com/office/powerpoint/2010/main" val="311784454"/>
              </p:ext>
            </p:extLst>
          </p:nvPr>
        </p:nvGraphicFramePr>
        <p:xfrm>
          <a:off x="1277620" y="3314699"/>
          <a:ext cx="9466581" cy="5410192"/>
        </p:xfrm>
        <a:graphic>
          <a:graphicData uri="http://schemas.openxmlformats.org/drawingml/2006/table">
            <a:tbl>
              <a:tblPr/>
              <a:tblGrid>
                <a:gridCol w="3155527">
                  <a:extLst>
                    <a:ext uri="{9D8B030D-6E8A-4147-A177-3AD203B41FA5}">
                      <a16:colId xmlns:a16="http://schemas.microsoft.com/office/drawing/2014/main" val="20000"/>
                    </a:ext>
                  </a:extLst>
                </a:gridCol>
                <a:gridCol w="3155527">
                  <a:extLst>
                    <a:ext uri="{9D8B030D-6E8A-4147-A177-3AD203B41FA5}">
                      <a16:colId xmlns:a16="http://schemas.microsoft.com/office/drawing/2014/main" val="20001"/>
                    </a:ext>
                  </a:extLst>
                </a:gridCol>
                <a:gridCol w="3155527">
                  <a:extLst>
                    <a:ext uri="{9D8B030D-6E8A-4147-A177-3AD203B41FA5}">
                      <a16:colId xmlns:a16="http://schemas.microsoft.com/office/drawing/2014/main" val="20002"/>
                    </a:ext>
                  </a:extLst>
                </a:gridCol>
              </a:tblGrid>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userDrawn="1"/>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49739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lide 12">
    <p:bg>
      <p:bgPr>
        <a:solidFill>
          <a:srgbClr val="0B81D5"/>
        </a:solidFill>
        <a:effectLst/>
      </p:bgPr>
    </p:bg>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E78E7117-4A1C-F4A2-EB4A-6283B155A099}"/>
              </a:ext>
            </a:extLst>
          </p:cNvPr>
          <p:cNvSpPr>
            <a:spLocks noGrp="1"/>
          </p:cNvSpPr>
          <p:nvPr>
            <p:ph type="title"/>
          </p:nvPr>
        </p:nvSpPr>
        <p:spPr>
          <a:xfrm>
            <a:off x="1257300" y="3467100"/>
            <a:ext cx="15773400" cy="1989137"/>
          </a:xfrm>
          <a:prstGeom prst="rect">
            <a:avLst/>
          </a:prstGeom>
        </p:spPr>
        <p:txBody>
          <a:bodyPr/>
          <a:lstStyle>
            <a:lvl1pPr>
              <a:defRPr sz="12000" b="1" i="0">
                <a:solidFill>
                  <a:schemeClr val="bg1"/>
                </a:solidFill>
                <a:latin typeface="Poppins ExtraBold" pitchFamily="2" charset="77"/>
                <a:cs typeface="Poppins ExtraBold" pitchFamily="2" charset="77"/>
              </a:defRPr>
            </a:lvl1pPr>
          </a:lstStyle>
          <a:p>
            <a:r>
              <a:rPr lang="fr-FR"/>
              <a:t>Modifiez le style du titre</a:t>
            </a:r>
          </a:p>
        </p:txBody>
      </p:sp>
      <p:sp>
        <p:nvSpPr>
          <p:cNvPr id="10" name="ZoneTexte 9">
            <a:extLst>
              <a:ext uri="{FF2B5EF4-FFF2-40B4-BE49-F238E27FC236}">
                <a16:creationId xmlns:a16="http://schemas.microsoft.com/office/drawing/2014/main" id="{91024A51-4193-8BB3-18C3-A7275B277A5F}"/>
              </a:ext>
            </a:extLst>
          </p:cNvPr>
          <p:cNvSpPr txBox="1"/>
          <p:nvPr userDrawn="1"/>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11" name="Connecteur droit 10">
            <a:extLst>
              <a:ext uri="{FF2B5EF4-FFF2-40B4-BE49-F238E27FC236}">
                <a16:creationId xmlns:a16="http://schemas.microsoft.com/office/drawing/2014/main" id="{6F7FC030-F010-B63C-5B90-9A3FD0605712}"/>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80436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lide 13">
    <p:bg>
      <p:bgPr>
        <a:solidFill>
          <a:srgbClr val="FDD92D"/>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62C4CCC0-C8FF-3E89-EB2A-894261FB92FE}"/>
              </a:ext>
            </a:extLst>
          </p:cNvPr>
          <p:cNvSpPr txBox="1"/>
          <p:nvPr userDrawn="1"/>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77B3945E-3250-1619-AD6C-D3FA26DE97C6}"/>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04218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lide 14">
    <p:bg>
      <p:bgPr>
        <a:solidFill>
          <a:srgbClr val="FC7A1D"/>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086DE16B-331B-EF9B-D63D-78B4178B23B4}"/>
              </a:ext>
            </a:extLst>
          </p:cNvPr>
          <p:cNvSpPr txBox="1"/>
          <p:nvPr userDrawn="1"/>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F0333726-0B94-FE93-A8C7-FFCD9A29A6EE}"/>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62622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lide 15">
    <p:bg>
      <p:bgPr>
        <a:solidFill>
          <a:srgbClr val="2A999B"/>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F4249773-7829-2639-CAD4-53A89902C226}"/>
              </a:ext>
            </a:extLst>
          </p:cNvPr>
          <p:cNvSpPr txBox="1"/>
          <p:nvPr userDrawn="1"/>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EC69D02E-10EE-ED47-32D3-E99071AB4317}"/>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00001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lide 1">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4ACD8893-7198-9DC8-ECD0-58A3C295AD0A}"/>
              </a:ext>
            </a:extLst>
          </p:cNvPr>
          <p:cNvSpPr>
            <a:spLocks noGrp="1"/>
          </p:cNvSpPr>
          <p:nvPr>
            <p:ph type="title" hasCustomPrompt="1"/>
          </p:nvPr>
        </p:nvSpPr>
        <p:spPr>
          <a:xfrm>
            <a:off x="686796" y="903508"/>
            <a:ext cx="12857693" cy="1989137"/>
          </a:xfrm>
          <a:prstGeom prst="rect">
            <a:avLst/>
          </a:prstGeom>
        </p:spPr>
        <p:txBody>
          <a:bodyPr/>
          <a:lstStyle>
            <a:lvl1pPr>
              <a:defRPr sz="6600" b="1" i="0">
                <a:solidFill>
                  <a:srgbClr val="292929"/>
                </a:solidFill>
                <a:latin typeface="Poppins" pitchFamily="2" charset="77"/>
                <a:cs typeface="Poppins" pitchFamily="2" charset="77"/>
              </a:defRPr>
            </a:lvl1pPr>
          </a:lstStyle>
          <a:p>
            <a:r>
              <a:rPr lang="fr-FR" err="1"/>
              <a:t>Title</a:t>
            </a:r>
            <a:r>
              <a:rPr lang="fr-FR"/>
              <a:t> </a:t>
            </a:r>
            <a:r>
              <a:rPr lang="fr-FR" err="1"/>
              <a:t>presentation</a:t>
            </a:r>
            <a:endParaRPr lang="fr-FR"/>
          </a:p>
        </p:txBody>
      </p:sp>
      <p:sp>
        <p:nvSpPr>
          <p:cNvPr id="7" name="Espace réservé du texte 6">
            <a:extLst>
              <a:ext uri="{FF2B5EF4-FFF2-40B4-BE49-F238E27FC236}">
                <a16:creationId xmlns:a16="http://schemas.microsoft.com/office/drawing/2014/main" id="{7C8735EB-6336-D816-4CE2-EF9FE3B411D4}"/>
              </a:ext>
            </a:extLst>
          </p:cNvPr>
          <p:cNvSpPr>
            <a:spLocks noGrp="1"/>
          </p:cNvSpPr>
          <p:nvPr>
            <p:ph type="body" sz="quarter" idx="10" hasCustomPrompt="1"/>
          </p:nvPr>
        </p:nvSpPr>
        <p:spPr>
          <a:xfrm>
            <a:off x="686796" y="4808113"/>
            <a:ext cx="10882519" cy="1447800"/>
          </a:xfrm>
          <a:prstGeom prst="rect">
            <a:avLst/>
          </a:prstGeom>
        </p:spPr>
        <p:txBody>
          <a:bodyPr/>
          <a:lstStyle>
            <a:lvl1pPr marL="0" indent="0">
              <a:buNone/>
              <a:defRPr sz="3200" b="0" i="0" spc="600">
                <a:solidFill>
                  <a:srgbClr val="292929"/>
                </a:solidFill>
                <a:latin typeface="Poppins" pitchFamily="2" charset="77"/>
                <a:cs typeface="Poppins" pitchFamily="2" charset="77"/>
              </a:defRPr>
            </a:lvl1pPr>
            <a:lvl2pPr>
              <a:defRPr sz="6000">
                <a:latin typeface="Poppins" pitchFamily="2" charset="77"/>
                <a:cs typeface="Poppins" pitchFamily="2" charset="77"/>
              </a:defRPr>
            </a:lvl2pPr>
            <a:lvl3pPr>
              <a:defRPr sz="6000">
                <a:latin typeface="Poppins" pitchFamily="2" charset="77"/>
                <a:cs typeface="Poppins" pitchFamily="2" charset="77"/>
              </a:defRPr>
            </a:lvl3pPr>
            <a:lvl4pPr>
              <a:defRPr sz="6000">
                <a:latin typeface="Poppins" pitchFamily="2" charset="77"/>
                <a:cs typeface="Poppins" pitchFamily="2" charset="77"/>
              </a:defRPr>
            </a:lvl4pPr>
            <a:lvl5pPr>
              <a:defRPr sz="6000">
                <a:latin typeface="Poppins" pitchFamily="2" charset="77"/>
                <a:cs typeface="Poppins" pitchFamily="2" charset="77"/>
              </a:defRPr>
            </a:lvl5pPr>
          </a:lstStyle>
          <a:p>
            <a:pPr lvl="0"/>
            <a:r>
              <a:rPr lang="fr-FR"/>
              <a:t>Name</a:t>
            </a:r>
          </a:p>
          <a:p>
            <a:pPr lvl="0"/>
            <a:r>
              <a:rPr lang="fr-FR" b="0"/>
              <a:t>Position</a:t>
            </a:r>
            <a:endParaRPr lang="fr-FR"/>
          </a:p>
        </p:txBody>
      </p:sp>
      <p:grpSp>
        <p:nvGrpSpPr>
          <p:cNvPr id="10" name="Group 3">
            <a:extLst>
              <a:ext uri="{FF2B5EF4-FFF2-40B4-BE49-F238E27FC236}">
                <a16:creationId xmlns:a16="http://schemas.microsoft.com/office/drawing/2014/main" id="{18F90C5E-926A-4DD0-C00C-83311F81680B}"/>
              </a:ext>
            </a:extLst>
          </p:cNvPr>
          <p:cNvGrpSpPr>
            <a:grpSpLocks noChangeAspect="1"/>
          </p:cNvGrpSpPr>
          <p:nvPr userDrawn="1"/>
        </p:nvGrpSpPr>
        <p:grpSpPr>
          <a:xfrm>
            <a:off x="9824704" y="6587112"/>
            <a:ext cx="4302195" cy="3699888"/>
            <a:chOff x="0" y="0"/>
            <a:chExt cx="6350000" cy="5461000"/>
          </a:xfrm>
        </p:grpSpPr>
        <p:sp>
          <p:nvSpPr>
            <p:cNvPr id="11" name="Freeform 4">
              <a:extLst>
                <a:ext uri="{FF2B5EF4-FFF2-40B4-BE49-F238E27FC236}">
                  <a16:creationId xmlns:a16="http://schemas.microsoft.com/office/drawing/2014/main" id="{547DD863-9C53-65BB-0157-2E278C1A45B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12" name="Group 5">
            <a:extLst>
              <a:ext uri="{FF2B5EF4-FFF2-40B4-BE49-F238E27FC236}">
                <a16:creationId xmlns:a16="http://schemas.microsoft.com/office/drawing/2014/main" id="{0C846B09-705C-25BD-E50A-3C5B986D8715}"/>
              </a:ext>
            </a:extLst>
          </p:cNvPr>
          <p:cNvGrpSpPr>
            <a:grpSpLocks noChangeAspect="1"/>
          </p:cNvGrpSpPr>
          <p:nvPr userDrawn="1"/>
        </p:nvGrpSpPr>
        <p:grpSpPr>
          <a:xfrm>
            <a:off x="12177919" y="2232299"/>
            <a:ext cx="4302195" cy="3699888"/>
            <a:chOff x="0" y="0"/>
            <a:chExt cx="6350000" cy="5461000"/>
          </a:xfrm>
        </p:grpSpPr>
        <p:sp>
          <p:nvSpPr>
            <p:cNvPr id="13" name="Freeform 6">
              <a:extLst>
                <a:ext uri="{FF2B5EF4-FFF2-40B4-BE49-F238E27FC236}">
                  <a16:creationId xmlns:a16="http://schemas.microsoft.com/office/drawing/2014/main" id="{3CDD4F5F-364D-8D04-0AC6-98F393532A89}"/>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4" name="Group 7">
            <a:extLst>
              <a:ext uri="{FF2B5EF4-FFF2-40B4-BE49-F238E27FC236}">
                <a16:creationId xmlns:a16="http://schemas.microsoft.com/office/drawing/2014/main" id="{51C88F50-F6D7-3566-F6E7-D03848818253}"/>
              </a:ext>
            </a:extLst>
          </p:cNvPr>
          <p:cNvGrpSpPr>
            <a:grpSpLocks noChangeAspect="1"/>
          </p:cNvGrpSpPr>
          <p:nvPr userDrawn="1"/>
        </p:nvGrpSpPr>
        <p:grpSpPr>
          <a:xfrm>
            <a:off x="14793488" y="-2020392"/>
            <a:ext cx="4302195" cy="3699888"/>
            <a:chOff x="0" y="0"/>
            <a:chExt cx="6350000" cy="5461000"/>
          </a:xfrm>
        </p:grpSpPr>
        <p:sp>
          <p:nvSpPr>
            <p:cNvPr id="15" name="Freeform 8">
              <a:extLst>
                <a:ext uri="{FF2B5EF4-FFF2-40B4-BE49-F238E27FC236}">
                  <a16:creationId xmlns:a16="http://schemas.microsoft.com/office/drawing/2014/main" id="{6928190E-2BFE-B21E-3019-1651EF69AB4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6" name="Group 9">
            <a:extLst>
              <a:ext uri="{FF2B5EF4-FFF2-40B4-BE49-F238E27FC236}">
                <a16:creationId xmlns:a16="http://schemas.microsoft.com/office/drawing/2014/main" id="{91D1A565-5ABE-DADC-7C9B-620587F5B8E0}"/>
              </a:ext>
            </a:extLst>
          </p:cNvPr>
          <p:cNvGrpSpPr>
            <a:grpSpLocks noChangeAspect="1"/>
          </p:cNvGrpSpPr>
          <p:nvPr userDrawn="1"/>
        </p:nvGrpSpPr>
        <p:grpSpPr>
          <a:xfrm>
            <a:off x="12177919" y="6266409"/>
            <a:ext cx="4272388" cy="3699888"/>
            <a:chOff x="0" y="0"/>
            <a:chExt cx="6350000" cy="5499100"/>
          </a:xfrm>
        </p:grpSpPr>
        <p:sp>
          <p:nvSpPr>
            <p:cNvPr id="17" name="Freeform 10">
              <a:extLst>
                <a:ext uri="{FF2B5EF4-FFF2-40B4-BE49-F238E27FC236}">
                  <a16:creationId xmlns:a16="http://schemas.microsoft.com/office/drawing/2014/main" id="{BCB19521-1D71-9BD2-5701-E6ED3667A42A}"/>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8" name="Group 11">
            <a:extLst>
              <a:ext uri="{FF2B5EF4-FFF2-40B4-BE49-F238E27FC236}">
                <a16:creationId xmlns:a16="http://schemas.microsoft.com/office/drawing/2014/main" id="{9DC1A1A6-7515-AA61-DDAB-F95B07DE895A}"/>
              </a:ext>
            </a:extLst>
          </p:cNvPr>
          <p:cNvGrpSpPr>
            <a:grpSpLocks noChangeAspect="1"/>
          </p:cNvGrpSpPr>
          <p:nvPr userDrawn="1"/>
        </p:nvGrpSpPr>
        <p:grpSpPr>
          <a:xfrm>
            <a:off x="14591633" y="2012871"/>
            <a:ext cx="4272388" cy="3699888"/>
            <a:chOff x="0" y="0"/>
            <a:chExt cx="6350000" cy="5499100"/>
          </a:xfrm>
        </p:grpSpPr>
        <p:sp>
          <p:nvSpPr>
            <p:cNvPr id="19" name="Freeform 12">
              <a:extLst>
                <a:ext uri="{FF2B5EF4-FFF2-40B4-BE49-F238E27FC236}">
                  <a16:creationId xmlns:a16="http://schemas.microsoft.com/office/drawing/2014/main" id="{E538D081-22A0-FE41-968B-18510B2B40BF}"/>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sp>
        <p:nvSpPr>
          <p:cNvPr id="20" name="ZoneTexte 19">
            <a:extLst>
              <a:ext uri="{FF2B5EF4-FFF2-40B4-BE49-F238E27FC236}">
                <a16:creationId xmlns:a16="http://schemas.microsoft.com/office/drawing/2014/main" id="{4D9FAD82-4700-EEBB-DF0C-B0FFF8521994}"/>
              </a:ext>
            </a:extLst>
          </p:cNvPr>
          <p:cNvSpPr txBox="1"/>
          <p:nvPr userDrawn="1"/>
        </p:nvSpPr>
        <p:spPr>
          <a:xfrm>
            <a:off x="152400" y="9803368"/>
            <a:ext cx="6019800" cy="369332"/>
          </a:xfrm>
          <a:prstGeom prst="rect">
            <a:avLst/>
          </a:prstGeom>
          <a:noFill/>
        </p:spPr>
        <p:txBody>
          <a:bodyPr wrap="square" rtlCol="0">
            <a:spAutoFit/>
          </a:bodyPr>
          <a:lstStyle/>
          <a:p>
            <a:pPr algn="l"/>
            <a:r>
              <a:rPr lang="fr-FR">
                <a:latin typeface="Poppins" pitchFamily="2" charset="77"/>
                <a:cs typeface="Poppins" pitchFamily="2" charset="77"/>
              </a:rPr>
              <a:t>Comprehensive Training 2022</a:t>
            </a:r>
          </a:p>
        </p:txBody>
      </p:sp>
      <p:cxnSp>
        <p:nvCxnSpPr>
          <p:cNvPr id="21" name="Connecteur droit 20">
            <a:extLst>
              <a:ext uri="{FF2B5EF4-FFF2-40B4-BE49-F238E27FC236}">
                <a16:creationId xmlns:a16="http://schemas.microsoft.com/office/drawing/2014/main" id="{EA7B4556-380B-0066-B69B-4A5245ECFD45}"/>
              </a:ext>
            </a:extLst>
          </p:cNvPr>
          <p:cNvCxnSpPr/>
          <p:nvPr userDrawn="1"/>
        </p:nvCxnSpPr>
        <p:spPr>
          <a:xfrm>
            <a:off x="-762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31740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lide 16">
    <p:bg>
      <p:bgPr>
        <a:solidFill>
          <a:srgbClr val="032B43"/>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2628781-542C-9F56-75E5-5734B283FF86}"/>
              </a:ext>
            </a:extLst>
          </p:cNvPr>
          <p:cNvSpPr txBox="1"/>
          <p:nvPr userDrawn="1"/>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3" name="Connecteur droit 2">
            <a:extLst>
              <a:ext uri="{FF2B5EF4-FFF2-40B4-BE49-F238E27FC236}">
                <a16:creationId xmlns:a16="http://schemas.microsoft.com/office/drawing/2014/main" id="{893CBE26-6BFA-8EAA-053B-D984FBA72D37}"/>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07188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lide 17">
    <p:bg>
      <p:bgPr>
        <a:solidFill>
          <a:srgbClr val="0B81D5"/>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75E1A3A1-851F-BB41-DAB8-E35A550A7220}"/>
              </a:ext>
            </a:extLst>
          </p:cNvPr>
          <p:cNvSpPr txBox="1"/>
          <p:nvPr userDrawn="1"/>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CB195B3F-6D64-5BD4-0B1F-27212A1C1A06}"/>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55690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lide 1">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4ACD8893-7198-9DC8-ECD0-58A3C295AD0A}"/>
              </a:ext>
            </a:extLst>
          </p:cNvPr>
          <p:cNvSpPr>
            <a:spLocks noGrp="1"/>
          </p:cNvSpPr>
          <p:nvPr>
            <p:ph type="title"/>
          </p:nvPr>
        </p:nvSpPr>
        <p:spPr>
          <a:xfrm>
            <a:off x="685800" y="1657555"/>
            <a:ext cx="12857693" cy="1989137"/>
          </a:xfrm>
          <a:prstGeom prst="rect">
            <a:avLst/>
          </a:prstGeom>
        </p:spPr>
        <p:txBody>
          <a:bodyPr/>
          <a:lstStyle>
            <a:lvl1pPr>
              <a:defRPr b="1" i="0">
                <a:solidFill>
                  <a:srgbClr val="292929"/>
                </a:solidFill>
                <a:latin typeface="Poppins" pitchFamily="2" charset="77"/>
                <a:cs typeface="Poppins" pitchFamily="2" charset="77"/>
              </a:defRPr>
            </a:lvl1pPr>
          </a:lstStyle>
          <a:p>
            <a:r>
              <a:rPr lang="en-US"/>
              <a:t>Click to edit Master title style</a:t>
            </a:r>
            <a:endParaRPr lang="fr-FR"/>
          </a:p>
        </p:txBody>
      </p:sp>
      <p:sp>
        <p:nvSpPr>
          <p:cNvPr id="7" name="Espace réservé du texte 6">
            <a:extLst>
              <a:ext uri="{FF2B5EF4-FFF2-40B4-BE49-F238E27FC236}">
                <a16:creationId xmlns:a16="http://schemas.microsoft.com/office/drawing/2014/main" id="{7C8735EB-6336-D816-4CE2-EF9FE3B411D4}"/>
              </a:ext>
            </a:extLst>
          </p:cNvPr>
          <p:cNvSpPr>
            <a:spLocks noGrp="1"/>
          </p:cNvSpPr>
          <p:nvPr>
            <p:ph type="body" sz="quarter" idx="10"/>
          </p:nvPr>
        </p:nvSpPr>
        <p:spPr>
          <a:xfrm>
            <a:off x="686796" y="4808113"/>
            <a:ext cx="10882519" cy="1447800"/>
          </a:xfrm>
          <a:prstGeom prst="rect">
            <a:avLst/>
          </a:prstGeom>
        </p:spPr>
        <p:txBody>
          <a:bodyPr/>
          <a:lstStyle>
            <a:lvl1pPr>
              <a:defRPr sz="4400" b="1" i="0" spc="600">
                <a:solidFill>
                  <a:srgbClr val="292929"/>
                </a:solidFill>
                <a:latin typeface="Poppins" pitchFamily="2" charset="77"/>
                <a:cs typeface="Poppins" pitchFamily="2" charset="77"/>
              </a:defRPr>
            </a:lvl1pPr>
            <a:lvl2pPr>
              <a:defRPr sz="6000">
                <a:latin typeface="Poppins" pitchFamily="2" charset="77"/>
                <a:cs typeface="Poppins" pitchFamily="2" charset="77"/>
              </a:defRPr>
            </a:lvl2pPr>
            <a:lvl3pPr>
              <a:defRPr sz="6000">
                <a:latin typeface="Poppins" pitchFamily="2" charset="77"/>
                <a:cs typeface="Poppins" pitchFamily="2" charset="77"/>
              </a:defRPr>
            </a:lvl3pPr>
            <a:lvl4pPr>
              <a:defRPr sz="6000">
                <a:latin typeface="Poppins" pitchFamily="2" charset="77"/>
                <a:cs typeface="Poppins" pitchFamily="2" charset="77"/>
              </a:defRPr>
            </a:lvl4pPr>
            <a:lvl5pPr>
              <a:defRPr sz="6000">
                <a:latin typeface="Poppins" pitchFamily="2" charset="77"/>
                <a:cs typeface="Poppins" pitchFamily="2" charset="77"/>
              </a:defRPr>
            </a:lvl5pPr>
          </a:lstStyle>
          <a:p>
            <a:pPr lvl="0"/>
            <a:r>
              <a:rPr lang="en-US"/>
              <a:t>Click to edit Master text styles</a:t>
            </a:r>
          </a:p>
        </p:txBody>
      </p:sp>
      <p:sp>
        <p:nvSpPr>
          <p:cNvPr id="9" name="Espace réservé du texte 8">
            <a:extLst>
              <a:ext uri="{FF2B5EF4-FFF2-40B4-BE49-F238E27FC236}">
                <a16:creationId xmlns:a16="http://schemas.microsoft.com/office/drawing/2014/main" id="{44FC6879-36DA-D757-04CF-D3B1AD282E75}"/>
              </a:ext>
            </a:extLst>
          </p:cNvPr>
          <p:cNvSpPr>
            <a:spLocks noGrp="1"/>
          </p:cNvSpPr>
          <p:nvPr>
            <p:ph type="body" sz="quarter" idx="11" hasCustomPrompt="1"/>
          </p:nvPr>
        </p:nvSpPr>
        <p:spPr>
          <a:xfrm>
            <a:off x="690716" y="7417334"/>
            <a:ext cx="8991600" cy="1676400"/>
          </a:xfrm>
          <a:prstGeom prst="rect">
            <a:avLst/>
          </a:prstGeom>
        </p:spPr>
        <p:txBody>
          <a:bodyPr/>
          <a:lstStyle>
            <a:lvl1pPr>
              <a:defRPr sz="3350" b="1" i="0">
                <a:solidFill>
                  <a:srgbClr val="292929"/>
                </a:solidFill>
                <a:latin typeface="Poppins" pitchFamily="2" charset="77"/>
                <a:cs typeface="Poppins" pitchFamily="2" charset="77"/>
              </a:defRPr>
            </a:lvl1pPr>
            <a:lvl2pPr>
              <a:defRPr sz="3350" b="1" i="0">
                <a:solidFill>
                  <a:srgbClr val="292929"/>
                </a:solidFill>
                <a:latin typeface="Poppins" pitchFamily="2" charset="77"/>
                <a:cs typeface="Poppins" pitchFamily="2" charset="77"/>
              </a:defRPr>
            </a:lvl2pPr>
            <a:lvl3pPr>
              <a:defRPr sz="3350" b="1" i="0">
                <a:solidFill>
                  <a:srgbClr val="292929"/>
                </a:solidFill>
                <a:latin typeface="Poppins" pitchFamily="2" charset="77"/>
                <a:cs typeface="Poppins" pitchFamily="2" charset="77"/>
              </a:defRPr>
            </a:lvl3pPr>
            <a:lvl4pPr>
              <a:defRPr sz="3350" b="1" i="0">
                <a:solidFill>
                  <a:srgbClr val="292929"/>
                </a:solidFill>
                <a:latin typeface="Poppins" pitchFamily="2" charset="77"/>
                <a:cs typeface="Poppins" pitchFamily="2" charset="77"/>
              </a:defRPr>
            </a:lvl4pPr>
            <a:lvl5pPr>
              <a:defRPr sz="3350" b="1" i="0">
                <a:solidFill>
                  <a:srgbClr val="292929"/>
                </a:solidFill>
                <a:latin typeface="Poppins" pitchFamily="2" charset="77"/>
                <a:cs typeface="Poppins" pitchFamily="2" charset="77"/>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grpSp>
        <p:nvGrpSpPr>
          <p:cNvPr id="10" name="Group 3">
            <a:extLst>
              <a:ext uri="{FF2B5EF4-FFF2-40B4-BE49-F238E27FC236}">
                <a16:creationId xmlns:a16="http://schemas.microsoft.com/office/drawing/2014/main" id="{18F90C5E-926A-4DD0-C00C-83311F81680B}"/>
              </a:ext>
            </a:extLst>
          </p:cNvPr>
          <p:cNvGrpSpPr>
            <a:grpSpLocks noChangeAspect="1"/>
          </p:cNvGrpSpPr>
          <p:nvPr/>
        </p:nvGrpSpPr>
        <p:grpSpPr>
          <a:xfrm>
            <a:off x="9824704" y="6587112"/>
            <a:ext cx="4302195" cy="3699888"/>
            <a:chOff x="0" y="0"/>
            <a:chExt cx="6350000" cy="5461000"/>
          </a:xfrm>
        </p:grpSpPr>
        <p:sp>
          <p:nvSpPr>
            <p:cNvPr id="11" name="Freeform 4">
              <a:extLst>
                <a:ext uri="{FF2B5EF4-FFF2-40B4-BE49-F238E27FC236}">
                  <a16:creationId xmlns:a16="http://schemas.microsoft.com/office/drawing/2014/main" id="{547DD863-9C53-65BB-0157-2E278C1A45B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12" name="Group 5">
            <a:extLst>
              <a:ext uri="{FF2B5EF4-FFF2-40B4-BE49-F238E27FC236}">
                <a16:creationId xmlns:a16="http://schemas.microsoft.com/office/drawing/2014/main" id="{0C846B09-705C-25BD-E50A-3C5B986D8715}"/>
              </a:ext>
            </a:extLst>
          </p:cNvPr>
          <p:cNvGrpSpPr>
            <a:grpSpLocks noChangeAspect="1"/>
          </p:cNvGrpSpPr>
          <p:nvPr/>
        </p:nvGrpSpPr>
        <p:grpSpPr>
          <a:xfrm>
            <a:off x="12177919" y="2232299"/>
            <a:ext cx="4302195" cy="3699888"/>
            <a:chOff x="0" y="0"/>
            <a:chExt cx="6350000" cy="5461000"/>
          </a:xfrm>
        </p:grpSpPr>
        <p:sp>
          <p:nvSpPr>
            <p:cNvPr id="13" name="Freeform 6">
              <a:extLst>
                <a:ext uri="{FF2B5EF4-FFF2-40B4-BE49-F238E27FC236}">
                  <a16:creationId xmlns:a16="http://schemas.microsoft.com/office/drawing/2014/main" id="{3CDD4F5F-364D-8D04-0AC6-98F393532A89}"/>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4" name="Group 7">
            <a:extLst>
              <a:ext uri="{FF2B5EF4-FFF2-40B4-BE49-F238E27FC236}">
                <a16:creationId xmlns:a16="http://schemas.microsoft.com/office/drawing/2014/main" id="{51C88F50-F6D7-3566-F6E7-D03848818253}"/>
              </a:ext>
            </a:extLst>
          </p:cNvPr>
          <p:cNvGrpSpPr>
            <a:grpSpLocks noChangeAspect="1"/>
          </p:cNvGrpSpPr>
          <p:nvPr/>
        </p:nvGrpSpPr>
        <p:grpSpPr>
          <a:xfrm>
            <a:off x="14793488" y="-2020392"/>
            <a:ext cx="4302195" cy="3699888"/>
            <a:chOff x="0" y="0"/>
            <a:chExt cx="6350000" cy="5461000"/>
          </a:xfrm>
        </p:grpSpPr>
        <p:sp>
          <p:nvSpPr>
            <p:cNvPr id="15" name="Freeform 8">
              <a:extLst>
                <a:ext uri="{FF2B5EF4-FFF2-40B4-BE49-F238E27FC236}">
                  <a16:creationId xmlns:a16="http://schemas.microsoft.com/office/drawing/2014/main" id="{6928190E-2BFE-B21E-3019-1651EF69AB4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6" name="Group 9">
            <a:extLst>
              <a:ext uri="{FF2B5EF4-FFF2-40B4-BE49-F238E27FC236}">
                <a16:creationId xmlns:a16="http://schemas.microsoft.com/office/drawing/2014/main" id="{91D1A565-5ABE-DADC-7C9B-620587F5B8E0}"/>
              </a:ext>
            </a:extLst>
          </p:cNvPr>
          <p:cNvGrpSpPr>
            <a:grpSpLocks noChangeAspect="1"/>
          </p:cNvGrpSpPr>
          <p:nvPr/>
        </p:nvGrpSpPr>
        <p:grpSpPr>
          <a:xfrm>
            <a:off x="12177919" y="6266409"/>
            <a:ext cx="4272388" cy="3699888"/>
            <a:chOff x="0" y="0"/>
            <a:chExt cx="6350000" cy="5499100"/>
          </a:xfrm>
        </p:grpSpPr>
        <p:sp>
          <p:nvSpPr>
            <p:cNvPr id="17" name="Freeform 10">
              <a:extLst>
                <a:ext uri="{FF2B5EF4-FFF2-40B4-BE49-F238E27FC236}">
                  <a16:creationId xmlns:a16="http://schemas.microsoft.com/office/drawing/2014/main" id="{BCB19521-1D71-9BD2-5701-E6ED3667A42A}"/>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8" name="Group 11">
            <a:extLst>
              <a:ext uri="{FF2B5EF4-FFF2-40B4-BE49-F238E27FC236}">
                <a16:creationId xmlns:a16="http://schemas.microsoft.com/office/drawing/2014/main" id="{9DC1A1A6-7515-AA61-DDAB-F95B07DE895A}"/>
              </a:ext>
            </a:extLst>
          </p:cNvPr>
          <p:cNvGrpSpPr>
            <a:grpSpLocks noChangeAspect="1"/>
          </p:cNvGrpSpPr>
          <p:nvPr/>
        </p:nvGrpSpPr>
        <p:grpSpPr>
          <a:xfrm>
            <a:off x="14591633" y="2012871"/>
            <a:ext cx="4272388" cy="3699888"/>
            <a:chOff x="0" y="0"/>
            <a:chExt cx="6350000" cy="5499100"/>
          </a:xfrm>
        </p:grpSpPr>
        <p:sp>
          <p:nvSpPr>
            <p:cNvPr id="19" name="Freeform 12">
              <a:extLst>
                <a:ext uri="{FF2B5EF4-FFF2-40B4-BE49-F238E27FC236}">
                  <a16:creationId xmlns:a16="http://schemas.microsoft.com/office/drawing/2014/main" id="{E538D081-22A0-FE41-968B-18510B2B40BF}"/>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nvGrpSpPr>
          <p:cNvPr id="20" name="Group 3">
            <a:extLst>
              <a:ext uri="{FF2B5EF4-FFF2-40B4-BE49-F238E27FC236}">
                <a16:creationId xmlns:a16="http://schemas.microsoft.com/office/drawing/2014/main" id="{94C248B8-711E-4F29-9A8B-91B97FDD8A38}"/>
              </a:ext>
            </a:extLst>
          </p:cNvPr>
          <p:cNvGrpSpPr>
            <a:grpSpLocks noChangeAspect="1"/>
          </p:cNvGrpSpPr>
          <p:nvPr userDrawn="1"/>
        </p:nvGrpSpPr>
        <p:grpSpPr>
          <a:xfrm>
            <a:off x="9824704" y="6587112"/>
            <a:ext cx="4302195" cy="3699888"/>
            <a:chOff x="0" y="0"/>
            <a:chExt cx="6350000" cy="5461000"/>
          </a:xfrm>
        </p:grpSpPr>
        <p:sp>
          <p:nvSpPr>
            <p:cNvPr id="21" name="Freeform 4">
              <a:extLst>
                <a:ext uri="{FF2B5EF4-FFF2-40B4-BE49-F238E27FC236}">
                  <a16:creationId xmlns:a16="http://schemas.microsoft.com/office/drawing/2014/main" id="{1475B4BF-E2F7-4FC8-9F28-82A77F1662E5}"/>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22" name="Group 5">
            <a:extLst>
              <a:ext uri="{FF2B5EF4-FFF2-40B4-BE49-F238E27FC236}">
                <a16:creationId xmlns:a16="http://schemas.microsoft.com/office/drawing/2014/main" id="{7CEEE077-9DDB-45C8-AB94-04FF2EAE1100}"/>
              </a:ext>
            </a:extLst>
          </p:cNvPr>
          <p:cNvGrpSpPr>
            <a:grpSpLocks noChangeAspect="1"/>
          </p:cNvGrpSpPr>
          <p:nvPr userDrawn="1"/>
        </p:nvGrpSpPr>
        <p:grpSpPr>
          <a:xfrm>
            <a:off x="12177919" y="2232299"/>
            <a:ext cx="4302195" cy="3699888"/>
            <a:chOff x="0" y="0"/>
            <a:chExt cx="6350000" cy="5461000"/>
          </a:xfrm>
        </p:grpSpPr>
        <p:sp>
          <p:nvSpPr>
            <p:cNvPr id="23" name="Freeform 6">
              <a:extLst>
                <a:ext uri="{FF2B5EF4-FFF2-40B4-BE49-F238E27FC236}">
                  <a16:creationId xmlns:a16="http://schemas.microsoft.com/office/drawing/2014/main" id="{DA6F34F3-F16C-4D9E-8361-06E45EDD98B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4" name="Group 7">
            <a:extLst>
              <a:ext uri="{FF2B5EF4-FFF2-40B4-BE49-F238E27FC236}">
                <a16:creationId xmlns:a16="http://schemas.microsoft.com/office/drawing/2014/main" id="{58AC57B2-A670-4601-8846-1A6E2F77905E}"/>
              </a:ext>
            </a:extLst>
          </p:cNvPr>
          <p:cNvGrpSpPr>
            <a:grpSpLocks noChangeAspect="1"/>
          </p:cNvGrpSpPr>
          <p:nvPr userDrawn="1"/>
        </p:nvGrpSpPr>
        <p:grpSpPr>
          <a:xfrm>
            <a:off x="14793488" y="-2020392"/>
            <a:ext cx="4302195" cy="3699888"/>
            <a:chOff x="0" y="0"/>
            <a:chExt cx="6350000" cy="5461000"/>
          </a:xfrm>
        </p:grpSpPr>
        <p:sp>
          <p:nvSpPr>
            <p:cNvPr id="25" name="Freeform 8">
              <a:extLst>
                <a:ext uri="{FF2B5EF4-FFF2-40B4-BE49-F238E27FC236}">
                  <a16:creationId xmlns:a16="http://schemas.microsoft.com/office/drawing/2014/main" id="{10BE1777-38DB-490D-A90D-80EE574B5766}"/>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6" name="Group 9">
            <a:extLst>
              <a:ext uri="{FF2B5EF4-FFF2-40B4-BE49-F238E27FC236}">
                <a16:creationId xmlns:a16="http://schemas.microsoft.com/office/drawing/2014/main" id="{6B38BE04-9723-477F-AA5F-EDDEAB847D07}"/>
              </a:ext>
            </a:extLst>
          </p:cNvPr>
          <p:cNvGrpSpPr>
            <a:grpSpLocks noChangeAspect="1"/>
          </p:cNvGrpSpPr>
          <p:nvPr userDrawn="1"/>
        </p:nvGrpSpPr>
        <p:grpSpPr>
          <a:xfrm>
            <a:off x="12177919" y="6266409"/>
            <a:ext cx="4272388" cy="3699888"/>
            <a:chOff x="0" y="0"/>
            <a:chExt cx="6350000" cy="5499100"/>
          </a:xfrm>
        </p:grpSpPr>
        <p:sp>
          <p:nvSpPr>
            <p:cNvPr id="27" name="Freeform 10">
              <a:extLst>
                <a:ext uri="{FF2B5EF4-FFF2-40B4-BE49-F238E27FC236}">
                  <a16:creationId xmlns:a16="http://schemas.microsoft.com/office/drawing/2014/main" id="{ACA30BA3-DA3F-4063-9A8B-3AAC62C58E68}"/>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8" name="Group 11">
            <a:extLst>
              <a:ext uri="{FF2B5EF4-FFF2-40B4-BE49-F238E27FC236}">
                <a16:creationId xmlns:a16="http://schemas.microsoft.com/office/drawing/2014/main" id="{BF9FAA3E-9C54-432C-BC41-94E75DB4F9F7}"/>
              </a:ext>
            </a:extLst>
          </p:cNvPr>
          <p:cNvGrpSpPr>
            <a:grpSpLocks noChangeAspect="1"/>
          </p:cNvGrpSpPr>
          <p:nvPr userDrawn="1"/>
        </p:nvGrpSpPr>
        <p:grpSpPr>
          <a:xfrm>
            <a:off x="14591633" y="2012871"/>
            <a:ext cx="4272388" cy="3699888"/>
            <a:chOff x="0" y="0"/>
            <a:chExt cx="6350000" cy="5499100"/>
          </a:xfrm>
        </p:grpSpPr>
        <p:sp>
          <p:nvSpPr>
            <p:cNvPr id="29" name="Freeform 12">
              <a:extLst>
                <a:ext uri="{FF2B5EF4-FFF2-40B4-BE49-F238E27FC236}">
                  <a16:creationId xmlns:a16="http://schemas.microsoft.com/office/drawing/2014/main" id="{36FE175F-5D84-4F71-9C7B-B79F2CA31AC3}"/>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spTree>
    <p:extLst>
      <p:ext uri="{BB962C8B-B14F-4D97-AF65-F5344CB8AC3E}">
        <p14:creationId xmlns:p14="http://schemas.microsoft.com/office/powerpoint/2010/main" val="5062592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_Slide 1">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4ACD8893-7198-9DC8-ECD0-58A3C295AD0A}"/>
              </a:ext>
            </a:extLst>
          </p:cNvPr>
          <p:cNvSpPr>
            <a:spLocks noGrp="1"/>
          </p:cNvSpPr>
          <p:nvPr>
            <p:ph type="title" hasCustomPrompt="1"/>
          </p:nvPr>
        </p:nvSpPr>
        <p:spPr>
          <a:xfrm>
            <a:off x="686796" y="903508"/>
            <a:ext cx="12857693" cy="1989137"/>
          </a:xfrm>
          <a:prstGeom prst="rect">
            <a:avLst/>
          </a:prstGeom>
        </p:spPr>
        <p:txBody>
          <a:bodyPr/>
          <a:lstStyle>
            <a:lvl1pPr>
              <a:defRPr sz="6600" b="1" i="0">
                <a:solidFill>
                  <a:srgbClr val="292929"/>
                </a:solidFill>
                <a:latin typeface="Poppins" pitchFamily="2" charset="77"/>
                <a:cs typeface="Poppins" pitchFamily="2" charset="77"/>
              </a:defRPr>
            </a:lvl1pPr>
          </a:lstStyle>
          <a:p>
            <a:r>
              <a:rPr lang="fr-FR" err="1"/>
              <a:t>Title</a:t>
            </a:r>
            <a:r>
              <a:rPr lang="fr-FR"/>
              <a:t> </a:t>
            </a:r>
            <a:r>
              <a:rPr lang="fr-FR" err="1"/>
              <a:t>presentation</a:t>
            </a:r>
            <a:endParaRPr lang="fr-FR"/>
          </a:p>
        </p:txBody>
      </p:sp>
      <p:sp>
        <p:nvSpPr>
          <p:cNvPr id="7" name="Espace réservé du texte 6">
            <a:extLst>
              <a:ext uri="{FF2B5EF4-FFF2-40B4-BE49-F238E27FC236}">
                <a16:creationId xmlns:a16="http://schemas.microsoft.com/office/drawing/2014/main" id="{7C8735EB-6336-D816-4CE2-EF9FE3B411D4}"/>
              </a:ext>
            </a:extLst>
          </p:cNvPr>
          <p:cNvSpPr>
            <a:spLocks noGrp="1"/>
          </p:cNvSpPr>
          <p:nvPr>
            <p:ph type="body" sz="quarter" idx="10" hasCustomPrompt="1"/>
          </p:nvPr>
        </p:nvSpPr>
        <p:spPr>
          <a:xfrm>
            <a:off x="686796" y="4808113"/>
            <a:ext cx="10882519" cy="1447800"/>
          </a:xfrm>
          <a:prstGeom prst="rect">
            <a:avLst/>
          </a:prstGeom>
        </p:spPr>
        <p:txBody>
          <a:bodyPr/>
          <a:lstStyle>
            <a:lvl1pPr marL="0" indent="0">
              <a:buNone/>
              <a:defRPr sz="3200" b="0" i="0" spc="600">
                <a:solidFill>
                  <a:srgbClr val="292929"/>
                </a:solidFill>
                <a:latin typeface="Poppins" pitchFamily="2" charset="77"/>
                <a:cs typeface="Poppins" pitchFamily="2" charset="77"/>
              </a:defRPr>
            </a:lvl1pPr>
            <a:lvl2pPr>
              <a:defRPr sz="6000">
                <a:latin typeface="Poppins" pitchFamily="2" charset="77"/>
                <a:cs typeface="Poppins" pitchFamily="2" charset="77"/>
              </a:defRPr>
            </a:lvl2pPr>
            <a:lvl3pPr>
              <a:defRPr sz="6000">
                <a:latin typeface="Poppins" pitchFamily="2" charset="77"/>
                <a:cs typeface="Poppins" pitchFamily="2" charset="77"/>
              </a:defRPr>
            </a:lvl3pPr>
            <a:lvl4pPr>
              <a:defRPr sz="6000">
                <a:latin typeface="Poppins" pitchFamily="2" charset="77"/>
                <a:cs typeface="Poppins" pitchFamily="2" charset="77"/>
              </a:defRPr>
            </a:lvl4pPr>
            <a:lvl5pPr>
              <a:defRPr sz="6000">
                <a:latin typeface="Poppins" pitchFamily="2" charset="77"/>
                <a:cs typeface="Poppins" pitchFamily="2" charset="77"/>
              </a:defRPr>
            </a:lvl5pPr>
          </a:lstStyle>
          <a:p>
            <a:pPr lvl="0"/>
            <a:r>
              <a:rPr lang="fr-FR"/>
              <a:t>Name</a:t>
            </a:r>
          </a:p>
          <a:p>
            <a:pPr lvl="0"/>
            <a:r>
              <a:rPr lang="fr-FR" b="0"/>
              <a:t>Position</a:t>
            </a:r>
            <a:endParaRPr lang="fr-FR"/>
          </a:p>
        </p:txBody>
      </p:sp>
      <p:grpSp>
        <p:nvGrpSpPr>
          <p:cNvPr id="10" name="Group 3">
            <a:extLst>
              <a:ext uri="{FF2B5EF4-FFF2-40B4-BE49-F238E27FC236}">
                <a16:creationId xmlns:a16="http://schemas.microsoft.com/office/drawing/2014/main" id="{18F90C5E-926A-4DD0-C00C-83311F81680B}"/>
              </a:ext>
            </a:extLst>
          </p:cNvPr>
          <p:cNvGrpSpPr>
            <a:grpSpLocks noChangeAspect="1"/>
          </p:cNvGrpSpPr>
          <p:nvPr/>
        </p:nvGrpSpPr>
        <p:grpSpPr>
          <a:xfrm>
            <a:off x="9824704" y="6587112"/>
            <a:ext cx="4302195" cy="3699888"/>
            <a:chOff x="0" y="0"/>
            <a:chExt cx="6350000" cy="5461000"/>
          </a:xfrm>
        </p:grpSpPr>
        <p:sp>
          <p:nvSpPr>
            <p:cNvPr id="11" name="Freeform 4">
              <a:extLst>
                <a:ext uri="{FF2B5EF4-FFF2-40B4-BE49-F238E27FC236}">
                  <a16:creationId xmlns:a16="http://schemas.microsoft.com/office/drawing/2014/main" id="{547DD863-9C53-65BB-0157-2E278C1A45B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12" name="Group 5">
            <a:extLst>
              <a:ext uri="{FF2B5EF4-FFF2-40B4-BE49-F238E27FC236}">
                <a16:creationId xmlns:a16="http://schemas.microsoft.com/office/drawing/2014/main" id="{0C846B09-705C-25BD-E50A-3C5B986D8715}"/>
              </a:ext>
            </a:extLst>
          </p:cNvPr>
          <p:cNvGrpSpPr>
            <a:grpSpLocks noChangeAspect="1"/>
          </p:cNvGrpSpPr>
          <p:nvPr/>
        </p:nvGrpSpPr>
        <p:grpSpPr>
          <a:xfrm>
            <a:off x="12177919" y="2232299"/>
            <a:ext cx="4302195" cy="3699888"/>
            <a:chOff x="0" y="0"/>
            <a:chExt cx="6350000" cy="5461000"/>
          </a:xfrm>
        </p:grpSpPr>
        <p:sp>
          <p:nvSpPr>
            <p:cNvPr id="13" name="Freeform 6">
              <a:extLst>
                <a:ext uri="{FF2B5EF4-FFF2-40B4-BE49-F238E27FC236}">
                  <a16:creationId xmlns:a16="http://schemas.microsoft.com/office/drawing/2014/main" id="{3CDD4F5F-364D-8D04-0AC6-98F393532A89}"/>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4" name="Group 7">
            <a:extLst>
              <a:ext uri="{FF2B5EF4-FFF2-40B4-BE49-F238E27FC236}">
                <a16:creationId xmlns:a16="http://schemas.microsoft.com/office/drawing/2014/main" id="{51C88F50-F6D7-3566-F6E7-D03848818253}"/>
              </a:ext>
            </a:extLst>
          </p:cNvPr>
          <p:cNvGrpSpPr>
            <a:grpSpLocks noChangeAspect="1"/>
          </p:cNvGrpSpPr>
          <p:nvPr/>
        </p:nvGrpSpPr>
        <p:grpSpPr>
          <a:xfrm>
            <a:off x="14793488" y="-2020392"/>
            <a:ext cx="4302195" cy="3699888"/>
            <a:chOff x="0" y="0"/>
            <a:chExt cx="6350000" cy="5461000"/>
          </a:xfrm>
        </p:grpSpPr>
        <p:sp>
          <p:nvSpPr>
            <p:cNvPr id="15" name="Freeform 8">
              <a:extLst>
                <a:ext uri="{FF2B5EF4-FFF2-40B4-BE49-F238E27FC236}">
                  <a16:creationId xmlns:a16="http://schemas.microsoft.com/office/drawing/2014/main" id="{6928190E-2BFE-B21E-3019-1651EF69AB4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6" name="Group 9">
            <a:extLst>
              <a:ext uri="{FF2B5EF4-FFF2-40B4-BE49-F238E27FC236}">
                <a16:creationId xmlns:a16="http://schemas.microsoft.com/office/drawing/2014/main" id="{91D1A565-5ABE-DADC-7C9B-620587F5B8E0}"/>
              </a:ext>
            </a:extLst>
          </p:cNvPr>
          <p:cNvGrpSpPr>
            <a:grpSpLocks noChangeAspect="1"/>
          </p:cNvGrpSpPr>
          <p:nvPr/>
        </p:nvGrpSpPr>
        <p:grpSpPr>
          <a:xfrm>
            <a:off x="12177919" y="6266409"/>
            <a:ext cx="4272388" cy="3699888"/>
            <a:chOff x="0" y="0"/>
            <a:chExt cx="6350000" cy="5499100"/>
          </a:xfrm>
        </p:grpSpPr>
        <p:sp>
          <p:nvSpPr>
            <p:cNvPr id="17" name="Freeform 10">
              <a:extLst>
                <a:ext uri="{FF2B5EF4-FFF2-40B4-BE49-F238E27FC236}">
                  <a16:creationId xmlns:a16="http://schemas.microsoft.com/office/drawing/2014/main" id="{BCB19521-1D71-9BD2-5701-E6ED3667A42A}"/>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8" name="Group 11">
            <a:extLst>
              <a:ext uri="{FF2B5EF4-FFF2-40B4-BE49-F238E27FC236}">
                <a16:creationId xmlns:a16="http://schemas.microsoft.com/office/drawing/2014/main" id="{9DC1A1A6-7515-AA61-DDAB-F95B07DE895A}"/>
              </a:ext>
            </a:extLst>
          </p:cNvPr>
          <p:cNvGrpSpPr>
            <a:grpSpLocks noChangeAspect="1"/>
          </p:cNvGrpSpPr>
          <p:nvPr/>
        </p:nvGrpSpPr>
        <p:grpSpPr>
          <a:xfrm>
            <a:off x="14591633" y="2012871"/>
            <a:ext cx="4272388" cy="3699888"/>
            <a:chOff x="0" y="0"/>
            <a:chExt cx="6350000" cy="5499100"/>
          </a:xfrm>
        </p:grpSpPr>
        <p:sp>
          <p:nvSpPr>
            <p:cNvPr id="19" name="Freeform 12">
              <a:extLst>
                <a:ext uri="{FF2B5EF4-FFF2-40B4-BE49-F238E27FC236}">
                  <a16:creationId xmlns:a16="http://schemas.microsoft.com/office/drawing/2014/main" id="{E538D081-22A0-FE41-968B-18510B2B40BF}"/>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sp>
        <p:nvSpPr>
          <p:cNvPr id="20" name="ZoneTexte 19">
            <a:extLst>
              <a:ext uri="{FF2B5EF4-FFF2-40B4-BE49-F238E27FC236}">
                <a16:creationId xmlns:a16="http://schemas.microsoft.com/office/drawing/2014/main" id="{4D9FAD82-4700-EEBB-DF0C-B0FFF8521994}"/>
              </a:ext>
            </a:extLst>
          </p:cNvPr>
          <p:cNvSpPr txBox="1"/>
          <p:nvPr/>
        </p:nvSpPr>
        <p:spPr>
          <a:xfrm>
            <a:off x="152400" y="9803368"/>
            <a:ext cx="6019800" cy="369332"/>
          </a:xfrm>
          <a:prstGeom prst="rect">
            <a:avLst/>
          </a:prstGeom>
          <a:noFill/>
        </p:spPr>
        <p:txBody>
          <a:bodyPr wrap="square" rtlCol="0">
            <a:spAutoFit/>
          </a:bodyPr>
          <a:lstStyle/>
          <a:p>
            <a:pPr algn="l"/>
            <a:r>
              <a:rPr lang="fr-FR">
                <a:latin typeface="Poppins" pitchFamily="2" charset="77"/>
                <a:cs typeface="Poppins" pitchFamily="2" charset="77"/>
              </a:rPr>
              <a:t>Comprehensive Training 2022</a:t>
            </a:r>
          </a:p>
        </p:txBody>
      </p:sp>
      <p:cxnSp>
        <p:nvCxnSpPr>
          <p:cNvPr id="21" name="Connecteur droit 20">
            <a:extLst>
              <a:ext uri="{FF2B5EF4-FFF2-40B4-BE49-F238E27FC236}">
                <a16:creationId xmlns:a16="http://schemas.microsoft.com/office/drawing/2014/main" id="{EA7B4556-380B-0066-B69B-4A5245ECFD45}"/>
              </a:ext>
            </a:extLst>
          </p:cNvPr>
          <p:cNvCxnSpPr/>
          <p:nvPr/>
        </p:nvCxnSpPr>
        <p:spPr>
          <a:xfrm>
            <a:off x="-762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2" name="Group 3">
            <a:extLst>
              <a:ext uri="{FF2B5EF4-FFF2-40B4-BE49-F238E27FC236}">
                <a16:creationId xmlns:a16="http://schemas.microsoft.com/office/drawing/2014/main" id="{631480AB-633D-4992-977B-677495F244EE}"/>
              </a:ext>
            </a:extLst>
          </p:cNvPr>
          <p:cNvGrpSpPr>
            <a:grpSpLocks noChangeAspect="1"/>
          </p:cNvGrpSpPr>
          <p:nvPr userDrawn="1"/>
        </p:nvGrpSpPr>
        <p:grpSpPr>
          <a:xfrm>
            <a:off x="9824704" y="6587112"/>
            <a:ext cx="4302195" cy="3699888"/>
            <a:chOff x="0" y="0"/>
            <a:chExt cx="6350000" cy="5461000"/>
          </a:xfrm>
        </p:grpSpPr>
        <p:sp>
          <p:nvSpPr>
            <p:cNvPr id="23" name="Freeform 4">
              <a:extLst>
                <a:ext uri="{FF2B5EF4-FFF2-40B4-BE49-F238E27FC236}">
                  <a16:creationId xmlns:a16="http://schemas.microsoft.com/office/drawing/2014/main" id="{67904455-72C0-496D-89AC-69D6E6B9574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24" name="Group 5">
            <a:extLst>
              <a:ext uri="{FF2B5EF4-FFF2-40B4-BE49-F238E27FC236}">
                <a16:creationId xmlns:a16="http://schemas.microsoft.com/office/drawing/2014/main" id="{CCE2CA93-5252-4ED1-951B-86DF55CE45C1}"/>
              </a:ext>
            </a:extLst>
          </p:cNvPr>
          <p:cNvGrpSpPr>
            <a:grpSpLocks noChangeAspect="1"/>
          </p:cNvGrpSpPr>
          <p:nvPr userDrawn="1"/>
        </p:nvGrpSpPr>
        <p:grpSpPr>
          <a:xfrm>
            <a:off x="12177919" y="2232299"/>
            <a:ext cx="4302195" cy="3699888"/>
            <a:chOff x="0" y="0"/>
            <a:chExt cx="6350000" cy="5461000"/>
          </a:xfrm>
        </p:grpSpPr>
        <p:sp>
          <p:nvSpPr>
            <p:cNvPr id="25" name="Freeform 6">
              <a:extLst>
                <a:ext uri="{FF2B5EF4-FFF2-40B4-BE49-F238E27FC236}">
                  <a16:creationId xmlns:a16="http://schemas.microsoft.com/office/drawing/2014/main" id="{8F085AE8-C321-48EE-9B63-D6FFBD366AAB}"/>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6" name="Group 7">
            <a:extLst>
              <a:ext uri="{FF2B5EF4-FFF2-40B4-BE49-F238E27FC236}">
                <a16:creationId xmlns:a16="http://schemas.microsoft.com/office/drawing/2014/main" id="{EB97EC1A-9200-4D86-924F-31B86FE93FFA}"/>
              </a:ext>
            </a:extLst>
          </p:cNvPr>
          <p:cNvGrpSpPr>
            <a:grpSpLocks noChangeAspect="1"/>
          </p:cNvGrpSpPr>
          <p:nvPr userDrawn="1"/>
        </p:nvGrpSpPr>
        <p:grpSpPr>
          <a:xfrm>
            <a:off x="14793488" y="-2020392"/>
            <a:ext cx="4302195" cy="3699888"/>
            <a:chOff x="0" y="0"/>
            <a:chExt cx="6350000" cy="5461000"/>
          </a:xfrm>
        </p:grpSpPr>
        <p:sp>
          <p:nvSpPr>
            <p:cNvPr id="27" name="Freeform 8">
              <a:extLst>
                <a:ext uri="{FF2B5EF4-FFF2-40B4-BE49-F238E27FC236}">
                  <a16:creationId xmlns:a16="http://schemas.microsoft.com/office/drawing/2014/main" id="{B813B0D9-0BC4-4B97-B5EC-653118AACC2E}"/>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8" name="Group 9">
            <a:extLst>
              <a:ext uri="{FF2B5EF4-FFF2-40B4-BE49-F238E27FC236}">
                <a16:creationId xmlns:a16="http://schemas.microsoft.com/office/drawing/2014/main" id="{00E209D9-3E28-4177-88DC-16BA5FD355B3}"/>
              </a:ext>
            </a:extLst>
          </p:cNvPr>
          <p:cNvGrpSpPr>
            <a:grpSpLocks noChangeAspect="1"/>
          </p:cNvGrpSpPr>
          <p:nvPr userDrawn="1"/>
        </p:nvGrpSpPr>
        <p:grpSpPr>
          <a:xfrm>
            <a:off x="12177919" y="6266409"/>
            <a:ext cx="4272388" cy="3699888"/>
            <a:chOff x="0" y="0"/>
            <a:chExt cx="6350000" cy="5499100"/>
          </a:xfrm>
        </p:grpSpPr>
        <p:sp>
          <p:nvSpPr>
            <p:cNvPr id="29" name="Freeform 10">
              <a:extLst>
                <a:ext uri="{FF2B5EF4-FFF2-40B4-BE49-F238E27FC236}">
                  <a16:creationId xmlns:a16="http://schemas.microsoft.com/office/drawing/2014/main" id="{2E4842A0-8A83-49EC-8CA0-A0946FD8FACC}"/>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30" name="Group 11">
            <a:extLst>
              <a:ext uri="{FF2B5EF4-FFF2-40B4-BE49-F238E27FC236}">
                <a16:creationId xmlns:a16="http://schemas.microsoft.com/office/drawing/2014/main" id="{FE935023-6A54-40A8-9857-667B633B6F4A}"/>
              </a:ext>
            </a:extLst>
          </p:cNvPr>
          <p:cNvGrpSpPr>
            <a:grpSpLocks noChangeAspect="1"/>
          </p:cNvGrpSpPr>
          <p:nvPr userDrawn="1"/>
        </p:nvGrpSpPr>
        <p:grpSpPr>
          <a:xfrm>
            <a:off x="14591633" y="2012871"/>
            <a:ext cx="4272388" cy="3699888"/>
            <a:chOff x="0" y="0"/>
            <a:chExt cx="6350000" cy="5499100"/>
          </a:xfrm>
        </p:grpSpPr>
        <p:sp>
          <p:nvSpPr>
            <p:cNvPr id="31" name="Freeform 12">
              <a:extLst>
                <a:ext uri="{FF2B5EF4-FFF2-40B4-BE49-F238E27FC236}">
                  <a16:creationId xmlns:a16="http://schemas.microsoft.com/office/drawing/2014/main" id="{CC45D424-BDF3-4EFF-BFAB-E13DFEBD873E}"/>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sp>
        <p:nvSpPr>
          <p:cNvPr id="32" name="ZoneTexte 19">
            <a:extLst>
              <a:ext uri="{FF2B5EF4-FFF2-40B4-BE49-F238E27FC236}">
                <a16:creationId xmlns:a16="http://schemas.microsoft.com/office/drawing/2014/main" id="{4C9E7887-F4CE-4A5E-AF2A-4BF21D6660A1}"/>
              </a:ext>
            </a:extLst>
          </p:cNvPr>
          <p:cNvSpPr txBox="1"/>
          <p:nvPr userDrawn="1"/>
        </p:nvSpPr>
        <p:spPr>
          <a:xfrm>
            <a:off x="152400" y="9803368"/>
            <a:ext cx="6019800" cy="369332"/>
          </a:xfrm>
          <a:prstGeom prst="rect">
            <a:avLst/>
          </a:prstGeom>
          <a:noFill/>
        </p:spPr>
        <p:txBody>
          <a:bodyPr wrap="square" rtlCol="0">
            <a:spAutoFit/>
          </a:bodyPr>
          <a:lstStyle/>
          <a:p>
            <a:pPr algn="l"/>
            <a:r>
              <a:rPr lang="fr-FR">
                <a:latin typeface="Poppins" pitchFamily="2" charset="77"/>
                <a:cs typeface="Poppins" pitchFamily="2" charset="77"/>
              </a:rPr>
              <a:t>Comprehensive Training 2022</a:t>
            </a:r>
          </a:p>
        </p:txBody>
      </p:sp>
      <p:cxnSp>
        <p:nvCxnSpPr>
          <p:cNvPr id="33" name="Connecteur droit 20">
            <a:extLst>
              <a:ext uri="{FF2B5EF4-FFF2-40B4-BE49-F238E27FC236}">
                <a16:creationId xmlns:a16="http://schemas.microsoft.com/office/drawing/2014/main" id="{78D820CE-393A-4203-963A-1934211CB23D}"/>
              </a:ext>
            </a:extLst>
          </p:cNvPr>
          <p:cNvCxnSpPr/>
          <p:nvPr userDrawn="1"/>
        </p:nvCxnSpPr>
        <p:spPr>
          <a:xfrm>
            <a:off x="-762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2055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1_Slide 5">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787EFD-E633-729D-1E35-6149E1667DB0}"/>
              </a:ext>
            </a:extLst>
          </p:cNvPr>
          <p:cNvSpPr>
            <a:spLocks noGrp="1"/>
          </p:cNvSpPr>
          <p:nvPr>
            <p:ph type="title"/>
          </p:nvPr>
        </p:nvSpPr>
        <p:spPr>
          <a:xfrm>
            <a:off x="762000" y="547689"/>
            <a:ext cx="15773400" cy="1166812"/>
          </a:xfrm>
          <a:prstGeom prst="rect">
            <a:avLst/>
          </a:prstGeom>
        </p:spPr>
        <p:txBody>
          <a:bodyPr/>
          <a:lstStyle>
            <a:lvl1pPr>
              <a:defRPr sz="7100" b="1" i="0">
                <a:solidFill>
                  <a:srgbClr val="292929"/>
                </a:solidFill>
                <a:latin typeface="Poppins" pitchFamily="2" charset="77"/>
                <a:cs typeface="Poppins" pitchFamily="2" charset="77"/>
              </a:defRPr>
            </a:lvl1pPr>
          </a:lstStyle>
          <a:p>
            <a:r>
              <a:rPr lang="en-US"/>
              <a:t>Click to edit Master title style</a:t>
            </a:r>
            <a:endParaRPr lang="fr-FR"/>
          </a:p>
        </p:txBody>
      </p:sp>
      <p:sp>
        <p:nvSpPr>
          <p:cNvPr id="3" name="Espace réservé du contenu 2">
            <a:extLst>
              <a:ext uri="{FF2B5EF4-FFF2-40B4-BE49-F238E27FC236}">
                <a16:creationId xmlns:a16="http://schemas.microsoft.com/office/drawing/2014/main" id="{4AFD430C-9AAD-447B-22C6-F29FCA3A12BF}"/>
              </a:ext>
            </a:extLst>
          </p:cNvPr>
          <p:cNvSpPr>
            <a:spLocks noGrp="1"/>
          </p:cNvSpPr>
          <p:nvPr>
            <p:ph sz="half" idx="1"/>
          </p:nvPr>
        </p:nvSpPr>
        <p:spPr>
          <a:xfrm>
            <a:off x="762000" y="2095503"/>
            <a:ext cx="15773400" cy="7170735"/>
          </a:xfrm>
          <a:prstGeom prst="rect">
            <a:avLst/>
          </a:prstGeom>
        </p:spPr>
        <p:txBody>
          <a:bodyPr/>
          <a:lstStyle>
            <a:lvl1pPr>
              <a:defRPr sz="3200" b="0" i="0">
                <a:solidFill>
                  <a:srgbClr val="292929"/>
                </a:solidFill>
                <a:latin typeface="Poppins Light" pitchFamily="2" charset="77"/>
                <a:cs typeface="Poppins Light" pitchFamily="2" charset="77"/>
              </a:defRPr>
            </a:lvl1pPr>
            <a:lvl2pPr marL="6858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2pPr>
            <a:lvl3pPr marL="11430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3pPr>
            <a:lvl4pPr marL="16002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4pPr>
            <a:lvl5pPr marL="20574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grpSp>
        <p:nvGrpSpPr>
          <p:cNvPr id="5" name="Groupe 4">
            <a:extLst>
              <a:ext uri="{FF2B5EF4-FFF2-40B4-BE49-F238E27FC236}">
                <a16:creationId xmlns:a16="http://schemas.microsoft.com/office/drawing/2014/main" id="{9F8EBCD7-713D-B97F-5B2C-306011DBFE3E}"/>
              </a:ext>
            </a:extLst>
          </p:cNvPr>
          <p:cNvGrpSpPr/>
          <p:nvPr/>
        </p:nvGrpSpPr>
        <p:grpSpPr>
          <a:xfrm>
            <a:off x="16459200" y="7075795"/>
            <a:ext cx="2438399" cy="3277692"/>
            <a:chOff x="9824704" y="-2020392"/>
            <a:chExt cx="9270979" cy="12307392"/>
          </a:xfrm>
        </p:grpSpPr>
        <p:grpSp>
          <p:nvGrpSpPr>
            <p:cNvPr id="30" name="Group 3">
              <a:extLst>
                <a:ext uri="{FF2B5EF4-FFF2-40B4-BE49-F238E27FC236}">
                  <a16:creationId xmlns:a16="http://schemas.microsoft.com/office/drawing/2014/main" id="{25F460FF-3750-6AC9-FC05-BD2523B1BFAD}"/>
                </a:ext>
              </a:extLst>
            </p:cNvPr>
            <p:cNvGrpSpPr>
              <a:grpSpLocks noChangeAspect="1"/>
            </p:cNvGrpSpPr>
            <p:nvPr/>
          </p:nvGrpSpPr>
          <p:grpSpPr>
            <a:xfrm>
              <a:off x="9824704" y="6587112"/>
              <a:ext cx="4302195" cy="3699888"/>
              <a:chOff x="0" y="0"/>
              <a:chExt cx="6350000" cy="5461000"/>
            </a:xfrm>
          </p:grpSpPr>
          <p:sp>
            <p:nvSpPr>
              <p:cNvPr id="31" name="Freeform 4">
                <a:extLst>
                  <a:ext uri="{FF2B5EF4-FFF2-40B4-BE49-F238E27FC236}">
                    <a16:creationId xmlns:a16="http://schemas.microsoft.com/office/drawing/2014/main" id="{B6030F0A-B6E1-FF59-D8E0-12F98827827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32" name="Group 5">
              <a:extLst>
                <a:ext uri="{FF2B5EF4-FFF2-40B4-BE49-F238E27FC236}">
                  <a16:creationId xmlns:a16="http://schemas.microsoft.com/office/drawing/2014/main" id="{78911277-E3B1-38B2-2414-2D89011E23E7}"/>
                </a:ext>
              </a:extLst>
            </p:cNvPr>
            <p:cNvGrpSpPr>
              <a:grpSpLocks noChangeAspect="1"/>
            </p:cNvGrpSpPr>
            <p:nvPr/>
          </p:nvGrpSpPr>
          <p:grpSpPr>
            <a:xfrm>
              <a:off x="12177919" y="2232299"/>
              <a:ext cx="4302195" cy="3699888"/>
              <a:chOff x="0" y="0"/>
              <a:chExt cx="6350000" cy="5461000"/>
            </a:xfrm>
          </p:grpSpPr>
          <p:sp>
            <p:nvSpPr>
              <p:cNvPr id="33" name="Freeform 6">
                <a:extLst>
                  <a:ext uri="{FF2B5EF4-FFF2-40B4-BE49-F238E27FC236}">
                    <a16:creationId xmlns:a16="http://schemas.microsoft.com/office/drawing/2014/main" id="{EFCF59DB-6C9A-31EA-22E7-6F45A4C6E353}"/>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34" name="Group 7">
              <a:extLst>
                <a:ext uri="{FF2B5EF4-FFF2-40B4-BE49-F238E27FC236}">
                  <a16:creationId xmlns:a16="http://schemas.microsoft.com/office/drawing/2014/main" id="{0235F194-A942-E43B-506F-9AD7A3D2EE64}"/>
                </a:ext>
              </a:extLst>
            </p:cNvPr>
            <p:cNvGrpSpPr>
              <a:grpSpLocks noChangeAspect="1"/>
            </p:cNvGrpSpPr>
            <p:nvPr/>
          </p:nvGrpSpPr>
          <p:grpSpPr>
            <a:xfrm>
              <a:off x="14793488" y="-2020392"/>
              <a:ext cx="4302195" cy="3699888"/>
              <a:chOff x="0" y="0"/>
              <a:chExt cx="6350000" cy="5461000"/>
            </a:xfrm>
          </p:grpSpPr>
          <p:sp>
            <p:nvSpPr>
              <p:cNvPr id="35" name="Freeform 8">
                <a:extLst>
                  <a:ext uri="{FF2B5EF4-FFF2-40B4-BE49-F238E27FC236}">
                    <a16:creationId xmlns:a16="http://schemas.microsoft.com/office/drawing/2014/main" id="{7FC91801-A2F7-BAC7-E9B7-EAA49FB5E5D3}"/>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36" name="Group 9">
              <a:extLst>
                <a:ext uri="{FF2B5EF4-FFF2-40B4-BE49-F238E27FC236}">
                  <a16:creationId xmlns:a16="http://schemas.microsoft.com/office/drawing/2014/main" id="{53CFFC6C-62EB-D13A-B9CA-C9B50BAFF376}"/>
                </a:ext>
              </a:extLst>
            </p:cNvPr>
            <p:cNvGrpSpPr>
              <a:grpSpLocks noChangeAspect="1"/>
            </p:cNvGrpSpPr>
            <p:nvPr/>
          </p:nvGrpSpPr>
          <p:grpSpPr>
            <a:xfrm>
              <a:off x="12177919" y="6266409"/>
              <a:ext cx="4272388" cy="3699888"/>
              <a:chOff x="0" y="0"/>
              <a:chExt cx="6350000" cy="5499100"/>
            </a:xfrm>
          </p:grpSpPr>
          <p:sp>
            <p:nvSpPr>
              <p:cNvPr id="37" name="Freeform 10">
                <a:extLst>
                  <a:ext uri="{FF2B5EF4-FFF2-40B4-BE49-F238E27FC236}">
                    <a16:creationId xmlns:a16="http://schemas.microsoft.com/office/drawing/2014/main" id="{17C9B8C9-1FAA-D3EA-839E-FC3908DDF89A}"/>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38" name="Group 11">
              <a:extLst>
                <a:ext uri="{FF2B5EF4-FFF2-40B4-BE49-F238E27FC236}">
                  <a16:creationId xmlns:a16="http://schemas.microsoft.com/office/drawing/2014/main" id="{DC9A6B05-D900-8154-8E66-72CC7B9FC52A}"/>
                </a:ext>
              </a:extLst>
            </p:cNvPr>
            <p:cNvGrpSpPr>
              <a:grpSpLocks noChangeAspect="1"/>
            </p:cNvGrpSpPr>
            <p:nvPr/>
          </p:nvGrpSpPr>
          <p:grpSpPr>
            <a:xfrm>
              <a:off x="14591633" y="2012871"/>
              <a:ext cx="4272388" cy="3699888"/>
              <a:chOff x="0" y="0"/>
              <a:chExt cx="6350000" cy="5499100"/>
            </a:xfrm>
          </p:grpSpPr>
          <p:sp>
            <p:nvSpPr>
              <p:cNvPr id="39" name="Freeform 12">
                <a:extLst>
                  <a:ext uri="{FF2B5EF4-FFF2-40B4-BE49-F238E27FC236}">
                    <a16:creationId xmlns:a16="http://schemas.microsoft.com/office/drawing/2014/main" id="{B7C877FE-C100-B97D-3FCE-0083D10B6C6C}"/>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17" name="ZoneTexte 16">
            <a:extLst>
              <a:ext uri="{FF2B5EF4-FFF2-40B4-BE49-F238E27FC236}">
                <a16:creationId xmlns:a16="http://schemas.microsoft.com/office/drawing/2014/main" id="{8BB9FFE7-8D5E-8E6C-91D5-32524E698908}"/>
              </a:ext>
            </a:extLst>
          </p:cNvPr>
          <p:cNvSpPr txBox="1"/>
          <p:nvPr/>
        </p:nvSpPr>
        <p:spPr>
          <a:xfrm>
            <a:off x="152400" y="9803368"/>
            <a:ext cx="6019800" cy="369332"/>
          </a:xfrm>
          <a:prstGeom prst="rect">
            <a:avLst/>
          </a:prstGeom>
          <a:noFill/>
        </p:spPr>
        <p:txBody>
          <a:bodyPr wrap="square" rtlCol="0">
            <a:spAutoFit/>
          </a:bodyPr>
          <a:lstStyle/>
          <a:p>
            <a:pPr algn="l"/>
            <a:r>
              <a:rPr lang="fr-FR">
                <a:latin typeface="Poppins" pitchFamily="2" charset="77"/>
                <a:cs typeface="Poppins" pitchFamily="2" charset="77"/>
              </a:rPr>
              <a:t>Comprehensive Training 2022</a:t>
            </a:r>
          </a:p>
        </p:txBody>
      </p:sp>
      <p:cxnSp>
        <p:nvCxnSpPr>
          <p:cNvPr id="18" name="Connecteur droit 17">
            <a:extLst>
              <a:ext uri="{FF2B5EF4-FFF2-40B4-BE49-F238E27FC236}">
                <a16:creationId xmlns:a16="http://schemas.microsoft.com/office/drawing/2014/main" id="{02E42F46-90F5-77E7-6496-B6BF20F94429}"/>
              </a:ext>
            </a:extLst>
          </p:cNvPr>
          <p:cNvCxnSpPr/>
          <p:nvPr/>
        </p:nvCxnSpPr>
        <p:spPr>
          <a:xfrm>
            <a:off x="-762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9" name="Groupe 4">
            <a:extLst>
              <a:ext uri="{FF2B5EF4-FFF2-40B4-BE49-F238E27FC236}">
                <a16:creationId xmlns:a16="http://schemas.microsoft.com/office/drawing/2014/main" id="{0651BF2E-C837-4D28-80A8-56F66580F637}"/>
              </a:ext>
            </a:extLst>
          </p:cNvPr>
          <p:cNvGrpSpPr/>
          <p:nvPr userDrawn="1"/>
        </p:nvGrpSpPr>
        <p:grpSpPr>
          <a:xfrm>
            <a:off x="16459200" y="7075795"/>
            <a:ext cx="2438399" cy="3277692"/>
            <a:chOff x="9824704" y="-2020392"/>
            <a:chExt cx="9270979" cy="12307392"/>
          </a:xfrm>
        </p:grpSpPr>
        <p:grpSp>
          <p:nvGrpSpPr>
            <p:cNvPr id="20" name="Group 3">
              <a:extLst>
                <a:ext uri="{FF2B5EF4-FFF2-40B4-BE49-F238E27FC236}">
                  <a16:creationId xmlns:a16="http://schemas.microsoft.com/office/drawing/2014/main" id="{2CC24288-768F-4272-8149-08AE876EEA83}"/>
                </a:ext>
              </a:extLst>
            </p:cNvPr>
            <p:cNvGrpSpPr>
              <a:grpSpLocks noChangeAspect="1"/>
            </p:cNvGrpSpPr>
            <p:nvPr userDrawn="1"/>
          </p:nvGrpSpPr>
          <p:grpSpPr>
            <a:xfrm>
              <a:off x="9824704" y="6587112"/>
              <a:ext cx="4302195" cy="3699888"/>
              <a:chOff x="0" y="0"/>
              <a:chExt cx="6350000" cy="5461000"/>
            </a:xfrm>
          </p:grpSpPr>
          <p:sp>
            <p:nvSpPr>
              <p:cNvPr id="29" name="Freeform 4">
                <a:extLst>
                  <a:ext uri="{FF2B5EF4-FFF2-40B4-BE49-F238E27FC236}">
                    <a16:creationId xmlns:a16="http://schemas.microsoft.com/office/drawing/2014/main" id="{5232DE0F-5076-4204-896B-66847F63E153}"/>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21" name="Group 5">
              <a:extLst>
                <a:ext uri="{FF2B5EF4-FFF2-40B4-BE49-F238E27FC236}">
                  <a16:creationId xmlns:a16="http://schemas.microsoft.com/office/drawing/2014/main" id="{1B017339-6859-4971-A0FA-B6F94D739D57}"/>
                </a:ext>
              </a:extLst>
            </p:cNvPr>
            <p:cNvGrpSpPr>
              <a:grpSpLocks noChangeAspect="1"/>
            </p:cNvGrpSpPr>
            <p:nvPr userDrawn="1"/>
          </p:nvGrpSpPr>
          <p:grpSpPr>
            <a:xfrm>
              <a:off x="12177919" y="2232299"/>
              <a:ext cx="4302195" cy="3699888"/>
              <a:chOff x="0" y="0"/>
              <a:chExt cx="6350000" cy="5461000"/>
            </a:xfrm>
          </p:grpSpPr>
          <p:sp>
            <p:nvSpPr>
              <p:cNvPr id="28" name="Freeform 6">
                <a:extLst>
                  <a:ext uri="{FF2B5EF4-FFF2-40B4-BE49-F238E27FC236}">
                    <a16:creationId xmlns:a16="http://schemas.microsoft.com/office/drawing/2014/main" id="{77EEFBAE-7522-42C6-942B-46D059CEF8F3}"/>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2" name="Group 7">
              <a:extLst>
                <a:ext uri="{FF2B5EF4-FFF2-40B4-BE49-F238E27FC236}">
                  <a16:creationId xmlns:a16="http://schemas.microsoft.com/office/drawing/2014/main" id="{9FF4110B-DB6C-444D-AEAB-BF3290EDBF94}"/>
                </a:ext>
              </a:extLst>
            </p:cNvPr>
            <p:cNvGrpSpPr>
              <a:grpSpLocks noChangeAspect="1"/>
            </p:cNvGrpSpPr>
            <p:nvPr userDrawn="1"/>
          </p:nvGrpSpPr>
          <p:grpSpPr>
            <a:xfrm>
              <a:off x="14793488" y="-2020392"/>
              <a:ext cx="4302195" cy="3699888"/>
              <a:chOff x="0" y="0"/>
              <a:chExt cx="6350000" cy="5461000"/>
            </a:xfrm>
          </p:grpSpPr>
          <p:sp>
            <p:nvSpPr>
              <p:cNvPr id="27" name="Freeform 8">
                <a:extLst>
                  <a:ext uri="{FF2B5EF4-FFF2-40B4-BE49-F238E27FC236}">
                    <a16:creationId xmlns:a16="http://schemas.microsoft.com/office/drawing/2014/main" id="{C9737E64-A356-48B6-8C02-CFE7E8D69CF6}"/>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3" name="Group 9">
              <a:extLst>
                <a:ext uri="{FF2B5EF4-FFF2-40B4-BE49-F238E27FC236}">
                  <a16:creationId xmlns:a16="http://schemas.microsoft.com/office/drawing/2014/main" id="{532EC4A6-55C1-49DC-BD4D-8DF521775AC4}"/>
                </a:ext>
              </a:extLst>
            </p:cNvPr>
            <p:cNvGrpSpPr>
              <a:grpSpLocks noChangeAspect="1"/>
            </p:cNvGrpSpPr>
            <p:nvPr userDrawn="1"/>
          </p:nvGrpSpPr>
          <p:grpSpPr>
            <a:xfrm>
              <a:off x="12177919" y="6266409"/>
              <a:ext cx="4272388" cy="3699888"/>
              <a:chOff x="0" y="0"/>
              <a:chExt cx="6350000" cy="5499100"/>
            </a:xfrm>
          </p:grpSpPr>
          <p:sp>
            <p:nvSpPr>
              <p:cNvPr id="26" name="Freeform 10">
                <a:extLst>
                  <a:ext uri="{FF2B5EF4-FFF2-40B4-BE49-F238E27FC236}">
                    <a16:creationId xmlns:a16="http://schemas.microsoft.com/office/drawing/2014/main" id="{4F754CB6-5467-4544-9005-37D7B01C8B51}"/>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4" name="Group 11">
              <a:extLst>
                <a:ext uri="{FF2B5EF4-FFF2-40B4-BE49-F238E27FC236}">
                  <a16:creationId xmlns:a16="http://schemas.microsoft.com/office/drawing/2014/main" id="{F845D0E5-4CB7-4A85-98E2-BFC5946E32CC}"/>
                </a:ext>
              </a:extLst>
            </p:cNvPr>
            <p:cNvGrpSpPr>
              <a:grpSpLocks noChangeAspect="1"/>
            </p:cNvGrpSpPr>
            <p:nvPr userDrawn="1"/>
          </p:nvGrpSpPr>
          <p:grpSpPr>
            <a:xfrm>
              <a:off x="14591633" y="2012871"/>
              <a:ext cx="4272388" cy="3699888"/>
              <a:chOff x="0" y="0"/>
              <a:chExt cx="6350000" cy="5499100"/>
            </a:xfrm>
          </p:grpSpPr>
          <p:sp>
            <p:nvSpPr>
              <p:cNvPr id="25" name="Freeform 12">
                <a:extLst>
                  <a:ext uri="{FF2B5EF4-FFF2-40B4-BE49-F238E27FC236}">
                    <a16:creationId xmlns:a16="http://schemas.microsoft.com/office/drawing/2014/main" id="{7A234E7C-3491-416B-9564-48CB6B1E0438}"/>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40" name="ZoneTexte 16">
            <a:extLst>
              <a:ext uri="{FF2B5EF4-FFF2-40B4-BE49-F238E27FC236}">
                <a16:creationId xmlns:a16="http://schemas.microsoft.com/office/drawing/2014/main" id="{A5B3C1EF-25F9-4B0E-86F3-DEE8B5305180}"/>
              </a:ext>
            </a:extLst>
          </p:cNvPr>
          <p:cNvSpPr txBox="1"/>
          <p:nvPr userDrawn="1"/>
        </p:nvSpPr>
        <p:spPr>
          <a:xfrm>
            <a:off x="152400" y="9803368"/>
            <a:ext cx="6019800" cy="369332"/>
          </a:xfrm>
          <a:prstGeom prst="rect">
            <a:avLst/>
          </a:prstGeom>
          <a:noFill/>
        </p:spPr>
        <p:txBody>
          <a:bodyPr wrap="square" rtlCol="0">
            <a:spAutoFit/>
          </a:bodyPr>
          <a:lstStyle/>
          <a:p>
            <a:pPr algn="l"/>
            <a:r>
              <a:rPr lang="fr-FR">
                <a:latin typeface="Poppins" pitchFamily="2" charset="77"/>
                <a:cs typeface="Poppins" pitchFamily="2" charset="77"/>
              </a:rPr>
              <a:t>Comprehensive Training 2022</a:t>
            </a:r>
          </a:p>
        </p:txBody>
      </p:sp>
      <p:cxnSp>
        <p:nvCxnSpPr>
          <p:cNvPr id="41" name="Connecteur droit 17">
            <a:extLst>
              <a:ext uri="{FF2B5EF4-FFF2-40B4-BE49-F238E27FC236}">
                <a16:creationId xmlns:a16="http://schemas.microsoft.com/office/drawing/2014/main" id="{F909C407-53FF-4DFC-99EB-3A8CBC353A9B}"/>
              </a:ext>
            </a:extLst>
          </p:cNvPr>
          <p:cNvCxnSpPr/>
          <p:nvPr userDrawn="1"/>
        </p:nvCxnSpPr>
        <p:spPr>
          <a:xfrm>
            <a:off x="-762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29998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2_Slide 5">
    <p:spTree>
      <p:nvGrpSpPr>
        <p:cNvPr id="1" name=""/>
        <p:cNvGrpSpPr/>
        <p:nvPr/>
      </p:nvGrpSpPr>
      <p:grpSpPr>
        <a:xfrm>
          <a:off x="0" y="0"/>
          <a:ext cx="0" cy="0"/>
          <a:chOff x="0" y="0"/>
          <a:chExt cx="0" cy="0"/>
        </a:xfrm>
      </p:grpSpPr>
      <p:grpSp>
        <p:nvGrpSpPr>
          <p:cNvPr id="17" name="Groupe 16">
            <a:extLst>
              <a:ext uri="{FF2B5EF4-FFF2-40B4-BE49-F238E27FC236}">
                <a16:creationId xmlns:a16="http://schemas.microsoft.com/office/drawing/2014/main" id="{1CAF00C5-F7DA-4755-E96D-64A96C08B39E}"/>
              </a:ext>
            </a:extLst>
          </p:cNvPr>
          <p:cNvGrpSpPr/>
          <p:nvPr/>
        </p:nvGrpSpPr>
        <p:grpSpPr>
          <a:xfrm rot="3608892">
            <a:off x="6256109" y="9131569"/>
            <a:ext cx="1076153" cy="1452741"/>
            <a:chOff x="9824704" y="-2020392"/>
            <a:chExt cx="9270979" cy="12307392"/>
          </a:xfrm>
        </p:grpSpPr>
        <p:grpSp>
          <p:nvGrpSpPr>
            <p:cNvPr id="18" name="Group 3">
              <a:extLst>
                <a:ext uri="{FF2B5EF4-FFF2-40B4-BE49-F238E27FC236}">
                  <a16:creationId xmlns:a16="http://schemas.microsoft.com/office/drawing/2014/main" id="{D44535E7-C4DC-78DB-A7A8-6270D639D59E}"/>
                </a:ext>
              </a:extLst>
            </p:cNvPr>
            <p:cNvGrpSpPr>
              <a:grpSpLocks noChangeAspect="1"/>
            </p:cNvGrpSpPr>
            <p:nvPr/>
          </p:nvGrpSpPr>
          <p:grpSpPr>
            <a:xfrm>
              <a:off x="9824704" y="6587112"/>
              <a:ext cx="4302195" cy="3699888"/>
              <a:chOff x="0" y="0"/>
              <a:chExt cx="6350000" cy="5461000"/>
            </a:xfrm>
          </p:grpSpPr>
          <p:sp>
            <p:nvSpPr>
              <p:cNvPr id="27" name="Freeform 4">
                <a:extLst>
                  <a:ext uri="{FF2B5EF4-FFF2-40B4-BE49-F238E27FC236}">
                    <a16:creationId xmlns:a16="http://schemas.microsoft.com/office/drawing/2014/main" id="{A37C8411-6E3C-DB79-4F3B-86873DF6054D}"/>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19" name="Group 5">
              <a:extLst>
                <a:ext uri="{FF2B5EF4-FFF2-40B4-BE49-F238E27FC236}">
                  <a16:creationId xmlns:a16="http://schemas.microsoft.com/office/drawing/2014/main" id="{B0CB359F-A173-B531-357E-06D398B7AB1C}"/>
                </a:ext>
              </a:extLst>
            </p:cNvPr>
            <p:cNvGrpSpPr>
              <a:grpSpLocks noChangeAspect="1"/>
            </p:cNvGrpSpPr>
            <p:nvPr/>
          </p:nvGrpSpPr>
          <p:grpSpPr>
            <a:xfrm>
              <a:off x="12177919" y="2232299"/>
              <a:ext cx="4302195" cy="3699888"/>
              <a:chOff x="0" y="0"/>
              <a:chExt cx="6350000" cy="5461000"/>
            </a:xfrm>
          </p:grpSpPr>
          <p:sp>
            <p:nvSpPr>
              <p:cNvPr id="26" name="Freeform 6">
                <a:extLst>
                  <a:ext uri="{FF2B5EF4-FFF2-40B4-BE49-F238E27FC236}">
                    <a16:creationId xmlns:a16="http://schemas.microsoft.com/office/drawing/2014/main" id="{D3A751FA-5239-5689-E97A-22A3E01E423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0" name="Group 7">
              <a:extLst>
                <a:ext uri="{FF2B5EF4-FFF2-40B4-BE49-F238E27FC236}">
                  <a16:creationId xmlns:a16="http://schemas.microsoft.com/office/drawing/2014/main" id="{B4AD2B37-84FA-623C-764F-410A0D79FD05}"/>
                </a:ext>
              </a:extLst>
            </p:cNvPr>
            <p:cNvGrpSpPr>
              <a:grpSpLocks noChangeAspect="1"/>
            </p:cNvGrpSpPr>
            <p:nvPr/>
          </p:nvGrpSpPr>
          <p:grpSpPr>
            <a:xfrm>
              <a:off x="14793488" y="-2020392"/>
              <a:ext cx="4302195" cy="3699888"/>
              <a:chOff x="0" y="0"/>
              <a:chExt cx="6350000" cy="5461000"/>
            </a:xfrm>
          </p:grpSpPr>
          <p:sp>
            <p:nvSpPr>
              <p:cNvPr id="25" name="Freeform 8">
                <a:extLst>
                  <a:ext uri="{FF2B5EF4-FFF2-40B4-BE49-F238E27FC236}">
                    <a16:creationId xmlns:a16="http://schemas.microsoft.com/office/drawing/2014/main" id="{1664A612-F7DB-74A1-5454-42692D5B2B2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1" name="Group 9">
              <a:extLst>
                <a:ext uri="{FF2B5EF4-FFF2-40B4-BE49-F238E27FC236}">
                  <a16:creationId xmlns:a16="http://schemas.microsoft.com/office/drawing/2014/main" id="{F9A50F3A-CC65-9428-CA94-85FC043A5A02}"/>
                </a:ext>
              </a:extLst>
            </p:cNvPr>
            <p:cNvGrpSpPr>
              <a:grpSpLocks noChangeAspect="1"/>
            </p:cNvGrpSpPr>
            <p:nvPr/>
          </p:nvGrpSpPr>
          <p:grpSpPr>
            <a:xfrm>
              <a:off x="12177919" y="6266409"/>
              <a:ext cx="4272388" cy="3699888"/>
              <a:chOff x="0" y="0"/>
              <a:chExt cx="6350000" cy="5499100"/>
            </a:xfrm>
          </p:grpSpPr>
          <p:sp>
            <p:nvSpPr>
              <p:cNvPr id="24" name="Freeform 10">
                <a:extLst>
                  <a:ext uri="{FF2B5EF4-FFF2-40B4-BE49-F238E27FC236}">
                    <a16:creationId xmlns:a16="http://schemas.microsoft.com/office/drawing/2014/main" id="{B8460C0A-E74C-758D-A48E-B995FA25B9A2}"/>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2" name="Group 11">
              <a:extLst>
                <a:ext uri="{FF2B5EF4-FFF2-40B4-BE49-F238E27FC236}">
                  <a16:creationId xmlns:a16="http://schemas.microsoft.com/office/drawing/2014/main" id="{D6838A77-76A0-D0FF-5F1A-4E295F1F4E66}"/>
                </a:ext>
              </a:extLst>
            </p:cNvPr>
            <p:cNvGrpSpPr>
              <a:grpSpLocks noChangeAspect="1"/>
            </p:cNvGrpSpPr>
            <p:nvPr/>
          </p:nvGrpSpPr>
          <p:grpSpPr>
            <a:xfrm>
              <a:off x="14591633" y="2012871"/>
              <a:ext cx="4272388" cy="3699888"/>
              <a:chOff x="0" y="0"/>
              <a:chExt cx="6350000" cy="5499100"/>
            </a:xfrm>
          </p:grpSpPr>
          <p:sp>
            <p:nvSpPr>
              <p:cNvPr id="23" name="Freeform 12">
                <a:extLst>
                  <a:ext uri="{FF2B5EF4-FFF2-40B4-BE49-F238E27FC236}">
                    <a16:creationId xmlns:a16="http://schemas.microsoft.com/office/drawing/2014/main" id="{1A8BC44C-8E16-7A0F-96B8-1BDFC0A0A7B1}"/>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cxnSp>
        <p:nvCxnSpPr>
          <p:cNvPr id="29" name="Connecteur droit 28">
            <a:extLst>
              <a:ext uri="{FF2B5EF4-FFF2-40B4-BE49-F238E27FC236}">
                <a16:creationId xmlns:a16="http://schemas.microsoft.com/office/drawing/2014/main" id="{6256D9B0-C816-675E-C239-53EFB72DE25A}"/>
              </a:ext>
            </a:extLst>
          </p:cNvPr>
          <p:cNvCxnSpPr>
            <a:cxnSpLocks/>
          </p:cNvCxnSpPr>
          <p:nvPr/>
        </p:nvCxnSpPr>
        <p:spPr>
          <a:xfrm>
            <a:off x="-76200" y="9739311"/>
            <a:ext cx="76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itre 1">
            <a:extLst>
              <a:ext uri="{FF2B5EF4-FFF2-40B4-BE49-F238E27FC236}">
                <a16:creationId xmlns:a16="http://schemas.microsoft.com/office/drawing/2014/main" id="{E25F335D-C4FF-B8A9-66BE-917BC7B40018}"/>
              </a:ext>
            </a:extLst>
          </p:cNvPr>
          <p:cNvSpPr>
            <a:spLocks noGrp="1"/>
          </p:cNvSpPr>
          <p:nvPr>
            <p:ph type="title"/>
          </p:nvPr>
        </p:nvSpPr>
        <p:spPr>
          <a:xfrm>
            <a:off x="762000" y="547689"/>
            <a:ext cx="15773400" cy="1166812"/>
          </a:xfrm>
          <a:prstGeom prst="rect">
            <a:avLst/>
          </a:prstGeom>
        </p:spPr>
        <p:txBody>
          <a:bodyPr/>
          <a:lstStyle>
            <a:lvl1pPr>
              <a:defRPr sz="7100" b="1" i="0">
                <a:solidFill>
                  <a:srgbClr val="292929"/>
                </a:solidFill>
                <a:latin typeface="Poppins" pitchFamily="2" charset="77"/>
                <a:cs typeface="Poppins" pitchFamily="2" charset="77"/>
              </a:defRPr>
            </a:lvl1pPr>
          </a:lstStyle>
          <a:p>
            <a:r>
              <a:rPr lang="en-US"/>
              <a:t>Click to edit Master title style</a:t>
            </a:r>
            <a:endParaRPr lang="fr-FR"/>
          </a:p>
        </p:txBody>
      </p:sp>
      <p:sp>
        <p:nvSpPr>
          <p:cNvPr id="31" name="Espace réservé du contenu 2">
            <a:extLst>
              <a:ext uri="{FF2B5EF4-FFF2-40B4-BE49-F238E27FC236}">
                <a16:creationId xmlns:a16="http://schemas.microsoft.com/office/drawing/2014/main" id="{4EAFE968-A7A1-B80F-4139-D9795C9CC134}"/>
              </a:ext>
            </a:extLst>
          </p:cNvPr>
          <p:cNvSpPr>
            <a:spLocks noGrp="1"/>
          </p:cNvSpPr>
          <p:nvPr>
            <p:ph sz="half" idx="1"/>
          </p:nvPr>
        </p:nvSpPr>
        <p:spPr>
          <a:xfrm>
            <a:off x="762000" y="2095503"/>
            <a:ext cx="15773400" cy="7170735"/>
          </a:xfrm>
          <a:prstGeom prst="rect">
            <a:avLst/>
          </a:prstGeom>
        </p:spPr>
        <p:txBody>
          <a:bodyPr/>
          <a:lstStyle>
            <a:lvl1pPr>
              <a:defRPr sz="3200" b="0" i="0">
                <a:solidFill>
                  <a:srgbClr val="292929"/>
                </a:solidFill>
                <a:latin typeface="Poppins Light" pitchFamily="2" charset="77"/>
                <a:cs typeface="Poppins Light" pitchFamily="2" charset="77"/>
              </a:defRPr>
            </a:lvl1pPr>
            <a:lvl2pPr marL="6858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2pPr>
            <a:lvl3pPr marL="11430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3pPr>
            <a:lvl4pPr marL="16002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4pPr>
            <a:lvl5pPr marL="20574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grpSp>
        <p:nvGrpSpPr>
          <p:cNvPr id="32" name="Groupe 16">
            <a:extLst>
              <a:ext uri="{FF2B5EF4-FFF2-40B4-BE49-F238E27FC236}">
                <a16:creationId xmlns:a16="http://schemas.microsoft.com/office/drawing/2014/main" id="{DDBC99AD-1995-4E74-8F75-4E68C6F6D040}"/>
              </a:ext>
            </a:extLst>
          </p:cNvPr>
          <p:cNvGrpSpPr/>
          <p:nvPr userDrawn="1"/>
        </p:nvGrpSpPr>
        <p:grpSpPr>
          <a:xfrm rot="3608892">
            <a:off x="6256109" y="9131569"/>
            <a:ext cx="1076153" cy="1452741"/>
            <a:chOff x="9824704" y="-2020392"/>
            <a:chExt cx="9270979" cy="12307392"/>
          </a:xfrm>
        </p:grpSpPr>
        <p:grpSp>
          <p:nvGrpSpPr>
            <p:cNvPr id="33" name="Group 3">
              <a:extLst>
                <a:ext uri="{FF2B5EF4-FFF2-40B4-BE49-F238E27FC236}">
                  <a16:creationId xmlns:a16="http://schemas.microsoft.com/office/drawing/2014/main" id="{363C9901-FFE8-4F33-871F-3DCD1D0F0DCB}"/>
                </a:ext>
              </a:extLst>
            </p:cNvPr>
            <p:cNvGrpSpPr>
              <a:grpSpLocks noChangeAspect="1"/>
            </p:cNvGrpSpPr>
            <p:nvPr userDrawn="1"/>
          </p:nvGrpSpPr>
          <p:grpSpPr>
            <a:xfrm>
              <a:off x="9824704" y="6587112"/>
              <a:ext cx="4302195" cy="3699888"/>
              <a:chOff x="0" y="0"/>
              <a:chExt cx="6350000" cy="5461000"/>
            </a:xfrm>
          </p:grpSpPr>
          <p:sp>
            <p:nvSpPr>
              <p:cNvPr id="42" name="Freeform 4">
                <a:extLst>
                  <a:ext uri="{FF2B5EF4-FFF2-40B4-BE49-F238E27FC236}">
                    <a16:creationId xmlns:a16="http://schemas.microsoft.com/office/drawing/2014/main" id="{2EED5908-04FC-4DF3-86F3-0645B7BB9C5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34" name="Group 5">
              <a:extLst>
                <a:ext uri="{FF2B5EF4-FFF2-40B4-BE49-F238E27FC236}">
                  <a16:creationId xmlns:a16="http://schemas.microsoft.com/office/drawing/2014/main" id="{9088C53D-33FA-4CDF-A1E1-FF1F9B05D8B5}"/>
                </a:ext>
              </a:extLst>
            </p:cNvPr>
            <p:cNvGrpSpPr>
              <a:grpSpLocks noChangeAspect="1"/>
            </p:cNvGrpSpPr>
            <p:nvPr userDrawn="1"/>
          </p:nvGrpSpPr>
          <p:grpSpPr>
            <a:xfrm>
              <a:off x="12177919" y="2232299"/>
              <a:ext cx="4302195" cy="3699888"/>
              <a:chOff x="0" y="0"/>
              <a:chExt cx="6350000" cy="5461000"/>
            </a:xfrm>
          </p:grpSpPr>
          <p:sp>
            <p:nvSpPr>
              <p:cNvPr id="41" name="Freeform 6">
                <a:extLst>
                  <a:ext uri="{FF2B5EF4-FFF2-40B4-BE49-F238E27FC236}">
                    <a16:creationId xmlns:a16="http://schemas.microsoft.com/office/drawing/2014/main" id="{C490EA88-CEE7-4F6B-8C2E-69056F473FC7}"/>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35" name="Group 7">
              <a:extLst>
                <a:ext uri="{FF2B5EF4-FFF2-40B4-BE49-F238E27FC236}">
                  <a16:creationId xmlns:a16="http://schemas.microsoft.com/office/drawing/2014/main" id="{4F55C277-8891-4896-B2E0-9C6F71D8B06B}"/>
                </a:ext>
              </a:extLst>
            </p:cNvPr>
            <p:cNvGrpSpPr>
              <a:grpSpLocks noChangeAspect="1"/>
            </p:cNvGrpSpPr>
            <p:nvPr userDrawn="1"/>
          </p:nvGrpSpPr>
          <p:grpSpPr>
            <a:xfrm>
              <a:off x="14793488" y="-2020392"/>
              <a:ext cx="4302195" cy="3699888"/>
              <a:chOff x="0" y="0"/>
              <a:chExt cx="6350000" cy="5461000"/>
            </a:xfrm>
          </p:grpSpPr>
          <p:sp>
            <p:nvSpPr>
              <p:cNvPr id="40" name="Freeform 8">
                <a:extLst>
                  <a:ext uri="{FF2B5EF4-FFF2-40B4-BE49-F238E27FC236}">
                    <a16:creationId xmlns:a16="http://schemas.microsoft.com/office/drawing/2014/main" id="{3EEC9A30-442E-41DC-B52F-DB85259E08F9}"/>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36" name="Group 9">
              <a:extLst>
                <a:ext uri="{FF2B5EF4-FFF2-40B4-BE49-F238E27FC236}">
                  <a16:creationId xmlns:a16="http://schemas.microsoft.com/office/drawing/2014/main" id="{1B1BB4CF-10DF-4F1B-B3A8-D80F85C896E9}"/>
                </a:ext>
              </a:extLst>
            </p:cNvPr>
            <p:cNvGrpSpPr>
              <a:grpSpLocks noChangeAspect="1"/>
            </p:cNvGrpSpPr>
            <p:nvPr userDrawn="1"/>
          </p:nvGrpSpPr>
          <p:grpSpPr>
            <a:xfrm>
              <a:off x="12177919" y="6266409"/>
              <a:ext cx="4272388" cy="3699888"/>
              <a:chOff x="0" y="0"/>
              <a:chExt cx="6350000" cy="5499100"/>
            </a:xfrm>
          </p:grpSpPr>
          <p:sp>
            <p:nvSpPr>
              <p:cNvPr id="39" name="Freeform 10">
                <a:extLst>
                  <a:ext uri="{FF2B5EF4-FFF2-40B4-BE49-F238E27FC236}">
                    <a16:creationId xmlns:a16="http://schemas.microsoft.com/office/drawing/2014/main" id="{5C9D3D97-0115-4D83-AD65-64C36F4602D1}"/>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37" name="Group 11">
              <a:extLst>
                <a:ext uri="{FF2B5EF4-FFF2-40B4-BE49-F238E27FC236}">
                  <a16:creationId xmlns:a16="http://schemas.microsoft.com/office/drawing/2014/main" id="{F9963F0B-FBCC-421A-9DCD-BA659BB153F4}"/>
                </a:ext>
              </a:extLst>
            </p:cNvPr>
            <p:cNvGrpSpPr>
              <a:grpSpLocks noChangeAspect="1"/>
            </p:cNvGrpSpPr>
            <p:nvPr userDrawn="1"/>
          </p:nvGrpSpPr>
          <p:grpSpPr>
            <a:xfrm>
              <a:off x="14591633" y="2012871"/>
              <a:ext cx="4272388" cy="3699888"/>
              <a:chOff x="0" y="0"/>
              <a:chExt cx="6350000" cy="5499100"/>
            </a:xfrm>
          </p:grpSpPr>
          <p:sp>
            <p:nvSpPr>
              <p:cNvPr id="38" name="Freeform 12">
                <a:extLst>
                  <a:ext uri="{FF2B5EF4-FFF2-40B4-BE49-F238E27FC236}">
                    <a16:creationId xmlns:a16="http://schemas.microsoft.com/office/drawing/2014/main" id="{C27AE71D-5A27-4435-9B56-6986F0666225}"/>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cxnSp>
        <p:nvCxnSpPr>
          <p:cNvPr id="44" name="Connecteur droit 28">
            <a:extLst>
              <a:ext uri="{FF2B5EF4-FFF2-40B4-BE49-F238E27FC236}">
                <a16:creationId xmlns:a16="http://schemas.microsoft.com/office/drawing/2014/main" id="{7F4E0EC0-65E9-4F4E-BA1F-2DEB0067D951}"/>
              </a:ext>
            </a:extLst>
          </p:cNvPr>
          <p:cNvCxnSpPr>
            <a:cxnSpLocks/>
          </p:cNvCxnSpPr>
          <p:nvPr userDrawn="1"/>
        </p:nvCxnSpPr>
        <p:spPr>
          <a:xfrm>
            <a:off x="-76200" y="9739311"/>
            <a:ext cx="76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ZoneTexte 16">
            <a:extLst>
              <a:ext uri="{FF2B5EF4-FFF2-40B4-BE49-F238E27FC236}">
                <a16:creationId xmlns:a16="http://schemas.microsoft.com/office/drawing/2014/main" id="{A5B3C1EF-25F9-4B0E-86F3-DEE8B5305180}"/>
              </a:ext>
            </a:extLst>
          </p:cNvPr>
          <p:cNvSpPr txBox="1"/>
          <p:nvPr userDrawn="1"/>
        </p:nvSpPr>
        <p:spPr>
          <a:xfrm>
            <a:off x="152400" y="9803368"/>
            <a:ext cx="6019800" cy="369332"/>
          </a:xfrm>
          <a:prstGeom prst="rect">
            <a:avLst/>
          </a:prstGeom>
          <a:noFill/>
        </p:spPr>
        <p:txBody>
          <a:bodyPr wrap="square" rtlCol="0">
            <a:spAutoFit/>
          </a:bodyPr>
          <a:lstStyle/>
          <a:p>
            <a:pPr algn="l"/>
            <a:r>
              <a:rPr lang="fr-FR">
                <a:latin typeface="Poppins" pitchFamily="2" charset="77"/>
                <a:cs typeface="Poppins" pitchFamily="2" charset="77"/>
              </a:rPr>
              <a:t>Comprehensive Training 2022</a:t>
            </a:r>
          </a:p>
        </p:txBody>
      </p:sp>
    </p:spTree>
    <p:extLst>
      <p:ext uri="{BB962C8B-B14F-4D97-AF65-F5344CB8AC3E}">
        <p14:creationId xmlns:p14="http://schemas.microsoft.com/office/powerpoint/2010/main" val="5500260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Slide 3">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F5196DB-ADD8-8377-22BF-115D9D266F21}"/>
              </a:ext>
            </a:extLst>
          </p:cNvPr>
          <p:cNvSpPr>
            <a:spLocks noGrp="1"/>
          </p:cNvSpPr>
          <p:nvPr>
            <p:ph type="title"/>
          </p:nvPr>
        </p:nvSpPr>
        <p:spPr>
          <a:xfrm>
            <a:off x="4571998" y="547689"/>
            <a:ext cx="12858749" cy="709612"/>
          </a:xfrm>
          <a:prstGeom prst="rect">
            <a:avLst/>
          </a:prstGeom>
        </p:spPr>
        <p:txBody>
          <a:bodyPr/>
          <a:lstStyle>
            <a:lvl1pPr>
              <a:defRPr sz="3600" b="1" i="0">
                <a:latin typeface="Poppins ExtraBold" pitchFamily="2" charset="77"/>
                <a:cs typeface="Poppins ExtraBold" pitchFamily="2" charset="77"/>
              </a:defRPr>
            </a:lvl1pPr>
          </a:lstStyle>
          <a:p>
            <a:r>
              <a:rPr lang="en-US"/>
              <a:t>Click to edit Master title style</a:t>
            </a:r>
            <a:endParaRPr lang="fr-FR"/>
          </a:p>
        </p:txBody>
      </p:sp>
      <p:sp>
        <p:nvSpPr>
          <p:cNvPr id="3" name="Espace réservé du contenu 2">
            <a:extLst>
              <a:ext uri="{FF2B5EF4-FFF2-40B4-BE49-F238E27FC236}">
                <a16:creationId xmlns:a16="http://schemas.microsoft.com/office/drawing/2014/main" id="{2BF57EDF-BD9B-6D87-79CC-648270B25440}"/>
              </a:ext>
            </a:extLst>
          </p:cNvPr>
          <p:cNvSpPr>
            <a:spLocks noGrp="1"/>
          </p:cNvSpPr>
          <p:nvPr>
            <p:ph idx="1"/>
          </p:nvPr>
        </p:nvSpPr>
        <p:spPr>
          <a:xfrm>
            <a:off x="4571999" y="1487269"/>
            <a:ext cx="12858750" cy="1033929"/>
          </a:xfrm>
          <a:prstGeom prst="rect">
            <a:avLst/>
          </a:prstGeom>
        </p:spPr>
        <p:txBody>
          <a:bodyPr/>
          <a:lstStyle>
            <a:lvl1pPr algn="ctr">
              <a:defRPr sz="3200" b="0" i="0">
                <a:latin typeface="Poppins Light" pitchFamily="2" charset="77"/>
                <a:cs typeface="Poppins Light" pitchFamily="2" charset="77"/>
              </a:defRPr>
            </a:lvl1pPr>
            <a:lvl2pPr algn="ctr">
              <a:defRPr sz="3200" b="0" i="0">
                <a:latin typeface="Poppins Light" pitchFamily="2" charset="77"/>
                <a:cs typeface="Poppins Light" pitchFamily="2" charset="77"/>
              </a:defRPr>
            </a:lvl2pPr>
            <a:lvl3pPr algn="ctr">
              <a:defRPr sz="3200" b="0" i="0">
                <a:latin typeface="Poppins Light" pitchFamily="2" charset="77"/>
                <a:cs typeface="Poppins Light" pitchFamily="2" charset="77"/>
              </a:defRPr>
            </a:lvl3pPr>
            <a:lvl4pPr algn="ctr">
              <a:defRPr sz="3200" b="0" i="0">
                <a:latin typeface="Poppins Light" pitchFamily="2" charset="77"/>
                <a:cs typeface="Poppins Light" pitchFamily="2" charset="77"/>
              </a:defRPr>
            </a:lvl4pPr>
            <a:lvl5pPr algn="ctr">
              <a:defRPr sz="3200"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grpSp>
        <p:nvGrpSpPr>
          <p:cNvPr id="7" name="Group 2">
            <a:extLst>
              <a:ext uri="{FF2B5EF4-FFF2-40B4-BE49-F238E27FC236}">
                <a16:creationId xmlns:a16="http://schemas.microsoft.com/office/drawing/2014/main" id="{84DF5FD3-368A-EF89-8149-3F8DC30E8ED5}"/>
              </a:ext>
            </a:extLst>
          </p:cNvPr>
          <p:cNvGrpSpPr>
            <a:grpSpLocks noChangeAspect="1"/>
          </p:cNvGrpSpPr>
          <p:nvPr/>
        </p:nvGrpSpPr>
        <p:grpSpPr>
          <a:xfrm>
            <a:off x="55240" y="5904713"/>
            <a:ext cx="2268053" cy="1964031"/>
            <a:chOff x="0" y="0"/>
            <a:chExt cx="4282440" cy="3708400"/>
          </a:xfrm>
        </p:grpSpPr>
        <p:sp>
          <p:nvSpPr>
            <p:cNvPr id="8" name="Freeform 3">
              <a:extLst>
                <a:ext uri="{FF2B5EF4-FFF2-40B4-BE49-F238E27FC236}">
                  <a16:creationId xmlns:a16="http://schemas.microsoft.com/office/drawing/2014/main" id="{207A5AE6-C703-B397-653C-DE3EF72325A6}"/>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9" name="Group 4">
            <a:extLst>
              <a:ext uri="{FF2B5EF4-FFF2-40B4-BE49-F238E27FC236}">
                <a16:creationId xmlns:a16="http://schemas.microsoft.com/office/drawing/2014/main" id="{A853F251-BFD7-6E3B-4AC4-69C2BAE5066C}"/>
              </a:ext>
            </a:extLst>
          </p:cNvPr>
          <p:cNvGrpSpPr>
            <a:grpSpLocks noChangeAspect="1"/>
          </p:cNvGrpSpPr>
          <p:nvPr/>
        </p:nvGrpSpPr>
        <p:grpSpPr>
          <a:xfrm>
            <a:off x="1943616" y="4851713"/>
            <a:ext cx="2268053" cy="1964031"/>
            <a:chOff x="0" y="0"/>
            <a:chExt cx="4282440" cy="3708400"/>
          </a:xfrm>
        </p:grpSpPr>
        <p:sp>
          <p:nvSpPr>
            <p:cNvPr id="10" name="Freeform 5">
              <a:extLst>
                <a:ext uri="{FF2B5EF4-FFF2-40B4-BE49-F238E27FC236}">
                  <a16:creationId xmlns:a16="http://schemas.microsoft.com/office/drawing/2014/main" id="{FB8B3F4F-C0F7-35DA-FF67-8BA5C47ABA23}"/>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1" name="Group 6">
            <a:extLst>
              <a:ext uri="{FF2B5EF4-FFF2-40B4-BE49-F238E27FC236}">
                <a16:creationId xmlns:a16="http://schemas.microsoft.com/office/drawing/2014/main" id="{86531AB7-3B7A-B165-5F15-DB9550187643}"/>
              </a:ext>
            </a:extLst>
          </p:cNvPr>
          <p:cNvGrpSpPr>
            <a:grpSpLocks noChangeAspect="1"/>
          </p:cNvGrpSpPr>
          <p:nvPr/>
        </p:nvGrpSpPr>
        <p:grpSpPr>
          <a:xfrm>
            <a:off x="1943616" y="7033054"/>
            <a:ext cx="2268053" cy="1964031"/>
            <a:chOff x="0" y="0"/>
            <a:chExt cx="4282440" cy="3708400"/>
          </a:xfrm>
        </p:grpSpPr>
        <p:sp>
          <p:nvSpPr>
            <p:cNvPr id="12" name="Freeform 7">
              <a:extLst>
                <a:ext uri="{FF2B5EF4-FFF2-40B4-BE49-F238E27FC236}">
                  <a16:creationId xmlns:a16="http://schemas.microsoft.com/office/drawing/2014/main" id="{D7F4A836-03D3-0478-993C-89ABCD789556}"/>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3" name="Group 8">
            <a:extLst>
              <a:ext uri="{FF2B5EF4-FFF2-40B4-BE49-F238E27FC236}">
                <a16:creationId xmlns:a16="http://schemas.microsoft.com/office/drawing/2014/main" id="{56C60DFD-8387-7A95-BB2D-514C050483D0}"/>
              </a:ext>
            </a:extLst>
          </p:cNvPr>
          <p:cNvGrpSpPr>
            <a:grpSpLocks noChangeAspect="1"/>
          </p:cNvGrpSpPr>
          <p:nvPr/>
        </p:nvGrpSpPr>
        <p:grpSpPr>
          <a:xfrm>
            <a:off x="0" y="8054252"/>
            <a:ext cx="2268053" cy="1964031"/>
            <a:chOff x="0" y="0"/>
            <a:chExt cx="4282440" cy="3708400"/>
          </a:xfrm>
        </p:grpSpPr>
        <p:sp>
          <p:nvSpPr>
            <p:cNvPr id="14" name="Freeform 9">
              <a:extLst>
                <a:ext uri="{FF2B5EF4-FFF2-40B4-BE49-F238E27FC236}">
                  <a16:creationId xmlns:a16="http://schemas.microsoft.com/office/drawing/2014/main" id="{C5983990-1CB7-7E54-7DA1-6FDE8AB0D929}"/>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5" name="Group 10">
            <a:extLst>
              <a:ext uri="{FF2B5EF4-FFF2-40B4-BE49-F238E27FC236}">
                <a16:creationId xmlns:a16="http://schemas.microsoft.com/office/drawing/2014/main" id="{8BE35399-D3C5-0957-DBA2-9D71AE382BE6}"/>
              </a:ext>
            </a:extLst>
          </p:cNvPr>
          <p:cNvGrpSpPr>
            <a:grpSpLocks noChangeAspect="1"/>
          </p:cNvGrpSpPr>
          <p:nvPr/>
        </p:nvGrpSpPr>
        <p:grpSpPr>
          <a:xfrm>
            <a:off x="110480" y="1610167"/>
            <a:ext cx="2268053" cy="1964031"/>
            <a:chOff x="0" y="0"/>
            <a:chExt cx="4282440" cy="3708400"/>
          </a:xfrm>
        </p:grpSpPr>
        <p:sp>
          <p:nvSpPr>
            <p:cNvPr id="16" name="Freeform 11">
              <a:extLst>
                <a:ext uri="{FF2B5EF4-FFF2-40B4-BE49-F238E27FC236}">
                  <a16:creationId xmlns:a16="http://schemas.microsoft.com/office/drawing/2014/main" id="{4DFA1151-F81E-CAB0-3902-18EBA90CB0E1}"/>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6" cstate="screen">
                <a:extLst>
                  <a:ext uri="{28A0092B-C50C-407E-A947-70E740481C1C}">
                    <a14:useLocalDpi xmlns:a14="http://schemas.microsoft.com/office/drawing/2010/main"/>
                  </a:ext>
                </a:extLst>
              </a:blip>
              <a:stretch>
                <a:fillRect/>
              </a:stretch>
            </a:blipFill>
          </p:spPr>
        </p:sp>
      </p:grpSp>
      <p:grpSp>
        <p:nvGrpSpPr>
          <p:cNvPr id="17" name="Group 12">
            <a:extLst>
              <a:ext uri="{FF2B5EF4-FFF2-40B4-BE49-F238E27FC236}">
                <a16:creationId xmlns:a16="http://schemas.microsoft.com/office/drawing/2014/main" id="{8B5B18D7-A00B-0944-F9C9-165806E8EB29}"/>
              </a:ext>
            </a:extLst>
          </p:cNvPr>
          <p:cNvGrpSpPr>
            <a:grpSpLocks noChangeAspect="1"/>
          </p:cNvGrpSpPr>
          <p:nvPr/>
        </p:nvGrpSpPr>
        <p:grpSpPr>
          <a:xfrm>
            <a:off x="1998856" y="557167"/>
            <a:ext cx="2268053" cy="1964031"/>
            <a:chOff x="0" y="0"/>
            <a:chExt cx="4282440" cy="3708400"/>
          </a:xfrm>
        </p:grpSpPr>
        <p:sp>
          <p:nvSpPr>
            <p:cNvPr id="18" name="Freeform 13">
              <a:extLst>
                <a:ext uri="{FF2B5EF4-FFF2-40B4-BE49-F238E27FC236}">
                  <a16:creationId xmlns:a16="http://schemas.microsoft.com/office/drawing/2014/main" id="{EF864D30-926B-0E3B-2003-863ED869D3A9}"/>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7" cstate="screen">
                <a:extLst>
                  <a:ext uri="{28A0092B-C50C-407E-A947-70E740481C1C}">
                    <a14:useLocalDpi xmlns:a14="http://schemas.microsoft.com/office/drawing/2010/main"/>
                  </a:ext>
                </a:extLst>
              </a:blip>
              <a:stretch>
                <a:fillRect/>
              </a:stretch>
            </a:blipFill>
          </p:spPr>
        </p:sp>
      </p:grpSp>
      <p:grpSp>
        <p:nvGrpSpPr>
          <p:cNvPr id="19" name="Group 14">
            <a:extLst>
              <a:ext uri="{FF2B5EF4-FFF2-40B4-BE49-F238E27FC236}">
                <a16:creationId xmlns:a16="http://schemas.microsoft.com/office/drawing/2014/main" id="{BD6A3244-85C0-F294-C04B-C36353346B57}"/>
              </a:ext>
            </a:extLst>
          </p:cNvPr>
          <p:cNvGrpSpPr>
            <a:grpSpLocks noChangeAspect="1"/>
          </p:cNvGrpSpPr>
          <p:nvPr/>
        </p:nvGrpSpPr>
        <p:grpSpPr>
          <a:xfrm>
            <a:off x="1998856" y="2738509"/>
            <a:ext cx="2268053" cy="1964031"/>
            <a:chOff x="0" y="0"/>
            <a:chExt cx="4282440" cy="3708400"/>
          </a:xfrm>
        </p:grpSpPr>
        <p:sp>
          <p:nvSpPr>
            <p:cNvPr id="20" name="Freeform 15">
              <a:extLst>
                <a:ext uri="{FF2B5EF4-FFF2-40B4-BE49-F238E27FC236}">
                  <a16:creationId xmlns:a16="http://schemas.microsoft.com/office/drawing/2014/main" id="{E878B086-DB5D-19E7-CB18-9843868B3EA0}"/>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8" cstate="screen">
                <a:extLst>
                  <a:ext uri="{28A0092B-C50C-407E-A947-70E740481C1C}">
                    <a14:useLocalDpi xmlns:a14="http://schemas.microsoft.com/office/drawing/2010/main"/>
                  </a:ext>
                </a:extLst>
              </a:blip>
              <a:stretch>
                <a:fillRect/>
              </a:stretch>
            </a:blipFill>
          </p:spPr>
        </p:sp>
      </p:grpSp>
      <p:grpSp>
        <p:nvGrpSpPr>
          <p:cNvPr id="21" name="Group 16">
            <a:extLst>
              <a:ext uri="{FF2B5EF4-FFF2-40B4-BE49-F238E27FC236}">
                <a16:creationId xmlns:a16="http://schemas.microsoft.com/office/drawing/2014/main" id="{E2A16322-2149-E9DA-81B4-808B647A7AEA}"/>
              </a:ext>
            </a:extLst>
          </p:cNvPr>
          <p:cNvGrpSpPr>
            <a:grpSpLocks noChangeAspect="1"/>
          </p:cNvGrpSpPr>
          <p:nvPr/>
        </p:nvGrpSpPr>
        <p:grpSpPr>
          <a:xfrm>
            <a:off x="55240" y="3759706"/>
            <a:ext cx="2268053" cy="1964031"/>
            <a:chOff x="0" y="0"/>
            <a:chExt cx="4282440" cy="3708400"/>
          </a:xfrm>
        </p:grpSpPr>
        <p:sp>
          <p:nvSpPr>
            <p:cNvPr id="22" name="Freeform 17">
              <a:extLst>
                <a:ext uri="{FF2B5EF4-FFF2-40B4-BE49-F238E27FC236}">
                  <a16:creationId xmlns:a16="http://schemas.microsoft.com/office/drawing/2014/main" id="{9BD49836-0F4A-6269-46A6-F0152C83FDFC}"/>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9" cstate="screen">
                <a:extLst>
                  <a:ext uri="{28A0092B-C50C-407E-A947-70E740481C1C}">
                    <a14:useLocalDpi xmlns:a14="http://schemas.microsoft.com/office/drawing/2010/main"/>
                  </a:ext>
                </a:extLst>
              </a:blip>
              <a:stretch>
                <a:fillRect/>
              </a:stretch>
            </a:blipFill>
          </p:spPr>
        </p:sp>
      </p:grpSp>
      <p:grpSp>
        <p:nvGrpSpPr>
          <p:cNvPr id="23" name="Group 18">
            <a:extLst>
              <a:ext uri="{FF2B5EF4-FFF2-40B4-BE49-F238E27FC236}">
                <a16:creationId xmlns:a16="http://schemas.microsoft.com/office/drawing/2014/main" id="{B1E73EFC-1911-CEF6-92E0-D7AE6CBCA65F}"/>
              </a:ext>
            </a:extLst>
          </p:cNvPr>
          <p:cNvGrpSpPr>
            <a:grpSpLocks noChangeAspect="1"/>
          </p:cNvGrpSpPr>
          <p:nvPr/>
        </p:nvGrpSpPr>
        <p:grpSpPr>
          <a:xfrm>
            <a:off x="217458" y="-572939"/>
            <a:ext cx="2268053" cy="1964031"/>
            <a:chOff x="0" y="0"/>
            <a:chExt cx="4282440" cy="3708400"/>
          </a:xfrm>
        </p:grpSpPr>
        <p:sp>
          <p:nvSpPr>
            <p:cNvPr id="24" name="Freeform 19">
              <a:extLst>
                <a:ext uri="{FF2B5EF4-FFF2-40B4-BE49-F238E27FC236}">
                  <a16:creationId xmlns:a16="http://schemas.microsoft.com/office/drawing/2014/main" id="{B87AC40F-7DA0-FBCF-F119-B7163596449C}"/>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0" cstate="screen">
                <a:extLst>
                  <a:ext uri="{28A0092B-C50C-407E-A947-70E740481C1C}">
                    <a14:useLocalDpi xmlns:a14="http://schemas.microsoft.com/office/drawing/2010/main"/>
                  </a:ext>
                </a:extLst>
              </a:blip>
              <a:stretch>
                <a:fillRect/>
              </a:stretch>
            </a:blipFill>
          </p:spPr>
        </p:sp>
      </p:grpSp>
      <p:grpSp>
        <p:nvGrpSpPr>
          <p:cNvPr id="25" name="Group 20">
            <a:extLst>
              <a:ext uri="{FF2B5EF4-FFF2-40B4-BE49-F238E27FC236}">
                <a16:creationId xmlns:a16="http://schemas.microsoft.com/office/drawing/2014/main" id="{92A04046-EACC-E004-CD32-CF15D5846798}"/>
              </a:ext>
            </a:extLst>
          </p:cNvPr>
          <p:cNvGrpSpPr>
            <a:grpSpLocks noChangeAspect="1"/>
          </p:cNvGrpSpPr>
          <p:nvPr/>
        </p:nvGrpSpPr>
        <p:grpSpPr>
          <a:xfrm>
            <a:off x="1943616" y="9216161"/>
            <a:ext cx="2268053" cy="1964031"/>
            <a:chOff x="0" y="0"/>
            <a:chExt cx="4282440" cy="3708400"/>
          </a:xfrm>
        </p:grpSpPr>
        <p:sp>
          <p:nvSpPr>
            <p:cNvPr id="26" name="Freeform 21">
              <a:extLst>
                <a:ext uri="{FF2B5EF4-FFF2-40B4-BE49-F238E27FC236}">
                  <a16:creationId xmlns:a16="http://schemas.microsoft.com/office/drawing/2014/main" id="{453A13B7-85A7-BA73-9A6D-2D80ABDB2D5D}"/>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1" cstate="screen">
                <a:extLst>
                  <a:ext uri="{28A0092B-C50C-407E-A947-70E740481C1C}">
                    <a14:useLocalDpi xmlns:a14="http://schemas.microsoft.com/office/drawing/2010/main"/>
                  </a:ext>
                </a:extLst>
              </a:blip>
              <a:stretch>
                <a:fillRect/>
              </a:stretch>
            </a:blipFill>
          </p:spPr>
        </p:sp>
      </p:grpSp>
      <p:sp>
        <p:nvSpPr>
          <p:cNvPr id="28" name="Espace réservé du texte 27">
            <a:extLst>
              <a:ext uri="{FF2B5EF4-FFF2-40B4-BE49-F238E27FC236}">
                <a16:creationId xmlns:a16="http://schemas.microsoft.com/office/drawing/2014/main" id="{BBD52D01-002C-DDB3-BF8F-7E1679FAFE85}"/>
              </a:ext>
            </a:extLst>
          </p:cNvPr>
          <p:cNvSpPr>
            <a:spLocks noGrp="1"/>
          </p:cNvSpPr>
          <p:nvPr>
            <p:ph type="body" sz="quarter" idx="10"/>
          </p:nvPr>
        </p:nvSpPr>
        <p:spPr>
          <a:xfrm>
            <a:off x="4571998" y="3133800"/>
            <a:ext cx="12858751" cy="2725738"/>
          </a:xfrm>
          <a:prstGeom prst="rect">
            <a:avLst/>
          </a:prstGeom>
        </p:spPr>
        <p:txBody>
          <a:bodyPr/>
          <a:lstStyle>
            <a:lvl1pPr>
              <a:defRPr sz="3200" b="1" i="0">
                <a:latin typeface="Poppins" pitchFamily="2" charset="77"/>
                <a:cs typeface="Poppins" pitchFamily="2" charset="77"/>
              </a:defRPr>
            </a:lvl1pPr>
            <a:lvl2pPr>
              <a:defRPr sz="3200" b="0" i="0">
                <a:latin typeface="Poppins Light" pitchFamily="2" charset="77"/>
                <a:cs typeface="Poppins Light" pitchFamily="2" charset="77"/>
              </a:defRPr>
            </a:lvl2pPr>
            <a:lvl3pPr>
              <a:defRPr sz="3200" b="0" i="0">
                <a:latin typeface="Poppins Light" pitchFamily="2" charset="77"/>
                <a:cs typeface="Poppins Light" pitchFamily="2" charset="77"/>
              </a:defRPr>
            </a:lvl3pPr>
            <a:lvl4pPr>
              <a:defRPr sz="3200" b="0" i="0">
                <a:latin typeface="Poppins Light" pitchFamily="2" charset="77"/>
                <a:cs typeface="Poppins Light" pitchFamily="2" charset="77"/>
              </a:defRPr>
            </a:lvl4pPr>
            <a:lvl5pPr>
              <a:defRPr sz="3200"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30" name="Espace réservé du texte 29">
            <a:extLst>
              <a:ext uri="{FF2B5EF4-FFF2-40B4-BE49-F238E27FC236}">
                <a16:creationId xmlns:a16="http://schemas.microsoft.com/office/drawing/2014/main" id="{2BE23FD0-3B31-7AAB-B75F-EA6CE1761D7E}"/>
              </a:ext>
            </a:extLst>
          </p:cNvPr>
          <p:cNvSpPr>
            <a:spLocks noGrp="1"/>
          </p:cNvSpPr>
          <p:nvPr>
            <p:ph type="body" sz="quarter" idx="11"/>
          </p:nvPr>
        </p:nvSpPr>
        <p:spPr>
          <a:xfrm>
            <a:off x="4572000" y="6286500"/>
            <a:ext cx="6229350" cy="3581400"/>
          </a:xfrm>
          <a:prstGeom prst="rect">
            <a:avLst/>
          </a:prstGeom>
        </p:spPr>
        <p:txBody>
          <a:bodyPr/>
          <a:lstStyle>
            <a:lvl1pPr>
              <a:defRPr sz="2000" b="1" i="0">
                <a:latin typeface="Poppins" pitchFamily="2" charset="77"/>
                <a:cs typeface="Poppins" pitchFamily="2" charset="77"/>
              </a:defRPr>
            </a:lvl1pPr>
            <a:lvl2pPr>
              <a:defRPr sz="2000" b="0" i="0">
                <a:latin typeface="Poppins Light" pitchFamily="2" charset="77"/>
                <a:cs typeface="Poppins Light" pitchFamily="2" charset="77"/>
              </a:defRPr>
            </a:lvl2pPr>
            <a:lvl3pPr>
              <a:defRPr sz="2000" b="0" i="0">
                <a:latin typeface="Poppins Light" pitchFamily="2" charset="77"/>
                <a:cs typeface="Poppins Light" pitchFamily="2" charset="77"/>
              </a:defRPr>
            </a:lvl3pPr>
            <a:lvl4pPr>
              <a:defRPr sz="2000" b="0" i="0">
                <a:latin typeface="Poppins Light" pitchFamily="2" charset="77"/>
                <a:cs typeface="Poppins Light" pitchFamily="2" charset="77"/>
              </a:defRPr>
            </a:lvl4pPr>
            <a:lvl5pPr>
              <a:defRPr sz="2000"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32" name="Espace réservé du texte 31">
            <a:extLst>
              <a:ext uri="{FF2B5EF4-FFF2-40B4-BE49-F238E27FC236}">
                <a16:creationId xmlns:a16="http://schemas.microsoft.com/office/drawing/2014/main" id="{E19EA179-BA4B-82E5-CEFA-53B658CD84A9}"/>
              </a:ext>
            </a:extLst>
          </p:cNvPr>
          <p:cNvSpPr>
            <a:spLocks noGrp="1"/>
          </p:cNvSpPr>
          <p:nvPr>
            <p:ph type="body" sz="quarter" idx="12"/>
          </p:nvPr>
        </p:nvSpPr>
        <p:spPr>
          <a:xfrm>
            <a:off x="11201400" y="6286500"/>
            <a:ext cx="6229350" cy="3581400"/>
          </a:xfrm>
          <a:prstGeom prst="rect">
            <a:avLst/>
          </a:prstGeom>
        </p:spPr>
        <p:txBody>
          <a:bodyPr/>
          <a:lstStyle>
            <a:lvl1pPr>
              <a:defRPr sz="2000" b="1" i="0">
                <a:latin typeface="Poppins" pitchFamily="2" charset="77"/>
                <a:cs typeface="Poppins" pitchFamily="2" charset="77"/>
              </a:defRPr>
            </a:lvl1pPr>
            <a:lvl2pPr>
              <a:defRPr sz="2000" b="1" i="0">
                <a:latin typeface="Poppins" pitchFamily="2" charset="77"/>
                <a:cs typeface="Poppins" pitchFamily="2" charset="77"/>
              </a:defRPr>
            </a:lvl2pPr>
            <a:lvl3pPr>
              <a:defRPr sz="2000" b="1" i="0">
                <a:latin typeface="Poppins" pitchFamily="2" charset="77"/>
                <a:cs typeface="Poppins" pitchFamily="2" charset="77"/>
              </a:defRPr>
            </a:lvl3pPr>
            <a:lvl4pPr>
              <a:defRPr sz="2000" b="1" i="0">
                <a:latin typeface="Poppins" pitchFamily="2" charset="77"/>
                <a:cs typeface="Poppins" pitchFamily="2" charset="77"/>
              </a:defRPr>
            </a:lvl4pPr>
            <a:lvl5pPr>
              <a:defRPr sz="2000" b="1" i="0">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31" name="ZoneTexte 30">
            <a:extLst>
              <a:ext uri="{FF2B5EF4-FFF2-40B4-BE49-F238E27FC236}">
                <a16:creationId xmlns:a16="http://schemas.microsoft.com/office/drawing/2014/main" id="{FC5A0AE8-0394-B9A5-3402-15A685DFD2F6}"/>
              </a:ext>
            </a:extLst>
          </p:cNvPr>
          <p:cNvSpPr txBox="1"/>
          <p:nvPr/>
        </p:nvSpPr>
        <p:spPr>
          <a:xfrm>
            <a:off x="14478000" y="9803367"/>
            <a:ext cx="4267200" cy="369332"/>
          </a:xfrm>
          <a:prstGeom prst="rect">
            <a:avLst/>
          </a:prstGeom>
          <a:noFill/>
        </p:spPr>
        <p:txBody>
          <a:bodyPr wrap="square" rtlCol="0">
            <a:spAutoFit/>
          </a:bodyPr>
          <a:lstStyle/>
          <a:p>
            <a:pPr algn="l"/>
            <a:r>
              <a:rPr lang="fr-FR">
                <a:latin typeface="Poppins" pitchFamily="2" charset="77"/>
                <a:cs typeface="Poppins" pitchFamily="2" charset="77"/>
              </a:rPr>
              <a:t>Comprehensive Training 2022</a:t>
            </a:r>
          </a:p>
        </p:txBody>
      </p:sp>
      <p:cxnSp>
        <p:nvCxnSpPr>
          <p:cNvPr id="33" name="Connecteur droit 32">
            <a:extLst>
              <a:ext uri="{FF2B5EF4-FFF2-40B4-BE49-F238E27FC236}">
                <a16:creationId xmlns:a16="http://schemas.microsoft.com/office/drawing/2014/main" id="{C06AC00C-F834-ED7A-46AD-18CADEC07B46}"/>
              </a:ext>
            </a:extLst>
          </p:cNvPr>
          <p:cNvCxnSpPr/>
          <p:nvPr/>
        </p:nvCxnSpPr>
        <p:spPr>
          <a:xfrm>
            <a:off x="116586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9" name="Group 2">
            <a:extLst>
              <a:ext uri="{FF2B5EF4-FFF2-40B4-BE49-F238E27FC236}">
                <a16:creationId xmlns:a16="http://schemas.microsoft.com/office/drawing/2014/main" id="{C38D5D0F-578E-4893-9BFF-23EC4C82F99C}"/>
              </a:ext>
            </a:extLst>
          </p:cNvPr>
          <p:cNvGrpSpPr>
            <a:grpSpLocks noChangeAspect="1"/>
          </p:cNvGrpSpPr>
          <p:nvPr userDrawn="1"/>
        </p:nvGrpSpPr>
        <p:grpSpPr>
          <a:xfrm>
            <a:off x="55240" y="5904713"/>
            <a:ext cx="2268053" cy="1964031"/>
            <a:chOff x="0" y="0"/>
            <a:chExt cx="4282440" cy="3708400"/>
          </a:xfrm>
        </p:grpSpPr>
        <p:sp>
          <p:nvSpPr>
            <p:cNvPr id="34" name="Freeform 3">
              <a:extLst>
                <a:ext uri="{FF2B5EF4-FFF2-40B4-BE49-F238E27FC236}">
                  <a16:creationId xmlns:a16="http://schemas.microsoft.com/office/drawing/2014/main" id="{003C6D16-B2BC-4EFB-A448-58EFA516CC0C}"/>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35" name="Group 4">
            <a:extLst>
              <a:ext uri="{FF2B5EF4-FFF2-40B4-BE49-F238E27FC236}">
                <a16:creationId xmlns:a16="http://schemas.microsoft.com/office/drawing/2014/main" id="{4EC8B49F-E9AD-4926-B3C7-8A7ACA9C81CD}"/>
              </a:ext>
            </a:extLst>
          </p:cNvPr>
          <p:cNvGrpSpPr>
            <a:grpSpLocks noChangeAspect="1"/>
          </p:cNvGrpSpPr>
          <p:nvPr userDrawn="1"/>
        </p:nvGrpSpPr>
        <p:grpSpPr>
          <a:xfrm>
            <a:off x="1943616" y="4851713"/>
            <a:ext cx="2268053" cy="1964031"/>
            <a:chOff x="0" y="0"/>
            <a:chExt cx="4282440" cy="3708400"/>
          </a:xfrm>
        </p:grpSpPr>
        <p:sp>
          <p:nvSpPr>
            <p:cNvPr id="36" name="Freeform 5">
              <a:extLst>
                <a:ext uri="{FF2B5EF4-FFF2-40B4-BE49-F238E27FC236}">
                  <a16:creationId xmlns:a16="http://schemas.microsoft.com/office/drawing/2014/main" id="{C0CC29F0-F544-4E8D-BE8E-0D901352A515}"/>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37" name="Group 6">
            <a:extLst>
              <a:ext uri="{FF2B5EF4-FFF2-40B4-BE49-F238E27FC236}">
                <a16:creationId xmlns:a16="http://schemas.microsoft.com/office/drawing/2014/main" id="{CF0745F1-C1AA-44E7-A3AB-80737E151188}"/>
              </a:ext>
            </a:extLst>
          </p:cNvPr>
          <p:cNvGrpSpPr>
            <a:grpSpLocks noChangeAspect="1"/>
          </p:cNvGrpSpPr>
          <p:nvPr userDrawn="1"/>
        </p:nvGrpSpPr>
        <p:grpSpPr>
          <a:xfrm>
            <a:off x="1943616" y="7033054"/>
            <a:ext cx="2268053" cy="1964031"/>
            <a:chOff x="0" y="0"/>
            <a:chExt cx="4282440" cy="3708400"/>
          </a:xfrm>
        </p:grpSpPr>
        <p:sp>
          <p:nvSpPr>
            <p:cNvPr id="38" name="Freeform 7">
              <a:extLst>
                <a:ext uri="{FF2B5EF4-FFF2-40B4-BE49-F238E27FC236}">
                  <a16:creationId xmlns:a16="http://schemas.microsoft.com/office/drawing/2014/main" id="{374117F1-8FE6-4E88-916C-99842436DE6E}"/>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39" name="Group 8">
            <a:extLst>
              <a:ext uri="{FF2B5EF4-FFF2-40B4-BE49-F238E27FC236}">
                <a16:creationId xmlns:a16="http://schemas.microsoft.com/office/drawing/2014/main" id="{90F1A009-EDEC-490D-98BF-4F23675AF826}"/>
              </a:ext>
            </a:extLst>
          </p:cNvPr>
          <p:cNvGrpSpPr>
            <a:grpSpLocks noChangeAspect="1"/>
          </p:cNvGrpSpPr>
          <p:nvPr userDrawn="1"/>
        </p:nvGrpSpPr>
        <p:grpSpPr>
          <a:xfrm>
            <a:off x="0" y="8054252"/>
            <a:ext cx="2268053" cy="1964031"/>
            <a:chOff x="0" y="0"/>
            <a:chExt cx="4282440" cy="3708400"/>
          </a:xfrm>
        </p:grpSpPr>
        <p:sp>
          <p:nvSpPr>
            <p:cNvPr id="40" name="Freeform 9">
              <a:extLst>
                <a:ext uri="{FF2B5EF4-FFF2-40B4-BE49-F238E27FC236}">
                  <a16:creationId xmlns:a16="http://schemas.microsoft.com/office/drawing/2014/main" id="{D3FAB1EC-2650-428D-AFEE-BB73E0673379}"/>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41" name="Group 10">
            <a:extLst>
              <a:ext uri="{FF2B5EF4-FFF2-40B4-BE49-F238E27FC236}">
                <a16:creationId xmlns:a16="http://schemas.microsoft.com/office/drawing/2014/main" id="{C5B7FA23-02FA-42E1-BCE0-B8D26EBD8F3A}"/>
              </a:ext>
            </a:extLst>
          </p:cNvPr>
          <p:cNvGrpSpPr>
            <a:grpSpLocks noChangeAspect="1"/>
          </p:cNvGrpSpPr>
          <p:nvPr userDrawn="1"/>
        </p:nvGrpSpPr>
        <p:grpSpPr>
          <a:xfrm>
            <a:off x="110480" y="1610167"/>
            <a:ext cx="2268053" cy="1964031"/>
            <a:chOff x="0" y="0"/>
            <a:chExt cx="4282440" cy="3708400"/>
          </a:xfrm>
        </p:grpSpPr>
        <p:sp>
          <p:nvSpPr>
            <p:cNvPr id="42" name="Freeform 11">
              <a:extLst>
                <a:ext uri="{FF2B5EF4-FFF2-40B4-BE49-F238E27FC236}">
                  <a16:creationId xmlns:a16="http://schemas.microsoft.com/office/drawing/2014/main" id="{01A29188-7DF5-478A-A939-FED350ED82AF}"/>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6" cstate="screen">
                <a:extLst>
                  <a:ext uri="{28A0092B-C50C-407E-A947-70E740481C1C}">
                    <a14:useLocalDpi xmlns:a14="http://schemas.microsoft.com/office/drawing/2010/main"/>
                  </a:ext>
                </a:extLst>
              </a:blip>
              <a:stretch>
                <a:fillRect/>
              </a:stretch>
            </a:blipFill>
          </p:spPr>
        </p:sp>
      </p:grpSp>
      <p:grpSp>
        <p:nvGrpSpPr>
          <p:cNvPr id="43" name="Group 12">
            <a:extLst>
              <a:ext uri="{FF2B5EF4-FFF2-40B4-BE49-F238E27FC236}">
                <a16:creationId xmlns:a16="http://schemas.microsoft.com/office/drawing/2014/main" id="{0CE70912-5A98-4E15-BF77-195177BC3920}"/>
              </a:ext>
            </a:extLst>
          </p:cNvPr>
          <p:cNvGrpSpPr>
            <a:grpSpLocks noChangeAspect="1"/>
          </p:cNvGrpSpPr>
          <p:nvPr userDrawn="1"/>
        </p:nvGrpSpPr>
        <p:grpSpPr>
          <a:xfrm>
            <a:off x="1998856" y="557167"/>
            <a:ext cx="2268053" cy="1964031"/>
            <a:chOff x="0" y="0"/>
            <a:chExt cx="4282440" cy="3708400"/>
          </a:xfrm>
        </p:grpSpPr>
        <p:sp>
          <p:nvSpPr>
            <p:cNvPr id="44" name="Freeform 13">
              <a:extLst>
                <a:ext uri="{FF2B5EF4-FFF2-40B4-BE49-F238E27FC236}">
                  <a16:creationId xmlns:a16="http://schemas.microsoft.com/office/drawing/2014/main" id="{6774145C-D685-418C-AA1C-FCEEDAABC4E0}"/>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7" cstate="screen">
                <a:extLst>
                  <a:ext uri="{28A0092B-C50C-407E-A947-70E740481C1C}">
                    <a14:useLocalDpi xmlns:a14="http://schemas.microsoft.com/office/drawing/2010/main"/>
                  </a:ext>
                </a:extLst>
              </a:blip>
              <a:stretch>
                <a:fillRect/>
              </a:stretch>
            </a:blipFill>
          </p:spPr>
        </p:sp>
      </p:grpSp>
      <p:grpSp>
        <p:nvGrpSpPr>
          <p:cNvPr id="45" name="Group 14">
            <a:extLst>
              <a:ext uri="{FF2B5EF4-FFF2-40B4-BE49-F238E27FC236}">
                <a16:creationId xmlns:a16="http://schemas.microsoft.com/office/drawing/2014/main" id="{041F00D3-E21C-4F37-BFE1-CB3F7400A3FC}"/>
              </a:ext>
            </a:extLst>
          </p:cNvPr>
          <p:cNvGrpSpPr>
            <a:grpSpLocks noChangeAspect="1"/>
          </p:cNvGrpSpPr>
          <p:nvPr userDrawn="1"/>
        </p:nvGrpSpPr>
        <p:grpSpPr>
          <a:xfrm>
            <a:off x="1998856" y="2738509"/>
            <a:ext cx="2268053" cy="1964031"/>
            <a:chOff x="0" y="0"/>
            <a:chExt cx="4282440" cy="3708400"/>
          </a:xfrm>
        </p:grpSpPr>
        <p:sp>
          <p:nvSpPr>
            <p:cNvPr id="46" name="Freeform 15">
              <a:extLst>
                <a:ext uri="{FF2B5EF4-FFF2-40B4-BE49-F238E27FC236}">
                  <a16:creationId xmlns:a16="http://schemas.microsoft.com/office/drawing/2014/main" id="{83C75743-8D0E-4131-B380-97291D9DD0DE}"/>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8" cstate="screen">
                <a:extLst>
                  <a:ext uri="{28A0092B-C50C-407E-A947-70E740481C1C}">
                    <a14:useLocalDpi xmlns:a14="http://schemas.microsoft.com/office/drawing/2010/main"/>
                  </a:ext>
                </a:extLst>
              </a:blip>
              <a:stretch>
                <a:fillRect/>
              </a:stretch>
            </a:blipFill>
          </p:spPr>
        </p:sp>
      </p:grpSp>
      <p:grpSp>
        <p:nvGrpSpPr>
          <p:cNvPr id="47" name="Group 16">
            <a:extLst>
              <a:ext uri="{FF2B5EF4-FFF2-40B4-BE49-F238E27FC236}">
                <a16:creationId xmlns:a16="http://schemas.microsoft.com/office/drawing/2014/main" id="{5D8D3337-2056-4A36-916A-AFF3D19B4452}"/>
              </a:ext>
            </a:extLst>
          </p:cNvPr>
          <p:cNvGrpSpPr>
            <a:grpSpLocks noChangeAspect="1"/>
          </p:cNvGrpSpPr>
          <p:nvPr userDrawn="1"/>
        </p:nvGrpSpPr>
        <p:grpSpPr>
          <a:xfrm>
            <a:off x="55240" y="3759706"/>
            <a:ext cx="2268053" cy="1964031"/>
            <a:chOff x="0" y="0"/>
            <a:chExt cx="4282440" cy="3708400"/>
          </a:xfrm>
        </p:grpSpPr>
        <p:sp>
          <p:nvSpPr>
            <p:cNvPr id="48" name="Freeform 17">
              <a:extLst>
                <a:ext uri="{FF2B5EF4-FFF2-40B4-BE49-F238E27FC236}">
                  <a16:creationId xmlns:a16="http://schemas.microsoft.com/office/drawing/2014/main" id="{CF45CD96-CE77-488A-9E3D-961465B5B7FA}"/>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9" cstate="screen">
                <a:extLst>
                  <a:ext uri="{28A0092B-C50C-407E-A947-70E740481C1C}">
                    <a14:useLocalDpi xmlns:a14="http://schemas.microsoft.com/office/drawing/2010/main"/>
                  </a:ext>
                </a:extLst>
              </a:blip>
              <a:stretch>
                <a:fillRect/>
              </a:stretch>
            </a:blipFill>
          </p:spPr>
        </p:sp>
      </p:grpSp>
      <p:grpSp>
        <p:nvGrpSpPr>
          <p:cNvPr id="49" name="Group 18">
            <a:extLst>
              <a:ext uri="{FF2B5EF4-FFF2-40B4-BE49-F238E27FC236}">
                <a16:creationId xmlns:a16="http://schemas.microsoft.com/office/drawing/2014/main" id="{D2B6B76A-7A57-4AF4-B443-A0EF0D6342EF}"/>
              </a:ext>
            </a:extLst>
          </p:cNvPr>
          <p:cNvGrpSpPr>
            <a:grpSpLocks noChangeAspect="1"/>
          </p:cNvGrpSpPr>
          <p:nvPr userDrawn="1"/>
        </p:nvGrpSpPr>
        <p:grpSpPr>
          <a:xfrm>
            <a:off x="217458" y="-572939"/>
            <a:ext cx="2268053" cy="1964031"/>
            <a:chOff x="0" y="0"/>
            <a:chExt cx="4282440" cy="3708400"/>
          </a:xfrm>
        </p:grpSpPr>
        <p:sp>
          <p:nvSpPr>
            <p:cNvPr id="50" name="Freeform 19">
              <a:extLst>
                <a:ext uri="{FF2B5EF4-FFF2-40B4-BE49-F238E27FC236}">
                  <a16:creationId xmlns:a16="http://schemas.microsoft.com/office/drawing/2014/main" id="{9FCB2B3C-9B4F-4793-9526-73B75AA464F3}"/>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0" cstate="screen">
                <a:extLst>
                  <a:ext uri="{28A0092B-C50C-407E-A947-70E740481C1C}">
                    <a14:useLocalDpi xmlns:a14="http://schemas.microsoft.com/office/drawing/2010/main"/>
                  </a:ext>
                </a:extLst>
              </a:blip>
              <a:stretch>
                <a:fillRect/>
              </a:stretch>
            </a:blipFill>
          </p:spPr>
        </p:sp>
      </p:grpSp>
      <p:grpSp>
        <p:nvGrpSpPr>
          <p:cNvPr id="51" name="Group 20">
            <a:extLst>
              <a:ext uri="{FF2B5EF4-FFF2-40B4-BE49-F238E27FC236}">
                <a16:creationId xmlns:a16="http://schemas.microsoft.com/office/drawing/2014/main" id="{EA2D2A9C-FB19-4CE8-842D-13DC908CACFD}"/>
              </a:ext>
            </a:extLst>
          </p:cNvPr>
          <p:cNvGrpSpPr>
            <a:grpSpLocks noChangeAspect="1"/>
          </p:cNvGrpSpPr>
          <p:nvPr userDrawn="1"/>
        </p:nvGrpSpPr>
        <p:grpSpPr>
          <a:xfrm>
            <a:off x="1943616" y="9216161"/>
            <a:ext cx="2268053" cy="1964031"/>
            <a:chOff x="0" y="0"/>
            <a:chExt cx="4282440" cy="3708400"/>
          </a:xfrm>
        </p:grpSpPr>
        <p:sp>
          <p:nvSpPr>
            <p:cNvPr id="52" name="Freeform 21">
              <a:extLst>
                <a:ext uri="{FF2B5EF4-FFF2-40B4-BE49-F238E27FC236}">
                  <a16:creationId xmlns:a16="http://schemas.microsoft.com/office/drawing/2014/main" id="{19222F95-4207-4D2D-8A18-08A32B770EBA}"/>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1" cstate="screen">
                <a:extLst>
                  <a:ext uri="{28A0092B-C50C-407E-A947-70E740481C1C}">
                    <a14:useLocalDpi xmlns:a14="http://schemas.microsoft.com/office/drawing/2010/main"/>
                  </a:ext>
                </a:extLst>
              </a:blip>
              <a:stretch>
                <a:fillRect/>
              </a:stretch>
            </a:blipFill>
          </p:spPr>
        </p:sp>
      </p:grpSp>
      <p:sp>
        <p:nvSpPr>
          <p:cNvPr id="53" name="ZoneTexte 30">
            <a:extLst>
              <a:ext uri="{FF2B5EF4-FFF2-40B4-BE49-F238E27FC236}">
                <a16:creationId xmlns:a16="http://schemas.microsoft.com/office/drawing/2014/main" id="{79FD775C-D0F2-4585-BA01-8AB9B4D820C5}"/>
              </a:ext>
            </a:extLst>
          </p:cNvPr>
          <p:cNvSpPr txBox="1"/>
          <p:nvPr userDrawn="1"/>
        </p:nvSpPr>
        <p:spPr>
          <a:xfrm>
            <a:off x="14478000" y="9803367"/>
            <a:ext cx="4267200" cy="369332"/>
          </a:xfrm>
          <a:prstGeom prst="rect">
            <a:avLst/>
          </a:prstGeom>
          <a:noFill/>
        </p:spPr>
        <p:txBody>
          <a:bodyPr wrap="square" rtlCol="0">
            <a:spAutoFit/>
          </a:bodyPr>
          <a:lstStyle/>
          <a:p>
            <a:pPr algn="l"/>
            <a:r>
              <a:rPr lang="fr-FR">
                <a:latin typeface="Poppins" pitchFamily="2" charset="77"/>
                <a:cs typeface="Poppins" pitchFamily="2" charset="77"/>
              </a:rPr>
              <a:t>Comprehensive Training 2022</a:t>
            </a:r>
          </a:p>
        </p:txBody>
      </p:sp>
      <p:cxnSp>
        <p:nvCxnSpPr>
          <p:cNvPr id="54" name="Connecteur droit 32">
            <a:extLst>
              <a:ext uri="{FF2B5EF4-FFF2-40B4-BE49-F238E27FC236}">
                <a16:creationId xmlns:a16="http://schemas.microsoft.com/office/drawing/2014/main" id="{4E00AFE8-E42C-472B-81AF-8B93B9A36CC7}"/>
              </a:ext>
            </a:extLst>
          </p:cNvPr>
          <p:cNvCxnSpPr/>
          <p:nvPr userDrawn="1"/>
        </p:nvCxnSpPr>
        <p:spPr>
          <a:xfrm>
            <a:off x="116586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35207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Slide 5">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787EFD-E633-729D-1E35-6149E1667DB0}"/>
              </a:ext>
            </a:extLst>
          </p:cNvPr>
          <p:cNvSpPr>
            <a:spLocks noGrp="1"/>
          </p:cNvSpPr>
          <p:nvPr>
            <p:ph type="title"/>
          </p:nvPr>
        </p:nvSpPr>
        <p:spPr>
          <a:xfrm>
            <a:off x="1257300" y="547688"/>
            <a:ext cx="15773400" cy="998559"/>
          </a:xfrm>
          <a:prstGeom prst="rect">
            <a:avLst/>
          </a:prstGeom>
        </p:spPr>
        <p:txBody>
          <a:bodyPr/>
          <a:lstStyle>
            <a:lvl1pPr>
              <a:defRPr sz="7100" b="1" i="0">
                <a:solidFill>
                  <a:srgbClr val="292929"/>
                </a:solidFill>
                <a:latin typeface="Poppins" pitchFamily="2" charset="77"/>
                <a:cs typeface="Poppins" pitchFamily="2" charset="77"/>
              </a:defRPr>
            </a:lvl1pPr>
          </a:lstStyle>
          <a:p>
            <a:r>
              <a:rPr lang="en-US"/>
              <a:t>Click to edit Master title style</a:t>
            </a:r>
            <a:endParaRPr lang="fr-FR"/>
          </a:p>
        </p:txBody>
      </p:sp>
      <p:sp>
        <p:nvSpPr>
          <p:cNvPr id="3" name="Espace réservé du contenu 2">
            <a:extLst>
              <a:ext uri="{FF2B5EF4-FFF2-40B4-BE49-F238E27FC236}">
                <a16:creationId xmlns:a16="http://schemas.microsoft.com/office/drawing/2014/main" id="{4AFD430C-9AAD-447B-22C6-F29FCA3A12BF}"/>
              </a:ext>
            </a:extLst>
          </p:cNvPr>
          <p:cNvSpPr>
            <a:spLocks noGrp="1"/>
          </p:cNvSpPr>
          <p:nvPr>
            <p:ph sz="half" idx="1"/>
          </p:nvPr>
        </p:nvSpPr>
        <p:spPr>
          <a:xfrm>
            <a:off x="1257300" y="1813302"/>
            <a:ext cx="15773400" cy="7452936"/>
          </a:xfrm>
          <a:prstGeom prst="rect">
            <a:avLst/>
          </a:prstGeom>
        </p:spPr>
        <p:txBody>
          <a:bodyPr/>
          <a:lstStyle>
            <a:lvl1pPr>
              <a:defRPr sz="3200" b="0" i="0">
                <a:solidFill>
                  <a:srgbClr val="292929"/>
                </a:solidFill>
                <a:latin typeface="Poppins Light" pitchFamily="2" charset="77"/>
                <a:cs typeface="Poppins Light" pitchFamily="2" charset="77"/>
              </a:defRPr>
            </a:lvl1pPr>
            <a:lvl2pPr marL="6858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2pPr>
            <a:lvl3pPr marL="11430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3pPr>
            <a:lvl4pPr marL="16002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4pPr>
            <a:lvl5pPr marL="20574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grpSp>
        <p:nvGrpSpPr>
          <p:cNvPr id="8" name="Group 3">
            <a:extLst>
              <a:ext uri="{FF2B5EF4-FFF2-40B4-BE49-F238E27FC236}">
                <a16:creationId xmlns:a16="http://schemas.microsoft.com/office/drawing/2014/main" id="{CCCCB5CB-8202-C82F-DAE4-2BA9DA66E5C9}"/>
              </a:ext>
            </a:extLst>
          </p:cNvPr>
          <p:cNvGrpSpPr>
            <a:grpSpLocks noChangeAspect="1"/>
          </p:cNvGrpSpPr>
          <p:nvPr/>
        </p:nvGrpSpPr>
        <p:grpSpPr>
          <a:xfrm>
            <a:off x="12465670" y="4464670"/>
            <a:ext cx="5822330" cy="5822330"/>
            <a:chOff x="0" y="0"/>
            <a:chExt cx="6350000" cy="6350000"/>
          </a:xfrm>
        </p:grpSpPr>
        <p:sp>
          <p:nvSpPr>
            <p:cNvPr id="9" name="Freeform 4">
              <a:extLst>
                <a:ext uri="{FF2B5EF4-FFF2-40B4-BE49-F238E27FC236}">
                  <a16:creationId xmlns:a16="http://schemas.microsoft.com/office/drawing/2014/main" id="{D7013DD4-0F71-A24E-1A1C-B5E113905D6A}"/>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extLst>
                  <a:ext uri="{28A0092B-C50C-407E-A947-70E740481C1C}">
                    <a14:useLocalDpi xmlns:a14="http://schemas.microsoft.com/office/drawing/2010/main"/>
                  </a:ext>
                </a:extLst>
              </a:blip>
              <a:stretch>
                <a:fillRect/>
              </a:stretch>
            </a:blipFill>
          </p:spPr>
        </p:sp>
      </p:grpSp>
      <p:sp>
        <p:nvSpPr>
          <p:cNvPr id="11" name="Espace réservé du texte 10">
            <a:extLst>
              <a:ext uri="{FF2B5EF4-FFF2-40B4-BE49-F238E27FC236}">
                <a16:creationId xmlns:a16="http://schemas.microsoft.com/office/drawing/2014/main" id="{03A2EF51-C4BD-0BF5-CDA6-B5C334CBF868}"/>
              </a:ext>
            </a:extLst>
          </p:cNvPr>
          <p:cNvSpPr>
            <a:spLocks noGrp="1"/>
          </p:cNvSpPr>
          <p:nvPr>
            <p:ph type="body" sz="quarter" idx="10"/>
          </p:nvPr>
        </p:nvSpPr>
        <p:spPr>
          <a:xfrm rot="18873666">
            <a:off x="13013621" y="7435303"/>
            <a:ext cx="6088022" cy="1219200"/>
          </a:xfrm>
          <a:prstGeom prst="rect">
            <a:avLst/>
          </a:prstGeom>
        </p:spPr>
        <p:txBody>
          <a:bodyPr/>
          <a:lstStyle>
            <a:lvl1pPr>
              <a:defRPr sz="3200" b="1" i="0">
                <a:solidFill>
                  <a:schemeClr val="bg1"/>
                </a:solidFill>
                <a:latin typeface="Poppins" pitchFamily="2" charset="77"/>
                <a:cs typeface="Poppins" pitchFamily="2" charset="77"/>
              </a:defRPr>
            </a:lvl1pPr>
            <a:lvl2pPr>
              <a:defRPr sz="3200" b="1" i="0">
                <a:solidFill>
                  <a:schemeClr val="bg1"/>
                </a:solidFill>
                <a:latin typeface="Poppins" pitchFamily="2" charset="77"/>
                <a:cs typeface="Poppins" pitchFamily="2" charset="77"/>
              </a:defRPr>
            </a:lvl2pPr>
            <a:lvl3pPr>
              <a:defRPr sz="3200" b="1" i="0">
                <a:solidFill>
                  <a:schemeClr val="bg1"/>
                </a:solidFill>
                <a:latin typeface="Poppins" pitchFamily="2" charset="77"/>
                <a:cs typeface="Poppins" pitchFamily="2" charset="77"/>
              </a:defRPr>
            </a:lvl3pPr>
            <a:lvl4pPr>
              <a:defRPr sz="3200" b="1" i="0">
                <a:solidFill>
                  <a:schemeClr val="bg1"/>
                </a:solidFill>
                <a:latin typeface="Poppins" pitchFamily="2" charset="77"/>
                <a:cs typeface="Poppins" pitchFamily="2" charset="77"/>
              </a:defRPr>
            </a:lvl4pPr>
            <a:lvl5pPr>
              <a:defRPr sz="3200" b="1" i="0">
                <a:solidFill>
                  <a:schemeClr val="bg1"/>
                </a:solidFill>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grpSp>
        <p:nvGrpSpPr>
          <p:cNvPr id="7" name="Group 3">
            <a:extLst>
              <a:ext uri="{FF2B5EF4-FFF2-40B4-BE49-F238E27FC236}">
                <a16:creationId xmlns:a16="http://schemas.microsoft.com/office/drawing/2014/main" id="{65226802-8905-417F-B274-16F6D39C6C02}"/>
              </a:ext>
            </a:extLst>
          </p:cNvPr>
          <p:cNvGrpSpPr>
            <a:grpSpLocks noChangeAspect="1"/>
          </p:cNvGrpSpPr>
          <p:nvPr userDrawn="1"/>
        </p:nvGrpSpPr>
        <p:grpSpPr>
          <a:xfrm>
            <a:off x="12465670" y="4464670"/>
            <a:ext cx="5822330" cy="5822330"/>
            <a:chOff x="0" y="0"/>
            <a:chExt cx="6350000" cy="6350000"/>
          </a:xfrm>
        </p:grpSpPr>
        <p:sp>
          <p:nvSpPr>
            <p:cNvPr id="10" name="Freeform 4">
              <a:extLst>
                <a:ext uri="{FF2B5EF4-FFF2-40B4-BE49-F238E27FC236}">
                  <a16:creationId xmlns:a16="http://schemas.microsoft.com/office/drawing/2014/main" id="{C554F417-EF35-4AE3-AA15-1BD0B9DF66D0}"/>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extLst>
                  <a:ext uri="{28A0092B-C50C-407E-A947-70E740481C1C}">
                    <a14:useLocalDpi xmlns:a14="http://schemas.microsoft.com/office/drawing/2010/main"/>
                  </a:ext>
                </a:extLst>
              </a:blip>
              <a:stretch>
                <a:fillRect/>
              </a:stretch>
            </a:blipFill>
          </p:spPr>
        </p:sp>
      </p:grpSp>
    </p:spTree>
    <p:extLst>
      <p:ext uri="{BB962C8B-B14F-4D97-AF65-F5344CB8AC3E}">
        <p14:creationId xmlns:p14="http://schemas.microsoft.com/office/powerpoint/2010/main" val="22001478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lide 6">
    <p:spTree>
      <p:nvGrpSpPr>
        <p:cNvPr id="1" name=""/>
        <p:cNvGrpSpPr/>
        <p:nvPr/>
      </p:nvGrpSpPr>
      <p:grpSpPr>
        <a:xfrm>
          <a:off x="0" y="0"/>
          <a:ext cx="0" cy="0"/>
          <a:chOff x="0" y="0"/>
          <a:chExt cx="0" cy="0"/>
        </a:xfrm>
      </p:grpSpPr>
      <p:grpSp>
        <p:nvGrpSpPr>
          <p:cNvPr id="10" name="Group 4">
            <a:extLst>
              <a:ext uri="{FF2B5EF4-FFF2-40B4-BE49-F238E27FC236}">
                <a16:creationId xmlns:a16="http://schemas.microsoft.com/office/drawing/2014/main" id="{FFFF934C-B719-D64C-6950-DB2144B26250}"/>
              </a:ext>
            </a:extLst>
          </p:cNvPr>
          <p:cNvGrpSpPr>
            <a:grpSpLocks noChangeAspect="1"/>
          </p:cNvGrpSpPr>
          <p:nvPr/>
        </p:nvGrpSpPr>
        <p:grpSpPr>
          <a:xfrm rot="-9557326">
            <a:off x="-1158512" y="-2588782"/>
            <a:ext cx="10201896" cy="10201896"/>
            <a:chOff x="0" y="0"/>
            <a:chExt cx="6350000" cy="6350000"/>
          </a:xfrm>
        </p:grpSpPr>
        <p:sp>
          <p:nvSpPr>
            <p:cNvPr id="11" name="Freeform 5">
              <a:extLst>
                <a:ext uri="{FF2B5EF4-FFF2-40B4-BE49-F238E27FC236}">
                  <a16:creationId xmlns:a16="http://schemas.microsoft.com/office/drawing/2014/main" id="{85E54572-8C2C-DF20-1988-DC16E94D105C}"/>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alphaModFix amt="70000"/>
                <a:extLst>
                  <a:ext uri="{28A0092B-C50C-407E-A947-70E740481C1C}">
                    <a14:useLocalDpi xmlns:a14="http://schemas.microsoft.com/office/drawing/2010/main"/>
                  </a:ext>
                </a:extLst>
              </a:blip>
              <a:stretch>
                <a:fillRect/>
              </a:stretch>
            </a:blipFill>
          </p:spPr>
        </p:sp>
      </p:grpSp>
      <p:sp>
        <p:nvSpPr>
          <p:cNvPr id="3" name="Espace réservé du texte 2">
            <a:extLst>
              <a:ext uri="{FF2B5EF4-FFF2-40B4-BE49-F238E27FC236}">
                <a16:creationId xmlns:a16="http://schemas.microsoft.com/office/drawing/2014/main" id="{36A2483E-413F-C3B8-E2B3-D413F0C34FEF}"/>
              </a:ext>
            </a:extLst>
          </p:cNvPr>
          <p:cNvSpPr>
            <a:spLocks noGrp="1"/>
          </p:cNvSpPr>
          <p:nvPr>
            <p:ph type="body" idx="1"/>
          </p:nvPr>
        </p:nvSpPr>
        <p:spPr>
          <a:xfrm>
            <a:off x="1254125" y="4672606"/>
            <a:ext cx="7735888" cy="671513"/>
          </a:xfrm>
          <a:prstGeom prst="rect">
            <a:avLst/>
          </a:prstGeom>
        </p:spPr>
        <p:txBody>
          <a:bodyPr anchor="b"/>
          <a:lstStyle>
            <a:lvl1pPr marL="0" indent="0">
              <a:buNone/>
              <a:defRPr sz="2800" b="1" i="0">
                <a:latin typeface="Poppins" pitchFamily="2" charset="77"/>
                <a:cs typeface="Poppins"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Espace réservé du contenu 3">
            <a:extLst>
              <a:ext uri="{FF2B5EF4-FFF2-40B4-BE49-F238E27FC236}">
                <a16:creationId xmlns:a16="http://schemas.microsoft.com/office/drawing/2014/main" id="{BA00D3B7-6D1F-67A6-9B98-AD523EB74133}"/>
              </a:ext>
            </a:extLst>
          </p:cNvPr>
          <p:cNvSpPr>
            <a:spLocks noGrp="1"/>
          </p:cNvSpPr>
          <p:nvPr>
            <p:ph sz="half" idx="2"/>
          </p:nvPr>
        </p:nvSpPr>
        <p:spPr>
          <a:xfrm>
            <a:off x="1254125" y="5486884"/>
            <a:ext cx="7735888" cy="3798095"/>
          </a:xfrm>
          <a:prstGeom prst="rect">
            <a:avLst/>
          </a:prstGeom>
        </p:spPr>
        <p:txBody>
          <a:bodyPr/>
          <a:lstStyle>
            <a:lvl1pPr>
              <a:defRPr sz="2800" b="0" i="0">
                <a:latin typeface="Poppins Light" pitchFamily="2" charset="77"/>
                <a:cs typeface="Poppins Light" pitchFamily="2" charset="77"/>
              </a:defRPr>
            </a:lvl1pPr>
            <a:lvl2pPr>
              <a:defRPr sz="2800" b="0" i="0">
                <a:latin typeface="Poppins Light" pitchFamily="2" charset="77"/>
                <a:cs typeface="Poppins Light" pitchFamily="2" charset="77"/>
              </a:defRPr>
            </a:lvl2pPr>
            <a:lvl3pPr>
              <a:defRPr sz="2800" b="0" i="0">
                <a:latin typeface="Poppins Light" pitchFamily="2" charset="77"/>
                <a:cs typeface="Poppins Light" pitchFamily="2" charset="77"/>
              </a:defRPr>
            </a:lvl3pPr>
            <a:lvl4pPr>
              <a:defRPr sz="2800" b="0" i="0">
                <a:latin typeface="Poppins Light" pitchFamily="2" charset="77"/>
                <a:cs typeface="Poppins Light" pitchFamily="2" charset="77"/>
              </a:defRPr>
            </a:lvl4pPr>
            <a:lvl5pPr>
              <a:defRPr sz="2800"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Espace réservé du texte 4">
            <a:extLst>
              <a:ext uri="{FF2B5EF4-FFF2-40B4-BE49-F238E27FC236}">
                <a16:creationId xmlns:a16="http://schemas.microsoft.com/office/drawing/2014/main" id="{D1903D66-C3F7-B452-C00E-8D76F1FBD518}"/>
              </a:ext>
            </a:extLst>
          </p:cNvPr>
          <p:cNvSpPr>
            <a:spLocks noGrp="1"/>
          </p:cNvSpPr>
          <p:nvPr>
            <p:ph type="body" sz="quarter" idx="3"/>
          </p:nvPr>
        </p:nvSpPr>
        <p:spPr>
          <a:xfrm>
            <a:off x="9258300" y="1059421"/>
            <a:ext cx="7775575" cy="1235075"/>
          </a:xfrm>
          <a:prstGeom prst="rect">
            <a:avLst/>
          </a:prstGeom>
        </p:spPr>
        <p:txBody>
          <a:bodyPr anchor="b"/>
          <a:lstStyle>
            <a:lvl1pPr marL="0" indent="0">
              <a:buNone/>
              <a:defRPr sz="2800" b="1" i="0">
                <a:latin typeface="Poppins" pitchFamily="2" charset="77"/>
                <a:cs typeface="Poppins"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Espace réservé du contenu 5">
            <a:extLst>
              <a:ext uri="{FF2B5EF4-FFF2-40B4-BE49-F238E27FC236}">
                <a16:creationId xmlns:a16="http://schemas.microsoft.com/office/drawing/2014/main" id="{371F842D-2342-FBED-7119-99A0A2BE3778}"/>
              </a:ext>
            </a:extLst>
          </p:cNvPr>
          <p:cNvSpPr>
            <a:spLocks noGrp="1"/>
          </p:cNvSpPr>
          <p:nvPr>
            <p:ph sz="quarter" idx="4"/>
          </p:nvPr>
        </p:nvSpPr>
        <p:spPr>
          <a:xfrm>
            <a:off x="9258300" y="2294497"/>
            <a:ext cx="7775575" cy="6990792"/>
          </a:xfrm>
          <a:prstGeom prst="rect">
            <a:avLst/>
          </a:prstGeom>
        </p:spPr>
        <p:txBody>
          <a:bodyPr/>
          <a:lstStyle>
            <a:lvl1pPr>
              <a:defRPr sz="2800" b="0" i="0">
                <a:latin typeface="Poppins Light" pitchFamily="2" charset="77"/>
                <a:cs typeface="Poppins Light" pitchFamily="2" charset="77"/>
              </a:defRPr>
            </a:lvl1pPr>
            <a:lvl2pPr>
              <a:defRPr sz="2800" b="0" i="0">
                <a:latin typeface="Poppins Light" pitchFamily="2" charset="77"/>
                <a:cs typeface="Poppins Light" pitchFamily="2" charset="77"/>
              </a:defRPr>
            </a:lvl2pPr>
            <a:lvl3pPr>
              <a:defRPr sz="2800" b="0" i="0">
                <a:latin typeface="Poppins Light" pitchFamily="2" charset="77"/>
                <a:cs typeface="Poppins Light" pitchFamily="2" charset="77"/>
              </a:defRPr>
            </a:lvl3pPr>
            <a:lvl4pPr>
              <a:defRPr sz="2800" b="0" i="0">
                <a:latin typeface="Poppins Light" pitchFamily="2" charset="77"/>
                <a:cs typeface="Poppins Light" pitchFamily="2" charset="77"/>
              </a:defRPr>
            </a:lvl4pPr>
            <a:lvl5pPr>
              <a:defRPr sz="2800"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12" name="AutoShape 3">
            <a:extLst>
              <a:ext uri="{FF2B5EF4-FFF2-40B4-BE49-F238E27FC236}">
                <a16:creationId xmlns:a16="http://schemas.microsoft.com/office/drawing/2014/main" id="{692268E6-5EAA-1ABD-6AEF-F579E2E043C5}"/>
              </a:ext>
            </a:extLst>
          </p:cNvPr>
          <p:cNvSpPr/>
          <p:nvPr/>
        </p:nvSpPr>
        <p:spPr>
          <a:xfrm rot="5400000">
            <a:off x="4981720" y="5427501"/>
            <a:ext cx="7638760" cy="76200"/>
          </a:xfrm>
          <a:prstGeom prst="line">
            <a:avLst/>
          </a:prstGeom>
          <a:ln w="9525" cap="rnd">
            <a:solidFill>
              <a:srgbClr val="292929"/>
            </a:solidFill>
            <a:prstDash val="solid"/>
            <a:headEnd type="none" w="sm" len="sm"/>
            <a:tailEnd type="none" w="sm" len="sm"/>
          </a:ln>
        </p:spPr>
      </p:sp>
      <p:sp>
        <p:nvSpPr>
          <p:cNvPr id="14" name="Espace réservé du texte 13">
            <a:extLst>
              <a:ext uri="{FF2B5EF4-FFF2-40B4-BE49-F238E27FC236}">
                <a16:creationId xmlns:a16="http://schemas.microsoft.com/office/drawing/2014/main" id="{29454BF6-5CF9-605C-F5B1-B069DA8CB305}"/>
              </a:ext>
            </a:extLst>
          </p:cNvPr>
          <p:cNvSpPr>
            <a:spLocks noGrp="1"/>
          </p:cNvSpPr>
          <p:nvPr>
            <p:ph type="body" sz="quarter" idx="13"/>
          </p:nvPr>
        </p:nvSpPr>
        <p:spPr>
          <a:xfrm rot="20156412">
            <a:off x="149351" y="1265796"/>
            <a:ext cx="6895431" cy="2057400"/>
          </a:xfrm>
          <a:prstGeom prst="rect">
            <a:avLst/>
          </a:prstGeom>
        </p:spPr>
        <p:txBody>
          <a:bodyPr/>
          <a:lstStyle>
            <a:lvl1pPr>
              <a:defRPr sz="2600" b="1" i="0">
                <a:latin typeface="Poppins" pitchFamily="2" charset="77"/>
                <a:cs typeface="Poppins" pitchFamily="2" charset="77"/>
              </a:defRPr>
            </a:lvl1pPr>
            <a:lvl2pPr>
              <a:defRPr sz="2600" b="1" i="0">
                <a:latin typeface="Poppins" pitchFamily="2" charset="77"/>
                <a:cs typeface="Poppins" pitchFamily="2" charset="77"/>
              </a:defRPr>
            </a:lvl2pPr>
            <a:lvl3pPr>
              <a:defRPr sz="2600" b="1" i="0">
                <a:latin typeface="Poppins" pitchFamily="2" charset="77"/>
                <a:cs typeface="Poppins" pitchFamily="2" charset="77"/>
              </a:defRPr>
            </a:lvl3pPr>
            <a:lvl4pPr>
              <a:defRPr sz="2600" b="1" i="0">
                <a:latin typeface="Poppins" pitchFamily="2" charset="77"/>
                <a:cs typeface="Poppins" pitchFamily="2" charset="77"/>
              </a:defRPr>
            </a:lvl4pPr>
            <a:lvl5pPr>
              <a:defRPr sz="2600" b="1" i="0">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13" name="ZoneTexte 12">
            <a:extLst>
              <a:ext uri="{FF2B5EF4-FFF2-40B4-BE49-F238E27FC236}">
                <a16:creationId xmlns:a16="http://schemas.microsoft.com/office/drawing/2014/main" id="{1EE77FFA-5EF5-8069-8E06-B478DCAA1005}"/>
              </a:ext>
            </a:extLst>
          </p:cNvPr>
          <p:cNvSpPr txBox="1"/>
          <p:nvPr/>
        </p:nvSpPr>
        <p:spPr>
          <a:xfrm>
            <a:off x="13106400" y="9803368"/>
            <a:ext cx="5029200" cy="369332"/>
          </a:xfrm>
          <a:prstGeom prst="rect">
            <a:avLst/>
          </a:prstGeom>
          <a:noFill/>
        </p:spPr>
        <p:txBody>
          <a:bodyPr wrap="square" rtlCol="0">
            <a:spAutoFit/>
          </a:bodyPr>
          <a:lstStyle/>
          <a:p>
            <a:pPr algn="r"/>
            <a:r>
              <a:rPr lang="fr-FR">
                <a:latin typeface="Poppins" pitchFamily="2" charset="77"/>
                <a:cs typeface="Poppins" pitchFamily="2" charset="77"/>
              </a:rPr>
              <a:t>Comprehensive Training 2022</a:t>
            </a:r>
          </a:p>
        </p:txBody>
      </p:sp>
      <p:cxnSp>
        <p:nvCxnSpPr>
          <p:cNvPr id="15" name="Connecteur droit 14">
            <a:extLst>
              <a:ext uri="{FF2B5EF4-FFF2-40B4-BE49-F238E27FC236}">
                <a16:creationId xmlns:a16="http://schemas.microsoft.com/office/drawing/2014/main" id="{840E7199-AB3D-0B9E-F54D-7ADEDF56C1AD}"/>
              </a:ext>
            </a:extLst>
          </p:cNvPr>
          <p:cNvCxnSpPr/>
          <p:nvPr/>
        </p:nvCxnSpPr>
        <p:spPr>
          <a:xfrm>
            <a:off x="116586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6" name="Group 4">
            <a:extLst>
              <a:ext uri="{FF2B5EF4-FFF2-40B4-BE49-F238E27FC236}">
                <a16:creationId xmlns:a16="http://schemas.microsoft.com/office/drawing/2014/main" id="{0DC41606-F8D8-48F0-818F-2D21E010B57C}"/>
              </a:ext>
            </a:extLst>
          </p:cNvPr>
          <p:cNvGrpSpPr>
            <a:grpSpLocks noChangeAspect="1"/>
          </p:cNvGrpSpPr>
          <p:nvPr userDrawn="1"/>
        </p:nvGrpSpPr>
        <p:grpSpPr>
          <a:xfrm rot="-9557326">
            <a:off x="-1158512" y="-2588782"/>
            <a:ext cx="10201896" cy="10201896"/>
            <a:chOff x="0" y="0"/>
            <a:chExt cx="6350000" cy="6350000"/>
          </a:xfrm>
        </p:grpSpPr>
        <p:sp>
          <p:nvSpPr>
            <p:cNvPr id="17" name="Freeform 5">
              <a:extLst>
                <a:ext uri="{FF2B5EF4-FFF2-40B4-BE49-F238E27FC236}">
                  <a16:creationId xmlns:a16="http://schemas.microsoft.com/office/drawing/2014/main" id="{FFC94BC9-5B15-4B56-A690-FECF762B5CBB}"/>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alphaModFix amt="70000"/>
                <a:extLst>
                  <a:ext uri="{28A0092B-C50C-407E-A947-70E740481C1C}">
                    <a14:useLocalDpi xmlns:a14="http://schemas.microsoft.com/office/drawing/2010/main"/>
                  </a:ext>
                </a:extLst>
              </a:blip>
              <a:stretch>
                <a:fillRect/>
              </a:stretch>
            </a:blipFill>
          </p:spPr>
        </p:sp>
      </p:grpSp>
      <p:sp>
        <p:nvSpPr>
          <p:cNvPr id="18" name="AutoShape 3">
            <a:extLst>
              <a:ext uri="{FF2B5EF4-FFF2-40B4-BE49-F238E27FC236}">
                <a16:creationId xmlns:a16="http://schemas.microsoft.com/office/drawing/2014/main" id="{05864A85-CEE8-46AA-A2BA-7208DA74684D}"/>
              </a:ext>
            </a:extLst>
          </p:cNvPr>
          <p:cNvSpPr/>
          <p:nvPr userDrawn="1"/>
        </p:nvSpPr>
        <p:spPr>
          <a:xfrm rot="5400000">
            <a:off x="4981720" y="5427501"/>
            <a:ext cx="7638760" cy="76200"/>
          </a:xfrm>
          <a:prstGeom prst="line">
            <a:avLst/>
          </a:prstGeom>
          <a:ln w="9525" cap="rnd">
            <a:solidFill>
              <a:srgbClr val="292929"/>
            </a:solidFill>
            <a:prstDash val="solid"/>
            <a:headEnd type="none" w="sm" len="sm"/>
            <a:tailEnd type="none" w="sm" len="sm"/>
          </a:ln>
        </p:spPr>
      </p:sp>
      <p:sp>
        <p:nvSpPr>
          <p:cNvPr id="19" name="ZoneTexte 12">
            <a:extLst>
              <a:ext uri="{FF2B5EF4-FFF2-40B4-BE49-F238E27FC236}">
                <a16:creationId xmlns:a16="http://schemas.microsoft.com/office/drawing/2014/main" id="{ACFCD919-A456-47FA-9110-B718DB606E23}"/>
              </a:ext>
            </a:extLst>
          </p:cNvPr>
          <p:cNvSpPr txBox="1"/>
          <p:nvPr userDrawn="1"/>
        </p:nvSpPr>
        <p:spPr>
          <a:xfrm>
            <a:off x="13106400" y="9803368"/>
            <a:ext cx="5029200" cy="369332"/>
          </a:xfrm>
          <a:prstGeom prst="rect">
            <a:avLst/>
          </a:prstGeom>
          <a:noFill/>
        </p:spPr>
        <p:txBody>
          <a:bodyPr wrap="square" rtlCol="0">
            <a:spAutoFit/>
          </a:bodyPr>
          <a:lstStyle/>
          <a:p>
            <a:pPr algn="r"/>
            <a:r>
              <a:rPr lang="fr-FR">
                <a:latin typeface="Poppins" pitchFamily="2" charset="77"/>
                <a:cs typeface="Poppins" pitchFamily="2" charset="77"/>
              </a:rPr>
              <a:t>Comprehensive Training 2022</a:t>
            </a:r>
          </a:p>
        </p:txBody>
      </p:sp>
      <p:cxnSp>
        <p:nvCxnSpPr>
          <p:cNvPr id="20" name="Connecteur droit 14">
            <a:extLst>
              <a:ext uri="{FF2B5EF4-FFF2-40B4-BE49-F238E27FC236}">
                <a16:creationId xmlns:a16="http://schemas.microsoft.com/office/drawing/2014/main" id="{EB59CCBE-A513-44EF-B0D6-9E2282369AD8}"/>
              </a:ext>
            </a:extLst>
          </p:cNvPr>
          <p:cNvCxnSpPr/>
          <p:nvPr userDrawn="1"/>
        </p:nvCxnSpPr>
        <p:spPr>
          <a:xfrm>
            <a:off x="116586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59826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lide 9">
    <p:spTree>
      <p:nvGrpSpPr>
        <p:cNvPr id="1" name=""/>
        <p:cNvGrpSpPr/>
        <p:nvPr/>
      </p:nvGrpSpPr>
      <p:grpSpPr>
        <a:xfrm>
          <a:off x="0" y="0"/>
          <a:ext cx="0" cy="0"/>
          <a:chOff x="0" y="0"/>
          <a:chExt cx="0" cy="0"/>
        </a:xfrm>
      </p:grpSpPr>
      <p:grpSp>
        <p:nvGrpSpPr>
          <p:cNvPr id="8" name="Group 3">
            <a:extLst>
              <a:ext uri="{FF2B5EF4-FFF2-40B4-BE49-F238E27FC236}">
                <a16:creationId xmlns:a16="http://schemas.microsoft.com/office/drawing/2014/main" id="{E6EF86D9-21F0-B1D3-2DCB-0E073A3EA68E}"/>
              </a:ext>
            </a:extLst>
          </p:cNvPr>
          <p:cNvGrpSpPr>
            <a:grpSpLocks noChangeAspect="1"/>
          </p:cNvGrpSpPr>
          <p:nvPr/>
        </p:nvGrpSpPr>
        <p:grpSpPr>
          <a:xfrm>
            <a:off x="13528240" y="5426397"/>
            <a:ext cx="5822330" cy="5822330"/>
            <a:chOff x="0" y="0"/>
            <a:chExt cx="6350000" cy="6350000"/>
          </a:xfrm>
        </p:grpSpPr>
        <p:sp>
          <p:nvSpPr>
            <p:cNvPr id="9" name="Freeform 4">
              <a:extLst>
                <a:ext uri="{FF2B5EF4-FFF2-40B4-BE49-F238E27FC236}">
                  <a16:creationId xmlns:a16="http://schemas.microsoft.com/office/drawing/2014/main" id="{815721DF-CE49-1528-21D3-75ADA5689DAC}"/>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extLst>
                  <a:ext uri="{28A0092B-C50C-407E-A947-70E740481C1C}">
                    <a14:useLocalDpi xmlns:a14="http://schemas.microsoft.com/office/drawing/2010/main"/>
                  </a:ext>
                </a:extLst>
              </a:blip>
              <a:stretch>
                <a:fillRect/>
              </a:stretch>
            </a:blipFill>
          </p:spPr>
        </p:sp>
      </p:grpSp>
      <p:sp>
        <p:nvSpPr>
          <p:cNvPr id="10" name="ZoneTexte 9">
            <a:extLst>
              <a:ext uri="{FF2B5EF4-FFF2-40B4-BE49-F238E27FC236}">
                <a16:creationId xmlns:a16="http://schemas.microsoft.com/office/drawing/2014/main" id="{74AEF1BC-A3D0-8FBA-B1CD-F9CACE4B5804}"/>
              </a:ext>
            </a:extLst>
          </p:cNvPr>
          <p:cNvSpPr txBox="1"/>
          <p:nvPr/>
        </p:nvSpPr>
        <p:spPr>
          <a:xfrm>
            <a:off x="152400" y="9803368"/>
            <a:ext cx="6019800" cy="369332"/>
          </a:xfrm>
          <a:prstGeom prst="rect">
            <a:avLst/>
          </a:prstGeom>
          <a:noFill/>
        </p:spPr>
        <p:txBody>
          <a:bodyPr wrap="square" rtlCol="0">
            <a:spAutoFit/>
          </a:bodyPr>
          <a:lstStyle/>
          <a:p>
            <a:pPr algn="l"/>
            <a:r>
              <a:rPr lang="fr-FR">
                <a:latin typeface="Poppins" pitchFamily="2" charset="77"/>
                <a:cs typeface="Poppins" pitchFamily="2" charset="77"/>
              </a:rPr>
              <a:t>Comprehensive Training 2022</a:t>
            </a:r>
          </a:p>
        </p:txBody>
      </p:sp>
      <p:cxnSp>
        <p:nvCxnSpPr>
          <p:cNvPr id="13" name="Connecteur droit 12">
            <a:extLst>
              <a:ext uri="{FF2B5EF4-FFF2-40B4-BE49-F238E27FC236}">
                <a16:creationId xmlns:a16="http://schemas.microsoft.com/office/drawing/2014/main" id="{EEF05428-CA87-64CB-3D38-205817364CA6}"/>
              </a:ext>
            </a:extLst>
          </p:cNvPr>
          <p:cNvCxnSpPr/>
          <p:nvPr/>
        </p:nvCxnSpPr>
        <p:spPr>
          <a:xfrm>
            <a:off x="-762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itre 1">
            <a:extLst>
              <a:ext uri="{FF2B5EF4-FFF2-40B4-BE49-F238E27FC236}">
                <a16:creationId xmlns:a16="http://schemas.microsoft.com/office/drawing/2014/main" id="{10CFD663-554B-AEA0-227A-D0020BED458D}"/>
              </a:ext>
            </a:extLst>
          </p:cNvPr>
          <p:cNvSpPr>
            <a:spLocks noGrp="1"/>
          </p:cNvSpPr>
          <p:nvPr>
            <p:ph type="title"/>
          </p:nvPr>
        </p:nvSpPr>
        <p:spPr>
          <a:xfrm>
            <a:off x="762000" y="547689"/>
            <a:ext cx="15773400" cy="1166812"/>
          </a:xfrm>
          <a:prstGeom prst="rect">
            <a:avLst/>
          </a:prstGeom>
        </p:spPr>
        <p:txBody>
          <a:bodyPr/>
          <a:lstStyle>
            <a:lvl1pPr>
              <a:defRPr sz="7100" b="1" i="0">
                <a:solidFill>
                  <a:srgbClr val="292929"/>
                </a:solidFill>
                <a:latin typeface="Poppins" pitchFamily="2" charset="77"/>
                <a:cs typeface="Poppins" pitchFamily="2" charset="77"/>
              </a:defRPr>
            </a:lvl1pPr>
          </a:lstStyle>
          <a:p>
            <a:r>
              <a:rPr lang="en-US"/>
              <a:t>Click to edit Master title style</a:t>
            </a:r>
            <a:endParaRPr lang="fr-FR"/>
          </a:p>
        </p:txBody>
      </p:sp>
      <p:sp>
        <p:nvSpPr>
          <p:cNvPr id="15" name="Espace réservé du contenu 2">
            <a:extLst>
              <a:ext uri="{FF2B5EF4-FFF2-40B4-BE49-F238E27FC236}">
                <a16:creationId xmlns:a16="http://schemas.microsoft.com/office/drawing/2014/main" id="{356A9C79-E0DA-2C04-F91A-A03A612D51FA}"/>
              </a:ext>
            </a:extLst>
          </p:cNvPr>
          <p:cNvSpPr>
            <a:spLocks noGrp="1"/>
          </p:cNvSpPr>
          <p:nvPr>
            <p:ph sz="half" idx="1"/>
          </p:nvPr>
        </p:nvSpPr>
        <p:spPr>
          <a:xfrm>
            <a:off x="762000" y="2095503"/>
            <a:ext cx="15773400" cy="7170735"/>
          </a:xfrm>
          <a:prstGeom prst="rect">
            <a:avLst/>
          </a:prstGeom>
        </p:spPr>
        <p:txBody>
          <a:bodyPr/>
          <a:lstStyle>
            <a:lvl1pPr>
              <a:defRPr sz="3200" b="0" i="0">
                <a:solidFill>
                  <a:srgbClr val="292929"/>
                </a:solidFill>
                <a:latin typeface="Poppins Light" pitchFamily="2" charset="77"/>
                <a:cs typeface="Poppins Light" pitchFamily="2" charset="77"/>
              </a:defRPr>
            </a:lvl1pPr>
            <a:lvl2pPr marL="6858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2pPr>
            <a:lvl3pPr marL="11430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3pPr>
            <a:lvl4pPr marL="16002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4pPr>
            <a:lvl5pPr marL="20574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grpSp>
        <p:nvGrpSpPr>
          <p:cNvPr id="11" name="Group 3">
            <a:extLst>
              <a:ext uri="{FF2B5EF4-FFF2-40B4-BE49-F238E27FC236}">
                <a16:creationId xmlns:a16="http://schemas.microsoft.com/office/drawing/2014/main" id="{344E2483-53BB-4026-A87C-38BB73F80840}"/>
              </a:ext>
            </a:extLst>
          </p:cNvPr>
          <p:cNvGrpSpPr>
            <a:grpSpLocks noChangeAspect="1"/>
          </p:cNvGrpSpPr>
          <p:nvPr userDrawn="1"/>
        </p:nvGrpSpPr>
        <p:grpSpPr>
          <a:xfrm>
            <a:off x="13528240" y="5426397"/>
            <a:ext cx="5822330" cy="5822330"/>
            <a:chOff x="0" y="0"/>
            <a:chExt cx="6350000" cy="6350000"/>
          </a:xfrm>
        </p:grpSpPr>
        <p:sp>
          <p:nvSpPr>
            <p:cNvPr id="12" name="Freeform 4">
              <a:extLst>
                <a:ext uri="{FF2B5EF4-FFF2-40B4-BE49-F238E27FC236}">
                  <a16:creationId xmlns:a16="http://schemas.microsoft.com/office/drawing/2014/main" id="{829C1CC5-ECF5-4C8B-ABA3-140C13F8967D}"/>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extLst>
                  <a:ext uri="{28A0092B-C50C-407E-A947-70E740481C1C}">
                    <a14:useLocalDpi xmlns:a14="http://schemas.microsoft.com/office/drawing/2010/main"/>
                  </a:ext>
                </a:extLst>
              </a:blip>
              <a:stretch>
                <a:fillRect/>
              </a:stretch>
            </a:blipFill>
          </p:spPr>
        </p:sp>
      </p:grpSp>
      <p:sp>
        <p:nvSpPr>
          <p:cNvPr id="16" name="ZoneTexte 9">
            <a:extLst>
              <a:ext uri="{FF2B5EF4-FFF2-40B4-BE49-F238E27FC236}">
                <a16:creationId xmlns:a16="http://schemas.microsoft.com/office/drawing/2014/main" id="{49B267D3-4667-4928-BC52-B2B37EC0DC23}"/>
              </a:ext>
            </a:extLst>
          </p:cNvPr>
          <p:cNvSpPr txBox="1"/>
          <p:nvPr userDrawn="1"/>
        </p:nvSpPr>
        <p:spPr>
          <a:xfrm>
            <a:off x="152400" y="9803368"/>
            <a:ext cx="6019800" cy="369332"/>
          </a:xfrm>
          <a:prstGeom prst="rect">
            <a:avLst/>
          </a:prstGeom>
          <a:noFill/>
        </p:spPr>
        <p:txBody>
          <a:bodyPr wrap="square" rtlCol="0">
            <a:spAutoFit/>
          </a:bodyPr>
          <a:lstStyle/>
          <a:p>
            <a:pPr algn="l"/>
            <a:r>
              <a:rPr lang="fr-FR">
                <a:latin typeface="Poppins" pitchFamily="2" charset="77"/>
                <a:cs typeface="Poppins" pitchFamily="2" charset="77"/>
              </a:rPr>
              <a:t>Comprehensive Training 2022</a:t>
            </a:r>
          </a:p>
        </p:txBody>
      </p:sp>
      <p:cxnSp>
        <p:nvCxnSpPr>
          <p:cNvPr id="17" name="Connecteur droit 12">
            <a:extLst>
              <a:ext uri="{FF2B5EF4-FFF2-40B4-BE49-F238E27FC236}">
                <a16:creationId xmlns:a16="http://schemas.microsoft.com/office/drawing/2014/main" id="{68F5E20C-4A10-4D5F-97F2-2E6E448E123C}"/>
              </a:ext>
            </a:extLst>
          </p:cNvPr>
          <p:cNvCxnSpPr/>
          <p:nvPr userDrawn="1"/>
        </p:nvCxnSpPr>
        <p:spPr>
          <a:xfrm>
            <a:off x="-762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69943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lide 5">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787EFD-E633-729D-1E35-6149E1667DB0}"/>
              </a:ext>
            </a:extLst>
          </p:cNvPr>
          <p:cNvSpPr>
            <a:spLocks noGrp="1"/>
          </p:cNvSpPr>
          <p:nvPr>
            <p:ph type="title"/>
          </p:nvPr>
        </p:nvSpPr>
        <p:spPr>
          <a:xfrm>
            <a:off x="762000" y="547689"/>
            <a:ext cx="15773400" cy="1166812"/>
          </a:xfrm>
          <a:prstGeom prst="rect">
            <a:avLst/>
          </a:prstGeom>
        </p:spPr>
        <p:txBody>
          <a:bodyPr/>
          <a:lstStyle>
            <a:lvl1pPr>
              <a:defRPr sz="7100" b="1" i="0">
                <a:solidFill>
                  <a:srgbClr val="292929"/>
                </a:solidFill>
                <a:latin typeface="Poppins" pitchFamily="2" charset="77"/>
                <a:cs typeface="Poppins" pitchFamily="2" charset="77"/>
              </a:defRPr>
            </a:lvl1pPr>
          </a:lstStyle>
          <a:p>
            <a:r>
              <a:rPr lang="fr-FR"/>
              <a:t>Modifiez le style du titre</a:t>
            </a:r>
          </a:p>
        </p:txBody>
      </p:sp>
      <p:sp>
        <p:nvSpPr>
          <p:cNvPr id="3" name="Espace réservé du contenu 2">
            <a:extLst>
              <a:ext uri="{FF2B5EF4-FFF2-40B4-BE49-F238E27FC236}">
                <a16:creationId xmlns:a16="http://schemas.microsoft.com/office/drawing/2014/main" id="{4AFD430C-9AAD-447B-22C6-F29FCA3A12BF}"/>
              </a:ext>
            </a:extLst>
          </p:cNvPr>
          <p:cNvSpPr>
            <a:spLocks noGrp="1"/>
          </p:cNvSpPr>
          <p:nvPr>
            <p:ph sz="half" idx="1"/>
          </p:nvPr>
        </p:nvSpPr>
        <p:spPr>
          <a:xfrm>
            <a:off x="762000" y="2095503"/>
            <a:ext cx="15773400" cy="7170735"/>
          </a:xfrm>
          <a:prstGeom prst="rect">
            <a:avLst/>
          </a:prstGeom>
        </p:spPr>
        <p:txBody>
          <a:bodyPr/>
          <a:lstStyle>
            <a:lvl1pPr>
              <a:defRPr sz="3200" b="0" i="0">
                <a:solidFill>
                  <a:srgbClr val="292929"/>
                </a:solidFill>
                <a:latin typeface="Poppins Light" pitchFamily="2" charset="77"/>
                <a:cs typeface="Poppins Light" pitchFamily="2" charset="77"/>
              </a:defRPr>
            </a:lvl1pPr>
            <a:lvl2pPr marL="6858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2pPr>
            <a:lvl3pPr marL="11430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3pPr>
            <a:lvl4pPr marL="16002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4pPr>
            <a:lvl5pPr marL="20574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grpSp>
        <p:nvGrpSpPr>
          <p:cNvPr id="5" name="Groupe 4">
            <a:extLst>
              <a:ext uri="{FF2B5EF4-FFF2-40B4-BE49-F238E27FC236}">
                <a16:creationId xmlns:a16="http://schemas.microsoft.com/office/drawing/2014/main" id="{9F8EBCD7-713D-B97F-5B2C-306011DBFE3E}"/>
              </a:ext>
            </a:extLst>
          </p:cNvPr>
          <p:cNvGrpSpPr/>
          <p:nvPr userDrawn="1"/>
        </p:nvGrpSpPr>
        <p:grpSpPr>
          <a:xfrm>
            <a:off x="16459200" y="7075795"/>
            <a:ext cx="2438399" cy="3277692"/>
            <a:chOff x="9824704" y="-2020392"/>
            <a:chExt cx="9270979" cy="12307392"/>
          </a:xfrm>
        </p:grpSpPr>
        <p:grpSp>
          <p:nvGrpSpPr>
            <p:cNvPr id="30" name="Group 3">
              <a:extLst>
                <a:ext uri="{FF2B5EF4-FFF2-40B4-BE49-F238E27FC236}">
                  <a16:creationId xmlns:a16="http://schemas.microsoft.com/office/drawing/2014/main" id="{25F460FF-3750-6AC9-FC05-BD2523B1BFAD}"/>
                </a:ext>
              </a:extLst>
            </p:cNvPr>
            <p:cNvGrpSpPr>
              <a:grpSpLocks noChangeAspect="1"/>
            </p:cNvGrpSpPr>
            <p:nvPr userDrawn="1"/>
          </p:nvGrpSpPr>
          <p:grpSpPr>
            <a:xfrm>
              <a:off x="9824704" y="6587112"/>
              <a:ext cx="4302195" cy="3699888"/>
              <a:chOff x="0" y="0"/>
              <a:chExt cx="6350000" cy="5461000"/>
            </a:xfrm>
          </p:grpSpPr>
          <p:sp>
            <p:nvSpPr>
              <p:cNvPr id="31" name="Freeform 4">
                <a:extLst>
                  <a:ext uri="{FF2B5EF4-FFF2-40B4-BE49-F238E27FC236}">
                    <a16:creationId xmlns:a16="http://schemas.microsoft.com/office/drawing/2014/main" id="{B6030F0A-B6E1-FF59-D8E0-12F98827827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32" name="Group 5">
              <a:extLst>
                <a:ext uri="{FF2B5EF4-FFF2-40B4-BE49-F238E27FC236}">
                  <a16:creationId xmlns:a16="http://schemas.microsoft.com/office/drawing/2014/main" id="{78911277-E3B1-38B2-2414-2D89011E23E7}"/>
                </a:ext>
              </a:extLst>
            </p:cNvPr>
            <p:cNvGrpSpPr>
              <a:grpSpLocks noChangeAspect="1"/>
            </p:cNvGrpSpPr>
            <p:nvPr userDrawn="1"/>
          </p:nvGrpSpPr>
          <p:grpSpPr>
            <a:xfrm>
              <a:off x="12177919" y="2232299"/>
              <a:ext cx="4302195" cy="3699888"/>
              <a:chOff x="0" y="0"/>
              <a:chExt cx="6350000" cy="5461000"/>
            </a:xfrm>
          </p:grpSpPr>
          <p:sp>
            <p:nvSpPr>
              <p:cNvPr id="33" name="Freeform 6">
                <a:extLst>
                  <a:ext uri="{FF2B5EF4-FFF2-40B4-BE49-F238E27FC236}">
                    <a16:creationId xmlns:a16="http://schemas.microsoft.com/office/drawing/2014/main" id="{EFCF59DB-6C9A-31EA-22E7-6F45A4C6E353}"/>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34" name="Group 7">
              <a:extLst>
                <a:ext uri="{FF2B5EF4-FFF2-40B4-BE49-F238E27FC236}">
                  <a16:creationId xmlns:a16="http://schemas.microsoft.com/office/drawing/2014/main" id="{0235F194-A942-E43B-506F-9AD7A3D2EE64}"/>
                </a:ext>
              </a:extLst>
            </p:cNvPr>
            <p:cNvGrpSpPr>
              <a:grpSpLocks noChangeAspect="1"/>
            </p:cNvGrpSpPr>
            <p:nvPr userDrawn="1"/>
          </p:nvGrpSpPr>
          <p:grpSpPr>
            <a:xfrm>
              <a:off x="14793488" y="-2020392"/>
              <a:ext cx="4302195" cy="3699888"/>
              <a:chOff x="0" y="0"/>
              <a:chExt cx="6350000" cy="5461000"/>
            </a:xfrm>
          </p:grpSpPr>
          <p:sp>
            <p:nvSpPr>
              <p:cNvPr id="35" name="Freeform 8">
                <a:extLst>
                  <a:ext uri="{FF2B5EF4-FFF2-40B4-BE49-F238E27FC236}">
                    <a16:creationId xmlns:a16="http://schemas.microsoft.com/office/drawing/2014/main" id="{7FC91801-A2F7-BAC7-E9B7-EAA49FB5E5D3}"/>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36" name="Group 9">
              <a:extLst>
                <a:ext uri="{FF2B5EF4-FFF2-40B4-BE49-F238E27FC236}">
                  <a16:creationId xmlns:a16="http://schemas.microsoft.com/office/drawing/2014/main" id="{53CFFC6C-62EB-D13A-B9CA-C9B50BAFF376}"/>
                </a:ext>
              </a:extLst>
            </p:cNvPr>
            <p:cNvGrpSpPr>
              <a:grpSpLocks noChangeAspect="1"/>
            </p:cNvGrpSpPr>
            <p:nvPr userDrawn="1"/>
          </p:nvGrpSpPr>
          <p:grpSpPr>
            <a:xfrm>
              <a:off x="12177919" y="6266409"/>
              <a:ext cx="4272388" cy="3699888"/>
              <a:chOff x="0" y="0"/>
              <a:chExt cx="6350000" cy="5499100"/>
            </a:xfrm>
          </p:grpSpPr>
          <p:sp>
            <p:nvSpPr>
              <p:cNvPr id="37" name="Freeform 10">
                <a:extLst>
                  <a:ext uri="{FF2B5EF4-FFF2-40B4-BE49-F238E27FC236}">
                    <a16:creationId xmlns:a16="http://schemas.microsoft.com/office/drawing/2014/main" id="{17C9B8C9-1FAA-D3EA-839E-FC3908DDF89A}"/>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38" name="Group 11">
              <a:extLst>
                <a:ext uri="{FF2B5EF4-FFF2-40B4-BE49-F238E27FC236}">
                  <a16:creationId xmlns:a16="http://schemas.microsoft.com/office/drawing/2014/main" id="{DC9A6B05-D900-8154-8E66-72CC7B9FC52A}"/>
                </a:ext>
              </a:extLst>
            </p:cNvPr>
            <p:cNvGrpSpPr>
              <a:grpSpLocks noChangeAspect="1"/>
            </p:cNvGrpSpPr>
            <p:nvPr userDrawn="1"/>
          </p:nvGrpSpPr>
          <p:grpSpPr>
            <a:xfrm>
              <a:off x="14591633" y="2012871"/>
              <a:ext cx="4272388" cy="3699888"/>
              <a:chOff x="0" y="0"/>
              <a:chExt cx="6350000" cy="5499100"/>
            </a:xfrm>
          </p:grpSpPr>
          <p:sp>
            <p:nvSpPr>
              <p:cNvPr id="39" name="Freeform 12">
                <a:extLst>
                  <a:ext uri="{FF2B5EF4-FFF2-40B4-BE49-F238E27FC236}">
                    <a16:creationId xmlns:a16="http://schemas.microsoft.com/office/drawing/2014/main" id="{B7C877FE-C100-B97D-3FCE-0083D10B6C6C}"/>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17" name="ZoneTexte 16">
            <a:extLst>
              <a:ext uri="{FF2B5EF4-FFF2-40B4-BE49-F238E27FC236}">
                <a16:creationId xmlns:a16="http://schemas.microsoft.com/office/drawing/2014/main" id="{8BB9FFE7-8D5E-8E6C-91D5-32524E698908}"/>
              </a:ext>
            </a:extLst>
          </p:cNvPr>
          <p:cNvSpPr txBox="1"/>
          <p:nvPr userDrawn="1"/>
        </p:nvSpPr>
        <p:spPr>
          <a:xfrm>
            <a:off x="152400" y="9803368"/>
            <a:ext cx="6019800" cy="369332"/>
          </a:xfrm>
          <a:prstGeom prst="rect">
            <a:avLst/>
          </a:prstGeom>
          <a:noFill/>
        </p:spPr>
        <p:txBody>
          <a:bodyPr wrap="square" rtlCol="0">
            <a:spAutoFit/>
          </a:bodyPr>
          <a:lstStyle/>
          <a:p>
            <a:pPr algn="l"/>
            <a:r>
              <a:rPr lang="fr-FR">
                <a:latin typeface="Poppins" pitchFamily="2" charset="77"/>
                <a:cs typeface="Poppins" pitchFamily="2" charset="77"/>
              </a:rPr>
              <a:t>Comprehensive Training 2022</a:t>
            </a:r>
          </a:p>
        </p:txBody>
      </p:sp>
      <p:cxnSp>
        <p:nvCxnSpPr>
          <p:cNvPr id="18" name="Connecteur droit 17">
            <a:extLst>
              <a:ext uri="{FF2B5EF4-FFF2-40B4-BE49-F238E27FC236}">
                <a16:creationId xmlns:a16="http://schemas.microsoft.com/office/drawing/2014/main" id="{02E42F46-90F5-77E7-6496-B6BF20F94429}"/>
              </a:ext>
            </a:extLst>
          </p:cNvPr>
          <p:cNvCxnSpPr/>
          <p:nvPr userDrawn="1"/>
        </p:nvCxnSpPr>
        <p:spPr>
          <a:xfrm>
            <a:off x="-762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41434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Slide 11">
    <p:spTree>
      <p:nvGrpSpPr>
        <p:cNvPr id="1" name=""/>
        <p:cNvGrpSpPr/>
        <p:nvPr/>
      </p:nvGrpSpPr>
      <p:grpSpPr>
        <a:xfrm>
          <a:off x="0" y="0"/>
          <a:ext cx="0" cy="0"/>
          <a:chOff x="0" y="0"/>
          <a:chExt cx="0" cy="0"/>
        </a:xfrm>
      </p:grpSpPr>
      <p:sp>
        <p:nvSpPr>
          <p:cNvPr id="4" name="Espace réservé pour une image  3">
            <a:extLst>
              <a:ext uri="{FF2B5EF4-FFF2-40B4-BE49-F238E27FC236}">
                <a16:creationId xmlns:a16="http://schemas.microsoft.com/office/drawing/2014/main" id="{03650337-9033-FF5E-51B6-2303826B0E1A}"/>
              </a:ext>
            </a:extLst>
          </p:cNvPr>
          <p:cNvSpPr>
            <a:spLocks noGrp="1"/>
          </p:cNvSpPr>
          <p:nvPr>
            <p:ph type="pic" sz="quarter" idx="10"/>
          </p:nvPr>
        </p:nvSpPr>
        <p:spPr>
          <a:xfrm>
            <a:off x="762001" y="1866899"/>
            <a:ext cx="8153400" cy="7418389"/>
          </a:xfrm>
          <a:prstGeom prst="rect">
            <a:avLst/>
          </a:prstGeom>
        </p:spPr>
        <p:txBody>
          <a:bodyPr/>
          <a:lstStyle/>
          <a:p>
            <a:r>
              <a:rPr lang="en-US"/>
              <a:t>Click icon to add picture</a:t>
            </a:r>
            <a:endParaRPr lang="fr-FR"/>
          </a:p>
        </p:txBody>
      </p:sp>
      <p:grpSp>
        <p:nvGrpSpPr>
          <p:cNvPr id="7" name="Groupe 6">
            <a:extLst>
              <a:ext uri="{FF2B5EF4-FFF2-40B4-BE49-F238E27FC236}">
                <a16:creationId xmlns:a16="http://schemas.microsoft.com/office/drawing/2014/main" id="{9440C862-784F-E2C2-886F-26668F2D732A}"/>
              </a:ext>
            </a:extLst>
          </p:cNvPr>
          <p:cNvGrpSpPr/>
          <p:nvPr/>
        </p:nvGrpSpPr>
        <p:grpSpPr>
          <a:xfrm rot="3608892">
            <a:off x="13161349" y="9151490"/>
            <a:ext cx="1076153" cy="1452741"/>
            <a:chOff x="9824704" y="-2020392"/>
            <a:chExt cx="9270979" cy="12307392"/>
          </a:xfrm>
        </p:grpSpPr>
        <p:grpSp>
          <p:nvGrpSpPr>
            <p:cNvPr id="8" name="Group 3">
              <a:extLst>
                <a:ext uri="{FF2B5EF4-FFF2-40B4-BE49-F238E27FC236}">
                  <a16:creationId xmlns:a16="http://schemas.microsoft.com/office/drawing/2014/main" id="{FC664A38-FFB6-95B8-4D0B-5594950345E5}"/>
                </a:ext>
              </a:extLst>
            </p:cNvPr>
            <p:cNvGrpSpPr>
              <a:grpSpLocks noChangeAspect="1"/>
            </p:cNvGrpSpPr>
            <p:nvPr/>
          </p:nvGrpSpPr>
          <p:grpSpPr>
            <a:xfrm>
              <a:off x="9824704" y="6587112"/>
              <a:ext cx="4302195" cy="3699888"/>
              <a:chOff x="0" y="0"/>
              <a:chExt cx="6350000" cy="5461000"/>
            </a:xfrm>
          </p:grpSpPr>
          <p:sp>
            <p:nvSpPr>
              <p:cNvPr id="17" name="Freeform 4">
                <a:extLst>
                  <a:ext uri="{FF2B5EF4-FFF2-40B4-BE49-F238E27FC236}">
                    <a16:creationId xmlns:a16="http://schemas.microsoft.com/office/drawing/2014/main" id="{FC65CC07-FA89-645E-05F6-4682617E5751}"/>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9" name="Group 5">
              <a:extLst>
                <a:ext uri="{FF2B5EF4-FFF2-40B4-BE49-F238E27FC236}">
                  <a16:creationId xmlns:a16="http://schemas.microsoft.com/office/drawing/2014/main" id="{4FF1A394-D2CA-1AAB-EC81-47E59C1A54F3}"/>
                </a:ext>
              </a:extLst>
            </p:cNvPr>
            <p:cNvGrpSpPr>
              <a:grpSpLocks noChangeAspect="1"/>
            </p:cNvGrpSpPr>
            <p:nvPr/>
          </p:nvGrpSpPr>
          <p:grpSpPr>
            <a:xfrm>
              <a:off x="12177919" y="2232299"/>
              <a:ext cx="4302195" cy="3699888"/>
              <a:chOff x="0" y="0"/>
              <a:chExt cx="6350000" cy="5461000"/>
            </a:xfrm>
          </p:grpSpPr>
          <p:sp>
            <p:nvSpPr>
              <p:cNvPr id="16" name="Freeform 6">
                <a:extLst>
                  <a:ext uri="{FF2B5EF4-FFF2-40B4-BE49-F238E27FC236}">
                    <a16:creationId xmlns:a16="http://schemas.microsoft.com/office/drawing/2014/main" id="{C620384C-BBBF-F76F-3BE5-7B143F4229FF}"/>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0" name="Group 7">
              <a:extLst>
                <a:ext uri="{FF2B5EF4-FFF2-40B4-BE49-F238E27FC236}">
                  <a16:creationId xmlns:a16="http://schemas.microsoft.com/office/drawing/2014/main" id="{11FE0FAC-BB70-281A-04F9-8D183F02357E}"/>
                </a:ext>
              </a:extLst>
            </p:cNvPr>
            <p:cNvGrpSpPr>
              <a:grpSpLocks noChangeAspect="1"/>
            </p:cNvGrpSpPr>
            <p:nvPr/>
          </p:nvGrpSpPr>
          <p:grpSpPr>
            <a:xfrm>
              <a:off x="14793488" y="-2020392"/>
              <a:ext cx="4302195" cy="3699888"/>
              <a:chOff x="0" y="0"/>
              <a:chExt cx="6350000" cy="5461000"/>
            </a:xfrm>
          </p:grpSpPr>
          <p:sp>
            <p:nvSpPr>
              <p:cNvPr id="15" name="Freeform 8">
                <a:extLst>
                  <a:ext uri="{FF2B5EF4-FFF2-40B4-BE49-F238E27FC236}">
                    <a16:creationId xmlns:a16="http://schemas.microsoft.com/office/drawing/2014/main" id="{C0773B33-7935-36AE-5DDD-89F1F8C9CC87}"/>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1" name="Group 9">
              <a:extLst>
                <a:ext uri="{FF2B5EF4-FFF2-40B4-BE49-F238E27FC236}">
                  <a16:creationId xmlns:a16="http://schemas.microsoft.com/office/drawing/2014/main" id="{97A04955-0EB6-236A-9A8A-193FBDA9C7F9}"/>
                </a:ext>
              </a:extLst>
            </p:cNvPr>
            <p:cNvGrpSpPr>
              <a:grpSpLocks noChangeAspect="1"/>
            </p:cNvGrpSpPr>
            <p:nvPr/>
          </p:nvGrpSpPr>
          <p:grpSpPr>
            <a:xfrm>
              <a:off x="12177919" y="6266409"/>
              <a:ext cx="4272388" cy="3699888"/>
              <a:chOff x="0" y="0"/>
              <a:chExt cx="6350000" cy="5499100"/>
            </a:xfrm>
          </p:grpSpPr>
          <p:sp>
            <p:nvSpPr>
              <p:cNvPr id="14" name="Freeform 10">
                <a:extLst>
                  <a:ext uri="{FF2B5EF4-FFF2-40B4-BE49-F238E27FC236}">
                    <a16:creationId xmlns:a16="http://schemas.microsoft.com/office/drawing/2014/main" id="{E8BCB372-1D58-5FC9-1CCB-13FC7E8EC6B9}"/>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2" name="Group 11">
              <a:extLst>
                <a:ext uri="{FF2B5EF4-FFF2-40B4-BE49-F238E27FC236}">
                  <a16:creationId xmlns:a16="http://schemas.microsoft.com/office/drawing/2014/main" id="{8C6D9524-CEAA-B1FE-A06D-7205621E1998}"/>
                </a:ext>
              </a:extLst>
            </p:cNvPr>
            <p:cNvGrpSpPr>
              <a:grpSpLocks noChangeAspect="1"/>
            </p:cNvGrpSpPr>
            <p:nvPr/>
          </p:nvGrpSpPr>
          <p:grpSpPr>
            <a:xfrm>
              <a:off x="14591633" y="2012871"/>
              <a:ext cx="4272388" cy="3699888"/>
              <a:chOff x="0" y="0"/>
              <a:chExt cx="6350000" cy="5499100"/>
            </a:xfrm>
          </p:grpSpPr>
          <p:sp>
            <p:nvSpPr>
              <p:cNvPr id="13" name="Freeform 12">
                <a:extLst>
                  <a:ext uri="{FF2B5EF4-FFF2-40B4-BE49-F238E27FC236}">
                    <a16:creationId xmlns:a16="http://schemas.microsoft.com/office/drawing/2014/main" id="{2D6273D6-E45E-8965-36FC-D331666B69E5}"/>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18" name="Espace réservé du texte 4">
            <a:extLst>
              <a:ext uri="{FF2B5EF4-FFF2-40B4-BE49-F238E27FC236}">
                <a16:creationId xmlns:a16="http://schemas.microsoft.com/office/drawing/2014/main" id="{31457F6D-D459-E725-646D-C9AFE4BED8E5}"/>
              </a:ext>
            </a:extLst>
          </p:cNvPr>
          <p:cNvSpPr>
            <a:spLocks noGrp="1"/>
          </p:cNvSpPr>
          <p:nvPr>
            <p:ph type="body" sz="quarter" idx="3"/>
          </p:nvPr>
        </p:nvSpPr>
        <p:spPr>
          <a:xfrm>
            <a:off x="9252783" y="1866900"/>
            <a:ext cx="7775575" cy="1235075"/>
          </a:xfrm>
          <a:prstGeom prst="rect">
            <a:avLst/>
          </a:prstGeom>
        </p:spPr>
        <p:txBody>
          <a:bodyPr anchor="b"/>
          <a:lstStyle>
            <a:lvl1pPr marL="0" indent="0">
              <a:buNone/>
              <a:defRPr sz="2800" b="1" i="0">
                <a:latin typeface="Poppins" pitchFamily="2" charset="77"/>
                <a:cs typeface="Poppins"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Espace réservé du contenu 5">
            <a:extLst>
              <a:ext uri="{FF2B5EF4-FFF2-40B4-BE49-F238E27FC236}">
                <a16:creationId xmlns:a16="http://schemas.microsoft.com/office/drawing/2014/main" id="{10198595-669E-5CD1-643E-C781B091C648}"/>
              </a:ext>
            </a:extLst>
          </p:cNvPr>
          <p:cNvSpPr>
            <a:spLocks noGrp="1"/>
          </p:cNvSpPr>
          <p:nvPr>
            <p:ph sz="quarter" idx="4"/>
          </p:nvPr>
        </p:nvSpPr>
        <p:spPr>
          <a:xfrm>
            <a:off x="9258300" y="3238499"/>
            <a:ext cx="7775575" cy="6046789"/>
          </a:xfrm>
          <a:prstGeom prst="rect">
            <a:avLst/>
          </a:prstGeom>
        </p:spPr>
        <p:txBody>
          <a:bodyPr/>
          <a:lstStyle>
            <a:lvl1pPr>
              <a:defRPr sz="2800" b="0" i="0">
                <a:latin typeface="Poppins Light" pitchFamily="2" charset="77"/>
                <a:cs typeface="Poppins Light" pitchFamily="2" charset="77"/>
              </a:defRPr>
            </a:lvl1pPr>
            <a:lvl2pPr>
              <a:defRPr sz="2800" b="0" i="0">
                <a:latin typeface="Poppins Light" pitchFamily="2" charset="77"/>
                <a:cs typeface="Poppins Light" pitchFamily="2" charset="77"/>
              </a:defRPr>
            </a:lvl2pPr>
            <a:lvl3pPr>
              <a:defRPr sz="2800" b="0" i="0">
                <a:latin typeface="Poppins Light" pitchFamily="2" charset="77"/>
                <a:cs typeface="Poppins Light" pitchFamily="2" charset="77"/>
              </a:defRPr>
            </a:lvl3pPr>
            <a:lvl4pPr>
              <a:defRPr sz="2800" b="0" i="0">
                <a:latin typeface="Poppins Light" pitchFamily="2" charset="77"/>
                <a:cs typeface="Poppins Light" pitchFamily="2" charset="77"/>
              </a:defRPr>
            </a:lvl4pPr>
            <a:lvl5pPr>
              <a:defRPr sz="2800"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20" name="Titre 1">
            <a:extLst>
              <a:ext uri="{FF2B5EF4-FFF2-40B4-BE49-F238E27FC236}">
                <a16:creationId xmlns:a16="http://schemas.microsoft.com/office/drawing/2014/main" id="{D6AC2CD9-5DFE-0E63-86C2-7DCC72DF8283}"/>
              </a:ext>
            </a:extLst>
          </p:cNvPr>
          <p:cNvSpPr>
            <a:spLocks noGrp="1"/>
          </p:cNvSpPr>
          <p:nvPr>
            <p:ph type="title"/>
          </p:nvPr>
        </p:nvSpPr>
        <p:spPr>
          <a:xfrm>
            <a:off x="762000" y="547689"/>
            <a:ext cx="15773400" cy="1166812"/>
          </a:xfrm>
          <a:prstGeom prst="rect">
            <a:avLst/>
          </a:prstGeom>
        </p:spPr>
        <p:txBody>
          <a:bodyPr/>
          <a:lstStyle>
            <a:lvl1pPr>
              <a:defRPr sz="7100" b="1" i="0">
                <a:solidFill>
                  <a:srgbClr val="292929"/>
                </a:solidFill>
                <a:latin typeface="Poppins" pitchFamily="2" charset="77"/>
                <a:cs typeface="Poppins" pitchFamily="2" charset="77"/>
              </a:defRPr>
            </a:lvl1pPr>
          </a:lstStyle>
          <a:p>
            <a:r>
              <a:rPr lang="en-US"/>
              <a:t>Click to edit Master title style</a:t>
            </a:r>
            <a:endParaRPr lang="fr-FR"/>
          </a:p>
        </p:txBody>
      </p:sp>
      <p:sp>
        <p:nvSpPr>
          <p:cNvPr id="21" name="ZoneTexte 20">
            <a:extLst>
              <a:ext uri="{FF2B5EF4-FFF2-40B4-BE49-F238E27FC236}">
                <a16:creationId xmlns:a16="http://schemas.microsoft.com/office/drawing/2014/main" id="{7D738DFE-3F42-C4F4-034D-2428872458F3}"/>
              </a:ext>
            </a:extLst>
          </p:cNvPr>
          <p:cNvSpPr txBox="1"/>
          <p:nvPr/>
        </p:nvSpPr>
        <p:spPr>
          <a:xfrm>
            <a:off x="14554200" y="9803368"/>
            <a:ext cx="4191000" cy="371730"/>
          </a:xfrm>
          <a:prstGeom prst="rect">
            <a:avLst/>
          </a:prstGeom>
          <a:noFill/>
        </p:spPr>
        <p:txBody>
          <a:bodyPr wrap="square" rtlCol="0">
            <a:spAutoFit/>
          </a:bodyPr>
          <a:lstStyle/>
          <a:p>
            <a:pPr algn="l"/>
            <a:r>
              <a:rPr lang="fr-FR">
                <a:latin typeface="Poppins" pitchFamily="2" charset="77"/>
                <a:cs typeface="Poppins" pitchFamily="2" charset="77"/>
              </a:rPr>
              <a:t>Comprehensive Training 2022</a:t>
            </a:r>
          </a:p>
        </p:txBody>
      </p:sp>
      <p:cxnSp>
        <p:nvCxnSpPr>
          <p:cNvPr id="22" name="Connecteur droit 21">
            <a:extLst>
              <a:ext uri="{FF2B5EF4-FFF2-40B4-BE49-F238E27FC236}">
                <a16:creationId xmlns:a16="http://schemas.microsoft.com/office/drawing/2014/main" id="{09AEB984-B2B6-9D61-4AFB-DAD2DB70C812}"/>
              </a:ext>
            </a:extLst>
          </p:cNvPr>
          <p:cNvCxnSpPr>
            <a:cxnSpLocks/>
          </p:cNvCxnSpPr>
          <p:nvPr/>
        </p:nvCxnSpPr>
        <p:spPr>
          <a:xfrm flipV="1">
            <a:off x="12806177" y="9715501"/>
            <a:ext cx="5481823" cy="238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3" name="Groupe 6">
            <a:extLst>
              <a:ext uri="{FF2B5EF4-FFF2-40B4-BE49-F238E27FC236}">
                <a16:creationId xmlns:a16="http://schemas.microsoft.com/office/drawing/2014/main" id="{7E7F1C40-9256-405B-929E-BCD7DB69DE70}"/>
              </a:ext>
            </a:extLst>
          </p:cNvPr>
          <p:cNvGrpSpPr/>
          <p:nvPr userDrawn="1"/>
        </p:nvGrpSpPr>
        <p:grpSpPr>
          <a:xfrm rot="3608892">
            <a:off x="13161349" y="9151490"/>
            <a:ext cx="1076153" cy="1452741"/>
            <a:chOff x="9824704" y="-2020392"/>
            <a:chExt cx="9270979" cy="12307392"/>
          </a:xfrm>
        </p:grpSpPr>
        <p:grpSp>
          <p:nvGrpSpPr>
            <p:cNvPr id="24" name="Group 3">
              <a:extLst>
                <a:ext uri="{FF2B5EF4-FFF2-40B4-BE49-F238E27FC236}">
                  <a16:creationId xmlns:a16="http://schemas.microsoft.com/office/drawing/2014/main" id="{6178A4A1-8F9B-4306-841B-CC9926C69853}"/>
                </a:ext>
              </a:extLst>
            </p:cNvPr>
            <p:cNvGrpSpPr>
              <a:grpSpLocks noChangeAspect="1"/>
            </p:cNvGrpSpPr>
            <p:nvPr userDrawn="1"/>
          </p:nvGrpSpPr>
          <p:grpSpPr>
            <a:xfrm>
              <a:off x="9824704" y="6587112"/>
              <a:ext cx="4302195" cy="3699888"/>
              <a:chOff x="0" y="0"/>
              <a:chExt cx="6350000" cy="5461000"/>
            </a:xfrm>
          </p:grpSpPr>
          <p:sp>
            <p:nvSpPr>
              <p:cNvPr id="33" name="Freeform 4">
                <a:extLst>
                  <a:ext uri="{FF2B5EF4-FFF2-40B4-BE49-F238E27FC236}">
                    <a16:creationId xmlns:a16="http://schemas.microsoft.com/office/drawing/2014/main" id="{864C3BF5-45D6-4698-8652-9BDF6A34B751}"/>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25" name="Group 5">
              <a:extLst>
                <a:ext uri="{FF2B5EF4-FFF2-40B4-BE49-F238E27FC236}">
                  <a16:creationId xmlns:a16="http://schemas.microsoft.com/office/drawing/2014/main" id="{46B6E6C5-5BDE-40D0-A011-1ABEE10023AD}"/>
                </a:ext>
              </a:extLst>
            </p:cNvPr>
            <p:cNvGrpSpPr>
              <a:grpSpLocks noChangeAspect="1"/>
            </p:cNvGrpSpPr>
            <p:nvPr userDrawn="1"/>
          </p:nvGrpSpPr>
          <p:grpSpPr>
            <a:xfrm>
              <a:off x="12177919" y="2232299"/>
              <a:ext cx="4302195" cy="3699888"/>
              <a:chOff x="0" y="0"/>
              <a:chExt cx="6350000" cy="5461000"/>
            </a:xfrm>
          </p:grpSpPr>
          <p:sp>
            <p:nvSpPr>
              <p:cNvPr id="32" name="Freeform 6">
                <a:extLst>
                  <a:ext uri="{FF2B5EF4-FFF2-40B4-BE49-F238E27FC236}">
                    <a16:creationId xmlns:a16="http://schemas.microsoft.com/office/drawing/2014/main" id="{6C7C1282-BA2E-4903-A381-CAF29584E3FF}"/>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6" name="Group 7">
              <a:extLst>
                <a:ext uri="{FF2B5EF4-FFF2-40B4-BE49-F238E27FC236}">
                  <a16:creationId xmlns:a16="http://schemas.microsoft.com/office/drawing/2014/main" id="{79B91CC2-7E55-4480-B4BB-BE320E96E2BC}"/>
                </a:ext>
              </a:extLst>
            </p:cNvPr>
            <p:cNvGrpSpPr>
              <a:grpSpLocks noChangeAspect="1"/>
            </p:cNvGrpSpPr>
            <p:nvPr userDrawn="1"/>
          </p:nvGrpSpPr>
          <p:grpSpPr>
            <a:xfrm>
              <a:off x="14793488" y="-2020392"/>
              <a:ext cx="4302195" cy="3699888"/>
              <a:chOff x="0" y="0"/>
              <a:chExt cx="6350000" cy="5461000"/>
            </a:xfrm>
          </p:grpSpPr>
          <p:sp>
            <p:nvSpPr>
              <p:cNvPr id="31" name="Freeform 8">
                <a:extLst>
                  <a:ext uri="{FF2B5EF4-FFF2-40B4-BE49-F238E27FC236}">
                    <a16:creationId xmlns:a16="http://schemas.microsoft.com/office/drawing/2014/main" id="{885D579E-64D3-4564-BEA1-70040456BECF}"/>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7" name="Group 9">
              <a:extLst>
                <a:ext uri="{FF2B5EF4-FFF2-40B4-BE49-F238E27FC236}">
                  <a16:creationId xmlns:a16="http://schemas.microsoft.com/office/drawing/2014/main" id="{4A2805AC-CCD7-4244-8ED3-DF401119ECF0}"/>
                </a:ext>
              </a:extLst>
            </p:cNvPr>
            <p:cNvGrpSpPr>
              <a:grpSpLocks noChangeAspect="1"/>
            </p:cNvGrpSpPr>
            <p:nvPr userDrawn="1"/>
          </p:nvGrpSpPr>
          <p:grpSpPr>
            <a:xfrm>
              <a:off x="12177919" y="6266409"/>
              <a:ext cx="4272388" cy="3699888"/>
              <a:chOff x="0" y="0"/>
              <a:chExt cx="6350000" cy="5499100"/>
            </a:xfrm>
          </p:grpSpPr>
          <p:sp>
            <p:nvSpPr>
              <p:cNvPr id="30" name="Freeform 10">
                <a:extLst>
                  <a:ext uri="{FF2B5EF4-FFF2-40B4-BE49-F238E27FC236}">
                    <a16:creationId xmlns:a16="http://schemas.microsoft.com/office/drawing/2014/main" id="{E0104C6B-3010-41C8-902D-E21F6331D405}"/>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8" name="Group 27">
              <a:extLst>
                <a:ext uri="{FF2B5EF4-FFF2-40B4-BE49-F238E27FC236}">
                  <a16:creationId xmlns:a16="http://schemas.microsoft.com/office/drawing/2014/main" id="{ADBF3648-13C6-4C7C-9D75-8EEFAC32761F}"/>
                </a:ext>
              </a:extLst>
            </p:cNvPr>
            <p:cNvGrpSpPr>
              <a:grpSpLocks noChangeAspect="1"/>
            </p:cNvGrpSpPr>
            <p:nvPr userDrawn="1"/>
          </p:nvGrpSpPr>
          <p:grpSpPr>
            <a:xfrm>
              <a:off x="14591633" y="2012871"/>
              <a:ext cx="4272388" cy="3699888"/>
              <a:chOff x="0" y="0"/>
              <a:chExt cx="6350000" cy="5499100"/>
            </a:xfrm>
          </p:grpSpPr>
          <p:sp>
            <p:nvSpPr>
              <p:cNvPr id="29" name="Freeform 12">
                <a:extLst>
                  <a:ext uri="{FF2B5EF4-FFF2-40B4-BE49-F238E27FC236}">
                    <a16:creationId xmlns:a16="http://schemas.microsoft.com/office/drawing/2014/main" id="{74C77D9D-0C4A-45C5-9542-861378EEE765}"/>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34" name="ZoneTexte 20">
            <a:extLst>
              <a:ext uri="{FF2B5EF4-FFF2-40B4-BE49-F238E27FC236}">
                <a16:creationId xmlns:a16="http://schemas.microsoft.com/office/drawing/2014/main" id="{7D4ECD9C-34E5-47BA-A830-9E794406C98B}"/>
              </a:ext>
            </a:extLst>
          </p:cNvPr>
          <p:cNvSpPr txBox="1"/>
          <p:nvPr userDrawn="1"/>
        </p:nvSpPr>
        <p:spPr>
          <a:xfrm>
            <a:off x="14554200" y="9803368"/>
            <a:ext cx="4191000" cy="371730"/>
          </a:xfrm>
          <a:prstGeom prst="rect">
            <a:avLst/>
          </a:prstGeom>
          <a:noFill/>
        </p:spPr>
        <p:txBody>
          <a:bodyPr wrap="square" rtlCol="0">
            <a:spAutoFit/>
          </a:bodyPr>
          <a:lstStyle/>
          <a:p>
            <a:pPr algn="l"/>
            <a:r>
              <a:rPr lang="fr-FR">
                <a:latin typeface="Poppins" pitchFamily="2" charset="77"/>
                <a:cs typeface="Poppins" pitchFamily="2" charset="77"/>
              </a:rPr>
              <a:t>Comprehensive Training 2022</a:t>
            </a:r>
          </a:p>
        </p:txBody>
      </p:sp>
      <p:cxnSp>
        <p:nvCxnSpPr>
          <p:cNvPr id="35" name="Connecteur droit 21">
            <a:extLst>
              <a:ext uri="{FF2B5EF4-FFF2-40B4-BE49-F238E27FC236}">
                <a16:creationId xmlns:a16="http://schemas.microsoft.com/office/drawing/2014/main" id="{5749C472-EBF4-421F-91F4-06CA75977667}"/>
              </a:ext>
            </a:extLst>
          </p:cNvPr>
          <p:cNvCxnSpPr>
            <a:cxnSpLocks/>
          </p:cNvCxnSpPr>
          <p:nvPr userDrawn="1"/>
        </p:nvCxnSpPr>
        <p:spPr>
          <a:xfrm flipV="1">
            <a:off x="12806177" y="9715501"/>
            <a:ext cx="5481823" cy="238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43102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1_Slide 11">
    <p:spTree>
      <p:nvGrpSpPr>
        <p:cNvPr id="1" name=""/>
        <p:cNvGrpSpPr/>
        <p:nvPr/>
      </p:nvGrpSpPr>
      <p:grpSpPr>
        <a:xfrm>
          <a:off x="0" y="0"/>
          <a:ext cx="0" cy="0"/>
          <a:chOff x="0" y="0"/>
          <a:chExt cx="0" cy="0"/>
        </a:xfrm>
      </p:grpSpPr>
      <p:sp>
        <p:nvSpPr>
          <p:cNvPr id="18" name="Espace réservé du texte 4">
            <a:extLst>
              <a:ext uri="{FF2B5EF4-FFF2-40B4-BE49-F238E27FC236}">
                <a16:creationId xmlns:a16="http://schemas.microsoft.com/office/drawing/2014/main" id="{31457F6D-D459-E725-646D-C9AFE4BED8E5}"/>
              </a:ext>
            </a:extLst>
          </p:cNvPr>
          <p:cNvSpPr>
            <a:spLocks noGrp="1"/>
          </p:cNvSpPr>
          <p:nvPr>
            <p:ph type="body" sz="quarter" idx="3"/>
          </p:nvPr>
        </p:nvSpPr>
        <p:spPr>
          <a:xfrm>
            <a:off x="753308" y="1866900"/>
            <a:ext cx="7775575" cy="1235075"/>
          </a:xfrm>
          <a:prstGeom prst="rect">
            <a:avLst/>
          </a:prstGeom>
        </p:spPr>
        <p:txBody>
          <a:bodyPr anchor="b"/>
          <a:lstStyle>
            <a:lvl1pPr marL="0" indent="0">
              <a:buNone/>
              <a:defRPr sz="2800" b="1" i="0">
                <a:latin typeface="Poppins" pitchFamily="2" charset="77"/>
                <a:cs typeface="Poppins"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Espace réservé du contenu 5">
            <a:extLst>
              <a:ext uri="{FF2B5EF4-FFF2-40B4-BE49-F238E27FC236}">
                <a16:creationId xmlns:a16="http://schemas.microsoft.com/office/drawing/2014/main" id="{10198595-669E-5CD1-643E-C781B091C648}"/>
              </a:ext>
            </a:extLst>
          </p:cNvPr>
          <p:cNvSpPr>
            <a:spLocks noGrp="1"/>
          </p:cNvSpPr>
          <p:nvPr>
            <p:ph sz="quarter" idx="4"/>
          </p:nvPr>
        </p:nvSpPr>
        <p:spPr>
          <a:xfrm>
            <a:off x="758825" y="3238499"/>
            <a:ext cx="7775575" cy="6046789"/>
          </a:xfrm>
          <a:prstGeom prst="rect">
            <a:avLst/>
          </a:prstGeom>
        </p:spPr>
        <p:txBody>
          <a:bodyPr/>
          <a:lstStyle>
            <a:lvl1pPr>
              <a:defRPr sz="2800" b="0" i="0">
                <a:latin typeface="Poppins Light" pitchFamily="2" charset="77"/>
                <a:cs typeface="Poppins Light" pitchFamily="2" charset="77"/>
              </a:defRPr>
            </a:lvl1pPr>
            <a:lvl2pPr>
              <a:defRPr sz="2800" b="0" i="0">
                <a:latin typeface="Poppins Light" pitchFamily="2" charset="77"/>
                <a:cs typeface="Poppins Light" pitchFamily="2" charset="77"/>
              </a:defRPr>
            </a:lvl2pPr>
            <a:lvl3pPr>
              <a:defRPr sz="2800" b="0" i="0">
                <a:latin typeface="Poppins Light" pitchFamily="2" charset="77"/>
                <a:cs typeface="Poppins Light" pitchFamily="2" charset="77"/>
              </a:defRPr>
            </a:lvl3pPr>
            <a:lvl4pPr>
              <a:defRPr sz="2800" b="0" i="0">
                <a:latin typeface="Poppins Light" pitchFamily="2" charset="77"/>
                <a:cs typeface="Poppins Light" pitchFamily="2" charset="77"/>
              </a:defRPr>
            </a:lvl4pPr>
            <a:lvl5pPr>
              <a:defRPr sz="2800"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20" name="Titre 1">
            <a:extLst>
              <a:ext uri="{FF2B5EF4-FFF2-40B4-BE49-F238E27FC236}">
                <a16:creationId xmlns:a16="http://schemas.microsoft.com/office/drawing/2014/main" id="{D6AC2CD9-5DFE-0E63-86C2-7DCC72DF8283}"/>
              </a:ext>
            </a:extLst>
          </p:cNvPr>
          <p:cNvSpPr>
            <a:spLocks noGrp="1"/>
          </p:cNvSpPr>
          <p:nvPr>
            <p:ph type="title"/>
          </p:nvPr>
        </p:nvSpPr>
        <p:spPr>
          <a:xfrm>
            <a:off x="762000" y="547689"/>
            <a:ext cx="15773400" cy="1166812"/>
          </a:xfrm>
          <a:prstGeom prst="rect">
            <a:avLst/>
          </a:prstGeom>
        </p:spPr>
        <p:txBody>
          <a:bodyPr/>
          <a:lstStyle>
            <a:lvl1pPr>
              <a:defRPr sz="7100" b="1" i="0">
                <a:solidFill>
                  <a:srgbClr val="292929"/>
                </a:solidFill>
                <a:latin typeface="Poppins" pitchFamily="2" charset="77"/>
                <a:cs typeface="Poppins" pitchFamily="2" charset="77"/>
              </a:defRPr>
            </a:lvl1pPr>
          </a:lstStyle>
          <a:p>
            <a:r>
              <a:rPr lang="en-US"/>
              <a:t>Click to edit Master title style</a:t>
            </a:r>
            <a:endParaRPr lang="fr-FR"/>
          </a:p>
        </p:txBody>
      </p:sp>
      <p:grpSp>
        <p:nvGrpSpPr>
          <p:cNvPr id="21" name="Groupe 20">
            <a:extLst>
              <a:ext uri="{FF2B5EF4-FFF2-40B4-BE49-F238E27FC236}">
                <a16:creationId xmlns:a16="http://schemas.microsoft.com/office/drawing/2014/main" id="{CB08C4A3-70DC-084E-18F4-3F50034EA23F}"/>
              </a:ext>
            </a:extLst>
          </p:cNvPr>
          <p:cNvGrpSpPr/>
          <p:nvPr/>
        </p:nvGrpSpPr>
        <p:grpSpPr>
          <a:xfrm rot="3608892">
            <a:off x="13423098" y="9131569"/>
            <a:ext cx="1076153" cy="1452741"/>
            <a:chOff x="9824704" y="-2020392"/>
            <a:chExt cx="9270979" cy="12307392"/>
          </a:xfrm>
        </p:grpSpPr>
        <p:grpSp>
          <p:nvGrpSpPr>
            <p:cNvPr id="22" name="Group 3">
              <a:extLst>
                <a:ext uri="{FF2B5EF4-FFF2-40B4-BE49-F238E27FC236}">
                  <a16:creationId xmlns:a16="http://schemas.microsoft.com/office/drawing/2014/main" id="{DDFA6BFA-2FE7-99BE-758C-9569FDDD44CD}"/>
                </a:ext>
              </a:extLst>
            </p:cNvPr>
            <p:cNvGrpSpPr>
              <a:grpSpLocks noChangeAspect="1"/>
            </p:cNvGrpSpPr>
            <p:nvPr/>
          </p:nvGrpSpPr>
          <p:grpSpPr>
            <a:xfrm>
              <a:off x="9824704" y="6587112"/>
              <a:ext cx="4302195" cy="3699888"/>
              <a:chOff x="0" y="0"/>
              <a:chExt cx="6350000" cy="5461000"/>
            </a:xfrm>
          </p:grpSpPr>
          <p:sp>
            <p:nvSpPr>
              <p:cNvPr id="31" name="Freeform 4">
                <a:extLst>
                  <a:ext uri="{FF2B5EF4-FFF2-40B4-BE49-F238E27FC236}">
                    <a16:creationId xmlns:a16="http://schemas.microsoft.com/office/drawing/2014/main" id="{CE46B478-2F0D-825F-BF16-2A659AFCFEE5}"/>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23" name="Group 5">
              <a:extLst>
                <a:ext uri="{FF2B5EF4-FFF2-40B4-BE49-F238E27FC236}">
                  <a16:creationId xmlns:a16="http://schemas.microsoft.com/office/drawing/2014/main" id="{E283E192-00EF-7A8E-7AD8-D22CDB268D02}"/>
                </a:ext>
              </a:extLst>
            </p:cNvPr>
            <p:cNvGrpSpPr>
              <a:grpSpLocks noChangeAspect="1"/>
            </p:cNvGrpSpPr>
            <p:nvPr/>
          </p:nvGrpSpPr>
          <p:grpSpPr>
            <a:xfrm>
              <a:off x="12177919" y="2232299"/>
              <a:ext cx="4302195" cy="3699888"/>
              <a:chOff x="0" y="0"/>
              <a:chExt cx="6350000" cy="5461000"/>
            </a:xfrm>
          </p:grpSpPr>
          <p:sp>
            <p:nvSpPr>
              <p:cNvPr id="30" name="Freeform 6">
                <a:extLst>
                  <a:ext uri="{FF2B5EF4-FFF2-40B4-BE49-F238E27FC236}">
                    <a16:creationId xmlns:a16="http://schemas.microsoft.com/office/drawing/2014/main" id="{90DD8469-F02C-6A43-A19C-5E64A23DEE4C}"/>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4" name="Group 7">
              <a:extLst>
                <a:ext uri="{FF2B5EF4-FFF2-40B4-BE49-F238E27FC236}">
                  <a16:creationId xmlns:a16="http://schemas.microsoft.com/office/drawing/2014/main" id="{1643DB72-1316-921F-DFE3-1006B726EA58}"/>
                </a:ext>
              </a:extLst>
            </p:cNvPr>
            <p:cNvGrpSpPr>
              <a:grpSpLocks noChangeAspect="1"/>
            </p:cNvGrpSpPr>
            <p:nvPr/>
          </p:nvGrpSpPr>
          <p:grpSpPr>
            <a:xfrm>
              <a:off x="14793488" y="-2020392"/>
              <a:ext cx="4302195" cy="3699888"/>
              <a:chOff x="0" y="0"/>
              <a:chExt cx="6350000" cy="5461000"/>
            </a:xfrm>
          </p:grpSpPr>
          <p:sp>
            <p:nvSpPr>
              <p:cNvPr id="29" name="Freeform 8">
                <a:extLst>
                  <a:ext uri="{FF2B5EF4-FFF2-40B4-BE49-F238E27FC236}">
                    <a16:creationId xmlns:a16="http://schemas.microsoft.com/office/drawing/2014/main" id="{2FE68160-19F0-F1F0-B9C4-3C0FD6E8BC67}"/>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5" name="Group 9">
              <a:extLst>
                <a:ext uri="{FF2B5EF4-FFF2-40B4-BE49-F238E27FC236}">
                  <a16:creationId xmlns:a16="http://schemas.microsoft.com/office/drawing/2014/main" id="{2EE0AB81-F1DD-0DB6-2D0B-34FFABF60A43}"/>
                </a:ext>
              </a:extLst>
            </p:cNvPr>
            <p:cNvGrpSpPr>
              <a:grpSpLocks noChangeAspect="1"/>
            </p:cNvGrpSpPr>
            <p:nvPr/>
          </p:nvGrpSpPr>
          <p:grpSpPr>
            <a:xfrm>
              <a:off x="12177919" y="6266409"/>
              <a:ext cx="4272388" cy="3699888"/>
              <a:chOff x="0" y="0"/>
              <a:chExt cx="6350000" cy="5499100"/>
            </a:xfrm>
          </p:grpSpPr>
          <p:sp>
            <p:nvSpPr>
              <p:cNvPr id="28" name="Freeform 10">
                <a:extLst>
                  <a:ext uri="{FF2B5EF4-FFF2-40B4-BE49-F238E27FC236}">
                    <a16:creationId xmlns:a16="http://schemas.microsoft.com/office/drawing/2014/main" id="{2B4CB59E-473B-02BD-E5D1-80EEE7B1CF0D}"/>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6" name="Group 11">
              <a:extLst>
                <a:ext uri="{FF2B5EF4-FFF2-40B4-BE49-F238E27FC236}">
                  <a16:creationId xmlns:a16="http://schemas.microsoft.com/office/drawing/2014/main" id="{3287D850-881C-13A4-F56F-ABD12F4C26F4}"/>
                </a:ext>
              </a:extLst>
            </p:cNvPr>
            <p:cNvGrpSpPr>
              <a:grpSpLocks noChangeAspect="1"/>
            </p:cNvGrpSpPr>
            <p:nvPr/>
          </p:nvGrpSpPr>
          <p:grpSpPr>
            <a:xfrm>
              <a:off x="14591633" y="2012871"/>
              <a:ext cx="4272388" cy="3699888"/>
              <a:chOff x="0" y="0"/>
              <a:chExt cx="6350000" cy="5499100"/>
            </a:xfrm>
          </p:grpSpPr>
          <p:sp>
            <p:nvSpPr>
              <p:cNvPr id="27" name="Freeform 12">
                <a:extLst>
                  <a:ext uri="{FF2B5EF4-FFF2-40B4-BE49-F238E27FC236}">
                    <a16:creationId xmlns:a16="http://schemas.microsoft.com/office/drawing/2014/main" id="{3E417AFC-2CF8-8F7F-1F6D-7F7632F3DDF2}"/>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32" name="ZoneTexte 31">
            <a:extLst>
              <a:ext uri="{FF2B5EF4-FFF2-40B4-BE49-F238E27FC236}">
                <a16:creationId xmlns:a16="http://schemas.microsoft.com/office/drawing/2014/main" id="{6FEC2391-8F45-61C5-416A-6F010BFAB883}"/>
              </a:ext>
            </a:extLst>
          </p:cNvPr>
          <p:cNvSpPr txBox="1"/>
          <p:nvPr/>
        </p:nvSpPr>
        <p:spPr>
          <a:xfrm>
            <a:off x="14706600" y="9803368"/>
            <a:ext cx="4038600" cy="371730"/>
          </a:xfrm>
          <a:prstGeom prst="rect">
            <a:avLst/>
          </a:prstGeom>
          <a:noFill/>
        </p:spPr>
        <p:txBody>
          <a:bodyPr wrap="square" rtlCol="0">
            <a:spAutoFit/>
          </a:bodyPr>
          <a:lstStyle/>
          <a:p>
            <a:pPr algn="l"/>
            <a:r>
              <a:rPr lang="fr-FR">
                <a:latin typeface="Poppins" pitchFamily="2" charset="77"/>
                <a:cs typeface="Poppins" pitchFamily="2" charset="77"/>
              </a:rPr>
              <a:t>Comprehensive Training 2022</a:t>
            </a:r>
          </a:p>
        </p:txBody>
      </p:sp>
      <p:cxnSp>
        <p:nvCxnSpPr>
          <p:cNvPr id="33" name="Connecteur droit 32">
            <a:extLst>
              <a:ext uri="{FF2B5EF4-FFF2-40B4-BE49-F238E27FC236}">
                <a16:creationId xmlns:a16="http://schemas.microsoft.com/office/drawing/2014/main" id="{C7CA92CD-6A87-549B-196E-D39AEE96F3AB}"/>
              </a:ext>
            </a:extLst>
          </p:cNvPr>
          <p:cNvCxnSpPr>
            <a:cxnSpLocks/>
          </p:cNvCxnSpPr>
          <p:nvPr/>
        </p:nvCxnSpPr>
        <p:spPr>
          <a:xfrm>
            <a:off x="13067926" y="9715500"/>
            <a:ext cx="522007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Espace réservé pour une image  3">
            <a:extLst>
              <a:ext uri="{FF2B5EF4-FFF2-40B4-BE49-F238E27FC236}">
                <a16:creationId xmlns:a16="http://schemas.microsoft.com/office/drawing/2014/main" id="{7117B56B-855E-289E-32EB-376310D2D659}"/>
              </a:ext>
            </a:extLst>
          </p:cNvPr>
          <p:cNvSpPr>
            <a:spLocks noGrp="1"/>
          </p:cNvSpPr>
          <p:nvPr>
            <p:ph type="pic" sz="quarter" idx="10"/>
          </p:nvPr>
        </p:nvSpPr>
        <p:spPr>
          <a:xfrm>
            <a:off x="8953499" y="1866899"/>
            <a:ext cx="8267701" cy="7418389"/>
          </a:xfrm>
          <a:prstGeom prst="rect">
            <a:avLst/>
          </a:prstGeom>
        </p:spPr>
        <p:txBody>
          <a:bodyPr/>
          <a:lstStyle/>
          <a:p>
            <a:r>
              <a:rPr lang="en-US"/>
              <a:t>Click icon to add picture</a:t>
            </a:r>
            <a:endParaRPr lang="fr-FR"/>
          </a:p>
        </p:txBody>
      </p:sp>
      <p:grpSp>
        <p:nvGrpSpPr>
          <p:cNvPr id="35" name="Groupe 20">
            <a:extLst>
              <a:ext uri="{FF2B5EF4-FFF2-40B4-BE49-F238E27FC236}">
                <a16:creationId xmlns:a16="http://schemas.microsoft.com/office/drawing/2014/main" id="{478EA35C-8E60-4A6F-AD34-06C346E0E9DC}"/>
              </a:ext>
            </a:extLst>
          </p:cNvPr>
          <p:cNvGrpSpPr/>
          <p:nvPr userDrawn="1"/>
        </p:nvGrpSpPr>
        <p:grpSpPr>
          <a:xfrm rot="3608892">
            <a:off x="13423098" y="9131569"/>
            <a:ext cx="1076153" cy="1452741"/>
            <a:chOff x="9824704" y="-2020392"/>
            <a:chExt cx="9270979" cy="12307392"/>
          </a:xfrm>
        </p:grpSpPr>
        <p:grpSp>
          <p:nvGrpSpPr>
            <p:cNvPr id="36" name="Group 3">
              <a:extLst>
                <a:ext uri="{FF2B5EF4-FFF2-40B4-BE49-F238E27FC236}">
                  <a16:creationId xmlns:a16="http://schemas.microsoft.com/office/drawing/2014/main" id="{1589983F-4637-43BF-9129-72889759EF48}"/>
                </a:ext>
              </a:extLst>
            </p:cNvPr>
            <p:cNvGrpSpPr>
              <a:grpSpLocks noChangeAspect="1"/>
            </p:cNvGrpSpPr>
            <p:nvPr userDrawn="1"/>
          </p:nvGrpSpPr>
          <p:grpSpPr>
            <a:xfrm>
              <a:off x="9824704" y="6587112"/>
              <a:ext cx="4302195" cy="3699888"/>
              <a:chOff x="0" y="0"/>
              <a:chExt cx="6350000" cy="5461000"/>
            </a:xfrm>
          </p:grpSpPr>
          <p:sp>
            <p:nvSpPr>
              <p:cNvPr id="45" name="Freeform 4">
                <a:extLst>
                  <a:ext uri="{FF2B5EF4-FFF2-40B4-BE49-F238E27FC236}">
                    <a16:creationId xmlns:a16="http://schemas.microsoft.com/office/drawing/2014/main" id="{4BF748F0-FD1D-462E-8A17-42BB7DA902E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37" name="Group 5">
              <a:extLst>
                <a:ext uri="{FF2B5EF4-FFF2-40B4-BE49-F238E27FC236}">
                  <a16:creationId xmlns:a16="http://schemas.microsoft.com/office/drawing/2014/main" id="{EFC4E96A-54C2-4484-B8D5-12E5BA8198AA}"/>
                </a:ext>
              </a:extLst>
            </p:cNvPr>
            <p:cNvGrpSpPr>
              <a:grpSpLocks noChangeAspect="1"/>
            </p:cNvGrpSpPr>
            <p:nvPr userDrawn="1"/>
          </p:nvGrpSpPr>
          <p:grpSpPr>
            <a:xfrm>
              <a:off x="12177919" y="2232299"/>
              <a:ext cx="4302195" cy="3699888"/>
              <a:chOff x="0" y="0"/>
              <a:chExt cx="6350000" cy="5461000"/>
            </a:xfrm>
          </p:grpSpPr>
          <p:sp>
            <p:nvSpPr>
              <p:cNvPr id="44" name="Freeform 6">
                <a:extLst>
                  <a:ext uri="{FF2B5EF4-FFF2-40B4-BE49-F238E27FC236}">
                    <a16:creationId xmlns:a16="http://schemas.microsoft.com/office/drawing/2014/main" id="{477F6425-DFFE-43E8-B815-EEA4FF765DB6}"/>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38" name="Group 7">
              <a:extLst>
                <a:ext uri="{FF2B5EF4-FFF2-40B4-BE49-F238E27FC236}">
                  <a16:creationId xmlns:a16="http://schemas.microsoft.com/office/drawing/2014/main" id="{4D654E09-182F-4037-8D49-08BBF3DDCC1A}"/>
                </a:ext>
              </a:extLst>
            </p:cNvPr>
            <p:cNvGrpSpPr>
              <a:grpSpLocks noChangeAspect="1"/>
            </p:cNvGrpSpPr>
            <p:nvPr userDrawn="1"/>
          </p:nvGrpSpPr>
          <p:grpSpPr>
            <a:xfrm>
              <a:off x="14793488" y="-2020392"/>
              <a:ext cx="4302195" cy="3699888"/>
              <a:chOff x="0" y="0"/>
              <a:chExt cx="6350000" cy="5461000"/>
            </a:xfrm>
          </p:grpSpPr>
          <p:sp>
            <p:nvSpPr>
              <p:cNvPr id="43" name="Freeform 8">
                <a:extLst>
                  <a:ext uri="{FF2B5EF4-FFF2-40B4-BE49-F238E27FC236}">
                    <a16:creationId xmlns:a16="http://schemas.microsoft.com/office/drawing/2014/main" id="{A7068070-8F55-48AB-85BD-36BBC4089F14}"/>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39" name="Group 9">
              <a:extLst>
                <a:ext uri="{FF2B5EF4-FFF2-40B4-BE49-F238E27FC236}">
                  <a16:creationId xmlns:a16="http://schemas.microsoft.com/office/drawing/2014/main" id="{71FD5FC3-895A-40CB-A11E-77CE78A2C3C3}"/>
                </a:ext>
              </a:extLst>
            </p:cNvPr>
            <p:cNvGrpSpPr>
              <a:grpSpLocks noChangeAspect="1"/>
            </p:cNvGrpSpPr>
            <p:nvPr userDrawn="1"/>
          </p:nvGrpSpPr>
          <p:grpSpPr>
            <a:xfrm>
              <a:off x="12177919" y="6266409"/>
              <a:ext cx="4272388" cy="3699888"/>
              <a:chOff x="0" y="0"/>
              <a:chExt cx="6350000" cy="5499100"/>
            </a:xfrm>
          </p:grpSpPr>
          <p:sp>
            <p:nvSpPr>
              <p:cNvPr id="42" name="Freeform 10">
                <a:extLst>
                  <a:ext uri="{FF2B5EF4-FFF2-40B4-BE49-F238E27FC236}">
                    <a16:creationId xmlns:a16="http://schemas.microsoft.com/office/drawing/2014/main" id="{BC2F9E8F-FC58-4968-9008-3B00B3C8AF12}"/>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40" name="Group 11">
              <a:extLst>
                <a:ext uri="{FF2B5EF4-FFF2-40B4-BE49-F238E27FC236}">
                  <a16:creationId xmlns:a16="http://schemas.microsoft.com/office/drawing/2014/main" id="{0B9FB7AA-2E1A-46F5-8007-3FDAF1AD1BFB}"/>
                </a:ext>
              </a:extLst>
            </p:cNvPr>
            <p:cNvGrpSpPr>
              <a:grpSpLocks noChangeAspect="1"/>
            </p:cNvGrpSpPr>
            <p:nvPr userDrawn="1"/>
          </p:nvGrpSpPr>
          <p:grpSpPr>
            <a:xfrm>
              <a:off x="14591633" y="2012871"/>
              <a:ext cx="4272388" cy="3699888"/>
              <a:chOff x="0" y="0"/>
              <a:chExt cx="6350000" cy="5499100"/>
            </a:xfrm>
          </p:grpSpPr>
          <p:sp>
            <p:nvSpPr>
              <p:cNvPr id="41" name="Freeform 12">
                <a:extLst>
                  <a:ext uri="{FF2B5EF4-FFF2-40B4-BE49-F238E27FC236}">
                    <a16:creationId xmlns:a16="http://schemas.microsoft.com/office/drawing/2014/main" id="{00116D8C-306F-479B-9820-AC099721FF57}"/>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46" name="ZoneTexte 31">
            <a:extLst>
              <a:ext uri="{FF2B5EF4-FFF2-40B4-BE49-F238E27FC236}">
                <a16:creationId xmlns:a16="http://schemas.microsoft.com/office/drawing/2014/main" id="{56F50333-62A8-4708-BC53-E9F6A46EBF5A}"/>
              </a:ext>
            </a:extLst>
          </p:cNvPr>
          <p:cNvSpPr txBox="1"/>
          <p:nvPr userDrawn="1"/>
        </p:nvSpPr>
        <p:spPr>
          <a:xfrm>
            <a:off x="14706600" y="9803368"/>
            <a:ext cx="4038600" cy="371730"/>
          </a:xfrm>
          <a:prstGeom prst="rect">
            <a:avLst/>
          </a:prstGeom>
          <a:noFill/>
        </p:spPr>
        <p:txBody>
          <a:bodyPr wrap="square" rtlCol="0">
            <a:spAutoFit/>
          </a:bodyPr>
          <a:lstStyle/>
          <a:p>
            <a:pPr algn="l"/>
            <a:r>
              <a:rPr lang="fr-FR">
                <a:latin typeface="Poppins" pitchFamily="2" charset="77"/>
                <a:cs typeface="Poppins" pitchFamily="2" charset="77"/>
              </a:rPr>
              <a:t>Comprehensive Training 2022</a:t>
            </a:r>
          </a:p>
        </p:txBody>
      </p:sp>
      <p:cxnSp>
        <p:nvCxnSpPr>
          <p:cNvPr id="47" name="Connecteur droit 32">
            <a:extLst>
              <a:ext uri="{FF2B5EF4-FFF2-40B4-BE49-F238E27FC236}">
                <a16:creationId xmlns:a16="http://schemas.microsoft.com/office/drawing/2014/main" id="{43B2C7BE-B630-4CBD-89F9-011885FAA7C0}"/>
              </a:ext>
            </a:extLst>
          </p:cNvPr>
          <p:cNvCxnSpPr>
            <a:cxnSpLocks/>
          </p:cNvCxnSpPr>
          <p:nvPr userDrawn="1"/>
        </p:nvCxnSpPr>
        <p:spPr>
          <a:xfrm>
            <a:off x="13067926" y="9715500"/>
            <a:ext cx="522007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86952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Slide 2">
    <p:bg>
      <p:bgPr>
        <a:solidFill>
          <a:srgbClr val="0B81D5"/>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9C2699-AC7A-E9E6-7BA2-B178F4AB02B9}"/>
              </a:ext>
            </a:extLst>
          </p:cNvPr>
          <p:cNvSpPr>
            <a:spLocks noGrp="1"/>
          </p:cNvSpPr>
          <p:nvPr>
            <p:ph type="ctrTitle"/>
          </p:nvPr>
        </p:nvSpPr>
        <p:spPr>
          <a:xfrm>
            <a:off x="1295400" y="1684338"/>
            <a:ext cx="14706600" cy="3581400"/>
          </a:xfrm>
          <a:prstGeom prst="rect">
            <a:avLst/>
          </a:prstGeom>
        </p:spPr>
        <p:txBody>
          <a:bodyPr anchor="b"/>
          <a:lstStyle>
            <a:lvl1pPr algn="l">
              <a:defRPr sz="9600" b="1" i="0">
                <a:solidFill>
                  <a:schemeClr val="bg1"/>
                </a:solidFill>
                <a:latin typeface="Poppins" pitchFamily="2" charset="77"/>
                <a:cs typeface="Poppins" pitchFamily="2" charset="77"/>
              </a:defRPr>
            </a:lvl1pPr>
          </a:lstStyle>
          <a:p>
            <a:r>
              <a:rPr lang="en-US"/>
              <a:t>Click to edit Master title style</a:t>
            </a:r>
            <a:endParaRPr lang="fr-FR"/>
          </a:p>
        </p:txBody>
      </p:sp>
      <p:sp>
        <p:nvSpPr>
          <p:cNvPr id="9" name="ZoneTexte 8">
            <a:extLst>
              <a:ext uri="{FF2B5EF4-FFF2-40B4-BE49-F238E27FC236}">
                <a16:creationId xmlns:a16="http://schemas.microsoft.com/office/drawing/2014/main" id="{115A4625-51AA-B632-6852-324A2C3FE561}"/>
              </a:ext>
            </a:extLst>
          </p:cNvPr>
          <p:cNvSpPr txBox="1"/>
          <p:nvPr/>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10" name="Connecteur droit 9">
            <a:extLst>
              <a:ext uri="{FF2B5EF4-FFF2-40B4-BE49-F238E27FC236}">
                <a16:creationId xmlns:a16="http://schemas.microsoft.com/office/drawing/2014/main" id="{A5FF4C7F-E857-B170-8567-5B89E8D8AAAF}"/>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ZoneTexte 8">
            <a:extLst>
              <a:ext uri="{FF2B5EF4-FFF2-40B4-BE49-F238E27FC236}">
                <a16:creationId xmlns:a16="http://schemas.microsoft.com/office/drawing/2014/main" id="{F89F8A43-6324-4C46-ABF6-C9E482EA2835}"/>
              </a:ext>
            </a:extLst>
          </p:cNvPr>
          <p:cNvSpPr txBox="1"/>
          <p:nvPr userDrawn="1"/>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6" name="Connecteur droit 9">
            <a:extLst>
              <a:ext uri="{FF2B5EF4-FFF2-40B4-BE49-F238E27FC236}">
                <a16:creationId xmlns:a16="http://schemas.microsoft.com/office/drawing/2014/main" id="{AC733A90-1D3D-4E91-8791-4DBB5593C10B}"/>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12760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Slide 4">
    <p:bg>
      <p:bgPr>
        <a:solidFill>
          <a:srgbClr val="2A999B"/>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6B0116-D034-7B82-665D-3BB36B4BCCA1}"/>
              </a:ext>
            </a:extLst>
          </p:cNvPr>
          <p:cNvSpPr>
            <a:spLocks noGrp="1"/>
          </p:cNvSpPr>
          <p:nvPr>
            <p:ph type="title"/>
          </p:nvPr>
        </p:nvSpPr>
        <p:spPr>
          <a:xfrm>
            <a:off x="1247775" y="1333500"/>
            <a:ext cx="12849225" cy="836612"/>
          </a:xfrm>
          <a:prstGeom prst="rect">
            <a:avLst/>
          </a:prstGeom>
        </p:spPr>
        <p:txBody>
          <a:bodyPr anchor="b"/>
          <a:lstStyle>
            <a:lvl1pPr algn="ctr">
              <a:defRPr sz="3600" b="1" i="0">
                <a:solidFill>
                  <a:schemeClr val="bg1"/>
                </a:solidFill>
                <a:latin typeface="Poppins" pitchFamily="2" charset="77"/>
                <a:cs typeface="Poppins" pitchFamily="2" charset="77"/>
              </a:defRPr>
            </a:lvl1pPr>
          </a:lstStyle>
          <a:p>
            <a:r>
              <a:rPr lang="en-US"/>
              <a:t>Click to edit Master title style</a:t>
            </a:r>
            <a:endParaRPr lang="fr-FR"/>
          </a:p>
        </p:txBody>
      </p:sp>
      <p:sp>
        <p:nvSpPr>
          <p:cNvPr id="3" name="Espace réservé du texte 2">
            <a:extLst>
              <a:ext uri="{FF2B5EF4-FFF2-40B4-BE49-F238E27FC236}">
                <a16:creationId xmlns:a16="http://schemas.microsoft.com/office/drawing/2014/main" id="{8FFCA881-C301-6987-35A4-2D7A1F0D048B}"/>
              </a:ext>
            </a:extLst>
          </p:cNvPr>
          <p:cNvSpPr>
            <a:spLocks noGrp="1"/>
          </p:cNvSpPr>
          <p:nvPr>
            <p:ph type="body" idx="1" hasCustomPrompt="1"/>
          </p:nvPr>
        </p:nvSpPr>
        <p:spPr>
          <a:xfrm>
            <a:off x="2209799" y="2421503"/>
            <a:ext cx="11887201" cy="664597"/>
          </a:xfrm>
          <a:prstGeom prst="rect">
            <a:avLst/>
          </a:prstGeom>
        </p:spPr>
        <p:txBody>
          <a:bodyPr/>
          <a:lstStyle>
            <a:lvl1pPr marL="0" indent="0">
              <a:buNone/>
              <a:defRPr sz="3200" b="0" i="0">
                <a:solidFill>
                  <a:schemeClr val="bg1"/>
                </a:solidFill>
                <a:latin typeface="Poppins Light" pitchFamily="2" charset="77"/>
                <a:cs typeface="Poppins Light"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pic>
        <p:nvPicPr>
          <p:cNvPr id="7" name="Picture 6">
            <a:extLst>
              <a:ext uri="{FF2B5EF4-FFF2-40B4-BE49-F238E27FC236}">
                <a16:creationId xmlns:a16="http://schemas.microsoft.com/office/drawing/2014/main" id="{DC220643-49B0-404B-2FFB-A4E3A84C4030}"/>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flipH="1">
            <a:off x="8364666" y="4922382"/>
            <a:ext cx="11780656" cy="5183488"/>
          </a:xfrm>
          <a:prstGeom prst="rect">
            <a:avLst/>
          </a:prstGeom>
        </p:spPr>
      </p:pic>
      <p:sp>
        <p:nvSpPr>
          <p:cNvPr id="9" name="Espace réservé du texte 8">
            <a:extLst>
              <a:ext uri="{FF2B5EF4-FFF2-40B4-BE49-F238E27FC236}">
                <a16:creationId xmlns:a16="http://schemas.microsoft.com/office/drawing/2014/main" id="{BBA06323-73C3-F075-50C6-5AFDD66F3BF1}"/>
              </a:ext>
            </a:extLst>
          </p:cNvPr>
          <p:cNvSpPr>
            <a:spLocks noGrp="1"/>
          </p:cNvSpPr>
          <p:nvPr>
            <p:ph type="body" sz="quarter" idx="10"/>
          </p:nvPr>
        </p:nvSpPr>
        <p:spPr>
          <a:xfrm>
            <a:off x="12954000" y="4381500"/>
            <a:ext cx="5105400" cy="1676400"/>
          </a:xfrm>
          <a:prstGeom prst="rect">
            <a:avLst/>
          </a:prstGeom>
        </p:spPr>
        <p:txBody>
          <a:bodyPr/>
          <a:lstStyle>
            <a:lvl1pPr>
              <a:defRPr sz="3200" b="1" i="0">
                <a:solidFill>
                  <a:schemeClr val="bg1"/>
                </a:solidFill>
                <a:latin typeface="Poppins ExtraBold" pitchFamily="2" charset="77"/>
                <a:cs typeface="Poppins ExtraBold" pitchFamily="2" charset="77"/>
              </a:defRPr>
            </a:lvl1pPr>
            <a:lvl2pPr>
              <a:defRPr sz="3200" b="1" i="0">
                <a:solidFill>
                  <a:schemeClr val="bg1"/>
                </a:solidFill>
                <a:latin typeface="Poppins ExtraBold" pitchFamily="2" charset="77"/>
                <a:cs typeface="Poppins ExtraBold" pitchFamily="2" charset="77"/>
              </a:defRPr>
            </a:lvl2pPr>
            <a:lvl3pPr>
              <a:defRPr sz="3200" b="1" i="0">
                <a:solidFill>
                  <a:schemeClr val="bg1"/>
                </a:solidFill>
                <a:latin typeface="Poppins ExtraBold" pitchFamily="2" charset="77"/>
                <a:cs typeface="Poppins ExtraBold" pitchFamily="2" charset="77"/>
              </a:defRPr>
            </a:lvl3pPr>
            <a:lvl4pPr>
              <a:defRPr sz="3200" b="1" i="0">
                <a:solidFill>
                  <a:schemeClr val="bg1"/>
                </a:solidFill>
                <a:latin typeface="Poppins ExtraBold" pitchFamily="2" charset="77"/>
                <a:cs typeface="Poppins ExtraBold" pitchFamily="2" charset="77"/>
              </a:defRPr>
            </a:lvl4pPr>
            <a:lvl5pPr>
              <a:defRPr sz="3200" b="1" i="0">
                <a:solidFill>
                  <a:schemeClr val="bg1"/>
                </a:solidFill>
                <a:latin typeface="Poppins ExtraBold" pitchFamily="2" charset="77"/>
                <a:cs typeface="Poppins ExtraBold"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11" name="Espace réservé du texte 10">
            <a:extLst>
              <a:ext uri="{FF2B5EF4-FFF2-40B4-BE49-F238E27FC236}">
                <a16:creationId xmlns:a16="http://schemas.microsoft.com/office/drawing/2014/main" id="{71A552A1-A49E-3667-80E6-812C54F82189}"/>
              </a:ext>
            </a:extLst>
          </p:cNvPr>
          <p:cNvSpPr>
            <a:spLocks noGrp="1"/>
          </p:cNvSpPr>
          <p:nvPr>
            <p:ph type="body" sz="quarter" idx="11"/>
          </p:nvPr>
        </p:nvSpPr>
        <p:spPr>
          <a:xfrm>
            <a:off x="1247775" y="4381500"/>
            <a:ext cx="6600825" cy="4266744"/>
          </a:xfrm>
          <a:prstGeom prst="rect">
            <a:avLst/>
          </a:prstGeom>
        </p:spPr>
        <p:txBody>
          <a:bodyPr/>
          <a:lstStyle>
            <a:lvl1pPr>
              <a:defRPr sz="3200" b="1" i="0">
                <a:solidFill>
                  <a:schemeClr val="bg1"/>
                </a:solidFill>
                <a:latin typeface="Poppins" pitchFamily="2" charset="77"/>
                <a:cs typeface="Poppins" pitchFamily="2" charset="77"/>
              </a:defRPr>
            </a:lvl1pPr>
            <a:lvl2pPr>
              <a:defRPr sz="3200" b="0" i="0">
                <a:solidFill>
                  <a:schemeClr val="bg1"/>
                </a:solidFill>
                <a:latin typeface="Poppins Light" pitchFamily="2" charset="77"/>
                <a:cs typeface="Poppins Light" pitchFamily="2" charset="77"/>
              </a:defRPr>
            </a:lvl2pPr>
            <a:lvl3pPr>
              <a:defRPr sz="3200" b="0" i="0">
                <a:solidFill>
                  <a:schemeClr val="bg1"/>
                </a:solidFill>
                <a:latin typeface="Poppins Light" pitchFamily="2" charset="77"/>
                <a:cs typeface="Poppins Light" pitchFamily="2" charset="77"/>
              </a:defRPr>
            </a:lvl3pPr>
            <a:lvl4pPr>
              <a:defRPr sz="3200" b="0" i="0">
                <a:solidFill>
                  <a:schemeClr val="bg1"/>
                </a:solidFill>
                <a:latin typeface="Poppins Light" pitchFamily="2" charset="77"/>
                <a:cs typeface="Poppins Light" pitchFamily="2" charset="77"/>
              </a:defRPr>
            </a:lvl4pPr>
            <a:lvl5pPr>
              <a:defRPr sz="3200" b="0" i="0">
                <a:solidFill>
                  <a:schemeClr val="bg1"/>
                </a:solidFill>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12" name="ZoneTexte 11">
            <a:extLst>
              <a:ext uri="{FF2B5EF4-FFF2-40B4-BE49-F238E27FC236}">
                <a16:creationId xmlns:a16="http://schemas.microsoft.com/office/drawing/2014/main" id="{53EAF698-867A-AA72-A3B9-C2FA8904A453}"/>
              </a:ext>
            </a:extLst>
          </p:cNvPr>
          <p:cNvSpPr txBox="1"/>
          <p:nvPr/>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13" name="Connecteur droit 12">
            <a:extLst>
              <a:ext uri="{FF2B5EF4-FFF2-40B4-BE49-F238E27FC236}">
                <a16:creationId xmlns:a16="http://schemas.microsoft.com/office/drawing/2014/main" id="{B980B541-87FF-6818-C5EF-62E1E62893EF}"/>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Picture 6">
            <a:extLst>
              <a:ext uri="{FF2B5EF4-FFF2-40B4-BE49-F238E27FC236}">
                <a16:creationId xmlns:a16="http://schemas.microsoft.com/office/drawing/2014/main" id="{F7180E06-7FE9-4833-996C-2E88F2879DE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flipH="1">
            <a:off x="8364666" y="4922382"/>
            <a:ext cx="11780656" cy="5183488"/>
          </a:xfrm>
          <a:prstGeom prst="rect">
            <a:avLst/>
          </a:prstGeom>
        </p:spPr>
      </p:pic>
      <p:sp>
        <p:nvSpPr>
          <p:cNvPr id="14" name="ZoneTexte 11">
            <a:extLst>
              <a:ext uri="{FF2B5EF4-FFF2-40B4-BE49-F238E27FC236}">
                <a16:creationId xmlns:a16="http://schemas.microsoft.com/office/drawing/2014/main" id="{93A24646-3BB0-4861-BF60-37482A4F57FB}"/>
              </a:ext>
            </a:extLst>
          </p:cNvPr>
          <p:cNvSpPr txBox="1"/>
          <p:nvPr userDrawn="1"/>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15" name="Connecteur droit 12">
            <a:extLst>
              <a:ext uri="{FF2B5EF4-FFF2-40B4-BE49-F238E27FC236}">
                <a16:creationId xmlns:a16="http://schemas.microsoft.com/office/drawing/2014/main" id="{E32CBB25-74E7-4D31-AC37-0E273B9EE49D}"/>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03889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Slide 7">
    <p:bg>
      <p:bgPr>
        <a:solidFill>
          <a:srgbClr val="FDD92D"/>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029B772-47FA-A598-5C21-372863AB2985}"/>
              </a:ext>
            </a:extLst>
          </p:cNvPr>
          <p:cNvSpPr>
            <a:spLocks noGrp="1"/>
          </p:cNvSpPr>
          <p:nvPr>
            <p:ph type="title"/>
          </p:nvPr>
        </p:nvSpPr>
        <p:spPr>
          <a:xfrm>
            <a:off x="1257300" y="3193144"/>
            <a:ext cx="13906500" cy="1989137"/>
          </a:xfrm>
          <a:prstGeom prst="rect">
            <a:avLst/>
          </a:prstGeom>
        </p:spPr>
        <p:txBody>
          <a:bodyPr/>
          <a:lstStyle>
            <a:lvl1pPr algn="ctr">
              <a:defRPr sz="12000" b="1" i="0">
                <a:solidFill>
                  <a:schemeClr val="bg1"/>
                </a:solidFill>
                <a:latin typeface="Poppins ExtraBold" pitchFamily="2" charset="77"/>
                <a:cs typeface="Poppins ExtraBold" pitchFamily="2" charset="77"/>
              </a:defRPr>
            </a:lvl1pPr>
          </a:lstStyle>
          <a:p>
            <a:r>
              <a:rPr lang="en-US"/>
              <a:t>Click to edit Master title style</a:t>
            </a:r>
            <a:endParaRPr lang="fr-FR"/>
          </a:p>
        </p:txBody>
      </p:sp>
      <p:sp>
        <p:nvSpPr>
          <p:cNvPr id="9" name="ZoneTexte 8">
            <a:extLst>
              <a:ext uri="{FF2B5EF4-FFF2-40B4-BE49-F238E27FC236}">
                <a16:creationId xmlns:a16="http://schemas.microsoft.com/office/drawing/2014/main" id="{9654D700-40AB-67FB-A664-06EABDDA417D}"/>
              </a:ext>
            </a:extLst>
          </p:cNvPr>
          <p:cNvSpPr txBox="1"/>
          <p:nvPr/>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10" name="Connecteur droit 9">
            <a:extLst>
              <a:ext uri="{FF2B5EF4-FFF2-40B4-BE49-F238E27FC236}">
                <a16:creationId xmlns:a16="http://schemas.microsoft.com/office/drawing/2014/main" id="{7070B578-4E2A-E210-3400-AB221B8B7B7D}"/>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ZoneTexte 8">
            <a:extLst>
              <a:ext uri="{FF2B5EF4-FFF2-40B4-BE49-F238E27FC236}">
                <a16:creationId xmlns:a16="http://schemas.microsoft.com/office/drawing/2014/main" id="{300D1424-CDF5-47C6-9FD9-76A8D4B5FE99}"/>
              </a:ext>
            </a:extLst>
          </p:cNvPr>
          <p:cNvSpPr txBox="1"/>
          <p:nvPr userDrawn="1"/>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6" name="Connecteur droit 9">
            <a:extLst>
              <a:ext uri="{FF2B5EF4-FFF2-40B4-BE49-F238E27FC236}">
                <a16:creationId xmlns:a16="http://schemas.microsoft.com/office/drawing/2014/main" id="{BD36A3D9-E296-4E03-BC20-595B36375D22}"/>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69463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Slide 8">
    <p:bg>
      <p:bgPr>
        <a:solidFill>
          <a:srgbClr val="FC7A1D"/>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B178F2-1499-D8A5-397B-450410B15C39}"/>
              </a:ext>
            </a:extLst>
          </p:cNvPr>
          <p:cNvSpPr>
            <a:spLocks noGrp="1"/>
          </p:cNvSpPr>
          <p:nvPr>
            <p:ph type="title"/>
          </p:nvPr>
        </p:nvSpPr>
        <p:spPr>
          <a:xfrm>
            <a:off x="1260475" y="685800"/>
            <a:ext cx="15122525" cy="1181100"/>
          </a:xfrm>
          <a:prstGeom prst="rect">
            <a:avLst/>
          </a:prstGeom>
        </p:spPr>
        <p:txBody>
          <a:bodyPr anchor="b"/>
          <a:lstStyle>
            <a:lvl1pPr>
              <a:defRPr sz="6700" b="1" i="0">
                <a:solidFill>
                  <a:schemeClr val="bg1"/>
                </a:solidFill>
                <a:latin typeface="Poppins" pitchFamily="2" charset="77"/>
                <a:cs typeface="Poppins" pitchFamily="2" charset="77"/>
              </a:defRPr>
            </a:lvl1pPr>
          </a:lstStyle>
          <a:p>
            <a:r>
              <a:rPr lang="en-US"/>
              <a:t>Click to edit Master title style</a:t>
            </a:r>
            <a:endParaRPr lang="fr-FR"/>
          </a:p>
        </p:txBody>
      </p:sp>
      <p:sp>
        <p:nvSpPr>
          <p:cNvPr id="3" name="Espace réservé du contenu 2">
            <a:extLst>
              <a:ext uri="{FF2B5EF4-FFF2-40B4-BE49-F238E27FC236}">
                <a16:creationId xmlns:a16="http://schemas.microsoft.com/office/drawing/2014/main" id="{12B305B0-6FF4-8121-C0C8-F8A11F3E94A4}"/>
              </a:ext>
            </a:extLst>
          </p:cNvPr>
          <p:cNvSpPr>
            <a:spLocks noGrp="1"/>
          </p:cNvSpPr>
          <p:nvPr>
            <p:ph idx="1"/>
          </p:nvPr>
        </p:nvSpPr>
        <p:spPr>
          <a:xfrm>
            <a:off x="1260475" y="2324100"/>
            <a:ext cx="15773400" cy="6467475"/>
          </a:xfrm>
          <a:prstGeom prst="rect">
            <a:avLst/>
          </a:prstGeom>
        </p:spPr>
        <p:txBody>
          <a:bodyPr/>
          <a:lstStyle>
            <a:lvl1pPr>
              <a:lnSpc>
                <a:spcPct val="100000"/>
              </a:lnSpc>
              <a:defRPr sz="2800" b="0" i="0">
                <a:solidFill>
                  <a:schemeClr val="bg1"/>
                </a:solidFill>
                <a:latin typeface="Poppins Light" pitchFamily="2" charset="77"/>
                <a:cs typeface="Poppins Light" pitchFamily="2" charset="77"/>
              </a:defRPr>
            </a:lvl1pPr>
            <a:lvl2pPr>
              <a:lnSpc>
                <a:spcPct val="100000"/>
              </a:lnSpc>
              <a:defRPr sz="2800" b="0" i="0">
                <a:solidFill>
                  <a:schemeClr val="bg1"/>
                </a:solidFill>
                <a:latin typeface="Poppins Light" pitchFamily="2" charset="77"/>
                <a:cs typeface="Poppins Light" pitchFamily="2" charset="77"/>
              </a:defRPr>
            </a:lvl2pPr>
            <a:lvl3pPr>
              <a:lnSpc>
                <a:spcPct val="100000"/>
              </a:lnSpc>
              <a:defRPr sz="2800" b="0" i="0">
                <a:solidFill>
                  <a:schemeClr val="bg1"/>
                </a:solidFill>
                <a:latin typeface="Poppins Light" pitchFamily="2" charset="77"/>
                <a:cs typeface="Poppins Light" pitchFamily="2" charset="77"/>
              </a:defRPr>
            </a:lvl3pPr>
            <a:lvl4pPr>
              <a:lnSpc>
                <a:spcPct val="100000"/>
              </a:lnSpc>
              <a:defRPr sz="2800" b="0" i="0">
                <a:solidFill>
                  <a:schemeClr val="bg1"/>
                </a:solidFill>
                <a:latin typeface="Poppins Light" pitchFamily="2" charset="77"/>
                <a:cs typeface="Poppins Light" pitchFamily="2" charset="77"/>
              </a:defRPr>
            </a:lvl4pPr>
            <a:lvl5pPr>
              <a:lnSpc>
                <a:spcPct val="100000"/>
              </a:lnSpc>
              <a:defRPr sz="2800" b="0" i="0">
                <a:solidFill>
                  <a:schemeClr val="bg1"/>
                </a:solidFill>
                <a:latin typeface="Poppins Light" pitchFamily="2" charset="77"/>
                <a:cs typeface="Poppins Light" pitchFamily="2" charset="77"/>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grpSp>
        <p:nvGrpSpPr>
          <p:cNvPr id="8" name="Group 2">
            <a:extLst>
              <a:ext uri="{FF2B5EF4-FFF2-40B4-BE49-F238E27FC236}">
                <a16:creationId xmlns:a16="http://schemas.microsoft.com/office/drawing/2014/main" id="{240841F2-E156-7087-C5E5-65CFD62F7B23}"/>
              </a:ext>
            </a:extLst>
          </p:cNvPr>
          <p:cNvGrpSpPr/>
          <p:nvPr/>
        </p:nvGrpSpPr>
        <p:grpSpPr>
          <a:xfrm>
            <a:off x="10036618" y="0"/>
            <a:ext cx="8251382" cy="10364563"/>
            <a:chOff x="0" y="0"/>
            <a:chExt cx="11001842" cy="13819417"/>
          </a:xfrm>
        </p:grpSpPr>
        <p:pic>
          <p:nvPicPr>
            <p:cNvPr id="9" name="Picture 3">
              <a:extLst>
                <a:ext uri="{FF2B5EF4-FFF2-40B4-BE49-F238E27FC236}">
                  <a16:creationId xmlns:a16="http://schemas.microsoft.com/office/drawing/2014/main" id="{AE00EE06-6848-ACF3-C5A9-593CF19C0EE6}"/>
                </a:ext>
              </a:extLst>
            </p:cNvPr>
            <p:cNvPicPr>
              <a:picLocks noChangeAspect="1"/>
            </p:cNvPicPr>
            <p:nvPr/>
          </p:nvPicPr>
          <p:blipFill>
            <a:blip r:embed="rId2" cstate="screen">
              <a:alphaModFix amt="5000"/>
              <a:extLst>
                <a:ext uri="{28A0092B-C50C-407E-A947-70E740481C1C}">
                  <a14:useLocalDpi xmlns:a14="http://schemas.microsoft.com/office/drawing/2010/main"/>
                </a:ext>
              </a:extLst>
            </a:blip>
            <a:srcRect l="10194" r="10194"/>
            <a:stretch>
              <a:fillRect/>
            </a:stretch>
          </p:blipFill>
          <p:spPr>
            <a:xfrm>
              <a:off x="0" y="0"/>
              <a:ext cx="11001842" cy="13819417"/>
            </a:xfrm>
            <a:prstGeom prst="rect">
              <a:avLst/>
            </a:prstGeom>
          </p:spPr>
        </p:pic>
      </p:grpSp>
      <p:sp>
        <p:nvSpPr>
          <p:cNvPr id="10" name="ZoneTexte 9">
            <a:extLst>
              <a:ext uri="{FF2B5EF4-FFF2-40B4-BE49-F238E27FC236}">
                <a16:creationId xmlns:a16="http://schemas.microsoft.com/office/drawing/2014/main" id="{D01408C3-EE6B-65AE-8C0F-A04C9FF29190}"/>
              </a:ext>
            </a:extLst>
          </p:cNvPr>
          <p:cNvSpPr txBox="1"/>
          <p:nvPr/>
        </p:nvSpPr>
        <p:spPr>
          <a:xfrm>
            <a:off x="152400" y="9803368"/>
            <a:ext cx="6019800" cy="369332"/>
          </a:xfrm>
          <a:prstGeom prst="rect">
            <a:avLst/>
          </a:prstGeom>
          <a:noFill/>
        </p:spPr>
        <p:txBody>
          <a:bodyPr wrap="square" rtlCol="0">
            <a:spAutoFit/>
          </a:bodyPr>
          <a:lstStyle/>
          <a:p>
            <a:pPr algn="l"/>
            <a:r>
              <a:rPr lang="fr-FR" err="1">
                <a:solidFill>
                  <a:schemeClr val="bg1"/>
                </a:solidFill>
                <a:latin typeface="Poppins" pitchFamily="2" charset="77"/>
                <a:cs typeface="Poppins" pitchFamily="2" charset="77"/>
              </a:rPr>
              <a:t>Comprehensive</a:t>
            </a:r>
            <a:r>
              <a:rPr lang="fr-FR">
                <a:solidFill>
                  <a:schemeClr val="bg1"/>
                </a:solidFill>
                <a:latin typeface="Poppins" pitchFamily="2" charset="77"/>
                <a:cs typeface="Poppins" pitchFamily="2" charset="77"/>
              </a:rPr>
              <a:t> Training 2022</a:t>
            </a:r>
          </a:p>
        </p:txBody>
      </p:sp>
      <p:cxnSp>
        <p:nvCxnSpPr>
          <p:cNvPr id="11" name="Connecteur droit 10">
            <a:extLst>
              <a:ext uri="{FF2B5EF4-FFF2-40B4-BE49-F238E27FC236}">
                <a16:creationId xmlns:a16="http://schemas.microsoft.com/office/drawing/2014/main" id="{F23883E3-AFF2-3F0D-FE24-5D37432AA8B8}"/>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2" name="Group 2">
            <a:extLst>
              <a:ext uri="{FF2B5EF4-FFF2-40B4-BE49-F238E27FC236}">
                <a16:creationId xmlns:a16="http://schemas.microsoft.com/office/drawing/2014/main" id="{2997214C-0738-455A-8BC3-8F22C66AFAF2}"/>
              </a:ext>
            </a:extLst>
          </p:cNvPr>
          <p:cNvGrpSpPr/>
          <p:nvPr userDrawn="1"/>
        </p:nvGrpSpPr>
        <p:grpSpPr>
          <a:xfrm>
            <a:off x="10036618" y="0"/>
            <a:ext cx="8251382" cy="10364563"/>
            <a:chOff x="0" y="0"/>
            <a:chExt cx="11001842" cy="13819417"/>
          </a:xfrm>
        </p:grpSpPr>
        <p:pic>
          <p:nvPicPr>
            <p:cNvPr id="13" name="Picture 3">
              <a:extLst>
                <a:ext uri="{FF2B5EF4-FFF2-40B4-BE49-F238E27FC236}">
                  <a16:creationId xmlns:a16="http://schemas.microsoft.com/office/drawing/2014/main" id="{8D402436-BB8A-4B96-AEBD-0FD72F59851A}"/>
                </a:ext>
              </a:extLst>
            </p:cNvPr>
            <p:cNvPicPr>
              <a:picLocks noChangeAspect="1"/>
            </p:cNvPicPr>
            <p:nvPr/>
          </p:nvPicPr>
          <p:blipFill>
            <a:blip r:embed="rId2" cstate="screen">
              <a:alphaModFix amt="5000"/>
              <a:extLst>
                <a:ext uri="{28A0092B-C50C-407E-A947-70E740481C1C}">
                  <a14:useLocalDpi xmlns:a14="http://schemas.microsoft.com/office/drawing/2010/main"/>
                </a:ext>
              </a:extLst>
            </a:blip>
            <a:srcRect l="10194" r="10194"/>
            <a:stretch>
              <a:fillRect/>
            </a:stretch>
          </p:blipFill>
          <p:spPr>
            <a:xfrm>
              <a:off x="0" y="0"/>
              <a:ext cx="11001842" cy="13819417"/>
            </a:xfrm>
            <a:prstGeom prst="rect">
              <a:avLst/>
            </a:prstGeom>
          </p:spPr>
        </p:pic>
      </p:grpSp>
      <p:sp>
        <p:nvSpPr>
          <p:cNvPr id="14" name="ZoneTexte 9">
            <a:extLst>
              <a:ext uri="{FF2B5EF4-FFF2-40B4-BE49-F238E27FC236}">
                <a16:creationId xmlns:a16="http://schemas.microsoft.com/office/drawing/2014/main" id="{3326AEC6-863E-4E73-AA6E-D0606D83FBB2}"/>
              </a:ext>
            </a:extLst>
          </p:cNvPr>
          <p:cNvSpPr txBox="1"/>
          <p:nvPr userDrawn="1"/>
        </p:nvSpPr>
        <p:spPr>
          <a:xfrm>
            <a:off x="152400" y="9803368"/>
            <a:ext cx="6019800" cy="369332"/>
          </a:xfrm>
          <a:prstGeom prst="rect">
            <a:avLst/>
          </a:prstGeom>
          <a:noFill/>
        </p:spPr>
        <p:txBody>
          <a:bodyPr wrap="square" rtlCol="0">
            <a:spAutoFit/>
          </a:bodyPr>
          <a:lstStyle/>
          <a:p>
            <a:pPr algn="l"/>
            <a:r>
              <a:rPr lang="fr-FR" err="1">
                <a:solidFill>
                  <a:schemeClr val="bg1"/>
                </a:solidFill>
                <a:latin typeface="Poppins" pitchFamily="2" charset="77"/>
                <a:cs typeface="Poppins" pitchFamily="2" charset="77"/>
              </a:rPr>
              <a:t>Comprehensive</a:t>
            </a:r>
            <a:r>
              <a:rPr lang="fr-FR">
                <a:solidFill>
                  <a:schemeClr val="bg1"/>
                </a:solidFill>
                <a:latin typeface="Poppins" pitchFamily="2" charset="77"/>
                <a:cs typeface="Poppins" pitchFamily="2" charset="77"/>
              </a:rPr>
              <a:t> Training 2022</a:t>
            </a:r>
          </a:p>
        </p:txBody>
      </p:sp>
      <p:cxnSp>
        <p:nvCxnSpPr>
          <p:cNvPr id="15" name="Connecteur droit 10">
            <a:extLst>
              <a:ext uri="{FF2B5EF4-FFF2-40B4-BE49-F238E27FC236}">
                <a16:creationId xmlns:a16="http://schemas.microsoft.com/office/drawing/2014/main" id="{C0CD0A30-A1AC-4DD4-83E8-81FEDF4EF16B}"/>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54832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1257300" y="547688"/>
            <a:ext cx="15773400" cy="1989137"/>
          </a:xfrm>
          <a:prstGeom prst="rect">
            <a:avLst/>
          </a:prstGeom>
        </p:spPr>
        <p:txBody>
          <a:bodyPr/>
          <a:lstStyle>
            <a:lvl1pPr>
              <a:defRPr sz="4600" b="1" i="0">
                <a:solidFill>
                  <a:schemeClr val="bg1"/>
                </a:solidFill>
                <a:latin typeface="Poppins" pitchFamily="2" charset="77"/>
                <a:cs typeface="Poppins" pitchFamily="2" charset="77"/>
              </a:defRPr>
            </a:lvl1pPr>
          </a:lstStyle>
          <a:p>
            <a:r>
              <a:rPr lang="en-US"/>
              <a:t>Click to edit Master title style</a:t>
            </a:r>
            <a:endParaRPr lang="fr-FR"/>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1277620" y="3314699"/>
          <a:ext cx="9466581" cy="5410192"/>
        </p:xfrm>
        <a:graphic>
          <a:graphicData uri="http://schemas.openxmlformats.org/drawingml/2006/table">
            <a:tbl>
              <a:tblPr/>
              <a:tblGrid>
                <a:gridCol w="3155527">
                  <a:extLst>
                    <a:ext uri="{9D8B030D-6E8A-4147-A177-3AD203B41FA5}">
                      <a16:colId xmlns:a16="http://schemas.microsoft.com/office/drawing/2014/main" val="20000"/>
                    </a:ext>
                  </a:extLst>
                </a:gridCol>
                <a:gridCol w="3155527">
                  <a:extLst>
                    <a:ext uri="{9D8B030D-6E8A-4147-A177-3AD203B41FA5}">
                      <a16:colId xmlns:a16="http://schemas.microsoft.com/office/drawing/2014/main" val="20001"/>
                    </a:ext>
                  </a:extLst>
                </a:gridCol>
                <a:gridCol w="3155527">
                  <a:extLst>
                    <a:ext uri="{9D8B030D-6E8A-4147-A177-3AD203B41FA5}">
                      <a16:colId xmlns:a16="http://schemas.microsoft.com/office/drawing/2014/main" val="20002"/>
                    </a:ext>
                  </a:extLst>
                </a:gridCol>
              </a:tblGrid>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1277620" y="3314699"/>
          <a:ext cx="9466581" cy="5410192"/>
        </p:xfrm>
        <a:graphic>
          <a:graphicData uri="http://schemas.openxmlformats.org/drawingml/2006/table">
            <a:tbl>
              <a:tblPr/>
              <a:tblGrid>
                <a:gridCol w="3155527">
                  <a:extLst>
                    <a:ext uri="{9D8B030D-6E8A-4147-A177-3AD203B41FA5}">
                      <a16:colId xmlns:a16="http://schemas.microsoft.com/office/drawing/2014/main" val="20000"/>
                    </a:ext>
                  </a:extLst>
                </a:gridCol>
                <a:gridCol w="3155527">
                  <a:extLst>
                    <a:ext uri="{9D8B030D-6E8A-4147-A177-3AD203B41FA5}">
                      <a16:colId xmlns:a16="http://schemas.microsoft.com/office/drawing/2014/main" val="20001"/>
                    </a:ext>
                  </a:extLst>
                </a:gridCol>
                <a:gridCol w="3155527">
                  <a:extLst>
                    <a:ext uri="{9D8B030D-6E8A-4147-A177-3AD203B41FA5}">
                      <a16:colId xmlns:a16="http://schemas.microsoft.com/office/drawing/2014/main" val="20002"/>
                    </a:ext>
                  </a:extLst>
                </a:gridCol>
              </a:tblGrid>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1352548">
                <a:tc>
                  <a:txBody>
                    <a:bodyPr/>
                    <a:lstStyle/>
                    <a:p>
                      <a:pPr algn="ctr">
                        <a:defRPr/>
                      </a:pPr>
                      <a:endParaRPr lang="en-US" sz="1100"/>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a:p>
                  </a:txBody>
                  <a:tcPr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8028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Slide 12">
    <p:bg>
      <p:bgPr>
        <a:solidFill>
          <a:srgbClr val="0B81D5"/>
        </a:solidFill>
        <a:effectLst/>
      </p:bgPr>
    </p:bg>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E78E7117-4A1C-F4A2-EB4A-6283B155A099}"/>
              </a:ext>
            </a:extLst>
          </p:cNvPr>
          <p:cNvSpPr>
            <a:spLocks noGrp="1"/>
          </p:cNvSpPr>
          <p:nvPr>
            <p:ph type="title"/>
          </p:nvPr>
        </p:nvSpPr>
        <p:spPr>
          <a:xfrm>
            <a:off x="1257300" y="3467100"/>
            <a:ext cx="15773400" cy="1989137"/>
          </a:xfrm>
          <a:prstGeom prst="rect">
            <a:avLst/>
          </a:prstGeom>
        </p:spPr>
        <p:txBody>
          <a:bodyPr/>
          <a:lstStyle>
            <a:lvl1pPr>
              <a:defRPr sz="12000" b="1" i="0">
                <a:solidFill>
                  <a:schemeClr val="bg1"/>
                </a:solidFill>
                <a:latin typeface="Poppins ExtraBold" pitchFamily="2" charset="77"/>
                <a:cs typeface="Poppins ExtraBold" pitchFamily="2" charset="77"/>
              </a:defRPr>
            </a:lvl1pPr>
          </a:lstStyle>
          <a:p>
            <a:r>
              <a:rPr lang="en-US"/>
              <a:t>Click to edit Master title style</a:t>
            </a:r>
            <a:endParaRPr lang="fr-FR"/>
          </a:p>
        </p:txBody>
      </p:sp>
      <p:sp>
        <p:nvSpPr>
          <p:cNvPr id="10" name="ZoneTexte 9">
            <a:extLst>
              <a:ext uri="{FF2B5EF4-FFF2-40B4-BE49-F238E27FC236}">
                <a16:creationId xmlns:a16="http://schemas.microsoft.com/office/drawing/2014/main" id="{91024A51-4193-8BB3-18C3-A7275B277A5F}"/>
              </a:ext>
            </a:extLst>
          </p:cNvPr>
          <p:cNvSpPr txBox="1"/>
          <p:nvPr/>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11" name="Connecteur droit 10">
            <a:extLst>
              <a:ext uri="{FF2B5EF4-FFF2-40B4-BE49-F238E27FC236}">
                <a16:creationId xmlns:a16="http://schemas.microsoft.com/office/drawing/2014/main" id="{6F7FC030-F010-B63C-5B90-9A3FD0605712}"/>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ZoneTexte 9">
            <a:extLst>
              <a:ext uri="{FF2B5EF4-FFF2-40B4-BE49-F238E27FC236}">
                <a16:creationId xmlns:a16="http://schemas.microsoft.com/office/drawing/2014/main" id="{2BFD5D57-2804-4D5E-B901-1691EB166FA1}"/>
              </a:ext>
            </a:extLst>
          </p:cNvPr>
          <p:cNvSpPr txBox="1"/>
          <p:nvPr userDrawn="1"/>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6" name="Connecteur droit 10">
            <a:extLst>
              <a:ext uri="{FF2B5EF4-FFF2-40B4-BE49-F238E27FC236}">
                <a16:creationId xmlns:a16="http://schemas.microsoft.com/office/drawing/2014/main" id="{40285514-FF2D-4778-AD88-1B6AAED0D925}"/>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83207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Slide 13">
    <p:bg>
      <p:bgPr>
        <a:solidFill>
          <a:srgbClr val="FDD92D"/>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62C4CCC0-C8FF-3E89-EB2A-894261FB92FE}"/>
              </a:ext>
            </a:extLst>
          </p:cNvPr>
          <p:cNvSpPr txBox="1"/>
          <p:nvPr/>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77B3945E-3250-1619-AD6C-D3FA26DE97C6}"/>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ZoneTexte 3">
            <a:extLst>
              <a:ext uri="{FF2B5EF4-FFF2-40B4-BE49-F238E27FC236}">
                <a16:creationId xmlns:a16="http://schemas.microsoft.com/office/drawing/2014/main" id="{698D1918-A606-45EB-AB6E-473F5D2E6FCF}"/>
              </a:ext>
            </a:extLst>
          </p:cNvPr>
          <p:cNvSpPr txBox="1"/>
          <p:nvPr userDrawn="1"/>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7" name="Connecteur droit 4">
            <a:extLst>
              <a:ext uri="{FF2B5EF4-FFF2-40B4-BE49-F238E27FC236}">
                <a16:creationId xmlns:a16="http://schemas.microsoft.com/office/drawing/2014/main" id="{5648A5C3-764F-4FF6-A883-08BC19DA8E40}"/>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66180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Slide 14">
    <p:bg>
      <p:bgPr>
        <a:solidFill>
          <a:srgbClr val="FC7A1D"/>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086DE16B-331B-EF9B-D63D-78B4178B23B4}"/>
              </a:ext>
            </a:extLst>
          </p:cNvPr>
          <p:cNvSpPr txBox="1"/>
          <p:nvPr/>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F0333726-0B94-FE93-A8C7-FFCD9A29A6EE}"/>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ZoneTexte 3">
            <a:extLst>
              <a:ext uri="{FF2B5EF4-FFF2-40B4-BE49-F238E27FC236}">
                <a16:creationId xmlns:a16="http://schemas.microsoft.com/office/drawing/2014/main" id="{266439F6-92BF-4825-AFC1-146831AE9C61}"/>
              </a:ext>
            </a:extLst>
          </p:cNvPr>
          <p:cNvSpPr txBox="1"/>
          <p:nvPr userDrawn="1"/>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7" name="Connecteur droit 4">
            <a:extLst>
              <a:ext uri="{FF2B5EF4-FFF2-40B4-BE49-F238E27FC236}">
                <a16:creationId xmlns:a16="http://schemas.microsoft.com/office/drawing/2014/main" id="{51876523-A5BD-4FD3-B4C4-F3528541B2AA}"/>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82748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Slide 5">
    <p:spTree>
      <p:nvGrpSpPr>
        <p:cNvPr id="1" name=""/>
        <p:cNvGrpSpPr/>
        <p:nvPr/>
      </p:nvGrpSpPr>
      <p:grpSpPr>
        <a:xfrm>
          <a:off x="0" y="0"/>
          <a:ext cx="0" cy="0"/>
          <a:chOff x="0" y="0"/>
          <a:chExt cx="0" cy="0"/>
        </a:xfrm>
      </p:grpSpPr>
      <p:grpSp>
        <p:nvGrpSpPr>
          <p:cNvPr id="17" name="Groupe 16">
            <a:extLst>
              <a:ext uri="{FF2B5EF4-FFF2-40B4-BE49-F238E27FC236}">
                <a16:creationId xmlns:a16="http://schemas.microsoft.com/office/drawing/2014/main" id="{1CAF00C5-F7DA-4755-E96D-64A96C08B39E}"/>
              </a:ext>
            </a:extLst>
          </p:cNvPr>
          <p:cNvGrpSpPr/>
          <p:nvPr userDrawn="1"/>
        </p:nvGrpSpPr>
        <p:grpSpPr>
          <a:xfrm rot="3608892">
            <a:off x="6256109" y="9131569"/>
            <a:ext cx="1076153" cy="1452741"/>
            <a:chOff x="9824704" y="-2020392"/>
            <a:chExt cx="9270979" cy="12307392"/>
          </a:xfrm>
        </p:grpSpPr>
        <p:grpSp>
          <p:nvGrpSpPr>
            <p:cNvPr id="18" name="Group 3">
              <a:extLst>
                <a:ext uri="{FF2B5EF4-FFF2-40B4-BE49-F238E27FC236}">
                  <a16:creationId xmlns:a16="http://schemas.microsoft.com/office/drawing/2014/main" id="{D44535E7-C4DC-78DB-A7A8-6270D639D59E}"/>
                </a:ext>
              </a:extLst>
            </p:cNvPr>
            <p:cNvGrpSpPr>
              <a:grpSpLocks noChangeAspect="1"/>
            </p:cNvGrpSpPr>
            <p:nvPr userDrawn="1"/>
          </p:nvGrpSpPr>
          <p:grpSpPr>
            <a:xfrm>
              <a:off x="9824704" y="6587112"/>
              <a:ext cx="4302195" cy="3699888"/>
              <a:chOff x="0" y="0"/>
              <a:chExt cx="6350000" cy="5461000"/>
            </a:xfrm>
          </p:grpSpPr>
          <p:sp>
            <p:nvSpPr>
              <p:cNvPr id="27" name="Freeform 4">
                <a:extLst>
                  <a:ext uri="{FF2B5EF4-FFF2-40B4-BE49-F238E27FC236}">
                    <a16:creationId xmlns:a16="http://schemas.microsoft.com/office/drawing/2014/main" id="{A37C8411-6E3C-DB79-4F3B-86873DF6054D}"/>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19" name="Group 5">
              <a:extLst>
                <a:ext uri="{FF2B5EF4-FFF2-40B4-BE49-F238E27FC236}">
                  <a16:creationId xmlns:a16="http://schemas.microsoft.com/office/drawing/2014/main" id="{B0CB359F-A173-B531-357E-06D398B7AB1C}"/>
                </a:ext>
              </a:extLst>
            </p:cNvPr>
            <p:cNvGrpSpPr>
              <a:grpSpLocks noChangeAspect="1"/>
            </p:cNvGrpSpPr>
            <p:nvPr userDrawn="1"/>
          </p:nvGrpSpPr>
          <p:grpSpPr>
            <a:xfrm>
              <a:off x="12177919" y="2232299"/>
              <a:ext cx="4302195" cy="3699888"/>
              <a:chOff x="0" y="0"/>
              <a:chExt cx="6350000" cy="5461000"/>
            </a:xfrm>
          </p:grpSpPr>
          <p:sp>
            <p:nvSpPr>
              <p:cNvPr id="26" name="Freeform 6">
                <a:extLst>
                  <a:ext uri="{FF2B5EF4-FFF2-40B4-BE49-F238E27FC236}">
                    <a16:creationId xmlns:a16="http://schemas.microsoft.com/office/drawing/2014/main" id="{D3A751FA-5239-5689-E97A-22A3E01E423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0" name="Group 7">
              <a:extLst>
                <a:ext uri="{FF2B5EF4-FFF2-40B4-BE49-F238E27FC236}">
                  <a16:creationId xmlns:a16="http://schemas.microsoft.com/office/drawing/2014/main" id="{B4AD2B37-84FA-623C-764F-410A0D79FD05}"/>
                </a:ext>
              </a:extLst>
            </p:cNvPr>
            <p:cNvGrpSpPr>
              <a:grpSpLocks noChangeAspect="1"/>
            </p:cNvGrpSpPr>
            <p:nvPr userDrawn="1"/>
          </p:nvGrpSpPr>
          <p:grpSpPr>
            <a:xfrm>
              <a:off x="14793488" y="-2020392"/>
              <a:ext cx="4302195" cy="3699888"/>
              <a:chOff x="0" y="0"/>
              <a:chExt cx="6350000" cy="5461000"/>
            </a:xfrm>
          </p:grpSpPr>
          <p:sp>
            <p:nvSpPr>
              <p:cNvPr id="25" name="Freeform 8">
                <a:extLst>
                  <a:ext uri="{FF2B5EF4-FFF2-40B4-BE49-F238E27FC236}">
                    <a16:creationId xmlns:a16="http://schemas.microsoft.com/office/drawing/2014/main" id="{1664A612-F7DB-74A1-5454-42692D5B2B2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1" name="Group 9">
              <a:extLst>
                <a:ext uri="{FF2B5EF4-FFF2-40B4-BE49-F238E27FC236}">
                  <a16:creationId xmlns:a16="http://schemas.microsoft.com/office/drawing/2014/main" id="{F9A50F3A-CC65-9428-CA94-85FC043A5A02}"/>
                </a:ext>
              </a:extLst>
            </p:cNvPr>
            <p:cNvGrpSpPr>
              <a:grpSpLocks noChangeAspect="1"/>
            </p:cNvGrpSpPr>
            <p:nvPr userDrawn="1"/>
          </p:nvGrpSpPr>
          <p:grpSpPr>
            <a:xfrm>
              <a:off x="12177919" y="6266409"/>
              <a:ext cx="4272388" cy="3699888"/>
              <a:chOff x="0" y="0"/>
              <a:chExt cx="6350000" cy="5499100"/>
            </a:xfrm>
          </p:grpSpPr>
          <p:sp>
            <p:nvSpPr>
              <p:cNvPr id="24" name="Freeform 10">
                <a:extLst>
                  <a:ext uri="{FF2B5EF4-FFF2-40B4-BE49-F238E27FC236}">
                    <a16:creationId xmlns:a16="http://schemas.microsoft.com/office/drawing/2014/main" id="{B8460C0A-E74C-758D-A48E-B995FA25B9A2}"/>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2" name="Group 11">
              <a:extLst>
                <a:ext uri="{FF2B5EF4-FFF2-40B4-BE49-F238E27FC236}">
                  <a16:creationId xmlns:a16="http://schemas.microsoft.com/office/drawing/2014/main" id="{D6838A77-76A0-D0FF-5F1A-4E295F1F4E66}"/>
                </a:ext>
              </a:extLst>
            </p:cNvPr>
            <p:cNvGrpSpPr>
              <a:grpSpLocks noChangeAspect="1"/>
            </p:cNvGrpSpPr>
            <p:nvPr userDrawn="1"/>
          </p:nvGrpSpPr>
          <p:grpSpPr>
            <a:xfrm>
              <a:off x="14591633" y="2012871"/>
              <a:ext cx="4272388" cy="3699888"/>
              <a:chOff x="0" y="0"/>
              <a:chExt cx="6350000" cy="5499100"/>
            </a:xfrm>
          </p:grpSpPr>
          <p:sp>
            <p:nvSpPr>
              <p:cNvPr id="23" name="Freeform 12">
                <a:extLst>
                  <a:ext uri="{FF2B5EF4-FFF2-40B4-BE49-F238E27FC236}">
                    <a16:creationId xmlns:a16="http://schemas.microsoft.com/office/drawing/2014/main" id="{1A8BC44C-8E16-7A0F-96B8-1BDFC0A0A7B1}"/>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28" name="ZoneTexte 27">
            <a:extLst>
              <a:ext uri="{FF2B5EF4-FFF2-40B4-BE49-F238E27FC236}">
                <a16:creationId xmlns:a16="http://schemas.microsoft.com/office/drawing/2014/main" id="{61B6D1A2-E21B-8081-F592-001617AE51D2}"/>
              </a:ext>
            </a:extLst>
          </p:cNvPr>
          <p:cNvSpPr txBox="1"/>
          <p:nvPr userDrawn="1"/>
        </p:nvSpPr>
        <p:spPr>
          <a:xfrm>
            <a:off x="152400" y="9803368"/>
            <a:ext cx="6019800" cy="369332"/>
          </a:xfrm>
          <a:prstGeom prst="rect">
            <a:avLst/>
          </a:prstGeom>
          <a:noFill/>
        </p:spPr>
        <p:txBody>
          <a:bodyPr wrap="square" rtlCol="0">
            <a:spAutoFit/>
          </a:bodyPr>
          <a:lstStyle/>
          <a:p>
            <a:pPr algn="l"/>
            <a:r>
              <a:rPr lang="fr-FR" err="1">
                <a:latin typeface="Poppins" pitchFamily="2" charset="77"/>
                <a:cs typeface="Poppins" pitchFamily="2" charset="77"/>
              </a:rPr>
              <a:t>Comprehensive</a:t>
            </a:r>
            <a:r>
              <a:rPr lang="fr-FR">
                <a:latin typeface="Poppins" pitchFamily="2" charset="77"/>
                <a:cs typeface="Poppins" pitchFamily="2" charset="77"/>
              </a:rPr>
              <a:t> Training 2022</a:t>
            </a:r>
          </a:p>
        </p:txBody>
      </p:sp>
      <p:cxnSp>
        <p:nvCxnSpPr>
          <p:cNvPr id="29" name="Connecteur droit 28">
            <a:extLst>
              <a:ext uri="{FF2B5EF4-FFF2-40B4-BE49-F238E27FC236}">
                <a16:creationId xmlns:a16="http://schemas.microsoft.com/office/drawing/2014/main" id="{6256D9B0-C816-675E-C239-53EFB72DE25A}"/>
              </a:ext>
            </a:extLst>
          </p:cNvPr>
          <p:cNvCxnSpPr>
            <a:cxnSpLocks/>
          </p:cNvCxnSpPr>
          <p:nvPr userDrawn="1"/>
        </p:nvCxnSpPr>
        <p:spPr>
          <a:xfrm>
            <a:off x="-76200" y="9739311"/>
            <a:ext cx="76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itre 1">
            <a:extLst>
              <a:ext uri="{FF2B5EF4-FFF2-40B4-BE49-F238E27FC236}">
                <a16:creationId xmlns:a16="http://schemas.microsoft.com/office/drawing/2014/main" id="{E25F335D-C4FF-B8A9-66BE-917BC7B40018}"/>
              </a:ext>
            </a:extLst>
          </p:cNvPr>
          <p:cNvSpPr>
            <a:spLocks noGrp="1"/>
          </p:cNvSpPr>
          <p:nvPr>
            <p:ph type="title"/>
          </p:nvPr>
        </p:nvSpPr>
        <p:spPr>
          <a:xfrm>
            <a:off x="762000" y="547689"/>
            <a:ext cx="15773400" cy="1166812"/>
          </a:xfrm>
          <a:prstGeom prst="rect">
            <a:avLst/>
          </a:prstGeom>
        </p:spPr>
        <p:txBody>
          <a:bodyPr/>
          <a:lstStyle>
            <a:lvl1pPr>
              <a:defRPr sz="7100" b="1" i="0">
                <a:solidFill>
                  <a:srgbClr val="292929"/>
                </a:solidFill>
                <a:latin typeface="Poppins" pitchFamily="2" charset="77"/>
                <a:cs typeface="Poppins" pitchFamily="2" charset="77"/>
              </a:defRPr>
            </a:lvl1pPr>
          </a:lstStyle>
          <a:p>
            <a:r>
              <a:rPr lang="fr-FR"/>
              <a:t>Modifiez le style du titre</a:t>
            </a:r>
          </a:p>
        </p:txBody>
      </p:sp>
      <p:sp>
        <p:nvSpPr>
          <p:cNvPr id="31" name="Espace réservé du contenu 2">
            <a:extLst>
              <a:ext uri="{FF2B5EF4-FFF2-40B4-BE49-F238E27FC236}">
                <a16:creationId xmlns:a16="http://schemas.microsoft.com/office/drawing/2014/main" id="{4EAFE968-A7A1-B80F-4139-D9795C9CC134}"/>
              </a:ext>
            </a:extLst>
          </p:cNvPr>
          <p:cNvSpPr>
            <a:spLocks noGrp="1"/>
          </p:cNvSpPr>
          <p:nvPr>
            <p:ph sz="half" idx="1"/>
          </p:nvPr>
        </p:nvSpPr>
        <p:spPr>
          <a:xfrm>
            <a:off x="762000" y="2095503"/>
            <a:ext cx="15773400" cy="7170735"/>
          </a:xfrm>
          <a:prstGeom prst="rect">
            <a:avLst/>
          </a:prstGeom>
        </p:spPr>
        <p:txBody>
          <a:bodyPr/>
          <a:lstStyle>
            <a:lvl1pPr>
              <a:defRPr sz="3200" b="0" i="0">
                <a:solidFill>
                  <a:srgbClr val="292929"/>
                </a:solidFill>
                <a:latin typeface="Poppins Light" pitchFamily="2" charset="77"/>
                <a:cs typeface="Poppins Light" pitchFamily="2" charset="77"/>
              </a:defRPr>
            </a:lvl1pPr>
            <a:lvl2pPr marL="6858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2pPr>
            <a:lvl3pPr marL="11430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3pPr>
            <a:lvl4pPr marL="16002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4pPr>
            <a:lvl5pPr marL="20574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235151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Slide 15">
    <p:bg>
      <p:bgPr>
        <a:solidFill>
          <a:srgbClr val="2A999B"/>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F4249773-7829-2639-CAD4-53A89902C226}"/>
              </a:ext>
            </a:extLst>
          </p:cNvPr>
          <p:cNvSpPr txBox="1"/>
          <p:nvPr/>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EC69D02E-10EE-ED47-32D3-E99071AB4317}"/>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ZoneTexte 3">
            <a:extLst>
              <a:ext uri="{FF2B5EF4-FFF2-40B4-BE49-F238E27FC236}">
                <a16:creationId xmlns:a16="http://schemas.microsoft.com/office/drawing/2014/main" id="{5590F213-7120-421C-80C7-B69F7817CE16}"/>
              </a:ext>
            </a:extLst>
          </p:cNvPr>
          <p:cNvSpPr txBox="1"/>
          <p:nvPr userDrawn="1"/>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7" name="Connecteur droit 4">
            <a:extLst>
              <a:ext uri="{FF2B5EF4-FFF2-40B4-BE49-F238E27FC236}">
                <a16:creationId xmlns:a16="http://schemas.microsoft.com/office/drawing/2014/main" id="{0F9FA888-967F-4C13-9AF2-031A4BF5E147}"/>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5106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Slide 16">
    <p:bg>
      <p:bgPr>
        <a:solidFill>
          <a:srgbClr val="032B43"/>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2628781-542C-9F56-75E5-5734B283FF86}"/>
              </a:ext>
            </a:extLst>
          </p:cNvPr>
          <p:cNvSpPr txBox="1"/>
          <p:nvPr/>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3" name="Connecteur droit 2">
            <a:extLst>
              <a:ext uri="{FF2B5EF4-FFF2-40B4-BE49-F238E27FC236}">
                <a16:creationId xmlns:a16="http://schemas.microsoft.com/office/drawing/2014/main" id="{893CBE26-6BFA-8EAA-053B-D984FBA72D37}"/>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ZoneTexte 1">
            <a:extLst>
              <a:ext uri="{FF2B5EF4-FFF2-40B4-BE49-F238E27FC236}">
                <a16:creationId xmlns:a16="http://schemas.microsoft.com/office/drawing/2014/main" id="{D3FD96F2-F163-42BA-97EE-BCAFB991A9DB}"/>
              </a:ext>
            </a:extLst>
          </p:cNvPr>
          <p:cNvSpPr txBox="1"/>
          <p:nvPr userDrawn="1"/>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5" name="Connecteur droit 2">
            <a:extLst>
              <a:ext uri="{FF2B5EF4-FFF2-40B4-BE49-F238E27FC236}">
                <a16:creationId xmlns:a16="http://schemas.microsoft.com/office/drawing/2014/main" id="{0D5A5CCE-16D0-4145-B792-281F652C08C8}"/>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28512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Slide 17">
    <p:bg>
      <p:bgPr>
        <a:solidFill>
          <a:srgbClr val="0B81D5"/>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75E1A3A1-851F-BB41-DAB8-E35A550A7220}"/>
              </a:ext>
            </a:extLst>
          </p:cNvPr>
          <p:cNvSpPr txBox="1"/>
          <p:nvPr/>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CB195B3F-6D64-5BD4-0B1F-27212A1C1A06}"/>
              </a:ext>
            </a:extLst>
          </p:cNvPr>
          <p:cNvCxnSpPr/>
          <p:nvPr/>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ZoneTexte 3">
            <a:extLst>
              <a:ext uri="{FF2B5EF4-FFF2-40B4-BE49-F238E27FC236}">
                <a16:creationId xmlns:a16="http://schemas.microsoft.com/office/drawing/2014/main" id="{04BC2742-A355-4148-895C-AA56F17466AC}"/>
              </a:ext>
            </a:extLst>
          </p:cNvPr>
          <p:cNvSpPr txBox="1"/>
          <p:nvPr userDrawn="1"/>
        </p:nvSpPr>
        <p:spPr>
          <a:xfrm>
            <a:off x="152400" y="9803368"/>
            <a:ext cx="6019800" cy="369332"/>
          </a:xfrm>
          <a:prstGeom prst="rect">
            <a:avLst/>
          </a:prstGeom>
          <a:noFill/>
        </p:spPr>
        <p:txBody>
          <a:bodyPr wrap="square" rtlCol="0">
            <a:spAutoFit/>
          </a:bodyPr>
          <a:lstStyle/>
          <a:p>
            <a:pPr algn="l"/>
            <a:r>
              <a:rPr lang="fr-FR">
                <a:solidFill>
                  <a:schemeClr val="bg1"/>
                </a:solidFill>
                <a:latin typeface="Poppins" pitchFamily="2" charset="77"/>
                <a:cs typeface="Poppins" pitchFamily="2" charset="77"/>
              </a:rPr>
              <a:t>Comprehensive Training 2022</a:t>
            </a:r>
          </a:p>
        </p:txBody>
      </p:sp>
      <p:cxnSp>
        <p:nvCxnSpPr>
          <p:cNvPr id="7" name="Connecteur droit 4">
            <a:extLst>
              <a:ext uri="{FF2B5EF4-FFF2-40B4-BE49-F238E27FC236}">
                <a16:creationId xmlns:a16="http://schemas.microsoft.com/office/drawing/2014/main" id="{312CF02E-AE59-4BFF-A703-2DA5C9DFB5DE}"/>
              </a:ext>
            </a:extLst>
          </p:cNvPr>
          <p:cNvCxnSpPr/>
          <p:nvPr userDrawn="1"/>
        </p:nvCxnSpPr>
        <p:spPr>
          <a:xfrm>
            <a:off x="-76200" y="9739311"/>
            <a:ext cx="6629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64127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4_Title and Content">
    <p:bg>
      <p:bgPr>
        <a:solidFill>
          <a:schemeClr val="bg1"/>
        </a:solidFill>
        <a:effectLst/>
      </p:bgPr>
    </p:bg>
    <p:spTree>
      <p:nvGrpSpPr>
        <p:cNvPr id="1" name=""/>
        <p:cNvGrpSpPr/>
        <p:nvPr/>
      </p:nvGrpSpPr>
      <p:grpSpPr>
        <a:xfrm>
          <a:off x="0" y="0"/>
          <a:ext cx="0" cy="0"/>
          <a:chOff x="0" y="0"/>
          <a:chExt cx="0" cy="0"/>
        </a:xfrm>
      </p:grpSpPr>
      <p:sp>
        <p:nvSpPr>
          <p:cNvPr id="14" name="Rectangle 13"/>
          <p:cNvSpPr/>
          <p:nvPr userDrawn="1"/>
        </p:nvSpPr>
        <p:spPr>
          <a:xfrm>
            <a:off x="0" y="8853362"/>
            <a:ext cx="18288000" cy="1433651"/>
          </a:xfrm>
          <a:prstGeom prst="rect">
            <a:avLst/>
          </a:prstGeom>
          <a:gradFill flip="none" rotWithShape="1">
            <a:gsLst>
              <a:gs pos="0">
                <a:schemeClr val="tx2">
                  <a:lumMod val="50000"/>
                </a:schemeClr>
              </a:gs>
              <a:gs pos="77000">
                <a:schemeClr val="tx2"/>
              </a:gs>
              <a:gs pos="20000">
                <a:schemeClr val="tx2">
                  <a:lumMod val="75000"/>
                </a:schemeClr>
              </a:gs>
              <a:gs pos="100000">
                <a:schemeClr val="tx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23">
              <a:highlight>
                <a:srgbClr val="FFDD0F"/>
              </a:highlight>
            </a:endParaRPr>
          </a:p>
        </p:txBody>
      </p:sp>
      <p:sp>
        <p:nvSpPr>
          <p:cNvPr id="12" name="Content Placeholder 2"/>
          <p:cNvSpPr>
            <a:spLocks noGrp="1"/>
          </p:cNvSpPr>
          <p:nvPr>
            <p:ph sz="quarter" idx="13" hasCustomPrompt="1"/>
          </p:nvPr>
        </p:nvSpPr>
        <p:spPr>
          <a:xfrm>
            <a:off x="739732" y="1713203"/>
            <a:ext cx="16701920" cy="6558191"/>
          </a:xfrm>
        </p:spPr>
        <p:txBody>
          <a:bodyPr/>
          <a:lstStyle>
            <a:lvl1pPr>
              <a:lnSpc>
                <a:spcPts val="4727"/>
              </a:lnSpc>
              <a:buClr>
                <a:srgbClr val="088FC8"/>
              </a:buClr>
              <a:defRPr sz="4247" b="0" cap="none" spc="-38" baseline="0">
                <a:solidFill>
                  <a:schemeClr val="tx1">
                    <a:lumMod val="65000"/>
                    <a:lumOff val="35000"/>
                  </a:schemeClr>
                </a:solidFill>
                <a:latin typeface="Calibri" panose="020F0502020204030204" pitchFamily="34" charset="0"/>
                <a:cs typeface="Calibri" panose="020F0502020204030204" pitchFamily="34" charset="0"/>
              </a:defRPr>
            </a:lvl1pPr>
            <a:lvl2pPr marL="1266125" indent="-422042">
              <a:lnSpc>
                <a:spcPct val="100000"/>
              </a:lnSpc>
              <a:buClr>
                <a:srgbClr val="088FC8"/>
              </a:buClr>
              <a:buSzPct val="85000"/>
              <a:buFont typeface="Wingdings" charset="2"/>
              <a:buChar char="Ø"/>
              <a:defRPr sz="3693" b="0" cap="none" spc="-38" baseline="0">
                <a:solidFill>
                  <a:schemeClr val="tx1">
                    <a:lumMod val="65000"/>
                    <a:lumOff val="35000"/>
                  </a:schemeClr>
                </a:solidFill>
                <a:latin typeface="Calibri" panose="020F0502020204030204" pitchFamily="34" charset="0"/>
                <a:cs typeface="Calibri" panose="020F0502020204030204" pitchFamily="34" charset="0"/>
              </a:defRPr>
            </a:lvl2pPr>
            <a:lvl3pPr marL="2110206" indent="-422042">
              <a:lnSpc>
                <a:spcPct val="100000"/>
              </a:lnSpc>
              <a:buClr>
                <a:schemeClr val="tx1">
                  <a:lumMod val="50000"/>
                  <a:lumOff val="50000"/>
                </a:schemeClr>
              </a:buClr>
              <a:buSzPct val="80000"/>
              <a:buFont typeface="Arial" charset="0"/>
              <a:buChar char="•"/>
              <a:defRPr b="0" cap="none" spc="-38" baseline="0">
                <a:solidFill>
                  <a:schemeClr val="tx1">
                    <a:lumMod val="65000"/>
                    <a:lumOff val="35000"/>
                  </a:schemeClr>
                </a:solidFill>
                <a:latin typeface="Calibri" panose="020F0502020204030204" pitchFamily="34" charset="0"/>
                <a:cs typeface="Calibri" panose="020F0502020204030204" pitchFamily="34" charset="0"/>
              </a:defRPr>
            </a:lvl3pPr>
            <a:lvl4pPr>
              <a:defRPr b="0" cap="none" spc="-38" baseline="0">
                <a:solidFill>
                  <a:schemeClr val="tx1">
                    <a:lumMod val="65000"/>
                    <a:lumOff val="35000"/>
                  </a:schemeClr>
                </a:solidFill>
                <a:latin typeface="Calibri" panose="020F0502020204030204" pitchFamily="34" charset="0"/>
                <a:cs typeface="Calibri" panose="020F0502020204030204" pitchFamily="34" charset="0"/>
              </a:defRPr>
            </a:lvl4pPr>
            <a:lvl5pPr>
              <a:defRPr b="0" cap="none" spc="-38" baseline="0">
                <a:solidFill>
                  <a:schemeClr val="tx1">
                    <a:lumMod val="65000"/>
                    <a:lumOff val="35000"/>
                  </a:schemeClr>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1">
            <a:extLst>
              <a:ext uri="{FF2B5EF4-FFF2-40B4-BE49-F238E27FC236}">
                <a16:creationId xmlns:a16="http://schemas.microsoft.com/office/drawing/2014/main" id="{1A09BD29-924B-9846-9702-13BA75CC63E6}"/>
              </a:ext>
            </a:extLst>
          </p:cNvPr>
          <p:cNvSpPr>
            <a:spLocks noGrp="1"/>
          </p:cNvSpPr>
          <p:nvPr>
            <p:ph type="title" hasCustomPrompt="1"/>
          </p:nvPr>
        </p:nvSpPr>
        <p:spPr>
          <a:xfrm>
            <a:off x="739728" y="402273"/>
            <a:ext cx="15546675" cy="1310928"/>
          </a:xfrm>
          <a:noFill/>
          <a:ln>
            <a:noFill/>
          </a:ln>
        </p:spPr>
        <p:txBody>
          <a:bodyPr/>
          <a:lstStyle>
            <a:lvl1pPr algn="l">
              <a:defRPr sz="5169" b="1" i="0" cap="none" spc="-93" baseline="0">
                <a:solidFill>
                  <a:srgbClr val="088FC8"/>
                </a:solidFill>
                <a:latin typeface="Calibri" panose="020F0502020204030204" pitchFamily="34" charset="0"/>
                <a:ea typeface="Calibri" panose="020F0502020204030204" pitchFamily="34" charset="0"/>
                <a:cs typeface="Calibri" panose="020F0502020204030204" pitchFamily="34" charset="0"/>
              </a:defRPr>
            </a:lvl1pPr>
          </a:lstStyle>
          <a:p>
            <a:r>
              <a:rPr lang="en-US"/>
              <a:t>Click to edit master title style</a:t>
            </a:r>
          </a:p>
        </p:txBody>
      </p:sp>
      <p:grpSp>
        <p:nvGrpSpPr>
          <p:cNvPr id="9" name="Group 6">
            <a:extLst>
              <a:ext uri="{FF2B5EF4-FFF2-40B4-BE49-F238E27FC236}">
                <a16:creationId xmlns:a16="http://schemas.microsoft.com/office/drawing/2014/main" id="{43C5FC9E-228C-EB45-B963-C0896C67C311}"/>
              </a:ext>
            </a:extLst>
          </p:cNvPr>
          <p:cNvGrpSpPr/>
          <p:nvPr/>
        </p:nvGrpSpPr>
        <p:grpSpPr>
          <a:xfrm>
            <a:off x="15383975" y="9487762"/>
            <a:ext cx="2846561" cy="282023"/>
            <a:chOff x="9744815" y="6296146"/>
            <a:chExt cx="1897707" cy="188015"/>
          </a:xfrm>
          <a:solidFill>
            <a:srgbClr val="B2D7E5"/>
          </a:solidFill>
        </p:grpSpPr>
        <p:sp>
          <p:nvSpPr>
            <p:cNvPr id="58" name="Google Shape;121;p6">
              <a:extLst>
                <a:ext uri="{FF2B5EF4-FFF2-40B4-BE49-F238E27FC236}">
                  <a16:creationId xmlns:a16="http://schemas.microsoft.com/office/drawing/2014/main" id="{F0018C2F-E7C3-EC4E-86DB-784265804044}"/>
                </a:ext>
              </a:extLst>
            </p:cNvPr>
            <p:cNvSpPr/>
            <p:nvPr/>
          </p:nvSpPr>
          <p:spPr>
            <a:xfrm>
              <a:off x="9744815" y="6303892"/>
              <a:ext cx="56097" cy="56097"/>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 name="Google Shape;122;p6">
              <a:extLst>
                <a:ext uri="{FF2B5EF4-FFF2-40B4-BE49-F238E27FC236}">
                  <a16:creationId xmlns:a16="http://schemas.microsoft.com/office/drawing/2014/main" id="{FF659AFE-0FCD-354F-82ED-9ECE6CEEC8B9}"/>
                </a:ext>
              </a:extLst>
            </p:cNvPr>
            <p:cNvSpPr/>
            <p:nvPr/>
          </p:nvSpPr>
          <p:spPr>
            <a:xfrm>
              <a:off x="9867578" y="6303892"/>
              <a:ext cx="56097" cy="56097"/>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 name="Google Shape;123;p6">
              <a:extLst>
                <a:ext uri="{FF2B5EF4-FFF2-40B4-BE49-F238E27FC236}">
                  <a16:creationId xmlns:a16="http://schemas.microsoft.com/office/drawing/2014/main" id="{16D9FF6D-C021-0C43-96F6-BC1E710655A0}"/>
                </a:ext>
              </a:extLst>
            </p:cNvPr>
            <p:cNvSpPr/>
            <p:nvPr/>
          </p:nvSpPr>
          <p:spPr>
            <a:xfrm>
              <a:off x="9990341" y="6303892"/>
              <a:ext cx="56097" cy="56097"/>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 name="Google Shape;124;p6">
              <a:extLst>
                <a:ext uri="{FF2B5EF4-FFF2-40B4-BE49-F238E27FC236}">
                  <a16:creationId xmlns:a16="http://schemas.microsoft.com/office/drawing/2014/main" id="{560D7282-BFE2-074D-941F-E46C8B15819D}"/>
                </a:ext>
              </a:extLst>
            </p:cNvPr>
            <p:cNvSpPr/>
            <p:nvPr/>
          </p:nvSpPr>
          <p:spPr>
            <a:xfrm>
              <a:off x="10113104" y="6303892"/>
              <a:ext cx="56097" cy="56097"/>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2" name="Google Shape;125;p6">
              <a:extLst>
                <a:ext uri="{FF2B5EF4-FFF2-40B4-BE49-F238E27FC236}">
                  <a16:creationId xmlns:a16="http://schemas.microsoft.com/office/drawing/2014/main" id="{D759A54E-EAA7-9845-82E6-F4A61A00F085}"/>
                </a:ext>
              </a:extLst>
            </p:cNvPr>
            <p:cNvSpPr/>
            <p:nvPr/>
          </p:nvSpPr>
          <p:spPr>
            <a:xfrm>
              <a:off x="9744815" y="6428064"/>
              <a:ext cx="56097" cy="56097"/>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3" name="Google Shape;128;p6">
              <a:extLst>
                <a:ext uri="{FF2B5EF4-FFF2-40B4-BE49-F238E27FC236}">
                  <a16:creationId xmlns:a16="http://schemas.microsoft.com/office/drawing/2014/main" id="{CF8ADF82-9976-F547-83BD-437AD94A0640}"/>
                </a:ext>
              </a:extLst>
            </p:cNvPr>
            <p:cNvSpPr/>
            <p:nvPr/>
          </p:nvSpPr>
          <p:spPr>
            <a:xfrm>
              <a:off x="9867578" y="6428064"/>
              <a:ext cx="56097" cy="56097"/>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4" name="Google Shape;129;p6">
              <a:extLst>
                <a:ext uri="{FF2B5EF4-FFF2-40B4-BE49-F238E27FC236}">
                  <a16:creationId xmlns:a16="http://schemas.microsoft.com/office/drawing/2014/main" id="{EF18765F-A26B-EA4C-9E94-3C922066D36C}"/>
                </a:ext>
              </a:extLst>
            </p:cNvPr>
            <p:cNvSpPr/>
            <p:nvPr/>
          </p:nvSpPr>
          <p:spPr>
            <a:xfrm>
              <a:off x="9990341" y="6428064"/>
              <a:ext cx="56097" cy="56097"/>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5" name="Google Shape;130;p6">
              <a:extLst>
                <a:ext uri="{FF2B5EF4-FFF2-40B4-BE49-F238E27FC236}">
                  <a16:creationId xmlns:a16="http://schemas.microsoft.com/office/drawing/2014/main" id="{5C8667CE-1995-A54B-A950-F8E8DC8F3CA2}"/>
                </a:ext>
              </a:extLst>
            </p:cNvPr>
            <p:cNvSpPr/>
            <p:nvPr/>
          </p:nvSpPr>
          <p:spPr>
            <a:xfrm>
              <a:off x="10113104" y="6428064"/>
              <a:ext cx="56097" cy="56097"/>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6" name="Google Shape;121;p6">
              <a:extLst>
                <a:ext uri="{FF2B5EF4-FFF2-40B4-BE49-F238E27FC236}">
                  <a16:creationId xmlns:a16="http://schemas.microsoft.com/office/drawing/2014/main" id="{682E3DD8-165F-A647-B5FF-4656F0279E97}"/>
                </a:ext>
              </a:extLst>
            </p:cNvPr>
            <p:cNvSpPr/>
            <p:nvPr/>
          </p:nvSpPr>
          <p:spPr>
            <a:xfrm>
              <a:off x="10238189" y="6303892"/>
              <a:ext cx="56097" cy="56097"/>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7" name="Google Shape;122;p6">
              <a:extLst>
                <a:ext uri="{FF2B5EF4-FFF2-40B4-BE49-F238E27FC236}">
                  <a16:creationId xmlns:a16="http://schemas.microsoft.com/office/drawing/2014/main" id="{C2FED0AE-89B7-C842-AAA4-80421C42E80E}"/>
                </a:ext>
              </a:extLst>
            </p:cNvPr>
            <p:cNvSpPr/>
            <p:nvPr/>
          </p:nvSpPr>
          <p:spPr>
            <a:xfrm>
              <a:off x="10360952" y="6303892"/>
              <a:ext cx="56097" cy="56097"/>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8" name="Google Shape;123;p6">
              <a:extLst>
                <a:ext uri="{FF2B5EF4-FFF2-40B4-BE49-F238E27FC236}">
                  <a16:creationId xmlns:a16="http://schemas.microsoft.com/office/drawing/2014/main" id="{F02D5F4F-5964-584B-98FA-A8BBAB436632}"/>
                </a:ext>
              </a:extLst>
            </p:cNvPr>
            <p:cNvSpPr/>
            <p:nvPr/>
          </p:nvSpPr>
          <p:spPr>
            <a:xfrm>
              <a:off x="10483715" y="6303892"/>
              <a:ext cx="56097" cy="56097"/>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9" name="Google Shape;124;p6">
              <a:extLst>
                <a:ext uri="{FF2B5EF4-FFF2-40B4-BE49-F238E27FC236}">
                  <a16:creationId xmlns:a16="http://schemas.microsoft.com/office/drawing/2014/main" id="{CDF040B4-88D8-E64C-A941-2C44EB486609}"/>
                </a:ext>
              </a:extLst>
            </p:cNvPr>
            <p:cNvSpPr/>
            <p:nvPr/>
          </p:nvSpPr>
          <p:spPr>
            <a:xfrm>
              <a:off x="10606478" y="6303892"/>
              <a:ext cx="56097" cy="56097"/>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 name="Google Shape;125;p6">
              <a:extLst>
                <a:ext uri="{FF2B5EF4-FFF2-40B4-BE49-F238E27FC236}">
                  <a16:creationId xmlns:a16="http://schemas.microsoft.com/office/drawing/2014/main" id="{F59892B9-96B3-F642-BC61-361483B8D795}"/>
                </a:ext>
              </a:extLst>
            </p:cNvPr>
            <p:cNvSpPr/>
            <p:nvPr/>
          </p:nvSpPr>
          <p:spPr>
            <a:xfrm>
              <a:off x="10238189" y="6428064"/>
              <a:ext cx="56097" cy="56097"/>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 name="Google Shape;128;p6">
              <a:extLst>
                <a:ext uri="{FF2B5EF4-FFF2-40B4-BE49-F238E27FC236}">
                  <a16:creationId xmlns:a16="http://schemas.microsoft.com/office/drawing/2014/main" id="{5306231B-5286-AA4F-A046-F03CA5CB92C7}"/>
                </a:ext>
              </a:extLst>
            </p:cNvPr>
            <p:cNvSpPr/>
            <p:nvPr/>
          </p:nvSpPr>
          <p:spPr>
            <a:xfrm>
              <a:off x="10360952" y="6428064"/>
              <a:ext cx="56097" cy="56097"/>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 name="Google Shape;129;p6">
              <a:extLst>
                <a:ext uri="{FF2B5EF4-FFF2-40B4-BE49-F238E27FC236}">
                  <a16:creationId xmlns:a16="http://schemas.microsoft.com/office/drawing/2014/main" id="{46EE35AF-766A-BE46-A048-4BD098BD094C}"/>
                </a:ext>
              </a:extLst>
            </p:cNvPr>
            <p:cNvSpPr/>
            <p:nvPr/>
          </p:nvSpPr>
          <p:spPr>
            <a:xfrm>
              <a:off x="10483715" y="6428064"/>
              <a:ext cx="56097" cy="56097"/>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 name="Google Shape;130;p6">
              <a:extLst>
                <a:ext uri="{FF2B5EF4-FFF2-40B4-BE49-F238E27FC236}">
                  <a16:creationId xmlns:a16="http://schemas.microsoft.com/office/drawing/2014/main" id="{AF5DBDED-1338-B845-A742-0AB1E0CCD54C}"/>
                </a:ext>
              </a:extLst>
            </p:cNvPr>
            <p:cNvSpPr/>
            <p:nvPr/>
          </p:nvSpPr>
          <p:spPr>
            <a:xfrm>
              <a:off x="10606478" y="6428064"/>
              <a:ext cx="56097" cy="56097"/>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4" name="Google Shape;121;p6">
              <a:extLst>
                <a:ext uri="{FF2B5EF4-FFF2-40B4-BE49-F238E27FC236}">
                  <a16:creationId xmlns:a16="http://schemas.microsoft.com/office/drawing/2014/main" id="{09F2D4B0-1FE1-3A49-9A11-B2C077597B05}"/>
                </a:ext>
              </a:extLst>
            </p:cNvPr>
            <p:cNvSpPr/>
            <p:nvPr/>
          </p:nvSpPr>
          <p:spPr>
            <a:xfrm>
              <a:off x="10724762" y="6296146"/>
              <a:ext cx="56097" cy="56097"/>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5" name="Google Shape;122;p6">
              <a:extLst>
                <a:ext uri="{FF2B5EF4-FFF2-40B4-BE49-F238E27FC236}">
                  <a16:creationId xmlns:a16="http://schemas.microsoft.com/office/drawing/2014/main" id="{7BFD28DB-BCE4-2740-8C04-868D5F2FFEB7}"/>
                </a:ext>
              </a:extLst>
            </p:cNvPr>
            <p:cNvSpPr/>
            <p:nvPr/>
          </p:nvSpPr>
          <p:spPr>
            <a:xfrm>
              <a:off x="10847525" y="6296146"/>
              <a:ext cx="56097" cy="56097"/>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6" name="Google Shape;123;p6">
              <a:extLst>
                <a:ext uri="{FF2B5EF4-FFF2-40B4-BE49-F238E27FC236}">
                  <a16:creationId xmlns:a16="http://schemas.microsoft.com/office/drawing/2014/main" id="{11A0DFDC-8091-5E46-9E34-3A1888D4B256}"/>
                </a:ext>
              </a:extLst>
            </p:cNvPr>
            <p:cNvSpPr/>
            <p:nvPr/>
          </p:nvSpPr>
          <p:spPr>
            <a:xfrm>
              <a:off x="10970288" y="6296146"/>
              <a:ext cx="56097" cy="56097"/>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 name="Google Shape;124;p6">
              <a:extLst>
                <a:ext uri="{FF2B5EF4-FFF2-40B4-BE49-F238E27FC236}">
                  <a16:creationId xmlns:a16="http://schemas.microsoft.com/office/drawing/2014/main" id="{34457819-8826-2048-B112-5EEA98AB0CD0}"/>
                </a:ext>
              </a:extLst>
            </p:cNvPr>
            <p:cNvSpPr/>
            <p:nvPr/>
          </p:nvSpPr>
          <p:spPr>
            <a:xfrm>
              <a:off x="11093051" y="6296146"/>
              <a:ext cx="56097" cy="56097"/>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 name="Google Shape;125;p6">
              <a:extLst>
                <a:ext uri="{FF2B5EF4-FFF2-40B4-BE49-F238E27FC236}">
                  <a16:creationId xmlns:a16="http://schemas.microsoft.com/office/drawing/2014/main" id="{46978472-0D1A-744B-9F5C-85914D7E2DD0}"/>
                </a:ext>
              </a:extLst>
            </p:cNvPr>
            <p:cNvSpPr/>
            <p:nvPr/>
          </p:nvSpPr>
          <p:spPr>
            <a:xfrm>
              <a:off x="10724762" y="6420318"/>
              <a:ext cx="56097" cy="56097"/>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9" name="Google Shape;128;p6">
              <a:extLst>
                <a:ext uri="{FF2B5EF4-FFF2-40B4-BE49-F238E27FC236}">
                  <a16:creationId xmlns:a16="http://schemas.microsoft.com/office/drawing/2014/main" id="{015DF28D-2897-6C42-BDEF-CEB381E4111D}"/>
                </a:ext>
              </a:extLst>
            </p:cNvPr>
            <p:cNvSpPr/>
            <p:nvPr/>
          </p:nvSpPr>
          <p:spPr>
            <a:xfrm>
              <a:off x="10847525" y="6420318"/>
              <a:ext cx="56097" cy="56097"/>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0" name="Google Shape;129;p6">
              <a:extLst>
                <a:ext uri="{FF2B5EF4-FFF2-40B4-BE49-F238E27FC236}">
                  <a16:creationId xmlns:a16="http://schemas.microsoft.com/office/drawing/2014/main" id="{57E62BD1-70EC-A348-9F10-0A9BF15EE12E}"/>
                </a:ext>
              </a:extLst>
            </p:cNvPr>
            <p:cNvSpPr/>
            <p:nvPr/>
          </p:nvSpPr>
          <p:spPr>
            <a:xfrm>
              <a:off x="10970288" y="6420318"/>
              <a:ext cx="56097" cy="56097"/>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1" name="Google Shape;130;p6">
              <a:extLst>
                <a:ext uri="{FF2B5EF4-FFF2-40B4-BE49-F238E27FC236}">
                  <a16:creationId xmlns:a16="http://schemas.microsoft.com/office/drawing/2014/main" id="{9BD87790-809C-0D49-ACBC-77D1351956C5}"/>
                </a:ext>
              </a:extLst>
            </p:cNvPr>
            <p:cNvSpPr/>
            <p:nvPr/>
          </p:nvSpPr>
          <p:spPr>
            <a:xfrm>
              <a:off x="11093051" y="6420318"/>
              <a:ext cx="56097" cy="56097"/>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2" name="Google Shape;121;p6">
              <a:extLst>
                <a:ext uri="{FF2B5EF4-FFF2-40B4-BE49-F238E27FC236}">
                  <a16:creationId xmlns:a16="http://schemas.microsoft.com/office/drawing/2014/main" id="{AD567024-3DF1-6643-90F5-BBC94140B516}"/>
                </a:ext>
              </a:extLst>
            </p:cNvPr>
            <p:cNvSpPr/>
            <p:nvPr/>
          </p:nvSpPr>
          <p:spPr>
            <a:xfrm>
              <a:off x="11218136" y="6296146"/>
              <a:ext cx="56097" cy="56097"/>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3" name="Google Shape;122;p6">
              <a:extLst>
                <a:ext uri="{FF2B5EF4-FFF2-40B4-BE49-F238E27FC236}">
                  <a16:creationId xmlns:a16="http://schemas.microsoft.com/office/drawing/2014/main" id="{78ACCCCB-A7B2-6341-96F5-2C74D943B2DB}"/>
                </a:ext>
              </a:extLst>
            </p:cNvPr>
            <p:cNvSpPr/>
            <p:nvPr/>
          </p:nvSpPr>
          <p:spPr>
            <a:xfrm>
              <a:off x="11340899" y="6296146"/>
              <a:ext cx="56097" cy="56097"/>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4" name="Google Shape;123;p6">
              <a:extLst>
                <a:ext uri="{FF2B5EF4-FFF2-40B4-BE49-F238E27FC236}">
                  <a16:creationId xmlns:a16="http://schemas.microsoft.com/office/drawing/2014/main" id="{617AEE73-AC7F-2A43-80FE-4CB62253EBD8}"/>
                </a:ext>
              </a:extLst>
            </p:cNvPr>
            <p:cNvSpPr/>
            <p:nvPr/>
          </p:nvSpPr>
          <p:spPr>
            <a:xfrm>
              <a:off x="11463662" y="6296146"/>
              <a:ext cx="56097" cy="56097"/>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5" name="Google Shape;124;p6">
              <a:extLst>
                <a:ext uri="{FF2B5EF4-FFF2-40B4-BE49-F238E27FC236}">
                  <a16:creationId xmlns:a16="http://schemas.microsoft.com/office/drawing/2014/main" id="{4B702CF7-EFEA-B641-9903-05E8ECEB13BA}"/>
                </a:ext>
              </a:extLst>
            </p:cNvPr>
            <p:cNvSpPr/>
            <p:nvPr/>
          </p:nvSpPr>
          <p:spPr>
            <a:xfrm>
              <a:off x="11586425" y="6296146"/>
              <a:ext cx="56097" cy="56097"/>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6" name="Google Shape;125;p6">
              <a:extLst>
                <a:ext uri="{FF2B5EF4-FFF2-40B4-BE49-F238E27FC236}">
                  <a16:creationId xmlns:a16="http://schemas.microsoft.com/office/drawing/2014/main" id="{73AC454A-F41A-4D45-A960-C1DA568B7C6E}"/>
                </a:ext>
              </a:extLst>
            </p:cNvPr>
            <p:cNvSpPr/>
            <p:nvPr/>
          </p:nvSpPr>
          <p:spPr>
            <a:xfrm>
              <a:off x="11218136" y="6420318"/>
              <a:ext cx="56097" cy="56097"/>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7" name="Google Shape;128;p6">
              <a:extLst>
                <a:ext uri="{FF2B5EF4-FFF2-40B4-BE49-F238E27FC236}">
                  <a16:creationId xmlns:a16="http://schemas.microsoft.com/office/drawing/2014/main" id="{9F728555-55BA-1E48-B113-23FD1B8FDB49}"/>
                </a:ext>
              </a:extLst>
            </p:cNvPr>
            <p:cNvSpPr/>
            <p:nvPr/>
          </p:nvSpPr>
          <p:spPr>
            <a:xfrm>
              <a:off x="11340899" y="6420318"/>
              <a:ext cx="56097" cy="56097"/>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8" name="Google Shape;129;p6">
              <a:extLst>
                <a:ext uri="{FF2B5EF4-FFF2-40B4-BE49-F238E27FC236}">
                  <a16:creationId xmlns:a16="http://schemas.microsoft.com/office/drawing/2014/main" id="{9E7A4FCC-702E-C142-89F6-991C5D46B48D}"/>
                </a:ext>
              </a:extLst>
            </p:cNvPr>
            <p:cNvSpPr/>
            <p:nvPr/>
          </p:nvSpPr>
          <p:spPr>
            <a:xfrm>
              <a:off x="11463662" y="6420318"/>
              <a:ext cx="56097" cy="56097"/>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9" name="Google Shape;130;p6">
              <a:extLst>
                <a:ext uri="{FF2B5EF4-FFF2-40B4-BE49-F238E27FC236}">
                  <a16:creationId xmlns:a16="http://schemas.microsoft.com/office/drawing/2014/main" id="{96CA85C7-B1C8-9F47-908D-86286CB68249}"/>
                </a:ext>
              </a:extLst>
            </p:cNvPr>
            <p:cNvSpPr/>
            <p:nvPr/>
          </p:nvSpPr>
          <p:spPr>
            <a:xfrm>
              <a:off x="11586425" y="6420318"/>
              <a:ext cx="56097" cy="56097"/>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1" name="Group 7">
            <a:extLst>
              <a:ext uri="{FF2B5EF4-FFF2-40B4-BE49-F238E27FC236}">
                <a16:creationId xmlns:a16="http://schemas.microsoft.com/office/drawing/2014/main" id="{9543EFE1-58F2-4E43-A67C-B8695B5A4116}"/>
              </a:ext>
            </a:extLst>
          </p:cNvPr>
          <p:cNvGrpSpPr/>
          <p:nvPr/>
        </p:nvGrpSpPr>
        <p:grpSpPr>
          <a:xfrm>
            <a:off x="16483785" y="461672"/>
            <a:ext cx="1376640" cy="646553"/>
            <a:chOff x="7550255" y="7081625"/>
            <a:chExt cx="917760" cy="431035"/>
          </a:xfrm>
          <a:solidFill>
            <a:srgbClr val="BFDEE9"/>
          </a:solidFill>
        </p:grpSpPr>
        <p:sp>
          <p:nvSpPr>
            <p:cNvPr id="26" name="Google Shape;126;p6">
              <a:extLst>
                <a:ext uri="{FF2B5EF4-FFF2-40B4-BE49-F238E27FC236}">
                  <a16:creationId xmlns:a16="http://schemas.microsoft.com/office/drawing/2014/main" id="{B04A3E68-0E02-5E48-8B0B-9CAC1770645E}"/>
                </a:ext>
              </a:extLst>
            </p:cNvPr>
            <p:cNvSpPr/>
            <p:nvPr/>
          </p:nvSpPr>
          <p:spPr>
            <a:xfrm>
              <a:off x="7550255" y="7081625"/>
              <a:ext cx="56097" cy="56097"/>
            </a:xfrm>
            <a:prstGeom prst="ellipse">
              <a:avLst/>
            </a:prstGeom>
            <a:grpFill/>
            <a:ln>
              <a:noFill/>
            </a:ln>
          </p:spPr>
          <p:txBody>
            <a:bodyPr spcFirstLastPara="1" wrap="square" lIns="91425" tIns="91425" rIns="91425" bIns="91425" anchor="ctr" anchorCtr="0">
              <a:noAutofit/>
            </a:bodyPr>
            <a:lstStyle/>
            <a:p>
              <a:endParaRPr sz="3600"/>
            </a:p>
          </p:txBody>
        </p:sp>
        <p:sp>
          <p:nvSpPr>
            <p:cNvPr id="27" name="Google Shape;127;p6">
              <a:extLst>
                <a:ext uri="{FF2B5EF4-FFF2-40B4-BE49-F238E27FC236}">
                  <a16:creationId xmlns:a16="http://schemas.microsoft.com/office/drawing/2014/main" id="{5E8F6F93-66EE-9A4D-A93E-31B7A579E7E8}"/>
                </a:ext>
              </a:extLst>
            </p:cNvPr>
            <p:cNvSpPr/>
            <p:nvPr/>
          </p:nvSpPr>
          <p:spPr>
            <a:xfrm>
              <a:off x="7550255" y="7205797"/>
              <a:ext cx="56097" cy="56097"/>
            </a:xfrm>
            <a:prstGeom prst="ellipse">
              <a:avLst/>
            </a:prstGeom>
            <a:grpFill/>
            <a:ln>
              <a:noFill/>
            </a:ln>
          </p:spPr>
          <p:txBody>
            <a:bodyPr spcFirstLastPara="1" wrap="square" lIns="91425" tIns="91425" rIns="91425" bIns="91425" anchor="ctr" anchorCtr="0">
              <a:noAutofit/>
            </a:bodyPr>
            <a:lstStyle/>
            <a:p>
              <a:endParaRPr sz="3600"/>
            </a:p>
          </p:txBody>
        </p:sp>
        <p:sp>
          <p:nvSpPr>
            <p:cNvPr id="28" name="Google Shape;131;p6">
              <a:extLst>
                <a:ext uri="{FF2B5EF4-FFF2-40B4-BE49-F238E27FC236}">
                  <a16:creationId xmlns:a16="http://schemas.microsoft.com/office/drawing/2014/main" id="{F2B0CC70-0105-934B-8CF6-6D076513B5A3}"/>
                </a:ext>
              </a:extLst>
            </p:cNvPr>
            <p:cNvSpPr/>
            <p:nvPr/>
          </p:nvSpPr>
          <p:spPr>
            <a:xfrm>
              <a:off x="7673018" y="7081625"/>
              <a:ext cx="56097" cy="56097"/>
            </a:xfrm>
            <a:prstGeom prst="ellipse">
              <a:avLst/>
            </a:prstGeom>
            <a:grpFill/>
            <a:ln>
              <a:noFill/>
            </a:ln>
          </p:spPr>
          <p:txBody>
            <a:bodyPr spcFirstLastPara="1" wrap="square" lIns="91425" tIns="91425" rIns="91425" bIns="91425" anchor="ctr" anchorCtr="0">
              <a:noAutofit/>
            </a:bodyPr>
            <a:lstStyle/>
            <a:p>
              <a:endParaRPr sz="3600"/>
            </a:p>
          </p:txBody>
        </p:sp>
        <p:sp>
          <p:nvSpPr>
            <p:cNvPr id="29" name="Google Shape;132;p6">
              <a:extLst>
                <a:ext uri="{FF2B5EF4-FFF2-40B4-BE49-F238E27FC236}">
                  <a16:creationId xmlns:a16="http://schemas.microsoft.com/office/drawing/2014/main" id="{46EF7553-873C-A14B-BC4B-4B6BBBEBEF1E}"/>
                </a:ext>
              </a:extLst>
            </p:cNvPr>
            <p:cNvSpPr/>
            <p:nvPr/>
          </p:nvSpPr>
          <p:spPr>
            <a:xfrm>
              <a:off x="7795781" y="7081625"/>
              <a:ext cx="56097" cy="56097"/>
            </a:xfrm>
            <a:prstGeom prst="ellipse">
              <a:avLst/>
            </a:prstGeom>
            <a:grpFill/>
            <a:ln>
              <a:noFill/>
            </a:ln>
          </p:spPr>
          <p:txBody>
            <a:bodyPr spcFirstLastPara="1" wrap="square" lIns="91425" tIns="91425" rIns="91425" bIns="91425" anchor="ctr" anchorCtr="0">
              <a:noAutofit/>
            </a:bodyPr>
            <a:lstStyle/>
            <a:p>
              <a:endParaRPr sz="3600"/>
            </a:p>
          </p:txBody>
        </p:sp>
        <p:sp>
          <p:nvSpPr>
            <p:cNvPr id="30" name="Google Shape;133;p6">
              <a:extLst>
                <a:ext uri="{FF2B5EF4-FFF2-40B4-BE49-F238E27FC236}">
                  <a16:creationId xmlns:a16="http://schemas.microsoft.com/office/drawing/2014/main" id="{C6C62BCB-D989-8340-8692-07E46416F851}"/>
                </a:ext>
              </a:extLst>
            </p:cNvPr>
            <p:cNvSpPr/>
            <p:nvPr/>
          </p:nvSpPr>
          <p:spPr>
            <a:xfrm>
              <a:off x="7918544" y="7081625"/>
              <a:ext cx="56097" cy="56097"/>
            </a:xfrm>
            <a:prstGeom prst="ellipse">
              <a:avLst/>
            </a:prstGeom>
            <a:grpFill/>
            <a:ln>
              <a:noFill/>
            </a:ln>
          </p:spPr>
          <p:txBody>
            <a:bodyPr spcFirstLastPara="1" wrap="square" lIns="91425" tIns="91425" rIns="91425" bIns="91425" anchor="ctr" anchorCtr="0">
              <a:noAutofit/>
            </a:bodyPr>
            <a:lstStyle/>
            <a:p>
              <a:endParaRPr sz="3600"/>
            </a:p>
          </p:txBody>
        </p:sp>
        <p:sp>
          <p:nvSpPr>
            <p:cNvPr id="31" name="Google Shape;134;p6">
              <a:extLst>
                <a:ext uri="{FF2B5EF4-FFF2-40B4-BE49-F238E27FC236}">
                  <a16:creationId xmlns:a16="http://schemas.microsoft.com/office/drawing/2014/main" id="{3BA69121-1083-D042-A591-F252EECF3930}"/>
                </a:ext>
              </a:extLst>
            </p:cNvPr>
            <p:cNvSpPr/>
            <p:nvPr/>
          </p:nvSpPr>
          <p:spPr>
            <a:xfrm>
              <a:off x="7673018" y="7205797"/>
              <a:ext cx="56097" cy="56097"/>
            </a:xfrm>
            <a:prstGeom prst="ellipse">
              <a:avLst/>
            </a:prstGeom>
            <a:grpFill/>
            <a:ln>
              <a:noFill/>
            </a:ln>
          </p:spPr>
          <p:txBody>
            <a:bodyPr spcFirstLastPara="1" wrap="square" lIns="91425" tIns="91425" rIns="91425" bIns="91425" anchor="ctr" anchorCtr="0">
              <a:noAutofit/>
            </a:bodyPr>
            <a:lstStyle/>
            <a:p>
              <a:endParaRPr sz="3600"/>
            </a:p>
          </p:txBody>
        </p:sp>
        <p:sp>
          <p:nvSpPr>
            <p:cNvPr id="32" name="Google Shape;135;p6">
              <a:extLst>
                <a:ext uri="{FF2B5EF4-FFF2-40B4-BE49-F238E27FC236}">
                  <a16:creationId xmlns:a16="http://schemas.microsoft.com/office/drawing/2014/main" id="{31F973F4-5D1C-9C4A-BC53-E25DAE1107E4}"/>
                </a:ext>
              </a:extLst>
            </p:cNvPr>
            <p:cNvSpPr/>
            <p:nvPr/>
          </p:nvSpPr>
          <p:spPr>
            <a:xfrm>
              <a:off x="7795781" y="7205797"/>
              <a:ext cx="56097" cy="56097"/>
            </a:xfrm>
            <a:prstGeom prst="ellipse">
              <a:avLst/>
            </a:prstGeom>
            <a:grpFill/>
            <a:ln>
              <a:noFill/>
            </a:ln>
          </p:spPr>
          <p:txBody>
            <a:bodyPr spcFirstLastPara="1" wrap="square" lIns="91425" tIns="91425" rIns="91425" bIns="91425" anchor="ctr" anchorCtr="0">
              <a:noAutofit/>
            </a:bodyPr>
            <a:lstStyle/>
            <a:p>
              <a:endParaRPr sz="3600"/>
            </a:p>
          </p:txBody>
        </p:sp>
        <p:sp>
          <p:nvSpPr>
            <p:cNvPr id="33" name="Google Shape;136;p6">
              <a:extLst>
                <a:ext uri="{FF2B5EF4-FFF2-40B4-BE49-F238E27FC236}">
                  <a16:creationId xmlns:a16="http://schemas.microsoft.com/office/drawing/2014/main" id="{B91D011E-BC64-A54A-AE3C-292B8A53E62E}"/>
                </a:ext>
              </a:extLst>
            </p:cNvPr>
            <p:cNvSpPr/>
            <p:nvPr/>
          </p:nvSpPr>
          <p:spPr>
            <a:xfrm>
              <a:off x="7918544" y="7205797"/>
              <a:ext cx="56097" cy="56097"/>
            </a:xfrm>
            <a:prstGeom prst="ellipse">
              <a:avLst/>
            </a:prstGeom>
            <a:grpFill/>
            <a:ln>
              <a:noFill/>
            </a:ln>
          </p:spPr>
          <p:txBody>
            <a:bodyPr spcFirstLastPara="1" wrap="square" lIns="91425" tIns="91425" rIns="91425" bIns="91425" anchor="ctr" anchorCtr="0">
              <a:noAutofit/>
            </a:bodyPr>
            <a:lstStyle/>
            <a:p>
              <a:endParaRPr sz="3600"/>
            </a:p>
          </p:txBody>
        </p:sp>
        <p:sp>
          <p:nvSpPr>
            <p:cNvPr id="34" name="Google Shape;126;p6">
              <a:extLst>
                <a:ext uri="{FF2B5EF4-FFF2-40B4-BE49-F238E27FC236}">
                  <a16:creationId xmlns:a16="http://schemas.microsoft.com/office/drawing/2014/main" id="{73133781-0895-8448-A44F-F638FD136DA6}"/>
                </a:ext>
              </a:extLst>
            </p:cNvPr>
            <p:cNvSpPr/>
            <p:nvPr/>
          </p:nvSpPr>
          <p:spPr>
            <a:xfrm>
              <a:off x="8043629" y="7081625"/>
              <a:ext cx="56097" cy="56097"/>
            </a:xfrm>
            <a:prstGeom prst="ellipse">
              <a:avLst/>
            </a:prstGeom>
            <a:grpFill/>
            <a:ln>
              <a:noFill/>
            </a:ln>
          </p:spPr>
          <p:txBody>
            <a:bodyPr spcFirstLastPara="1" wrap="square" lIns="91425" tIns="91425" rIns="91425" bIns="91425" anchor="ctr" anchorCtr="0">
              <a:noAutofit/>
            </a:bodyPr>
            <a:lstStyle/>
            <a:p>
              <a:endParaRPr sz="3600"/>
            </a:p>
          </p:txBody>
        </p:sp>
        <p:sp>
          <p:nvSpPr>
            <p:cNvPr id="35" name="Google Shape;127;p6">
              <a:extLst>
                <a:ext uri="{FF2B5EF4-FFF2-40B4-BE49-F238E27FC236}">
                  <a16:creationId xmlns:a16="http://schemas.microsoft.com/office/drawing/2014/main" id="{39B3D679-E9B3-6B4A-BF1B-FD9DF212B36E}"/>
                </a:ext>
              </a:extLst>
            </p:cNvPr>
            <p:cNvSpPr/>
            <p:nvPr/>
          </p:nvSpPr>
          <p:spPr>
            <a:xfrm>
              <a:off x="8043629" y="7205797"/>
              <a:ext cx="56097" cy="56097"/>
            </a:xfrm>
            <a:prstGeom prst="ellipse">
              <a:avLst/>
            </a:prstGeom>
            <a:grpFill/>
            <a:ln>
              <a:noFill/>
            </a:ln>
          </p:spPr>
          <p:txBody>
            <a:bodyPr spcFirstLastPara="1" wrap="square" lIns="91425" tIns="91425" rIns="91425" bIns="91425" anchor="ctr" anchorCtr="0">
              <a:noAutofit/>
            </a:bodyPr>
            <a:lstStyle/>
            <a:p>
              <a:endParaRPr sz="3600"/>
            </a:p>
          </p:txBody>
        </p:sp>
        <p:sp>
          <p:nvSpPr>
            <p:cNvPr id="36" name="Google Shape;131;p6">
              <a:extLst>
                <a:ext uri="{FF2B5EF4-FFF2-40B4-BE49-F238E27FC236}">
                  <a16:creationId xmlns:a16="http://schemas.microsoft.com/office/drawing/2014/main" id="{34F1DCBC-6B96-994F-97E4-71D73409ECB1}"/>
                </a:ext>
              </a:extLst>
            </p:cNvPr>
            <p:cNvSpPr/>
            <p:nvPr/>
          </p:nvSpPr>
          <p:spPr>
            <a:xfrm>
              <a:off x="8166392" y="7081625"/>
              <a:ext cx="56097" cy="56097"/>
            </a:xfrm>
            <a:prstGeom prst="ellipse">
              <a:avLst/>
            </a:prstGeom>
            <a:grpFill/>
            <a:ln>
              <a:noFill/>
            </a:ln>
          </p:spPr>
          <p:txBody>
            <a:bodyPr spcFirstLastPara="1" wrap="square" lIns="91425" tIns="91425" rIns="91425" bIns="91425" anchor="ctr" anchorCtr="0">
              <a:noAutofit/>
            </a:bodyPr>
            <a:lstStyle/>
            <a:p>
              <a:endParaRPr sz="3600"/>
            </a:p>
          </p:txBody>
        </p:sp>
        <p:sp>
          <p:nvSpPr>
            <p:cNvPr id="37" name="Google Shape;132;p6">
              <a:extLst>
                <a:ext uri="{FF2B5EF4-FFF2-40B4-BE49-F238E27FC236}">
                  <a16:creationId xmlns:a16="http://schemas.microsoft.com/office/drawing/2014/main" id="{04803BA8-0EE0-1244-BE99-8B22965E0430}"/>
                </a:ext>
              </a:extLst>
            </p:cNvPr>
            <p:cNvSpPr/>
            <p:nvPr/>
          </p:nvSpPr>
          <p:spPr>
            <a:xfrm>
              <a:off x="8289155" y="7081625"/>
              <a:ext cx="56097" cy="56097"/>
            </a:xfrm>
            <a:prstGeom prst="ellipse">
              <a:avLst/>
            </a:prstGeom>
            <a:grpFill/>
            <a:ln>
              <a:noFill/>
            </a:ln>
          </p:spPr>
          <p:txBody>
            <a:bodyPr spcFirstLastPara="1" wrap="square" lIns="91425" tIns="91425" rIns="91425" bIns="91425" anchor="ctr" anchorCtr="0">
              <a:noAutofit/>
            </a:bodyPr>
            <a:lstStyle/>
            <a:p>
              <a:endParaRPr sz="3600"/>
            </a:p>
          </p:txBody>
        </p:sp>
        <p:sp>
          <p:nvSpPr>
            <p:cNvPr id="38" name="Google Shape;133;p6">
              <a:extLst>
                <a:ext uri="{FF2B5EF4-FFF2-40B4-BE49-F238E27FC236}">
                  <a16:creationId xmlns:a16="http://schemas.microsoft.com/office/drawing/2014/main" id="{265040B5-D6A9-F24D-807F-A9735881E6DF}"/>
                </a:ext>
              </a:extLst>
            </p:cNvPr>
            <p:cNvSpPr/>
            <p:nvPr/>
          </p:nvSpPr>
          <p:spPr>
            <a:xfrm>
              <a:off x="8411918" y="7081625"/>
              <a:ext cx="56097" cy="56097"/>
            </a:xfrm>
            <a:prstGeom prst="ellipse">
              <a:avLst/>
            </a:prstGeom>
            <a:grpFill/>
            <a:ln>
              <a:noFill/>
            </a:ln>
          </p:spPr>
          <p:txBody>
            <a:bodyPr spcFirstLastPara="1" wrap="square" lIns="91425" tIns="91425" rIns="91425" bIns="91425" anchor="ctr" anchorCtr="0">
              <a:noAutofit/>
            </a:bodyPr>
            <a:lstStyle/>
            <a:p>
              <a:endParaRPr sz="3600"/>
            </a:p>
          </p:txBody>
        </p:sp>
        <p:sp>
          <p:nvSpPr>
            <p:cNvPr id="39" name="Google Shape;134;p6">
              <a:extLst>
                <a:ext uri="{FF2B5EF4-FFF2-40B4-BE49-F238E27FC236}">
                  <a16:creationId xmlns:a16="http://schemas.microsoft.com/office/drawing/2014/main" id="{ACCF103C-9E0C-7D44-B46F-3396FF8D1A23}"/>
                </a:ext>
              </a:extLst>
            </p:cNvPr>
            <p:cNvSpPr/>
            <p:nvPr/>
          </p:nvSpPr>
          <p:spPr>
            <a:xfrm>
              <a:off x="8166392" y="7205797"/>
              <a:ext cx="56097" cy="56097"/>
            </a:xfrm>
            <a:prstGeom prst="ellipse">
              <a:avLst/>
            </a:prstGeom>
            <a:grpFill/>
            <a:ln>
              <a:noFill/>
            </a:ln>
          </p:spPr>
          <p:txBody>
            <a:bodyPr spcFirstLastPara="1" wrap="square" lIns="91425" tIns="91425" rIns="91425" bIns="91425" anchor="ctr" anchorCtr="0">
              <a:noAutofit/>
            </a:bodyPr>
            <a:lstStyle/>
            <a:p>
              <a:endParaRPr sz="3600"/>
            </a:p>
          </p:txBody>
        </p:sp>
        <p:sp>
          <p:nvSpPr>
            <p:cNvPr id="40" name="Google Shape;135;p6">
              <a:extLst>
                <a:ext uri="{FF2B5EF4-FFF2-40B4-BE49-F238E27FC236}">
                  <a16:creationId xmlns:a16="http://schemas.microsoft.com/office/drawing/2014/main" id="{D5551B0B-D135-B14A-B1C6-E4DDA4DB2B61}"/>
                </a:ext>
              </a:extLst>
            </p:cNvPr>
            <p:cNvSpPr/>
            <p:nvPr/>
          </p:nvSpPr>
          <p:spPr>
            <a:xfrm>
              <a:off x="8289155" y="7205797"/>
              <a:ext cx="56097" cy="56097"/>
            </a:xfrm>
            <a:prstGeom prst="ellipse">
              <a:avLst/>
            </a:prstGeom>
            <a:grpFill/>
            <a:ln>
              <a:noFill/>
            </a:ln>
          </p:spPr>
          <p:txBody>
            <a:bodyPr spcFirstLastPara="1" wrap="square" lIns="91425" tIns="91425" rIns="91425" bIns="91425" anchor="ctr" anchorCtr="0">
              <a:noAutofit/>
            </a:bodyPr>
            <a:lstStyle/>
            <a:p>
              <a:endParaRPr sz="3600"/>
            </a:p>
          </p:txBody>
        </p:sp>
        <p:sp>
          <p:nvSpPr>
            <p:cNvPr id="41" name="Google Shape;136;p6">
              <a:extLst>
                <a:ext uri="{FF2B5EF4-FFF2-40B4-BE49-F238E27FC236}">
                  <a16:creationId xmlns:a16="http://schemas.microsoft.com/office/drawing/2014/main" id="{C1504259-4D9B-4F40-AC75-31E8A7431764}"/>
                </a:ext>
              </a:extLst>
            </p:cNvPr>
            <p:cNvSpPr/>
            <p:nvPr/>
          </p:nvSpPr>
          <p:spPr>
            <a:xfrm>
              <a:off x="8411918" y="7205797"/>
              <a:ext cx="56097" cy="56097"/>
            </a:xfrm>
            <a:prstGeom prst="ellipse">
              <a:avLst/>
            </a:prstGeom>
            <a:grpFill/>
            <a:ln>
              <a:noFill/>
            </a:ln>
          </p:spPr>
          <p:txBody>
            <a:bodyPr spcFirstLastPara="1" wrap="square" lIns="91425" tIns="91425" rIns="91425" bIns="91425" anchor="ctr" anchorCtr="0">
              <a:noAutofit/>
            </a:bodyPr>
            <a:lstStyle/>
            <a:p>
              <a:endParaRPr sz="3600"/>
            </a:p>
          </p:txBody>
        </p:sp>
        <p:sp>
          <p:nvSpPr>
            <p:cNvPr id="42" name="Google Shape;121;p6">
              <a:extLst>
                <a:ext uri="{FF2B5EF4-FFF2-40B4-BE49-F238E27FC236}">
                  <a16:creationId xmlns:a16="http://schemas.microsoft.com/office/drawing/2014/main" id="{7C3FECCF-4886-9949-9700-9AFAC96833A7}"/>
                </a:ext>
              </a:extLst>
            </p:cNvPr>
            <p:cNvSpPr/>
            <p:nvPr/>
          </p:nvSpPr>
          <p:spPr>
            <a:xfrm>
              <a:off x="7550255" y="7332391"/>
              <a:ext cx="56097" cy="56097"/>
            </a:xfrm>
            <a:prstGeom prst="ellipse">
              <a:avLst/>
            </a:prstGeom>
            <a:grpFill/>
            <a:ln>
              <a:noFill/>
            </a:ln>
          </p:spPr>
          <p:txBody>
            <a:bodyPr spcFirstLastPara="1" wrap="square" lIns="91425" tIns="91425" rIns="91425" bIns="91425" anchor="ctr" anchorCtr="0">
              <a:noAutofit/>
            </a:bodyPr>
            <a:lstStyle/>
            <a:p>
              <a:endParaRPr sz="3600"/>
            </a:p>
          </p:txBody>
        </p:sp>
        <p:sp>
          <p:nvSpPr>
            <p:cNvPr id="43" name="Google Shape;122;p6">
              <a:extLst>
                <a:ext uri="{FF2B5EF4-FFF2-40B4-BE49-F238E27FC236}">
                  <a16:creationId xmlns:a16="http://schemas.microsoft.com/office/drawing/2014/main" id="{2E7B253F-696D-8249-BF2C-2F1937A769BE}"/>
                </a:ext>
              </a:extLst>
            </p:cNvPr>
            <p:cNvSpPr/>
            <p:nvPr/>
          </p:nvSpPr>
          <p:spPr>
            <a:xfrm>
              <a:off x="7673018" y="7332391"/>
              <a:ext cx="56097" cy="56097"/>
            </a:xfrm>
            <a:prstGeom prst="ellipse">
              <a:avLst/>
            </a:prstGeom>
            <a:grpFill/>
            <a:ln>
              <a:noFill/>
            </a:ln>
          </p:spPr>
          <p:txBody>
            <a:bodyPr spcFirstLastPara="1" wrap="square" lIns="91425" tIns="91425" rIns="91425" bIns="91425" anchor="ctr" anchorCtr="0">
              <a:noAutofit/>
            </a:bodyPr>
            <a:lstStyle/>
            <a:p>
              <a:endParaRPr sz="3600"/>
            </a:p>
          </p:txBody>
        </p:sp>
        <p:sp>
          <p:nvSpPr>
            <p:cNvPr id="44" name="Google Shape;123;p6">
              <a:extLst>
                <a:ext uri="{FF2B5EF4-FFF2-40B4-BE49-F238E27FC236}">
                  <a16:creationId xmlns:a16="http://schemas.microsoft.com/office/drawing/2014/main" id="{3ED9795F-B6BC-B340-A273-B4EA35186D75}"/>
                </a:ext>
              </a:extLst>
            </p:cNvPr>
            <p:cNvSpPr/>
            <p:nvPr/>
          </p:nvSpPr>
          <p:spPr>
            <a:xfrm>
              <a:off x="7795781" y="7332391"/>
              <a:ext cx="56097" cy="56097"/>
            </a:xfrm>
            <a:prstGeom prst="ellipse">
              <a:avLst/>
            </a:prstGeom>
            <a:grpFill/>
            <a:ln>
              <a:noFill/>
            </a:ln>
          </p:spPr>
          <p:txBody>
            <a:bodyPr spcFirstLastPara="1" wrap="square" lIns="91425" tIns="91425" rIns="91425" bIns="91425" anchor="ctr" anchorCtr="0">
              <a:noAutofit/>
            </a:bodyPr>
            <a:lstStyle/>
            <a:p>
              <a:endParaRPr sz="3600"/>
            </a:p>
          </p:txBody>
        </p:sp>
        <p:sp>
          <p:nvSpPr>
            <p:cNvPr id="45" name="Google Shape;124;p6">
              <a:extLst>
                <a:ext uri="{FF2B5EF4-FFF2-40B4-BE49-F238E27FC236}">
                  <a16:creationId xmlns:a16="http://schemas.microsoft.com/office/drawing/2014/main" id="{E112E7E0-65BA-9F4D-B8AB-1E128EC482AB}"/>
                </a:ext>
              </a:extLst>
            </p:cNvPr>
            <p:cNvSpPr/>
            <p:nvPr/>
          </p:nvSpPr>
          <p:spPr>
            <a:xfrm>
              <a:off x="7918544" y="7332391"/>
              <a:ext cx="56097" cy="56097"/>
            </a:xfrm>
            <a:prstGeom prst="ellipse">
              <a:avLst/>
            </a:prstGeom>
            <a:grpFill/>
            <a:ln>
              <a:noFill/>
            </a:ln>
          </p:spPr>
          <p:txBody>
            <a:bodyPr spcFirstLastPara="1" wrap="square" lIns="91425" tIns="91425" rIns="91425" bIns="91425" anchor="ctr" anchorCtr="0">
              <a:noAutofit/>
            </a:bodyPr>
            <a:lstStyle/>
            <a:p>
              <a:endParaRPr sz="3600"/>
            </a:p>
          </p:txBody>
        </p:sp>
        <p:sp>
          <p:nvSpPr>
            <p:cNvPr id="46" name="Google Shape;125;p6">
              <a:extLst>
                <a:ext uri="{FF2B5EF4-FFF2-40B4-BE49-F238E27FC236}">
                  <a16:creationId xmlns:a16="http://schemas.microsoft.com/office/drawing/2014/main" id="{CCE30681-2DF5-CC42-B5F0-8BDE9AFB20AE}"/>
                </a:ext>
              </a:extLst>
            </p:cNvPr>
            <p:cNvSpPr/>
            <p:nvPr/>
          </p:nvSpPr>
          <p:spPr>
            <a:xfrm>
              <a:off x="7550255" y="7456563"/>
              <a:ext cx="56097" cy="56097"/>
            </a:xfrm>
            <a:prstGeom prst="ellipse">
              <a:avLst/>
            </a:prstGeom>
            <a:grpFill/>
            <a:ln>
              <a:noFill/>
            </a:ln>
          </p:spPr>
          <p:txBody>
            <a:bodyPr spcFirstLastPara="1" wrap="square" lIns="91425" tIns="91425" rIns="91425" bIns="91425" anchor="ctr" anchorCtr="0">
              <a:noAutofit/>
            </a:bodyPr>
            <a:lstStyle/>
            <a:p>
              <a:endParaRPr sz="3600"/>
            </a:p>
          </p:txBody>
        </p:sp>
        <p:sp>
          <p:nvSpPr>
            <p:cNvPr id="47" name="Google Shape;128;p6">
              <a:extLst>
                <a:ext uri="{FF2B5EF4-FFF2-40B4-BE49-F238E27FC236}">
                  <a16:creationId xmlns:a16="http://schemas.microsoft.com/office/drawing/2014/main" id="{4C4A898C-EAD5-6944-AEAC-A60C10BDE07C}"/>
                </a:ext>
              </a:extLst>
            </p:cNvPr>
            <p:cNvSpPr/>
            <p:nvPr/>
          </p:nvSpPr>
          <p:spPr>
            <a:xfrm>
              <a:off x="7673018" y="7456563"/>
              <a:ext cx="56097" cy="56097"/>
            </a:xfrm>
            <a:prstGeom prst="ellipse">
              <a:avLst/>
            </a:prstGeom>
            <a:grpFill/>
            <a:ln>
              <a:noFill/>
            </a:ln>
          </p:spPr>
          <p:txBody>
            <a:bodyPr spcFirstLastPara="1" wrap="square" lIns="91425" tIns="91425" rIns="91425" bIns="91425" anchor="ctr" anchorCtr="0">
              <a:noAutofit/>
            </a:bodyPr>
            <a:lstStyle/>
            <a:p>
              <a:endParaRPr sz="3600"/>
            </a:p>
          </p:txBody>
        </p:sp>
        <p:sp>
          <p:nvSpPr>
            <p:cNvPr id="48" name="Google Shape;129;p6">
              <a:extLst>
                <a:ext uri="{FF2B5EF4-FFF2-40B4-BE49-F238E27FC236}">
                  <a16:creationId xmlns:a16="http://schemas.microsoft.com/office/drawing/2014/main" id="{2F48B3BC-0790-994A-9B17-C0E75A396039}"/>
                </a:ext>
              </a:extLst>
            </p:cNvPr>
            <p:cNvSpPr/>
            <p:nvPr/>
          </p:nvSpPr>
          <p:spPr>
            <a:xfrm>
              <a:off x="7795781" y="7456563"/>
              <a:ext cx="56097" cy="56097"/>
            </a:xfrm>
            <a:prstGeom prst="ellipse">
              <a:avLst/>
            </a:prstGeom>
            <a:grpFill/>
            <a:ln>
              <a:noFill/>
            </a:ln>
          </p:spPr>
          <p:txBody>
            <a:bodyPr spcFirstLastPara="1" wrap="square" lIns="91425" tIns="91425" rIns="91425" bIns="91425" anchor="ctr" anchorCtr="0">
              <a:noAutofit/>
            </a:bodyPr>
            <a:lstStyle/>
            <a:p>
              <a:endParaRPr sz="3600"/>
            </a:p>
          </p:txBody>
        </p:sp>
        <p:sp>
          <p:nvSpPr>
            <p:cNvPr id="49" name="Google Shape;130;p6">
              <a:extLst>
                <a:ext uri="{FF2B5EF4-FFF2-40B4-BE49-F238E27FC236}">
                  <a16:creationId xmlns:a16="http://schemas.microsoft.com/office/drawing/2014/main" id="{7EE0CFB9-6751-4A47-A60B-7CB9D17F2722}"/>
                </a:ext>
              </a:extLst>
            </p:cNvPr>
            <p:cNvSpPr/>
            <p:nvPr/>
          </p:nvSpPr>
          <p:spPr>
            <a:xfrm>
              <a:off x="7918544" y="7456563"/>
              <a:ext cx="56097" cy="56097"/>
            </a:xfrm>
            <a:prstGeom prst="ellipse">
              <a:avLst/>
            </a:prstGeom>
            <a:grpFill/>
            <a:ln>
              <a:noFill/>
            </a:ln>
          </p:spPr>
          <p:txBody>
            <a:bodyPr spcFirstLastPara="1" wrap="square" lIns="91425" tIns="91425" rIns="91425" bIns="91425" anchor="ctr" anchorCtr="0">
              <a:noAutofit/>
            </a:bodyPr>
            <a:lstStyle/>
            <a:p>
              <a:endParaRPr sz="3600"/>
            </a:p>
          </p:txBody>
        </p:sp>
        <p:sp>
          <p:nvSpPr>
            <p:cNvPr id="50" name="Google Shape;121;p6">
              <a:extLst>
                <a:ext uri="{FF2B5EF4-FFF2-40B4-BE49-F238E27FC236}">
                  <a16:creationId xmlns:a16="http://schemas.microsoft.com/office/drawing/2014/main" id="{5827B26E-F16C-D943-BB6B-F29951AFA8D0}"/>
                </a:ext>
              </a:extLst>
            </p:cNvPr>
            <p:cNvSpPr/>
            <p:nvPr/>
          </p:nvSpPr>
          <p:spPr>
            <a:xfrm>
              <a:off x="8043629" y="7332391"/>
              <a:ext cx="56097" cy="56097"/>
            </a:xfrm>
            <a:prstGeom prst="ellipse">
              <a:avLst/>
            </a:prstGeom>
            <a:grpFill/>
            <a:ln>
              <a:noFill/>
            </a:ln>
          </p:spPr>
          <p:txBody>
            <a:bodyPr spcFirstLastPara="1" wrap="square" lIns="91425" tIns="91425" rIns="91425" bIns="91425" anchor="ctr" anchorCtr="0">
              <a:noAutofit/>
            </a:bodyPr>
            <a:lstStyle/>
            <a:p>
              <a:endParaRPr sz="3600"/>
            </a:p>
          </p:txBody>
        </p:sp>
        <p:sp>
          <p:nvSpPr>
            <p:cNvPr id="51" name="Google Shape;122;p6">
              <a:extLst>
                <a:ext uri="{FF2B5EF4-FFF2-40B4-BE49-F238E27FC236}">
                  <a16:creationId xmlns:a16="http://schemas.microsoft.com/office/drawing/2014/main" id="{FB28766C-891E-F243-ABFD-4839C0A21F00}"/>
                </a:ext>
              </a:extLst>
            </p:cNvPr>
            <p:cNvSpPr/>
            <p:nvPr/>
          </p:nvSpPr>
          <p:spPr>
            <a:xfrm>
              <a:off x="8166392" y="7332391"/>
              <a:ext cx="56097" cy="56097"/>
            </a:xfrm>
            <a:prstGeom prst="ellipse">
              <a:avLst/>
            </a:prstGeom>
            <a:grpFill/>
            <a:ln>
              <a:noFill/>
            </a:ln>
          </p:spPr>
          <p:txBody>
            <a:bodyPr spcFirstLastPara="1" wrap="square" lIns="91425" tIns="91425" rIns="91425" bIns="91425" anchor="ctr" anchorCtr="0">
              <a:noAutofit/>
            </a:bodyPr>
            <a:lstStyle/>
            <a:p>
              <a:endParaRPr sz="3600"/>
            </a:p>
          </p:txBody>
        </p:sp>
        <p:sp>
          <p:nvSpPr>
            <p:cNvPr id="52" name="Google Shape;123;p6">
              <a:extLst>
                <a:ext uri="{FF2B5EF4-FFF2-40B4-BE49-F238E27FC236}">
                  <a16:creationId xmlns:a16="http://schemas.microsoft.com/office/drawing/2014/main" id="{45E88292-DD35-5048-9775-8E8C37E4244C}"/>
                </a:ext>
              </a:extLst>
            </p:cNvPr>
            <p:cNvSpPr/>
            <p:nvPr/>
          </p:nvSpPr>
          <p:spPr>
            <a:xfrm>
              <a:off x="8289155" y="7332391"/>
              <a:ext cx="56097" cy="56097"/>
            </a:xfrm>
            <a:prstGeom prst="ellipse">
              <a:avLst/>
            </a:prstGeom>
            <a:grpFill/>
            <a:ln>
              <a:noFill/>
            </a:ln>
          </p:spPr>
          <p:txBody>
            <a:bodyPr spcFirstLastPara="1" wrap="square" lIns="91425" tIns="91425" rIns="91425" bIns="91425" anchor="ctr" anchorCtr="0">
              <a:noAutofit/>
            </a:bodyPr>
            <a:lstStyle/>
            <a:p>
              <a:endParaRPr sz="3600"/>
            </a:p>
          </p:txBody>
        </p:sp>
        <p:sp>
          <p:nvSpPr>
            <p:cNvPr id="53" name="Google Shape;124;p6">
              <a:extLst>
                <a:ext uri="{FF2B5EF4-FFF2-40B4-BE49-F238E27FC236}">
                  <a16:creationId xmlns:a16="http://schemas.microsoft.com/office/drawing/2014/main" id="{D6CE35E6-ACDC-6B4C-B9BE-85E7073916E6}"/>
                </a:ext>
              </a:extLst>
            </p:cNvPr>
            <p:cNvSpPr/>
            <p:nvPr/>
          </p:nvSpPr>
          <p:spPr>
            <a:xfrm>
              <a:off x="8411918" y="7332391"/>
              <a:ext cx="56097" cy="56097"/>
            </a:xfrm>
            <a:prstGeom prst="ellipse">
              <a:avLst/>
            </a:prstGeom>
            <a:grpFill/>
            <a:ln>
              <a:noFill/>
            </a:ln>
          </p:spPr>
          <p:txBody>
            <a:bodyPr spcFirstLastPara="1" wrap="square" lIns="91425" tIns="91425" rIns="91425" bIns="91425" anchor="ctr" anchorCtr="0">
              <a:noAutofit/>
            </a:bodyPr>
            <a:lstStyle/>
            <a:p>
              <a:endParaRPr sz="3600"/>
            </a:p>
          </p:txBody>
        </p:sp>
        <p:sp>
          <p:nvSpPr>
            <p:cNvPr id="54" name="Google Shape;125;p6">
              <a:extLst>
                <a:ext uri="{FF2B5EF4-FFF2-40B4-BE49-F238E27FC236}">
                  <a16:creationId xmlns:a16="http://schemas.microsoft.com/office/drawing/2014/main" id="{7D5DE43F-718E-9D42-8D84-793E5DB5917E}"/>
                </a:ext>
              </a:extLst>
            </p:cNvPr>
            <p:cNvSpPr/>
            <p:nvPr/>
          </p:nvSpPr>
          <p:spPr>
            <a:xfrm>
              <a:off x="8043629" y="7456563"/>
              <a:ext cx="56097" cy="56097"/>
            </a:xfrm>
            <a:prstGeom prst="ellipse">
              <a:avLst/>
            </a:prstGeom>
            <a:grpFill/>
            <a:ln>
              <a:noFill/>
            </a:ln>
          </p:spPr>
          <p:txBody>
            <a:bodyPr spcFirstLastPara="1" wrap="square" lIns="91425" tIns="91425" rIns="91425" bIns="91425" anchor="ctr" anchorCtr="0">
              <a:noAutofit/>
            </a:bodyPr>
            <a:lstStyle/>
            <a:p>
              <a:endParaRPr sz="3600"/>
            </a:p>
          </p:txBody>
        </p:sp>
        <p:sp>
          <p:nvSpPr>
            <p:cNvPr id="55" name="Google Shape;128;p6">
              <a:extLst>
                <a:ext uri="{FF2B5EF4-FFF2-40B4-BE49-F238E27FC236}">
                  <a16:creationId xmlns:a16="http://schemas.microsoft.com/office/drawing/2014/main" id="{164813C1-9234-9949-B3DC-1A84A3647734}"/>
                </a:ext>
              </a:extLst>
            </p:cNvPr>
            <p:cNvSpPr/>
            <p:nvPr/>
          </p:nvSpPr>
          <p:spPr>
            <a:xfrm>
              <a:off x="8166392" y="7456563"/>
              <a:ext cx="56097" cy="56097"/>
            </a:xfrm>
            <a:prstGeom prst="ellipse">
              <a:avLst/>
            </a:prstGeom>
            <a:grpFill/>
            <a:ln>
              <a:noFill/>
            </a:ln>
          </p:spPr>
          <p:txBody>
            <a:bodyPr spcFirstLastPara="1" wrap="square" lIns="91425" tIns="91425" rIns="91425" bIns="91425" anchor="ctr" anchorCtr="0">
              <a:noAutofit/>
            </a:bodyPr>
            <a:lstStyle/>
            <a:p>
              <a:endParaRPr sz="3600"/>
            </a:p>
          </p:txBody>
        </p:sp>
        <p:sp>
          <p:nvSpPr>
            <p:cNvPr id="56" name="Google Shape;129;p6">
              <a:extLst>
                <a:ext uri="{FF2B5EF4-FFF2-40B4-BE49-F238E27FC236}">
                  <a16:creationId xmlns:a16="http://schemas.microsoft.com/office/drawing/2014/main" id="{CC6BB3C0-8EED-1845-A1B8-D675E065EF75}"/>
                </a:ext>
              </a:extLst>
            </p:cNvPr>
            <p:cNvSpPr/>
            <p:nvPr/>
          </p:nvSpPr>
          <p:spPr>
            <a:xfrm>
              <a:off x="8289155" y="7456563"/>
              <a:ext cx="56097" cy="56097"/>
            </a:xfrm>
            <a:prstGeom prst="ellipse">
              <a:avLst/>
            </a:prstGeom>
            <a:grpFill/>
            <a:ln>
              <a:noFill/>
            </a:ln>
          </p:spPr>
          <p:txBody>
            <a:bodyPr spcFirstLastPara="1" wrap="square" lIns="91425" tIns="91425" rIns="91425" bIns="91425" anchor="ctr" anchorCtr="0">
              <a:noAutofit/>
            </a:bodyPr>
            <a:lstStyle/>
            <a:p>
              <a:endParaRPr sz="3600"/>
            </a:p>
          </p:txBody>
        </p:sp>
        <p:sp>
          <p:nvSpPr>
            <p:cNvPr id="57" name="Google Shape;130;p6">
              <a:extLst>
                <a:ext uri="{FF2B5EF4-FFF2-40B4-BE49-F238E27FC236}">
                  <a16:creationId xmlns:a16="http://schemas.microsoft.com/office/drawing/2014/main" id="{D4123F7D-F0FD-304A-AB4A-3B673830FF80}"/>
                </a:ext>
              </a:extLst>
            </p:cNvPr>
            <p:cNvSpPr/>
            <p:nvPr/>
          </p:nvSpPr>
          <p:spPr>
            <a:xfrm>
              <a:off x="8411918" y="7456563"/>
              <a:ext cx="56097" cy="56097"/>
            </a:xfrm>
            <a:prstGeom prst="ellipse">
              <a:avLst/>
            </a:prstGeom>
            <a:grpFill/>
            <a:ln>
              <a:noFill/>
            </a:ln>
          </p:spPr>
          <p:txBody>
            <a:bodyPr spcFirstLastPara="1" wrap="square" lIns="91425" tIns="91425" rIns="91425" bIns="91425" anchor="ctr" anchorCtr="0">
              <a:noAutofit/>
            </a:bodyPr>
            <a:lstStyle/>
            <a:p>
              <a:endParaRPr sz="3600"/>
            </a:p>
          </p:txBody>
        </p:sp>
      </p:grpSp>
      <p:sp>
        <p:nvSpPr>
          <p:cNvPr id="13" name="Oval 8">
            <a:extLst>
              <a:ext uri="{FF2B5EF4-FFF2-40B4-BE49-F238E27FC236}">
                <a16:creationId xmlns:a16="http://schemas.microsoft.com/office/drawing/2014/main" id="{B9519CB9-DB4E-1641-8917-B74292523A2C}"/>
              </a:ext>
            </a:extLst>
          </p:cNvPr>
          <p:cNvSpPr/>
          <p:nvPr/>
        </p:nvSpPr>
        <p:spPr>
          <a:xfrm flipH="1">
            <a:off x="17533305" y="-645605"/>
            <a:ext cx="3252282" cy="3252282"/>
          </a:xfrm>
          <a:prstGeom prst="ellipse">
            <a:avLst/>
          </a:prstGeom>
          <a:solidFill>
            <a:srgbClr val="05A5DF">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5" name="Oval 9">
            <a:extLst>
              <a:ext uri="{FF2B5EF4-FFF2-40B4-BE49-F238E27FC236}">
                <a16:creationId xmlns:a16="http://schemas.microsoft.com/office/drawing/2014/main" id="{70689213-8D58-8043-93C2-7EDC34DDC180}"/>
              </a:ext>
            </a:extLst>
          </p:cNvPr>
          <p:cNvSpPr/>
          <p:nvPr/>
        </p:nvSpPr>
        <p:spPr>
          <a:xfrm flipH="1">
            <a:off x="15790412" y="-550860"/>
            <a:ext cx="1266138" cy="1266138"/>
          </a:xfrm>
          <a:prstGeom prst="ellipse">
            <a:avLst/>
          </a:prstGeom>
          <a:solidFill>
            <a:srgbClr val="05A5DF">
              <a:alpha val="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8" name="Oval 11">
            <a:extLst>
              <a:ext uri="{FF2B5EF4-FFF2-40B4-BE49-F238E27FC236}">
                <a16:creationId xmlns:a16="http://schemas.microsoft.com/office/drawing/2014/main" id="{F4FD4DF7-973C-0A44-AD53-F4F0A313F55C}"/>
              </a:ext>
            </a:extLst>
          </p:cNvPr>
          <p:cNvSpPr/>
          <p:nvPr/>
        </p:nvSpPr>
        <p:spPr>
          <a:xfrm>
            <a:off x="15882938" y="9764825"/>
            <a:ext cx="1819275" cy="1819275"/>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9" name="Oval 12">
            <a:extLst>
              <a:ext uri="{FF2B5EF4-FFF2-40B4-BE49-F238E27FC236}">
                <a16:creationId xmlns:a16="http://schemas.microsoft.com/office/drawing/2014/main" id="{1D1BBFB0-534D-4F4E-A600-F18566DD70BE}"/>
              </a:ext>
            </a:extLst>
          </p:cNvPr>
          <p:cNvSpPr/>
          <p:nvPr/>
        </p:nvSpPr>
        <p:spPr>
          <a:xfrm>
            <a:off x="16727915" y="8178716"/>
            <a:ext cx="3618705" cy="3618705"/>
          </a:xfrm>
          <a:prstGeom prst="ellipse">
            <a:avLst/>
          </a:prstGeom>
          <a:noFill/>
          <a:ln>
            <a:solidFill>
              <a:srgbClr val="F79E11">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0" name="Oval 13">
            <a:extLst>
              <a:ext uri="{FF2B5EF4-FFF2-40B4-BE49-F238E27FC236}">
                <a16:creationId xmlns:a16="http://schemas.microsoft.com/office/drawing/2014/main" id="{760CB458-18DE-AA42-AFA3-B25C240CEA04}"/>
              </a:ext>
            </a:extLst>
          </p:cNvPr>
          <p:cNvSpPr/>
          <p:nvPr/>
        </p:nvSpPr>
        <p:spPr>
          <a:xfrm>
            <a:off x="12079937" y="-2344451"/>
            <a:ext cx="3618705" cy="3618705"/>
          </a:xfrm>
          <a:prstGeom prst="ellipse">
            <a:avLst/>
          </a:prstGeom>
          <a:noFill/>
          <a:ln>
            <a:solidFill>
              <a:srgbClr val="BFDEE9">
                <a:alpha val="5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1" name="Cross 14">
            <a:extLst>
              <a:ext uri="{FF2B5EF4-FFF2-40B4-BE49-F238E27FC236}">
                <a16:creationId xmlns:a16="http://schemas.microsoft.com/office/drawing/2014/main" id="{102A1948-FAB2-B146-B1F9-7C0BD45B5304}"/>
              </a:ext>
            </a:extLst>
          </p:cNvPr>
          <p:cNvSpPr/>
          <p:nvPr/>
        </p:nvSpPr>
        <p:spPr>
          <a:xfrm>
            <a:off x="592510" y="1140299"/>
            <a:ext cx="214931" cy="214931"/>
          </a:xfrm>
          <a:prstGeom prst="plus">
            <a:avLst>
              <a:gd name="adj" fmla="val 47677"/>
            </a:avLst>
          </a:prstGeom>
          <a:solidFill>
            <a:srgbClr val="64C7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2" name="Cross 15">
            <a:extLst>
              <a:ext uri="{FF2B5EF4-FFF2-40B4-BE49-F238E27FC236}">
                <a16:creationId xmlns:a16="http://schemas.microsoft.com/office/drawing/2014/main" id="{E665241C-1463-C54F-8FB4-0FDC897AEFB8}"/>
              </a:ext>
            </a:extLst>
          </p:cNvPr>
          <p:cNvSpPr/>
          <p:nvPr/>
        </p:nvSpPr>
        <p:spPr>
          <a:xfrm>
            <a:off x="3392860" y="660239"/>
            <a:ext cx="214931" cy="214931"/>
          </a:xfrm>
          <a:prstGeom prst="plus">
            <a:avLst>
              <a:gd name="adj" fmla="val 47677"/>
            </a:avLst>
          </a:prstGeom>
          <a:solidFill>
            <a:srgbClr val="64C7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3" name="Cross 16">
            <a:extLst>
              <a:ext uri="{FF2B5EF4-FFF2-40B4-BE49-F238E27FC236}">
                <a16:creationId xmlns:a16="http://schemas.microsoft.com/office/drawing/2014/main" id="{1E28D594-6F8E-B641-86DE-DE4E9F819A89}"/>
              </a:ext>
            </a:extLst>
          </p:cNvPr>
          <p:cNvSpPr/>
          <p:nvPr/>
        </p:nvSpPr>
        <p:spPr>
          <a:xfrm>
            <a:off x="414299" y="8611607"/>
            <a:ext cx="214931" cy="214931"/>
          </a:xfrm>
          <a:prstGeom prst="plus">
            <a:avLst>
              <a:gd name="adj" fmla="val 47677"/>
            </a:avLst>
          </a:prstGeom>
          <a:solidFill>
            <a:srgbClr val="64C7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4" name="Cross 17">
            <a:extLst>
              <a:ext uri="{FF2B5EF4-FFF2-40B4-BE49-F238E27FC236}">
                <a16:creationId xmlns:a16="http://schemas.microsoft.com/office/drawing/2014/main" id="{F2E4B7B9-8057-5D40-A8D4-036B9A40ED3F}"/>
              </a:ext>
            </a:extLst>
          </p:cNvPr>
          <p:cNvSpPr/>
          <p:nvPr/>
        </p:nvSpPr>
        <p:spPr>
          <a:xfrm>
            <a:off x="14566244" y="9723674"/>
            <a:ext cx="214931" cy="214931"/>
          </a:xfrm>
          <a:prstGeom prst="plus">
            <a:avLst>
              <a:gd name="adj" fmla="val 47677"/>
            </a:avLst>
          </a:prstGeom>
          <a:solidFill>
            <a:srgbClr val="64C7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5" name="Cross 18">
            <a:extLst>
              <a:ext uri="{FF2B5EF4-FFF2-40B4-BE49-F238E27FC236}">
                <a16:creationId xmlns:a16="http://schemas.microsoft.com/office/drawing/2014/main" id="{79FAE7CA-6FC2-B94C-9391-B8B2ECB193A6}"/>
              </a:ext>
            </a:extLst>
          </p:cNvPr>
          <p:cNvSpPr/>
          <p:nvPr/>
        </p:nvSpPr>
        <p:spPr>
          <a:xfrm>
            <a:off x="15013922" y="1370929"/>
            <a:ext cx="214931" cy="214931"/>
          </a:xfrm>
          <a:prstGeom prst="plus">
            <a:avLst>
              <a:gd name="adj" fmla="val 47677"/>
            </a:avLst>
          </a:prstGeom>
          <a:solidFill>
            <a:srgbClr val="64C7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7" name="Image 6" descr="Une image contenant texte&#10;&#10;Description générée automatiquement">
            <a:extLst>
              <a:ext uri="{FF2B5EF4-FFF2-40B4-BE49-F238E27FC236}">
                <a16:creationId xmlns:a16="http://schemas.microsoft.com/office/drawing/2014/main" id="{7A7FDA4D-708D-8868-581B-36D34484715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1905" t="-39944" r="-21905" b="39944"/>
          <a:stretch/>
        </p:blipFill>
        <p:spPr>
          <a:xfrm>
            <a:off x="241610" y="2768275"/>
            <a:ext cx="12839106" cy="7221998"/>
          </a:xfrm>
          <a:prstGeom prst="rect">
            <a:avLst/>
          </a:prstGeom>
        </p:spPr>
      </p:pic>
    </p:spTree>
    <p:extLst>
      <p:ext uri="{BB962C8B-B14F-4D97-AF65-F5344CB8AC3E}">
        <p14:creationId xmlns:p14="http://schemas.microsoft.com/office/powerpoint/2010/main" val="11155462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2_Title and Content">
    <p:bg>
      <p:bgPr>
        <a:solidFill>
          <a:schemeClr val="bg1"/>
        </a:solidFill>
        <a:effectLst/>
      </p:bgPr>
    </p:bg>
    <p:spTree>
      <p:nvGrpSpPr>
        <p:cNvPr id="1" name=""/>
        <p:cNvGrpSpPr/>
        <p:nvPr/>
      </p:nvGrpSpPr>
      <p:grpSpPr>
        <a:xfrm>
          <a:off x="0" y="0"/>
          <a:ext cx="0" cy="0"/>
          <a:chOff x="0" y="0"/>
          <a:chExt cx="0" cy="0"/>
        </a:xfrm>
      </p:grpSpPr>
      <p:sp>
        <p:nvSpPr>
          <p:cNvPr id="14" name="Rectangle 13"/>
          <p:cNvSpPr/>
          <p:nvPr userDrawn="1"/>
        </p:nvSpPr>
        <p:spPr>
          <a:xfrm>
            <a:off x="0" y="8853362"/>
            <a:ext cx="18288000" cy="1433651"/>
          </a:xfrm>
          <a:prstGeom prst="rect">
            <a:avLst/>
          </a:prstGeom>
          <a:gradFill flip="none" rotWithShape="1">
            <a:gsLst>
              <a:gs pos="0">
                <a:schemeClr val="tx2">
                  <a:lumMod val="50000"/>
                </a:schemeClr>
              </a:gs>
              <a:gs pos="77000">
                <a:schemeClr val="tx2"/>
              </a:gs>
              <a:gs pos="20000">
                <a:schemeClr val="tx2">
                  <a:lumMod val="75000"/>
                </a:schemeClr>
              </a:gs>
              <a:gs pos="100000">
                <a:schemeClr val="tx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23">
              <a:highlight>
                <a:srgbClr val="FFDD0F"/>
              </a:highlight>
            </a:endParaRPr>
          </a:p>
        </p:txBody>
      </p:sp>
      <p:sp>
        <p:nvSpPr>
          <p:cNvPr id="12" name="Content Placeholder 2"/>
          <p:cNvSpPr>
            <a:spLocks noGrp="1"/>
          </p:cNvSpPr>
          <p:nvPr>
            <p:ph sz="quarter" idx="13" hasCustomPrompt="1"/>
          </p:nvPr>
        </p:nvSpPr>
        <p:spPr>
          <a:xfrm>
            <a:off x="739732" y="1713203"/>
            <a:ext cx="16701920" cy="6558191"/>
          </a:xfrm>
        </p:spPr>
        <p:txBody>
          <a:bodyPr/>
          <a:lstStyle>
            <a:lvl1pPr>
              <a:lnSpc>
                <a:spcPts val="4727"/>
              </a:lnSpc>
              <a:buClr>
                <a:srgbClr val="088FC8"/>
              </a:buClr>
              <a:defRPr sz="4247" b="0" cap="none" spc="-38" baseline="0">
                <a:solidFill>
                  <a:schemeClr val="tx1">
                    <a:lumMod val="65000"/>
                    <a:lumOff val="35000"/>
                  </a:schemeClr>
                </a:solidFill>
                <a:latin typeface="Calibri" panose="020F0502020204030204" pitchFamily="34" charset="0"/>
                <a:cs typeface="Calibri" panose="020F0502020204030204" pitchFamily="34" charset="0"/>
              </a:defRPr>
            </a:lvl1pPr>
            <a:lvl2pPr marL="1266125" indent="-422042">
              <a:lnSpc>
                <a:spcPct val="100000"/>
              </a:lnSpc>
              <a:buClr>
                <a:srgbClr val="088FC8"/>
              </a:buClr>
              <a:buSzPct val="85000"/>
              <a:buFont typeface="Wingdings" charset="2"/>
              <a:buChar char="Ø"/>
              <a:defRPr sz="3693" b="0" cap="none" spc="-38" baseline="0">
                <a:solidFill>
                  <a:schemeClr val="tx1">
                    <a:lumMod val="65000"/>
                    <a:lumOff val="35000"/>
                  </a:schemeClr>
                </a:solidFill>
                <a:latin typeface="Calibri" panose="020F0502020204030204" pitchFamily="34" charset="0"/>
                <a:cs typeface="Calibri" panose="020F0502020204030204" pitchFamily="34" charset="0"/>
              </a:defRPr>
            </a:lvl2pPr>
            <a:lvl3pPr marL="2110206" indent="-422042">
              <a:lnSpc>
                <a:spcPct val="100000"/>
              </a:lnSpc>
              <a:buClr>
                <a:schemeClr val="tx1">
                  <a:lumMod val="50000"/>
                  <a:lumOff val="50000"/>
                </a:schemeClr>
              </a:buClr>
              <a:buSzPct val="80000"/>
              <a:buFont typeface="Arial" charset="0"/>
              <a:buChar char="•"/>
              <a:defRPr b="0" cap="none" spc="-38" baseline="0">
                <a:solidFill>
                  <a:schemeClr val="tx1">
                    <a:lumMod val="65000"/>
                    <a:lumOff val="35000"/>
                  </a:schemeClr>
                </a:solidFill>
                <a:latin typeface="Calibri" panose="020F0502020204030204" pitchFamily="34" charset="0"/>
                <a:cs typeface="Calibri" panose="020F0502020204030204" pitchFamily="34" charset="0"/>
              </a:defRPr>
            </a:lvl3pPr>
            <a:lvl4pPr>
              <a:defRPr b="0" cap="none" spc="-38" baseline="0">
                <a:solidFill>
                  <a:schemeClr val="tx1">
                    <a:lumMod val="65000"/>
                    <a:lumOff val="35000"/>
                  </a:schemeClr>
                </a:solidFill>
                <a:latin typeface="Calibri" panose="020F0502020204030204" pitchFamily="34" charset="0"/>
                <a:cs typeface="Calibri" panose="020F0502020204030204" pitchFamily="34" charset="0"/>
              </a:defRPr>
            </a:lvl4pPr>
            <a:lvl5pPr>
              <a:defRPr b="0" cap="none" spc="-38" baseline="0">
                <a:solidFill>
                  <a:schemeClr val="tx1">
                    <a:lumMod val="65000"/>
                    <a:lumOff val="35000"/>
                  </a:schemeClr>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1">
            <a:extLst>
              <a:ext uri="{FF2B5EF4-FFF2-40B4-BE49-F238E27FC236}">
                <a16:creationId xmlns:a16="http://schemas.microsoft.com/office/drawing/2014/main" id="{1A09BD29-924B-9846-9702-13BA75CC63E6}"/>
              </a:ext>
            </a:extLst>
          </p:cNvPr>
          <p:cNvSpPr>
            <a:spLocks noGrp="1"/>
          </p:cNvSpPr>
          <p:nvPr>
            <p:ph type="title" hasCustomPrompt="1"/>
          </p:nvPr>
        </p:nvSpPr>
        <p:spPr>
          <a:xfrm>
            <a:off x="739728" y="402273"/>
            <a:ext cx="15546675" cy="1310928"/>
          </a:xfrm>
          <a:noFill/>
          <a:ln>
            <a:noFill/>
          </a:ln>
        </p:spPr>
        <p:txBody>
          <a:bodyPr/>
          <a:lstStyle>
            <a:lvl1pPr algn="l">
              <a:defRPr sz="5169" b="1" i="0" cap="none" spc="-93" baseline="0">
                <a:solidFill>
                  <a:srgbClr val="088FC8"/>
                </a:solidFill>
                <a:latin typeface="Calibri" panose="020F0502020204030204" pitchFamily="34" charset="0"/>
                <a:ea typeface="Calibri" panose="020F0502020204030204" pitchFamily="34" charset="0"/>
                <a:cs typeface="Calibri" panose="020F0502020204030204" pitchFamily="34" charset="0"/>
              </a:defRPr>
            </a:lvl1pPr>
          </a:lstStyle>
          <a:p>
            <a:r>
              <a:rPr lang="en-US"/>
              <a:t>Click to edit master title style</a:t>
            </a:r>
          </a:p>
        </p:txBody>
      </p:sp>
      <p:grpSp>
        <p:nvGrpSpPr>
          <p:cNvPr id="9" name="Group 6">
            <a:extLst>
              <a:ext uri="{FF2B5EF4-FFF2-40B4-BE49-F238E27FC236}">
                <a16:creationId xmlns:a16="http://schemas.microsoft.com/office/drawing/2014/main" id="{43C5FC9E-228C-EB45-B963-C0896C67C311}"/>
              </a:ext>
            </a:extLst>
          </p:cNvPr>
          <p:cNvGrpSpPr/>
          <p:nvPr/>
        </p:nvGrpSpPr>
        <p:grpSpPr>
          <a:xfrm>
            <a:off x="15383975" y="9487762"/>
            <a:ext cx="2846561" cy="282023"/>
            <a:chOff x="9744815" y="6296146"/>
            <a:chExt cx="1897707" cy="188015"/>
          </a:xfrm>
          <a:solidFill>
            <a:srgbClr val="B2D7E5"/>
          </a:solidFill>
        </p:grpSpPr>
        <p:sp>
          <p:nvSpPr>
            <p:cNvPr id="58" name="Google Shape;121;p6">
              <a:extLst>
                <a:ext uri="{FF2B5EF4-FFF2-40B4-BE49-F238E27FC236}">
                  <a16:creationId xmlns:a16="http://schemas.microsoft.com/office/drawing/2014/main" id="{F0018C2F-E7C3-EC4E-86DB-784265804044}"/>
                </a:ext>
              </a:extLst>
            </p:cNvPr>
            <p:cNvSpPr/>
            <p:nvPr/>
          </p:nvSpPr>
          <p:spPr>
            <a:xfrm>
              <a:off x="9744815" y="6303892"/>
              <a:ext cx="56097" cy="56097"/>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9" name="Google Shape;122;p6">
              <a:extLst>
                <a:ext uri="{FF2B5EF4-FFF2-40B4-BE49-F238E27FC236}">
                  <a16:creationId xmlns:a16="http://schemas.microsoft.com/office/drawing/2014/main" id="{FF659AFE-0FCD-354F-82ED-9ECE6CEEC8B9}"/>
                </a:ext>
              </a:extLst>
            </p:cNvPr>
            <p:cNvSpPr/>
            <p:nvPr/>
          </p:nvSpPr>
          <p:spPr>
            <a:xfrm>
              <a:off x="9867578" y="6303892"/>
              <a:ext cx="56097" cy="56097"/>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 name="Google Shape;123;p6">
              <a:extLst>
                <a:ext uri="{FF2B5EF4-FFF2-40B4-BE49-F238E27FC236}">
                  <a16:creationId xmlns:a16="http://schemas.microsoft.com/office/drawing/2014/main" id="{16D9FF6D-C021-0C43-96F6-BC1E710655A0}"/>
                </a:ext>
              </a:extLst>
            </p:cNvPr>
            <p:cNvSpPr/>
            <p:nvPr/>
          </p:nvSpPr>
          <p:spPr>
            <a:xfrm>
              <a:off x="9990341" y="6303892"/>
              <a:ext cx="56097" cy="56097"/>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1" name="Google Shape;124;p6">
              <a:extLst>
                <a:ext uri="{FF2B5EF4-FFF2-40B4-BE49-F238E27FC236}">
                  <a16:creationId xmlns:a16="http://schemas.microsoft.com/office/drawing/2014/main" id="{560D7282-BFE2-074D-941F-E46C8B15819D}"/>
                </a:ext>
              </a:extLst>
            </p:cNvPr>
            <p:cNvSpPr/>
            <p:nvPr/>
          </p:nvSpPr>
          <p:spPr>
            <a:xfrm>
              <a:off x="10113104" y="6303892"/>
              <a:ext cx="56097" cy="56097"/>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2" name="Google Shape;125;p6">
              <a:extLst>
                <a:ext uri="{FF2B5EF4-FFF2-40B4-BE49-F238E27FC236}">
                  <a16:creationId xmlns:a16="http://schemas.microsoft.com/office/drawing/2014/main" id="{D759A54E-EAA7-9845-82E6-F4A61A00F085}"/>
                </a:ext>
              </a:extLst>
            </p:cNvPr>
            <p:cNvSpPr/>
            <p:nvPr/>
          </p:nvSpPr>
          <p:spPr>
            <a:xfrm>
              <a:off x="9744815" y="6428064"/>
              <a:ext cx="56097" cy="56097"/>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3" name="Google Shape;128;p6">
              <a:extLst>
                <a:ext uri="{FF2B5EF4-FFF2-40B4-BE49-F238E27FC236}">
                  <a16:creationId xmlns:a16="http://schemas.microsoft.com/office/drawing/2014/main" id="{CF8ADF82-9976-F547-83BD-437AD94A0640}"/>
                </a:ext>
              </a:extLst>
            </p:cNvPr>
            <p:cNvSpPr/>
            <p:nvPr/>
          </p:nvSpPr>
          <p:spPr>
            <a:xfrm>
              <a:off x="9867578" y="6428064"/>
              <a:ext cx="56097" cy="56097"/>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4" name="Google Shape;129;p6">
              <a:extLst>
                <a:ext uri="{FF2B5EF4-FFF2-40B4-BE49-F238E27FC236}">
                  <a16:creationId xmlns:a16="http://schemas.microsoft.com/office/drawing/2014/main" id="{EF18765F-A26B-EA4C-9E94-3C922066D36C}"/>
                </a:ext>
              </a:extLst>
            </p:cNvPr>
            <p:cNvSpPr/>
            <p:nvPr/>
          </p:nvSpPr>
          <p:spPr>
            <a:xfrm>
              <a:off x="9990341" y="6428064"/>
              <a:ext cx="56097" cy="56097"/>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5" name="Google Shape;130;p6">
              <a:extLst>
                <a:ext uri="{FF2B5EF4-FFF2-40B4-BE49-F238E27FC236}">
                  <a16:creationId xmlns:a16="http://schemas.microsoft.com/office/drawing/2014/main" id="{5C8667CE-1995-A54B-A950-F8E8DC8F3CA2}"/>
                </a:ext>
              </a:extLst>
            </p:cNvPr>
            <p:cNvSpPr/>
            <p:nvPr/>
          </p:nvSpPr>
          <p:spPr>
            <a:xfrm>
              <a:off x="10113104" y="6428064"/>
              <a:ext cx="56097" cy="56097"/>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6" name="Google Shape;121;p6">
              <a:extLst>
                <a:ext uri="{FF2B5EF4-FFF2-40B4-BE49-F238E27FC236}">
                  <a16:creationId xmlns:a16="http://schemas.microsoft.com/office/drawing/2014/main" id="{682E3DD8-165F-A647-B5FF-4656F0279E97}"/>
                </a:ext>
              </a:extLst>
            </p:cNvPr>
            <p:cNvSpPr/>
            <p:nvPr/>
          </p:nvSpPr>
          <p:spPr>
            <a:xfrm>
              <a:off x="10238189" y="6303892"/>
              <a:ext cx="56097" cy="56097"/>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7" name="Google Shape;122;p6">
              <a:extLst>
                <a:ext uri="{FF2B5EF4-FFF2-40B4-BE49-F238E27FC236}">
                  <a16:creationId xmlns:a16="http://schemas.microsoft.com/office/drawing/2014/main" id="{C2FED0AE-89B7-C842-AAA4-80421C42E80E}"/>
                </a:ext>
              </a:extLst>
            </p:cNvPr>
            <p:cNvSpPr/>
            <p:nvPr/>
          </p:nvSpPr>
          <p:spPr>
            <a:xfrm>
              <a:off x="10360952" y="6303892"/>
              <a:ext cx="56097" cy="56097"/>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8" name="Google Shape;123;p6">
              <a:extLst>
                <a:ext uri="{FF2B5EF4-FFF2-40B4-BE49-F238E27FC236}">
                  <a16:creationId xmlns:a16="http://schemas.microsoft.com/office/drawing/2014/main" id="{F02D5F4F-5964-584B-98FA-A8BBAB436632}"/>
                </a:ext>
              </a:extLst>
            </p:cNvPr>
            <p:cNvSpPr/>
            <p:nvPr/>
          </p:nvSpPr>
          <p:spPr>
            <a:xfrm>
              <a:off x="10483715" y="6303892"/>
              <a:ext cx="56097" cy="56097"/>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9" name="Google Shape;124;p6">
              <a:extLst>
                <a:ext uri="{FF2B5EF4-FFF2-40B4-BE49-F238E27FC236}">
                  <a16:creationId xmlns:a16="http://schemas.microsoft.com/office/drawing/2014/main" id="{CDF040B4-88D8-E64C-A941-2C44EB486609}"/>
                </a:ext>
              </a:extLst>
            </p:cNvPr>
            <p:cNvSpPr/>
            <p:nvPr/>
          </p:nvSpPr>
          <p:spPr>
            <a:xfrm>
              <a:off x="10606478" y="6303892"/>
              <a:ext cx="56097" cy="56097"/>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0" name="Google Shape;125;p6">
              <a:extLst>
                <a:ext uri="{FF2B5EF4-FFF2-40B4-BE49-F238E27FC236}">
                  <a16:creationId xmlns:a16="http://schemas.microsoft.com/office/drawing/2014/main" id="{F59892B9-96B3-F642-BC61-361483B8D795}"/>
                </a:ext>
              </a:extLst>
            </p:cNvPr>
            <p:cNvSpPr/>
            <p:nvPr/>
          </p:nvSpPr>
          <p:spPr>
            <a:xfrm>
              <a:off x="10238189" y="6428064"/>
              <a:ext cx="56097" cy="56097"/>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1" name="Google Shape;128;p6">
              <a:extLst>
                <a:ext uri="{FF2B5EF4-FFF2-40B4-BE49-F238E27FC236}">
                  <a16:creationId xmlns:a16="http://schemas.microsoft.com/office/drawing/2014/main" id="{5306231B-5286-AA4F-A046-F03CA5CB92C7}"/>
                </a:ext>
              </a:extLst>
            </p:cNvPr>
            <p:cNvSpPr/>
            <p:nvPr/>
          </p:nvSpPr>
          <p:spPr>
            <a:xfrm>
              <a:off x="10360952" y="6428064"/>
              <a:ext cx="56097" cy="56097"/>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2" name="Google Shape;129;p6">
              <a:extLst>
                <a:ext uri="{FF2B5EF4-FFF2-40B4-BE49-F238E27FC236}">
                  <a16:creationId xmlns:a16="http://schemas.microsoft.com/office/drawing/2014/main" id="{46EE35AF-766A-BE46-A048-4BD098BD094C}"/>
                </a:ext>
              </a:extLst>
            </p:cNvPr>
            <p:cNvSpPr/>
            <p:nvPr/>
          </p:nvSpPr>
          <p:spPr>
            <a:xfrm>
              <a:off x="10483715" y="6428064"/>
              <a:ext cx="56097" cy="56097"/>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3" name="Google Shape;130;p6">
              <a:extLst>
                <a:ext uri="{FF2B5EF4-FFF2-40B4-BE49-F238E27FC236}">
                  <a16:creationId xmlns:a16="http://schemas.microsoft.com/office/drawing/2014/main" id="{AF5DBDED-1338-B845-A742-0AB1E0CCD54C}"/>
                </a:ext>
              </a:extLst>
            </p:cNvPr>
            <p:cNvSpPr/>
            <p:nvPr/>
          </p:nvSpPr>
          <p:spPr>
            <a:xfrm>
              <a:off x="10606478" y="6428064"/>
              <a:ext cx="56097" cy="56097"/>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4" name="Google Shape;121;p6">
              <a:extLst>
                <a:ext uri="{FF2B5EF4-FFF2-40B4-BE49-F238E27FC236}">
                  <a16:creationId xmlns:a16="http://schemas.microsoft.com/office/drawing/2014/main" id="{09F2D4B0-1FE1-3A49-9A11-B2C077597B05}"/>
                </a:ext>
              </a:extLst>
            </p:cNvPr>
            <p:cNvSpPr/>
            <p:nvPr/>
          </p:nvSpPr>
          <p:spPr>
            <a:xfrm>
              <a:off x="10724762" y="6296146"/>
              <a:ext cx="56097" cy="56097"/>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5" name="Google Shape;122;p6">
              <a:extLst>
                <a:ext uri="{FF2B5EF4-FFF2-40B4-BE49-F238E27FC236}">
                  <a16:creationId xmlns:a16="http://schemas.microsoft.com/office/drawing/2014/main" id="{7BFD28DB-BCE4-2740-8C04-868D5F2FFEB7}"/>
                </a:ext>
              </a:extLst>
            </p:cNvPr>
            <p:cNvSpPr/>
            <p:nvPr/>
          </p:nvSpPr>
          <p:spPr>
            <a:xfrm>
              <a:off x="10847525" y="6296146"/>
              <a:ext cx="56097" cy="56097"/>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6" name="Google Shape;123;p6">
              <a:extLst>
                <a:ext uri="{FF2B5EF4-FFF2-40B4-BE49-F238E27FC236}">
                  <a16:creationId xmlns:a16="http://schemas.microsoft.com/office/drawing/2014/main" id="{11A0DFDC-8091-5E46-9E34-3A1888D4B256}"/>
                </a:ext>
              </a:extLst>
            </p:cNvPr>
            <p:cNvSpPr/>
            <p:nvPr/>
          </p:nvSpPr>
          <p:spPr>
            <a:xfrm>
              <a:off x="10970288" y="6296146"/>
              <a:ext cx="56097" cy="56097"/>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7" name="Google Shape;124;p6">
              <a:extLst>
                <a:ext uri="{FF2B5EF4-FFF2-40B4-BE49-F238E27FC236}">
                  <a16:creationId xmlns:a16="http://schemas.microsoft.com/office/drawing/2014/main" id="{34457819-8826-2048-B112-5EEA98AB0CD0}"/>
                </a:ext>
              </a:extLst>
            </p:cNvPr>
            <p:cNvSpPr/>
            <p:nvPr/>
          </p:nvSpPr>
          <p:spPr>
            <a:xfrm>
              <a:off x="11093051" y="6296146"/>
              <a:ext cx="56097" cy="56097"/>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 name="Google Shape;125;p6">
              <a:extLst>
                <a:ext uri="{FF2B5EF4-FFF2-40B4-BE49-F238E27FC236}">
                  <a16:creationId xmlns:a16="http://schemas.microsoft.com/office/drawing/2014/main" id="{46978472-0D1A-744B-9F5C-85914D7E2DD0}"/>
                </a:ext>
              </a:extLst>
            </p:cNvPr>
            <p:cNvSpPr/>
            <p:nvPr/>
          </p:nvSpPr>
          <p:spPr>
            <a:xfrm>
              <a:off x="10724762" y="6420318"/>
              <a:ext cx="56097" cy="56097"/>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9" name="Google Shape;128;p6">
              <a:extLst>
                <a:ext uri="{FF2B5EF4-FFF2-40B4-BE49-F238E27FC236}">
                  <a16:creationId xmlns:a16="http://schemas.microsoft.com/office/drawing/2014/main" id="{015DF28D-2897-6C42-BDEF-CEB381E4111D}"/>
                </a:ext>
              </a:extLst>
            </p:cNvPr>
            <p:cNvSpPr/>
            <p:nvPr/>
          </p:nvSpPr>
          <p:spPr>
            <a:xfrm>
              <a:off x="10847525" y="6420318"/>
              <a:ext cx="56097" cy="56097"/>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0" name="Google Shape;129;p6">
              <a:extLst>
                <a:ext uri="{FF2B5EF4-FFF2-40B4-BE49-F238E27FC236}">
                  <a16:creationId xmlns:a16="http://schemas.microsoft.com/office/drawing/2014/main" id="{57E62BD1-70EC-A348-9F10-0A9BF15EE12E}"/>
                </a:ext>
              </a:extLst>
            </p:cNvPr>
            <p:cNvSpPr/>
            <p:nvPr/>
          </p:nvSpPr>
          <p:spPr>
            <a:xfrm>
              <a:off x="10970288" y="6420318"/>
              <a:ext cx="56097" cy="56097"/>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1" name="Google Shape;130;p6">
              <a:extLst>
                <a:ext uri="{FF2B5EF4-FFF2-40B4-BE49-F238E27FC236}">
                  <a16:creationId xmlns:a16="http://schemas.microsoft.com/office/drawing/2014/main" id="{9BD87790-809C-0D49-ACBC-77D1351956C5}"/>
                </a:ext>
              </a:extLst>
            </p:cNvPr>
            <p:cNvSpPr/>
            <p:nvPr/>
          </p:nvSpPr>
          <p:spPr>
            <a:xfrm>
              <a:off x="11093051" y="6420318"/>
              <a:ext cx="56097" cy="56097"/>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2" name="Google Shape;121;p6">
              <a:extLst>
                <a:ext uri="{FF2B5EF4-FFF2-40B4-BE49-F238E27FC236}">
                  <a16:creationId xmlns:a16="http://schemas.microsoft.com/office/drawing/2014/main" id="{AD567024-3DF1-6643-90F5-BBC94140B516}"/>
                </a:ext>
              </a:extLst>
            </p:cNvPr>
            <p:cNvSpPr/>
            <p:nvPr/>
          </p:nvSpPr>
          <p:spPr>
            <a:xfrm>
              <a:off x="11218136" y="6296146"/>
              <a:ext cx="56097" cy="56097"/>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3" name="Google Shape;122;p6">
              <a:extLst>
                <a:ext uri="{FF2B5EF4-FFF2-40B4-BE49-F238E27FC236}">
                  <a16:creationId xmlns:a16="http://schemas.microsoft.com/office/drawing/2014/main" id="{78ACCCCB-A7B2-6341-96F5-2C74D943B2DB}"/>
                </a:ext>
              </a:extLst>
            </p:cNvPr>
            <p:cNvSpPr/>
            <p:nvPr/>
          </p:nvSpPr>
          <p:spPr>
            <a:xfrm>
              <a:off x="11340899" y="6296146"/>
              <a:ext cx="56097" cy="56097"/>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4" name="Google Shape;123;p6">
              <a:extLst>
                <a:ext uri="{FF2B5EF4-FFF2-40B4-BE49-F238E27FC236}">
                  <a16:creationId xmlns:a16="http://schemas.microsoft.com/office/drawing/2014/main" id="{617AEE73-AC7F-2A43-80FE-4CB62253EBD8}"/>
                </a:ext>
              </a:extLst>
            </p:cNvPr>
            <p:cNvSpPr/>
            <p:nvPr/>
          </p:nvSpPr>
          <p:spPr>
            <a:xfrm>
              <a:off x="11463662" y="6296146"/>
              <a:ext cx="56097" cy="56097"/>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5" name="Google Shape;124;p6">
              <a:extLst>
                <a:ext uri="{FF2B5EF4-FFF2-40B4-BE49-F238E27FC236}">
                  <a16:creationId xmlns:a16="http://schemas.microsoft.com/office/drawing/2014/main" id="{4B702CF7-EFEA-B641-9903-05E8ECEB13BA}"/>
                </a:ext>
              </a:extLst>
            </p:cNvPr>
            <p:cNvSpPr/>
            <p:nvPr/>
          </p:nvSpPr>
          <p:spPr>
            <a:xfrm>
              <a:off x="11586425" y="6296146"/>
              <a:ext cx="56097" cy="56097"/>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6" name="Google Shape;125;p6">
              <a:extLst>
                <a:ext uri="{FF2B5EF4-FFF2-40B4-BE49-F238E27FC236}">
                  <a16:creationId xmlns:a16="http://schemas.microsoft.com/office/drawing/2014/main" id="{73AC454A-F41A-4D45-A960-C1DA568B7C6E}"/>
                </a:ext>
              </a:extLst>
            </p:cNvPr>
            <p:cNvSpPr/>
            <p:nvPr/>
          </p:nvSpPr>
          <p:spPr>
            <a:xfrm>
              <a:off x="11218136" y="6420318"/>
              <a:ext cx="56097" cy="56097"/>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7" name="Google Shape;128;p6">
              <a:extLst>
                <a:ext uri="{FF2B5EF4-FFF2-40B4-BE49-F238E27FC236}">
                  <a16:creationId xmlns:a16="http://schemas.microsoft.com/office/drawing/2014/main" id="{9F728555-55BA-1E48-B113-23FD1B8FDB49}"/>
                </a:ext>
              </a:extLst>
            </p:cNvPr>
            <p:cNvSpPr/>
            <p:nvPr/>
          </p:nvSpPr>
          <p:spPr>
            <a:xfrm>
              <a:off x="11340899" y="6420318"/>
              <a:ext cx="56097" cy="56097"/>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8" name="Google Shape;129;p6">
              <a:extLst>
                <a:ext uri="{FF2B5EF4-FFF2-40B4-BE49-F238E27FC236}">
                  <a16:creationId xmlns:a16="http://schemas.microsoft.com/office/drawing/2014/main" id="{9E7A4FCC-702E-C142-89F6-991C5D46B48D}"/>
                </a:ext>
              </a:extLst>
            </p:cNvPr>
            <p:cNvSpPr/>
            <p:nvPr/>
          </p:nvSpPr>
          <p:spPr>
            <a:xfrm>
              <a:off x="11463662" y="6420318"/>
              <a:ext cx="56097" cy="56097"/>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9" name="Google Shape;130;p6">
              <a:extLst>
                <a:ext uri="{FF2B5EF4-FFF2-40B4-BE49-F238E27FC236}">
                  <a16:creationId xmlns:a16="http://schemas.microsoft.com/office/drawing/2014/main" id="{96CA85C7-B1C8-9F47-908D-86286CB68249}"/>
                </a:ext>
              </a:extLst>
            </p:cNvPr>
            <p:cNvSpPr/>
            <p:nvPr/>
          </p:nvSpPr>
          <p:spPr>
            <a:xfrm>
              <a:off x="11586425" y="6420318"/>
              <a:ext cx="56097" cy="56097"/>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1" name="Group 7">
            <a:extLst>
              <a:ext uri="{FF2B5EF4-FFF2-40B4-BE49-F238E27FC236}">
                <a16:creationId xmlns:a16="http://schemas.microsoft.com/office/drawing/2014/main" id="{9543EFE1-58F2-4E43-A67C-B8695B5A4116}"/>
              </a:ext>
            </a:extLst>
          </p:cNvPr>
          <p:cNvGrpSpPr/>
          <p:nvPr/>
        </p:nvGrpSpPr>
        <p:grpSpPr>
          <a:xfrm>
            <a:off x="16483785" y="461672"/>
            <a:ext cx="1376640" cy="646553"/>
            <a:chOff x="7550255" y="7081625"/>
            <a:chExt cx="917760" cy="431035"/>
          </a:xfrm>
          <a:solidFill>
            <a:srgbClr val="BFDEE9"/>
          </a:solidFill>
        </p:grpSpPr>
        <p:sp>
          <p:nvSpPr>
            <p:cNvPr id="26" name="Google Shape;126;p6">
              <a:extLst>
                <a:ext uri="{FF2B5EF4-FFF2-40B4-BE49-F238E27FC236}">
                  <a16:creationId xmlns:a16="http://schemas.microsoft.com/office/drawing/2014/main" id="{B04A3E68-0E02-5E48-8B0B-9CAC1770645E}"/>
                </a:ext>
              </a:extLst>
            </p:cNvPr>
            <p:cNvSpPr/>
            <p:nvPr/>
          </p:nvSpPr>
          <p:spPr>
            <a:xfrm>
              <a:off x="7550255" y="7081625"/>
              <a:ext cx="56097" cy="56097"/>
            </a:xfrm>
            <a:prstGeom prst="ellipse">
              <a:avLst/>
            </a:prstGeom>
            <a:grpFill/>
            <a:ln>
              <a:noFill/>
            </a:ln>
          </p:spPr>
          <p:txBody>
            <a:bodyPr spcFirstLastPara="1" wrap="square" lIns="91425" tIns="91425" rIns="91425" bIns="91425" anchor="ctr" anchorCtr="0">
              <a:noAutofit/>
            </a:bodyPr>
            <a:lstStyle/>
            <a:p>
              <a:endParaRPr sz="3600"/>
            </a:p>
          </p:txBody>
        </p:sp>
        <p:sp>
          <p:nvSpPr>
            <p:cNvPr id="27" name="Google Shape;127;p6">
              <a:extLst>
                <a:ext uri="{FF2B5EF4-FFF2-40B4-BE49-F238E27FC236}">
                  <a16:creationId xmlns:a16="http://schemas.microsoft.com/office/drawing/2014/main" id="{5E8F6F93-66EE-9A4D-A93E-31B7A579E7E8}"/>
                </a:ext>
              </a:extLst>
            </p:cNvPr>
            <p:cNvSpPr/>
            <p:nvPr/>
          </p:nvSpPr>
          <p:spPr>
            <a:xfrm>
              <a:off x="7550255" y="7205797"/>
              <a:ext cx="56097" cy="56097"/>
            </a:xfrm>
            <a:prstGeom prst="ellipse">
              <a:avLst/>
            </a:prstGeom>
            <a:grpFill/>
            <a:ln>
              <a:noFill/>
            </a:ln>
          </p:spPr>
          <p:txBody>
            <a:bodyPr spcFirstLastPara="1" wrap="square" lIns="91425" tIns="91425" rIns="91425" bIns="91425" anchor="ctr" anchorCtr="0">
              <a:noAutofit/>
            </a:bodyPr>
            <a:lstStyle/>
            <a:p>
              <a:endParaRPr sz="3600"/>
            </a:p>
          </p:txBody>
        </p:sp>
        <p:sp>
          <p:nvSpPr>
            <p:cNvPr id="28" name="Google Shape;131;p6">
              <a:extLst>
                <a:ext uri="{FF2B5EF4-FFF2-40B4-BE49-F238E27FC236}">
                  <a16:creationId xmlns:a16="http://schemas.microsoft.com/office/drawing/2014/main" id="{F2B0CC70-0105-934B-8CF6-6D076513B5A3}"/>
                </a:ext>
              </a:extLst>
            </p:cNvPr>
            <p:cNvSpPr/>
            <p:nvPr/>
          </p:nvSpPr>
          <p:spPr>
            <a:xfrm>
              <a:off x="7673018" y="7081625"/>
              <a:ext cx="56097" cy="56097"/>
            </a:xfrm>
            <a:prstGeom prst="ellipse">
              <a:avLst/>
            </a:prstGeom>
            <a:grpFill/>
            <a:ln>
              <a:noFill/>
            </a:ln>
          </p:spPr>
          <p:txBody>
            <a:bodyPr spcFirstLastPara="1" wrap="square" lIns="91425" tIns="91425" rIns="91425" bIns="91425" anchor="ctr" anchorCtr="0">
              <a:noAutofit/>
            </a:bodyPr>
            <a:lstStyle/>
            <a:p>
              <a:endParaRPr sz="3600"/>
            </a:p>
          </p:txBody>
        </p:sp>
        <p:sp>
          <p:nvSpPr>
            <p:cNvPr id="29" name="Google Shape;132;p6">
              <a:extLst>
                <a:ext uri="{FF2B5EF4-FFF2-40B4-BE49-F238E27FC236}">
                  <a16:creationId xmlns:a16="http://schemas.microsoft.com/office/drawing/2014/main" id="{46EF7553-873C-A14B-BC4B-4B6BBBEBEF1E}"/>
                </a:ext>
              </a:extLst>
            </p:cNvPr>
            <p:cNvSpPr/>
            <p:nvPr/>
          </p:nvSpPr>
          <p:spPr>
            <a:xfrm>
              <a:off x="7795781" y="7081625"/>
              <a:ext cx="56097" cy="56097"/>
            </a:xfrm>
            <a:prstGeom prst="ellipse">
              <a:avLst/>
            </a:prstGeom>
            <a:grpFill/>
            <a:ln>
              <a:noFill/>
            </a:ln>
          </p:spPr>
          <p:txBody>
            <a:bodyPr spcFirstLastPara="1" wrap="square" lIns="91425" tIns="91425" rIns="91425" bIns="91425" anchor="ctr" anchorCtr="0">
              <a:noAutofit/>
            </a:bodyPr>
            <a:lstStyle/>
            <a:p>
              <a:endParaRPr sz="3600"/>
            </a:p>
          </p:txBody>
        </p:sp>
        <p:sp>
          <p:nvSpPr>
            <p:cNvPr id="30" name="Google Shape;133;p6">
              <a:extLst>
                <a:ext uri="{FF2B5EF4-FFF2-40B4-BE49-F238E27FC236}">
                  <a16:creationId xmlns:a16="http://schemas.microsoft.com/office/drawing/2014/main" id="{C6C62BCB-D989-8340-8692-07E46416F851}"/>
                </a:ext>
              </a:extLst>
            </p:cNvPr>
            <p:cNvSpPr/>
            <p:nvPr/>
          </p:nvSpPr>
          <p:spPr>
            <a:xfrm>
              <a:off x="7918544" y="7081625"/>
              <a:ext cx="56097" cy="56097"/>
            </a:xfrm>
            <a:prstGeom prst="ellipse">
              <a:avLst/>
            </a:prstGeom>
            <a:grpFill/>
            <a:ln>
              <a:noFill/>
            </a:ln>
          </p:spPr>
          <p:txBody>
            <a:bodyPr spcFirstLastPara="1" wrap="square" lIns="91425" tIns="91425" rIns="91425" bIns="91425" anchor="ctr" anchorCtr="0">
              <a:noAutofit/>
            </a:bodyPr>
            <a:lstStyle/>
            <a:p>
              <a:endParaRPr sz="3600"/>
            </a:p>
          </p:txBody>
        </p:sp>
        <p:sp>
          <p:nvSpPr>
            <p:cNvPr id="31" name="Google Shape;134;p6">
              <a:extLst>
                <a:ext uri="{FF2B5EF4-FFF2-40B4-BE49-F238E27FC236}">
                  <a16:creationId xmlns:a16="http://schemas.microsoft.com/office/drawing/2014/main" id="{3BA69121-1083-D042-A591-F252EECF3930}"/>
                </a:ext>
              </a:extLst>
            </p:cNvPr>
            <p:cNvSpPr/>
            <p:nvPr/>
          </p:nvSpPr>
          <p:spPr>
            <a:xfrm>
              <a:off x="7673018" y="7205797"/>
              <a:ext cx="56097" cy="56097"/>
            </a:xfrm>
            <a:prstGeom prst="ellipse">
              <a:avLst/>
            </a:prstGeom>
            <a:grpFill/>
            <a:ln>
              <a:noFill/>
            </a:ln>
          </p:spPr>
          <p:txBody>
            <a:bodyPr spcFirstLastPara="1" wrap="square" lIns="91425" tIns="91425" rIns="91425" bIns="91425" anchor="ctr" anchorCtr="0">
              <a:noAutofit/>
            </a:bodyPr>
            <a:lstStyle/>
            <a:p>
              <a:endParaRPr sz="3600"/>
            </a:p>
          </p:txBody>
        </p:sp>
        <p:sp>
          <p:nvSpPr>
            <p:cNvPr id="32" name="Google Shape;135;p6">
              <a:extLst>
                <a:ext uri="{FF2B5EF4-FFF2-40B4-BE49-F238E27FC236}">
                  <a16:creationId xmlns:a16="http://schemas.microsoft.com/office/drawing/2014/main" id="{31F973F4-5D1C-9C4A-BC53-E25DAE1107E4}"/>
                </a:ext>
              </a:extLst>
            </p:cNvPr>
            <p:cNvSpPr/>
            <p:nvPr/>
          </p:nvSpPr>
          <p:spPr>
            <a:xfrm>
              <a:off x="7795781" y="7205797"/>
              <a:ext cx="56097" cy="56097"/>
            </a:xfrm>
            <a:prstGeom prst="ellipse">
              <a:avLst/>
            </a:prstGeom>
            <a:grpFill/>
            <a:ln>
              <a:noFill/>
            </a:ln>
          </p:spPr>
          <p:txBody>
            <a:bodyPr spcFirstLastPara="1" wrap="square" lIns="91425" tIns="91425" rIns="91425" bIns="91425" anchor="ctr" anchorCtr="0">
              <a:noAutofit/>
            </a:bodyPr>
            <a:lstStyle/>
            <a:p>
              <a:endParaRPr sz="3600"/>
            </a:p>
          </p:txBody>
        </p:sp>
        <p:sp>
          <p:nvSpPr>
            <p:cNvPr id="33" name="Google Shape;136;p6">
              <a:extLst>
                <a:ext uri="{FF2B5EF4-FFF2-40B4-BE49-F238E27FC236}">
                  <a16:creationId xmlns:a16="http://schemas.microsoft.com/office/drawing/2014/main" id="{B91D011E-BC64-A54A-AE3C-292B8A53E62E}"/>
                </a:ext>
              </a:extLst>
            </p:cNvPr>
            <p:cNvSpPr/>
            <p:nvPr/>
          </p:nvSpPr>
          <p:spPr>
            <a:xfrm>
              <a:off x="7918544" y="7205797"/>
              <a:ext cx="56097" cy="56097"/>
            </a:xfrm>
            <a:prstGeom prst="ellipse">
              <a:avLst/>
            </a:prstGeom>
            <a:grpFill/>
            <a:ln>
              <a:noFill/>
            </a:ln>
          </p:spPr>
          <p:txBody>
            <a:bodyPr spcFirstLastPara="1" wrap="square" lIns="91425" tIns="91425" rIns="91425" bIns="91425" anchor="ctr" anchorCtr="0">
              <a:noAutofit/>
            </a:bodyPr>
            <a:lstStyle/>
            <a:p>
              <a:endParaRPr sz="3600"/>
            </a:p>
          </p:txBody>
        </p:sp>
        <p:sp>
          <p:nvSpPr>
            <p:cNvPr id="34" name="Google Shape;126;p6">
              <a:extLst>
                <a:ext uri="{FF2B5EF4-FFF2-40B4-BE49-F238E27FC236}">
                  <a16:creationId xmlns:a16="http://schemas.microsoft.com/office/drawing/2014/main" id="{73133781-0895-8448-A44F-F638FD136DA6}"/>
                </a:ext>
              </a:extLst>
            </p:cNvPr>
            <p:cNvSpPr/>
            <p:nvPr/>
          </p:nvSpPr>
          <p:spPr>
            <a:xfrm>
              <a:off x="8043629" y="7081625"/>
              <a:ext cx="56097" cy="56097"/>
            </a:xfrm>
            <a:prstGeom prst="ellipse">
              <a:avLst/>
            </a:prstGeom>
            <a:grpFill/>
            <a:ln>
              <a:noFill/>
            </a:ln>
          </p:spPr>
          <p:txBody>
            <a:bodyPr spcFirstLastPara="1" wrap="square" lIns="91425" tIns="91425" rIns="91425" bIns="91425" anchor="ctr" anchorCtr="0">
              <a:noAutofit/>
            </a:bodyPr>
            <a:lstStyle/>
            <a:p>
              <a:endParaRPr sz="3600"/>
            </a:p>
          </p:txBody>
        </p:sp>
        <p:sp>
          <p:nvSpPr>
            <p:cNvPr id="35" name="Google Shape;127;p6">
              <a:extLst>
                <a:ext uri="{FF2B5EF4-FFF2-40B4-BE49-F238E27FC236}">
                  <a16:creationId xmlns:a16="http://schemas.microsoft.com/office/drawing/2014/main" id="{39B3D679-E9B3-6B4A-BF1B-FD9DF212B36E}"/>
                </a:ext>
              </a:extLst>
            </p:cNvPr>
            <p:cNvSpPr/>
            <p:nvPr/>
          </p:nvSpPr>
          <p:spPr>
            <a:xfrm>
              <a:off x="8043629" y="7205797"/>
              <a:ext cx="56097" cy="56097"/>
            </a:xfrm>
            <a:prstGeom prst="ellipse">
              <a:avLst/>
            </a:prstGeom>
            <a:grpFill/>
            <a:ln>
              <a:noFill/>
            </a:ln>
          </p:spPr>
          <p:txBody>
            <a:bodyPr spcFirstLastPara="1" wrap="square" lIns="91425" tIns="91425" rIns="91425" bIns="91425" anchor="ctr" anchorCtr="0">
              <a:noAutofit/>
            </a:bodyPr>
            <a:lstStyle/>
            <a:p>
              <a:endParaRPr sz="3600"/>
            </a:p>
          </p:txBody>
        </p:sp>
        <p:sp>
          <p:nvSpPr>
            <p:cNvPr id="36" name="Google Shape;131;p6">
              <a:extLst>
                <a:ext uri="{FF2B5EF4-FFF2-40B4-BE49-F238E27FC236}">
                  <a16:creationId xmlns:a16="http://schemas.microsoft.com/office/drawing/2014/main" id="{34F1DCBC-6B96-994F-97E4-71D73409ECB1}"/>
                </a:ext>
              </a:extLst>
            </p:cNvPr>
            <p:cNvSpPr/>
            <p:nvPr/>
          </p:nvSpPr>
          <p:spPr>
            <a:xfrm>
              <a:off x="8166392" y="7081625"/>
              <a:ext cx="56097" cy="56097"/>
            </a:xfrm>
            <a:prstGeom prst="ellipse">
              <a:avLst/>
            </a:prstGeom>
            <a:grpFill/>
            <a:ln>
              <a:noFill/>
            </a:ln>
          </p:spPr>
          <p:txBody>
            <a:bodyPr spcFirstLastPara="1" wrap="square" lIns="91425" tIns="91425" rIns="91425" bIns="91425" anchor="ctr" anchorCtr="0">
              <a:noAutofit/>
            </a:bodyPr>
            <a:lstStyle/>
            <a:p>
              <a:endParaRPr sz="3600"/>
            </a:p>
          </p:txBody>
        </p:sp>
        <p:sp>
          <p:nvSpPr>
            <p:cNvPr id="37" name="Google Shape;132;p6">
              <a:extLst>
                <a:ext uri="{FF2B5EF4-FFF2-40B4-BE49-F238E27FC236}">
                  <a16:creationId xmlns:a16="http://schemas.microsoft.com/office/drawing/2014/main" id="{04803BA8-0EE0-1244-BE99-8B22965E0430}"/>
                </a:ext>
              </a:extLst>
            </p:cNvPr>
            <p:cNvSpPr/>
            <p:nvPr/>
          </p:nvSpPr>
          <p:spPr>
            <a:xfrm>
              <a:off x="8289155" y="7081625"/>
              <a:ext cx="56097" cy="56097"/>
            </a:xfrm>
            <a:prstGeom prst="ellipse">
              <a:avLst/>
            </a:prstGeom>
            <a:grpFill/>
            <a:ln>
              <a:noFill/>
            </a:ln>
          </p:spPr>
          <p:txBody>
            <a:bodyPr spcFirstLastPara="1" wrap="square" lIns="91425" tIns="91425" rIns="91425" bIns="91425" anchor="ctr" anchorCtr="0">
              <a:noAutofit/>
            </a:bodyPr>
            <a:lstStyle/>
            <a:p>
              <a:endParaRPr sz="3600"/>
            </a:p>
          </p:txBody>
        </p:sp>
        <p:sp>
          <p:nvSpPr>
            <p:cNvPr id="38" name="Google Shape;133;p6">
              <a:extLst>
                <a:ext uri="{FF2B5EF4-FFF2-40B4-BE49-F238E27FC236}">
                  <a16:creationId xmlns:a16="http://schemas.microsoft.com/office/drawing/2014/main" id="{265040B5-D6A9-F24D-807F-A9735881E6DF}"/>
                </a:ext>
              </a:extLst>
            </p:cNvPr>
            <p:cNvSpPr/>
            <p:nvPr/>
          </p:nvSpPr>
          <p:spPr>
            <a:xfrm>
              <a:off x="8411918" y="7081625"/>
              <a:ext cx="56097" cy="56097"/>
            </a:xfrm>
            <a:prstGeom prst="ellipse">
              <a:avLst/>
            </a:prstGeom>
            <a:grpFill/>
            <a:ln>
              <a:noFill/>
            </a:ln>
          </p:spPr>
          <p:txBody>
            <a:bodyPr spcFirstLastPara="1" wrap="square" lIns="91425" tIns="91425" rIns="91425" bIns="91425" anchor="ctr" anchorCtr="0">
              <a:noAutofit/>
            </a:bodyPr>
            <a:lstStyle/>
            <a:p>
              <a:endParaRPr sz="3600"/>
            </a:p>
          </p:txBody>
        </p:sp>
        <p:sp>
          <p:nvSpPr>
            <p:cNvPr id="39" name="Google Shape;134;p6">
              <a:extLst>
                <a:ext uri="{FF2B5EF4-FFF2-40B4-BE49-F238E27FC236}">
                  <a16:creationId xmlns:a16="http://schemas.microsoft.com/office/drawing/2014/main" id="{ACCF103C-9E0C-7D44-B46F-3396FF8D1A23}"/>
                </a:ext>
              </a:extLst>
            </p:cNvPr>
            <p:cNvSpPr/>
            <p:nvPr/>
          </p:nvSpPr>
          <p:spPr>
            <a:xfrm>
              <a:off x="8166392" y="7205797"/>
              <a:ext cx="56097" cy="56097"/>
            </a:xfrm>
            <a:prstGeom prst="ellipse">
              <a:avLst/>
            </a:prstGeom>
            <a:grpFill/>
            <a:ln>
              <a:noFill/>
            </a:ln>
          </p:spPr>
          <p:txBody>
            <a:bodyPr spcFirstLastPara="1" wrap="square" lIns="91425" tIns="91425" rIns="91425" bIns="91425" anchor="ctr" anchorCtr="0">
              <a:noAutofit/>
            </a:bodyPr>
            <a:lstStyle/>
            <a:p>
              <a:endParaRPr sz="3600"/>
            </a:p>
          </p:txBody>
        </p:sp>
        <p:sp>
          <p:nvSpPr>
            <p:cNvPr id="40" name="Google Shape;135;p6">
              <a:extLst>
                <a:ext uri="{FF2B5EF4-FFF2-40B4-BE49-F238E27FC236}">
                  <a16:creationId xmlns:a16="http://schemas.microsoft.com/office/drawing/2014/main" id="{D5551B0B-D135-B14A-B1C6-E4DDA4DB2B61}"/>
                </a:ext>
              </a:extLst>
            </p:cNvPr>
            <p:cNvSpPr/>
            <p:nvPr/>
          </p:nvSpPr>
          <p:spPr>
            <a:xfrm>
              <a:off x="8289155" y="7205797"/>
              <a:ext cx="56097" cy="56097"/>
            </a:xfrm>
            <a:prstGeom prst="ellipse">
              <a:avLst/>
            </a:prstGeom>
            <a:grpFill/>
            <a:ln>
              <a:noFill/>
            </a:ln>
          </p:spPr>
          <p:txBody>
            <a:bodyPr spcFirstLastPara="1" wrap="square" lIns="91425" tIns="91425" rIns="91425" bIns="91425" anchor="ctr" anchorCtr="0">
              <a:noAutofit/>
            </a:bodyPr>
            <a:lstStyle/>
            <a:p>
              <a:endParaRPr sz="3600"/>
            </a:p>
          </p:txBody>
        </p:sp>
        <p:sp>
          <p:nvSpPr>
            <p:cNvPr id="41" name="Google Shape;136;p6">
              <a:extLst>
                <a:ext uri="{FF2B5EF4-FFF2-40B4-BE49-F238E27FC236}">
                  <a16:creationId xmlns:a16="http://schemas.microsoft.com/office/drawing/2014/main" id="{C1504259-4D9B-4F40-AC75-31E8A7431764}"/>
                </a:ext>
              </a:extLst>
            </p:cNvPr>
            <p:cNvSpPr/>
            <p:nvPr/>
          </p:nvSpPr>
          <p:spPr>
            <a:xfrm>
              <a:off x="8411918" y="7205797"/>
              <a:ext cx="56097" cy="56097"/>
            </a:xfrm>
            <a:prstGeom prst="ellipse">
              <a:avLst/>
            </a:prstGeom>
            <a:grpFill/>
            <a:ln>
              <a:noFill/>
            </a:ln>
          </p:spPr>
          <p:txBody>
            <a:bodyPr spcFirstLastPara="1" wrap="square" lIns="91425" tIns="91425" rIns="91425" bIns="91425" anchor="ctr" anchorCtr="0">
              <a:noAutofit/>
            </a:bodyPr>
            <a:lstStyle/>
            <a:p>
              <a:endParaRPr sz="3600"/>
            </a:p>
          </p:txBody>
        </p:sp>
        <p:sp>
          <p:nvSpPr>
            <p:cNvPr id="42" name="Google Shape;121;p6">
              <a:extLst>
                <a:ext uri="{FF2B5EF4-FFF2-40B4-BE49-F238E27FC236}">
                  <a16:creationId xmlns:a16="http://schemas.microsoft.com/office/drawing/2014/main" id="{7C3FECCF-4886-9949-9700-9AFAC96833A7}"/>
                </a:ext>
              </a:extLst>
            </p:cNvPr>
            <p:cNvSpPr/>
            <p:nvPr/>
          </p:nvSpPr>
          <p:spPr>
            <a:xfrm>
              <a:off x="7550255" y="7332391"/>
              <a:ext cx="56097" cy="56097"/>
            </a:xfrm>
            <a:prstGeom prst="ellipse">
              <a:avLst/>
            </a:prstGeom>
            <a:grpFill/>
            <a:ln>
              <a:noFill/>
            </a:ln>
          </p:spPr>
          <p:txBody>
            <a:bodyPr spcFirstLastPara="1" wrap="square" lIns="91425" tIns="91425" rIns="91425" bIns="91425" anchor="ctr" anchorCtr="0">
              <a:noAutofit/>
            </a:bodyPr>
            <a:lstStyle/>
            <a:p>
              <a:endParaRPr sz="3600"/>
            </a:p>
          </p:txBody>
        </p:sp>
        <p:sp>
          <p:nvSpPr>
            <p:cNvPr id="43" name="Google Shape;122;p6">
              <a:extLst>
                <a:ext uri="{FF2B5EF4-FFF2-40B4-BE49-F238E27FC236}">
                  <a16:creationId xmlns:a16="http://schemas.microsoft.com/office/drawing/2014/main" id="{2E7B253F-696D-8249-BF2C-2F1937A769BE}"/>
                </a:ext>
              </a:extLst>
            </p:cNvPr>
            <p:cNvSpPr/>
            <p:nvPr/>
          </p:nvSpPr>
          <p:spPr>
            <a:xfrm>
              <a:off x="7673018" y="7332391"/>
              <a:ext cx="56097" cy="56097"/>
            </a:xfrm>
            <a:prstGeom prst="ellipse">
              <a:avLst/>
            </a:prstGeom>
            <a:grpFill/>
            <a:ln>
              <a:noFill/>
            </a:ln>
          </p:spPr>
          <p:txBody>
            <a:bodyPr spcFirstLastPara="1" wrap="square" lIns="91425" tIns="91425" rIns="91425" bIns="91425" anchor="ctr" anchorCtr="0">
              <a:noAutofit/>
            </a:bodyPr>
            <a:lstStyle/>
            <a:p>
              <a:endParaRPr sz="3600"/>
            </a:p>
          </p:txBody>
        </p:sp>
        <p:sp>
          <p:nvSpPr>
            <p:cNvPr id="44" name="Google Shape;123;p6">
              <a:extLst>
                <a:ext uri="{FF2B5EF4-FFF2-40B4-BE49-F238E27FC236}">
                  <a16:creationId xmlns:a16="http://schemas.microsoft.com/office/drawing/2014/main" id="{3ED9795F-B6BC-B340-A273-B4EA35186D75}"/>
                </a:ext>
              </a:extLst>
            </p:cNvPr>
            <p:cNvSpPr/>
            <p:nvPr/>
          </p:nvSpPr>
          <p:spPr>
            <a:xfrm>
              <a:off x="7795781" y="7332391"/>
              <a:ext cx="56097" cy="56097"/>
            </a:xfrm>
            <a:prstGeom prst="ellipse">
              <a:avLst/>
            </a:prstGeom>
            <a:grpFill/>
            <a:ln>
              <a:noFill/>
            </a:ln>
          </p:spPr>
          <p:txBody>
            <a:bodyPr spcFirstLastPara="1" wrap="square" lIns="91425" tIns="91425" rIns="91425" bIns="91425" anchor="ctr" anchorCtr="0">
              <a:noAutofit/>
            </a:bodyPr>
            <a:lstStyle/>
            <a:p>
              <a:endParaRPr sz="3600"/>
            </a:p>
          </p:txBody>
        </p:sp>
        <p:sp>
          <p:nvSpPr>
            <p:cNvPr id="45" name="Google Shape;124;p6">
              <a:extLst>
                <a:ext uri="{FF2B5EF4-FFF2-40B4-BE49-F238E27FC236}">
                  <a16:creationId xmlns:a16="http://schemas.microsoft.com/office/drawing/2014/main" id="{E112E7E0-65BA-9F4D-B8AB-1E128EC482AB}"/>
                </a:ext>
              </a:extLst>
            </p:cNvPr>
            <p:cNvSpPr/>
            <p:nvPr/>
          </p:nvSpPr>
          <p:spPr>
            <a:xfrm>
              <a:off x="7918544" y="7332391"/>
              <a:ext cx="56097" cy="56097"/>
            </a:xfrm>
            <a:prstGeom prst="ellipse">
              <a:avLst/>
            </a:prstGeom>
            <a:grpFill/>
            <a:ln>
              <a:noFill/>
            </a:ln>
          </p:spPr>
          <p:txBody>
            <a:bodyPr spcFirstLastPara="1" wrap="square" lIns="91425" tIns="91425" rIns="91425" bIns="91425" anchor="ctr" anchorCtr="0">
              <a:noAutofit/>
            </a:bodyPr>
            <a:lstStyle/>
            <a:p>
              <a:endParaRPr sz="3600"/>
            </a:p>
          </p:txBody>
        </p:sp>
        <p:sp>
          <p:nvSpPr>
            <p:cNvPr id="46" name="Google Shape;125;p6">
              <a:extLst>
                <a:ext uri="{FF2B5EF4-FFF2-40B4-BE49-F238E27FC236}">
                  <a16:creationId xmlns:a16="http://schemas.microsoft.com/office/drawing/2014/main" id="{CCE30681-2DF5-CC42-B5F0-8BDE9AFB20AE}"/>
                </a:ext>
              </a:extLst>
            </p:cNvPr>
            <p:cNvSpPr/>
            <p:nvPr/>
          </p:nvSpPr>
          <p:spPr>
            <a:xfrm>
              <a:off x="7550255" y="7456563"/>
              <a:ext cx="56097" cy="56097"/>
            </a:xfrm>
            <a:prstGeom prst="ellipse">
              <a:avLst/>
            </a:prstGeom>
            <a:grpFill/>
            <a:ln>
              <a:noFill/>
            </a:ln>
          </p:spPr>
          <p:txBody>
            <a:bodyPr spcFirstLastPara="1" wrap="square" lIns="91425" tIns="91425" rIns="91425" bIns="91425" anchor="ctr" anchorCtr="0">
              <a:noAutofit/>
            </a:bodyPr>
            <a:lstStyle/>
            <a:p>
              <a:endParaRPr sz="3600"/>
            </a:p>
          </p:txBody>
        </p:sp>
        <p:sp>
          <p:nvSpPr>
            <p:cNvPr id="47" name="Google Shape;128;p6">
              <a:extLst>
                <a:ext uri="{FF2B5EF4-FFF2-40B4-BE49-F238E27FC236}">
                  <a16:creationId xmlns:a16="http://schemas.microsoft.com/office/drawing/2014/main" id="{4C4A898C-EAD5-6944-AEAC-A60C10BDE07C}"/>
                </a:ext>
              </a:extLst>
            </p:cNvPr>
            <p:cNvSpPr/>
            <p:nvPr/>
          </p:nvSpPr>
          <p:spPr>
            <a:xfrm>
              <a:off x="7673018" y="7456563"/>
              <a:ext cx="56097" cy="56097"/>
            </a:xfrm>
            <a:prstGeom prst="ellipse">
              <a:avLst/>
            </a:prstGeom>
            <a:grpFill/>
            <a:ln>
              <a:noFill/>
            </a:ln>
          </p:spPr>
          <p:txBody>
            <a:bodyPr spcFirstLastPara="1" wrap="square" lIns="91425" tIns="91425" rIns="91425" bIns="91425" anchor="ctr" anchorCtr="0">
              <a:noAutofit/>
            </a:bodyPr>
            <a:lstStyle/>
            <a:p>
              <a:endParaRPr sz="3600"/>
            </a:p>
          </p:txBody>
        </p:sp>
        <p:sp>
          <p:nvSpPr>
            <p:cNvPr id="48" name="Google Shape;129;p6">
              <a:extLst>
                <a:ext uri="{FF2B5EF4-FFF2-40B4-BE49-F238E27FC236}">
                  <a16:creationId xmlns:a16="http://schemas.microsoft.com/office/drawing/2014/main" id="{2F48B3BC-0790-994A-9B17-C0E75A396039}"/>
                </a:ext>
              </a:extLst>
            </p:cNvPr>
            <p:cNvSpPr/>
            <p:nvPr/>
          </p:nvSpPr>
          <p:spPr>
            <a:xfrm>
              <a:off x="7795781" y="7456563"/>
              <a:ext cx="56097" cy="56097"/>
            </a:xfrm>
            <a:prstGeom prst="ellipse">
              <a:avLst/>
            </a:prstGeom>
            <a:grpFill/>
            <a:ln>
              <a:noFill/>
            </a:ln>
          </p:spPr>
          <p:txBody>
            <a:bodyPr spcFirstLastPara="1" wrap="square" lIns="91425" tIns="91425" rIns="91425" bIns="91425" anchor="ctr" anchorCtr="0">
              <a:noAutofit/>
            </a:bodyPr>
            <a:lstStyle/>
            <a:p>
              <a:endParaRPr sz="3600"/>
            </a:p>
          </p:txBody>
        </p:sp>
        <p:sp>
          <p:nvSpPr>
            <p:cNvPr id="49" name="Google Shape;130;p6">
              <a:extLst>
                <a:ext uri="{FF2B5EF4-FFF2-40B4-BE49-F238E27FC236}">
                  <a16:creationId xmlns:a16="http://schemas.microsoft.com/office/drawing/2014/main" id="{7EE0CFB9-6751-4A47-A60B-7CB9D17F2722}"/>
                </a:ext>
              </a:extLst>
            </p:cNvPr>
            <p:cNvSpPr/>
            <p:nvPr/>
          </p:nvSpPr>
          <p:spPr>
            <a:xfrm>
              <a:off x="7918544" y="7456563"/>
              <a:ext cx="56097" cy="56097"/>
            </a:xfrm>
            <a:prstGeom prst="ellipse">
              <a:avLst/>
            </a:prstGeom>
            <a:grpFill/>
            <a:ln>
              <a:noFill/>
            </a:ln>
          </p:spPr>
          <p:txBody>
            <a:bodyPr spcFirstLastPara="1" wrap="square" lIns="91425" tIns="91425" rIns="91425" bIns="91425" anchor="ctr" anchorCtr="0">
              <a:noAutofit/>
            </a:bodyPr>
            <a:lstStyle/>
            <a:p>
              <a:endParaRPr sz="3600"/>
            </a:p>
          </p:txBody>
        </p:sp>
        <p:sp>
          <p:nvSpPr>
            <p:cNvPr id="50" name="Google Shape;121;p6">
              <a:extLst>
                <a:ext uri="{FF2B5EF4-FFF2-40B4-BE49-F238E27FC236}">
                  <a16:creationId xmlns:a16="http://schemas.microsoft.com/office/drawing/2014/main" id="{5827B26E-F16C-D943-BB6B-F29951AFA8D0}"/>
                </a:ext>
              </a:extLst>
            </p:cNvPr>
            <p:cNvSpPr/>
            <p:nvPr/>
          </p:nvSpPr>
          <p:spPr>
            <a:xfrm>
              <a:off x="8043629" y="7332391"/>
              <a:ext cx="56097" cy="56097"/>
            </a:xfrm>
            <a:prstGeom prst="ellipse">
              <a:avLst/>
            </a:prstGeom>
            <a:grpFill/>
            <a:ln>
              <a:noFill/>
            </a:ln>
          </p:spPr>
          <p:txBody>
            <a:bodyPr spcFirstLastPara="1" wrap="square" lIns="91425" tIns="91425" rIns="91425" bIns="91425" anchor="ctr" anchorCtr="0">
              <a:noAutofit/>
            </a:bodyPr>
            <a:lstStyle/>
            <a:p>
              <a:endParaRPr sz="3600"/>
            </a:p>
          </p:txBody>
        </p:sp>
        <p:sp>
          <p:nvSpPr>
            <p:cNvPr id="51" name="Google Shape;122;p6">
              <a:extLst>
                <a:ext uri="{FF2B5EF4-FFF2-40B4-BE49-F238E27FC236}">
                  <a16:creationId xmlns:a16="http://schemas.microsoft.com/office/drawing/2014/main" id="{FB28766C-891E-F243-ABFD-4839C0A21F00}"/>
                </a:ext>
              </a:extLst>
            </p:cNvPr>
            <p:cNvSpPr/>
            <p:nvPr/>
          </p:nvSpPr>
          <p:spPr>
            <a:xfrm>
              <a:off x="8166392" y="7332391"/>
              <a:ext cx="56097" cy="56097"/>
            </a:xfrm>
            <a:prstGeom prst="ellipse">
              <a:avLst/>
            </a:prstGeom>
            <a:grpFill/>
            <a:ln>
              <a:noFill/>
            </a:ln>
          </p:spPr>
          <p:txBody>
            <a:bodyPr spcFirstLastPara="1" wrap="square" lIns="91425" tIns="91425" rIns="91425" bIns="91425" anchor="ctr" anchorCtr="0">
              <a:noAutofit/>
            </a:bodyPr>
            <a:lstStyle/>
            <a:p>
              <a:endParaRPr sz="3600"/>
            </a:p>
          </p:txBody>
        </p:sp>
        <p:sp>
          <p:nvSpPr>
            <p:cNvPr id="52" name="Google Shape;123;p6">
              <a:extLst>
                <a:ext uri="{FF2B5EF4-FFF2-40B4-BE49-F238E27FC236}">
                  <a16:creationId xmlns:a16="http://schemas.microsoft.com/office/drawing/2014/main" id="{45E88292-DD35-5048-9775-8E8C37E4244C}"/>
                </a:ext>
              </a:extLst>
            </p:cNvPr>
            <p:cNvSpPr/>
            <p:nvPr/>
          </p:nvSpPr>
          <p:spPr>
            <a:xfrm>
              <a:off x="8289155" y="7332391"/>
              <a:ext cx="56097" cy="56097"/>
            </a:xfrm>
            <a:prstGeom prst="ellipse">
              <a:avLst/>
            </a:prstGeom>
            <a:grpFill/>
            <a:ln>
              <a:noFill/>
            </a:ln>
          </p:spPr>
          <p:txBody>
            <a:bodyPr spcFirstLastPara="1" wrap="square" lIns="91425" tIns="91425" rIns="91425" bIns="91425" anchor="ctr" anchorCtr="0">
              <a:noAutofit/>
            </a:bodyPr>
            <a:lstStyle/>
            <a:p>
              <a:endParaRPr sz="3600"/>
            </a:p>
          </p:txBody>
        </p:sp>
        <p:sp>
          <p:nvSpPr>
            <p:cNvPr id="53" name="Google Shape;124;p6">
              <a:extLst>
                <a:ext uri="{FF2B5EF4-FFF2-40B4-BE49-F238E27FC236}">
                  <a16:creationId xmlns:a16="http://schemas.microsoft.com/office/drawing/2014/main" id="{D6CE35E6-ACDC-6B4C-B9BE-85E7073916E6}"/>
                </a:ext>
              </a:extLst>
            </p:cNvPr>
            <p:cNvSpPr/>
            <p:nvPr/>
          </p:nvSpPr>
          <p:spPr>
            <a:xfrm>
              <a:off x="8411918" y="7332391"/>
              <a:ext cx="56097" cy="56097"/>
            </a:xfrm>
            <a:prstGeom prst="ellipse">
              <a:avLst/>
            </a:prstGeom>
            <a:grpFill/>
            <a:ln>
              <a:noFill/>
            </a:ln>
          </p:spPr>
          <p:txBody>
            <a:bodyPr spcFirstLastPara="1" wrap="square" lIns="91425" tIns="91425" rIns="91425" bIns="91425" anchor="ctr" anchorCtr="0">
              <a:noAutofit/>
            </a:bodyPr>
            <a:lstStyle/>
            <a:p>
              <a:endParaRPr sz="3600"/>
            </a:p>
          </p:txBody>
        </p:sp>
        <p:sp>
          <p:nvSpPr>
            <p:cNvPr id="54" name="Google Shape;125;p6">
              <a:extLst>
                <a:ext uri="{FF2B5EF4-FFF2-40B4-BE49-F238E27FC236}">
                  <a16:creationId xmlns:a16="http://schemas.microsoft.com/office/drawing/2014/main" id="{7D5DE43F-718E-9D42-8D84-793E5DB5917E}"/>
                </a:ext>
              </a:extLst>
            </p:cNvPr>
            <p:cNvSpPr/>
            <p:nvPr/>
          </p:nvSpPr>
          <p:spPr>
            <a:xfrm>
              <a:off x="8043629" y="7456563"/>
              <a:ext cx="56097" cy="56097"/>
            </a:xfrm>
            <a:prstGeom prst="ellipse">
              <a:avLst/>
            </a:prstGeom>
            <a:grpFill/>
            <a:ln>
              <a:noFill/>
            </a:ln>
          </p:spPr>
          <p:txBody>
            <a:bodyPr spcFirstLastPara="1" wrap="square" lIns="91425" tIns="91425" rIns="91425" bIns="91425" anchor="ctr" anchorCtr="0">
              <a:noAutofit/>
            </a:bodyPr>
            <a:lstStyle/>
            <a:p>
              <a:endParaRPr sz="3600"/>
            </a:p>
          </p:txBody>
        </p:sp>
        <p:sp>
          <p:nvSpPr>
            <p:cNvPr id="55" name="Google Shape;128;p6">
              <a:extLst>
                <a:ext uri="{FF2B5EF4-FFF2-40B4-BE49-F238E27FC236}">
                  <a16:creationId xmlns:a16="http://schemas.microsoft.com/office/drawing/2014/main" id="{164813C1-9234-9949-B3DC-1A84A3647734}"/>
                </a:ext>
              </a:extLst>
            </p:cNvPr>
            <p:cNvSpPr/>
            <p:nvPr/>
          </p:nvSpPr>
          <p:spPr>
            <a:xfrm>
              <a:off x="8166392" y="7456563"/>
              <a:ext cx="56097" cy="56097"/>
            </a:xfrm>
            <a:prstGeom prst="ellipse">
              <a:avLst/>
            </a:prstGeom>
            <a:grpFill/>
            <a:ln>
              <a:noFill/>
            </a:ln>
          </p:spPr>
          <p:txBody>
            <a:bodyPr spcFirstLastPara="1" wrap="square" lIns="91425" tIns="91425" rIns="91425" bIns="91425" anchor="ctr" anchorCtr="0">
              <a:noAutofit/>
            </a:bodyPr>
            <a:lstStyle/>
            <a:p>
              <a:endParaRPr sz="3600"/>
            </a:p>
          </p:txBody>
        </p:sp>
        <p:sp>
          <p:nvSpPr>
            <p:cNvPr id="56" name="Google Shape;129;p6">
              <a:extLst>
                <a:ext uri="{FF2B5EF4-FFF2-40B4-BE49-F238E27FC236}">
                  <a16:creationId xmlns:a16="http://schemas.microsoft.com/office/drawing/2014/main" id="{CC6BB3C0-8EED-1845-A1B8-D675E065EF75}"/>
                </a:ext>
              </a:extLst>
            </p:cNvPr>
            <p:cNvSpPr/>
            <p:nvPr/>
          </p:nvSpPr>
          <p:spPr>
            <a:xfrm>
              <a:off x="8289155" y="7456563"/>
              <a:ext cx="56097" cy="56097"/>
            </a:xfrm>
            <a:prstGeom prst="ellipse">
              <a:avLst/>
            </a:prstGeom>
            <a:grpFill/>
            <a:ln>
              <a:noFill/>
            </a:ln>
          </p:spPr>
          <p:txBody>
            <a:bodyPr spcFirstLastPara="1" wrap="square" lIns="91425" tIns="91425" rIns="91425" bIns="91425" anchor="ctr" anchorCtr="0">
              <a:noAutofit/>
            </a:bodyPr>
            <a:lstStyle/>
            <a:p>
              <a:endParaRPr sz="3600"/>
            </a:p>
          </p:txBody>
        </p:sp>
        <p:sp>
          <p:nvSpPr>
            <p:cNvPr id="57" name="Google Shape;130;p6">
              <a:extLst>
                <a:ext uri="{FF2B5EF4-FFF2-40B4-BE49-F238E27FC236}">
                  <a16:creationId xmlns:a16="http://schemas.microsoft.com/office/drawing/2014/main" id="{D4123F7D-F0FD-304A-AB4A-3B673830FF80}"/>
                </a:ext>
              </a:extLst>
            </p:cNvPr>
            <p:cNvSpPr/>
            <p:nvPr/>
          </p:nvSpPr>
          <p:spPr>
            <a:xfrm>
              <a:off x="8411918" y="7456563"/>
              <a:ext cx="56097" cy="56097"/>
            </a:xfrm>
            <a:prstGeom prst="ellipse">
              <a:avLst/>
            </a:prstGeom>
            <a:grpFill/>
            <a:ln>
              <a:noFill/>
            </a:ln>
          </p:spPr>
          <p:txBody>
            <a:bodyPr spcFirstLastPara="1" wrap="square" lIns="91425" tIns="91425" rIns="91425" bIns="91425" anchor="ctr" anchorCtr="0">
              <a:noAutofit/>
            </a:bodyPr>
            <a:lstStyle/>
            <a:p>
              <a:endParaRPr sz="3600"/>
            </a:p>
          </p:txBody>
        </p:sp>
      </p:grpSp>
      <p:sp>
        <p:nvSpPr>
          <p:cNvPr id="13" name="Oval 8">
            <a:extLst>
              <a:ext uri="{FF2B5EF4-FFF2-40B4-BE49-F238E27FC236}">
                <a16:creationId xmlns:a16="http://schemas.microsoft.com/office/drawing/2014/main" id="{B9519CB9-DB4E-1641-8917-B74292523A2C}"/>
              </a:ext>
            </a:extLst>
          </p:cNvPr>
          <p:cNvSpPr/>
          <p:nvPr/>
        </p:nvSpPr>
        <p:spPr>
          <a:xfrm flipH="1">
            <a:off x="17533305" y="-645605"/>
            <a:ext cx="3252282" cy="3252282"/>
          </a:xfrm>
          <a:prstGeom prst="ellipse">
            <a:avLst/>
          </a:prstGeom>
          <a:solidFill>
            <a:srgbClr val="05A5DF">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5" name="Oval 9">
            <a:extLst>
              <a:ext uri="{FF2B5EF4-FFF2-40B4-BE49-F238E27FC236}">
                <a16:creationId xmlns:a16="http://schemas.microsoft.com/office/drawing/2014/main" id="{70689213-8D58-8043-93C2-7EDC34DDC180}"/>
              </a:ext>
            </a:extLst>
          </p:cNvPr>
          <p:cNvSpPr/>
          <p:nvPr/>
        </p:nvSpPr>
        <p:spPr>
          <a:xfrm flipH="1">
            <a:off x="15790412" y="-550860"/>
            <a:ext cx="1266138" cy="1266138"/>
          </a:xfrm>
          <a:prstGeom prst="ellipse">
            <a:avLst/>
          </a:prstGeom>
          <a:solidFill>
            <a:srgbClr val="05A5DF">
              <a:alpha val="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8" name="Oval 11">
            <a:extLst>
              <a:ext uri="{FF2B5EF4-FFF2-40B4-BE49-F238E27FC236}">
                <a16:creationId xmlns:a16="http://schemas.microsoft.com/office/drawing/2014/main" id="{F4FD4DF7-973C-0A44-AD53-F4F0A313F55C}"/>
              </a:ext>
            </a:extLst>
          </p:cNvPr>
          <p:cNvSpPr/>
          <p:nvPr/>
        </p:nvSpPr>
        <p:spPr>
          <a:xfrm>
            <a:off x="15882938" y="9764825"/>
            <a:ext cx="1819275" cy="1819275"/>
          </a:xfrm>
          <a:prstGeom prst="ellipse">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9" name="Oval 12">
            <a:extLst>
              <a:ext uri="{FF2B5EF4-FFF2-40B4-BE49-F238E27FC236}">
                <a16:creationId xmlns:a16="http://schemas.microsoft.com/office/drawing/2014/main" id="{1D1BBFB0-534D-4F4E-A600-F18566DD70BE}"/>
              </a:ext>
            </a:extLst>
          </p:cNvPr>
          <p:cNvSpPr/>
          <p:nvPr/>
        </p:nvSpPr>
        <p:spPr>
          <a:xfrm>
            <a:off x="16727915" y="8178716"/>
            <a:ext cx="3618705" cy="3618705"/>
          </a:xfrm>
          <a:prstGeom prst="ellipse">
            <a:avLst/>
          </a:prstGeom>
          <a:noFill/>
          <a:ln>
            <a:solidFill>
              <a:srgbClr val="F79E11">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0" name="Oval 13">
            <a:extLst>
              <a:ext uri="{FF2B5EF4-FFF2-40B4-BE49-F238E27FC236}">
                <a16:creationId xmlns:a16="http://schemas.microsoft.com/office/drawing/2014/main" id="{760CB458-18DE-AA42-AFA3-B25C240CEA04}"/>
              </a:ext>
            </a:extLst>
          </p:cNvPr>
          <p:cNvSpPr/>
          <p:nvPr/>
        </p:nvSpPr>
        <p:spPr>
          <a:xfrm>
            <a:off x="12079937" y="-2344451"/>
            <a:ext cx="3618705" cy="3618705"/>
          </a:xfrm>
          <a:prstGeom prst="ellipse">
            <a:avLst/>
          </a:prstGeom>
          <a:noFill/>
          <a:ln>
            <a:solidFill>
              <a:srgbClr val="BFDEE9">
                <a:alpha val="5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1" name="Cross 14">
            <a:extLst>
              <a:ext uri="{FF2B5EF4-FFF2-40B4-BE49-F238E27FC236}">
                <a16:creationId xmlns:a16="http://schemas.microsoft.com/office/drawing/2014/main" id="{102A1948-FAB2-B146-B1F9-7C0BD45B5304}"/>
              </a:ext>
            </a:extLst>
          </p:cNvPr>
          <p:cNvSpPr/>
          <p:nvPr/>
        </p:nvSpPr>
        <p:spPr>
          <a:xfrm>
            <a:off x="592510" y="1140299"/>
            <a:ext cx="214931" cy="214931"/>
          </a:xfrm>
          <a:prstGeom prst="plus">
            <a:avLst>
              <a:gd name="adj" fmla="val 47677"/>
            </a:avLst>
          </a:prstGeom>
          <a:solidFill>
            <a:srgbClr val="64C7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2" name="Cross 15">
            <a:extLst>
              <a:ext uri="{FF2B5EF4-FFF2-40B4-BE49-F238E27FC236}">
                <a16:creationId xmlns:a16="http://schemas.microsoft.com/office/drawing/2014/main" id="{E665241C-1463-C54F-8FB4-0FDC897AEFB8}"/>
              </a:ext>
            </a:extLst>
          </p:cNvPr>
          <p:cNvSpPr/>
          <p:nvPr/>
        </p:nvSpPr>
        <p:spPr>
          <a:xfrm>
            <a:off x="3392860" y="660239"/>
            <a:ext cx="214931" cy="214931"/>
          </a:xfrm>
          <a:prstGeom prst="plus">
            <a:avLst>
              <a:gd name="adj" fmla="val 47677"/>
            </a:avLst>
          </a:prstGeom>
          <a:solidFill>
            <a:srgbClr val="64C7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3" name="Cross 16">
            <a:extLst>
              <a:ext uri="{FF2B5EF4-FFF2-40B4-BE49-F238E27FC236}">
                <a16:creationId xmlns:a16="http://schemas.microsoft.com/office/drawing/2014/main" id="{1E28D594-6F8E-B641-86DE-DE4E9F819A89}"/>
              </a:ext>
            </a:extLst>
          </p:cNvPr>
          <p:cNvSpPr/>
          <p:nvPr/>
        </p:nvSpPr>
        <p:spPr>
          <a:xfrm>
            <a:off x="414299" y="8611607"/>
            <a:ext cx="214931" cy="214931"/>
          </a:xfrm>
          <a:prstGeom prst="plus">
            <a:avLst>
              <a:gd name="adj" fmla="val 47677"/>
            </a:avLst>
          </a:prstGeom>
          <a:solidFill>
            <a:srgbClr val="64C7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4" name="Cross 17">
            <a:extLst>
              <a:ext uri="{FF2B5EF4-FFF2-40B4-BE49-F238E27FC236}">
                <a16:creationId xmlns:a16="http://schemas.microsoft.com/office/drawing/2014/main" id="{F2E4B7B9-8057-5D40-A8D4-036B9A40ED3F}"/>
              </a:ext>
            </a:extLst>
          </p:cNvPr>
          <p:cNvSpPr/>
          <p:nvPr/>
        </p:nvSpPr>
        <p:spPr>
          <a:xfrm>
            <a:off x="14566244" y="9723674"/>
            <a:ext cx="214931" cy="214931"/>
          </a:xfrm>
          <a:prstGeom prst="plus">
            <a:avLst>
              <a:gd name="adj" fmla="val 47677"/>
            </a:avLst>
          </a:prstGeom>
          <a:solidFill>
            <a:srgbClr val="64C7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5" name="Cross 18">
            <a:extLst>
              <a:ext uri="{FF2B5EF4-FFF2-40B4-BE49-F238E27FC236}">
                <a16:creationId xmlns:a16="http://schemas.microsoft.com/office/drawing/2014/main" id="{79FAE7CA-6FC2-B94C-9391-B8B2ECB193A6}"/>
              </a:ext>
            </a:extLst>
          </p:cNvPr>
          <p:cNvSpPr/>
          <p:nvPr/>
        </p:nvSpPr>
        <p:spPr>
          <a:xfrm>
            <a:off x="15013922" y="1370929"/>
            <a:ext cx="214931" cy="214931"/>
          </a:xfrm>
          <a:prstGeom prst="plus">
            <a:avLst>
              <a:gd name="adj" fmla="val 47677"/>
            </a:avLst>
          </a:prstGeom>
          <a:solidFill>
            <a:srgbClr val="64C7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91" name="Image 90" descr="Une image contenant texte&#10;&#10;Description générée automatiquement">
            <a:extLst>
              <a:ext uri="{FF2B5EF4-FFF2-40B4-BE49-F238E27FC236}">
                <a16:creationId xmlns:a16="http://schemas.microsoft.com/office/drawing/2014/main" id="{70D1CBEB-1FAD-39BD-DAA9-6F3455706F0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1905" t="47211" r="8184" b="39944"/>
          <a:stretch/>
        </p:blipFill>
        <p:spPr>
          <a:xfrm>
            <a:off x="241610" y="9062630"/>
            <a:ext cx="8975900" cy="927642"/>
          </a:xfrm>
          <a:prstGeom prst="rect">
            <a:avLst/>
          </a:prstGeom>
        </p:spPr>
      </p:pic>
    </p:spTree>
    <p:extLst>
      <p:ext uri="{BB962C8B-B14F-4D97-AF65-F5344CB8AC3E}">
        <p14:creationId xmlns:p14="http://schemas.microsoft.com/office/powerpoint/2010/main" val="23268419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userDrawn="1">
  <p:cSld name="2_Two Content">
    <p:spTree>
      <p:nvGrpSpPr>
        <p:cNvPr id="1" name=""/>
        <p:cNvGrpSpPr/>
        <p:nvPr/>
      </p:nvGrpSpPr>
      <p:grpSpPr>
        <a:xfrm>
          <a:off x="0" y="0"/>
          <a:ext cx="0" cy="0"/>
          <a:chOff x="0" y="0"/>
          <a:chExt cx="0" cy="0"/>
        </a:xfrm>
      </p:grpSpPr>
      <p:sp>
        <p:nvSpPr>
          <p:cNvPr id="19" name="Slide Number Placeholder 5"/>
          <p:cNvSpPr>
            <a:spLocks noGrp="1"/>
          </p:cNvSpPr>
          <p:nvPr>
            <p:ph type="sldNum" sz="quarter" idx="12"/>
          </p:nvPr>
        </p:nvSpPr>
        <p:spPr>
          <a:xfrm>
            <a:off x="16569649" y="9489212"/>
            <a:ext cx="1146326" cy="376245"/>
          </a:xfrm>
        </p:spPr>
        <p:txBody>
          <a:bodyPr/>
          <a:lstStyle>
            <a:lvl1pPr>
              <a:defRPr sz="1800">
                <a:solidFill>
                  <a:schemeClr val="bg1">
                    <a:lumMod val="85000"/>
                  </a:schemeClr>
                </a:solidFill>
              </a:defRPr>
            </a:lvl1pPr>
          </a:lstStyle>
          <a:p>
            <a:fld id="{6D22F896-40B5-4ADD-8801-0D06FADFA095}" type="slidenum">
              <a:rPr lang="en-US" smtClean="0"/>
              <a:pPr/>
              <a:t>‹#›</a:t>
            </a:fld>
            <a:endParaRPr lang="en-US"/>
          </a:p>
        </p:txBody>
      </p:sp>
      <p:sp>
        <p:nvSpPr>
          <p:cNvPr id="4" name="Rectangle 3">
            <a:extLst>
              <a:ext uri="{FF2B5EF4-FFF2-40B4-BE49-F238E27FC236}">
                <a16:creationId xmlns:a16="http://schemas.microsoft.com/office/drawing/2014/main" id="{444B63A6-1909-FC44-976D-EC392E5E83C8}"/>
              </a:ext>
            </a:extLst>
          </p:cNvPr>
          <p:cNvSpPr/>
          <p:nvPr userDrawn="1"/>
        </p:nvSpPr>
        <p:spPr>
          <a:xfrm>
            <a:off x="1" y="2"/>
            <a:ext cx="18290216" cy="10287000"/>
          </a:xfrm>
          <a:prstGeom prst="rect">
            <a:avLst/>
          </a:prstGeom>
          <a:solidFill>
            <a:schemeClr val="accent1">
              <a:lumMod val="20000"/>
              <a:lumOff val="80000"/>
              <a:alpha val="82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700">
              <a:solidFill>
                <a:schemeClr val="tx1"/>
              </a:solidFill>
            </a:endParaRPr>
          </a:p>
        </p:txBody>
      </p:sp>
      <p:sp>
        <p:nvSpPr>
          <p:cNvPr id="5" name="Title 1">
            <a:extLst>
              <a:ext uri="{FF2B5EF4-FFF2-40B4-BE49-F238E27FC236}">
                <a16:creationId xmlns:a16="http://schemas.microsoft.com/office/drawing/2014/main" id="{323BA42E-D98A-4241-878B-090C45203B31}"/>
              </a:ext>
            </a:extLst>
          </p:cNvPr>
          <p:cNvSpPr>
            <a:spLocks noGrp="1"/>
          </p:cNvSpPr>
          <p:nvPr>
            <p:ph type="title" hasCustomPrompt="1"/>
          </p:nvPr>
        </p:nvSpPr>
        <p:spPr>
          <a:xfrm>
            <a:off x="739728" y="571502"/>
            <a:ext cx="15546675" cy="1141700"/>
          </a:xfrm>
          <a:noFill/>
          <a:ln>
            <a:noFill/>
          </a:ln>
        </p:spPr>
        <p:txBody>
          <a:bodyPr>
            <a:noAutofit/>
          </a:bodyPr>
          <a:lstStyle>
            <a:lvl1pPr algn="l">
              <a:lnSpc>
                <a:spcPts val="4830"/>
              </a:lnSpc>
              <a:defRPr sz="4950" b="1" i="0" cap="none" spc="-75" baseline="0">
                <a:solidFill>
                  <a:srgbClr val="9E1F63"/>
                </a:solidFill>
                <a:latin typeface="Calibri" panose="020F0502020204030204" pitchFamily="34" charset="0"/>
                <a:ea typeface="Calibri" panose="020F0502020204030204" pitchFamily="34" charset="0"/>
                <a:cs typeface="Calibri" panose="020F0502020204030204" pitchFamily="34" charset="0"/>
              </a:defRPr>
            </a:lvl1pPr>
          </a:lstStyle>
          <a:p>
            <a:r>
              <a:rPr lang="en-US"/>
              <a:t>Click to edit master title style</a:t>
            </a:r>
          </a:p>
        </p:txBody>
      </p:sp>
    </p:spTree>
    <p:extLst>
      <p:ext uri="{BB962C8B-B14F-4D97-AF65-F5344CB8AC3E}">
        <p14:creationId xmlns:p14="http://schemas.microsoft.com/office/powerpoint/2010/main" val="19214973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fld id="{3E7A6DDC-0A1C-4CDA-8F53-F19AC0D86085}" type="datetimeFigureOut">
              <a:rPr lang="en-US" smtClean="0"/>
              <a:t>7/21/2022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A81CF9-9C2D-4E2A-8291-27CB0A234FE5}" type="slidenum">
              <a:rPr lang="en-US" smtClean="0"/>
              <a:t>‹#›</a:t>
            </a:fld>
            <a:endParaRPr lang="en-US"/>
          </a:p>
        </p:txBody>
      </p:sp>
    </p:spTree>
    <p:extLst>
      <p:ext uri="{BB962C8B-B14F-4D97-AF65-F5344CB8AC3E}">
        <p14:creationId xmlns:p14="http://schemas.microsoft.com/office/powerpoint/2010/main" val="8605721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E7A6DDC-0A1C-4CDA-8F53-F19AC0D86085}" type="datetimeFigureOut">
              <a:rPr lang="en-US" smtClean="0"/>
              <a:t>7/21/2022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A81CF9-9C2D-4E2A-8291-27CB0A234FE5}" type="slidenum">
              <a:rPr lang="en-US" smtClean="0"/>
              <a:t>‹#›</a:t>
            </a:fld>
            <a:endParaRPr lang="en-US"/>
          </a:p>
        </p:txBody>
      </p:sp>
    </p:spTree>
    <p:extLst>
      <p:ext uri="{BB962C8B-B14F-4D97-AF65-F5344CB8AC3E}">
        <p14:creationId xmlns:p14="http://schemas.microsoft.com/office/powerpoint/2010/main" val="25501226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59BAC25-BE89-4EBA-84DA-AF58A5ECCB00}"/>
              </a:ext>
            </a:extLst>
          </p:cNvPr>
          <p:cNvSpPr>
            <a:spLocks noGrp="1"/>
          </p:cNvSpPr>
          <p:nvPr>
            <p:ph type="dt" sz="half" idx="10"/>
          </p:nvPr>
        </p:nvSpPr>
        <p:spPr/>
        <p:txBody>
          <a:bodyPr/>
          <a:lstStyle/>
          <a:p>
            <a:fld id="{7DD6D67C-0F98-424B-B244-1CCC75203E5A}" type="datetimeFigureOut">
              <a:rPr lang="en-US" smtClean="0"/>
              <a:t>7/21/2022</a:t>
            </a:fld>
            <a:endParaRPr lang="en-US"/>
          </a:p>
        </p:txBody>
      </p:sp>
      <p:sp>
        <p:nvSpPr>
          <p:cNvPr id="3" name="Footer Placeholder 2">
            <a:extLst>
              <a:ext uri="{FF2B5EF4-FFF2-40B4-BE49-F238E27FC236}">
                <a16:creationId xmlns:a16="http://schemas.microsoft.com/office/drawing/2014/main" id="{095D4B74-688D-4635-9C71-BF1414410EC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A00CF68-E51E-40BC-9D2F-DE21ABD76DDF}"/>
              </a:ext>
            </a:extLst>
          </p:cNvPr>
          <p:cNvSpPr>
            <a:spLocks noGrp="1"/>
          </p:cNvSpPr>
          <p:nvPr>
            <p:ph type="sldNum" sz="quarter" idx="12"/>
          </p:nvPr>
        </p:nvSpPr>
        <p:spPr/>
        <p:txBody>
          <a:bodyPr/>
          <a:lstStyle/>
          <a:p>
            <a:fld id="{778B201C-5A4B-4E6E-AB18-F8F244A0758C}" type="slidenum">
              <a:rPr lang="en-US" smtClean="0"/>
              <a:t>‹#›</a:t>
            </a:fld>
            <a:endParaRPr lang="en-US"/>
          </a:p>
        </p:txBody>
      </p:sp>
    </p:spTree>
    <p:extLst>
      <p:ext uri="{BB962C8B-B14F-4D97-AF65-F5344CB8AC3E}">
        <p14:creationId xmlns:p14="http://schemas.microsoft.com/office/powerpoint/2010/main" val="42906132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50FD4-C6D1-434E-B037-110C38045E97}"/>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AADB3BC8-7784-4326-A95B-B4F2573ADE8D}"/>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60C8FD73-6245-461E-A2AC-232388AC13EE}"/>
              </a:ext>
            </a:extLst>
          </p:cNvPr>
          <p:cNvSpPr>
            <a:spLocks noGrp="1"/>
          </p:cNvSpPr>
          <p:nvPr>
            <p:ph type="dt" sz="half" idx="10"/>
          </p:nvPr>
        </p:nvSpPr>
        <p:spPr/>
        <p:txBody>
          <a:bodyPr/>
          <a:lstStyle/>
          <a:p>
            <a:fld id="{7DD6D67C-0F98-424B-B244-1CCC75203E5A}" type="datetimeFigureOut">
              <a:rPr lang="en-US" smtClean="0"/>
              <a:t>7/21/2022</a:t>
            </a:fld>
            <a:endParaRPr lang="en-US"/>
          </a:p>
        </p:txBody>
      </p:sp>
      <p:sp>
        <p:nvSpPr>
          <p:cNvPr id="5" name="Footer Placeholder 4">
            <a:extLst>
              <a:ext uri="{FF2B5EF4-FFF2-40B4-BE49-F238E27FC236}">
                <a16:creationId xmlns:a16="http://schemas.microsoft.com/office/drawing/2014/main" id="{E9A622D5-B5B5-4DB1-8067-89D7270381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FF8889-3C44-4684-BD72-74EEE28020AC}"/>
              </a:ext>
            </a:extLst>
          </p:cNvPr>
          <p:cNvSpPr>
            <a:spLocks noGrp="1"/>
          </p:cNvSpPr>
          <p:nvPr>
            <p:ph type="sldNum" sz="quarter" idx="12"/>
          </p:nvPr>
        </p:nvSpPr>
        <p:spPr/>
        <p:txBody>
          <a:bodyPr/>
          <a:lstStyle/>
          <a:p>
            <a:fld id="{778B201C-5A4B-4E6E-AB18-F8F244A0758C}" type="slidenum">
              <a:rPr lang="en-US" smtClean="0"/>
              <a:t>‹#›</a:t>
            </a:fld>
            <a:endParaRPr lang="en-US"/>
          </a:p>
        </p:txBody>
      </p:sp>
    </p:spTree>
    <p:extLst>
      <p:ext uri="{BB962C8B-B14F-4D97-AF65-F5344CB8AC3E}">
        <p14:creationId xmlns:p14="http://schemas.microsoft.com/office/powerpoint/2010/main" val="14443874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lide 3">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F5196DB-ADD8-8377-22BF-115D9D266F21}"/>
              </a:ext>
            </a:extLst>
          </p:cNvPr>
          <p:cNvSpPr>
            <a:spLocks noGrp="1"/>
          </p:cNvSpPr>
          <p:nvPr>
            <p:ph type="title"/>
          </p:nvPr>
        </p:nvSpPr>
        <p:spPr>
          <a:xfrm>
            <a:off x="4571998" y="547689"/>
            <a:ext cx="12858749" cy="709612"/>
          </a:xfrm>
          <a:prstGeom prst="rect">
            <a:avLst/>
          </a:prstGeom>
        </p:spPr>
        <p:txBody>
          <a:bodyPr/>
          <a:lstStyle>
            <a:lvl1pPr>
              <a:defRPr sz="3600" b="1" i="0">
                <a:latin typeface="Poppins ExtraBold" pitchFamily="2" charset="77"/>
                <a:cs typeface="Poppins ExtraBold" pitchFamily="2" charset="77"/>
              </a:defRPr>
            </a:lvl1pPr>
          </a:lstStyle>
          <a:p>
            <a:r>
              <a:rPr lang="fr-FR"/>
              <a:t>Modifiez le style du titre</a:t>
            </a:r>
          </a:p>
        </p:txBody>
      </p:sp>
      <p:sp>
        <p:nvSpPr>
          <p:cNvPr id="3" name="Espace réservé du contenu 2">
            <a:extLst>
              <a:ext uri="{FF2B5EF4-FFF2-40B4-BE49-F238E27FC236}">
                <a16:creationId xmlns:a16="http://schemas.microsoft.com/office/drawing/2014/main" id="{2BF57EDF-BD9B-6D87-79CC-648270B25440}"/>
              </a:ext>
            </a:extLst>
          </p:cNvPr>
          <p:cNvSpPr>
            <a:spLocks noGrp="1"/>
          </p:cNvSpPr>
          <p:nvPr>
            <p:ph idx="1"/>
          </p:nvPr>
        </p:nvSpPr>
        <p:spPr>
          <a:xfrm>
            <a:off x="4571999" y="1487269"/>
            <a:ext cx="12858750" cy="1033929"/>
          </a:xfrm>
          <a:prstGeom prst="rect">
            <a:avLst/>
          </a:prstGeom>
        </p:spPr>
        <p:txBody>
          <a:bodyPr/>
          <a:lstStyle>
            <a:lvl1pPr algn="ctr">
              <a:defRPr sz="3200" b="0" i="0">
                <a:latin typeface="Poppins Light" pitchFamily="2" charset="77"/>
                <a:cs typeface="Poppins Light" pitchFamily="2" charset="77"/>
              </a:defRPr>
            </a:lvl1pPr>
            <a:lvl2pPr algn="ctr">
              <a:defRPr sz="3200" b="0" i="0">
                <a:latin typeface="Poppins Light" pitchFamily="2" charset="77"/>
                <a:cs typeface="Poppins Light" pitchFamily="2" charset="77"/>
              </a:defRPr>
            </a:lvl2pPr>
            <a:lvl3pPr algn="ctr">
              <a:defRPr sz="3200" b="0" i="0">
                <a:latin typeface="Poppins Light" pitchFamily="2" charset="77"/>
                <a:cs typeface="Poppins Light" pitchFamily="2" charset="77"/>
              </a:defRPr>
            </a:lvl3pPr>
            <a:lvl4pPr algn="ctr">
              <a:defRPr sz="3200" b="0" i="0">
                <a:latin typeface="Poppins Light" pitchFamily="2" charset="77"/>
                <a:cs typeface="Poppins Light" pitchFamily="2" charset="77"/>
              </a:defRPr>
            </a:lvl4pPr>
            <a:lvl5pPr algn="ctr">
              <a:defRPr sz="3200" b="0" i="0">
                <a:latin typeface="Poppins Light" pitchFamily="2" charset="77"/>
                <a:cs typeface="Poppins Light" pitchFamily="2" charset="77"/>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grpSp>
        <p:nvGrpSpPr>
          <p:cNvPr id="7" name="Group 2">
            <a:extLst>
              <a:ext uri="{FF2B5EF4-FFF2-40B4-BE49-F238E27FC236}">
                <a16:creationId xmlns:a16="http://schemas.microsoft.com/office/drawing/2014/main" id="{84DF5FD3-368A-EF89-8149-3F8DC30E8ED5}"/>
              </a:ext>
            </a:extLst>
          </p:cNvPr>
          <p:cNvGrpSpPr>
            <a:grpSpLocks noChangeAspect="1"/>
          </p:cNvGrpSpPr>
          <p:nvPr userDrawn="1"/>
        </p:nvGrpSpPr>
        <p:grpSpPr>
          <a:xfrm>
            <a:off x="55240" y="5904713"/>
            <a:ext cx="2268053" cy="1964031"/>
            <a:chOff x="0" y="0"/>
            <a:chExt cx="4282440" cy="3708400"/>
          </a:xfrm>
        </p:grpSpPr>
        <p:sp>
          <p:nvSpPr>
            <p:cNvPr id="8" name="Freeform 3">
              <a:extLst>
                <a:ext uri="{FF2B5EF4-FFF2-40B4-BE49-F238E27FC236}">
                  <a16:creationId xmlns:a16="http://schemas.microsoft.com/office/drawing/2014/main" id="{207A5AE6-C703-B397-653C-DE3EF72325A6}"/>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9" name="Group 4">
            <a:extLst>
              <a:ext uri="{FF2B5EF4-FFF2-40B4-BE49-F238E27FC236}">
                <a16:creationId xmlns:a16="http://schemas.microsoft.com/office/drawing/2014/main" id="{A853F251-BFD7-6E3B-4AC4-69C2BAE5066C}"/>
              </a:ext>
            </a:extLst>
          </p:cNvPr>
          <p:cNvGrpSpPr>
            <a:grpSpLocks noChangeAspect="1"/>
          </p:cNvGrpSpPr>
          <p:nvPr userDrawn="1"/>
        </p:nvGrpSpPr>
        <p:grpSpPr>
          <a:xfrm>
            <a:off x="1943616" y="4851713"/>
            <a:ext cx="2268053" cy="1964031"/>
            <a:chOff x="0" y="0"/>
            <a:chExt cx="4282440" cy="3708400"/>
          </a:xfrm>
        </p:grpSpPr>
        <p:sp>
          <p:nvSpPr>
            <p:cNvPr id="10" name="Freeform 5">
              <a:extLst>
                <a:ext uri="{FF2B5EF4-FFF2-40B4-BE49-F238E27FC236}">
                  <a16:creationId xmlns:a16="http://schemas.microsoft.com/office/drawing/2014/main" id="{FB8B3F4F-C0F7-35DA-FF67-8BA5C47ABA23}"/>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1" name="Group 6">
            <a:extLst>
              <a:ext uri="{FF2B5EF4-FFF2-40B4-BE49-F238E27FC236}">
                <a16:creationId xmlns:a16="http://schemas.microsoft.com/office/drawing/2014/main" id="{86531AB7-3B7A-B165-5F15-DB9550187643}"/>
              </a:ext>
            </a:extLst>
          </p:cNvPr>
          <p:cNvGrpSpPr>
            <a:grpSpLocks noChangeAspect="1"/>
          </p:cNvGrpSpPr>
          <p:nvPr userDrawn="1"/>
        </p:nvGrpSpPr>
        <p:grpSpPr>
          <a:xfrm>
            <a:off x="1943616" y="7033054"/>
            <a:ext cx="2268053" cy="1964031"/>
            <a:chOff x="0" y="0"/>
            <a:chExt cx="4282440" cy="3708400"/>
          </a:xfrm>
        </p:grpSpPr>
        <p:sp>
          <p:nvSpPr>
            <p:cNvPr id="12" name="Freeform 7">
              <a:extLst>
                <a:ext uri="{FF2B5EF4-FFF2-40B4-BE49-F238E27FC236}">
                  <a16:creationId xmlns:a16="http://schemas.microsoft.com/office/drawing/2014/main" id="{D7F4A836-03D3-0478-993C-89ABCD789556}"/>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3" name="Group 8">
            <a:extLst>
              <a:ext uri="{FF2B5EF4-FFF2-40B4-BE49-F238E27FC236}">
                <a16:creationId xmlns:a16="http://schemas.microsoft.com/office/drawing/2014/main" id="{56C60DFD-8387-7A95-BB2D-514C050483D0}"/>
              </a:ext>
            </a:extLst>
          </p:cNvPr>
          <p:cNvGrpSpPr>
            <a:grpSpLocks noChangeAspect="1"/>
          </p:cNvGrpSpPr>
          <p:nvPr userDrawn="1"/>
        </p:nvGrpSpPr>
        <p:grpSpPr>
          <a:xfrm>
            <a:off x="0" y="8054252"/>
            <a:ext cx="2268053" cy="1964031"/>
            <a:chOff x="0" y="0"/>
            <a:chExt cx="4282440" cy="3708400"/>
          </a:xfrm>
        </p:grpSpPr>
        <p:sp>
          <p:nvSpPr>
            <p:cNvPr id="14" name="Freeform 9">
              <a:extLst>
                <a:ext uri="{FF2B5EF4-FFF2-40B4-BE49-F238E27FC236}">
                  <a16:creationId xmlns:a16="http://schemas.microsoft.com/office/drawing/2014/main" id="{C5983990-1CB7-7E54-7DA1-6FDE8AB0D929}"/>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5" name="Group 10">
            <a:extLst>
              <a:ext uri="{FF2B5EF4-FFF2-40B4-BE49-F238E27FC236}">
                <a16:creationId xmlns:a16="http://schemas.microsoft.com/office/drawing/2014/main" id="{8BE35399-D3C5-0957-DBA2-9D71AE382BE6}"/>
              </a:ext>
            </a:extLst>
          </p:cNvPr>
          <p:cNvGrpSpPr>
            <a:grpSpLocks noChangeAspect="1"/>
          </p:cNvGrpSpPr>
          <p:nvPr userDrawn="1"/>
        </p:nvGrpSpPr>
        <p:grpSpPr>
          <a:xfrm>
            <a:off x="110480" y="1610167"/>
            <a:ext cx="2268053" cy="1964031"/>
            <a:chOff x="0" y="0"/>
            <a:chExt cx="4282440" cy="3708400"/>
          </a:xfrm>
        </p:grpSpPr>
        <p:sp>
          <p:nvSpPr>
            <p:cNvPr id="16" name="Freeform 11">
              <a:extLst>
                <a:ext uri="{FF2B5EF4-FFF2-40B4-BE49-F238E27FC236}">
                  <a16:creationId xmlns:a16="http://schemas.microsoft.com/office/drawing/2014/main" id="{4DFA1151-F81E-CAB0-3902-18EBA90CB0E1}"/>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6" cstate="screen">
                <a:extLst>
                  <a:ext uri="{28A0092B-C50C-407E-A947-70E740481C1C}">
                    <a14:useLocalDpi xmlns:a14="http://schemas.microsoft.com/office/drawing/2010/main"/>
                  </a:ext>
                </a:extLst>
              </a:blip>
              <a:stretch>
                <a:fillRect/>
              </a:stretch>
            </a:blipFill>
          </p:spPr>
        </p:sp>
      </p:grpSp>
      <p:grpSp>
        <p:nvGrpSpPr>
          <p:cNvPr id="17" name="Group 12">
            <a:extLst>
              <a:ext uri="{FF2B5EF4-FFF2-40B4-BE49-F238E27FC236}">
                <a16:creationId xmlns:a16="http://schemas.microsoft.com/office/drawing/2014/main" id="{8B5B18D7-A00B-0944-F9C9-165806E8EB29}"/>
              </a:ext>
            </a:extLst>
          </p:cNvPr>
          <p:cNvGrpSpPr>
            <a:grpSpLocks noChangeAspect="1"/>
          </p:cNvGrpSpPr>
          <p:nvPr userDrawn="1"/>
        </p:nvGrpSpPr>
        <p:grpSpPr>
          <a:xfrm>
            <a:off x="1998856" y="557167"/>
            <a:ext cx="2268053" cy="1964031"/>
            <a:chOff x="0" y="0"/>
            <a:chExt cx="4282440" cy="3708400"/>
          </a:xfrm>
        </p:grpSpPr>
        <p:sp>
          <p:nvSpPr>
            <p:cNvPr id="18" name="Freeform 13">
              <a:extLst>
                <a:ext uri="{FF2B5EF4-FFF2-40B4-BE49-F238E27FC236}">
                  <a16:creationId xmlns:a16="http://schemas.microsoft.com/office/drawing/2014/main" id="{EF864D30-926B-0E3B-2003-863ED869D3A9}"/>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7" cstate="screen">
                <a:extLst>
                  <a:ext uri="{28A0092B-C50C-407E-A947-70E740481C1C}">
                    <a14:useLocalDpi xmlns:a14="http://schemas.microsoft.com/office/drawing/2010/main"/>
                  </a:ext>
                </a:extLst>
              </a:blip>
              <a:stretch>
                <a:fillRect/>
              </a:stretch>
            </a:blipFill>
          </p:spPr>
        </p:sp>
      </p:grpSp>
      <p:grpSp>
        <p:nvGrpSpPr>
          <p:cNvPr id="19" name="Group 14">
            <a:extLst>
              <a:ext uri="{FF2B5EF4-FFF2-40B4-BE49-F238E27FC236}">
                <a16:creationId xmlns:a16="http://schemas.microsoft.com/office/drawing/2014/main" id="{BD6A3244-85C0-F294-C04B-C36353346B57}"/>
              </a:ext>
            </a:extLst>
          </p:cNvPr>
          <p:cNvGrpSpPr>
            <a:grpSpLocks noChangeAspect="1"/>
          </p:cNvGrpSpPr>
          <p:nvPr userDrawn="1"/>
        </p:nvGrpSpPr>
        <p:grpSpPr>
          <a:xfrm>
            <a:off x="1998856" y="2738509"/>
            <a:ext cx="2268053" cy="1964031"/>
            <a:chOff x="0" y="0"/>
            <a:chExt cx="4282440" cy="3708400"/>
          </a:xfrm>
        </p:grpSpPr>
        <p:sp>
          <p:nvSpPr>
            <p:cNvPr id="20" name="Freeform 15">
              <a:extLst>
                <a:ext uri="{FF2B5EF4-FFF2-40B4-BE49-F238E27FC236}">
                  <a16:creationId xmlns:a16="http://schemas.microsoft.com/office/drawing/2014/main" id="{E878B086-DB5D-19E7-CB18-9843868B3EA0}"/>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8" cstate="screen">
                <a:extLst>
                  <a:ext uri="{28A0092B-C50C-407E-A947-70E740481C1C}">
                    <a14:useLocalDpi xmlns:a14="http://schemas.microsoft.com/office/drawing/2010/main"/>
                  </a:ext>
                </a:extLst>
              </a:blip>
              <a:stretch>
                <a:fillRect/>
              </a:stretch>
            </a:blipFill>
          </p:spPr>
        </p:sp>
      </p:grpSp>
      <p:grpSp>
        <p:nvGrpSpPr>
          <p:cNvPr id="21" name="Group 16">
            <a:extLst>
              <a:ext uri="{FF2B5EF4-FFF2-40B4-BE49-F238E27FC236}">
                <a16:creationId xmlns:a16="http://schemas.microsoft.com/office/drawing/2014/main" id="{E2A16322-2149-E9DA-81B4-808B647A7AEA}"/>
              </a:ext>
            </a:extLst>
          </p:cNvPr>
          <p:cNvGrpSpPr>
            <a:grpSpLocks noChangeAspect="1"/>
          </p:cNvGrpSpPr>
          <p:nvPr userDrawn="1"/>
        </p:nvGrpSpPr>
        <p:grpSpPr>
          <a:xfrm>
            <a:off x="55240" y="3759706"/>
            <a:ext cx="2268053" cy="1964031"/>
            <a:chOff x="0" y="0"/>
            <a:chExt cx="4282440" cy="3708400"/>
          </a:xfrm>
        </p:grpSpPr>
        <p:sp>
          <p:nvSpPr>
            <p:cNvPr id="22" name="Freeform 17">
              <a:extLst>
                <a:ext uri="{FF2B5EF4-FFF2-40B4-BE49-F238E27FC236}">
                  <a16:creationId xmlns:a16="http://schemas.microsoft.com/office/drawing/2014/main" id="{9BD49836-0F4A-6269-46A6-F0152C83FDFC}"/>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9" cstate="screen">
                <a:extLst>
                  <a:ext uri="{28A0092B-C50C-407E-A947-70E740481C1C}">
                    <a14:useLocalDpi xmlns:a14="http://schemas.microsoft.com/office/drawing/2010/main"/>
                  </a:ext>
                </a:extLst>
              </a:blip>
              <a:stretch>
                <a:fillRect/>
              </a:stretch>
            </a:blipFill>
          </p:spPr>
        </p:sp>
      </p:grpSp>
      <p:grpSp>
        <p:nvGrpSpPr>
          <p:cNvPr id="23" name="Group 18">
            <a:extLst>
              <a:ext uri="{FF2B5EF4-FFF2-40B4-BE49-F238E27FC236}">
                <a16:creationId xmlns:a16="http://schemas.microsoft.com/office/drawing/2014/main" id="{B1E73EFC-1911-CEF6-92E0-D7AE6CBCA65F}"/>
              </a:ext>
            </a:extLst>
          </p:cNvPr>
          <p:cNvGrpSpPr>
            <a:grpSpLocks noChangeAspect="1"/>
          </p:cNvGrpSpPr>
          <p:nvPr userDrawn="1"/>
        </p:nvGrpSpPr>
        <p:grpSpPr>
          <a:xfrm>
            <a:off x="217458" y="-572939"/>
            <a:ext cx="2268053" cy="1964031"/>
            <a:chOff x="0" y="0"/>
            <a:chExt cx="4282440" cy="3708400"/>
          </a:xfrm>
        </p:grpSpPr>
        <p:sp>
          <p:nvSpPr>
            <p:cNvPr id="24" name="Freeform 19">
              <a:extLst>
                <a:ext uri="{FF2B5EF4-FFF2-40B4-BE49-F238E27FC236}">
                  <a16:creationId xmlns:a16="http://schemas.microsoft.com/office/drawing/2014/main" id="{B87AC40F-7DA0-FBCF-F119-B7163596449C}"/>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0" cstate="screen">
                <a:extLst>
                  <a:ext uri="{28A0092B-C50C-407E-A947-70E740481C1C}">
                    <a14:useLocalDpi xmlns:a14="http://schemas.microsoft.com/office/drawing/2010/main"/>
                  </a:ext>
                </a:extLst>
              </a:blip>
              <a:stretch>
                <a:fillRect/>
              </a:stretch>
            </a:blipFill>
          </p:spPr>
        </p:sp>
      </p:grpSp>
      <p:grpSp>
        <p:nvGrpSpPr>
          <p:cNvPr id="25" name="Group 20">
            <a:extLst>
              <a:ext uri="{FF2B5EF4-FFF2-40B4-BE49-F238E27FC236}">
                <a16:creationId xmlns:a16="http://schemas.microsoft.com/office/drawing/2014/main" id="{92A04046-EACC-E004-CD32-CF15D5846798}"/>
              </a:ext>
            </a:extLst>
          </p:cNvPr>
          <p:cNvGrpSpPr>
            <a:grpSpLocks noChangeAspect="1"/>
          </p:cNvGrpSpPr>
          <p:nvPr userDrawn="1"/>
        </p:nvGrpSpPr>
        <p:grpSpPr>
          <a:xfrm>
            <a:off x="1943616" y="9216161"/>
            <a:ext cx="2268053" cy="1964031"/>
            <a:chOff x="0" y="0"/>
            <a:chExt cx="4282440" cy="3708400"/>
          </a:xfrm>
        </p:grpSpPr>
        <p:sp>
          <p:nvSpPr>
            <p:cNvPr id="26" name="Freeform 21">
              <a:extLst>
                <a:ext uri="{FF2B5EF4-FFF2-40B4-BE49-F238E27FC236}">
                  <a16:creationId xmlns:a16="http://schemas.microsoft.com/office/drawing/2014/main" id="{453A13B7-85A7-BA73-9A6D-2D80ABDB2D5D}"/>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1" cstate="screen">
                <a:extLst>
                  <a:ext uri="{28A0092B-C50C-407E-A947-70E740481C1C}">
                    <a14:useLocalDpi xmlns:a14="http://schemas.microsoft.com/office/drawing/2010/main"/>
                  </a:ext>
                </a:extLst>
              </a:blip>
              <a:stretch>
                <a:fillRect/>
              </a:stretch>
            </a:blipFill>
          </p:spPr>
        </p:sp>
      </p:grpSp>
      <p:sp>
        <p:nvSpPr>
          <p:cNvPr id="28" name="Espace réservé du texte 27">
            <a:extLst>
              <a:ext uri="{FF2B5EF4-FFF2-40B4-BE49-F238E27FC236}">
                <a16:creationId xmlns:a16="http://schemas.microsoft.com/office/drawing/2014/main" id="{BBD52D01-002C-DDB3-BF8F-7E1679FAFE85}"/>
              </a:ext>
            </a:extLst>
          </p:cNvPr>
          <p:cNvSpPr>
            <a:spLocks noGrp="1"/>
          </p:cNvSpPr>
          <p:nvPr>
            <p:ph type="body" sz="quarter" idx="10"/>
          </p:nvPr>
        </p:nvSpPr>
        <p:spPr>
          <a:xfrm>
            <a:off x="4571998" y="3133800"/>
            <a:ext cx="12858751" cy="2725738"/>
          </a:xfrm>
          <a:prstGeom prst="rect">
            <a:avLst/>
          </a:prstGeom>
        </p:spPr>
        <p:txBody>
          <a:bodyPr/>
          <a:lstStyle>
            <a:lvl1pPr>
              <a:defRPr sz="3200" b="1" i="0">
                <a:latin typeface="Poppins" pitchFamily="2" charset="77"/>
                <a:cs typeface="Poppins" pitchFamily="2" charset="77"/>
              </a:defRPr>
            </a:lvl1pPr>
            <a:lvl2pPr>
              <a:defRPr sz="3200" b="0" i="0">
                <a:latin typeface="Poppins Light" pitchFamily="2" charset="77"/>
                <a:cs typeface="Poppins Light" pitchFamily="2" charset="77"/>
              </a:defRPr>
            </a:lvl2pPr>
            <a:lvl3pPr>
              <a:defRPr sz="3200" b="0" i="0">
                <a:latin typeface="Poppins Light" pitchFamily="2" charset="77"/>
                <a:cs typeface="Poppins Light" pitchFamily="2" charset="77"/>
              </a:defRPr>
            </a:lvl3pPr>
            <a:lvl4pPr>
              <a:defRPr sz="3200" b="0" i="0">
                <a:latin typeface="Poppins Light" pitchFamily="2" charset="77"/>
                <a:cs typeface="Poppins Light" pitchFamily="2" charset="77"/>
              </a:defRPr>
            </a:lvl4pPr>
            <a:lvl5pPr>
              <a:defRPr sz="3200" b="0" i="0">
                <a:latin typeface="Poppins Light" pitchFamily="2" charset="77"/>
                <a:cs typeface="Poppins Light" pitchFamily="2" charset="77"/>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29">
            <a:extLst>
              <a:ext uri="{FF2B5EF4-FFF2-40B4-BE49-F238E27FC236}">
                <a16:creationId xmlns:a16="http://schemas.microsoft.com/office/drawing/2014/main" id="{2BE23FD0-3B31-7AAB-B75F-EA6CE1761D7E}"/>
              </a:ext>
            </a:extLst>
          </p:cNvPr>
          <p:cNvSpPr>
            <a:spLocks noGrp="1"/>
          </p:cNvSpPr>
          <p:nvPr>
            <p:ph type="body" sz="quarter" idx="11"/>
          </p:nvPr>
        </p:nvSpPr>
        <p:spPr>
          <a:xfrm>
            <a:off x="4572000" y="6286500"/>
            <a:ext cx="6229350" cy="3581400"/>
          </a:xfrm>
          <a:prstGeom prst="rect">
            <a:avLst/>
          </a:prstGeom>
        </p:spPr>
        <p:txBody>
          <a:bodyPr/>
          <a:lstStyle>
            <a:lvl1pPr>
              <a:defRPr sz="2000" b="1" i="0">
                <a:latin typeface="Poppins" pitchFamily="2" charset="77"/>
                <a:cs typeface="Poppins" pitchFamily="2" charset="77"/>
              </a:defRPr>
            </a:lvl1pPr>
            <a:lvl2pPr>
              <a:defRPr sz="2000" b="0" i="0">
                <a:latin typeface="Poppins Light" pitchFamily="2" charset="77"/>
                <a:cs typeface="Poppins Light" pitchFamily="2" charset="77"/>
              </a:defRPr>
            </a:lvl2pPr>
            <a:lvl3pPr>
              <a:defRPr sz="2000" b="0" i="0">
                <a:latin typeface="Poppins Light" pitchFamily="2" charset="77"/>
                <a:cs typeface="Poppins Light" pitchFamily="2" charset="77"/>
              </a:defRPr>
            </a:lvl3pPr>
            <a:lvl4pPr>
              <a:defRPr sz="2000" b="0" i="0">
                <a:latin typeface="Poppins Light" pitchFamily="2" charset="77"/>
                <a:cs typeface="Poppins Light" pitchFamily="2" charset="77"/>
              </a:defRPr>
            </a:lvl4pPr>
            <a:lvl5pPr>
              <a:defRPr sz="2000" b="0" i="0">
                <a:latin typeface="Poppins Light" pitchFamily="2" charset="77"/>
                <a:cs typeface="Poppins Light" pitchFamily="2" charset="77"/>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1">
            <a:extLst>
              <a:ext uri="{FF2B5EF4-FFF2-40B4-BE49-F238E27FC236}">
                <a16:creationId xmlns:a16="http://schemas.microsoft.com/office/drawing/2014/main" id="{E19EA179-BA4B-82E5-CEFA-53B658CD84A9}"/>
              </a:ext>
            </a:extLst>
          </p:cNvPr>
          <p:cNvSpPr>
            <a:spLocks noGrp="1"/>
          </p:cNvSpPr>
          <p:nvPr>
            <p:ph type="body" sz="quarter" idx="12"/>
          </p:nvPr>
        </p:nvSpPr>
        <p:spPr>
          <a:xfrm>
            <a:off x="11201400" y="6286500"/>
            <a:ext cx="6229350" cy="3581400"/>
          </a:xfrm>
          <a:prstGeom prst="rect">
            <a:avLst/>
          </a:prstGeom>
        </p:spPr>
        <p:txBody>
          <a:bodyPr/>
          <a:lstStyle>
            <a:lvl1pPr>
              <a:defRPr sz="2000" b="1" i="0">
                <a:latin typeface="Poppins" pitchFamily="2" charset="77"/>
                <a:cs typeface="Poppins" pitchFamily="2" charset="77"/>
              </a:defRPr>
            </a:lvl1pPr>
            <a:lvl2pPr>
              <a:defRPr sz="2000" b="1" i="0">
                <a:latin typeface="Poppins" pitchFamily="2" charset="77"/>
                <a:cs typeface="Poppins" pitchFamily="2" charset="77"/>
              </a:defRPr>
            </a:lvl2pPr>
            <a:lvl3pPr>
              <a:defRPr sz="2000" b="1" i="0">
                <a:latin typeface="Poppins" pitchFamily="2" charset="77"/>
                <a:cs typeface="Poppins" pitchFamily="2" charset="77"/>
              </a:defRPr>
            </a:lvl3pPr>
            <a:lvl4pPr>
              <a:defRPr sz="2000" b="1" i="0">
                <a:latin typeface="Poppins" pitchFamily="2" charset="77"/>
                <a:cs typeface="Poppins" pitchFamily="2" charset="77"/>
              </a:defRPr>
            </a:lvl4pPr>
            <a:lvl5pPr>
              <a:defRPr sz="2000" b="1" i="0">
                <a:latin typeface="Poppins" pitchFamily="2" charset="77"/>
                <a:cs typeface="Poppins" pitchFamily="2" charset="77"/>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1" name="ZoneTexte 30">
            <a:extLst>
              <a:ext uri="{FF2B5EF4-FFF2-40B4-BE49-F238E27FC236}">
                <a16:creationId xmlns:a16="http://schemas.microsoft.com/office/drawing/2014/main" id="{FC5A0AE8-0394-B9A5-3402-15A685DFD2F6}"/>
              </a:ext>
            </a:extLst>
          </p:cNvPr>
          <p:cNvSpPr txBox="1"/>
          <p:nvPr userDrawn="1"/>
        </p:nvSpPr>
        <p:spPr>
          <a:xfrm>
            <a:off x="14478000" y="9803367"/>
            <a:ext cx="4267200" cy="369332"/>
          </a:xfrm>
          <a:prstGeom prst="rect">
            <a:avLst/>
          </a:prstGeom>
          <a:noFill/>
        </p:spPr>
        <p:txBody>
          <a:bodyPr wrap="square" rtlCol="0">
            <a:spAutoFit/>
          </a:bodyPr>
          <a:lstStyle/>
          <a:p>
            <a:pPr algn="l"/>
            <a:r>
              <a:rPr lang="fr-FR">
                <a:latin typeface="Poppins" pitchFamily="2" charset="77"/>
                <a:cs typeface="Poppins" pitchFamily="2" charset="77"/>
              </a:rPr>
              <a:t>Comprehensive Training 2022</a:t>
            </a:r>
          </a:p>
        </p:txBody>
      </p:sp>
      <p:cxnSp>
        <p:nvCxnSpPr>
          <p:cNvPr id="33" name="Connecteur droit 32">
            <a:extLst>
              <a:ext uri="{FF2B5EF4-FFF2-40B4-BE49-F238E27FC236}">
                <a16:creationId xmlns:a16="http://schemas.microsoft.com/office/drawing/2014/main" id="{C06AC00C-F834-ED7A-46AD-18CADEC07B46}"/>
              </a:ext>
            </a:extLst>
          </p:cNvPr>
          <p:cNvCxnSpPr/>
          <p:nvPr userDrawn="1"/>
        </p:nvCxnSpPr>
        <p:spPr>
          <a:xfrm>
            <a:off x="116586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37287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FF0C0-F9A0-4ACA-8BA4-A2C9A01448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6EEC17-AC29-4E73-A50D-65D32EEE2B1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DB93D7-4C87-4E40-A847-919BC4B13F5B}"/>
              </a:ext>
            </a:extLst>
          </p:cNvPr>
          <p:cNvSpPr>
            <a:spLocks noGrp="1"/>
          </p:cNvSpPr>
          <p:nvPr>
            <p:ph type="dt" sz="half" idx="10"/>
          </p:nvPr>
        </p:nvSpPr>
        <p:spPr/>
        <p:txBody>
          <a:bodyPr/>
          <a:lstStyle/>
          <a:p>
            <a:fld id="{7DD6D67C-0F98-424B-B244-1CCC75203E5A}" type="datetimeFigureOut">
              <a:rPr lang="en-US" smtClean="0"/>
              <a:t>7/21/2022</a:t>
            </a:fld>
            <a:endParaRPr lang="en-US"/>
          </a:p>
        </p:txBody>
      </p:sp>
      <p:sp>
        <p:nvSpPr>
          <p:cNvPr id="5" name="Footer Placeholder 4">
            <a:extLst>
              <a:ext uri="{FF2B5EF4-FFF2-40B4-BE49-F238E27FC236}">
                <a16:creationId xmlns:a16="http://schemas.microsoft.com/office/drawing/2014/main" id="{4B117CD7-E6D3-4CF6-9B8B-FF7518C275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2FD885-1D9F-4C3A-8922-E0997B9B338F}"/>
              </a:ext>
            </a:extLst>
          </p:cNvPr>
          <p:cNvSpPr>
            <a:spLocks noGrp="1"/>
          </p:cNvSpPr>
          <p:nvPr>
            <p:ph type="sldNum" sz="quarter" idx="12"/>
          </p:nvPr>
        </p:nvSpPr>
        <p:spPr/>
        <p:txBody>
          <a:bodyPr/>
          <a:lstStyle/>
          <a:p>
            <a:fld id="{778B201C-5A4B-4E6E-AB18-F8F244A0758C}" type="slidenum">
              <a:rPr lang="en-US" smtClean="0"/>
              <a:t>‹#›</a:t>
            </a:fld>
            <a:endParaRPr lang="en-US"/>
          </a:p>
        </p:txBody>
      </p:sp>
    </p:spTree>
    <p:extLst>
      <p:ext uri="{BB962C8B-B14F-4D97-AF65-F5344CB8AC3E}">
        <p14:creationId xmlns:p14="http://schemas.microsoft.com/office/powerpoint/2010/main" val="303907585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02DA9-B532-4C11-9421-64F4DBECD6D2}"/>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0FC0DFB2-0187-47A4-97CD-D15E73892714}"/>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CEDA1B-8F34-41B0-8B95-B7271D3ADB6A}"/>
              </a:ext>
            </a:extLst>
          </p:cNvPr>
          <p:cNvSpPr>
            <a:spLocks noGrp="1"/>
          </p:cNvSpPr>
          <p:nvPr>
            <p:ph type="dt" sz="half" idx="10"/>
          </p:nvPr>
        </p:nvSpPr>
        <p:spPr/>
        <p:txBody>
          <a:bodyPr/>
          <a:lstStyle/>
          <a:p>
            <a:fld id="{7DD6D67C-0F98-424B-B244-1CCC75203E5A}" type="datetimeFigureOut">
              <a:rPr lang="en-US" smtClean="0"/>
              <a:t>7/21/2022</a:t>
            </a:fld>
            <a:endParaRPr lang="en-US"/>
          </a:p>
        </p:txBody>
      </p:sp>
      <p:sp>
        <p:nvSpPr>
          <p:cNvPr id="5" name="Footer Placeholder 4">
            <a:extLst>
              <a:ext uri="{FF2B5EF4-FFF2-40B4-BE49-F238E27FC236}">
                <a16:creationId xmlns:a16="http://schemas.microsoft.com/office/drawing/2014/main" id="{FBAC0DF5-B25A-42DE-BA98-2EC765325B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AF76C9-10E1-4A21-9FA4-C0F3690522EA}"/>
              </a:ext>
            </a:extLst>
          </p:cNvPr>
          <p:cNvSpPr>
            <a:spLocks noGrp="1"/>
          </p:cNvSpPr>
          <p:nvPr>
            <p:ph type="sldNum" sz="quarter" idx="12"/>
          </p:nvPr>
        </p:nvSpPr>
        <p:spPr/>
        <p:txBody>
          <a:bodyPr/>
          <a:lstStyle/>
          <a:p>
            <a:fld id="{778B201C-5A4B-4E6E-AB18-F8F244A0758C}" type="slidenum">
              <a:rPr lang="en-US" smtClean="0"/>
              <a:t>‹#›</a:t>
            </a:fld>
            <a:endParaRPr lang="en-US"/>
          </a:p>
        </p:txBody>
      </p:sp>
    </p:spTree>
    <p:extLst>
      <p:ext uri="{BB962C8B-B14F-4D97-AF65-F5344CB8AC3E}">
        <p14:creationId xmlns:p14="http://schemas.microsoft.com/office/powerpoint/2010/main" val="317094203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D88B4-3691-4BA0-A409-7709BBD329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CB1ADB-214A-4897-BFFC-4E3044604567}"/>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65140D-5669-415B-9396-2D4E1C7F83D5}"/>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A759E3F-2DC9-42EE-A0BB-623ECCF4DC61}"/>
              </a:ext>
            </a:extLst>
          </p:cNvPr>
          <p:cNvSpPr>
            <a:spLocks noGrp="1"/>
          </p:cNvSpPr>
          <p:nvPr>
            <p:ph type="dt" sz="half" idx="10"/>
          </p:nvPr>
        </p:nvSpPr>
        <p:spPr/>
        <p:txBody>
          <a:bodyPr/>
          <a:lstStyle/>
          <a:p>
            <a:fld id="{7DD6D67C-0F98-424B-B244-1CCC75203E5A}" type="datetimeFigureOut">
              <a:rPr lang="en-US" smtClean="0"/>
              <a:t>7/21/2022</a:t>
            </a:fld>
            <a:endParaRPr lang="en-US"/>
          </a:p>
        </p:txBody>
      </p:sp>
      <p:sp>
        <p:nvSpPr>
          <p:cNvPr id="6" name="Footer Placeholder 5">
            <a:extLst>
              <a:ext uri="{FF2B5EF4-FFF2-40B4-BE49-F238E27FC236}">
                <a16:creationId xmlns:a16="http://schemas.microsoft.com/office/drawing/2014/main" id="{F01B2DCC-BD68-4800-A6B6-1F0109B2D0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ADC30D-9659-4B0A-A11E-97EDB8963C22}"/>
              </a:ext>
            </a:extLst>
          </p:cNvPr>
          <p:cNvSpPr>
            <a:spLocks noGrp="1"/>
          </p:cNvSpPr>
          <p:nvPr>
            <p:ph type="sldNum" sz="quarter" idx="12"/>
          </p:nvPr>
        </p:nvSpPr>
        <p:spPr/>
        <p:txBody>
          <a:bodyPr/>
          <a:lstStyle/>
          <a:p>
            <a:fld id="{778B201C-5A4B-4E6E-AB18-F8F244A0758C}" type="slidenum">
              <a:rPr lang="en-US" smtClean="0"/>
              <a:t>‹#›</a:t>
            </a:fld>
            <a:endParaRPr lang="en-US"/>
          </a:p>
        </p:txBody>
      </p:sp>
    </p:spTree>
    <p:extLst>
      <p:ext uri="{BB962C8B-B14F-4D97-AF65-F5344CB8AC3E}">
        <p14:creationId xmlns:p14="http://schemas.microsoft.com/office/powerpoint/2010/main" val="388183725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FC28E-80ED-4A14-972D-6E6F4D663C25}"/>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0F69D1B4-0905-48EB-ABA0-81B561C557E5}"/>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6940DC3B-2BB5-44E8-8E67-A3407B80A4BE}"/>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4EE570-E7CB-4A24-B26D-33A3F6E574ED}"/>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1BAAAE15-34A4-4C6E-BA5E-ECDF0B07A2E4}"/>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04BC3DC-50A7-452B-91FB-D31312569BEF}"/>
              </a:ext>
            </a:extLst>
          </p:cNvPr>
          <p:cNvSpPr>
            <a:spLocks noGrp="1"/>
          </p:cNvSpPr>
          <p:nvPr>
            <p:ph type="dt" sz="half" idx="10"/>
          </p:nvPr>
        </p:nvSpPr>
        <p:spPr/>
        <p:txBody>
          <a:bodyPr/>
          <a:lstStyle/>
          <a:p>
            <a:fld id="{7DD6D67C-0F98-424B-B244-1CCC75203E5A}" type="datetimeFigureOut">
              <a:rPr lang="en-US" smtClean="0"/>
              <a:t>7/21/2022</a:t>
            </a:fld>
            <a:endParaRPr lang="en-US"/>
          </a:p>
        </p:txBody>
      </p:sp>
      <p:sp>
        <p:nvSpPr>
          <p:cNvPr id="8" name="Footer Placeholder 7">
            <a:extLst>
              <a:ext uri="{FF2B5EF4-FFF2-40B4-BE49-F238E27FC236}">
                <a16:creationId xmlns:a16="http://schemas.microsoft.com/office/drawing/2014/main" id="{A2F560BA-9A22-4275-A326-F6EEE831CDE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46D0BCB-A947-41EA-A1D8-249851A07BC7}"/>
              </a:ext>
            </a:extLst>
          </p:cNvPr>
          <p:cNvSpPr>
            <a:spLocks noGrp="1"/>
          </p:cNvSpPr>
          <p:nvPr>
            <p:ph type="sldNum" sz="quarter" idx="12"/>
          </p:nvPr>
        </p:nvSpPr>
        <p:spPr/>
        <p:txBody>
          <a:bodyPr/>
          <a:lstStyle/>
          <a:p>
            <a:fld id="{778B201C-5A4B-4E6E-AB18-F8F244A0758C}" type="slidenum">
              <a:rPr lang="en-US" smtClean="0"/>
              <a:t>‹#›</a:t>
            </a:fld>
            <a:endParaRPr lang="en-US"/>
          </a:p>
        </p:txBody>
      </p:sp>
    </p:spTree>
    <p:extLst>
      <p:ext uri="{BB962C8B-B14F-4D97-AF65-F5344CB8AC3E}">
        <p14:creationId xmlns:p14="http://schemas.microsoft.com/office/powerpoint/2010/main" val="153559254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71384-98D9-4B56-92AB-3278B6C776A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9C0181D-FCBB-4F7F-BE86-7D0245010F26}"/>
              </a:ext>
            </a:extLst>
          </p:cNvPr>
          <p:cNvSpPr>
            <a:spLocks noGrp="1"/>
          </p:cNvSpPr>
          <p:nvPr>
            <p:ph type="dt" sz="half" idx="10"/>
          </p:nvPr>
        </p:nvSpPr>
        <p:spPr/>
        <p:txBody>
          <a:bodyPr/>
          <a:lstStyle/>
          <a:p>
            <a:fld id="{7DD6D67C-0F98-424B-B244-1CCC75203E5A}" type="datetimeFigureOut">
              <a:rPr lang="en-US" smtClean="0"/>
              <a:t>7/21/2022</a:t>
            </a:fld>
            <a:endParaRPr lang="en-US"/>
          </a:p>
        </p:txBody>
      </p:sp>
      <p:sp>
        <p:nvSpPr>
          <p:cNvPr id="4" name="Footer Placeholder 3">
            <a:extLst>
              <a:ext uri="{FF2B5EF4-FFF2-40B4-BE49-F238E27FC236}">
                <a16:creationId xmlns:a16="http://schemas.microsoft.com/office/drawing/2014/main" id="{22B6C617-1130-4955-866F-CF7FE958A3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5C57ED8-96E4-4281-B742-085FC16621FF}"/>
              </a:ext>
            </a:extLst>
          </p:cNvPr>
          <p:cNvSpPr>
            <a:spLocks noGrp="1"/>
          </p:cNvSpPr>
          <p:nvPr>
            <p:ph type="sldNum" sz="quarter" idx="12"/>
          </p:nvPr>
        </p:nvSpPr>
        <p:spPr/>
        <p:txBody>
          <a:bodyPr/>
          <a:lstStyle/>
          <a:p>
            <a:fld id="{778B201C-5A4B-4E6E-AB18-F8F244A0758C}" type="slidenum">
              <a:rPr lang="en-US" smtClean="0"/>
              <a:t>‹#›</a:t>
            </a:fld>
            <a:endParaRPr lang="en-US"/>
          </a:p>
        </p:txBody>
      </p:sp>
    </p:spTree>
    <p:extLst>
      <p:ext uri="{BB962C8B-B14F-4D97-AF65-F5344CB8AC3E}">
        <p14:creationId xmlns:p14="http://schemas.microsoft.com/office/powerpoint/2010/main" val="256936743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59BAC25-BE89-4EBA-84DA-AF58A5ECCB00}"/>
              </a:ext>
            </a:extLst>
          </p:cNvPr>
          <p:cNvSpPr>
            <a:spLocks noGrp="1"/>
          </p:cNvSpPr>
          <p:nvPr>
            <p:ph type="dt" sz="half" idx="10"/>
          </p:nvPr>
        </p:nvSpPr>
        <p:spPr/>
        <p:txBody>
          <a:bodyPr/>
          <a:lstStyle/>
          <a:p>
            <a:fld id="{7DD6D67C-0F98-424B-B244-1CCC75203E5A}" type="datetimeFigureOut">
              <a:rPr lang="en-US" smtClean="0"/>
              <a:t>7/21/2022</a:t>
            </a:fld>
            <a:endParaRPr lang="en-US"/>
          </a:p>
        </p:txBody>
      </p:sp>
      <p:sp>
        <p:nvSpPr>
          <p:cNvPr id="3" name="Footer Placeholder 2">
            <a:extLst>
              <a:ext uri="{FF2B5EF4-FFF2-40B4-BE49-F238E27FC236}">
                <a16:creationId xmlns:a16="http://schemas.microsoft.com/office/drawing/2014/main" id="{095D4B74-688D-4635-9C71-BF1414410EC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A00CF68-E51E-40BC-9D2F-DE21ABD76DDF}"/>
              </a:ext>
            </a:extLst>
          </p:cNvPr>
          <p:cNvSpPr>
            <a:spLocks noGrp="1"/>
          </p:cNvSpPr>
          <p:nvPr>
            <p:ph type="sldNum" sz="quarter" idx="12"/>
          </p:nvPr>
        </p:nvSpPr>
        <p:spPr/>
        <p:txBody>
          <a:bodyPr/>
          <a:lstStyle/>
          <a:p>
            <a:fld id="{778B201C-5A4B-4E6E-AB18-F8F244A0758C}" type="slidenum">
              <a:rPr lang="en-US" smtClean="0"/>
              <a:t>‹#›</a:t>
            </a:fld>
            <a:endParaRPr lang="en-US"/>
          </a:p>
        </p:txBody>
      </p:sp>
    </p:spTree>
    <p:extLst>
      <p:ext uri="{BB962C8B-B14F-4D97-AF65-F5344CB8AC3E}">
        <p14:creationId xmlns:p14="http://schemas.microsoft.com/office/powerpoint/2010/main" val="89281739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D5047-AC59-4F23-A61A-B09808CC54F7}"/>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38E7CD91-378B-44EE-B894-738AD7D934AB}"/>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6B421B1-854C-4716-A808-D88B88C550D9}"/>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715C4AED-A55E-4FC2-B132-27202EB32B9D}"/>
              </a:ext>
            </a:extLst>
          </p:cNvPr>
          <p:cNvSpPr>
            <a:spLocks noGrp="1"/>
          </p:cNvSpPr>
          <p:nvPr>
            <p:ph type="dt" sz="half" idx="10"/>
          </p:nvPr>
        </p:nvSpPr>
        <p:spPr/>
        <p:txBody>
          <a:bodyPr/>
          <a:lstStyle/>
          <a:p>
            <a:fld id="{7DD6D67C-0F98-424B-B244-1CCC75203E5A}" type="datetimeFigureOut">
              <a:rPr lang="en-US" smtClean="0"/>
              <a:t>7/21/2022</a:t>
            </a:fld>
            <a:endParaRPr lang="en-US"/>
          </a:p>
        </p:txBody>
      </p:sp>
      <p:sp>
        <p:nvSpPr>
          <p:cNvPr id="6" name="Footer Placeholder 5">
            <a:extLst>
              <a:ext uri="{FF2B5EF4-FFF2-40B4-BE49-F238E27FC236}">
                <a16:creationId xmlns:a16="http://schemas.microsoft.com/office/drawing/2014/main" id="{1F1CEF7A-3C78-482D-B420-3B6B73AABB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C710E6-A333-4441-86C3-385786C36DD5}"/>
              </a:ext>
            </a:extLst>
          </p:cNvPr>
          <p:cNvSpPr>
            <a:spLocks noGrp="1"/>
          </p:cNvSpPr>
          <p:nvPr>
            <p:ph type="sldNum" sz="quarter" idx="12"/>
          </p:nvPr>
        </p:nvSpPr>
        <p:spPr/>
        <p:txBody>
          <a:bodyPr/>
          <a:lstStyle/>
          <a:p>
            <a:fld id="{778B201C-5A4B-4E6E-AB18-F8F244A0758C}" type="slidenum">
              <a:rPr lang="en-US" smtClean="0"/>
              <a:t>‹#›</a:t>
            </a:fld>
            <a:endParaRPr lang="en-US"/>
          </a:p>
        </p:txBody>
      </p:sp>
    </p:spTree>
    <p:extLst>
      <p:ext uri="{BB962C8B-B14F-4D97-AF65-F5344CB8AC3E}">
        <p14:creationId xmlns:p14="http://schemas.microsoft.com/office/powerpoint/2010/main" val="423765565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85ACA-4BFA-4FF8-8E28-CC12460BD390}"/>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13F285AB-4C46-4CDE-ADF6-EC25FFE10C40}"/>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78B01DDF-63B2-45E8-A381-437C806D10D5}"/>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FD422DC8-6510-419F-B683-4827082BF3F3}"/>
              </a:ext>
            </a:extLst>
          </p:cNvPr>
          <p:cNvSpPr>
            <a:spLocks noGrp="1"/>
          </p:cNvSpPr>
          <p:nvPr>
            <p:ph type="dt" sz="half" idx="10"/>
          </p:nvPr>
        </p:nvSpPr>
        <p:spPr/>
        <p:txBody>
          <a:bodyPr/>
          <a:lstStyle/>
          <a:p>
            <a:fld id="{7DD6D67C-0F98-424B-B244-1CCC75203E5A}" type="datetimeFigureOut">
              <a:rPr lang="en-US" smtClean="0"/>
              <a:t>7/21/2022</a:t>
            </a:fld>
            <a:endParaRPr lang="en-US"/>
          </a:p>
        </p:txBody>
      </p:sp>
      <p:sp>
        <p:nvSpPr>
          <p:cNvPr id="6" name="Footer Placeholder 5">
            <a:extLst>
              <a:ext uri="{FF2B5EF4-FFF2-40B4-BE49-F238E27FC236}">
                <a16:creationId xmlns:a16="http://schemas.microsoft.com/office/drawing/2014/main" id="{2C8DCFF1-7111-4346-B6EE-333602A6BE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38AA42-A42E-4B19-914B-AFD2CF811C65}"/>
              </a:ext>
            </a:extLst>
          </p:cNvPr>
          <p:cNvSpPr>
            <a:spLocks noGrp="1"/>
          </p:cNvSpPr>
          <p:nvPr>
            <p:ph type="sldNum" sz="quarter" idx="12"/>
          </p:nvPr>
        </p:nvSpPr>
        <p:spPr/>
        <p:txBody>
          <a:bodyPr/>
          <a:lstStyle/>
          <a:p>
            <a:fld id="{778B201C-5A4B-4E6E-AB18-F8F244A0758C}" type="slidenum">
              <a:rPr lang="en-US" smtClean="0"/>
              <a:t>‹#›</a:t>
            </a:fld>
            <a:endParaRPr lang="en-US"/>
          </a:p>
        </p:txBody>
      </p:sp>
    </p:spTree>
    <p:extLst>
      <p:ext uri="{BB962C8B-B14F-4D97-AF65-F5344CB8AC3E}">
        <p14:creationId xmlns:p14="http://schemas.microsoft.com/office/powerpoint/2010/main" val="176053592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C762C-2E3C-4E17-8BFE-D1D07983483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EB914CA-6E32-4A2C-935D-60A833151B4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D68EA4-40F5-4E10-BEB9-A26052BC0A50}"/>
              </a:ext>
            </a:extLst>
          </p:cNvPr>
          <p:cNvSpPr>
            <a:spLocks noGrp="1"/>
          </p:cNvSpPr>
          <p:nvPr>
            <p:ph type="dt" sz="half" idx="10"/>
          </p:nvPr>
        </p:nvSpPr>
        <p:spPr/>
        <p:txBody>
          <a:bodyPr/>
          <a:lstStyle/>
          <a:p>
            <a:fld id="{7DD6D67C-0F98-424B-B244-1CCC75203E5A}" type="datetimeFigureOut">
              <a:rPr lang="en-US" smtClean="0"/>
              <a:t>7/21/2022</a:t>
            </a:fld>
            <a:endParaRPr lang="en-US"/>
          </a:p>
        </p:txBody>
      </p:sp>
      <p:sp>
        <p:nvSpPr>
          <p:cNvPr id="5" name="Footer Placeholder 4">
            <a:extLst>
              <a:ext uri="{FF2B5EF4-FFF2-40B4-BE49-F238E27FC236}">
                <a16:creationId xmlns:a16="http://schemas.microsoft.com/office/drawing/2014/main" id="{05595941-10F9-430F-B0BF-96B76E6C85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1A4DD3-87E5-4BC8-870A-3F4D2B0E4297}"/>
              </a:ext>
            </a:extLst>
          </p:cNvPr>
          <p:cNvSpPr>
            <a:spLocks noGrp="1"/>
          </p:cNvSpPr>
          <p:nvPr>
            <p:ph type="sldNum" sz="quarter" idx="12"/>
          </p:nvPr>
        </p:nvSpPr>
        <p:spPr/>
        <p:txBody>
          <a:bodyPr/>
          <a:lstStyle/>
          <a:p>
            <a:fld id="{778B201C-5A4B-4E6E-AB18-F8F244A0758C}" type="slidenum">
              <a:rPr lang="en-US" smtClean="0"/>
              <a:t>‹#›</a:t>
            </a:fld>
            <a:endParaRPr lang="en-US"/>
          </a:p>
        </p:txBody>
      </p:sp>
    </p:spTree>
    <p:extLst>
      <p:ext uri="{BB962C8B-B14F-4D97-AF65-F5344CB8AC3E}">
        <p14:creationId xmlns:p14="http://schemas.microsoft.com/office/powerpoint/2010/main" val="389130020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365B842-455E-4D57-8D39-8C14CB06BB33}"/>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88CC91D-E3DA-4D7B-9159-0588F1C0D8D8}"/>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3B8608-5077-4D61-8868-E028FA3AEA43}"/>
              </a:ext>
            </a:extLst>
          </p:cNvPr>
          <p:cNvSpPr>
            <a:spLocks noGrp="1"/>
          </p:cNvSpPr>
          <p:nvPr>
            <p:ph type="dt" sz="half" idx="10"/>
          </p:nvPr>
        </p:nvSpPr>
        <p:spPr/>
        <p:txBody>
          <a:bodyPr/>
          <a:lstStyle/>
          <a:p>
            <a:fld id="{7DD6D67C-0F98-424B-B244-1CCC75203E5A}" type="datetimeFigureOut">
              <a:rPr lang="en-US" smtClean="0"/>
              <a:t>7/21/2022</a:t>
            </a:fld>
            <a:endParaRPr lang="en-US"/>
          </a:p>
        </p:txBody>
      </p:sp>
      <p:sp>
        <p:nvSpPr>
          <p:cNvPr id="5" name="Footer Placeholder 4">
            <a:extLst>
              <a:ext uri="{FF2B5EF4-FFF2-40B4-BE49-F238E27FC236}">
                <a16:creationId xmlns:a16="http://schemas.microsoft.com/office/drawing/2014/main" id="{52C1B273-E6E0-49FF-9685-9227D47A4F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663A3F-AE35-4723-B6ED-B7F297B673DC}"/>
              </a:ext>
            </a:extLst>
          </p:cNvPr>
          <p:cNvSpPr>
            <a:spLocks noGrp="1"/>
          </p:cNvSpPr>
          <p:nvPr>
            <p:ph type="sldNum" sz="quarter" idx="12"/>
          </p:nvPr>
        </p:nvSpPr>
        <p:spPr/>
        <p:txBody>
          <a:bodyPr/>
          <a:lstStyle/>
          <a:p>
            <a:fld id="{778B201C-5A4B-4E6E-AB18-F8F244A0758C}" type="slidenum">
              <a:rPr lang="en-US" smtClean="0"/>
              <a:t>‹#›</a:t>
            </a:fld>
            <a:endParaRPr lang="en-US"/>
          </a:p>
        </p:txBody>
      </p:sp>
    </p:spTree>
    <p:extLst>
      <p:ext uri="{BB962C8B-B14F-4D97-AF65-F5344CB8AC3E}">
        <p14:creationId xmlns:p14="http://schemas.microsoft.com/office/powerpoint/2010/main" val="12038702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lide 5">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787EFD-E633-729D-1E35-6149E1667DB0}"/>
              </a:ext>
            </a:extLst>
          </p:cNvPr>
          <p:cNvSpPr>
            <a:spLocks noGrp="1"/>
          </p:cNvSpPr>
          <p:nvPr>
            <p:ph type="title"/>
          </p:nvPr>
        </p:nvSpPr>
        <p:spPr>
          <a:xfrm>
            <a:off x="1257300" y="547688"/>
            <a:ext cx="15773400" cy="998559"/>
          </a:xfrm>
          <a:prstGeom prst="rect">
            <a:avLst/>
          </a:prstGeom>
        </p:spPr>
        <p:txBody>
          <a:bodyPr/>
          <a:lstStyle>
            <a:lvl1pPr>
              <a:defRPr sz="7100" b="1" i="0">
                <a:solidFill>
                  <a:srgbClr val="292929"/>
                </a:solidFill>
                <a:latin typeface="Poppins" pitchFamily="2" charset="77"/>
                <a:cs typeface="Poppins" pitchFamily="2" charset="77"/>
              </a:defRPr>
            </a:lvl1pPr>
          </a:lstStyle>
          <a:p>
            <a:r>
              <a:rPr lang="fr-FR"/>
              <a:t>Modifiez le style du titre</a:t>
            </a:r>
          </a:p>
        </p:txBody>
      </p:sp>
      <p:sp>
        <p:nvSpPr>
          <p:cNvPr id="3" name="Espace réservé du contenu 2">
            <a:extLst>
              <a:ext uri="{FF2B5EF4-FFF2-40B4-BE49-F238E27FC236}">
                <a16:creationId xmlns:a16="http://schemas.microsoft.com/office/drawing/2014/main" id="{4AFD430C-9AAD-447B-22C6-F29FCA3A12BF}"/>
              </a:ext>
            </a:extLst>
          </p:cNvPr>
          <p:cNvSpPr>
            <a:spLocks noGrp="1"/>
          </p:cNvSpPr>
          <p:nvPr>
            <p:ph sz="half" idx="1"/>
          </p:nvPr>
        </p:nvSpPr>
        <p:spPr>
          <a:xfrm>
            <a:off x="1257300" y="1813302"/>
            <a:ext cx="15773400" cy="7452936"/>
          </a:xfrm>
          <a:prstGeom prst="rect">
            <a:avLst/>
          </a:prstGeom>
        </p:spPr>
        <p:txBody>
          <a:bodyPr/>
          <a:lstStyle>
            <a:lvl1pPr>
              <a:defRPr sz="3200" b="0" i="0">
                <a:solidFill>
                  <a:srgbClr val="292929"/>
                </a:solidFill>
                <a:latin typeface="Poppins Light" pitchFamily="2" charset="77"/>
                <a:cs typeface="Poppins Light" pitchFamily="2" charset="77"/>
              </a:defRPr>
            </a:lvl1pPr>
            <a:lvl2pPr marL="6858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2pPr>
            <a:lvl3pPr marL="11430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3pPr>
            <a:lvl4pPr marL="16002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4pPr>
            <a:lvl5pPr marL="20574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grpSp>
        <p:nvGrpSpPr>
          <p:cNvPr id="8" name="Group 3">
            <a:extLst>
              <a:ext uri="{FF2B5EF4-FFF2-40B4-BE49-F238E27FC236}">
                <a16:creationId xmlns:a16="http://schemas.microsoft.com/office/drawing/2014/main" id="{CCCCB5CB-8202-C82F-DAE4-2BA9DA66E5C9}"/>
              </a:ext>
            </a:extLst>
          </p:cNvPr>
          <p:cNvGrpSpPr>
            <a:grpSpLocks noChangeAspect="1"/>
          </p:cNvGrpSpPr>
          <p:nvPr userDrawn="1"/>
        </p:nvGrpSpPr>
        <p:grpSpPr>
          <a:xfrm>
            <a:off x="12465670" y="4464670"/>
            <a:ext cx="5822330" cy="5822330"/>
            <a:chOff x="0" y="0"/>
            <a:chExt cx="6350000" cy="6350000"/>
          </a:xfrm>
        </p:grpSpPr>
        <p:sp>
          <p:nvSpPr>
            <p:cNvPr id="9" name="Freeform 4">
              <a:extLst>
                <a:ext uri="{FF2B5EF4-FFF2-40B4-BE49-F238E27FC236}">
                  <a16:creationId xmlns:a16="http://schemas.microsoft.com/office/drawing/2014/main" id="{D7013DD4-0F71-A24E-1A1C-B5E113905D6A}"/>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extLst>
                  <a:ext uri="{28A0092B-C50C-407E-A947-70E740481C1C}">
                    <a14:useLocalDpi xmlns:a14="http://schemas.microsoft.com/office/drawing/2010/main"/>
                  </a:ext>
                </a:extLst>
              </a:blip>
              <a:stretch>
                <a:fillRect/>
              </a:stretch>
            </a:blipFill>
          </p:spPr>
        </p:sp>
      </p:grpSp>
      <p:sp>
        <p:nvSpPr>
          <p:cNvPr id="11" name="Espace réservé du texte 10">
            <a:extLst>
              <a:ext uri="{FF2B5EF4-FFF2-40B4-BE49-F238E27FC236}">
                <a16:creationId xmlns:a16="http://schemas.microsoft.com/office/drawing/2014/main" id="{03A2EF51-C4BD-0BF5-CDA6-B5C334CBF868}"/>
              </a:ext>
            </a:extLst>
          </p:cNvPr>
          <p:cNvSpPr>
            <a:spLocks noGrp="1"/>
          </p:cNvSpPr>
          <p:nvPr>
            <p:ph type="body" sz="quarter" idx="10"/>
          </p:nvPr>
        </p:nvSpPr>
        <p:spPr>
          <a:xfrm rot="18873666">
            <a:off x="13013621" y="7435303"/>
            <a:ext cx="6088022" cy="1219200"/>
          </a:xfrm>
          <a:prstGeom prst="rect">
            <a:avLst/>
          </a:prstGeom>
        </p:spPr>
        <p:txBody>
          <a:bodyPr/>
          <a:lstStyle>
            <a:lvl1pPr>
              <a:defRPr sz="3200" b="1" i="0">
                <a:solidFill>
                  <a:schemeClr val="bg1"/>
                </a:solidFill>
                <a:latin typeface="Poppins" pitchFamily="2" charset="77"/>
                <a:cs typeface="Poppins" pitchFamily="2" charset="77"/>
              </a:defRPr>
            </a:lvl1pPr>
            <a:lvl2pPr>
              <a:defRPr sz="3200" b="1" i="0">
                <a:solidFill>
                  <a:schemeClr val="bg1"/>
                </a:solidFill>
                <a:latin typeface="Poppins" pitchFamily="2" charset="77"/>
                <a:cs typeface="Poppins" pitchFamily="2" charset="77"/>
              </a:defRPr>
            </a:lvl2pPr>
            <a:lvl3pPr>
              <a:defRPr sz="3200" b="1" i="0">
                <a:solidFill>
                  <a:schemeClr val="bg1"/>
                </a:solidFill>
                <a:latin typeface="Poppins" pitchFamily="2" charset="77"/>
                <a:cs typeface="Poppins" pitchFamily="2" charset="77"/>
              </a:defRPr>
            </a:lvl3pPr>
            <a:lvl4pPr>
              <a:defRPr sz="3200" b="1" i="0">
                <a:solidFill>
                  <a:schemeClr val="bg1"/>
                </a:solidFill>
                <a:latin typeface="Poppins" pitchFamily="2" charset="77"/>
                <a:cs typeface="Poppins" pitchFamily="2" charset="77"/>
              </a:defRPr>
            </a:lvl4pPr>
            <a:lvl5pPr>
              <a:defRPr sz="3200" b="1" i="0">
                <a:solidFill>
                  <a:schemeClr val="bg1"/>
                </a:solidFill>
                <a:latin typeface="Poppins" pitchFamily="2" charset="77"/>
                <a:cs typeface="Poppins" pitchFamily="2" charset="77"/>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err="1"/>
              <a:t>Ciquième</a:t>
            </a:r>
            <a:r>
              <a:rPr lang="fr-FR"/>
              <a:t> niveau</a:t>
            </a:r>
          </a:p>
        </p:txBody>
      </p:sp>
    </p:spTree>
    <p:extLst>
      <p:ext uri="{BB962C8B-B14F-4D97-AF65-F5344CB8AC3E}">
        <p14:creationId xmlns:p14="http://schemas.microsoft.com/office/powerpoint/2010/main" val="9044603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lide 6">
    <p:spTree>
      <p:nvGrpSpPr>
        <p:cNvPr id="1" name=""/>
        <p:cNvGrpSpPr/>
        <p:nvPr/>
      </p:nvGrpSpPr>
      <p:grpSpPr>
        <a:xfrm>
          <a:off x="0" y="0"/>
          <a:ext cx="0" cy="0"/>
          <a:chOff x="0" y="0"/>
          <a:chExt cx="0" cy="0"/>
        </a:xfrm>
      </p:grpSpPr>
      <p:grpSp>
        <p:nvGrpSpPr>
          <p:cNvPr id="10" name="Group 4">
            <a:extLst>
              <a:ext uri="{FF2B5EF4-FFF2-40B4-BE49-F238E27FC236}">
                <a16:creationId xmlns:a16="http://schemas.microsoft.com/office/drawing/2014/main" id="{FFFF934C-B719-D64C-6950-DB2144B26250}"/>
              </a:ext>
            </a:extLst>
          </p:cNvPr>
          <p:cNvGrpSpPr>
            <a:grpSpLocks noChangeAspect="1"/>
          </p:cNvGrpSpPr>
          <p:nvPr userDrawn="1"/>
        </p:nvGrpSpPr>
        <p:grpSpPr>
          <a:xfrm rot="-9557326">
            <a:off x="-1158512" y="-2588782"/>
            <a:ext cx="10201896" cy="10201896"/>
            <a:chOff x="0" y="0"/>
            <a:chExt cx="6350000" cy="6350000"/>
          </a:xfrm>
        </p:grpSpPr>
        <p:sp>
          <p:nvSpPr>
            <p:cNvPr id="11" name="Freeform 5">
              <a:extLst>
                <a:ext uri="{FF2B5EF4-FFF2-40B4-BE49-F238E27FC236}">
                  <a16:creationId xmlns:a16="http://schemas.microsoft.com/office/drawing/2014/main" id="{85E54572-8C2C-DF20-1988-DC16E94D105C}"/>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alphaModFix amt="70000"/>
                <a:extLst>
                  <a:ext uri="{28A0092B-C50C-407E-A947-70E740481C1C}">
                    <a14:useLocalDpi xmlns:a14="http://schemas.microsoft.com/office/drawing/2010/main"/>
                  </a:ext>
                </a:extLst>
              </a:blip>
              <a:stretch>
                <a:fillRect/>
              </a:stretch>
            </a:blipFill>
          </p:spPr>
        </p:sp>
      </p:grpSp>
      <p:sp>
        <p:nvSpPr>
          <p:cNvPr id="3" name="Espace réservé du texte 2">
            <a:extLst>
              <a:ext uri="{FF2B5EF4-FFF2-40B4-BE49-F238E27FC236}">
                <a16:creationId xmlns:a16="http://schemas.microsoft.com/office/drawing/2014/main" id="{36A2483E-413F-C3B8-E2B3-D413F0C34FEF}"/>
              </a:ext>
            </a:extLst>
          </p:cNvPr>
          <p:cNvSpPr>
            <a:spLocks noGrp="1"/>
          </p:cNvSpPr>
          <p:nvPr>
            <p:ph type="body" idx="1"/>
          </p:nvPr>
        </p:nvSpPr>
        <p:spPr>
          <a:xfrm>
            <a:off x="1254125" y="4672606"/>
            <a:ext cx="7735888" cy="671513"/>
          </a:xfrm>
          <a:prstGeom prst="rect">
            <a:avLst/>
          </a:prstGeom>
        </p:spPr>
        <p:txBody>
          <a:bodyPr anchor="b"/>
          <a:lstStyle>
            <a:lvl1pPr marL="0" indent="0">
              <a:buNone/>
              <a:defRPr sz="2800" b="1" i="0">
                <a:latin typeface="Poppins" pitchFamily="2" charset="77"/>
                <a:cs typeface="Poppins"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BA00D3B7-6D1F-67A6-9B98-AD523EB74133}"/>
              </a:ext>
            </a:extLst>
          </p:cNvPr>
          <p:cNvSpPr>
            <a:spLocks noGrp="1"/>
          </p:cNvSpPr>
          <p:nvPr>
            <p:ph sz="half" idx="2"/>
          </p:nvPr>
        </p:nvSpPr>
        <p:spPr>
          <a:xfrm>
            <a:off x="1254125" y="5486884"/>
            <a:ext cx="7735888" cy="3798095"/>
          </a:xfrm>
          <a:prstGeom prst="rect">
            <a:avLst/>
          </a:prstGeom>
        </p:spPr>
        <p:txBody>
          <a:bodyPr/>
          <a:lstStyle>
            <a:lvl1pPr>
              <a:defRPr sz="2800" b="0" i="0">
                <a:latin typeface="Poppins Light" pitchFamily="2" charset="77"/>
                <a:cs typeface="Poppins Light" pitchFamily="2" charset="77"/>
              </a:defRPr>
            </a:lvl1pPr>
            <a:lvl2pPr>
              <a:defRPr sz="2800" b="0" i="0">
                <a:latin typeface="Poppins Light" pitchFamily="2" charset="77"/>
                <a:cs typeface="Poppins Light" pitchFamily="2" charset="77"/>
              </a:defRPr>
            </a:lvl2pPr>
            <a:lvl3pPr>
              <a:defRPr sz="2800" b="0" i="0">
                <a:latin typeface="Poppins Light" pitchFamily="2" charset="77"/>
                <a:cs typeface="Poppins Light" pitchFamily="2" charset="77"/>
              </a:defRPr>
            </a:lvl3pPr>
            <a:lvl4pPr>
              <a:defRPr sz="2800" b="0" i="0">
                <a:latin typeface="Poppins Light" pitchFamily="2" charset="77"/>
                <a:cs typeface="Poppins Light" pitchFamily="2" charset="77"/>
              </a:defRPr>
            </a:lvl4pPr>
            <a:lvl5pPr>
              <a:defRPr sz="2800" b="0" i="0">
                <a:latin typeface="Poppins Light" pitchFamily="2" charset="77"/>
                <a:cs typeface="Poppins Light" pitchFamily="2" charset="77"/>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D1903D66-C3F7-B452-C00E-8D76F1FBD518}"/>
              </a:ext>
            </a:extLst>
          </p:cNvPr>
          <p:cNvSpPr>
            <a:spLocks noGrp="1"/>
          </p:cNvSpPr>
          <p:nvPr>
            <p:ph type="body" sz="quarter" idx="3"/>
          </p:nvPr>
        </p:nvSpPr>
        <p:spPr>
          <a:xfrm>
            <a:off x="9258300" y="1059421"/>
            <a:ext cx="7775575" cy="1235075"/>
          </a:xfrm>
          <a:prstGeom prst="rect">
            <a:avLst/>
          </a:prstGeom>
        </p:spPr>
        <p:txBody>
          <a:bodyPr anchor="b"/>
          <a:lstStyle>
            <a:lvl1pPr marL="0" indent="0">
              <a:buNone/>
              <a:defRPr sz="2800" b="1" i="0">
                <a:latin typeface="Poppins" pitchFamily="2" charset="77"/>
                <a:cs typeface="Poppins"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371F842D-2342-FBED-7119-99A0A2BE3778}"/>
              </a:ext>
            </a:extLst>
          </p:cNvPr>
          <p:cNvSpPr>
            <a:spLocks noGrp="1"/>
          </p:cNvSpPr>
          <p:nvPr>
            <p:ph sz="quarter" idx="4"/>
          </p:nvPr>
        </p:nvSpPr>
        <p:spPr>
          <a:xfrm>
            <a:off x="9258300" y="2294497"/>
            <a:ext cx="7775575" cy="6990792"/>
          </a:xfrm>
          <a:prstGeom prst="rect">
            <a:avLst/>
          </a:prstGeom>
        </p:spPr>
        <p:txBody>
          <a:bodyPr/>
          <a:lstStyle>
            <a:lvl1pPr>
              <a:defRPr sz="2800" b="0" i="0">
                <a:latin typeface="Poppins Light" pitchFamily="2" charset="77"/>
                <a:cs typeface="Poppins Light" pitchFamily="2" charset="77"/>
              </a:defRPr>
            </a:lvl1pPr>
            <a:lvl2pPr>
              <a:defRPr sz="2800" b="0" i="0">
                <a:latin typeface="Poppins Light" pitchFamily="2" charset="77"/>
                <a:cs typeface="Poppins Light" pitchFamily="2" charset="77"/>
              </a:defRPr>
            </a:lvl2pPr>
            <a:lvl3pPr>
              <a:defRPr sz="2800" b="0" i="0">
                <a:latin typeface="Poppins Light" pitchFamily="2" charset="77"/>
                <a:cs typeface="Poppins Light" pitchFamily="2" charset="77"/>
              </a:defRPr>
            </a:lvl3pPr>
            <a:lvl4pPr>
              <a:defRPr sz="2800" b="0" i="0">
                <a:latin typeface="Poppins Light" pitchFamily="2" charset="77"/>
                <a:cs typeface="Poppins Light" pitchFamily="2" charset="77"/>
              </a:defRPr>
            </a:lvl4pPr>
            <a:lvl5pPr>
              <a:defRPr sz="2800" b="0" i="0">
                <a:latin typeface="Poppins Light" pitchFamily="2" charset="77"/>
                <a:cs typeface="Poppins Light" pitchFamily="2" charset="77"/>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AutoShape 3">
            <a:extLst>
              <a:ext uri="{FF2B5EF4-FFF2-40B4-BE49-F238E27FC236}">
                <a16:creationId xmlns:a16="http://schemas.microsoft.com/office/drawing/2014/main" id="{692268E6-5EAA-1ABD-6AEF-F579E2E043C5}"/>
              </a:ext>
            </a:extLst>
          </p:cNvPr>
          <p:cNvSpPr/>
          <p:nvPr userDrawn="1"/>
        </p:nvSpPr>
        <p:spPr>
          <a:xfrm rot="5400000">
            <a:off x="4981720" y="5427501"/>
            <a:ext cx="7638760" cy="76200"/>
          </a:xfrm>
          <a:prstGeom prst="line">
            <a:avLst/>
          </a:prstGeom>
          <a:ln w="9525" cap="rnd">
            <a:solidFill>
              <a:srgbClr val="292929"/>
            </a:solidFill>
            <a:prstDash val="solid"/>
            <a:headEnd type="none" w="sm" len="sm"/>
            <a:tailEnd type="none" w="sm" len="sm"/>
          </a:ln>
        </p:spPr>
      </p:sp>
      <p:sp>
        <p:nvSpPr>
          <p:cNvPr id="14" name="Espace réservé du texte 13">
            <a:extLst>
              <a:ext uri="{FF2B5EF4-FFF2-40B4-BE49-F238E27FC236}">
                <a16:creationId xmlns:a16="http://schemas.microsoft.com/office/drawing/2014/main" id="{29454BF6-5CF9-605C-F5B1-B069DA8CB305}"/>
              </a:ext>
            </a:extLst>
          </p:cNvPr>
          <p:cNvSpPr>
            <a:spLocks noGrp="1"/>
          </p:cNvSpPr>
          <p:nvPr>
            <p:ph type="body" sz="quarter" idx="13"/>
          </p:nvPr>
        </p:nvSpPr>
        <p:spPr>
          <a:xfrm rot="20156412">
            <a:off x="149351" y="1265796"/>
            <a:ext cx="6895431" cy="2057400"/>
          </a:xfrm>
          <a:prstGeom prst="rect">
            <a:avLst/>
          </a:prstGeom>
        </p:spPr>
        <p:txBody>
          <a:bodyPr/>
          <a:lstStyle>
            <a:lvl1pPr>
              <a:defRPr sz="2600" b="1" i="0">
                <a:latin typeface="Poppins" pitchFamily="2" charset="77"/>
                <a:cs typeface="Poppins" pitchFamily="2" charset="77"/>
              </a:defRPr>
            </a:lvl1pPr>
            <a:lvl2pPr>
              <a:defRPr sz="2600" b="1" i="0">
                <a:latin typeface="Poppins" pitchFamily="2" charset="77"/>
                <a:cs typeface="Poppins" pitchFamily="2" charset="77"/>
              </a:defRPr>
            </a:lvl2pPr>
            <a:lvl3pPr>
              <a:defRPr sz="2600" b="1" i="0">
                <a:latin typeface="Poppins" pitchFamily="2" charset="77"/>
                <a:cs typeface="Poppins" pitchFamily="2" charset="77"/>
              </a:defRPr>
            </a:lvl3pPr>
            <a:lvl4pPr>
              <a:defRPr sz="2600" b="1" i="0">
                <a:latin typeface="Poppins" pitchFamily="2" charset="77"/>
                <a:cs typeface="Poppins" pitchFamily="2" charset="77"/>
              </a:defRPr>
            </a:lvl4pPr>
            <a:lvl5pPr>
              <a:defRPr sz="2600" b="1" i="0">
                <a:latin typeface="Poppins" pitchFamily="2" charset="77"/>
                <a:cs typeface="Poppins" pitchFamily="2" charset="77"/>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3" name="ZoneTexte 12">
            <a:extLst>
              <a:ext uri="{FF2B5EF4-FFF2-40B4-BE49-F238E27FC236}">
                <a16:creationId xmlns:a16="http://schemas.microsoft.com/office/drawing/2014/main" id="{1EE77FFA-5EF5-8069-8E06-B478DCAA1005}"/>
              </a:ext>
            </a:extLst>
          </p:cNvPr>
          <p:cNvSpPr txBox="1"/>
          <p:nvPr userDrawn="1"/>
        </p:nvSpPr>
        <p:spPr>
          <a:xfrm>
            <a:off x="13106400" y="9803368"/>
            <a:ext cx="5029200" cy="369332"/>
          </a:xfrm>
          <a:prstGeom prst="rect">
            <a:avLst/>
          </a:prstGeom>
          <a:noFill/>
        </p:spPr>
        <p:txBody>
          <a:bodyPr wrap="square" rtlCol="0">
            <a:spAutoFit/>
          </a:bodyPr>
          <a:lstStyle/>
          <a:p>
            <a:pPr algn="r"/>
            <a:r>
              <a:rPr lang="fr-FR">
                <a:latin typeface="Poppins" pitchFamily="2" charset="77"/>
                <a:cs typeface="Poppins" pitchFamily="2" charset="77"/>
              </a:rPr>
              <a:t>Comprehensive Training 2022</a:t>
            </a:r>
          </a:p>
        </p:txBody>
      </p:sp>
      <p:cxnSp>
        <p:nvCxnSpPr>
          <p:cNvPr id="15" name="Connecteur droit 14">
            <a:extLst>
              <a:ext uri="{FF2B5EF4-FFF2-40B4-BE49-F238E27FC236}">
                <a16:creationId xmlns:a16="http://schemas.microsoft.com/office/drawing/2014/main" id="{840E7199-AB3D-0B9E-F54D-7ADEDF56C1AD}"/>
              </a:ext>
            </a:extLst>
          </p:cNvPr>
          <p:cNvCxnSpPr/>
          <p:nvPr userDrawn="1"/>
        </p:nvCxnSpPr>
        <p:spPr>
          <a:xfrm>
            <a:off x="116586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01626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de 9">
    <p:spTree>
      <p:nvGrpSpPr>
        <p:cNvPr id="1" name=""/>
        <p:cNvGrpSpPr/>
        <p:nvPr/>
      </p:nvGrpSpPr>
      <p:grpSpPr>
        <a:xfrm>
          <a:off x="0" y="0"/>
          <a:ext cx="0" cy="0"/>
          <a:chOff x="0" y="0"/>
          <a:chExt cx="0" cy="0"/>
        </a:xfrm>
      </p:grpSpPr>
      <p:grpSp>
        <p:nvGrpSpPr>
          <p:cNvPr id="8" name="Group 3">
            <a:extLst>
              <a:ext uri="{FF2B5EF4-FFF2-40B4-BE49-F238E27FC236}">
                <a16:creationId xmlns:a16="http://schemas.microsoft.com/office/drawing/2014/main" id="{E6EF86D9-21F0-B1D3-2DCB-0E073A3EA68E}"/>
              </a:ext>
            </a:extLst>
          </p:cNvPr>
          <p:cNvGrpSpPr>
            <a:grpSpLocks noChangeAspect="1"/>
          </p:cNvGrpSpPr>
          <p:nvPr userDrawn="1"/>
        </p:nvGrpSpPr>
        <p:grpSpPr>
          <a:xfrm>
            <a:off x="13528240" y="5426397"/>
            <a:ext cx="5822330" cy="5822330"/>
            <a:chOff x="0" y="0"/>
            <a:chExt cx="6350000" cy="6350000"/>
          </a:xfrm>
        </p:grpSpPr>
        <p:sp>
          <p:nvSpPr>
            <p:cNvPr id="9" name="Freeform 4">
              <a:extLst>
                <a:ext uri="{FF2B5EF4-FFF2-40B4-BE49-F238E27FC236}">
                  <a16:creationId xmlns:a16="http://schemas.microsoft.com/office/drawing/2014/main" id="{815721DF-CE49-1528-21D3-75ADA5689DAC}"/>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extLst>
                  <a:ext uri="{28A0092B-C50C-407E-A947-70E740481C1C}">
                    <a14:useLocalDpi xmlns:a14="http://schemas.microsoft.com/office/drawing/2010/main"/>
                  </a:ext>
                </a:extLst>
              </a:blip>
              <a:stretch>
                <a:fillRect/>
              </a:stretch>
            </a:blipFill>
          </p:spPr>
        </p:sp>
      </p:grpSp>
      <p:sp>
        <p:nvSpPr>
          <p:cNvPr id="10" name="ZoneTexte 9">
            <a:extLst>
              <a:ext uri="{FF2B5EF4-FFF2-40B4-BE49-F238E27FC236}">
                <a16:creationId xmlns:a16="http://schemas.microsoft.com/office/drawing/2014/main" id="{74AEF1BC-A3D0-8FBA-B1CD-F9CACE4B5804}"/>
              </a:ext>
            </a:extLst>
          </p:cNvPr>
          <p:cNvSpPr txBox="1"/>
          <p:nvPr userDrawn="1"/>
        </p:nvSpPr>
        <p:spPr>
          <a:xfrm>
            <a:off x="152400" y="9803368"/>
            <a:ext cx="6019800" cy="369332"/>
          </a:xfrm>
          <a:prstGeom prst="rect">
            <a:avLst/>
          </a:prstGeom>
          <a:noFill/>
        </p:spPr>
        <p:txBody>
          <a:bodyPr wrap="square" rtlCol="0">
            <a:spAutoFit/>
          </a:bodyPr>
          <a:lstStyle/>
          <a:p>
            <a:pPr algn="l"/>
            <a:r>
              <a:rPr lang="fr-FR">
                <a:latin typeface="Poppins" pitchFamily="2" charset="77"/>
                <a:cs typeface="Poppins" pitchFamily="2" charset="77"/>
              </a:rPr>
              <a:t>Comprehensive Training 2022</a:t>
            </a:r>
          </a:p>
        </p:txBody>
      </p:sp>
      <p:cxnSp>
        <p:nvCxnSpPr>
          <p:cNvPr id="13" name="Connecteur droit 12">
            <a:extLst>
              <a:ext uri="{FF2B5EF4-FFF2-40B4-BE49-F238E27FC236}">
                <a16:creationId xmlns:a16="http://schemas.microsoft.com/office/drawing/2014/main" id="{EEF05428-CA87-64CB-3D38-205817364CA6}"/>
              </a:ext>
            </a:extLst>
          </p:cNvPr>
          <p:cNvCxnSpPr/>
          <p:nvPr userDrawn="1"/>
        </p:nvCxnSpPr>
        <p:spPr>
          <a:xfrm>
            <a:off x="-76200" y="9739311"/>
            <a:ext cx="6629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itre 1">
            <a:extLst>
              <a:ext uri="{FF2B5EF4-FFF2-40B4-BE49-F238E27FC236}">
                <a16:creationId xmlns:a16="http://schemas.microsoft.com/office/drawing/2014/main" id="{10CFD663-554B-AEA0-227A-D0020BED458D}"/>
              </a:ext>
            </a:extLst>
          </p:cNvPr>
          <p:cNvSpPr>
            <a:spLocks noGrp="1"/>
          </p:cNvSpPr>
          <p:nvPr>
            <p:ph type="title"/>
          </p:nvPr>
        </p:nvSpPr>
        <p:spPr>
          <a:xfrm>
            <a:off x="762000" y="547689"/>
            <a:ext cx="15773400" cy="1166812"/>
          </a:xfrm>
          <a:prstGeom prst="rect">
            <a:avLst/>
          </a:prstGeom>
        </p:spPr>
        <p:txBody>
          <a:bodyPr/>
          <a:lstStyle>
            <a:lvl1pPr>
              <a:defRPr sz="7100" b="1" i="0">
                <a:solidFill>
                  <a:srgbClr val="292929"/>
                </a:solidFill>
                <a:latin typeface="Poppins" pitchFamily="2" charset="77"/>
                <a:cs typeface="Poppins" pitchFamily="2" charset="77"/>
              </a:defRPr>
            </a:lvl1pPr>
          </a:lstStyle>
          <a:p>
            <a:r>
              <a:rPr lang="fr-FR"/>
              <a:t>Modifiez le style du titre</a:t>
            </a:r>
          </a:p>
        </p:txBody>
      </p:sp>
      <p:sp>
        <p:nvSpPr>
          <p:cNvPr id="15" name="Espace réservé du contenu 2">
            <a:extLst>
              <a:ext uri="{FF2B5EF4-FFF2-40B4-BE49-F238E27FC236}">
                <a16:creationId xmlns:a16="http://schemas.microsoft.com/office/drawing/2014/main" id="{356A9C79-E0DA-2C04-F91A-A03A612D51FA}"/>
              </a:ext>
            </a:extLst>
          </p:cNvPr>
          <p:cNvSpPr>
            <a:spLocks noGrp="1"/>
          </p:cNvSpPr>
          <p:nvPr>
            <p:ph sz="half" idx="1"/>
          </p:nvPr>
        </p:nvSpPr>
        <p:spPr>
          <a:xfrm>
            <a:off x="762000" y="2095503"/>
            <a:ext cx="15773400" cy="7170735"/>
          </a:xfrm>
          <a:prstGeom prst="rect">
            <a:avLst/>
          </a:prstGeom>
        </p:spPr>
        <p:txBody>
          <a:bodyPr/>
          <a:lstStyle>
            <a:lvl1pPr>
              <a:defRPr sz="3200" b="0" i="0">
                <a:solidFill>
                  <a:srgbClr val="292929"/>
                </a:solidFill>
                <a:latin typeface="Poppins Light" pitchFamily="2" charset="77"/>
                <a:cs typeface="Poppins Light" pitchFamily="2" charset="77"/>
              </a:defRPr>
            </a:lvl1pPr>
            <a:lvl2pPr marL="6858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2pPr>
            <a:lvl3pPr marL="11430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3pPr>
            <a:lvl4pPr marL="16002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4pPr>
            <a:lvl5pPr marL="2057400" indent="-228600">
              <a:buFont typeface="Courier New" panose="02070309020205020404" pitchFamily="49" charset="0"/>
              <a:buChar char="o"/>
              <a:defRPr sz="3200" b="0" i="0">
                <a:solidFill>
                  <a:srgbClr val="292929"/>
                </a:solidFill>
                <a:latin typeface="Poppins Light" pitchFamily="2" charset="77"/>
                <a:cs typeface="Poppins Light" pitchFamily="2" charset="77"/>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7326176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lide 11">
    <p:spTree>
      <p:nvGrpSpPr>
        <p:cNvPr id="1" name=""/>
        <p:cNvGrpSpPr/>
        <p:nvPr/>
      </p:nvGrpSpPr>
      <p:grpSpPr>
        <a:xfrm>
          <a:off x="0" y="0"/>
          <a:ext cx="0" cy="0"/>
          <a:chOff x="0" y="0"/>
          <a:chExt cx="0" cy="0"/>
        </a:xfrm>
      </p:grpSpPr>
      <p:sp>
        <p:nvSpPr>
          <p:cNvPr id="4" name="Espace réservé pour une image  3">
            <a:extLst>
              <a:ext uri="{FF2B5EF4-FFF2-40B4-BE49-F238E27FC236}">
                <a16:creationId xmlns:a16="http://schemas.microsoft.com/office/drawing/2014/main" id="{03650337-9033-FF5E-51B6-2303826B0E1A}"/>
              </a:ext>
            </a:extLst>
          </p:cNvPr>
          <p:cNvSpPr>
            <a:spLocks noGrp="1"/>
          </p:cNvSpPr>
          <p:nvPr>
            <p:ph type="pic" sz="quarter" idx="10"/>
          </p:nvPr>
        </p:nvSpPr>
        <p:spPr>
          <a:xfrm>
            <a:off x="762001" y="1866899"/>
            <a:ext cx="8153400" cy="7418389"/>
          </a:xfrm>
          <a:prstGeom prst="rect">
            <a:avLst/>
          </a:prstGeom>
        </p:spPr>
        <p:txBody>
          <a:bodyPr/>
          <a:lstStyle/>
          <a:p>
            <a:endParaRPr lang="fr-FR"/>
          </a:p>
        </p:txBody>
      </p:sp>
      <p:grpSp>
        <p:nvGrpSpPr>
          <p:cNvPr id="7" name="Groupe 6">
            <a:extLst>
              <a:ext uri="{FF2B5EF4-FFF2-40B4-BE49-F238E27FC236}">
                <a16:creationId xmlns:a16="http://schemas.microsoft.com/office/drawing/2014/main" id="{9440C862-784F-E2C2-886F-26668F2D732A}"/>
              </a:ext>
            </a:extLst>
          </p:cNvPr>
          <p:cNvGrpSpPr/>
          <p:nvPr userDrawn="1"/>
        </p:nvGrpSpPr>
        <p:grpSpPr>
          <a:xfrm rot="3608892">
            <a:off x="13161349" y="9151490"/>
            <a:ext cx="1076153" cy="1452741"/>
            <a:chOff x="9824704" y="-2020392"/>
            <a:chExt cx="9270979" cy="12307392"/>
          </a:xfrm>
        </p:grpSpPr>
        <p:grpSp>
          <p:nvGrpSpPr>
            <p:cNvPr id="8" name="Group 3">
              <a:extLst>
                <a:ext uri="{FF2B5EF4-FFF2-40B4-BE49-F238E27FC236}">
                  <a16:creationId xmlns:a16="http://schemas.microsoft.com/office/drawing/2014/main" id="{FC664A38-FFB6-95B8-4D0B-5594950345E5}"/>
                </a:ext>
              </a:extLst>
            </p:cNvPr>
            <p:cNvGrpSpPr>
              <a:grpSpLocks noChangeAspect="1"/>
            </p:cNvGrpSpPr>
            <p:nvPr userDrawn="1"/>
          </p:nvGrpSpPr>
          <p:grpSpPr>
            <a:xfrm>
              <a:off x="9824704" y="6587112"/>
              <a:ext cx="4302195" cy="3699888"/>
              <a:chOff x="0" y="0"/>
              <a:chExt cx="6350000" cy="5461000"/>
            </a:xfrm>
          </p:grpSpPr>
          <p:sp>
            <p:nvSpPr>
              <p:cNvPr id="17" name="Freeform 4">
                <a:extLst>
                  <a:ext uri="{FF2B5EF4-FFF2-40B4-BE49-F238E27FC236}">
                    <a16:creationId xmlns:a16="http://schemas.microsoft.com/office/drawing/2014/main" id="{FC65CC07-FA89-645E-05F6-4682617E5751}"/>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9" name="Group 5">
              <a:extLst>
                <a:ext uri="{FF2B5EF4-FFF2-40B4-BE49-F238E27FC236}">
                  <a16:creationId xmlns:a16="http://schemas.microsoft.com/office/drawing/2014/main" id="{4FF1A394-D2CA-1AAB-EC81-47E59C1A54F3}"/>
                </a:ext>
              </a:extLst>
            </p:cNvPr>
            <p:cNvGrpSpPr>
              <a:grpSpLocks noChangeAspect="1"/>
            </p:cNvGrpSpPr>
            <p:nvPr userDrawn="1"/>
          </p:nvGrpSpPr>
          <p:grpSpPr>
            <a:xfrm>
              <a:off x="12177919" y="2232299"/>
              <a:ext cx="4302195" cy="3699888"/>
              <a:chOff x="0" y="0"/>
              <a:chExt cx="6350000" cy="5461000"/>
            </a:xfrm>
          </p:grpSpPr>
          <p:sp>
            <p:nvSpPr>
              <p:cNvPr id="16" name="Freeform 6">
                <a:extLst>
                  <a:ext uri="{FF2B5EF4-FFF2-40B4-BE49-F238E27FC236}">
                    <a16:creationId xmlns:a16="http://schemas.microsoft.com/office/drawing/2014/main" id="{C620384C-BBBF-F76F-3BE5-7B143F4229FF}"/>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0" name="Group 7">
              <a:extLst>
                <a:ext uri="{FF2B5EF4-FFF2-40B4-BE49-F238E27FC236}">
                  <a16:creationId xmlns:a16="http://schemas.microsoft.com/office/drawing/2014/main" id="{11FE0FAC-BB70-281A-04F9-8D183F02357E}"/>
                </a:ext>
              </a:extLst>
            </p:cNvPr>
            <p:cNvGrpSpPr>
              <a:grpSpLocks noChangeAspect="1"/>
            </p:cNvGrpSpPr>
            <p:nvPr userDrawn="1"/>
          </p:nvGrpSpPr>
          <p:grpSpPr>
            <a:xfrm>
              <a:off x="14793488" y="-2020392"/>
              <a:ext cx="4302195" cy="3699888"/>
              <a:chOff x="0" y="0"/>
              <a:chExt cx="6350000" cy="5461000"/>
            </a:xfrm>
          </p:grpSpPr>
          <p:sp>
            <p:nvSpPr>
              <p:cNvPr id="15" name="Freeform 8">
                <a:extLst>
                  <a:ext uri="{FF2B5EF4-FFF2-40B4-BE49-F238E27FC236}">
                    <a16:creationId xmlns:a16="http://schemas.microsoft.com/office/drawing/2014/main" id="{C0773B33-7935-36AE-5DDD-89F1F8C9CC87}"/>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1" name="Group 9">
              <a:extLst>
                <a:ext uri="{FF2B5EF4-FFF2-40B4-BE49-F238E27FC236}">
                  <a16:creationId xmlns:a16="http://schemas.microsoft.com/office/drawing/2014/main" id="{97A04955-0EB6-236A-9A8A-193FBDA9C7F9}"/>
                </a:ext>
              </a:extLst>
            </p:cNvPr>
            <p:cNvGrpSpPr>
              <a:grpSpLocks noChangeAspect="1"/>
            </p:cNvGrpSpPr>
            <p:nvPr userDrawn="1"/>
          </p:nvGrpSpPr>
          <p:grpSpPr>
            <a:xfrm>
              <a:off x="12177919" y="6266409"/>
              <a:ext cx="4272388" cy="3699888"/>
              <a:chOff x="0" y="0"/>
              <a:chExt cx="6350000" cy="5499100"/>
            </a:xfrm>
          </p:grpSpPr>
          <p:sp>
            <p:nvSpPr>
              <p:cNvPr id="14" name="Freeform 10">
                <a:extLst>
                  <a:ext uri="{FF2B5EF4-FFF2-40B4-BE49-F238E27FC236}">
                    <a16:creationId xmlns:a16="http://schemas.microsoft.com/office/drawing/2014/main" id="{E8BCB372-1D58-5FC9-1CCB-13FC7E8EC6B9}"/>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2" name="Group 11">
              <a:extLst>
                <a:ext uri="{FF2B5EF4-FFF2-40B4-BE49-F238E27FC236}">
                  <a16:creationId xmlns:a16="http://schemas.microsoft.com/office/drawing/2014/main" id="{8C6D9524-CEAA-B1FE-A06D-7205621E1998}"/>
                </a:ext>
              </a:extLst>
            </p:cNvPr>
            <p:cNvGrpSpPr>
              <a:grpSpLocks noChangeAspect="1"/>
            </p:cNvGrpSpPr>
            <p:nvPr userDrawn="1"/>
          </p:nvGrpSpPr>
          <p:grpSpPr>
            <a:xfrm>
              <a:off x="14591633" y="2012871"/>
              <a:ext cx="4272388" cy="3699888"/>
              <a:chOff x="0" y="0"/>
              <a:chExt cx="6350000" cy="5499100"/>
            </a:xfrm>
          </p:grpSpPr>
          <p:sp>
            <p:nvSpPr>
              <p:cNvPr id="13" name="Freeform 12">
                <a:extLst>
                  <a:ext uri="{FF2B5EF4-FFF2-40B4-BE49-F238E27FC236}">
                    <a16:creationId xmlns:a16="http://schemas.microsoft.com/office/drawing/2014/main" id="{2D6273D6-E45E-8965-36FC-D331666B69E5}"/>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18" name="Espace réservé du texte 4">
            <a:extLst>
              <a:ext uri="{FF2B5EF4-FFF2-40B4-BE49-F238E27FC236}">
                <a16:creationId xmlns:a16="http://schemas.microsoft.com/office/drawing/2014/main" id="{31457F6D-D459-E725-646D-C9AFE4BED8E5}"/>
              </a:ext>
            </a:extLst>
          </p:cNvPr>
          <p:cNvSpPr>
            <a:spLocks noGrp="1"/>
          </p:cNvSpPr>
          <p:nvPr>
            <p:ph type="body" sz="quarter" idx="3"/>
          </p:nvPr>
        </p:nvSpPr>
        <p:spPr>
          <a:xfrm>
            <a:off x="9252783" y="1866900"/>
            <a:ext cx="7775575" cy="1235075"/>
          </a:xfrm>
          <a:prstGeom prst="rect">
            <a:avLst/>
          </a:prstGeom>
        </p:spPr>
        <p:txBody>
          <a:bodyPr anchor="b"/>
          <a:lstStyle>
            <a:lvl1pPr marL="0" indent="0">
              <a:buNone/>
              <a:defRPr sz="2800" b="1" i="0">
                <a:latin typeface="Poppins" pitchFamily="2" charset="77"/>
                <a:cs typeface="Poppins"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19" name="Espace réservé du contenu 5">
            <a:extLst>
              <a:ext uri="{FF2B5EF4-FFF2-40B4-BE49-F238E27FC236}">
                <a16:creationId xmlns:a16="http://schemas.microsoft.com/office/drawing/2014/main" id="{10198595-669E-5CD1-643E-C781B091C648}"/>
              </a:ext>
            </a:extLst>
          </p:cNvPr>
          <p:cNvSpPr>
            <a:spLocks noGrp="1"/>
          </p:cNvSpPr>
          <p:nvPr>
            <p:ph sz="quarter" idx="4"/>
          </p:nvPr>
        </p:nvSpPr>
        <p:spPr>
          <a:xfrm>
            <a:off x="9258300" y="3238499"/>
            <a:ext cx="7775575" cy="6046789"/>
          </a:xfrm>
          <a:prstGeom prst="rect">
            <a:avLst/>
          </a:prstGeom>
        </p:spPr>
        <p:txBody>
          <a:bodyPr/>
          <a:lstStyle>
            <a:lvl1pPr>
              <a:defRPr sz="2800" b="0" i="0">
                <a:latin typeface="Poppins Light" pitchFamily="2" charset="77"/>
                <a:cs typeface="Poppins Light" pitchFamily="2" charset="77"/>
              </a:defRPr>
            </a:lvl1pPr>
            <a:lvl2pPr>
              <a:defRPr sz="2800" b="0" i="0">
                <a:latin typeface="Poppins Light" pitchFamily="2" charset="77"/>
                <a:cs typeface="Poppins Light" pitchFamily="2" charset="77"/>
              </a:defRPr>
            </a:lvl2pPr>
            <a:lvl3pPr>
              <a:defRPr sz="2800" b="0" i="0">
                <a:latin typeface="Poppins Light" pitchFamily="2" charset="77"/>
                <a:cs typeface="Poppins Light" pitchFamily="2" charset="77"/>
              </a:defRPr>
            </a:lvl3pPr>
            <a:lvl4pPr>
              <a:defRPr sz="2800" b="0" i="0">
                <a:latin typeface="Poppins Light" pitchFamily="2" charset="77"/>
                <a:cs typeface="Poppins Light" pitchFamily="2" charset="77"/>
              </a:defRPr>
            </a:lvl4pPr>
            <a:lvl5pPr>
              <a:defRPr sz="2800" b="0" i="0">
                <a:latin typeface="Poppins Light" pitchFamily="2" charset="77"/>
                <a:cs typeface="Poppins Light" pitchFamily="2" charset="77"/>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0" name="Titre 1">
            <a:extLst>
              <a:ext uri="{FF2B5EF4-FFF2-40B4-BE49-F238E27FC236}">
                <a16:creationId xmlns:a16="http://schemas.microsoft.com/office/drawing/2014/main" id="{D6AC2CD9-5DFE-0E63-86C2-7DCC72DF8283}"/>
              </a:ext>
            </a:extLst>
          </p:cNvPr>
          <p:cNvSpPr>
            <a:spLocks noGrp="1"/>
          </p:cNvSpPr>
          <p:nvPr>
            <p:ph type="title"/>
          </p:nvPr>
        </p:nvSpPr>
        <p:spPr>
          <a:xfrm>
            <a:off x="762000" y="547689"/>
            <a:ext cx="15773400" cy="1166812"/>
          </a:xfrm>
          <a:prstGeom prst="rect">
            <a:avLst/>
          </a:prstGeom>
        </p:spPr>
        <p:txBody>
          <a:bodyPr/>
          <a:lstStyle>
            <a:lvl1pPr>
              <a:defRPr sz="7100" b="1" i="0">
                <a:solidFill>
                  <a:srgbClr val="292929"/>
                </a:solidFill>
                <a:latin typeface="Poppins" pitchFamily="2" charset="77"/>
                <a:cs typeface="Poppins" pitchFamily="2" charset="77"/>
              </a:defRPr>
            </a:lvl1pPr>
          </a:lstStyle>
          <a:p>
            <a:r>
              <a:rPr lang="fr-FR"/>
              <a:t>Modifiez le style du titre</a:t>
            </a:r>
          </a:p>
        </p:txBody>
      </p:sp>
      <p:sp>
        <p:nvSpPr>
          <p:cNvPr id="21" name="ZoneTexte 20">
            <a:extLst>
              <a:ext uri="{FF2B5EF4-FFF2-40B4-BE49-F238E27FC236}">
                <a16:creationId xmlns:a16="http://schemas.microsoft.com/office/drawing/2014/main" id="{7D738DFE-3F42-C4F4-034D-2428872458F3}"/>
              </a:ext>
            </a:extLst>
          </p:cNvPr>
          <p:cNvSpPr txBox="1"/>
          <p:nvPr userDrawn="1"/>
        </p:nvSpPr>
        <p:spPr>
          <a:xfrm>
            <a:off x="14554200" y="9803368"/>
            <a:ext cx="4191000" cy="371730"/>
          </a:xfrm>
          <a:prstGeom prst="rect">
            <a:avLst/>
          </a:prstGeom>
          <a:noFill/>
        </p:spPr>
        <p:txBody>
          <a:bodyPr wrap="square" rtlCol="0">
            <a:spAutoFit/>
          </a:bodyPr>
          <a:lstStyle/>
          <a:p>
            <a:pPr algn="l"/>
            <a:r>
              <a:rPr lang="fr-FR">
                <a:latin typeface="Poppins" pitchFamily="2" charset="77"/>
                <a:cs typeface="Poppins" pitchFamily="2" charset="77"/>
              </a:rPr>
              <a:t>Comprehensive Training 2022</a:t>
            </a:r>
          </a:p>
        </p:txBody>
      </p:sp>
      <p:cxnSp>
        <p:nvCxnSpPr>
          <p:cNvPr id="22" name="Connecteur droit 21">
            <a:extLst>
              <a:ext uri="{FF2B5EF4-FFF2-40B4-BE49-F238E27FC236}">
                <a16:creationId xmlns:a16="http://schemas.microsoft.com/office/drawing/2014/main" id="{09AEB984-B2B6-9D61-4AFB-DAD2DB70C812}"/>
              </a:ext>
            </a:extLst>
          </p:cNvPr>
          <p:cNvCxnSpPr>
            <a:cxnSpLocks/>
          </p:cNvCxnSpPr>
          <p:nvPr userDrawn="1"/>
        </p:nvCxnSpPr>
        <p:spPr>
          <a:xfrm flipV="1">
            <a:off x="12806177" y="9715501"/>
            <a:ext cx="5481823" cy="238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00324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26" Type="http://schemas.openxmlformats.org/officeDocument/2006/relationships/slideLayout" Target="../slideLayouts/slideLayout47.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5" Type="http://schemas.openxmlformats.org/officeDocument/2006/relationships/slideLayout" Target="../slideLayouts/slideLayout46.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slideLayout" Target="../slideLayouts/slideLayout45.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slideLayout" Target="../slideLayouts/slideLayout44.xml"/><Relationship Id="rId28" Type="http://schemas.openxmlformats.org/officeDocument/2006/relationships/theme" Target="../theme/theme2.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 Id="rId27" Type="http://schemas.openxmlformats.org/officeDocument/2006/relationships/slideLayout" Target="../slideLayouts/slideLayout4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3.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9415331"/>
      </p:ext>
    </p:extLst>
  </p:cSld>
  <p:clrMap bg1="lt1" tx1="dk1" bg2="lt2" tx2="dk2" accent1="accent1" accent2="accent2" accent3="accent3" accent4="accent4" accent5="accent5" accent6="accent6" hlink="hlink" folHlink="folHlink"/>
  <p:sldLayoutIdLst>
    <p:sldLayoutId id="2147483667" r:id="rId1"/>
    <p:sldLayoutId id="2147483683" r:id="rId2"/>
    <p:sldLayoutId id="2147483678" r:id="rId3"/>
    <p:sldLayoutId id="2147483679" r:id="rId4"/>
    <p:sldLayoutId id="2147483662" r:id="rId5"/>
    <p:sldLayoutId id="2147483664" r:id="rId6"/>
    <p:sldLayoutId id="2147483665" r:id="rId7"/>
    <p:sldLayoutId id="2147483669" r:id="rId8"/>
    <p:sldLayoutId id="2147483672" r:id="rId9"/>
    <p:sldLayoutId id="2147483684" r:id="rId10"/>
    <p:sldLayoutId id="2147483661" r:id="rId11"/>
    <p:sldLayoutId id="2147483663" r:id="rId12"/>
    <p:sldLayoutId id="2147483666" r:id="rId13"/>
    <p:sldLayoutId id="2147483668" r:id="rId14"/>
    <p:sldLayoutId id="2147483670" r:id="rId15"/>
    <p:sldLayoutId id="2147483671" r:id="rId16"/>
    <p:sldLayoutId id="2147483676" r:id="rId17"/>
    <p:sldLayoutId id="2147483677" r:id="rId18"/>
    <p:sldLayoutId id="2147483673" r:id="rId19"/>
    <p:sldLayoutId id="2147483675" r:id="rId20"/>
    <p:sldLayoutId id="2147483674" r:id="rId21"/>
  </p:sldLayoutIdLst>
  <p:txStyles>
    <p:titleStyle>
      <a:lvl1pPr algn="l" defTabSz="914400" rtl="0" eaLnBrk="1" latinLnBrk="0" hangingPunct="1">
        <a:lnSpc>
          <a:spcPct val="90000"/>
        </a:lnSpc>
        <a:spcBef>
          <a:spcPct val="0"/>
        </a:spcBef>
        <a:buNone/>
        <a:defRPr sz="10800" kern="1200">
          <a:solidFill>
            <a:schemeClr val="tx1"/>
          </a:solidFill>
          <a:latin typeface="Poppins" pitchFamily="2" charset="77"/>
          <a:ea typeface="+mj-ea"/>
          <a:cs typeface="Poppins"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4759490"/>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 id="2147483704" r:id="rId19"/>
    <p:sldLayoutId id="2147483705" r:id="rId20"/>
    <p:sldLayoutId id="2147483706" r:id="rId21"/>
    <p:sldLayoutId id="2147483707" r:id="rId22"/>
    <p:sldLayoutId id="2147483708" r:id="rId23"/>
    <p:sldLayoutId id="2147483710" r:id="rId24"/>
    <p:sldLayoutId id="2147483711" r:id="rId25"/>
    <p:sldLayoutId id="2147483712" r:id="rId26"/>
    <p:sldLayoutId id="2147483713" r:id="rId27"/>
  </p:sldLayoutIdLst>
  <p:txStyles>
    <p:titleStyle>
      <a:lvl1pPr algn="l" defTabSz="914400" rtl="0" eaLnBrk="1" latinLnBrk="0" hangingPunct="1">
        <a:lnSpc>
          <a:spcPct val="90000"/>
        </a:lnSpc>
        <a:spcBef>
          <a:spcPct val="0"/>
        </a:spcBef>
        <a:buNone/>
        <a:defRPr sz="10800" kern="1200">
          <a:solidFill>
            <a:schemeClr val="tx1"/>
          </a:solidFill>
          <a:latin typeface="Poppins" pitchFamily="2" charset="77"/>
          <a:ea typeface="+mj-ea"/>
          <a:cs typeface="Poppins"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90CCCE-F955-4706-B66E-007F45DDFCCE}"/>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2646599-0A91-4833-88B4-2E6E43F90C36}"/>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314EE7-A5C4-48DF-ABB9-5FA800124497}"/>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7DD6D67C-0F98-424B-B244-1CCC75203E5A}" type="datetimeFigureOut">
              <a:rPr lang="en-US" smtClean="0"/>
              <a:t>7/21/2022</a:t>
            </a:fld>
            <a:endParaRPr lang="en-US"/>
          </a:p>
        </p:txBody>
      </p:sp>
      <p:sp>
        <p:nvSpPr>
          <p:cNvPr id="5" name="Footer Placeholder 4">
            <a:extLst>
              <a:ext uri="{FF2B5EF4-FFF2-40B4-BE49-F238E27FC236}">
                <a16:creationId xmlns:a16="http://schemas.microsoft.com/office/drawing/2014/main" id="{66AF03CB-38FB-45FC-B238-194C6588D24C}"/>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50493F1-023A-4D8E-BFCF-A1F440A79F59}"/>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778B201C-5A4B-4E6E-AB18-F8F244A0758C}" type="slidenum">
              <a:rPr lang="en-US" smtClean="0"/>
              <a:t>‹#›</a:t>
            </a:fld>
            <a:endParaRPr lang="en-US"/>
          </a:p>
        </p:txBody>
      </p:sp>
    </p:spTree>
    <p:extLst>
      <p:ext uri="{BB962C8B-B14F-4D97-AF65-F5344CB8AC3E}">
        <p14:creationId xmlns:p14="http://schemas.microsoft.com/office/powerpoint/2010/main" val="3389368791"/>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8" Type="http://schemas.openxmlformats.org/officeDocument/2006/relationships/hyperlink" Target="http://whoinfodemic.citibeats.com/" TargetMode="External"/><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25.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gif"/></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24.xml"/><Relationship Id="rId5" Type="http://schemas.openxmlformats.org/officeDocument/2006/relationships/image" Target="../media/image45.jpeg"/><Relationship Id="rId4" Type="http://schemas.openxmlformats.org/officeDocument/2006/relationships/image" Target="../media/image44.sv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24.xml"/><Relationship Id="rId5" Type="http://schemas.openxmlformats.org/officeDocument/2006/relationships/image" Target="../media/image46.jpeg"/><Relationship Id="rId4" Type="http://schemas.openxmlformats.org/officeDocument/2006/relationships/image" Target="../media/image44.sv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24.xml"/><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5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0.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54.png"/><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4.xml"/><Relationship Id="rId4" Type="http://schemas.openxmlformats.org/officeDocument/2006/relationships/image" Target="../media/image63.png"/></Relationships>
</file>

<file path=ppt/slides/_rels/slide37.xml.rels><?xml version="1.0" encoding="UTF-8" standalone="yes"?>
<Relationships xmlns="http://schemas.openxmlformats.org/package/2006/relationships"><Relationship Id="rId8" Type="http://schemas.openxmlformats.org/officeDocument/2006/relationships/hyperlink" Target="https://infodemiology.jmir.org/2021/1/e30971" TargetMode="External"/><Relationship Id="rId13" Type="http://schemas.openxmlformats.org/officeDocument/2006/relationships/hyperlink" Target="https://www.who-ears.com/" TargetMode="External"/><Relationship Id="rId3" Type="http://schemas.openxmlformats.org/officeDocument/2006/relationships/image" Target="../media/image65.svg"/><Relationship Id="rId7" Type="http://schemas.openxmlformats.org/officeDocument/2006/relationships/hyperlink" Target="https://www.cdc.gov/vaccines/covid-19/health-departments/addressing-vaccine-misinformation.html" TargetMode="External"/><Relationship Id="rId12" Type="http://schemas.openxmlformats.org/officeDocument/2006/relationships/hyperlink" Target="https://vaccinationdemandobservatory.org/" TargetMode="External"/><Relationship Id="rId2" Type="http://schemas.openxmlformats.org/officeDocument/2006/relationships/image" Target="../media/image64.png"/><Relationship Id="rId1" Type="http://schemas.openxmlformats.org/officeDocument/2006/relationships/slideLayout" Target="../slideLayouts/slideLayout24.xml"/><Relationship Id="rId6" Type="http://schemas.openxmlformats.org/officeDocument/2006/relationships/hyperlink" Target="https://www.unicef.org/mena/reports/vaccine-misinformation-management-field-guide" TargetMode="External"/><Relationship Id="rId11" Type="http://schemas.openxmlformats.org/officeDocument/2006/relationships/hyperlink" Target="https://infodemiology.jmir.org/2022/2/e38343" TargetMode="External"/><Relationship Id="rId5" Type="http://schemas.openxmlformats.org/officeDocument/2006/relationships/hyperlink" Target="https://firstdraftnews.org/tackling/vaccines-and-misinformation-get-the-support-you-need/" TargetMode="External"/><Relationship Id="rId10" Type="http://schemas.openxmlformats.org/officeDocument/2006/relationships/hyperlink" Target="https://bit.ly/imnewsflash" TargetMode="External"/><Relationship Id="rId4" Type="http://schemas.openxmlformats.org/officeDocument/2006/relationships/hyperlink" Target="https://www.who.int/health-topics/infodemic" TargetMode="External"/><Relationship Id="rId9" Type="http://schemas.openxmlformats.org/officeDocument/2006/relationships/hyperlink" Target="https://www.who.int/news-room/events/detail/2021/05/04/default-calendar/4th-virtual-who-infodemic-management-conference-advances-in-social-listening-for-public-health"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png"/><Relationship Id="rId1" Type="http://schemas.openxmlformats.org/officeDocument/2006/relationships/slideLayout" Target="../slideLayouts/slideLayout3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6.xml"/><Relationship Id="rId1" Type="http://schemas.openxmlformats.org/officeDocument/2006/relationships/slideLayout" Target="../slideLayouts/slideLayout46.xml"/><Relationship Id="rId4" Type="http://schemas.openxmlformats.org/officeDocument/2006/relationships/image" Target="../media/image70.png"/></Relationships>
</file>

<file path=ppt/slides/_rels/slide4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8.xml"/></Relationships>
</file>

<file path=ppt/slides/_rels/slide4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4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48.xml"/></Relationships>
</file>

<file path=ppt/slides/_rels/slide51.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slide" Target="slide4.xml"/><Relationship Id="rId7" Type="http://schemas.openxmlformats.org/officeDocument/2006/relationships/image" Target="../media/image77.png"/><Relationship Id="rId2" Type="http://schemas.openxmlformats.org/officeDocument/2006/relationships/notesSlide" Target="../notesSlides/notesSlide27.xml"/><Relationship Id="rId1" Type="http://schemas.openxmlformats.org/officeDocument/2006/relationships/slideLayout" Target="../slideLayouts/slideLayout34.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 Id="rId9" Type="http://schemas.openxmlformats.org/officeDocument/2006/relationships/image" Target="../media/image79.png"/></Relationships>
</file>

<file path=ppt/slides/_rels/slide5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8.xml"/><Relationship Id="rId1" Type="http://schemas.openxmlformats.org/officeDocument/2006/relationships/slideLayout" Target="../slideLayouts/slideLayout46.xml"/><Relationship Id="rId5" Type="http://schemas.openxmlformats.org/officeDocument/2006/relationships/image" Target="../media/image70.png"/><Relationship Id="rId4" Type="http://schemas.openxmlformats.org/officeDocument/2006/relationships/image" Target="../media/image81.png"/></Relationships>
</file>

<file path=ppt/slides/_rels/slide5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9.xml"/><Relationship Id="rId1" Type="http://schemas.openxmlformats.org/officeDocument/2006/relationships/slideLayout" Target="../slideLayouts/slideLayout46.xml"/></Relationships>
</file>

<file path=ppt/slides/_rels/slide5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0.xml"/><Relationship Id="rId1" Type="http://schemas.openxmlformats.org/officeDocument/2006/relationships/slideLayout" Target="../slideLayouts/slideLayout46.xml"/></Relationships>
</file>

<file path=ppt/slides/_rels/slide5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48.xml"/></Relationships>
</file>

<file path=ppt/slides/_rels/slide5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48.xml"/></Relationships>
</file>

<file path=ppt/slides/_rels/slide5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48.xml"/></Relationships>
</file>

<file path=ppt/slides/_rels/slide5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48.xml"/></Relationships>
</file>

<file path=ppt/slides/_rels/slide5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slide" Target="slide4.xml"/><Relationship Id="rId1" Type="http://schemas.openxmlformats.org/officeDocument/2006/relationships/slideLayout" Target="../slideLayouts/slideLayout50.xml"/></Relationships>
</file>

<file path=ppt/slides/_rels/slide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image" Target="../media/image30.jpeg"/></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0BE8E04-F4A3-4932-48E0-7E66BE2A8664}"/>
              </a:ext>
            </a:extLst>
          </p:cNvPr>
          <p:cNvSpPr>
            <a:spLocks noGrp="1"/>
          </p:cNvSpPr>
          <p:nvPr>
            <p:ph type="title"/>
          </p:nvPr>
        </p:nvSpPr>
        <p:spPr>
          <a:xfrm>
            <a:off x="686796" y="1028700"/>
            <a:ext cx="12857693" cy="1989137"/>
          </a:xfrm>
        </p:spPr>
        <p:txBody>
          <a:bodyPr/>
          <a:lstStyle/>
          <a:p>
            <a:r>
              <a:rPr lang="en-US" sz="10802"/>
              <a:t>Comprehensive training </a:t>
            </a:r>
            <a:br>
              <a:rPr lang="en-US" sz="10802"/>
            </a:br>
            <a:endParaRPr lang="fr-FR"/>
          </a:p>
        </p:txBody>
      </p:sp>
      <p:sp>
        <p:nvSpPr>
          <p:cNvPr id="3" name="Espace réservé du texte 2">
            <a:extLst>
              <a:ext uri="{FF2B5EF4-FFF2-40B4-BE49-F238E27FC236}">
                <a16:creationId xmlns:a16="http://schemas.microsoft.com/office/drawing/2014/main" id="{786E402D-0DC9-8B90-7157-4779A38F1C33}"/>
              </a:ext>
            </a:extLst>
          </p:cNvPr>
          <p:cNvSpPr>
            <a:spLocks noGrp="1"/>
          </p:cNvSpPr>
          <p:nvPr>
            <p:ph type="body" sz="quarter" idx="10"/>
          </p:nvPr>
        </p:nvSpPr>
        <p:spPr>
          <a:xfrm>
            <a:off x="686796" y="4419600"/>
            <a:ext cx="11657604" cy="1447800"/>
          </a:xfrm>
        </p:spPr>
        <p:txBody>
          <a:bodyPr/>
          <a:lstStyle/>
          <a:p>
            <a:pPr marL="0" indent="0">
              <a:buNone/>
            </a:pPr>
            <a:r>
              <a:rPr lang="en-US" sz="4800" spc="684"/>
              <a:t>28 June – 21 July 2022</a:t>
            </a:r>
          </a:p>
          <a:p>
            <a:endParaRPr lang="fr-FR" sz="4400"/>
          </a:p>
        </p:txBody>
      </p:sp>
      <p:sp>
        <p:nvSpPr>
          <p:cNvPr id="4" name="Espace réservé du texte 3">
            <a:extLst>
              <a:ext uri="{FF2B5EF4-FFF2-40B4-BE49-F238E27FC236}">
                <a16:creationId xmlns:a16="http://schemas.microsoft.com/office/drawing/2014/main" id="{12B1CF14-AA18-D734-C359-17E3762DA1DC}"/>
              </a:ext>
            </a:extLst>
          </p:cNvPr>
          <p:cNvSpPr>
            <a:spLocks noGrp="1"/>
          </p:cNvSpPr>
          <p:nvPr>
            <p:ph type="body" sz="quarter" idx="11"/>
          </p:nvPr>
        </p:nvSpPr>
        <p:spPr/>
        <p:txBody>
          <a:bodyPr/>
          <a:lstStyle/>
          <a:p>
            <a:pPr marL="0" indent="0">
              <a:buNone/>
            </a:pPr>
            <a:r>
              <a:rPr lang="en-US" sz="3348"/>
              <a:t>HOSTED BY GAVI, WHO, UNICEF &amp; US CDC</a:t>
            </a:r>
          </a:p>
          <a:p>
            <a:endParaRPr lang="fr-FR"/>
          </a:p>
        </p:txBody>
      </p:sp>
    </p:spTree>
    <p:extLst>
      <p:ext uri="{BB962C8B-B14F-4D97-AF65-F5344CB8AC3E}">
        <p14:creationId xmlns:p14="http://schemas.microsoft.com/office/powerpoint/2010/main" val="6489466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pPr marL="0" indent="0">
              <a:buNone/>
            </a:pPr>
            <a:r>
              <a:rPr lang="en-US" sz="7200"/>
              <a:t>The basics of conducting social listening</a:t>
            </a:r>
            <a:endParaRPr lang="en-US"/>
          </a:p>
        </p:txBody>
      </p:sp>
    </p:spTree>
    <p:extLst>
      <p:ext uri="{BB962C8B-B14F-4D97-AF65-F5344CB8AC3E}">
        <p14:creationId xmlns:p14="http://schemas.microsoft.com/office/powerpoint/2010/main" val="20857922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4C2889BB-4D10-204F-B51D-39B6F17CF7C0}"/>
              </a:ext>
            </a:extLst>
          </p:cNvPr>
          <p:cNvSpPr>
            <a:spLocks noGrp="1"/>
          </p:cNvSpPr>
          <p:nvPr>
            <p:ph type="title"/>
          </p:nvPr>
        </p:nvSpPr>
        <p:spPr>
          <a:xfrm>
            <a:off x="762000" y="547689"/>
            <a:ext cx="17145000" cy="1166812"/>
          </a:xfrm>
        </p:spPr>
        <p:txBody>
          <a:bodyPr>
            <a:normAutofit fontScale="90000"/>
          </a:bodyPr>
          <a:lstStyle/>
          <a:p>
            <a:r>
              <a:rPr lang="fr-FR"/>
              <a:t>How do infodemic managers practice social </a:t>
            </a:r>
            <a:r>
              <a:rPr lang="fr-FR" err="1"/>
              <a:t>listening</a:t>
            </a:r>
            <a:r>
              <a:rPr lang="fr-FR"/>
              <a:t>?</a:t>
            </a:r>
          </a:p>
        </p:txBody>
      </p:sp>
      <p:sp>
        <p:nvSpPr>
          <p:cNvPr id="2" name="Espace réservé du contenu 1">
            <a:extLst>
              <a:ext uri="{FF2B5EF4-FFF2-40B4-BE49-F238E27FC236}">
                <a16:creationId xmlns:a16="http://schemas.microsoft.com/office/drawing/2014/main" id="{4BE65B5D-94D2-3C43-847C-D41D7F2FF098}"/>
              </a:ext>
            </a:extLst>
          </p:cNvPr>
          <p:cNvSpPr>
            <a:spLocks noGrp="1"/>
          </p:cNvSpPr>
          <p:nvPr>
            <p:ph sz="quarter" idx="4294967295"/>
          </p:nvPr>
        </p:nvSpPr>
        <p:spPr>
          <a:xfrm>
            <a:off x="7162800" y="3288506"/>
            <a:ext cx="10417855" cy="4684191"/>
          </a:xfrm>
        </p:spPr>
        <p:txBody>
          <a:bodyPr lIns="91440" tIns="45720" rIns="91440" bIns="45720" anchor="t">
            <a:normAutofit/>
          </a:bodyPr>
          <a:lstStyle/>
          <a:p>
            <a:pPr marL="457200" lvl="1">
              <a:lnSpc>
                <a:spcPct val="125000"/>
              </a:lnSpc>
              <a:spcBef>
                <a:spcPts val="0"/>
              </a:spcBef>
              <a:spcAft>
                <a:spcPts val="2700"/>
              </a:spcAft>
              <a:defRPr/>
            </a:pPr>
            <a:r>
              <a:rPr lang="en-US" sz="3200" dirty="0">
                <a:latin typeface="Poppins Light"/>
                <a:cs typeface="Poppins Light"/>
              </a:rPr>
              <a:t>They identify questions and narratives where people are expressing concern, questions or confusion, or information voids where people lack reliable information</a:t>
            </a:r>
            <a:endParaRPr lang="en-US" dirty="0"/>
          </a:p>
          <a:p>
            <a:pPr marL="457200" lvl="1">
              <a:lnSpc>
                <a:spcPct val="125000"/>
              </a:lnSpc>
              <a:spcBef>
                <a:spcPts val="0"/>
              </a:spcBef>
              <a:spcAft>
                <a:spcPts val="2700"/>
              </a:spcAft>
              <a:defRPr/>
            </a:pPr>
            <a:r>
              <a:rPr lang="en-US" sz="3200" dirty="0">
                <a:latin typeface="Poppins Light"/>
                <a:cs typeface="Poppins Light"/>
              </a:rPr>
              <a:t>They triangulate this with other sources analyze data with the goal to provide </a:t>
            </a:r>
            <a:r>
              <a:rPr lang="en-US" sz="3200" dirty="0" err="1">
                <a:latin typeface="Poppins Light"/>
                <a:cs typeface="Poppins Light"/>
              </a:rPr>
              <a:t>infodemic</a:t>
            </a:r>
            <a:r>
              <a:rPr lang="en-US" sz="3200" dirty="0">
                <a:latin typeface="Poppins Light"/>
                <a:cs typeface="Poppins Light"/>
              </a:rPr>
              <a:t> insights for proactive, not reactive action.</a:t>
            </a:r>
            <a:endParaRPr lang="fr-FR" sz="3200" dirty="0">
              <a:latin typeface="Poppins Light"/>
              <a:cs typeface="Poppins Light"/>
            </a:endParaRPr>
          </a:p>
        </p:txBody>
      </p:sp>
      <p:pic>
        <p:nvPicPr>
          <p:cNvPr id="7" name="Image 6" descr="Une image contenant texte, reine&#10;&#10;Description générée automatiquement">
            <a:extLst>
              <a:ext uri="{FF2B5EF4-FFF2-40B4-BE49-F238E27FC236}">
                <a16:creationId xmlns:a16="http://schemas.microsoft.com/office/drawing/2014/main" id="{2208C6DF-4AEA-AA43-977E-B39E08E910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333499"/>
            <a:ext cx="7620002" cy="7620002"/>
          </a:xfrm>
          <a:prstGeom prst="rect">
            <a:avLst/>
          </a:prstGeom>
        </p:spPr>
      </p:pic>
      <p:sp>
        <p:nvSpPr>
          <p:cNvPr id="5" name="ZoneTexte 4">
            <a:extLst>
              <a:ext uri="{FF2B5EF4-FFF2-40B4-BE49-F238E27FC236}">
                <a16:creationId xmlns:a16="http://schemas.microsoft.com/office/drawing/2014/main" id="{8F6F588B-9504-2944-868C-30888696B1E6}"/>
              </a:ext>
            </a:extLst>
          </p:cNvPr>
          <p:cNvSpPr txBox="1"/>
          <p:nvPr/>
        </p:nvSpPr>
        <p:spPr>
          <a:xfrm rot="1911064">
            <a:off x="1059248" y="7667769"/>
            <a:ext cx="3181350" cy="334707"/>
          </a:xfrm>
          <a:prstGeom prst="rect">
            <a:avLst/>
          </a:prstGeom>
          <a:noFill/>
        </p:spPr>
        <p:txBody>
          <a:bodyPr wrap="square" rtlCol="0">
            <a:spAutoFit/>
          </a:bodyPr>
          <a:lstStyle/>
          <a:p>
            <a:pPr defTabSz="1371600">
              <a:defRPr/>
            </a:pPr>
            <a:r>
              <a:rPr lang="fr-FR" sz="1575">
                <a:solidFill>
                  <a:prstClr val="black"/>
                </a:solidFill>
                <a:latin typeface="Calibri" panose="020F0502020204030204"/>
              </a:rPr>
              <a:t>©WHO/Sam Bradd</a:t>
            </a:r>
          </a:p>
        </p:txBody>
      </p:sp>
    </p:spTree>
    <p:extLst>
      <p:ext uri="{BB962C8B-B14F-4D97-AF65-F5344CB8AC3E}">
        <p14:creationId xmlns:p14="http://schemas.microsoft.com/office/powerpoint/2010/main" val="6271553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4C2889BB-4D10-204F-B51D-39B6F17CF7C0}"/>
              </a:ext>
            </a:extLst>
          </p:cNvPr>
          <p:cNvSpPr>
            <a:spLocks noGrp="1"/>
          </p:cNvSpPr>
          <p:nvPr>
            <p:ph type="title"/>
          </p:nvPr>
        </p:nvSpPr>
        <p:spPr>
          <a:xfrm>
            <a:off x="762000" y="547688"/>
            <a:ext cx="17221200" cy="1624011"/>
          </a:xfrm>
        </p:spPr>
        <p:txBody>
          <a:bodyPr/>
          <a:lstStyle/>
          <a:p>
            <a:r>
              <a:rPr lang="fr-FR" sz="6000" err="1"/>
              <a:t>Identifying</a:t>
            </a:r>
            <a:r>
              <a:rPr lang="fr-FR" sz="6000"/>
              <a:t> and acting on information </a:t>
            </a:r>
            <a:r>
              <a:rPr lang="fr-FR" sz="6000" err="1"/>
              <a:t>voids</a:t>
            </a:r>
            <a:r>
              <a:rPr lang="fr-FR" sz="6000"/>
              <a:t> </a:t>
            </a:r>
            <a:r>
              <a:rPr lang="fr-FR" sz="6000" err="1"/>
              <a:t>is</a:t>
            </a:r>
            <a:r>
              <a:rPr lang="fr-FR" sz="6000"/>
              <a:t> key</a:t>
            </a:r>
          </a:p>
        </p:txBody>
      </p:sp>
      <p:sp>
        <p:nvSpPr>
          <p:cNvPr id="9" name="Espace réservé du contenu 1">
            <a:extLst>
              <a:ext uri="{FF2B5EF4-FFF2-40B4-BE49-F238E27FC236}">
                <a16:creationId xmlns:a16="http://schemas.microsoft.com/office/drawing/2014/main" id="{032C5C9F-082F-5E4C-AA3D-5B8533140F5A}"/>
              </a:ext>
            </a:extLst>
          </p:cNvPr>
          <p:cNvSpPr>
            <a:spLocks noGrp="1"/>
          </p:cNvSpPr>
          <p:nvPr>
            <p:ph sz="quarter" idx="4294967295"/>
          </p:nvPr>
        </p:nvSpPr>
        <p:spPr>
          <a:xfrm>
            <a:off x="701675" y="2662702"/>
            <a:ext cx="8670925" cy="6557962"/>
          </a:xfrm>
        </p:spPr>
        <p:txBody>
          <a:bodyPr lIns="91440" tIns="45720" rIns="91440" bIns="45720" anchor="t">
            <a:normAutofit/>
          </a:bodyPr>
          <a:lstStyle/>
          <a:p>
            <a:pPr lvl="0">
              <a:defRPr/>
            </a:pPr>
            <a:r>
              <a:rPr lang="en-US" sz="3600" dirty="0">
                <a:latin typeface="Poppins Light"/>
                <a:cs typeface="Poppins Light"/>
              </a:rPr>
              <a:t>Addressing information voids in higher priority than chasing rumors and misinformation</a:t>
            </a:r>
          </a:p>
          <a:p>
            <a:pPr lvl="0">
              <a:defRPr/>
            </a:pPr>
            <a:endParaRPr lang="en-US" sz="3000" dirty="0">
              <a:latin typeface="Poppins Light"/>
              <a:cs typeface="Poppins Light"/>
            </a:endParaRPr>
          </a:p>
          <a:p>
            <a:pPr>
              <a:defRPr/>
            </a:pPr>
            <a:r>
              <a:rPr lang="en-US" sz="3600" dirty="0">
                <a:latin typeface="Poppins Light"/>
                <a:cs typeface="Poppins Light"/>
              </a:rPr>
              <a:t>Objective: proactively anticipating what people’s concerns and questions are, so that our </a:t>
            </a:r>
            <a:r>
              <a:rPr lang="en-US" sz="3600" dirty="0" err="1">
                <a:latin typeface="Poppins Light"/>
                <a:cs typeface="Poppins Light"/>
              </a:rPr>
              <a:t>infodemic</a:t>
            </a:r>
            <a:r>
              <a:rPr lang="en-US" sz="3600" dirty="0">
                <a:latin typeface="Poppins Light"/>
                <a:cs typeface="Poppins Light"/>
              </a:rPr>
              <a:t> response efforts are meeting the needs of people at any one time</a:t>
            </a:r>
            <a:r>
              <a:rPr lang="en-US" sz="4200" dirty="0">
                <a:latin typeface="Poppins Light"/>
                <a:cs typeface="Poppins Light"/>
              </a:rPr>
              <a:t>.</a:t>
            </a:r>
            <a:endParaRPr lang="fr-FR" sz="4200" dirty="0">
              <a:latin typeface="Poppins Light"/>
              <a:cs typeface="Poppins Light"/>
            </a:endParaRPr>
          </a:p>
        </p:txBody>
      </p:sp>
      <p:pic>
        <p:nvPicPr>
          <p:cNvPr id="8" name="Picture 4" descr="Diagram&#10;&#10;Description automatically generated">
            <a:extLst>
              <a:ext uri="{FF2B5EF4-FFF2-40B4-BE49-F238E27FC236}">
                <a16:creationId xmlns:a16="http://schemas.microsoft.com/office/drawing/2014/main" id="{830B40A3-AAD8-584B-B2D7-41A8F381F99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29800" y="2405063"/>
            <a:ext cx="7073240" cy="7073240"/>
          </a:xfrm>
          <a:prstGeom prst="rect">
            <a:avLst/>
          </a:prstGeom>
        </p:spPr>
      </p:pic>
      <p:sp>
        <p:nvSpPr>
          <p:cNvPr id="10" name="ZoneTexte 9">
            <a:extLst>
              <a:ext uri="{FF2B5EF4-FFF2-40B4-BE49-F238E27FC236}">
                <a16:creationId xmlns:a16="http://schemas.microsoft.com/office/drawing/2014/main" id="{2B60D701-6FB7-7548-A495-AAC584C87207}"/>
              </a:ext>
            </a:extLst>
          </p:cNvPr>
          <p:cNvSpPr txBox="1"/>
          <p:nvPr/>
        </p:nvSpPr>
        <p:spPr>
          <a:xfrm rot="16200000">
            <a:off x="15479719" y="7178870"/>
            <a:ext cx="3181350" cy="334707"/>
          </a:xfrm>
          <a:prstGeom prst="rect">
            <a:avLst/>
          </a:prstGeom>
          <a:noFill/>
        </p:spPr>
        <p:txBody>
          <a:bodyPr wrap="square" rtlCol="0">
            <a:spAutoFit/>
          </a:bodyPr>
          <a:lstStyle/>
          <a:p>
            <a:pPr defTabSz="1371600">
              <a:defRPr/>
            </a:pPr>
            <a:r>
              <a:rPr lang="fr-FR" sz="1575">
                <a:solidFill>
                  <a:prstClr val="black"/>
                </a:solidFill>
                <a:latin typeface="Calibri" panose="020F0502020204030204"/>
              </a:rPr>
              <a:t>©WHO/Sam </a:t>
            </a:r>
            <a:r>
              <a:rPr lang="fr-FR" sz="1575" err="1">
                <a:solidFill>
                  <a:prstClr val="black"/>
                </a:solidFill>
                <a:latin typeface="Calibri" panose="020F0502020204030204"/>
              </a:rPr>
              <a:t>Bradd</a:t>
            </a:r>
            <a:endParaRPr lang="fr-FR" sz="1575">
              <a:solidFill>
                <a:prstClr val="black"/>
              </a:solidFill>
              <a:latin typeface="Calibri" panose="020F0502020204030204"/>
            </a:endParaRPr>
          </a:p>
        </p:txBody>
      </p:sp>
    </p:spTree>
    <p:extLst>
      <p:ext uri="{BB962C8B-B14F-4D97-AF65-F5344CB8AC3E}">
        <p14:creationId xmlns:p14="http://schemas.microsoft.com/office/powerpoint/2010/main" val="30280923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Diagram&#10;&#10;Description automatically generated">
            <a:extLst>
              <a:ext uri="{FF2B5EF4-FFF2-40B4-BE49-F238E27FC236}">
                <a16:creationId xmlns:a16="http://schemas.microsoft.com/office/drawing/2014/main" id="{54CC2B86-75A4-A942-813E-FB95874A56C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9152" y="261193"/>
            <a:ext cx="16779116" cy="9452882"/>
          </a:xfrm>
          <a:prstGeom prst="rect">
            <a:avLst/>
          </a:prstGeom>
        </p:spPr>
      </p:pic>
      <p:sp>
        <p:nvSpPr>
          <p:cNvPr id="3" name="Titre 2">
            <a:extLst>
              <a:ext uri="{FF2B5EF4-FFF2-40B4-BE49-F238E27FC236}">
                <a16:creationId xmlns:a16="http://schemas.microsoft.com/office/drawing/2014/main" id="{3CB22913-586C-8A40-AD38-A1C64DECB677}"/>
              </a:ext>
            </a:extLst>
          </p:cNvPr>
          <p:cNvSpPr>
            <a:spLocks noGrp="1"/>
          </p:cNvSpPr>
          <p:nvPr>
            <p:ph type="title"/>
          </p:nvPr>
        </p:nvSpPr>
        <p:spPr>
          <a:xfrm>
            <a:off x="6284204" y="107014"/>
            <a:ext cx="11710931" cy="1166812"/>
          </a:xfrm>
        </p:spPr>
        <p:txBody>
          <a:bodyPr>
            <a:noAutofit/>
          </a:bodyPr>
          <a:lstStyle/>
          <a:p>
            <a:pPr algn="r"/>
            <a:r>
              <a:rPr lang="fr-FR" sz="4500"/>
              <a:t>Information circulation </a:t>
            </a:r>
            <a:r>
              <a:rPr lang="fr-FR" sz="4500" err="1"/>
              <a:t>is</a:t>
            </a:r>
            <a:r>
              <a:rPr lang="fr-FR" sz="4500"/>
              <a:t> </a:t>
            </a:r>
            <a:br>
              <a:rPr lang="fr-FR" sz="4500"/>
            </a:br>
            <a:r>
              <a:rPr lang="fr-FR" sz="4500"/>
              <a:t>a mix of online and offline interactions</a:t>
            </a:r>
          </a:p>
        </p:txBody>
      </p:sp>
      <p:sp>
        <p:nvSpPr>
          <p:cNvPr id="5" name="Espace réservé du contenu 1">
            <a:extLst>
              <a:ext uri="{FF2B5EF4-FFF2-40B4-BE49-F238E27FC236}">
                <a16:creationId xmlns:a16="http://schemas.microsoft.com/office/drawing/2014/main" id="{A08344FD-4D49-A24D-ACF5-B314B8012E38}"/>
              </a:ext>
            </a:extLst>
          </p:cNvPr>
          <p:cNvSpPr>
            <a:spLocks noGrp="1"/>
          </p:cNvSpPr>
          <p:nvPr>
            <p:ph sz="half" idx="1"/>
          </p:nvPr>
        </p:nvSpPr>
        <p:spPr>
          <a:xfrm>
            <a:off x="14903858" y="1888414"/>
            <a:ext cx="2932299" cy="2017213"/>
          </a:xfrm>
        </p:spPr>
        <p:txBody>
          <a:bodyPr lIns="91440" tIns="45720" rIns="91440" bIns="45720" anchor="t">
            <a:normAutofit/>
          </a:bodyPr>
          <a:lstStyle/>
          <a:p>
            <a:pPr marL="0" indent="0">
              <a:lnSpc>
                <a:spcPct val="120000"/>
              </a:lnSpc>
              <a:buNone/>
            </a:pPr>
            <a:r>
              <a:rPr lang="en-US" sz="1800">
                <a:latin typeface="Poppins Light"/>
                <a:cs typeface="Poppins Light"/>
              </a:rPr>
              <a:t>Infodemic can be measured at level of information ecosystem individual, health system and society</a:t>
            </a:r>
          </a:p>
        </p:txBody>
      </p:sp>
    </p:spTree>
    <p:extLst>
      <p:ext uri="{BB962C8B-B14F-4D97-AF65-F5344CB8AC3E}">
        <p14:creationId xmlns:p14="http://schemas.microsoft.com/office/powerpoint/2010/main" val="37346399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4C2889BB-4D10-204F-B51D-39B6F17CF7C0}"/>
              </a:ext>
            </a:extLst>
          </p:cNvPr>
          <p:cNvSpPr>
            <a:spLocks noGrp="1"/>
          </p:cNvSpPr>
          <p:nvPr>
            <p:ph type="title"/>
          </p:nvPr>
        </p:nvSpPr>
        <p:spPr>
          <a:xfrm>
            <a:off x="762000" y="547689"/>
            <a:ext cx="15773400" cy="1433136"/>
          </a:xfrm>
        </p:spPr>
        <p:txBody>
          <a:bodyPr>
            <a:noAutofit/>
          </a:bodyPr>
          <a:lstStyle/>
          <a:p>
            <a:r>
              <a:rPr lang="fr-FR" sz="5500" err="1"/>
              <a:t>What</a:t>
            </a:r>
            <a:r>
              <a:rPr lang="fr-FR" sz="5500"/>
              <a:t> </a:t>
            </a:r>
            <a:r>
              <a:rPr lang="fr-FR" sz="5500" err="1"/>
              <a:t>methods</a:t>
            </a:r>
            <a:r>
              <a:rPr lang="fr-FR" sz="5500"/>
              <a:t> to </a:t>
            </a:r>
            <a:r>
              <a:rPr lang="fr-FR" sz="5500" err="1"/>
              <a:t>choose</a:t>
            </a:r>
            <a:r>
              <a:rPr lang="fr-FR" sz="5500"/>
              <a:t> for data collection?</a:t>
            </a:r>
          </a:p>
        </p:txBody>
      </p:sp>
      <p:pic>
        <p:nvPicPr>
          <p:cNvPr id="7" name="Image 6" descr="Une image contenant texte, reine&#10;&#10;Description générée automatiquement">
            <a:extLst>
              <a:ext uri="{FF2B5EF4-FFF2-40B4-BE49-F238E27FC236}">
                <a16:creationId xmlns:a16="http://schemas.microsoft.com/office/drawing/2014/main" id="{2208C6DF-4AEA-AA43-977E-B39E08E910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43920" y="-285750"/>
            <a:ext cx="3515382" cy="3515382"/>
          </a:xfrm>
          <a:prstGeom prst="rect">
            <a:avLst/>
          </a:prstGeom>
        </p:spPr>
      </p:pic>
      <p:sp>
        <p:nvSpPr>
          <p:cNvPr id="5" name="ZoneTexte 4">
            <a:extLst>
              <a:ext uri="{FF2B5EF4-FFF2-40B4-BE49-F238E27FC236}">
                <a16:creationId xmlns:a16="http://schemas.microsoft.com/office/drawing/2014/main" id="{8F6F588B-9504-2944-868C-30888696B1E6}"/>
              </a:ext>
            </a:extLst>
          </p:cNvPr>
          <p:cNvSpPr txBox="1"/>
          <p:nvPr/>
        </p:nvSpPr>
        <p:spPr>
          <a:xfrm rot="19310069">
            <a:off x="16027250" y="2323883"/>
            <a:ext cx="1871331" cy="230832"/>
          </a:xfrm>
          <a:prstGeom prst="rect">
            <a:avLst/>
          </a:prstGeom>
          <a:noFill/>
        </p:spPr>
        <p:txBody>
          <a:bodyPr wrap="square" rtlCol="0">
            <a:spAutoFit/>
          </a:bodyPr>
          <a:lstStyle/>
          <a:p>
            <a:pPr defTabSz="1371600">
              <a:defRPr/>
            </a:pPr>
            <a:r>
              <a:rPr lang="fr-FR" sz="900">
                <a:solidFill>
                  <a:prstClr val="black"/>
                </a:solidFill>
                <a:latin typeface="Calibri" panose="020F0502020204030204"/>
              </a:rPr>
              <a:t>©WHO/Sam Bradd</a:t>
            </a:r>
          </a:p>
        </p:txBody>
      </p:sp>
      <p:sp>
        <p:nvSpPr>
          <p:cNvPr id="11" name="Espace réservé du contenu 5">
            <a:extLst>
              <a:ext uri="{FF2B5EF4-FFF2-40B4-BE49-F238E27FC236}">
                <a16:creationId xmlns:a16="http://schemas.microsoft.com/office/drawing/2014/main" id="{8EBD9B40-E5BF-A047-A91E-176862E3A927}"/>
              </a:ext>
            </a:extLst>
          </p:cNvPr>
          <p:cNvSpPr txBox="1">
            <a:spLocks/>
          </p:cNvSpPr>
          <p:nvPr/>
        </p:nvSpPr>
        <p:spPr>
          <a:xfrm>
            <a:off x="914400" y="2439299"/>
            <a:ext cx="15852819" cy="6519168"/>
          </a:xfrm>
          <a:prstGeom prst="rect">
            <a:avLst/>
          </a:prstGeom>
        </p:spPr>
        <p:txBody>
          <a:bodyPr vert="horz" lIns="137160" tIns="68580" rIns="137160" bIns="68580" rtlCol="0" anchor="t">
            <a:normAutofit fontScale="77500" lnSpcReduction="20000"/>
          </a:bodyPr>
          <a:lstStyle>
            <a:lvl1pPr marL="228600" indent="-228600" algn="l" defTabSz="914400" rtl="0" eaLnBrk="1" latinLnBrk="0" hangingPunct="1">
              <a:lnSpc>
                <a:spcPts val="3151"/>
              </a:lnSpc>
              <a:spcBef>
                <a:spcPts val="1000"/>
              </a:spcBef>
              <a:buClr>
                <a:srgbClr val="088FC8"/>
              </a:buClr>
              <a:buFont typeface="Arial" panose="020B0604020202020204" pitchFamily="34" charset="0"/>
              <a:buChar char="•"/>
              <a:defRPr sz="2831" b="0" kern="1200" cap="none" spc="-25" baseline="0">
                <a:solidFill>
                  <a:schemeClr val="tx1">
                    <a:lumMod val="65000"/>
                    <a:lumOff val="35000"/>
                  </a:schemeClr>
                </a:solidFill>
                <a:latin typeface="Calibri" panose="020F0502020204030204" pitchFamily="34" charset="0"/>
                <a:ea typeface="+mn-ea"/>
                <a:cs typeface="Calibri" panose="020F0502020204030204" pitchFamily="34" charset="0"/>
              </a:defRPr>
            </a:lvl1pPr>
            <a:lvl2pPr marL="844083" indent="-281361" algn="l" defTabSz="914400" rtl="0" eaLnBrk="1" latinLnBrk="0" hangingPunct="1">
              <a:lnSpc>
                <a:spcPct val="100000"/>
              </a:lnSpc>
              <a:spcBef>
                <a:spcPts val="500"/>
              </a:spcBef>
              <a:buClr>
                <a:srgbClr val="088FC8"/>
              </a:buClr>
              <a:buSzPct val="85000"/>
              <a:buFont typeface="Wingdings" charset="2"/>
              <a:buChar char="Ø"/>
              <a:defRPr sz="2462" b="0" kern="1200" cap="none" spc="-25" baseline="0">
                <a:solidFill>
                  <a:schemeClr val="tx1">
                    <a:lumMod val="65000"/>
                    <a:lumOff val="35000"/>
                  </a:schemeClr>
                </a:solidFill>
                <a:latin typeface="Calibri" panose="020F0502020204030204" pitchFamily="34" charset="0"/>
                <a:ea typeface="+mn-ea"/>
                <a:cs typeface="Calibri" panose="020F0502020204030204" pitchFamily="34" charset="0"/>
              </a:defRPr>
            </a:lvl2pPr>
            <a:lvl3pPr marL="1406804" indent="-281361" algn="l" defTabSz="914400" rtl="0" eaLnBrk="1" latinLnBrk="0" hangingPunct="1">
              <a:lnSpc>
                <a:spcPct val="100000"/>
              </a:lnSpc>
              <a:spcBef>
                <a:spcPts val="500"/>
              </a:spcBef>
              <a:buClr>
                <a:schemeClr val="tx1">
                  <a:lumMod val="50000"/>
                  <a:lumOff val="50000"/>
                </a:schemeClr>
              </a:buClr>
              <a:buSzPct val="80000"/>
              <a:buFont typeface="Arial" charset="0"/>
              <a:buChar char="•"/>
              <a:defRPr sz="2000" b="0" kern="1200" cap="none" spc="-25" baseline="0">
                <a:solidFill>
                  <a:schemeClr val="tx1">
                    <a:lumMod val="65000"/>
                    <a:lumOff val="35000"/>
                  </a:schemeClr>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cap="none" spc="-25" baseline="0">
                <a:solidFill>
                  <a:schemeClr val="tx1">
                    <a:lumMod val="65000"/>
                    <a:lumOff val="35000"/>
                  </a:schemeClr>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cap="none" spc="-25" baseline="0">
                <a:solidFill>
                  <a:schemeClr val="tx1">
                    <a:lumMod val="65000"/>
                    <a:lumOff val="35000"/>
                  </a:schemeClr>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defTabSz="1371600">
              <a:lnSpc>
                <a:spcPct val="150000"/>
              </a:lnSpc>
              <a:spcBef>
                <a:spcPts val="600"/>
              </a:spcBef>
              <a:defRPr/>
            </a:pPr>
            <a:r>
              <a:rPr lang="en-US" sz="4800" spc="0" dirty="0">
                <a:solidFill>
                  <a:schemeClr val="tx1"/>
                </a:solidFill>
                <a:latin typeface="Poppins Light"/>
                <a:cs typeface="Calibri"/>
              </a:rPr>
              <a:t>community dipstick surveys</a:t>
            </a:r>
          </a:p>
          <a:p>
            <a:pPr marL="342900" indent="-342900" defTabSz="1371600">
              <a:lnSpc>
                <a:spcPct val="150000"/>
              </a:lnSpc>
              <a:spcBef>
                <a:spcPts val="600"/>
              </a:spcBef>
              <a:defRPr/>
            </a:pPr>
            <a:r>
              <a:rPr lang="en-US" sz="4800" spc="0" dirty="0">
                <a:solidFill>
                  <a:schemeClr val="tx1"/>
                </a:solidFill>
                <a:latin typeface="Poppins Light"/>
                <a:cs typeface="Calibri"/>
              </a:rPr>
              <a:t>surveys of users online (web site users, users of chatbots, </a:t>
            </a:r>
            <a:r>
              <a:rPr lang="en-US" sz="4800" spc="0" dirty="0" err="1">
                <a:solidFill>
                  <a:schemeClr val="tx1"/>
                </a:solidFill>
                <a:latin typeface="Poppins Light"/>
                <a:cs typeface="Calibri"/>
              </a:rPr>
              <a:t>etc</a:t>
            </a:r>
            <a:r>
              <a:rPr lang="en-US" sz="4800" spc="0" dirty="0">
                <a:solidFill>
                  <a:schemeClr val="tx1"/>
                </a:solidFill>
                <a:latin typeface="Poppins Light"/>
                <a:cs typeface="Calibri"/>
              </a:rPr>
              <a:t>)</a:t>
            </a:r>
          </a:p>
          <a:p>
            <a:pPr marL="342900" indent="-342900" defTabSz="1371600">
              <a:lnSpc>
                <a:spcPct val="150000"/>
              </a:lnSpc>
              <a:spcBef>
                <a:spcPts val="600"/>
              </a:spcBef>
              <a:defRPr/>
            </a:pPr>
            <a:r>
              <a:rPr lang="en-US" sz="4800" spc="0" dirty="0">
                <a:solidFill>
                  <a:schemeClr val="tx1"/>
                </a:solidFill>
                <a:latin typeface="Poppins Light"/>
                <a:cs typeface="Calibri"/>
              </a:rPr>
              <a:t>population surveys (via phone </a:t>
            </a:r>
            <a:r>
              <a:rPr lang="en-US" sz="4800" spc="0" dirty="0" err="1">
                <a:solidFill>
                  <a:schemeClr val="tx1"/>
                </a:solidFill>
                <a:latin typeface="Poppins Light"/>
                <a:cs typeface="Calibri"/>
              </a:rPr>
              <a:t>etc</a:t>
            </a:r>
            <a:r>
              <a:rPr lang="en-US" sz="4800" spc="0" dirty="0">
                <a:solidFill>
                  <a:schemeClr val="tx1"/>
                </a:solidFill>
                <a:latin typeface="Poppins Light"/>
                <a:cs typeface="Calibri"/>
              </a:rPr>
              <a:t>)</a:t>
            </a:r>
          </a:p>
          <a:p>
            <a:pPr marL="342900" indent="-342900" defTabSz="1371600">
              <a:lnSpc>
                <a:spcPct val="150000"/>
              </a:lnSpc>
              <a:spcBef>
                <a:spcPts val="600"/>
              </a:spcBef>
              <a:defRPr/>
            </a:pPr>
            <a:r>
              <a:rPr lang="en-US" sz="4800" spc="0" dirty="0">
                <a:solidFill>
                  <a:schemeClr val="tx1"/>
                </a:solidFill>
                <a:latin typeface="Poppins Light"/>
                <a:cs typeface="Calibri"/>
              </a:rPr>
              <a:t>community listening (offline)</a:t>
            </a:r>
          </a:p>
          <a:p>
            <a:pPr marL="342900" indent="-342900" defTabSz="1371600">
              <a:lnSpc>
                <a:spcPct val="150000"/>
              </a:lnSpc>
              <a:spcBef>
                <a:spcPts val="600"/>
              </a:spcBef>
              <a:defRPr/>
            </a:pPr>
            <a:r>
              <a:rPr lang="en-US" sz="4800" spc="0" dirty="0">
                <a:solidFill>
                  <a:schemeClr val="tx1"/>
                </a:solidFill>
                <a:latin typeface="Poppins Light"/>
                <a:cs typeface="Calibri"/>
              </a:rPr>
              <a:t>closed online groups (hotline reporting, lurking in groups, community informants)</a:t>
            </a:r>
          </a:p>
          <a:p>
            <a:pPr marL="342900" indent="-342900" defTabSz="1371600">
              <a:lnSpc>
                <a:spcPct val="150000"/>
              </a:lnSpc>
              <a:spcBef>
                <a:spcPts val="600"/>
              </a:spcBef>
              <a:defRPr/>
            </a:pPr>
            <a:r>
              <a:rPr lang="en-US" sz="4800" spc="0" dirty="0">
                <a:solidFill>
                  <a:schemeClr val="tx1"/>
                </a:solidFill>
                <a:latin typeface="Poppins Light"/>
                <a:cs typeface="Calibri"/>
              </a:rPr>
              <a:t>mobility surveys, social media and web metrics (in public health format, not for marketing/PR)</a:t>
            </a:r>
          </a:p>
        </p:txBody>
      </p:sp>
    </p:spTree>
    <p:extLst>
      <p:ext uri="{BB962C8B-B14F-4D97-AF65-F5344CB8AC3E}">
        <p14:creationId xmlns:p14="http://schemas.microsoft.com/office/powerpoint/2010/main" val="9055849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9E4388C-A10F-5844-9FA1-B6EE248B22AB}"/>
              </a:ext>
            </a:extLst>
          </p:cNvPr>
          <p:cNvSpPr>
            <a:spLocks noGrp="1"/>
          </p:cNvSpPr>
          <p:nvPr>
            <p:ph type="title"/>
          </p:nvPr>
        </p:nvSpPr>
        <p:spPr>
          <a:xfrm>
            <a:off x="762000" y="547689"/>
            <a:ext cx="10972800" cy="1547814"/>
          </a:xfrm>
        </p:spPr>
        <p:txBody>
          <a:bodyPr anchor="t"/>
          <a:lstStyle/>
          <a:p>
            <a:r>
              <a:rPr lang="en-GB" sz="4500"/>
              <a:t>Social listening analytics to inform decision-makers</a:t>
            </a:r>
            <a:endParaRPr sz="4500"/>
          </a:p>
        </p:txBody>
      </p:sp>
      <p:sp>
        <p:nvSpPr>
          <p:cNvPr id="2" name="Slide Number Placeholder 1">
            <a:extLst>
              <a:ext uri="{FF2B5EF4-FFF2-40B4-BE49-F238E27FC236}">
                <a16:creationId xmlns:a16="http://schemas.microsoft.com/office/drawing/2014/main" id="{A2EACA04-49F8-CD44-87DC-95A39F698C39}"/>
              </a:ext>
            </a:extLst>
          </p:cNvPr>
          <p:cNvSpPr>
            <a:spLocks noGrp="1"/>
          </p:cNvSpPr>
          <p:nvPr>
            <p:ph type="sldNum" sz="quarter" idx="4294967295"/>
          </p:nvPr>
        </p:nvSpPr>
        <p:spPr>
          <a:xfrm>
            <a:off x="17141825" y="9488488"/>
            <a:ext cx="1146175" cy="376237"/>
          </a:xfrm>
        </p:spPr>
        <p:txBody>
          <a:bodyPr/>
          <a:lstStyle/>
          <a:p>
            <a:pPr defTabSz="685800"/>
            <a:fld id="{6D22F896-40B5-4ADD-8801-0D06FADFA095}" type="slidenum">
              <a:rPr lang="en-US">
                <a:solidFill>
                  <a:prstClr val="black">
                    <a:lumMod val="50000"/>
                    <a:lumOff val="50000"/>
                  </a:prstClr>
                </a:solidFill>
                <a:latin typeface="Calibri" panose="020F0502020204030204"/>
              </a:rPr>
              <a:pPr defTabSz="685800"/>
              <a:t>15</a:t>
            </a:fld>
            <a:endParaRPr lang="en-US">
              <a:solidFill>
                <a:prstClr val="black">
                  <a:lumMod val="50000"/>
                  <a:lumOff val="50000"/>
                </a:prstClr>
              </a:solidFill>
              <a:latin typeface="Calibri" panose="020F0502020204030204"/>
            </a:endParaRPr>
          </a:p>
        </p:txBody>
      </p:sp>
      <p:sp>
        <p:nvSpPr>
          <p:cNvPr id="4" name="Rectangle 3">
            <a:extLst>
              <a:ext uri="{FF2B5EF4-FFF2-40B4-BE49-F238E27FC236}">
                <a16:creationId xmlns:a16="http://schemas.microsoft.com/office/drawing/2014/main" id="{7781EA7D-CCC2-6B42-BAF7-7889556310C0}"/>
              </a:ext>
            </a:extLst>
          </p:cNvPr>
          <p:cNvSpPr/>
          <p:nvPr/>
        </p:nvSpPr>
        <p:spPr>
          <a:xfrm>
            <a:off x="11525948" y="2"/>
            <a:ext cx="5047556" cy="7859168"/>
          </a:xfrm>
          <a:prstGeom prst="rect">
            <a:avLst/>
          </a:prstGeom>
          <a:gradFill flip="none" rotWithShape="1">
            <a:gsLst>
              <a:gs pos="80000">
                <a:schemeClr val="bg1">
                  <a:lumMod val="95000"/>
                </a:schemeClr>
              </a:gs>
              <a:gs pos="60000">
                <a:schemeClr val="bg1">
                  <a:lumMod val="85000"/>
                </a:schemeClr>
              </a:gs>
              <a:gs pos="5000">
                <a:schemeClr val="bg1">
                  <a:lumMod val="95000"/>
                </a:schemeClr>
              </a:gs>
              <a:gs pos="95000">
                <a:schemeClr val="bg1">
                  <a:lumMod val="85000"/>
                </a:schemeClr>
              </a:gs>
            </a:gsLst>
            <a:lin ang="24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CH" sz="2700">
              <a:solidFill>
                <a:prstClr val="white"/>
              </a:solidFill>
              <a:latin typeface="Calibri" panose="020F0502020204030204"/>
            </a:endParaRPr>
          </a:p>
        </p:txBody>
      </p:sp>
      <p:sp>
        <p:nvSpPr>
          <p:cNvPr id="5" name="Title 3">
            <a:extLst>
              <a:ext uri="{FF2B5EF4-FFF2-40B4-BE49-F238E27FC236}">
                <a16:creationId xmlns:a16="http://schemas.microsoft.com/office/drawing/2014/main" id="{2A6AC17C-C3C7-C248-B727-B4EEA7ABB402}"/>
              </a:ext>
            </a:extLst>
          </p:cNvPr>
          <p:cNvSpPr txBox="1">
            <a:spLocks/>
          </p:cNvSpPr>
          <p:nvPr/>
        </p:nvSpPr>
        <p:spPr>
          <a:xfrm>
            <a:off x="11883514" y="2853329"/>
            <a:ext cx="4175162" cy="4546101"/>
          </a:xfrm>
          <a:prstGeom prst="rect">
            <a:avLst/>
          </a:prstGeom>
          <a:noFill/>
          <a:ln>
            <a:noFill/>
          </a:ln>
        </p:spPr>
        <p:txBody>
          <a:bodyPr vert="horz" lIns="137160" tIns="68580" rIns="137160" bIns="68580" rtlCol="0" anchor="t">
            <a:noAutofit/>
          </a:bodyPr>
          <a:lstStyle>
            <a:lvl1pPr algn="l" defTabSz="914400" rtl="0" eaLnBrk="1" latinLnBrk="0" hangingPunct="1">
              <a:lnSpc>
                <a:spcPct val="90000"/>
              </a:lnSpc>
              <a:spcBef>
                <a:spcPct val="0"/>
              </a:spcBef>
              <a:buNone/>
              <a:defRPr sz="2600" b="1" i="0" kern="1200" cap="none" spc="-50" baseline="0">
                <a:solidFill>
                  <a:srgbClr val="0070C0"/>
                </a:solidFill>
                <a:effectLst/>
                <a:latin typeface="Calibri" panose="020F0502020204030204" pitchFamily="34" charset="0"/>
                <a:ea typeface="Calibri" panose="020F0502020204030204" pitchFamily="34" charset="0"/>
                <a:cs typeface="Calibri" panose="020F0502020204030204" pitchFamily="34" charset="0"/>
              </a:defRPr>
            </a:lvl1pPr>
          </a:lstStyle>
          <a:p>
            <a:pPr>
              <a:lnSpc>
                <a:spcPts val="2220"/>
              </a:lnSpc>
            </a:pPr>
            <a:r>
              <a:rPr lang="en-GB" sz="1950" b="0" spc="-30">
                <a:solidFill>
                  <a:prstClr val="black">
                    <a:lumMod val="65000"/>
                    <a:lumOff val="35000"/>
                  </a:prstClr>
                </a:solidFill>
              </a:rPr>
              <a:t>New tools empower health professionals and help countries detect changing attitudes and critical information gaps; as well as surveys using big data and AI analytics for real-time, flexible, and locally adaptive digital intelligence.</a:t>
            </a:r>
          </a:p>
          <a:p>
            <a:pPr>
              <a:lnSpc>
                <a:spcPts val="1620"/>
              </a:lnSpc>
            </a:pPr>
            <a:endParaRPr lang="en-GB" sz="1200" b="0" spc="-30">
              <a:solidFill>
                <a:prstClr val="black">
                  <a:lumMod val="65000"/>
                  <a:lumOff val="35000"/>
                </a:prstClr>
              </a:solidFill>
            </a:endParaRPr>
          </a:p>
          <a:p>
            <a:pPr>
              <a:lnSpc>
                <a:spcPts val="2220"/>
              </a:lnSpc>
            </a:pPr>
            <a:r>
              <a:rPr lang="en-GB" sz="1350" b="0" spc="15">
                <a:solidFill>
                  <a:prstClr val="black">
                    <a:lumMod val="65000"/>
                    <a:lumOff val="35000"/>
                  </a:prstClr>
                </a:solidFill>
              </a:rPr>
              <a:t>SINCE 15 DECEMBER 2020</a:t>
            </a:r>
          </a:p>
          <a:p>
            <a:pPr marL="216000" indent="-216000">
              <a:lnSpc>
                <a:spcPts val="2220"/>
              </a:lnSpc>
              <a:buClr>
                <a:srgbClr val="9E1F63"/>
              </a:buClr>
              <a:buFont typeface="Arial" panose="020B0604020202020204" pitchFamily="34" charset="0"/>
              <a:buChar char="•"/>
            </a:pPr>
            <a:r>
              <a:rPr lang="en-GB" sz="1950" spc="-30">
                <a:solidFill>
                  <a:srgbClr val="AABED7">
                    <a:lumMod val="50000"/>
                  </a:srgbClr>
                </a:solidFill>
              </a:rPr>
              <a:t>30</a:t>
            </a:r>
            <a:r>
              <a:rPr lang="en-GB" sz="1950" b="0" spc="-30">
                <a:solidFill>
                  <a:srgbClr val="AABED7">
                    <a:lumMod val="50000"/>
                  </a:srgbClr>
                </a:solidFill>
              </a:rPr>
              <a:t> countries</a:t>
            </a:r>
          </a:p>
          <a:p>
            <a:pPr marL="216000" indent="-216000">
              <a:lnSpc>
                <a:spcPts val="2220"/>
              </a:lnSpc>
              <a:buClr>
                <a:srgbClr val="9E1F63"/>
              </a:buClr>
              <a:buFont typeface="Arial" panose="020B0604020202020204" pitchFamily="34" charset="0"/>
              <a:buChar char="•"/>
            </a:pPr>
            <a:r>
              <a:rPr lang="en-GB" sz="1950" spc="-30">
                <a:solidFill>
                  <a:srgbClr val="AABED7">
                    <a:lumMod val="50000"/>
                  </a:srgbClr>
                </a:solidFill>
              </a:rPr>
              <a:t>9</a:t>
            </a:r>
            <a:r>
              <a:rPr lang="en-GB" sz="1950" b="0" spc="-30">
                <a:solidFill>
                  <a:srgbClr val="AABED7">
                    <a:lumMod val="50000"/>
                  </a:srgbClr>
                </a:solidFill>
              </a:rPr>
              <a:t> languages analysed (EN, FR, ES, PT)</a:t>
            </a:r>
          </a:p>
          <a:p>
            <a:pPr marL="216000" indent="-216000">
              <a:lnSpc>
                <a:spcPts val="2220"/>
              </a:lnSpc>
              <a:buClr>
                <a:srgbClr val="9E1F63"/>
              </a:buClr>
              <a:buFont typeface="Arial" panose="020B0604020202020204" pitchFamily="34" charset="0"/>
              <a:buChar char="•"/>
            </a:pPr>
            <a:r>
              <a:rPr lang="en-GB" sz="1950" spc="-30">
                <a:solidFill>
                  <a:srgbClr val="AABED7">
                    <a:lumMod val="50000"/>
                  </a:srgbClr>
                </a:solidFill>
              </a:rPr>
              <a:t>39</a:t>
            </a:r>
            <a:r>
              <a:rPr lang="en-GB" sz="1950" b="0" spc="-30">
                <a:solidFill>
                  <a:srgbClr val="AABED7">
                    <a:lumMod val="50000"/>
                  </a:srgbClr>
                </a:solidFill>
              </a:rPr>
              <a:t> COVID-19 categories tracked</a:t>
            </a:r>
          </a:p>
          <a:p>
            <a:pPr marL="216000" indent="-216000">
              <a:lnSpc>
                <a:spcPts val="2220"/>
              </a:lnSpc>
              <a:buClr>
                <a:srgbClr val="9E1F63"/>
              </a:buClr>
              <a:buFont typeface="Arial" panose="020B0604020202020204" pitchFamily="34" charset="0"/>
              <a:buChar char="•"/>
            </a:pPr>
            <a:r>
              <a:rPr lang="en-GB" sz="1950" spc="-30">
                <a:solidFill>
                  <a:srgbClr val="AABED7">
                    <a:lumMod val="50000"/>
                  </a:srgbClr>
                </a:solidFill>
              </a:rPr>
              <a:t>Over 30 million</a:t>
            </a:r>
            <a:r>
              <a:rPr lang="en-GB" sz="1950" b="0" spc="-30">
                <a:solidFill>
                  <a:srgbClr val="AABED7">
                    <a:lumMod val="50000"/>
                  </a:srgbClr>
                </a:solidFill>
              </a:rPr>
              <a:t> posts </a:t>
            </a:r>
            <a:r>
              <a:rPr lang="en-GB" sz="1950" b="0" spc="-30" err="1">
                <a:solidFill>
                  <a:srgbClr val="AABED7">
                    <a:lumMod val="50000"/>
                  </a:srgbClr>
                </a:solidFill>
              </a:rPr>
              <a:t>analyzed</a:t>
            </a:r>
            <a:endParaRPr lang="en-GB" sz="1950" b="0" spc="-30">
              <a:solidFill>
                <a:srgbClr val="AABED7">
                  <a:lumMod val="50000"/>
                </a:srgbClr>
              </a:solidFill>
            </a:endParaRPr>
          </a:p>
        </p:txBody>
      </p:sp>
      <p:sp>
        <p:nvSpPr>
          <p:cNvPr id="6" name="Title 3">
            <a:extLst>
              <a:ext uri="{FF2B5EF4-FFF2-40B4-BE49-F238E27FC236}">
                <a16:creationId xmlns:a16="http://schemas.microsoft.com/office/drawing/2014/main" id="{FC0F1FA0-495C-8747-A1E4-D1C7DB3B1E0E}"/>
              </a:ext>
            </a:extLst>
          </p:cNvPr>
          <p:cNvSpPr txBox="1">
            <a:spLocks/>
          </p:cNvSpPr>
          <p:nvPr/>
        </p:nvSpPr>
        <p:spPr>
          <a:xfrm>
            <a:off x="11883515" y="1922432"/>
            <a:ext cx="3857513" cy="930897"/>
          </a:xfrm>
          <a:prstGeom prst="rect">
            <a:avLst/>
          </a:prstGeom>
          <a:noFill/>
          <a:ln>
            <a:noFill/>
          </a:ln>
        </p:spPr>
        <p:txBody>
          <a:bodyPr vert="horz" lIns="137160" tIns="68580" rIns="137160" bIns="68580" rtlCol="0" anchor="t">
            <a:noAutofit/>
          </a:bodyPr>
          <a:lstStyle>
            <a:lvl1pPr algn="l" defTabSz="914400" rtl="0" eaLnBrk="1" latinLnBrk="0" hangingPunct="1">
              <a:lnSpc>
                <a:spcPct val="90000"/>
              </a:lnSpc>
              <a:spcBef>
                <a:spcPct val="0"/>
              </a:spcBef>
              <a:buNone/>
              <a:defRPr sz="2600" b="1" i="0" kern="1200" cap="none" spc="-50" baseline="0">
                <a:solidFill>
                  <a:srgbClr val="0070C0"/>
                </a:solidFill>
                <a:effectLst/>
                <a:latin typeface="Calibri" panose="020F0502020204030204" pitchFamily="34" charset="0"/>
                <a:ea typeface="Calibri" panose="020F0502020204030204" pitchFamily="34" charset="0"/>
                <a:cs typeface="Calibri" panose="020F0502020204030204" pitchFamily="34" charset="0"/>
              </a:defRPr>
            </a:lvl1pPr>
          </a:lstStyle>
          <a:p>
            <a:pPr>
              <a:lnSpc>
                <a:spcPts val="2670"/>
              </a:lnSpc>
            </a:pPr>
            <a:r>
              <a:rPr lang="en-GB" sz="2850" b="0" i="1" spc="-30">
                <a:solidFill>
                  <a:prstClr val="black">
                    <a:lumMod val="65000"/>
                    <a:lumOff val="35000"/>
                  </a:prstClr>
                </a:solidFill>
              </a:rPr>
              <a:t>Real-time analysis allows for earlier response</a:t>
            </a:r>
          </a:p>
        </p:txBody>
      </p:sp>
      <p:pic>
        <p:nvPicPr>
          <p:cNvPr id="10" name="Google Shape;206;p44">
            <a:extLst>
              <a:ext uri="{FF2B5EF4-FFF2-40B4-BE49-F238E27FC236}">
                <a16:creationId xmlns:a16="http://schemas.microsoft.com/office/drawing/2014/main" id="{EF9D3139-8FE6-044C-BBC4-4B3A60F37FC2}"/>
              </a:ext>
            </a:extLst>
          </p:cNvPr>
          <p:cNvPicPr preferRelativeResize="0"/>
          <p:nvPr/>
        </p:nvPicPr>
        <p:blipFill>
          <a:blip r:embed="rId2" cstate="screen">
            <a:alphaModFix/>
            <a:extLst>
              <a:ext uri="{28A0092B-C50C-407E-A947-70E740481C1C}">
                <a14:useLocalDpi xmlns:a14="http://schemas.microsoft.com/office/drawing/2010/main"/>
              </a:ext>
            </a:extLst>
          </a:blip>
          <a:stretch>
            <a:fillRect/>
          </a:stretch>
        </p:blipFill>
        <p:spPr>
          <a:xfrm>
            <a:off x="11881715" y="760977"/>
            <a:ext cx="4070199" cy="870924"/>
          </a:xfrm>
          <a:prstGeom prst="rect">
            <a:avLst/>
          </a:prstGeom>
          <a:noFill/>
          <a:ln>
            <a:noFill/>
          </a:ln>
        </p:spPr>
      </p:pic>
      <p:pic>
        <p:nvPicPr>
          <p:cNvPr id="11" name="Picture 10">
            <a:extLst>
              <a:ext uri="{FF2B5EF4-FFF2-40B4-BE49-F238E27FC236}">
                <a16:creationId xmlns:a16="http://schemas.microsoft.com/office/drawing/2014/main" id="{55FF9D30-C261-6D4B-935D-C14A2BF1770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87068" y="1790700"/>
            <a:ext cx="8754428" cy="1723739"/>
          </a:xfrm>
          <a:prstGeom prst="rect">
            <a:avLst/>
          </a:prstGeom>
        </p:spPr>
      </p:pic>
      <p:pic>
        <p:nvPicPr>
          <p:cNvPr id="12" name="Google Shape;217;p45">
            <a:extLst>
              <a:ext uri="{FF2B5EF4-FFF2-40B4-BE49-F238E27FC236}">
                <a16:creationId xmlns:a16="http://schemas.microsoft.com/office/drawing/2014/main" id="{5A2B1DD5-8F82-9B46-B308-082D09813477}"/>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l="5212" r="4298"/>
          <a:stretch/>
        </p:blipFill>
        <p:spPr>
          <a:xfrm>
            <a:off x="2487066" y="4828306"/>
            <a:ext cx="8721231" cy="4721957"/>
          </a:xfrm>
          <a:prstGeom prst="rect">
            <a:avLst/>
          </a:prstGeom>
          <a:noFill/>
          <a:ln>
            <a:noFill/>
          </a:ln>
        </p:spPr>
      </p:pic>
      <p:pic>
        <p:nvPicPr>
          <p:cNvPr id="13" name="Picture 12">
            <a:extLst>
              <a:ext uri="{FF2B5EF4-FFF2-40B4-BE49-F238E27FC236}">
                <a16:creationId xmlns:a16="http://schemas.microsoft.com/office/drawing/2014/main" id="{08FDF885-89F2-664A-B94E-2FBDF430AA1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V="1">
            <a:off x="2487068" y="3512244"/>
            <a:ext cx="8738225" cy="1118438"/>
          </a:xfrm>
          <a:prstGeom prst="rect">
            <a:avLst/>
          </a:prstGeom>
        </p:spPr>
      </p:pic>
      <p:pic>
        <p:nvPicPr>
          <p:cNvPr id="14" name="Picture 13">
            <a:extLst>
              <a:ext uri="{FF2B5EF4-FFF2-40B4-BE49-F238E27FC236}">
                <a16:creationId xmlns:a16="http://schemas.microsoft.com/office/drawing/2014/main" id="{1B1E2061-AD85-9241-9CB2-F8C46629491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525946" y="8093761"/>
            <a:ext cx="2983479" cy="1909166"/>
          </a:xfrm>
          <a:prstGeom prst="rect">
            <a:avLst/>
          </a:prstGeom>
        </p:spPr>
      </p:pic>
      <p:pic>
        <p:nvPicPr>
          <p:cNvPr id="17" name="Picture 16">
            <a:extLst>
              <a:ext uri="{FF2B5EF4-FFF2-40B4-BE49-F238E27FC236}">
                <a16:creationId xmlns:a16="http://schemas.microsoft.com/office/drawing/2014/main" id="{CFF2B0F3-F5A9-6648-B022-AE6E23F5E47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4648293" y="8093759"/>
            <a:ext cx="1529012" cy="1906467"/>
          </a:xfrm>
          <a:prstGeom prst="rect">
            <a:avLst/>
          </a:prstGeom>
        </p:spPr>
      </p:pic>
      <p:sp>
        <p:nvSpPr>
          <p:cNvPr id="18" name="Rounded Rectangle 17">
            <a:extLst>
              <a:ext uri="{FF2B5EF4-FFF2-40B4-BE49-F238E27FC236}">
                <a16:creationId xmlns:a16="http://schemas.microsoft.com/office/drawing/2014/main" id="{81DAFEFC-969D-F040-B2C5-97C718CB38FE}"/>
              </a:ext>
            </a:extLst>
          </p:cNvPr>
          <p:cNvSpPr/>
          <p:nvPr/>
        </p:nvSpPr>
        <p:spPr>
          <a:xfrm>
            <a:off x="12033950" y="6806424"/>
            <a:ext cx="3329909" cy="710301"/>
          </a:xfrm>
          <a:prstGeom prst="roundRect">
            <a:avLst>
              <a:gd name="adj" fmla="val 9833"/>
            </a:avLst>
          </a:prstGeom>
          <a:gradFill flip="none" rotWithShape="1">
            <a:gsLst>
              <a:gs pos="0">
                <a:srgbClr val="9E1F63"/>
              </a:gs>
              <a:gs pos="100000">
                <a:srgbClr val="9E1F63"/>
              </a:gs>
              <a:gs pos="42000">
                <a:srgbClr val="DA3881"/>
              </a:gs>
            </a:gsLst>
            <a:lin ang="2400000" scaled="0"/>
            <a:tileRect/>
          </a:gradFill>
          <a:ln w="9525">
            <a:solidFill>
              <a:srgbClr val="9E1F63"/>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CH" sz="2700">
              <a:solidFill>
                <a:prstClr val="white"/>
              </a:solidFill>
              <a:latin typeface="Calibri" panose="020F0502020204030204"/>
            </a:endParaRPr>
          </a:p>
        </p:txBody>
      </p:sp>
      <p:sp>
        <p:nvSpPr>
          <p:cNvPr id="19" name="Rectangle 18">
            <a:extLst>
              <a:ext uri="{FF2B5EF4-FFF2-40B4-BE49-F238E27FC236}">
                <a16:creationId xmlns:a16="http://schemas.microsoft.com/office/drawing/2014/main" id="{11A00E5C-3142-F946-91DC-10B53129E9B7}"/>
              </a:ext>
            </a:extLst>
          </p:cNvPr>
          <p:cNvSpPr/>
          <p:nvPr/>
        </p:nvSpPr>
        <p:spPr>
          <a:xfrm>
            <a:off x="12041841" y="6976910"/>
            <a:ext cx="3329985" cy="323165"/>
          </a:xfrm>
          <a:prstGeom prst="rect">
            <a:avLst/>
          </a:prstGeom>
        </p:spPr>
        <p:txBody>
          <a:bodyPr wrap="square">
            <a:spAutoFit/>
          </a:bodyPr>
          <a:lstStyle/>
          <a:p>
            <a:pPr algn="ctr" defTabSz="685800"/>
            <a:r>
              <a:rPr lang="en-US" sz="1500" b="1">
                <a:solidFill>
                  <a:prstClr val="white"/>
                </a:solidFill>
                <a:latin typeface="Calibri" panose="020F0502020204030204"/>
              </a:rPr>
              <a:t>See </a:t>
            </a:r>
            <a:r>
              <a:rPr lang="en-US" sz="1500" b="1" i="1" err="1">
                <a:solidFill>
                  <a:prstClr val="white"/>
                </a:solidFill>
                <a:latin typeface="Calibri" panose="020F0502020204030204"/>
                <a:hlinkClick r:id="rId8">
                  <a:extLst>
                    <a:ext uri="{A12FA001-AC4F-418D-AE19-62706E023703}">
                      <ahyp:hlinkClr xmlns:ahyp="http://schemas.microsoft.com/office/drawing/2018/hyperlinkcolor" val="tx"/>
                    </a:ext>
                  </a:extLst>
                </a:hlinkClick>
              </a:rPr>
              <a:t>whoinfodemic.citibeats.com</a:t>
            </a:r>
            <a:endParaRPr lang="en-US" sz="1500" b="1" i="1">
              <a:solidFill>
                <a:prstClr val="white"/>
              </a:solidFill>
              <a:latin typeface="Calibri" panose="020F0502020204030204"/>
            </a:endParaRPr>
          </a:p>
        </p:txBody>
      </p:sp>
    </p:spTree>
    <p:extLst>
      <p:ext uri="{BB962C8B-B14F-4D97-AF65-F5344CB8AC3E}">
        <p14:creationId xmlns:p14="http://schemas.microsoft.com/office/powerpoint/2010/main" val="21727514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6" descr="Une image contenant texte, reine&#10;&#10;Description générée automatiquement">
            <a:extLst>
              <a:ext uri="{FF2B5EF4-FFF2-40B4-BE49-F238E27FC236}">
                <a16:creationId xmlns:a16="http://schemas.microsoft.com/office/drawing/2014/main" id="{2208C6DF-4AEA-AA43-977E-B39E08E910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54501" y="681608"/>
            <a:ext cx="3515382" cy="3515382"/>
          </a:xfrm>
          <a:prstGeom prst="rect">
            <a:avLst/>
          </a:prstGeom>
        </p:spPr>
      </p:pic>
      <p:sp>
        <p:nvSpPr>
          <p:cNvPr id="3" name="Titre 2">
            <a:extLst>
              <a:ext uri="{FF2B5EF4-FFF2-40B4-BE49-F238E27FC236}">
                <a16:creationId xmlns:a16="http://schemas.microsoft.com/office/drawing/2014/main" id="{4C2889BB-4D10-204F-B51D-39B6F17CF7C0}"/>
              </a:ext>
            </a:extLst>
          </p:cNvPr>
          <p:cNvSpPr>
            <a:spLocks noGrp="1"/>
          </p:cNvSpPr>
          <p:nvPr>
            <p:ph type="title"/>
          </p:nvPr>
        </p:nvSpPr>
        <p:spPr>
          <a:xfrm>
            <a:off x="762000" y="547689"/>
            <a:ext cx="13258800" cy="1166812"/>
          </a:xfrm>
        </p:spPr>
        <p:txBody>
          <a:bodyPr>
            <a:noAutofit/>
          </a:bodyPr>
          <a:lstStyle/>
          <a:p>
            <a:r>
              <a:rPr lang="fr-FR" sz="6000" err="1"/>
              <a:t>What</a:t>
            </a:r>
            <a:r>
              <a:rPr lang="fr-FR" sz="6000"/>
              <a:t> </a:t>
            </a:r>
            <a:r>
              <a:rPr lang="fr-FR" sz="6000" err="1"/>
              <a:t>methods</a:t>
            </a:r>
            <a:r>
              <a:rPr lang="fr-FR" sz="6000"/>
              <a:t> to </a:t>
            </a:r>
            <a:r>
              <a:rPr lang="fr-FR" sz="6000" err="1"/>
              <a:t>choose</a:t>
            </a:r>
            <a:r>
              <a:rPr lang="fr-FR" sz="6000"/>
              <a:t> for data collection?</a:t>
            </a:r>
          </a:p>
        </p:txBody>
      </p:sp>
      <p:sp>
        <p:nvSpPr>
          <p:cNvPr id="5" name="ZoneTexte 4">
            <a:extLst>
              <a:ext uri="{FF2B5EF4-FFF2-40B4-BE49-F238E27FC236}">
                <a16:creationId xmlns:a16="http://schemas.microsoft.com/office/drawing/2014/main" id="{8F6F588B-9504-2944-868C-30888696B1E6}"/>
              </a:ext>
            </a:extLst>
          </p:cNvPr>
          <p:cNvSpPr txBox="1"/>
          <p:nvPr/>
        </p:nvSpPr>
        <p:spPr>
          <a:xfrm rot="19310069">
            <a:off x="16406702" y="3258607"/>
            <a:ext cx="1871331" cy="230832"/>
          </a:xfrm>
          <a:prstGeom prst="rect">
            <a:avLst/>
          </a:prstGeom>
          <a:noFill/>
        </p:spPr>
        <p:txBody>
          <a:bodyPr wrap="square" rtlCol="0">
            <a:spAutoFit/>
          </a:bodyPr>
          <a:lstStyle/>
          <a:p>
            <a:pPr defTabSz="1371600">
              <a:defRPr/>
            </a:pPr>
            <a:r>
              <a:rPr lang="fr-FR" sz="900">
                <a:solidFill>
                  <a:prstClr val="black"/>
                </a:solidFill>
                <a:latin typeface="Calibri" panose="020F0502020204030204"/>
              </a:rPr>
              <a:t>©WHO/Sam </a:t>
            </a:r>
            <a:r>
              <a:rPr lang="fr-FR" sz="900" err="1">
                <a:solidFill>
                  <a:prstClr val="black"/>
                </a:solidFill>
                <a:latin typeface="Calibri" panose="020F0502020204030204"/>
              </a:rPr>
              <a:t>Bradd</a:t>
            </a:r>
            <a:endParaRPr lang="fr-FR" sz="900">
              <a:solidFill>
                <a:prstClr val="black"/>
              </a:solidFill>
              <a:latin typeface="Calibri" panose="020F0502020204030204"/>
            </a:endParaRPr>
          </a:p>
        </p:txBody>
      </p:sp>
      <p:sp>
        <p:nvSpPr>
          <p:cNvPr id="2" name="Hexagone 1">
            <a:extLst>
              <a:ext uri="{FF2B5EF4-FFF2-40B4-BE49-F238E27FC236}">
                <a16:creationId xmlns:a16="http://schemas.microsoft.com/office/drawing/2014/main" id="{253C5880-86B3-854A-B5CC-0BB369CC2EA6}"/>
              </a:ext>
            </a:extLst>
          </p:cNvPr>
          <p:cNvSpPr/>
          <p:nvPr/>
        </p:nvSpPr>
        <p:spPr>
          <a:xfrm>
            <a:off x="4508098" y="2439299"/>
            <a:ext cx="9277350" cy="6629400"/>
          </a:xfrm>
          <a:prstGeom prst="hexagon">
            <a:avLst/>
          </a:prstGeom>
          <a:solidFill>
            <a:srgbClr val="F7B53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1371600">
              <a:defRPr/>
            </a:pPr>
            <a:r>
              <a:rPr lang="en-US" sz="5400" b="1" dirty="0">
                <a:solidFill>
                  <a:srgbClr val="FF0000"/>
                </a:solidFill>
                <a:latin typeface="Poppins"/>
                <a:cs typeface="Poppins"/>
              </a:rPr>
              <a:t>WARNING 1</a:t>
            </a:r>
          </a:p>
          <a:p>
            <a:pPr algn="ctr" defTabSz="1371600">
              <a:defRPr/>
            </a:pPr>
            <a:endParaRPr lang="en-US" sz="4200" b="1">
              <a:solidFill>
                <a:prstClr val="white"/>
              </a:solidFill>
              <a:latin typeface="Calibri" panose="020F0502020204030204"/>
            </a:endParaRPr>
          </a:p>
          <a:p>
            <a:pPr algn="ctr" defTabSz="1371600">
              <a:lnSpc>
                <a:spcPct val="114999"/>
              </a:lnSpc>
              <a:defRPr/>
            </a:pPr>
            <a:r>
              <a:rPr lang="en-US" sz="3400" b="1" dirty="0">
                <a:latin typeface="Poppins"/>
                <a:cs typeface="Poppins"/>
              </a:rPr>
              <a:t>Most digital social listening tools were designed for online marketing </a:t>
            </a:r>
          </a:p>
          <a:p>
            <a:pPr algn="ctr" defTabSz="1371600">
              <a:lnSpc>
                <a:spcPct val="114999"/>
              </a:lnSpc>
              <a:defRPr/>
            </a:pPr>
            <a:r>
              <a:rPr lang="en-US" sz="3400" b="1" dirty="0">
                <a:latin typeface="Poppins"/>
                <a:cs typeface="Poppins"/>
              </a:rPr>
              <a:t>and need to be heavily modified for use for </a:t>
            </a:r>
            <a:r>
              <a:rPr lang="en-US" sz="3400" b="1" dirty="0" err="1">
                <a:latin typeface="Poppins"/>
                <a:cs typeface="Poppins"/>
              </a:rPr>
              <a:t>infodemic</a:t>
            </a:r>
            <a:r>
              <a:rPr lang="en-US" sz="3400" b="1" dirty="0">
                <a:latin typeface="Poppins"/>
                <a:cs typeface="Poppins"/>
              </a:rPr>
              <a:t> management in public health.</a:t>
            </a:r>
          </a:p>
          <a:p>
            <a:pPr algn="ctr" defTabSz="1371600">
              <a:lnSpc>
                <a:spcPct val="114999"/>
              </a:lnSpc>
              <a:defRPr/>
            </a:pPr>
            <a:endParaRPr lang="fr-FR" sz="3400" dirty="0">
              <a:latin typeface="Poppins"/>
              <a:cs typeface="Poppins"/>
            </a:endParaRPr>
          </a:p>
        </p:txBody>
      </p:sp>
    </p:spTree>
    <p:extLst>
      <p:ext uri="{BB962C8B-B14F-4D97-AF65-F5344CB8AC3E}">
        <p14:creationId xmlns:p14="http://schemas.microsoft.com/office/powerpoint/2010/main" val="9409020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4C2889BB-4D10-204F-B51D-39B6F17CF7C0}"/>
              </a:ext>
            </a:extLst>
          </p:cNvPr>
          <p:cNvSpPr>
            <a:spLocks noGrp="1"/>
          </p:cNvSpPr>
          <p:nvPr>
            <p:ph type="title"/>
          </p:nvPr>
        </p:nvSpPr>
        <p:spPr/>
        <p:txBody>
          <a:bodyPr>
            <a:noAutofit/>
          </a:bodyPr>
          <a:lstStyle/>
          <a:p>
            <a:r>
              <a:rPr lang="fr-FR" sz="6000" err="1"/>
              <a:t>What</a:t>
            </a:r>
            <a:r>
              <a:rPr lang="fr-FR" sz="6000"/>
              <a:t> </a:t>
            </a:r>
            <a:r>
              <a:rPr lang="fr-FR" sz="6000" err="1"/>
              <a:t>methods</a:t>
            </a:r>
            <a:r>
              <a:rPr lang="fr-FR" sz="6000"/>
              <a:t> to </a:t>
            </a:r>
            <a:r>
              <a:rPr lang="fr-FR" sz="6000" err="1"/>
              <a:t>choose</a:t>
            </a:r>
            <a:r>
              <a:rPr lang="fr-FR" sz="6000"/>
              <a:t> for data collection?</a:t>
            </a:r>
          </a:p>
        </p:txBody>
      </p:sp>
      <p:sp>
        <p:nvSpPr>
          <p:cNvPr id="8" name="Hexagone 7">
            <a:extLst>
              <a:ext uri="{FF2B5EF4-FFF2-40B4-BE49-F238E27FC236}">
                <a16:creationId xmlns:a16="http://schemas.microsoft.com/office/drawing/2014/main" id="{547F3884-8418-0C44-ACBE-E5A5996F7527}"/>
              </a:ext>
            </a:extLst>
          </p:cNvPr>
          <p:cNvSpPr/>
          <p:nvPr/>
        </p:nvSpPr>
        <p:spPr>
          <a:xfrm>
            <a:off x="1234428" y="2699013"/>
            <a:ext cx="7981950" cy="6629400"/>
          </a:xfrm>
          <a:prstGeom prst="hexagon">
            <a:avLst/>
          </a:prstGeom>
          <a:solidFill>
            <a:srgbClr val="F7B532"/>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defTabSz="1371600">
              <a:defRPr/>
            </a:pPr>
            <a:r>
              <a:rPr lang="en-US" sz="5400" b="1" dirty="0">
                <a:solidFill>
                  <a:srgbClr val="FF0000"/>
                </a:solidFill>
                <a:latin typeface="Poppins"/>
                <a:cs typeface="Poppins"/>
              </a:rPr>
              <a:t>WARNING 1</a:t>
            </a:r>
            <a:endParaRPr lang="de-DE" sz="2700" dirty="0">
              <a:latin typeface="Poppins"/>
              <a:cs typeface="Poppins"/>
            </a:endParaRPr>
          </a:p>
          <a:p>
            <a:pPr algn="ctr" defTabSz="1371600">
              <a:lnSpc>
                <a:spcPct val="114999"/>
              </a:lnSpc>
              <a:defRPr/>
            </a:pPr>
            <a:r>
              <a:rPr lang="en-US" sz="3400" dirty="0">
                <a:latin typeface="Poppins"/>
                <a:cs typeface="Poppins"/>
              </a:rPr>
              <a:t>Most digital social listening tools were designed for online marketing </a:t>
            </a:r>
          </a:p>
          <a:p>
            <a:pPr algn="ctr" defTabSz="1371600">
              <a:lnSpc>
                <a:spcPct val="114999"/>
              </a:lnSpc>
              <a:defRPr/>
            </a:pPr>
            <a:r>
              <a:rPr lang="en-US" sz="3400" dirty="0">
                <a:latin typeface="Poppins"/>
                <a:cs typeface="Poppins"/>
              </a:rPr>
              <a:t>and need to be heavily modified for use for </a:t>
            </a:r>
            <a:r>
              <a:rPr lang="en-US" sz="3400" dirty="0" err="1">
                <a:latin typeface="Poppins"/>
                <a:cs typeface="Poppins"/>
              </a:rPr>
              <a:t>infodemic</a:t>
            </a:r>
            <a:r>
              <a:rPr lang="en-US" sz="3400" dirty="0">
                <a:latin typeface="Poppins"/>
                <a:cs typeface="Poppins"/>
              </a:rPr>
              <a:t> management in public health.</a:t>
            </a:r>
          </a:p>
          <a:p>
            <a:pPr algn="ctr" defTabSz="1371600">
              <a:defRPr/>
            </a:pPr>
            <a:endParaRPr lang="fr-FR" sz="2700">
              <a:solidFill>
                <a:prstClr val="white"/>
              </a:solidFill>
              <a:latin typeface="Calibri" panose="020F0502020204030204"/>
            </a:endParaRPr>
          </a:p>
        </p:txBody>
      </p:sp>
      <p:sp>
        <p:nvSpPr>
          <p:cNvPr id="2" name="Hexagone 1">
            <a:extLst>
              <a:ext uri="{FF2B5EF4-FFF2-40B4-BE49-F238E27FC236}">
                <a16:creationId xmlns:a16="http://schemas.microsoft.com/office/drawing/2014/main" id="{253C5880-86B3-854A-B5CC-0BB369CC2EA6}"/>
              </a:ext>
            </a:extLst>
          </p:cNvPr>
          <p:cNvSpPr/>
          <p:nvPr/>
        </p:nvSpPr>
        <p:spPr>
          <a:xfrm>
            <a:off x="7927694" y="2705100"/>
            <a:ext cx="8229600" cy="6629400"/>
          </a:xfrm>
          <a:prstGeom prst="hexag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1371600">
              <a:defRPr/>
            </a:pPr>
            <a:r>
              <a:rPr lang="en-US" sz="5400" b="1" dirty="0">
                <a:solidFill>
                  <a:srgbClr val="FF0000"/>
                </a:solidFill>
                <a:latin typeface="Poppins"/>
                <a:cs typeface="Poppins"/>
              </a:rPr>
              <a:t>WARNING 2</a:t>
            </a:r>
          </a:p>
          <a:p>
            <a:pPr algn="ctr" defTabSz="1371600">
              <a:lnSpc>
                <a:spcPct val="114999"/>
              </a:lnSpc>
              <a:defRPr/>
            </a:pPr>
            <a:endParaRPr lang="en-US" sz="3400" dirty="0">
              <a:latin typeface="Poppins"/>
              <a:cs typeface="Poppins"/>
            </a:endParaRPr>
          </a:p>
          <a:p>
            <a:pPr algn="ctr" defTabSz="1371600">
              <a:lnSpc>
                <a:spcPct val="114999"/>
              </a:lnSpc>
              <a:defRPr/>
            </a:pPr>
            <a:r>
              <a:rPr lang="en-US" sz="3400" dirty="0">
                <a:latin typeface="Poppins"/>
                <a:cs typeface="Poppins"/>
              </a:rPr>
              <a:t>Be comfortable that you will work with imperfect data:</a:t>
            </a:r>
            <a:endParaRPr lang="en-US"/>
          </a:p>
          <a:p>
            <a:pPr algn="ctr" defTabSz="1371600">
              <a:lnSpc>
                <a:spcPct val="114999"/>
              </a:lnSpc>
              <a:defRPr/>
            </a:pPr>
            <a:r>
              <a:rPr lang="en-US" sz="3400" dirty="0">
                <a:latin typeface="Poppins"/>
                <a:cs typeface="Poppins"/>
              </a:rPr>
              <a:t>Integrate social listening data with other sources that indicate people’s behaviors, attitudes, or health outcomes.</a:t>
            </a:r>
          </a:p>
        </p:txBody>
      </p:sp>
      <p:pic>
        <p:nvPicPr>
          <p:cNvPr id="11" name="Image 6" descr="Une image contenant texte, reine&#10;&#10;Description générée automatiquement">
            <a:extLst>
              <a:ext uri="{FF2B5EF4-FFF2-40B4-BE49-F238E27FC236}">
                <a16:creationId xmlns:a16="http://schemas.microsoft.com/office/drawing/2014/main" id="{2208C6DF-4AEA-AA43-977E-B39E08E910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54501" y="681608"/>
            <a:ext cx="3515382" cy="3515382"/>
          </a:xfrm>
          <a:prstGeom prst="rect">
            <a:avLst/>
          </a:prstGeom>
        </p:spPr>
      </p:pic>
      <p:sp>
        <p:nvSpPr>
          <p:cNvPr id="12" name="ZoneTexte 4">
            <a:extLst>
              <a:ext uri="{FF2B5EF4-FFF2-40B4-BE49-F238E27FC236}">
                <a16:creationId xmlns:a16="http://schemas.microsoft.com/office/drawing/2014/main" id="{8F6F588B-9504-2944-868C-30888696B1E6}"/>
              </a:ext>
            </a:extLst>
          </p:cNvPr>
          <p:cNvSpPr txBox="1"/>
          <p:nvPr/>
        </p:nvSpPr>
        <p:spPr>
          <a:xfrm rot="19310069">
            <a:off x="16406702" y="3258607"/>
            <a:ext cx="1871331" cy="230832"/>
          </a:xfrm>
          <a:prstGeom prst="rect">
            <a:avLst/>
          </a:prstGeom>
          <a:noFill/>
        </p:spPr>
        <p:txBody>
          <a:bodyPr wrap="square" rtlCol="0">
            <a:spAutoFit/>
          </a:bodyPr>
          <a:lstStyle/>
          <a:p>
            <a:pPr defTabSz="1371600">
              <a:defRPr/>
            </a:pPr>
            <a:r>
              <a:rPr lang="fr-FR" sz="900">
                <a:solidFill>
                  <a:prstClr val="black"/>
                </a:solidFill>
                <a:latin typeface="Calibri" panose="020F0502020204030204"/>
              </a:rPr>
              <a:t>©WHO/Sam </a:t>
            </a:r>
            <a:r>
              <a:rPr lang="fr-FR" sz="900" err="1">
                <a:solidFill>
                  <a:prstClr val="black"/>
                </a:solidFill>
                <a:latin typeface="Calibri" panose="020F0502020204030204"/>
              </a:rPr>
              <a:t>Bradd</a:t>
            </a:r>
            <a:endParaRPr lang="fr-FR" sz="900">
              <a:solidFill>
                <a:prstClr val="black"/>
              </a:solidFill>
              <a:latin typeface="Calibri" panose="020F0502020204030204"/>
            </a:endParaRPr>
          </a:p>
        </p:txBody>
      </p:sp>
    </p:spTree>
    <p:extLst>
      <p:ext uri="{BB962C8B-B14F-4D97-AF65-F5344CB8AC3E}">
        <p14:creationId xmlns:p14="http://schemas.microsoft.com/office/powerpoint/2010/main" val="36587535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571998" y="3133800"/>
            <a:ext cx="13563602" cy="2725738"/>
          </a:xfrm>
        </p:spPr>
        <p:txBody>
          <a:bodyPr/>
          <a:lstStyle/>
          <a:p>
            <a:pPr marL="0" indent="0">
              <a:buNone/>
            </a:pPr>
            <a:r>
              <a:rPr lang="en-US" sz="7200"/>
              <a:t>What is integrated analysis and why it is important</a:t>
            </a:r>
            <a:endParaRPr lang="en-US"/>
          </a:p>
        </p:txBody>
      </p:sp>
    </p:spTree>
    <p:extLst>
      <p:ext uri="{BB962C8B-B14F-4D97-AF65-F5344CB8AC3E}">
        <p14:creationId xmlns:p14="http://schemas.microsoft.com/office/powerpoint/2010/main" val="29357826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Cross 93"/>
          <p:cNvSpPr/>
          <p:nvPr/>
        </p:nvSpPr>
        <p:spPr>
          <a:xfrm>
            <a:off x="15216090" y="9266012"/>
            <a:ext cx="155088" cy="155088"/>
          </a:xfrm>
          <a:prstGeom prst="plus">
            <a:avLst>
              <a:gd name="adj" fmla="val 47677"/>
            </a:avLst>
          </a:prstGeom>
          <a:solidFill>
            <a:srgbClr val="64C7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95" name="Oval 94"/>
          <p:cNvSpPr/>
          <p:nvPr/>
        </p:nvSpPr>
        <p:spPr>
          <a:xfrm>
            <a:off x="14497713" y="5904334"/>
            <a:ext cx="3317994" cy="3317993"/>
          </a:xfrm>
          <a:prstGeom prst="ellipse">
            <a:avLst/>
          </a:prstGeom>
          <a:solidFill>
            <a:srgbClr val="1A2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6" name="TextBox 5"/>
          <p:cNvSpPr txBox="1"/>
          <p:nvPr/>
        </p:nvSpPr>
        <p:spPr>
          <a:xfrm>
            <a:off x="1524000" y="2576666"/>
            <a:ext cx="12924899" cy="6157373"/>
          </a:xfrm>
          <a:prstGeom prst="rect">
            <a:avLst/>
          </a:prstGeom>
          <a:noFill/>
        </p:spPr>
        <p:txBody>
          <a:bodyPr wrap="square" lIns="91440" tIns="45720" rIns="91440" bIns="45720" rtlCol="0" anchor="t">
            <a:spAutoFit/>
          </a:bodyPr>
          <a:lstStyle/>
          <a:p>
            <a:pPr marL="347345" indent="-347345" defTabSz="1371600">
              <a:buFont typeface="Arial" panose="020B0604020202020204" pitchFamily="34" charset="0"/>
              <a:buChar char="•"/>
              <a:defRPr/>
            </a:pPr>
            <a:r>
              <a:rPr lang="en-US" sz="3600" dirty="0">
                <a:latin typeface="Poppins"/>
                <a:cs typeface="Poppins"/>
              </a:rPr>
              <a:t>In a nutshell, integrated analysis is a process for synthesizing multiple data inputs and identifying themes through a consensus-building process</a:t>
            </a:r>
          </a:p>
          <a:p>
            <a:pPr marL="347345" indent="-347345" defTabSz="1371600">
              <a:buFont typeface="Arial" panose="020B0604020202020204" pitchFamily="34" charset="0"/>
              <a:buChar char="•"/>
              <a:defRPr/>
            </a:pPr>
            <a:endParaRPr lang="en-US" sz="3600" dirty="0">
              <a:latin typeface="Poppins"/>
              <a:cs typeface="Poppins"/>
            </a:endParaRPr>
          </a:p>
          <a:p>
            <a:pPr marL="347345" indent="-347345" defTabSz="1371600">
              <a:buFont typeface="Arial" panose="020B0604020202020204" pitchFamily="34" charset="0"/>
              <a:buChar char="•"/>
              <a:defRPr/>
            </a:pPr>
            <a:r>
              <a:rPr lang="en-US" sz="3600" dirty="0">
                <a:latin typeface="Poppins"/>
                <a:cs typeface="Poppins"/>
              </a:rPr>
              <a:t>Its overarching goal is to produce actionable insights that are grounded in data as much as possible to guide intervention development</a:t>
            </a:r>
          </a:p>
          <a:p>
            <a:pPr marL="347345" indent="-347345" defTabSz="1371600">
              <a:buFont typeface="Arial" panose="020B0604020202020204" pitchFamily="34" charset="0"/>
              <a:buChar char="•"/>
              <a:defRPr/>
            </a:pPr>
            <a:endParaRPr lang="en-US" sz="3600" dirty="0">
              <a:latin typeface="Poppins"/>
              <a:cs typeface="Poppins"/>
            </a:endParaRPr>
          </a:p>
          <a:p>
            <a:pPr marL="347345" indent="-347345" defTabSz="1371600">
              <a:buFont typeface="Arial" panose="020B0604020202020204" pitchFamily="34" charset="0"/>
              <a:buChar char="•"/>
              <a:defRPr/>
            </a:pPr>
            <a:r>
              <a:rPr lang="en-US" sz="3600" dirty="0">
                <a:latin typeface="Poppins"/>
                <a:cs typeface="Poppins"/>
              </a:rPr>
              <a:t>To better understand integrated analysis, we need to discuss why it’s so important for successful </a:t>
            </a:r>
            <a:r>
              <a:rPr lang="en-US" sz="3600" dirty="0" err="1">
                <a:latin typeface="Poppins"/>
                <a:cs typeface="Poppins"/>
              </a:rPr>
              <a:t>infodemic</a:t>
            </a:r>
            <a:r>
              <a:rPr lang="en-US" sz="3600" dirty="0">
                <a:latin typeface="Poppins"/>
                <a:cs typeface="Poppins"/>
              </a:rPr>
              <a:t> management…</a:t>
            </a:r>
            <a:endParaRPr lang="en-US" sz="2700" dirty="0">
              <a:latin typeface="Poppins"/>
              <a:cs typeface="Poppins"/>
            </a:endParaRPr>
          </a:p>
        </p:txBody>
      </p:sp>
      <p:pic>
        <p:nvPicPr>
          <p:cNvPr id="99" name="Picture 9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75999" y="6381980"/>
            <a:ext cx="2161422" cy="2161422"/>
          </a:xfrm>
          <a:prstGeom prst="rect">
            <a:avLst/>
          </a:prstGeom>
        </p:spPr>
      </p:pic>
      <p:sp>
        <p:nvSpPr>
          <p:cNvPr id="4" name="Title 3"/>
          <p:cNvSpPr>
            <a:spLocks noGrp="1"/>
          </p:cNvSpPr>
          <p:nvPr>
            <p:ph type="title"/>
          </p:nvPr>
        </p:nvSpPr>
        <p:spPr>
          <a:xfrm>
            <a:off x="762000" y="547689"/>
            <a:ext cx="17145000" cy="1975004"/>
          </a:xfrm>
        </p:spPr>
        <p:txBody>
          <a:bodyPr/>
          <a:lstStyle/>
          <a:p>
            <a:r>
              <a:rPr lang="en-US" sz="5500"/>
              <a:t>Integrated analysis is triangulation of data and synthesis of insights to inform action</a:t>
            </a:r>
          </a:p>
        </p:txBody>
      </p:sp>
    </p:spTree>
    <p:extLst>
      <p:ext uri="{BB962C8B-B14F-4D97-AF65-F5344CB8AC3E}">
        <p14:creationId xmlns:p14="http://schemas.microsoft.com/office/powerpoint/2010/main" val="31041088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E4163C3-3D49-14F0-103B-C4A6893E031E}"/>
              </a:ext>
            </a:extLst>
          </p:cNvPr>
          <p:cNvSpPr>
            <a:spLocks noGrp="1"/>
          </p:cNvSpPr>
          <p:nvPr>
            <p:ph type="title"/>
          </p:nvPr>
        </p:nvSpPr>
        <p:spPr>
          <a:xfrm>
            <a:off x="403332" y="903508"/>
            <a:ext cx="12857693" cy="1989137"/>
          </a:xfrm>
        </p:spPr>
        <p:txBody>
          <a:bodyPr lIns="91440" tIns="45720" rIns="91440" bIns="45720" anchor="t"/>
          <a:lstStyle/>
          <a:p>
            <a:r>
              <a:rPr lang="fr-FR" dirty="0">
                <a:latin typeface="Poppins"/>
                <a:cs typeface="Poppins"/>
              </a:rPr>
              <a:t>Social </a:t>
            </a:r>
            <a:r>
              <a:rPr lang="fr-FR" dirty="0" err="1">
                <a:latin typeface="Poppins"/>
                <a:cs typeface="Poppins"/>
              </a:rPr>
              <a:t>listening</a:t>
            </a:r>
            <a:r>
              <a:rPr lang="fr-FR" dirty="0">
                <a:latin typeface="Poppins"/>
                <a:cs typeface="Poppins"/>
              </a:rPr>
              <a:t> and </a:t>
            </a:r>
            <a:r>
              <a:rPr lang="fr-FR" dirty="0" err="1">
                <a:latin typeface="Poppins"/>
                <a:cs typeface="Poppins"/>
              </a:rPr>
              <a:t>integrated</a:t>
            </a:r>
            <a:r>
              <a:rPr lang="fr-FR" dirty="0">
                <a:latin typeface="Poppins"/>
                <a:cs typeface="Poppins"/>
              </a:rPr>
              <a:t> </a:t>
            </a:r>
            <a:r>
              <a:rPr lang="fr-FR" dirty="0" err="1">
                <a:latin typeface="Poppins"/>
                <a:cs typeface="Poppins"/>
              </a:rPr>
              <a:t>analysis</a:t>
            </a:r>
            <a:endParaRPr lang="en-US" dirty="0" err="1">
              <a:latin typeface="Poppins"/>
              <a:cs typeface="Poppins"/>
            </a:endParaRPr>
          </a:p>
        </p:txBody>
      </p:sp>
      <p:sp>
        <p:nvSpPr>
          <p:cNvPr id="3" name="Espace réservé du texte 2">
            <a:extLst>
              <a:ext uri="{FF2B5EF4-FFF2-40B4-BE49-F238E27FC236}">
                <a16:creationId xmlns:a16="http://schemas.microsoft.com/office/drawing/2014/main" id="{9D3EA595-A8CD-93D4-4CA6-88E1FB657A63}"/>
              </a:ext>
            </a:extLst>
          </p:cNvPr>
          <p:cNvSpPr>
            <a:spLocks noGrp="1"/>
          </p:cNvSpPr>
          <p:nvPr>
            <p:ph type="body" sz="quarter" idx="10"/>
          </p:nvPr>
        </p:nvSpPr>
        <p:spPr>
          <a:xfrm>
            <a:off x="380923" y="3984171"/>
            <a:ext cx="12106011" cy="5523657"/>
          </a:xfrm>
        </p:spPr>
        <p:txBody>
          <a:bodyPr lIns="91440" tIns="45720" rIns="91440" bIns="45720" anchor="t"/>
          <a:lstStyle/>
          <a:p>
            <a:pPr>
              <a:lnSpc>
                <a:spcPct val="100000"/>
              </a:lnSpc>
              <a:spcBef>
                <a:spcPts val="0"/>
              </a:spcBef>
            </a:pPr>
            <a:r>
              <a:rPr lang="fr-FR" sz="2400" dirty="0">
                <a:latin typeface="Poppins"/>
                <a:cs typeface="Poppins"/>
              </a:rPr>
              <a:t>Tina Purnat</a:t>
            </a:r>
            <a:endParaRPr lang="en-US" sz="2400" dirty="0">
              <a:latin typeface="Poppins"/>
              <a:cs typeface="Poppins"/>
            </a:endParaRPr>
          </a:p>
          <a:p>
            <a:pPr>
              <a:lnSpc>
                <a:spcPct val="100000"/>
              </a:lnSpc>
              <a:spcBef>
                <a:spcPts val="0"/>
              </a:spcBef>
            </a:pPr>
            <a:r>
              <a:rPr lang="fr-FR" sz="2400" dirty="0">
                <a:latin typeface="Poppins"/>
                <a:cs typeface="Poppins"/>
              </a:rPr>
              <a:t>Team Lead for Infodemic Management</a:t>
            </a:r>
          </a:p>
          <a:p>
            <a:pPr>
              <a:lnSpc>
                <a:spcPct val="100000"/>
              </a:lnSpc>
              <a:spcBef>
                <a:spcPts val="0"/>
              </a:spcBef>
            </a:pPr>
            <a:r>
              <a:rPr lang="fr-FR" sz="2400" dirty="0" err="1">
                <a:latin typeface="Poppins"/>
                <a:cs typeface="Poppins"/>
              </a:rPr>
              <a:t>Department</a:t>
            </a:r>
            <a:r>
              <a:rPr lang="fr-FR" sz="2400" dirty="0">
                <a:latin typeface="Poppins"/>
                <a:cs typeface="Poppins"/>
              </a:rPr>
              <a:t> of </a:t>
            </a:r>
            <a:r>
              <a:rPr lang="fr-FR" sz="2400" dirty="0" err="1">
                <a:latin typeface="Poppins"/>
                <a:cs typeface="Poppins"/>
              </a:rPr>
              <a:t>Epidemic</a:t>
            </a:r>
            <a:r>
              <a:rPr lang="fr-FR" sz="2400" dirty="0">
                <a:latin typeface="Poppins"/>
                <a:cs typeface="Poppins"/>
              </a:rPr>
              <a:t> and </a:t>
            </a:r>
            <a:r>
              <a:rPr lang="fr-FR" sz="2400" dirty="0" err="1">
                <a:latin typeface="Poppins"/>
                <a:cs typeface="Poppins"/>
              </a:rPr>
              <a:t>Pandemic</a:t>
            </a:r>
            <a:r>
              <a:rPr lang="fr-FR" sz="2400" dirty="0">
                <a:latin typeface="Poppins"/>
                <a:cs typeface="Poppins"/>
              </a:rPr>
              <a:t> </a:t>
            </a:r>
            <a:endParaRPr lang="en-US" sz="2400" dirty="0">
              <a:latin typeface="Poppins"/>
              <a:cs typeface="Poppins"/>
            </a:endParaRPr>
          </a:p>
          <a:p>
            <a:pPr>
              <a:lnSpc>
                <a:spcPct val="100000"/>
              </a:lnSpc>
              <a:spcBef>
                <a:spcPts val="0"/>
              </a:spcBef>
            </a:pPr>
            <a:r>
              <a:rPr lang="fr-FR" sz="2400" dirty="0" err="1">
                <a:latin typeface="Poppins"/>
                <a:cs typeface="Poppins"/>
              </a:rPr>
              <a:t>Preparedness</a:t>
            </a:r>
            <a:r>
              <a:rPr lang="fr-FR" sz="2400" dirty="0">
                <a:latin typeface="Poppins"/>
                <a:cs typeface="Poppins"/>
              </a:rPr>
              <a:t> and Prevention</a:t>
            </a:r>
            <a:endParaRPr lang="en-US" sz="2400" dirty="0">
              <a:latin typeface="Poppins"/>
              <a:cs typeface="Poppins"/>
            </a:endParaRPr>
          </a:p>
          <a:p>
            <a:pPr>
              <a:lnSpc>
                <a:spcPct val="100000"/>
              </a:lnSpc>
              <a:spcBef>
                <a:spcPts val="0"/>
              </a:spcBef>
            </a:pPr>
            <a:r>
              <a:rPr lang="fr-FR" sz="2400" dirty="0">
                <a:latin typeface="Poppins"/>
                <a:cs typeface="Poppins"/>
              </a:rPr>
              <a:t>WHO Health Emergencies Programme</a:t>
            </a:r>
            <a:endParaRPr lang="en-US" sz="2400" dirty="0">
              <a:latin typeface="Poppins"/>
              <a:cs typeface="Poppins"/>
            </a:endParaRPr>
          </a:p>
          <a:p>
            <a:endParaRPr lang="fr-FR" sz="2400" dirty="0"/>
          </a:p>
          <a:p>
            <a:r>
              <a:rPr lang="fr-FR" sz="2400" dirty="0">
                <a:latin typeface="Poppins"/>
                <a:cs typeface="Poppins"/>
              </a:rPr>
              <a:t>Surani </a:t>
            </a:r>
            <a:r>
              <a:rPr lang="fr-FR" sz="2400" dirty="0" err="1">
                <a:latin typeface="Poppins"/>
                <a:cs typeface="Poppins"/>
              </a:rPr>
              <a:t>Abeyesekera</a:t>
            </a:r>
            <a:endParaRPr lang="fr-FR" sz="2400" dirty="0">
              <a:latin typeface="Poppins"/>
              <a:cs typeface="Poppins"/>
            </a:endParaRPr>
          </a:p>
          <a:p>
            <a:r>
              <a:rPr lang="fr-FR" sz="2400" dirty="0">
                <a:latin typeface="Poppins"/>
                <a:cs typeface="Poppins"/>
              </a:rPr>
              <a:t>Social and </a:t>
            </a:r>
            <a:r>
              <a:rPr lang="fr-FR" sz="2400" dirty="0" err="1">
                <a:latin typeface="Poppins"/>
                <a:cs typeface="Poppins"/>
              </a:rPr>
              <a:t>Behaviour</a:t>
            </a:r>
            <a:r>
              <a:rPr lang="fr-FR" sz="2400" dirty="0">
                <a:latin typeface="Poppins"/>
                <a:cs typeface="Poppins"/>
              </a:rPr>
              <a:t> Change </a:t>
            </a:r>
            <a:r>
              <a:rPr lang="fr-FR" sz="2400" dirty="0" err="1">
                <a:latin typeface="Poppins"/>
                <a:cs typeface="Poppins"/>
              </a:rPr>
              <a:t>Specialist</a:t>
            </a:r>
            <a:r>
              <a:rPr lang="fr-FR" sz="2400" dirty="0">
                <a:latin typeface="Poppins"/>
                <a:cs typeface="Poppins"/>
              </a:rPr>
              <a:t> </a:t>
            </a:r>
          </a:p>
          <a:p>
            <a:r>
              <a:rPr lang="fr-FR" sz="2400" dirty="0" err="1">
                <a:latin typeface="Poppins"/>
                <a:cs typeface="Poppins"/>
              </a:rPr>
              <a:t>Immunization</a:t>
            </a:r>
            <a:r>
              <a:rPr lang="fr-FR" sz="2400" dirty="0">
                <a:latin typeface="Poppins"/>
                <a:cs typeface="Poppins"/>
              </a:rPr>
              <a:t> </a:t>
            </a:r>
            <a:r>
              <a:rPr lang="fr-FR" sz="2400" dirty="0" err="1">
                <a:latin typeface="Poppins"/>
                <a:cs typeface="Poppins"/>
              </a:rPr>
              <a:t>Demand</a:t>
            </a:r>
            <a:r>
              <a:rPr lang="fr-FR" sz="2400" dirty="0">
                <a:latin typeface="Poppins"/>
                <a:cs typeface="Poppins"/>
              </a:rPr>
              <a:t> Team</a:t>
            </a:r>
          </a:p>
          <a:p>
            <a:r>
              <a:rPr lang="fr-FR" sz="2400" dirty="0">
                <a:latin typeface="Poppins"/>
                <a:cs typeface="Poppins"/>
              </a:rPr>
              <a:t>Program Group</a:t>
            </a:r>
          </a:p>
          <a:p>
            <a:r>
              <a:rPr lang="fr-FR" sz="2400" dirty="0">
                <a:latin typeface="Poppins"/>
                <a:cs typeface="Poppins"/>
              </a:rPr>
              <a:t>Health Section, UNICEF</a:t>
            </a:r>
          </a:p>
          <a:p>
            <a:endParaRPr lang="fr-FR" sz="2400" dirty="0"/>
          </a:p>
          <a:p>
            <a:endParaRPr lang="fr-FR" dirty="0"/>
          </a:p>
        </p:txBody>
      </p:sp>
    </p:spTree>
    <p:extLst>
      <p:ext uri="{BB962C8B-B14F-4D97-AF65-F5344CB8AC3E}">
        <p14:creationId xmlns:p14="http://schemas.microsoft.com/office/powerpoint/2010/main" val="27037373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a:extLst>
              <a:ext uri="{FF2B5EF4-FFF2-40B4-BE49-F238E27FC236}">
                <a16:creationId xmlns:a16="http://schemas.microsoft.com/office/drawing/2014/main" id="{EEA55D83-508F-3F47-9206-7A0FAA9EBB5D}"/>
              </a:ext>
            </a:extLst>
          </p:cNvPr>
          <p:cNvSpPr txBox="1">
            <a:spLocks/>
          </p:cNvSpPr>
          <p:nvPr/>
        </p:nvSpPr>
        <p:spPr>
          <a:xfrm>
            <a:off x="4615463" y="5810867"/>
            <a:ext cx="9057080" cy="3359369"/>
          </a:xfrm>
          <a:prstGeom prst="rect">
            <a:avLst/>
          </a:prstGeom>
        </p:spPr>
        <p:txBody>
          <a:bodyPr>
            <a:no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none"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none"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none"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342900" indent="-342900" defTabSz="1371600">
              <a:lnSpc>
                <a:spcPts val="3240"/>
              </a:lnSpc>
              <a:spcBef>
                <a:spcPts val="1500"/>
              </a:spcBef>
              <a:buClr>
                <a:srgbClr val="FFC000"/>
              </a:buClr>
              <a:defRPr/>
            </a:pPr>
            <a:endParaRPr lang="en-GB" sz="2400" spc="-45">
              <a:solidFill>
                <a:prstClr val="black"/>
              </a:solidFill>
              <a:latin typeface="Calibri" panose="020F0502020204030204"/>
            </a:endParaRPr>
          </a:p>
        </p:txBody>
      </p:sp>
      <p:pic>
        <p:nvPicPr>
          <p:cNvPr id="5" name="Graphic 4">
            <a:extLst>
              <a:ext uri="{FF2B5EF4-FFF2-40B4-BE49-F238E27FC236}">
                <a16:creationId xmlns:a16="http://schemas.microsoft.com/office/drawing/2014/main" id="{A67E45B0-7E6E-A84A-BE95-A872983C2CB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24550" y="9497916"/>
            <a:ext cx="6438900" cy="685800"/>
          </a:xfrm>
          <a:prstGeom prst="rect">
            <a:avLst/>
          </a:prstGeom>
        </p:spPr>
      </p:pic>
      <p:sp>
        <p:nvSpPr>
          <p:cNvPr id="10" name="Titre 9">
            <a:extLst>
              <a:ext uri="{FF2B5EF4-FFF2-40B4-BE49-F238E27FC236}">
                <a16:creationId xmlns:a16="http://schemas.microsoft.com/office/drawing/2014/main" id="{10B679C2-6A38-9849-8198-C509A93DE3FE}"/>
              </a:ext>
            </a:extLst>
          </p:cNvPr>
          <p:cNvSpPr>
            <a:spLocks noGrp="1"/>
          </p:cNvSpPr>
          <p:nvPr>
            <p:ph type="title"/>
          </p:nvPr>
        </p:nvSpPr>
        <p:spPr>
          <a:xfrm>
            <a:off x="762000" y="547689"/>
            <a:ext cx="17221200" cy="1166812"/>
          </a:xfrm>
        </p:spPr>
        <p:txBody>
          <a:bodyPr>
            <a:normAutofit fontScale="90000"/>
          </a:bodyPr>
          <a:lstStyle/>
          <a:p>
            <a:pPr>
              <a:lnSpc>
                <a:spcPts val="4830"/>
              </a:lnSpc>
            </a:pPr>
            <a:r>
              <a:rPr lang="en-US" sz="5100"/>
              <a:t>Digital social listening has inherent limitations and should not be the only source of data</a:t>
            </a:r>
            <a:endParaRPr lang="fr-FR" sz="5100"/>
          </a:p>
        </p:txBody>
      </p:sp>
      <p:sp>
        <p:nvSpPr>
          <p:cNvPr id="11" name="Espace réservé du contenu 10">
            <a:extLst>
              <a:ext uri="{FF2B5EF4-FFF2-40B4-BE49-F238E27FC236}">
                <a16:creationId xmlns:a16="http://schemas.microsoft.com/office/drawing/2014/main" id="{65281EF0-18FA-7D45-B5BC-ABB1CC62709A}"/>
              </a:ext>
            </a:extLst>
          </p:cNvPr>
          <p:cNvSpPr>
            <a:spLocks noGrp="1"/>
          </p:cNvSpPr>
          <p:nvPr>
            <p:ph sz="quarter" idx="4294967295"/>
          </p:nvPr>
        </p:nvSpPr>
        <p:spPr>
          <a:xfrm>
            <a:off x="914400" y="2749170"/>
            <a:ext cx="10896599" cy="6421066"/>
          </a:xfrm>
        </p:spPr>
        <p:txBody>
          <a:bodyPr>
            <a:noAutofit/>
          </a:bodyPr>
          <a:lstStyle/>
          <a:p>
            <a:pPr>
              <a:lnSpc>
                <a:spcPct val="100000"/>
              </a:lnSpc>
            </a:pPr>
            <a:r>
              <a:rPr lang="en-US" sz="3200">
                <a:latin typeface="Poppins" panose="020B0604020202020204" charset="0"/>
                <a:cs typeface="Poppins" panose="020B0604020202020204" charset="0"/>
              </a:rPr>
              <a:t>Most digital social listening tools were designed for online marketing and need to be modified to be useful for IM</a:t>
            </a:r>
          </a:p>
          <a:p>
            <a:pPr>
              <a:lnSpc>
                <a:spcPct val="100000"/>
              </a:lnSpc>
            </a:pPr>
            <a:endParaRPr lang="en-US" sz="3200">
              <a:latin typeface="Poppins" panose="020B0604020202020204" charset="0"/>
              <a:cs typeface="Poppins" panose="020B0604020202020204" charset="0"/>
            </a:endParaRPr>
          </a:p>
          <a:p>
            <a:pPr>
              <a:lnSpc>
                <a:spcPct val="100000"/>
              </a:lnSpc>
            </a:pPr>
            <a:r>
              <a:rPr lang="en-US" sz="3200">
                <a:latin typeface="Poppins" panose="020B0604020202020204" charset="0"/>
                <a:cs typeface="Poppins" panose="020B0604020202020204" charset="0"/>
              </a:rPr>
              <a:t>Most of the time, only data that are publicly available on select social media platforms are collected</a:t>
            </a:r>
          </a:p>
          <a:p>
            <a:pPr>
              <a:lnSpc>
                <a:spcPct val="100000"/>
              </a:lnSpc>
            </a:pPr>
            <a:endParaRPr lang="en-US" sz="3200">
              <a:latin typeface="Poppins" panose="020B0604020202020204" charset="0"/>
              <a:cs typeface="Poppins" panose="020B0604020202020204" charset="0"/>
            </a:endParaRPr>
          </a:p>
          <a:p>
            <a:pPr>
              <a:lnSpc>
                <a:spcPct val="100000"/>
              </a:lnSpc>
            </a:pPr>
            <a:r>
              <a:rPr lang="en-US" sz="3200">
                <a:latin typeface="Poppins" panose="020B0604020202020204" charset="0"/>
                <a:cs typeface="Poppins" panose="020B0604020202020204" charset="0"/>
              </a:rPr>
              <a:t>There is a tendency to rely on a “magic” dashboard without interpretation of data by human analysts </a:t>
            </a:r>
            <a:endParaRPr lang="en-GB" sz="3200">
              <a:latin typeface="Poppins" panose="020B0604020202020204" charset="0"/>
              <a:cs typeface="Poppins" panose="020B0604020202020204" charset="0"/>
            </a:endParaRPr>
          </a:p>
        </p:txBody>
      </p:sp>
      <p:pic>
        <p:nvPicPr>
          <p:cNvPr id="3" name="Picture 2" descr="A picture containing text&#10;&#10;Description automatically generated">
            <a:extLst>
              <a:ext uri="{FF2B5EF4-FFF2-40B4-BE49-F238E27FC236}">
                <a16:creationId xmlns:a16="http://schemas.microsoft.com/office/drawing/2014/main" id="{40689B3F-CFC9-450E-B8A4-17DC2AE05F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225411" y="2123678"/>
            <a:ext cx="5330228" cy="5330228"/>
          </a:xfrm>
          <a:prstGeom prst="rect">
            <a:avLst/>
          </a:prstGeom>
        </p:spPr>
      </p:pic>
      <p:sp>
        <p:nvSpPr>
          <p:cNvPr id="12" name="TextBox 11">
            <a:extLst>
              <a:ext uri="{FF2B5EF4-FFF2-40B4-BE49-F238E27FC236}">
                <a16:creationId xmlns:a16="http://schemas.microsoft.com/office/drawing/2014/main" id="{9704335D-25B9-420F-A576-D45A4BC679F9}"/>
              </a:ext>
            </a:extLst>
          </p:cNvPr>
          <p:cNvSpPr txBox="1"/>
          <p:nvPr/>
        </p:nvSpPr>
        <p:spPr>
          <a:xfrm>
            <a:off x="15230846" y="8464404"/>
            <a:ext cx="1646285" cy="300082"/>
          </a:xfrm>
          <a:prstGeom prst="rect">
            <a:avLst/>
          </a:prstGeom>
          <a:noFill/>
        </p:spPr>
        <p:txBody>
          <a:bodyPr wrap="none" rtlCol="0">
            <a:spAutoFit/>
          </a:bodyPr>
          <a:lstStyle/>
          <a:p>
            <a:pPr defTabSz="1371600">
              <a:defRPr/>
            </a:pPr>
            <a:r>
              <a:rPr lang="en-US" sz="1350">
                <a:solidFill>
                  <a:prstClr val="black"/>
                </a:solidFill>
                <a:latin typeface="Calibri" panose="020F0502020204030204"/>
              </a:rPr>
              <a:t>© WHO / Sam </a:t>
            </a:r>
            <a:r>
              <a:rPr lang="en-US" sz="1350" err="1">
                <a:solidFill>
                  <a:prstClr val="black"/>
                </a:solidFill>
                <a:latin typeface="Calibri" panose="020F0502020204030204"/>
              </a:rPr>
              <a:t>Bradd</a:t>
            </a:r>
            <a:endParaRPr lang="en-GB" sz="1350">
              <a:solidFill>
                <a:prstClr val="black"/>
              </a:solidFill>
              <a:latin typeface="Calibri" panose="020F0502020204030204"/>
            </a:endParaRPr>
          </a:p>
        </p:txBody>
      </p:sp>
    </p:spTree>
    <p:extLst>
      <p:ext uri="{BB962C8B-B14F-4D97-AF65-F5344CB8AC3E}">
        <p14:creationId xmlns:p14="http://schemas.microsoft.com/office/powerpoint/2010/main" val="18686701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a:extLst>
              <a:ext uri="{FF2B5EF4-FFF2-40B4-BE49-F238E27FC236}">
                <a16:creationId xmlns:a16="http://schemas.microsoft.com/office/drawing/2014/main" id="{EEA55D83-508F-3F47-9206-7A0FAA9EBB5D}"/>
              </a:ext>
            </a:extLst>
          </p:cNvPr>
          <p:cNvSpPr txBox="1">
            <a:spLocks/>
          </p:cNvSpPr>
          <p:nvPr/>
        </p:nvSpPr>
        <p:spPr>
          <a:xfrm>
            <a:off x="4615463" y="5810867"/>
            <a:ext cx="9057080" cy="3359369"/>
          </a:xfrm>
          <a:prstGeom prst="rect">
            <a:avLst/>
          </a:prstGeom>
        </p:spPr>
        <p:txBody>
          <a:bodyPr>
            <a:no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none"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none"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none"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342900" indent="-342900" defTabSz="1371600">
              <a:lnSpc>
                <a:spcPts val="3240"/>
              </a:lnSpc>
              <a:spcBef>
                <a:spcPts val="1500"/>
              </a:spcBef>
              <a:buClr>
                <a:srgbClr val="FFC000"/>
              </a:buClr>
              <a:defRPr/>
            </a:pPr>
            <a:endParaRPr lang="en-GB" sz="2400" spc="-45">
              <a:solidFill>
                <a:prstClr val="black"/>
              </a:solidFill>
              <a:latin typeface="Calibri" panose="020F0502020204030204"/>
            </a:endParaRPr>
          </a:p>
        </p:txBody>
      </p:sp>
      <p:pic>
        <p:nvPicPr>
          <p:cNvPr id="5" name="Graphic 4">
            <a:extLst>
              <a:ext uri="{FF2B5EF4-FFF2-40B4-BE49-F238E27FC236}">
                <a16:creationId xmlns:a16="http://schemas.microsoft.com/office/drawing/2014/main" id="{A67E45B0-7E6E-A84A-BE95-A872983C2CB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24550" y="9497916"/>
            <a:ext cx="6438900" cy="685800"/>
          </a:xfrm>
          <a:prstGeom prst="rect">
            <a:avLst/>
          </a:prstGeom>
        </p:spPr>
      </p:pic>
      <p:sp>
        <p:nvSpPr>
          <p:cNvPr id="10" name="Titre 9">
            <a:extLst>
              <a:ext uri="{FF2B5EF4-FFF2-40B4-BE49-F238E27FC236}">
                <a16:creationId xmlns:a16="http://schemas.microsoft.com/office/drawing/2014/main" id="{10B679C2-6A38-9849-8198-C509A93DE3FE}"/>
              </a:ext>
            </a:extLst>
          </p:cNvPr>
          <p:cNvSpPr>
            <a:spLocks noGrp="1"/>
          </p:cNvSpPr>
          <p:nvPr>
            <p:ph type="title"/>
          </p:nvPr>
        </p:nvSpPr>
        <p:spPr/>
        <p:txBody>
          <a:bodyPr>
            <a:normAutofit fontScale="90000"/>
          </a:bodyPr>
          <a:lstStyle/>
          <a:p>
            <a:pPr>
              <a:lnSpc>
                <a:spcPts val="4830"/>
              </a:lnSpc>
            </a:pPr>
            <a:r>
              <a:rPr lang="en-US" sz="5100"/>
              <a:t>Offline data sources are often underutilized or unused in </a:t>
            </a:r>
            <a:r>
              <a:rPr lang="en-US" sz="5100" err="1"/>
              <a:t>infodemic</a:t>
            </a:r>
            <a:r>
              <a:rPr lang="en-US" sz="5100"/>
              <a:t> management</a:t>
            </a:r>
            <a:endParaRPr lang="fr-FR" sz="5100"/>
          </a:p>
        </p:txBody>
      </p:sp>
      <p:sp>
        <p:nvSpPr>
          <p:cNvPr id="11" name="Espace réservé du contenu 10">
            <a:extLst>
              <a:ext uri="{FF2B5EF4-FFF2-40B4-BE49-F238E27FC236}">
                <a16:creationId xmlns:a16="http://schemas.microsoft.com/office/drawing/2014/main" id="{65281EF0-18FA-7D45-B5BC-ABB1CC62709A}"/>
              </a:ext>
            </a:extLst>
          </p:cNvPr>
          <p:cNvSpPr>
            <a:spLocks noGrp="1"/>
          </p:cNvSpPr>
          <p:nvPr>
            <p:ph sz="quarter" idx="4294967295"/>
          </p:nvPr>
        </p:nvSpPr>
        <p:spPr>
          <a:xfrm>
            <a:off x="533400" y="3059674"/>
            <a:ext cx="10972800" cy="5194300"/>
          </a:xfrm>
        </p:spPr>
        <p:txBody>
          <a:bodyPr>
            <a:noAutofit/>
          </a:bodyPr>
          <a:lstStyle/>
          <a:p>
            <a:pPr>
              <a:lnSpc>
                <a:spcPct val="114000"/>
              </a:lnSpc>
            </a:pPr>
            <a:r>
              <a:rPr lang="en-US">
                <a:latin typeface="Poppins" panose="020B0604020202020204" charset="0"/>
                <a:cs typeface="Poppins" panose="020B0604020202020204" charset="0"/>
              </a:rPr>
              <a:t>There is a common misperception that IM only involves looking at online information environment, leading to exclusion of other important data inputs</a:t>
            </a:r>
          </a:p>
          <a:p>
            <a:pPr>
              <a:lnSpc>
                <a:spcPct val="114000"/>
              </a:lnSpc>
            </a:pPr>
            <a:r>
              <a:rPr lang="en-US">
                <a:latin typeface="Poppins" panose="020B0604020202020204" charset="0"/>
                <a:cs typeface="Poppins" panose="020B0604020202020204" charset="0"/>
              </a:rPr>
              <a:t>Even if offline data are considered, there’s a tendency to rely on KAP surveys, which are:</a:t>
            </a:r>
          </a:p>
          <a:p>
            <a:pPr lvl="1">
              <a:lnSpc>
                <a:spcPct val="114000"/>
              </a:lnSpc>
            </a:pPr>
            <a:r>
              <a:rPr lang="en-US" sz="2800">
                <a:latin typeface="Poppins" panose="020B0604020202020204" charset="0"/>
                <a:cs typeface="Poppins" panose="020B0604020202020204" charset="0"/>
              </a:rPr>
              <a:t>Expensive</a:t>
            </a:r>
          </a:p>
          <a:p>
            <a:pPr lvl="1">
              <a:lnSpc>
                <a:spcPct val="114000"/>
              </a:lnSpc>
            </a:pPr>
            <a:r>
              <a:rPr lang="en-US" sz="2800">
                <a:latin typeface="Poppins" panose="020B0604020202020204" charset="0"/>
                <a:cs typeface="Poppins" panose="020B0604020202020204" charset="0"/>
              </a:rPr>
              <a:t>Time-consuming and resource intensive</a:t>
            </a:r>
          </a:p>
          <a:p>
            <a:pPr lvl="1">
              <a:lnSpc>
                <a:spcPct val="114000"/>
              </a:lnSpc>
            </a:pPr>
            <a:r>
              <a:rPr lang="en-US" sz="2800">
                <a:latin typeface="Poppins" panose="020B0604020202020204" charset="0"/>
                <a:cs typeface="Poppins" panose="020B0604020202020204" charset="0"/>
              </a:rPr>
              <a:t>Cross-sectional and not always suitable for prolonged emergencies during which people’s attitudes and behaviors change</a:t>
            </a:r>
          </a:p>
        </p:txBody>
      </p:sp>
      <p:pic>
        <p:nvPicPr>
          <p:cNvPr id="3" name="Picture 2" descr="A picture containing text&#10;&#10;Description automatically generated">
            <a:extLst>
              <a:ext uri="{FF2B5EF4-FFF2-40B4-BE49-F238E27FC236}">
                <a16:creationId xmlns:a16="http://schemas.microsoft.com/office/drawing/2014/main" id="{0926AF86-92E2-4E38-AC29-9C027ED2686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78265" y="2657000"/>
            <a:ext cx="5087109" cy="5087109"/>
          </a:xfrm>
          <a:prstGeom prst="rect">
            <a:avLst/>
          </a:prstGeom>
        </p:spPr>
      </p:pic>
      <p:sp>
        <p:nvSpPr>
          <p:cNvPr id="8" name="TextBox 7">
            <a:extLst>
              <a:ext uri="{FF2B5EF4-FFF2-40B4-BE49-F238E27FC236}">
                <a16:creationId xmlns:a16="http://schemas.microsoft.com/office/drawing/2014/main" id="{A19C8EA5-A7A9-41CF-BE5D-9F52000792F4}"/>
              </a:ext>
            </a:extLst>
          </p:cNvPr>
          <p:cNvSpPr txBox="1"/>
          <p:nvPr/>
        </p:nvSpPr>
        <p:spPr>
          <a:xfrm>
            <a:off x="15230846" y="8464404"/>
            <a:ext cx="1646285" cy="300082"/>
          </a:xfrm>
          <a:prstGeom prst="rect">
            <a:avLst/>
          </a:prstGeom>
          <a:noFill/>
        </p:spPr>
        <p:txBody>
          <a:bodyPr wrap="none" rtlCol="0">
            <a:spAutoFit/>
          </a:bodyPr>
          <a:lstStyle/>
          <a:p>
            <a:pPr defTabSz="1371600">
              <a:defRPr/>
            </a:pPr>
            <a:r>
              <a:rPr lang="en-US" sz="1350">
                <a:solidFill>
                  <a:prstClr val="black"/>
                </a:solidFill>
                <a:latin typeface="Calibri" panose="020F0502020204030204"/>
              </a:rPr>
              <a:t>© WHO / Sam </a:t>
            </a:r>
            <a:r>
              <a:rPr lang="en-US" sz="1350" err="1">
                <a:solidFill>
                  <a:prstClr val="black"/>
                </a:solidFill>
                <a:latin typeface="Calibri" panose="020F0502020204030204"/>
              </a:rPr>
              <a:t>Bradd</a:t>
            </a:r>
            <a:endParaRPr lang="en-GB" sz="1350">
              <a:solidFill>
                <a:prstClr val="black"/>
              </a:solidFill>
              <a:latin typeface="Calibri" panose="020F0502020204030204"/>
            </a:endParaRPr>
          </a:p>
        </p:txBody>
      </p:sp>
    </p:spTree>
    <p:extLst>
      <p:ext uri="{BB962C8B-B14F-4D97-AF65-F5344CB8AC3E}">
        <p14:creationId xmlns:p14="http://schemas.microsoft.com/office/powerpoint/2010/main" val="37207137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Freeform: Shape 122">
            <a:extLst>
              <a:ext uri="{FF2B5EF4-FFF2-40B4-BE49-F238E27FC236}">
                <a16:creationId xmlns:a16="http://schemas.microsoft.com/office/drawing/2014/main" id="{C9550EF8-1B9D-4C06-8C29-8CFD0000A527}"/>
              </a:ext>
            </a:extLst>
          </p:cNvPr>
          <p:cNvSpPr/>
          <p:nvPr/>
        </p:nvSpPr>
        <p:spPr>
          <a:xfrm>
            <a:off x="7443612" y="4765092"/>
            <a:ext cx="7902161" cy="5281953"/>
          </a:xfrm>
          <a:custGeom>
            <a:avLst/>
            <a:gdLst>
              <a:gd name="connsiteX0" fmla="*/ 0 w 4332488"/>
              <a:gd name="connsiteY0" fmla="*/ 0 h 3048669"/>
              <a:gd name="connsiteX1" fmla="*/ 4332488 w 4332488"/>
              <a:gd name="connsiteY1" fmla="*/ 0 h 3048669"/>
              <a:gd name="connsiteX2" fmla="*/ 4332488 w 4332488"/>
              <a:gd name="connsiteY2" fmla="*/ 3048669 h 3048669"/>
              <a:gd name="connsiteX3" fmla="*/ 0 w 4332488"/>
              <a:gd name="connsiteY3" fmla="*/ 3048669 h 3048669"/>
              <a:gd name="connsiteX4" fmla="*/ 0 w 4332488"/>
              <a:gd name="connsiteY4" fmla="*/ 0 h 3048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32488" h="3048669">
                <a:moveTo>
                  <a:pt x="0" y="0"/>
                </a:moveTo>
                <a:lnTo>
                  <a:pt x="4332488" y="0"/>
                </a:lnTo>
                <a:lnTo>
                  <a:pt x="4332488" y="3048669"/>
                </a:lnTo>
                <a:lnTo>
                  <a:pt x="0" y="3048669"/>
                </a:lnTo>
                <a:lnTo>
                  <a:pt x="0" y="0"/>
                </a:lnTo>
                <a:close/>
              </a:path>
            </a:pathLst>
          </a:custGeom>
          <a:noFill/>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68580" tIns="68580" rIns="68580" bIns="68580" numCol="1" spcCol="1270" anchor="t" anchorCtr="0">
            <a:noAutofit/>
          </a:bodyPr>
          <a:lstStyle/>
          <a:p>
            <a:pPr defTabSz="800100">
              <a:lnSpc>
                <a:spcPct val="114999"/>
              </a:lnSpc>
              <a:spcAft>
                <a:spcPts val="600"/>
              </a:spcAft>
              <a:defRPr/>
            </a:pPr>
            <a:r>
              <a:rPr lang="en-US" dirty="0">
                <a:latin typeface="Poppins"/>
                <a:cs typeface="Poppins"/>
              </a:rPr>
              <a:t>Where are the information voids?</a:t>
            </a:r>
            <a:endParaRPr lang="en-US">
              <a:cs typeface="Calibri" panose="020F0502020204030204"/>
            </a:endParaRPr>
          </a:p>
          <a:p>
            <a:pPr defTabSz="800100">
              <a:lnSpc>
                <a:spcPct val="114999"/>
              </a:lnSpc>
              <a:spcAft>
                <a:spcPts val="600"/>
              </a:spcAft>
              <a:defRPr/>
            </a:pPr>
            <a:r>
              <a:rPr lang="en-US" dirty="0">
                <a:latin typeface="Poppins"/>
                <a:cs typeface="Poppins"/>
              </a:rPr>
              <a:t>How is official guidance being shared, discussed, interpreted, remixed?</a:t>
            </a:r>
          </a:p>
          <a:p>
            <a:pPr defTabSz="800100">
              <a:lnSpc>
                <a:spcPct val="114999"/>
              </a:lnSpc>
              <a:spcAft>
                <a:spcPts val="600"/>
              </a:spcAft>
              <a:defRPr/>
            </a:pPr>
            <a:r>
              <a:rPr lang="en-US" dirty="0">
                <a:latin typeface="Poppins"/>
                <a:cs typeface="Poppins"/>
              </a:rPr>
              <a:t>How are people behaving or signaling related to recommended health behavior?</a:t>
            </a:r>
          </a:p>
          <a:p>
            <a:pPr defTabSz="800100">
              <a:lnSpc>
                <a:spcPct val="114999"/>
              </a:lnSpc>
              <a:spcAft>
                <a:spcPts val="600"/>
              </a:spcAft>
              <a:defRPr/>
            </a:pPr>
            <a:r>
              <a:rPr lang="en-US" dirty="0">
                <a:latin typeface="Poppins"/>
                <a:cs typeface="Poppins"/>
              </a:rPr>
              <a:t>What (and why) are people confused, anxious, angry, or happy about?</a:t>
            </a:r>
          </a:p>
          <a:p>
            <a:pPr defTabSz="800100">
              <a:lnSpc>
                <a:spcPct val="114999"/>
              </a:lnSpc>
              <a:spcAft>
                <a:spcPts val="600"/>
              </a:spcAft>
              <a:defRPr/>
            </a:pPr>
            <a:r>
              <a:rPr lang="en-US" dirty="0">
                <a:latin typeface="Poppins"/>
                <a:cs typeface="Poppins"/>
              </a:rPr>
              <a:t>What do people know?</a:t>
            </a:r>
          </a:p>
          <a:p>
            <a:pPr defTabSz="800100">
              <a:lnSpc>
                <a:spcPct val="114999"/>
              </a:lnSpc>
              <a:spcAft>
                <a:spcPts val="600"/>
              </a:spcAft>
              <a:defRPr/>
            </a:pPr>
            <a:r>
              <a:rPr lang="en-US" dirty="0">
                <a:latin typeface="Poppins"/>
                <a:cs typeface="Poppins"/>
              </a:rPr>
              <a:t>What are people’s perceptions?</a:t>
            </a:r>
          </a:p>
          <a:p>
            <a:pPr defTabSz="800100">
              <a:lnSpc>
                <a:spcPct val="114999"/>
              </a:lnSpc>
              <a:spcAft>
                <a:spcPts val="600"/>
              </a:spcAft>
              <a:defRPr/>
            </a:pPr>
            <a:r>
              <a:rPr lang="en-US" dirty="0">
                <a:latin typeface="Poppins"/>
                <a:cs typeface="Poppins"/>
              </a:rPr>
              <a:t>What efforts by health authorities are (not) working and why?</a:t>
            </a:r>
          </a:p>
          <a:p>
            <a:pPr defTabSz="800100">
              <a:lnSpc>
                <a:spcPct val="114999"/>
              </a:lnSpc>
              <a:defRPr/>
            </a:pPr>
            <a:r>
              <a:rPr lang="en-US" dirty="0">
                <a:latin typeface="Poppins"/>
                <a:cs typeface="Poppins"/>
              </a:rPr>
              <a:t>What are the internal pain points within health system or emergency response that make it difficult to update communications and programming?</a:t>
            </a:r>
          </a:p>
          <a:p>
            <a:pPr defTabSz="800100">
              <a:lnSpc>
                <a:spcPct val="114999"/>
              </a:lnSpc>
              <a:spcAft>
                <a:spcPts val="600"/>
              </a:spcAft>
              <a:defRPr/>
            </a:pPr>
            <a:r>
              <a:rPr lang="en-US" dirty="0" err="1">
                <a:latin typeface="Poppins"/>
                <a:cs typeface="Poppins"/>
              </a:rPr>
              <a:t>Etc</a:t>
            </a:r>
            <a:r>
              <a:rPr lang="en-US" dirty="0">
                <a:latin typeface="Poppins"/>
                <a:cs typeface="Poppins"/>
              </a:rPr>
              <a:t>…</a:t>
            </a:r>
          </a:p>
        </p:txBody>
      </p:sp>
      <p:pic>
        <p:nvPicPr>
          <p:cNvPr id="120" name="Picture 119" descr="A picture containing text&#10;&#10;Description automatically generated">
            <a:extLst>
              <a:ext uri="{FF2B5EF4-FFF2-40B4-BE49-F238E27FC236}">
                <a16:creationId xmlns:a16="http://schemas.microsoft.com/office/drawing/2014/main" id="{88E5EBA2-BF52-4DDE-870C-48DAF2504E51}"/>
              </a:ext>
            </a:extLst>
          </p:cNvPr>
          <p:cNvPicPr>
            <a:picLocks noChangeAspect="1"/>
          </p:cNvPicPr>
          <p:nvPr/>
        </p:nvPicPr>
        <p:blipFill rotWithShape="1">
          <a:blip r:embed="rId3">
            <a:alphaModFix amt="33000"/>
          </a:blip>
          <a:srcRect l="6571" r="23210"/>
          <a:stretch/>
        </p:blipFill>
        <p:spPr>
          <a:xfrm>
            <a:off x="15209521" y="3458641"/>
            <a:ext cx="3025589" cy="1750460"/>
          </a:xfrm>
          <a:prstGeom prst="rect">
            <a:avLst/>
          </a:prstGeom>
        </p:spPr>
      </p:pic>
      <p:sp>
        <p:nvSpPr>
          <p:cNvPr id="116" name="Freeform: Shape 115">
            <a:extLst>
              <a:ext uri="{FF2B5EF4-FFF2-40B4-BE49-F238E27FC236}">
                <a16:creationId xmlns:a16="http://schemas.microsoft.com/office/drawing/2014/main" id="{BE02D8FB-7A98-4E33-8BAE-E7E02DC822B8}"/>
              </a:ext>
            </a:extLst>
          </p:cNvPr>
          <p:cNvSpPr/>
          <p:nvPr/>
        </p:nvSpPr>
        <p:spPr>
          <a:xfrm>
            <a:off x="944880" y="2584212"/>
            <a:ext cx="14066520" cy="2048787"/>
          </a:xfrm>
          <a:custGeom>
            <a:avLst/>
            <a:gdLst>
              <a:gd name="connsiteX0" fmla="*/ 0 w 9377680"/>
              <a:gd name="connsiteY0" fmla="*/ 341465 h 1365858"/>
              <a:gd name="connsiteX1" fmla="*/ 8694751 w 9377680"/>
              <a:gd name="connsiteY1" fmla="*/ 341465 h 1365858"/>
              <a:gd name="connsiteX2" fmla="*/ 8694751 w 9377680"/>
              <a:gd name="connsiteY2" fmla="*/ 0 h 1365858"/>
              <a:gd name="connsiteX3" fmla="*/ 9377680 w 9377680"/>
              <a:gd name="connsiteY3" fmla="*/ 682929 h 1365858"/>
              <a:gd name="connsiteX4" fmla="*/ 8694751 w 9377680"/>
              <a:gd name="connsiteY4" fmla="*/ 1365858 h 1365858"/>
              <a:gd name="connsiteX5" fmla="*/ 8694751 w 9377680"/>
              <a:gd name="connsiteY5" fmla="*/ 1024394 h 1365858"/>
              <a:gd name="connsiteX6" fmla="*/ 0 w 9377680"/>
              <a:gd name="connsiteY6" fmla="*/ 1024394 h 1365858"/>
              <a:gd name="connsiteX7" fmla="*/ 0 w 9377680"/>
              <a:gd name="connsiteY7" fmla="*/ 341465 h 1365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77680" h="1365858">
                <a:moveTo>
                  <a:pt x="0" y="341465"/>
                </a:moveTo>
                <a:lnTo>
                  <a:pt x="8694751" y="341465"/>
                </a:lnTo>
                <a:lnTo>
                  <a:pt x="8694751" y="0"/>
                </a:lnTo>
                <a:lnTo>
                  <a:pt x="9377680" y="682929"/>
                </a:lnTo>
                <a:lnTo>
                  <a:pt x="8694751" y="1365858"/>
                </a:lnTo>
                <a:lnTo>
                  <a:pt x="8694751" y="1024394"/>
                </a:lnTo>
                <a:lnTo>
                  <a:pt x="0" y="1024394"/>
                </a:lnTo>
                <a:lnTo>
                  <a:pt x="0" y="341465"/>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7160" tIns="649358" rIns="893196" bIns="837441" numCol="1" spcCol="1270" anchor="ctr" anchorCtr="0">
            <a:noAutofit/>
          </a:bodyPr>
          <a:lstStyle/>
          <a:p>
            <a:pPr defTabSz="1600200">
              <a:lnSpc>
                <a:spcPct val="90000"/>
              </a:lnSpc>
              <a:spcBef>
                <a:spcPct val="0"/>
              </a:spcBef>
              <a:spcAft>
                <a:spcPct val="35000"/>
              </a:spcAft>
              <a:defRPr/>
            </a:pPr>
            <a:r>
              <a:rPr lang="en-US" sz="3600">
                <a:solidFill>
                  <a:prstClr val="white"/>
                </a:solidFill>
                <a:latin typeface="Calibri" panose="020F0502020204030204"/>
              </a:rPr>
              <a:t>Data inputs/collection methods</a:t>
            </a:r>
          </a:p>
        </p:txBody>
      </p:sp>
      <p:sp>
        <p:nvSpPr>
          <p:cNvPr id="121" name="Freeform: Shape 120">
            <a:extLst>
              <a:ext uri="{FF2B5EF4-FFF2-40B4-BE49-F238E27FC236}">
                <a16:creationId xmlns:a16="http://schemas.microsoft.com/office/drawing/2014/main" id="{61F09B42-8F34-4AB1-84D8-7DCEEFA31FEC}"/>
              </a:ext>
            </a:extLst>
          </p:cNvPr>
          <p:cNvSpPr/>
          <p:nvPr/>
        </p:nvSpPr>
        <p:spPr>
          <a:xfrm>
            <a:off x="944880" y="4169201"/>
            <a:ext cx="6498732" cy="4573004"/>
          </a:xfrm>
          <a:custGeom>
            <a:avLst/>
            <a:gdLst>
              <a:gd name="connsiteX0" fmla="*/ 0 w 4332488"/>
              <a:gd name="connsiteY0" fmla="*/ 0 h 3048669"/>
              <a:gd name="connsiteX1" fmla="*/ 4332488 w 4332488"/>
              <a:gd name="connsiteY1" fmla="*/ 0 h 3048669"/>
              <a:gd name="connsiteX2" fmla="*/ 4332488 w 4332488"/>
              <a:gd name="connsiteY2" fmla="*/ 3048669 h 3048669"/>
              <a:gd name="connsiteX3" fmla="*/ 0 w 4332488"/>
              <a:gd name="connsiteY3" fmla="*/ 3048669 h 3048669"/>
              <a:gd name="connsiteX4" fmla="*/ 0 w 4332488"/>
              <a:gd name="connsiteY4" fmla="*/ 0 h 3048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32488" h="3048669">
                <a:moveTo>
                  <a:pt x="0" y="0"/>
                </a:moveTo>
                <a:lnTo>
                  <a:pt x="4332488" y="0"/>
                </a:lnTo>
                <a:lnTo>
                  <a:pt x="4332488" y="3048669"/>
                </a:lnTo>
                <a:lnTo>
                  <a:pt x="0" y="3048669"/>
                </a:lnTo>
                <a:lnTo>
                  <a:pt x="0" y="0"/>
                </a:lnTo>
                <a:close/>
              </a:path>
            </a:pathLst>
          </a:cu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80010" tIns="80010" rIns="80010" bIns="80010" numCol="1" spcCol="1270" anchor="t" anchorCtr="0">
            <a:noAutofit/>
          </a:bodyPr>
          <a:lstStyle/>
          <a:p>
            <a:pPr defTabSz="933450">
              <a:lnSpc>
                <a:spcPct val="90000"/>
              </a:lnSpc>
              <a:spcBef>
                <a:spcPct val="0"/>
              </a:spcBef>
              <a:spcAft>
                <a:spcPct val="35000"/>
              </a:spcAft>
              <a:defRPr/>
            </a:pPr>
            <a:r>
              <a:rPr lang="en-US" sz="2100" dirty="0">
                <a:latin typeface="Poppins"/>
                <a:cs typeface="Poppins"/>
              </a:rPr>
              <a:t>Community dipstick surveys</a:t>
            </a:r>
          </a:p>
          <a:p>
            <a:pPr defTabSz="933450">
              <a:lnSpc>
                <a:spcPct val="90000"/>
              </a:lnSpc>
              <a:spcBef>
                <a:spcPct val="0"/>
              </a:spcBef>
              <a:spcAft>
                <a:spcPct val="35000"/>
              </a:spcAft>
              <a:defRPr/>
            </a:pPr>
            <a:r>
              <a:rPr lang="en-US" sz="2100" dirty="0">
                <a:latin typeface="Poppins"/>
                <a:cs typeface="Poppins"/>
              </a:rPr>
              <a:t>Community listening sessions or townhalls</a:t>
            </a:r>
          </a:p>
          <a:p>
            <a:pPr defTabSz="933450">
              <a:lnSpc>
                <a:spcPct val="90000"/>
              </a:lnSpc>
              <a:spcBef>
                <a:spcPct val="0"/>
              </a:spcBef>
              <a:spcAft>
                <a:spcPct val="35000"/>
              </a:spcAft>
              <a:defRPr/>
            </a:pPr>
            <a:r>
              <a:rPr lang="en-US" sz="2100" dirty="0">
                <a:latin typeface="Poppins"/>
                <a:cs typeface="Poppins"/>
              </a:rPr>
              <a:t>Hotline call logs</a:t>
            </a:r>
          </a:p>
          <a:p>
            <a:pPr defTabSz="933450">
              <a:lnSpc>
                <a:spcPct val="90000"/>
              </a:lnSpc>
              <a:spcBef>
                <a:spcPct val="0"/>
              </a:spcBef>
              <a:spcAft>
                <a:spcPct val="35000"/>
              </a:spcAft>
              <a:defRPr/>
            </a:pPr>
            <a:r>
              <a:rPr lang="en-US" sz="2100" dirty="0">
                <a:latin typeface="Poppins"/>
                <a:cs typeface="Poppins"/>
              </a:rPr>
              <a:t>Mobility data</a:t>
            </a:r>
          </a:p>
          <a:p>
            <a:pPr defTabSz="933450">
              <a:lnSpc>
                <a:spcPct val="90000"/>
              </a:lnSpc>
              <a:spcBef>
                <a:spcPct val="0"/>
              </a:spcBef>
              <a:spcAft>
                <a:spcPct val="35000"/>
              </a:spcAft>
              <a:defRPr/>
            </a:pPr>
            <a:r>
              <a:rPr lang="en-US" sz="2100" dirty="0">
                <a:latin typeface="Poppins"/>
                <a:cs typeface="Poppins"/>
              </a:rPr>
              <a:t>Key informant interviews</a:t>
            </a:r>
          </a:p>
          <a:p>
            <a:pPr defTabSz="933450">
              <a:lnSpc>
                <a:spcPct val="90000"/>
              </a:lnSpc>
              <a:spcBef>
                <a:spcPct val="0"/>
              </a:spcBef>
              <a:spcAft>
                <a:spcPct val="35000"/>
              </a:spcAft>
              <a:defRPr/>
            </a:pPr>
            <a:r>
              <a:rPr lang="en-US" sz="2100" dirty="0">
                <a:latin typeface="Poppins"/>
                <a:cs typeface="Poppins"/>
              </a:rPr>
              <a:t>Surveys of users online (users of chatbots etc.)</a:t>
            </a:r>
          </a:p>
          <a:p>
            <a:pPr defTabSz="933450">
              <a:lnSpc>
                <a:spcPct val="90000"/>
              </a:lnSpc>
              <a:spcBef>
                <a:spcPct val="0"/>
              </a:spcBef>
              <a:spcAft>
                <a:spcPct val="35000"/>
              </a:spcAft>
              <a:defRPr/>
            </a:pPr>
            <a:r>
              <a:rPr lang="en-US" sz="2100" dirty="0">
                <a:latin typeface="Poppins"/>
                <a:cs typeface="Poppins"/>
              </a:rPr>
              <a:t>Observation of closed online groups</a:t>
            </a:r>
          </a:p>
          <a:p>
            <a:pPr defTabSz="933450">
              <a:lnSpc>
                <a:spcPct val="90000"/>
              </a:lnSpc>
              <a:spcBef>
                <a:spcPct val="0"/>
              </a:spcBef>
              <a:spcAft>
                <a:spcPct val="35000"/>
              </a:spcAft>
              <a:defRPr/>
            </a:pPr>
            <a:r>
              <a:rPr lang="en-US" sz="2100" dirty="0">
                <a:latin typeface="Poppins"/>
                <a:cs typeface="Poppins"/>
              </a:rPr>
              <a:t>Web metrics (website traffic data, search patterns)</a:t>
            </a:r>
          </a:p>
          <a:p>
            <a:pPr defTabSz="933450">
              <a:lnSpc>
                <a:spcPct val="90000"/>
              </a:lnSpc>
              <a:spcBef>
                <a:spcPct val="0"/>
              </a:spcBef>
              <a:spcAft>
                <a:spcPct val="35000"/>
              </a:spcAft>
              <a:defRPr/>
            </a:pPr>
            <a:r>
              <a:rPr lang="en-US" sz="2100" dirty="0">
                <a:latin typeface="Poppins"/>
                <a:cs typeface="Poppins"/>
              </a:rPr>
              <a:t>Social media posts and engagement</a:t>
            </a:r>
          </a:p>
          <a:p>
            <a:pPr defTabSz="933450">
              <a:lnSpc>
                <a:spcPct val="90000"/>
              </a:lnSpc>
              <a:spcBef>
                <a:spcPct val="0"/>
              </a:spcBef>
              <a:spcAft>
                <a:spcPct val="35000"/>
              </a:spcAft>
              <a:defRPr/>
            </a:pPr>
            <a:r>
              <a:rPr lang="en-US" sz="2100" dirty="0">
                <a:latin typeface="Poppins"/>
                <a:cs typeface="Poppins"/>
              </a:rPr>
              <a:t>Etc...</a:t>
            </a:r>
          </a:p>
        </p:txBody>
      </p:sp>
      <p:sp>
        <p:nvSpPr>
          <p:cNvPr id="122" name="Freeform: Shape 121">
            <a:extLst>
              <a:ext uri="{FF2B5EF4-FFF2-40B4-BE49-F238E27FC236}">
                <a16:creationId xmlns:a16="http://schemas.microsoft.com/office/drawing/2014/main" id="{9E6840D6-1414-4694-ACD3-686445AC8955}"/>
              </a:ext>
            </a:extLst>
          </p:cNvPr>
          <p:cNvSpPr/>
          <p:nvPr/>
        </p:nvSpPr>
        <p:spPr>
          <a:xfrm>
            <a:off x="7443613" y="3266913"/>
            <a:ext cx="7567787" cy="2048787"/>
          </a:xfrm>
          <a:custGeom>
            <a:avLst/>
            <a:gdLst>
              <a:gd name="connsiteX0" fmla="*/ 0 w 5045191"/>
              <a:gd name="connsiteY0" fmla="*/ 341465 h 1365858"/>
              <a:gd name="connsiteX1" fmla="*/ 4362262 w 5045191"/>
              <a:gd name="connsiteY1" fmla="*/ 341465 h 1365858"/>
              <a:gd name="connsiteX2" fmla="*/ 4362262 w 5045191"/>
              <a:gd name="connsiteY2" fmla="*/ 0 h 1365858"/>
              <a:gd name="connsiteX3" fmla="*/ 5045191 w 5045191"/>
              <a:gd name="connsiteY3" fmla="*/ 682929 h 1365858"/>
              <a:gd name="connsiteX4" fmla="*/ 4362262 w 5045191"/>
              <a:gd name="connsiteY4" fmla="*/ 1365858 h 1365858"/>
              <a:gd name="connsiteX5" fmla="*/ 4362262 w 5045191"/>
              <a:gd name="connsiteY5" fmla="*/ 1024394 h 1365858"/>
              <a:gd name="connsiteX6" fmla="*/ 0 w 5045191"/>
              <a:gd name="connsiteY6" fmla="*/ 1024394 h 1365858"/>
              <a:gd name="connsiteX7" fmla="*/ 0 w 5045191"/>
              <a:gd name="connsiteY7" fmla="*/ 341465 h 1365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5191" h="1365858">
                <a:moveTo>
                  <a:pt x="0" y="341465"/>
                </a:moveTo>
                <a:lnTo>
                  <a:pt x="4362262" y="341465"/>
                </a:lnTo>
                <a:lnTo>
                  <a:pt x="4362262" y="0"/>
                </a:lnTo>
                <a:lnTo>
                  <a:pt x="5045191" y="682929"/>
                </a:lnTo>
                <a:lnTo>
                  <a:pt x="4362262" y="1365858"/>
                </a:lnTo>
                <a:lnTo>
                  <a:pt x="4362262" y="1024394"/>
                </a:lnTo>
                <a:lnTo>
                  <a:pt x="0" y="1024394"/>
                </a:lnTo>
                <a:lnTo>
                  <a:pt x="0" y="341465"/>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7160" tIns="649358" rIns="893196" bIns="837441" numCol="1" spcCol="1270" anchor="ctr" anchorCtr="0">
            <a:noAutofit/>
          </a:bodyPr>
          <a:lstStyle/>
          <a:p>
            <a:pPr defTabSz="1600200">
              <a:lnSpc>
                <a:spcPct val="90000"/>
              </a:lnSpc>
              <a:spcBef>
                <a:spcPct val="0"/>
              </a:spcBef>
              <a:spcAft>
                <a:spcPct val="35000"/>
              </a:spcAft>
              <a:defRPr/>
            </a:pPr>
            <a:r>
              <a:rPr lang="en-US" sz="3600">
                <a:solidFill>
                  <a:prstClr val="white"/>
                </a:solidFill>
                <a:latin typeface="Calibri" panose="020F0502020204030204"/>
              </a:rPr>
              <a:t>Domains and questions to explore</a:t>
            </a:r>
          </a:p>
        </p:txBody>
      </p:sp>
      <p:sp>
        <p:nvSpPr>
          <p:cNvPr id="3" name="TextBox 2">
            <a:extLst>
              <a:ext uri="{FF2B5EF4-FFF2-40B4-BE49-F238E27FC236}">
                <a16:creationId xmlns:a16="http://schemas.microsoft.com/office/drawing/2014/main" id="{F774EEA6-4FE2-4267-B6C7-BAEB5F8FEA4E}"/>
              </a:ext>
            </a:extLst>
          </p:cNvPr>
          <p:cNvSpPr txBox="1"/>
          <p:nvPr/>
        </p:nvSpPr>
        <p:spPr>
          <a:xfrm>
            <a:off x="14965680" y="3628016"/>
            <a:ext cx="3322320" cy="1384995"/>
          </a:xfrm>
          <a:prstGeom prst="rect">
            <a:avLst/>
          </a:prstGeom>
          <a:noFill/>
        </p:spPr>
        <p:txBody>
          <a:bodyPr wrap="square" rtlCol="0">
            <a:spAutoFit/>
          </a:bodyPr>
          <a:lstStyle/>
          <a:p>
            <a:pPr algn="ctr" defTabSz="1371600">
              <a:defRPr/>
            </a:pPr>
            <a:r>
              <a:rPr lang="en-US" sz="4200" b="1">
                <a:solidFill>
                  <a:prstClr val="black"/>
                </a:solidFill>
                <a:latin typeface="Calibri" panose="020F0502020204030204"/>
              </a:rPr>
              <a:t>Integrated analysis!</a:t>
            </a:r>
          </a:p>
        </p:txBody>
      </p:sp>
      <p:sp>
        <p:nvSpPr>
          <p:cNvPr id="2" name="Title 1"/>
          <p:cNvSpPr>
            <a:spLocks noGrp="1"/>
          </p:cNvSpPr>
          <p:nvPr>
            <p:ph type="title"/>
          </p:nvPr>
        </p:nvSpPr>
        <p:spPr>
          <a:xfrm>
            <a:off x="762000" y="547689"/>
            <a:ext cx="17221200" cy="1166812"/>
          </a:xfrm>
        </p:spPr>
        <p:txBody>
          <a:bodyPr/>
          <a:lstStyle/>
          <a:p>
            <a:r>
              <a:rPr lang="en-US" sz="4400"/>
              <a:t>To overcome these limitations, we need to start thinking more broadly about data inputs and domains</a:t>
            </a:r>
          </a:p>
        </p:txBody>
      </p:sp>
    </p:spTree>
    <p:extLst>
      <p:ext uri="{BB962C8B-B14F-4D97-AF65-F5344CB8AC3E}">
        <p14:creationId xmlns:p14="http://schemas.microsoft.com/office/powerpoint/2010/main" val="37203359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09A8F7F-5F33-4C8F-B73E-0BA6F3719D9A}"/>
              </a:ext>
            </a:extLst>
          </p:cNvPr>
          <p:cNvSpPr txBox="1"/>
          <p:nvPr/>
        </p:nvSpPr>
        <p:spPr>
          <a:xfrm>
            <a:off x="6989355" y="7272704"/>
            <a:ext cx="1794081" cy="430887"/>
          </a:xfrm>
          <a:prstGeom prst="rect">
            <a:avLst/>
          </a:prstGeom>
          <a:noFill/>
        </p:spPr>
        <p:txBody>
          <a:bodyPr wrap="none" lIns="91440" tIns="45720" rIns="91440" bIns="45720" rtlCol="0" anchor="t">
            <a:spAutoFit/>
          </a:bodyPr>
          <a:lstStyle/>
          <a:p>
            <a:pPr defTabSz="1371600">
              <a:defRPr/>
            </a:pPr>
            <a:r>
              <a:rPr lang="en-US" sz="2200" b="1" dirty="0">
                <a:solidFill>
                  <a:srgbClr val="4472C4"/>
                </a:solidFill>
                <a:latin typeface="Poppins Light"/>
                <a:cs typeface="Poppins Light"/>
              </a:rPr>
              <a:t>Intelligence</a:t>
            </a:r>
          </a:p>
        </p:txBody>
      </p:sp>
      <p:sp>
        <p:nvSpPr>
          <p:cNvPr id="10" name="TextBox 9">
            <a:extLst>
              <a:ext uri="{FF2B5EF4-FFF2-40B4-BE49-F238E27FC236}">
                <a16:creationId xmlns:a16="http://schemas.microsoft.com/office/drawing/2014/main" id="{C18A838A-734E-4674-911B-A1A7E8A09A16}"/>
              </a:ext>
            </a:extLst>
          </p:cNvPr>
          <p:cNvSpPr txBox="1"/>
          <p:nvPr/>
        </p:nvSpPr>
        <p:spPr>
          <a:xfrm>
            <a:off x="2730084" y="7222898"/>
            <a:ext cx="2156360" cy="430887"/>
          </a:xfrm>
          <a:prstGeom prst="rect">
            <a:avLst/>
          </a:prstGeom>
          <a:noFill/>
        </p:spPr>
        <p:txBody>
          <a:bodyPr wrap="none" lIns="91440" tIns="45720" rIns="91440" bIns="45720" rtlCol="0" anchor="t">
            <a:spAutoFit/>
          </a:bodyPr>
          <a:lstStyle/>
          <a:p>
            <a:pPr defTabSz="1371600">
              <a:defRPr/>
            </a:pPr>
            <a:r>
              <a:rPr lang="en-US" sz="2200" b="1" dirty="0">
                <a:latin typeface="Poppins Light"/>
                <a:cs typeface="Poppins Light"/>
              </a:rPr>
              <a:t>Data source n</a:t>
            </a:r>
          </a:p>
        </p:txBody>
      </p:sp>
      <p:sp>
        <p:nvSpPr>
          <p:cNvPr id="11" name="Rectangle 10">
            <a:extLst>
              <a:ext uri="{FF2B5EF4-FFF2-40B4-BE49-F238E27FC236}">
                <a16:creationId xmlns:a16="http://schemas.microsoft.com/office/drawing/2014/main" id="{8BD682BB-9C84-4BE4-9618-245E21027C9A}"/>
              </a:ext>
            </a:extLst>
          </p:cNvPr>
          <p:cNvSpPr/>
          <p:nvPr/>
        </p:nvSpPr>
        <p:spPr>
          <a:xfrm>
            <a:off x="2788062" y="7876508"/>
            <a:ext cx="3985536" cy="5747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1371600">
              <a:defRPr/>
            </a:pPr>
            <a:r>
              <a:rPr lang="en-US" sz="2200" dirty="0">
                <a:latin typeface="Poppins Light"/>
                <a:cs typeface="Poppins Light"/>
              </a:rPr>
              <a:t>Analysis plan n</a:t>
            </a:r>
          </a:p>
        </p:txBody>
      </p:sp>
      <p:cxnSp>
        <p:nvCxnSpPr>
          <p:cNvPr id="13" name="Straight Arrow Connector 12">
            <a:extLst>
              <a:ext uri="{FF2B5EF4-FFF2-40B4-BE49-F238E27FC236}">
                <a16:creationId xmlns:a16="http://schemas.microsoft.com/office/drawing/2014/main" id="{3FD05FC5-B66E-4BB1-81C1-B0BA3B4532DC}"/>
              </a:ext>
            </a:extLst>
          </p:cNvPr>
          <p:cNvCxnSpPr/>
          <p:nvPr/>
        </p:nvCxnSpPr>
        <p:spPr>
          <a:xfrm>
            <a:off x="4831782" y="7499897"/>
            <a:ext cx="1941816" cy="0"/>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CD696F09-9DA9-4353-856A-87DA9111511D}"/>
              </a:ext>
            </a:extLst>
          </p:cNvPr>
          <p:cNvSpPr txBox="1"/>
          <p:nvPr/>
        </p:nvSpPr>
        <p:spPr>
          <a:xfrm>
            <a:off x="6989355" y="5201869"/>
            <a:ext cx="1794081" cy="430887"/>
          </a:xfrm>
          <a:prstGeom prst="rect">
            <a:avLst/>
          </a:prstGeom>
          <a:noFill/>
        </p:spPr>
        <p:txBody>
          <a:bodyPr wrap="none" lIns="91440" tIns="45720" rIns="91440" bIns="45720" rtlCol="0" anchor="t">
            <a:spAutoFit/>
          </a:bodyPr>
          <a:lstStyle/>
          <a:p>
            <a:pPr defTabSz="1371600">
              <a:defRPr/>
            </a:pPr>
            <a:r>
              <a:rPr lang="en-US" sz="2200" b="1" dirty="0">
                <a:solidFill>
                  <a:srgbClr val="4472C4"/>
                </a:solidFill>
                <a:latin typeface="Poppins Light"/>
                <a:cs typeface="Poppins Light"/>
              </a:rPr>
              <a:t>Intelligence</a:t>
            </a:r>
          </a:p>
        </p:txBody>
      </p:sp>
      <p:sp>
        <p:nvSpPr>
          <p:cNvPr id="15" name="TextBox 14">
            <a:extLst>
              <a:ext uri="{FF2B5EF4-FFF2-40B4-BE49-F238E27FC236}">
                <a16:creationId xmlns:a16="http://schemas.microsoft.com/office/drawing/2014/main" id="{E5606048-C1BF-49D8-A65A-641A3DB84A93}"/>
              </a:ext>
            </a:extLst>
          </p:cNvPr>
          <p:cNvSpPr txBox="1"/>
          <p:nvPr/>
        </p:nvSpPr>
        <p:spPr>
          <a:xfrm>
            <a:off x="2730084" y="5152063"/>
            <a:ext cx="2141933" cy="430887"/>
          </a:xfrm>
          <a:prstGeom prst="rect">
            <a:avLst/>
          </a:prstGeom>
          <a:noFill/>
        </p:spPr>
        <p:txBody>
          <a:bodyPr wrap="none" lIns="91440" tIns="45720" rIns="91440" bIns="45720" rtlCol="0" anchor="t">
            <a:spAutoFit/>
          </a:bodyPr>
          <a:lstStyle/>
          <a:p>
            <a:pPr defTabSz="1371600">
              <a:defRPr/>
            </a:pPr>
            <a:r>
              <a:rPr lang="en-US" sz="2200" b="1" dirty="0">
                <a:latin typeface="Poppins Light"/>
                <a:cs typeface="Poppins Light"/>
              </a:rPr>
              <a:t>Data source 3</a:t>
            </a:r>
          </a:p>
        </p:txBody>
      </p:sp>
      <p:sp>
        <p:nvSpPr>
          <p:cNvPr id="16" name="Rectangle 15">
            <a:extLst>
              <a:ext uri="{FF2B5EF4-FFF2-40B4-BE49-F238E27FC236}">
                <a16:creationId xmlns:a16="http://schemas.microsoft.com/office/drawing/2014/main" id="{05999B7F-EF9F-4411-B831-BF26DE1D0E01}"/>
              </a:ext>
            </a:extLst>
          </p:cNvPr>
          <p:cNvSpPr/>
          <p:nvPr/>
        </p:nvSpPr>
        <p:spPr>
          <a:xfrm>
            <a:off x="2788062" y="5805671"/>
            <a:ext cx="3931416" cy="5537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1371600">
              <a:defRPr/>
            </a:pPr>
            <a:r>
              <a:rPr lang="en-US" sz="2200" dirty="0">
                <a:latin typeface="Poppins Light"/>
                <a:cs typeface="Poppins Light"/>
              </a:rPr>
              <a:t>Analysis plan 3</a:t>
            </a:r>
          </a:p>
        </p:txBody>
      </p:sp>
      <p:cxnSp>
        <p:nvCxnSpPr>
          <p:cNvPr id="17" name="Straight Arrow Connector 16">
            <a:extLst>
              <a:ext uri="{FF2B5EF4-FFF2-40B4-BE49-F238E27FC236}">
                <a16:creationId xmlns:a16="http://schemas.microsoft.com/office/drawing/2014/main" id="{80D62871-F400-4819-8599-7BE2AFFAA5C9}"/>
              </a:ext>
            </a:extLst>
          </p:cNvPr>
          <p:cNvCxnSpPr/>
          <p:nvPr/>
        </p:nvCxnSpPr>
        <p:spPr>
          <a:xfrm>
            <a:off x="4831782" y="5429061"/>
            <a:ext cx="1941816" cy="0"/>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4066A24A-2CA1-40E0-A5F6-FD4141DE7392}"/>
              </a:ext>
            </a:extLst>
          </p:cNvPr>
          <p:cNvSpPr txBox="1"/>
          <p:nvPr/>
        </p:nvSpPr>
        <p:spPr>
          <a:xfrm>
            <a:off x="6989355" y="2983748"/>
            <a:ext cx="1794081" cy="430887"/>
          </a:xfrm>
          <a:prstGeom prst="rect">
            <a:avLst/>
          </a:prstGeom>
          <a:noFill/>
        </p:spPr>
        <p:txBody>
          <a:bodyPr wrap="none" lIns="91440" tIns="45720" rIns="91440" bIns="45720" rtlCol="0" anchor="t">
            <a:spAutoFit/>
          </a:bodyPr>
          <a:lstStyle/>
          <a:p>
            <a:pPr defTabSz="1371600">
              <a:defRPr/>
            </a:pPr>
            <a:r>
              <a:rPr lang="en-US" sz="2200" b="1" dirty="0">
                <a:solidFill>
                  <a:srgbClr val="4472C4"/>
                </a:solidFill>
                <a:latin typeface="Poppins Light"/>
                <a:cs typeface="Poppins Light"/>
              </a:rPr>
              <a:t>Intelligence</a:t>
            </a:r>
          </a:p>
        </p:txBody>
      </p:sp>
      <p:sp>
        <p:nvSpPr>
          <p:cNvPr id="19" name="TextBox 18">
            <a:extLst>
              <a:ext uri="{FF2B5EF4-FFF2-40B4-BE49-F238E27FC236}">
                <a16:creationId xmlns:a16="http://schemas.microsoft.com/office/drawing/2014/main" id="{CC767217-2436-49C7-9A0F-BA9A128FDA0E}"/>
              </a:ext>
            </a:extLst>
          </p:cNvPr>
          <p:cNvSpPr txBox="1"/>
          <p:nvPr/>
        </p:nvSpPr>
        <p:spPr>
          <a:xfrm>
            <a:off x="2730084" y="2933942"/>
            <a:ext cx="2138727" cy="430887"/>
          </a:xfrm>
          <a:prstGeom prst="rect">
            <a:avLst/>
          </a:prstGeom>
          <a:noFill/>
        </p:spPr>
        <p:txBody>
          <a:bodyPr wrap="none" lIns="91440" tIns="45720" rIns="91440" bIns="45720" rtlCol="0" anchor="t">
            <a:spAutoFit/>
          </a:bodyPr>
          <a:lstStyle/>
          <a:p>
            <a:pPr defTabSz="1371600">
              <a:defRPr/>
            </a:pPr>
            <a:r>
              <a:rPr lang="en-US" sz="2200" b="1" dirty="0">
                <a:latin typeface="Poppins Light"/>
                <a:cs typeface="Poppins Light"/>
              </a:rPr>
              <a:t>Data source 2</a:t>
            </a:r>
          </a:p>
        </p:txBody>
      </p:sp>
      <p:sp>
        <p:nvSpPr>
          <p:cNvPr id="20" name="Rectangle 19">
            <a:extLst>
              <a:ext uri="{FF2B5EF4-FFF2-40B4-BE49-F238E27FC236}">
                <a16:creationId xmlns:a16="http://schemas.microsoft.com/office/drawing/2014/main" id="{23858D80-9337-468B-85A3-5DF1E4529841}"/>
              </a:ext>
            </a:extLst>
          </p:cNvPr>
          <p:cNvSpPr/>
          <p:nvPr/>
        </p:nvSpPr>
        <p:spPr>
          <a:xfrm>
            <a:off x="2788062" y="3587552"/>
            <a:ext cx="3931416" cy="5537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1371600">
              <a:defRPr/>
            </a:pPr>
            <a:r>
              <a:rPr lang="en-US" sz="2200" dirty="0">
                <a:latin typeface="Poppins Light"/>
                <a:cs typeface="Poppins Light"/>
              </a:rPr>
              <a:t>Analysis plan 2</a:t>
            </a:r>
          </a:p>
        </p:txBody>
      </p:sp>
      <p:cxnSp>
        <p:nvCxnSpPr>
          <p:cNvPr id="21" name="Straight Arrow Connector 20">
            <a:extLst>
              <a:ext uri="{FF2B5EF4-FFF2-40B4-BE49-F238E27FC236}">
                <a16:creationId xmlns:a16="http://schemas.microsoft.com/office/drawing/2014/main" id="{1D333AD6-2408-402C-BC0A-B74BE713C5C3}"/>
              </a:ext>
            </a:extLst>
          </p:cNvPr>
          <p:cNvCxnSpPr/>
          <p:nvPr/>
        </p:nvCxnSpPr>
        <p:spPr>
          <a:xfrm>
            <a:off x="4831782" y="3210941"/>
            <a:ext cx="1941816" cy="0"/>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87BE5B7A-0400-421D-A5CD-32D93CE85D09}"/>
              </a:ext>
            </a:extLst>
          </p:cNvPr>
          <p:cNvSpPr txBox="1"/>
          <p:nvPr/>
        </p:nvSpPr>
        <p:spPr>
          <a:xfrm>
            <a:off x="6989355" y="707065"/>
            <a:ext cx="1794081" cy="430887"/>
          </a:xfrm>
          <a:prstGeom prst="rect">
            <a:avLst/>
          </a:prstGeom>
          <a:noFill/>
        </p:spPr>
        <p:txBody>
          <a:bodyPr wrap="none" lIns="91440" tIns="45720" rIns="91440" bIns="45720" rtlCol="0" anchor="t">
            <a:spAutoFit/>
          </a:bodyPr>
          <a:lstStyle/>
          <a:p>
            <a:pPr defTabSz="1371600">
              <a:defRPr/>
            </a:pPr>
            <a:r>
              <a:rPr lang="en-US" sz="2200" b="1" dirty="0">
                <a:solidFill>
                  <a:srgbClr val="4472C4"/>
                </a:solidFill>
                <a:latin typeface="Poppins Light"/>
                <a:cs typeface="Poppins Light"/>
              </a:rPr>
              <a:t>Intelligence</a:t>
            </a:r>
          </a:p>
        </p:txBody>
      </p:sp>
      <p:sp>
        <p:nvSpPr>
          <p:cNvPr id="23" name="TextBox 22">
            <a:extLst>
              <a:ext uri="{FF2B5EF4-FFF2-40B4-BE49-F238E27FC236}">
                <a16:creationId xmlns:a16="http://schemas.microsoft.com/office/drawing/2014/main" id="{BCD4CE95-168D-4C8B-956D-017CCAB82B8F}"/>
              </a:ext>
            </a:extLst>
          </p:cNvPr>
          <p:cNvSpPr txBox="1"/>
          <p:nvPr/>
        </p:nvSpPr>
        <p:spPr>
          <a:xfrm>
            <a:off x="2730084" y="657259"/>
            <a:ext cx="2060179" cy="430887"/>
          </a:xfrm>
          <a:prstGeom prst="rect">
            <a:avLst/>
          </a:prstGeom>
          <a:noFill/>
        </p:spPr>
        <p:txBody>
          <a:bodyPr wrap="none" lIns="91440" tIns="45720" rIns="91440" bIns="45720" rtlCol="0" anchor="t">
            <a:spAutoFit/>
          </a:bodyPr>
          <a:lstStyle/>
          <a:p>
            <a:pPr defTabSz="1371600">
              <a:defRPr/>
            </a:pPr>
            <a:r>
              <a:rPr lang="en-US" sz="2200" b="1" dirty="0">
                <a:latin typeface="Poppins Light"/>
                <a:cs typeface="Poppins Light"/>
              </a:rPr>
              <a:t>Data source 1</a:t>
            </a:r>
          </a:p>
        </p:txBody>
      </p:sp>
      <p:sp>
        <p:nvSpPr>
          <p:cNvPr id="24" name="Rectangle 23">
            <a:extLst>
              <a:ext uri="{FF2B5EF4-FFF2-40B4-BE49-F238E27FC236}">
                <a16:creationId xmlns:a16="http://schemas.microsoft.com/office/drawing/2014/main" id="{69B09756-F18A-4D3C-BCF6-91D8F8BDAF1D}"/>
              </a:ext>
            </a:extLst>
          </p:cNvPr>
          <p:cNvSpPr/>
          <p:nvPr/>
        </p:nvSpPr>
        <p:spPr>
          <a:xfrm>
            <a:off x="2788062" y="1310867"/>
            <a:ext cx="3931416" cy="5248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1371600">
              <a:defRPr/>
            </a:pPr>
            <a:r>
              <a:rPr lang="en-US" sz="2200" dirty="0">
                <a:latin typeface="Poppins Light"/>
                <a:cs typeface="Poppins Light"/>
              </a:rPr>
              <a:t>Analysis plan 1</a:t>
            </a:r>
          </a:p>
        </p:txBody>
      </p:sp>
      <p:cxnSp>
        <p:nvCxnSpPr>
          <p:cNvPr id="25" name="Straight Arrow Connector 24">
            <a:extLst>
              <a:ext uri="{FF2B5EF4-FFF2-40B4-BE49-F238E27FC236}">
                <a16:creationId xmlns:a16="http://schemas.microsoft.com/office/drawing/2014/main" id="{9F0C1700-4407-46E5-9D7A-2F4ACCBA5FD4}"/>
              </a:ext>
            </a:extLst>
          </p:cNvPr>
          <p:cNvCxnSpPr/>
          <p:nvPr/>
        </p:nvCxnSpPr>
        <p:spPr>
          <a:xfrm>
            <a:off x="4831782" y="934257"/>
            <a:ext cx="1941816" cy="0"/>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903A420D-70EA-4677-BC76-C83E4BC15DA2}"/>
              </a:ext>
            </a:extLst>
          </p:cNvPr>
          <p:cNvSpPr txBox="1"/>
          <p:nvPr/>
        </p:nvSpPr>
        <p:spPr>
          <a:xfrm>
            <a:off x="11352473" y="4430012"/>
            <a:ext cx="1252266" cy="430887"/>
          </a:xfrm>
          <a:prstGeom prst="rect">
            <a:avLst/>
          </a:prstGeom>
          <a:noFill/>
        </p:spPr>
        <p:txBody>
          <a:bodyPr wrap="none" lIns="91440" tIns="45720" rIns="91440" bIns="45720" rtlCol="0" anchor="t">
            <a:spAutoFit/>
          </a:bodyPr>
          <a:lstStyle/>
          <a:p>
            <a:pPr defTabSz="1371600">
              <a:defRPr/>
            </a:pPr>
            <a:r>
              <a:rPr lang="en-US" sz="2200" b="1" dirty="0">
                <a:solidFill>
                  <a:srgbClr val="FFC000"/>
                </a:solidFill>
                <a:latin typeface="Poppins Light"/>
                <a:cs typeface="Poppins"/>
              </a:rPr>
              <a:t>Insights</a:t>
            </a:r>
          </a:p>
        </p:txBody>
      </p:sp>
      <p:sp>
        <p:nvSpPr>
          <p:cNvPr id="27" name="TextBox 26">
            <a:extLst>
              <a:ext uri="{FF2B5EF4-FFF2-40B4-BE49-F238E27FC236}">
                <a16:creationId xmlns:a16="http://schemas.microsoft.com/office/drawing/2014/main" id="{146D8EF8-D9A7-4C18-83B3-EF290B9575A4}"/>
              </a:ext>
            </a:extLst>
          </p:cNvPr>
          <p:cNvSpPr txBox="1"/>
          <p:nvPr/>
        </p:nvSpPr>
        <p:spPr>
          <a:xfrm>
            <a:off x="14669645" y="4469902"/>
            <a:ext cx="2864887" cy="430887"/>
          </a:xfrm>
          <a:prstGeom prst="rect">
            <a:avLst/>
          </a:prstGeom>
          <a:noFill/>
        </p:spPr>
        <p:txBody>
          <a:bodyPr wrap="none" lIns="91440" tIns="45720" rIns="91440" bIns="45720" rtlCol="0" anchor="t">
            <a:spAutoFit/>
          </a:bodyPr>
          <a:lstStyle/>
          <a:p>
            <a:pPr defTabSz="1371600">
              <a:defRPr/>
            </a:pPr>
            <a:r>
              <a:rPr lang="en-US" sz="2200" b="1" dirty="0">
                <a:solidFill>
                  <a:srgbClr val="70AD47"/>
                </a:solidFill>
                <a:latin typeface="Poppins Light"/>
                <a:cs typeface="Poppins"/>
              </a:rPr>
              <a:t>Recommendations</a:t>
            </a:r>
          </a:p>
        </p:txBody>
      </p:sp>
      <p:cxnSp>
        <p:nvCxnSpPr>
          <p:cNvPr id="29" name="Straight Arrow Connector 28">
            <a:extLst>
              <a:ext uri="{FF2B5EF4-FFF2-40B4-BE49-F238E27FC236}">
                <a16:creationId xmlns:a16="http://schemas.microsoft.com/office/drawing/2014/main" id="{7186A798-1CF1-458E-AC04-0F56FF1B6D11}"/>
              </a:ext>
            </a:extLst>
          </p:cNvPr>
          <p:cNvCxnSpPr>
            <a:cxnSpLocks/>
            <a:stCxn id="22" idx="3"/>
          </p:cNvCxnSpPr>
          <p:nvPr/>
        </p:nvCxnSpPr>
        <p:spPr>
          <a:xfrm>
            <a:off x="8783436" y="922509"/>
            <a:ext cx="2060631" cy="2762523"/>
          </a:xfrm>
          <a:prstGeom prst="straightConnector1">
            <a:avLst/>
          </a:prstGeom>
          <a:ln w="4762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4FC5EDE2-87A9-4D18-BA33-0395A6C1E5B3}"/>
              </a:ext>
            </a:extLst>
          </p:cNvPr>
          <p:cNvCxnSpPr>
            <a:cxnSpLocks/>
          </p:cNvCxnSpPr>
          <p:nvPr/>
        </p:nvCxnSpPr>
        <p:spPr>
          <a:xfrm>
            <a:off x="8962108" y="3229963"/>
            <a:ext cx="1915001" cy="982640"/>
          </a:xfrm>
          <a:prstGeom prst="straightConnector1">
            <a:avLst/>
          </a:prstGeom>
          <a:ln w="4762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DA59C99B-2A35-49BC-8C64-4ED7E32CB5BE}"/>
              </a:ext>
            </a:extLst>
          </p:cNvPr>
          <p:cNvCxnSpPr>
            <a:cxnSpLocks/>
          </p:cNvCxnSpPr>
          <p:nvPr/>
        </p:nvCxnSpPr>
        <p:spPr>
          <a:xfrm flipV="1">
            <a:off x="8962108" y="4815941"/>
            <a:ext cx="1915001" cy="662928"/>
          </a:xfrm>
          <a:prstGeom prst="straightConnector1">
            <a:avLst/>
          </a:prstGeom>
          <a:ln w="4762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40E61F11-0C2A-4703-87E0-0379ED841BF8}"/>
              </a:ext>
            </a:extLst>
          </p:cNvPr>
          <p:cNvCxnSpPr>
            <a:cxnSpLocks/>
            <a:stCxn id="9" idx="3"/>
          </p:cNvCxnSpPr>
          <p:nvPr/>
        </p:nvCxnSpPr>
        <p:spPr>
          <a:xfrm flipV="1">
            <a:off x="8783436" y="5273128"/>
            <a:ext cx="2206332" cy="2215020"/>
          </a:xfrm>
          <a:prstGeom prst="straightConnector1">
            <a:avLst/>
          </a:prstGeom>
          <a:ln w="4762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46F7E00B-0200-4680-96DA-FE54D86421FC}"/>
              </a:ext>
            </a:extLst>
          </p:cNvPr>
          <p:cNvCxnSpPr>
            <a:cxnSpLocks/>
          </p:cNvCxnSpPr>
          <p:nvPr/>
        </p:nvCxnSpPr>
        <p:spPr>
          <a:xfrm>
            <a:off x="12965912" y="4746386"/>
            <a:ext cx="1467786" cy="0"/>
          </a:xfrm>
          <a:prstGeom prst="straightConnector1">
            <a:avLst/>
          </a:prstGeom>
          <a:ln w="4762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6E222B1E-E4E4-49B5-8F6B-16BC3BFFB44C}"/>
              </a:ext>
            </a:extLst>
          </p:cNvPr>
          <p:cNvSpPr/>
          <p:nvPr/>
        </p:nvSpPr>
        <p:spPr>
          <a:xfrm>
            <a:off x="6941522" y="364492"/>
            <a:ext cx="4175003" cy="8065916"/>
          </a:xfrm>
          <a:prstGeom prst="rect">
            <a:avLst/>
          </a:prstGeom>
          <a:noFill/>
          <a:ln w="34925">
            <a:solidFill>
              <a:schemeClr val="accent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40" name="Rectangle 39">
            <a:extLst>
              <a:ext uri="{FF2B5EF4-FFF2-40B4-BE49-F238E27FC236}">
                <a16:creationId xmlns:a16="http://schemas.microsoft.com/office/drawing/2014/main" id="{5556EA67-448F-4EED-BDC9-9CD896DF95A5}"/>
              </a:ext>
            </a:extLst>
          </p:cNvPr>
          <p:cNvSpPr/>
          <p:nvPr/>
        </p:nvSpPr>
        <p:spPr>
          <a:xfrm>
            <a:off x="6921506" y="8430407"/>
            <a:ext cx="4195019" cy="70739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1371600">
              <a:defRPr/>
            </a:pPr>
            <a:r>
              <a:rPr lang="en-US" sz="2200" dirty="0">
                <a:latin typeface="Poppins Light"/>
                <a:cs typeface="Poppins"/>
              </a:rPr>
              <a:t>Integrated analysis</a:t>
            </a:r>
          </a:p>
        </p:txBody>
      </p:sp>
      <p:sp>
        <p:nvSpPr>
          <p:cNvPr id="41" name="TextBox 40">
            <a:extLst>
              <a:ext uri="{FF2B5EF4-FFF2-40B4-BE49-F238E27FC236}">
                <a16:creationId xmlns:a16="http://schemas.microsoft.com/office/drawing/2014/main" id="{0FFA334A-1165-4087-AD24-FC4A7921B857}"/>
              </a:ext>
            </a:extLst>
          </p:cNvPr>
          <p:cNvSpPr txBox="1"/>
          <p:nvPr/>
        </p:nvSpPr>
        <p:spPr>
          <a:xfrm>
            <a:off x="254292" y="2421584"/>
            <a:ext cx="2227631" cy="5175006"/>
          </a:xfrm>
          <a:prstGeom prst="rect">
            <a:avLst/>
          </a:prstGeom>
          <a:noFill/>
        </p:spPr>
        <p:txBody>
          <a:bodyPr wrap="square" lIns="91440" tIns="45720" rIns="91440" bIns="45720" rtlCol="0" anchor="t">
            <a:spAutoFit/>
          </a:bodyPr>
          <a:lstStyle/>
          <a:p>
            <a:pPr defTabSz="1371600">
              <a:lnSpc>
                <a:spcPct val="114999"/>
              </a:lnSpc>
              <a:defRPr/>
            </a:pPr>
            <a:r>
              <a:rPr lang="en-US" sz="1600" b="1" dirty="0">
                <a:latin typeface="Poppins"/>
                <a:cs typeface="Poppins"/>
              </a:rPr>
              <a:t>Domains of data sources: </a:t>
            </a:r>
            <a:r>
              <a:rPr lang="en-US" sz="1600" dirty="0">
                <a:latin typeface="Poppins"/>
                <a:cs typeface="Poppins"/>
              </a:rPr>
              <a:t>individual and community sentiment, socio-behavioral insights, identifying information voids, communicating health guidance and societal reaction, signaling and public behavior in relation to health guidance, health authority activities for health behavior promotion, health system pain points</a:t>
            </a:r>
            <a:endParaRPr lang="en-US"/>
          </a:p>
        </p:txBody>
      </p:sp>
      <p:sp>
        <p:nvSpPr>
          <p:cNvPr id="42" name="Rectangle 41">
            <a:extLst>
              <a:ext uri="{FF2B5EF4-FFF2-40B4-BE49-F238E27FC236}">
                <a16:creationId xmlns:a16="http://schemas.microsoft.com/office/drawing/2014/main" id="{A5F00FAE-3836-4D37-A35B-7A47135A6083}"/>
              </a:ext>
            </a:extLst>
          </p:cNvPr>
          <p:cNvSpPr/>
          <p:nvPr/>
        </p:nvSpPr>
        <p:spPr>
          <a:xfrm>
            <a:off x="11352473" y="333176"/>
            <a:ext cx="3317172" cy="8065916"/>
          </a:xfrm>
          <a:prstGeom prst="rect">
            <a:avLst/>
          </a:prstGeom>
          <a:noFill/>
          <a:ln w="34925">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43" name="Rectangle 42">
            <a:extLst>
              <a:ext uri="{FF2B5EF4-FFF2-40B4-BE49-F238E27FC236}">
                <a16:creationId xmlns:a16="http://schemas.microsoft.com/office/drawing/2014/main" id="{957BD752-FCE6-49B6-9286-F75BEB5DA8B3}"/>
              </a:ext>
            </a:extLst>
          </p:cNvPr>
          <p:cNvSpPr/>
          <p:nvPr/>
        </p:nvSpPr>
        <p:spPr>
          <a:xfrm>
            <a:off x="11338568" y="8382561"/>
            <a:ext cx="3331077" cy="1330281"/>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1371600">
              <a:defRPr/>
            </a:pPr>
            <a:r>
              <a:rPr lang="en-US" sz="2200" dirty="0">
                <a:latin typeface="Poppins Light"/>
                <a:cs typeface="Poppins"/>
              </a:rPr>
              <a:t>Scalar judgement based on threat matrix analysis</a:t>
            </a:r>
          </a:p>
        </p:txBody>
      </p:sp>
    </p:spTree>
    <p:extLst>
      <p:ext uri="{BB962C8B-B14F-4D97-AF65-F5344CB8AC3E}">
        <p14:creationId xmlns:p14="http://schemas.microsoft.com/office/powerpoint/2010/main" val="37203379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6">
            <a:extLst>
              <a:ext uri="{FF2B5EF4-FFF2-40B4-BE49-F238E27FC236}">
                <a16:creationId xmlns:a16="http://schemas.microsoft.com/office/drawing/2014/main" id="{4D684167-F20E-B04A-934E-5D3593434993}"/>
              </a:ext>
            </a:extLst>
          </p:cNvPr>
          <p:cNvSpPr txBox="1"/>
          <p:nvPr/>
        </p:nvSpPr>
        <p:spPr>
          <a:xfrm>
            <a:off x="764992" y="1723226"/>
            <a:ext cx="16729972" cy="1477328"/>
          </a:xfrm>
          <a:prstGeom prst="rect">
            <a:avLst/>
          </a:prstGeom>
          <a:noFill/>
        </p:spPr>
        <p:txBody>
          <a:bodyPr wrap="square" lIns="91440" tIns="45720" rIns="91440" bIns="45720" rtlCol="0" anchor="t">
            <a:spAutoFit/>
          </a:bodyPr>
          <a:lstStyle/>
          <a:p>
            <a:pPr defTabSz="1371600">
              <a:defRPr/>
            </a:pPr>
            <a:r>
              <a:rPr lang="en-US" sz="4500" b="1" dirty="0">
                <a:solidFill>
                  <a:srgbClr val="088FC8"/>
                </a:solidFill>
                <a:latin typeface="Poppins Light"/>
                <a:cs typeface="Arial"/>
              </a:rPr>
              <a:t>Think broadly about existing data sources that may be available to you</a:t>
            </a:r>
          </a:p>
        </p:txBody>
      </p:sp>
      <p:sp>
        <p:nvSpPr>
          <p:cNvPr id="120" name="TextBox 119">
            <a:extLst>
              <a:ext uri="{FF2B5EF4-FFF2-40B4-BE49-F238E27FC236}">
                <a16:creationId xmlns:a16="http://schemas.microsoft.com/office/drawing/2014/main" id="{6A7083A7-9A12-4C89-8987-336980366B9D}"/>
              </a:ext>
            </a:extLst>
          </p:cNvPr>
          <p:cNvSpPr txBox="1"/>
          <p:nvPr/>
        </p:nvSpPr>
        <p:spPr>
          <a:xfrm>
            <a:off x="762533" y="3647055"/>
            <a:ext cx="8957307" cy="6032421"/>
          </a:xfrm>
          <a:prstGeom prst="rect">
            <a:avLst/>
          </a:prstGeom>
          <a:noFill/>
        </p:spPr>
        <p:txBody>
          <a:bodyPr wrap="square" lIns="91440" tIns="45720" rIns="91440" bIns="45720" anchor="t">
            <a:spAutoFit/>
          </a:bodyPr>
          <a:lstStyle/>
          <a:p>
            <a:pPr defTabSz="1371600" fontAlgn="base">
              <a:spcBef>
                <a:spcPts val="600"/>
              </a:spcBef>
              <a:defRPr/>
            </a:pPr>
            <a:r>
              <a:rPr lang="en-US" sz="2400" dirty="0">
                <a:solidFill>
                  <a:srgbClr val="44546A"/>
                </a:solidFill>
                <a:latin typeface="Poppins Light"/>
                <a:cs typeface="Arial"/>
              </a:rPr>
              <a:t>Routine demographic and health surveys</a:t>
            </a:r>
          </a:p>
          <a:p>
            <a:pPr defTabSz="1371600" fontAlgn="base">
              <a:spcBef>
                <a:spcPts val="600"/>
              </a:spcBef>
              <a:defRPr/>
            </a:pPr>
            <a:r>
              <a:rPr lang="en-US" sz="2400" dirty="0" err="1">
                <a:solidFill>
                  <a:srgbClr val="44546A"/>
                </a:solidFill>
                <a:latin typeface="Poppins Light"/>
                <a:cs typeface="Arial"/>
              </a:rPr>
              <a:t>Microplans</a:t>
            </a:r>
            <a:endParaRPr lang="en-US" sz="2400" dirty="0">
              <a:solidFill>
                <a:srgbClr val="44546A"/>
              </a:solidFill>
              <a:latin typeface="Poppins Light"/>
              <a:cs typeface="Arial"/>
            </a:endParaRPr>
          </a:p>
          <a:p>
            <a:pPr defTabSz="1371600" fontAlgn="base">
              <a:spcBef>
                <a:spcPts val="600"/>
              </a:spcBef>
              <a:defRPr/>
            </a:pPr>
            <a:r>
              <a:rPr lang="en-US" sz="2400" dirty="0">
                <a:solidFill>
                  <a:srgbClr val="44546A"/>
                </a:solidFill>
                <a:latin typeface="Poppins Light"/>
                <a:cs typeface="Arial"/>
              </a:rPr>
              <a:t>Communications and demand strategy documents</a:t>
            </a:r>
          </a:p>
          <a:p>
            <a:pPr defTabSz="1371600" fontAlgn="base">
              <a:spcBef>
                <a:spcPts val="600"/>
              </a:spcBef>
              <a:defRPr/>
            </a:pPr>
            <a:r>
              <a:rPr lang="en-US" sz="2400" dirty="0">
                <a:solidFill>
                  <a:srgbClr val="44546A"/>
                </a:solidFill>
                <a:latin typeface="Poppins Light"/>
                <a:cs typeface="Arial"/>
              </a:rPr>
              <a:t>Marketing or communication campaign performance data</a:t>
            </a:r>
          </a:p>
          <a:p>
            <a:pPr defTabSz="1371600" fontAlgn="base">
              <a:spcBef>
                <a:spcPts val="600"/>
              </a:spcBef>
              <a:defRPr/>
            </a:pPr>
            <a:r>
              <a:rPr lang="en-US" sz="2400" dirty="0">
                <a:solidFill>
                  <a:srgbClr val="44546A"/>
                </a:solidFill>
                <a:latin typeface="Poppins Light"/>
                <a:cs typeface="Arial"/>
              </a:rPr>
              <a:t>Campaign monitoring data</a:t>
            </a:r>
          </a:p>
          <a:p>
            <a:pPr defTabSz="1371600" fontAlgn="base">
              <a:spcBef>
                <a:spcPts val="600"/>
              </a:spcBef>
              <a:defRPr/>
            </a:pPr>
            <a:r>
              <a:rPr lang="en-US" sz="2400" dirty="0">
                <a:solidFill>
                  <a:srgbClr val="44546A"/>
                </a:solidFill>
                <a:latin typeface="Poppins Light"/>
                <a:cs typeface="Arial"/>
              </a:rPr>
              <a:t>Socio-behavioral assessments / KAP surveys</a:t>
            </a:r>
          </a:p>
          <a:p>
            <a:pPr defTabSz="1371600" fontAlgn="base">
              <a:spcBef>
                <a:spcPts val="600"/>
              </a:spcBef>
              <a:defRPr/>
            </a:pPr>
            <a:r>
              <a:rPr lang="en-US" sz="2400" dirty="0">
                <a:solidFill>
                  <a:srgbClr val="44546A"/>
                </a:solidFill>
                <a:latin typeface="Poppins Light"/>
                <a:cs typeface="Arial"/>
              </a:rPr>
              <a:t>Peer-reviewed and gray lit papers on population of focus</a:t>
            </a:r>
          </a:p>
          <a:p>
            <a:pPr defTabSz="1371600" fontAlgn="base">
              <a:spcBef>
                <a:spcPts val="600"/>
              </a:spcBef>
              <a:defRPr/>
            </a:pPr>
            <a:r>
              <a:rPr lang="en-US" sz="2400" dirty="0">
                <a:solidFill>
                  <a:srgbClr val="44546A"/>
                </a:solidFill>
                <a:latin typeface="Poppins Light"/>
                <a:cs typeface="Arial"/>
              </a:rPr>
              <a:t>Social media analytics</a:t>
            </a:r>
          </a:p>
          <a:p>
            <a:pPr defTabSz="1371600" fontAlgn="base">
              <a:spcBef>
                <a:spcPts val="600"/>
              </a:spcBef>
              <a:defRPr/>
            </a:pPr>
            <a:r>
              <a:rPr lang="en-US" sz="2400" dirty="0">
                <a:solidFill>
                  <a:srgbClr val="44546A"/>
                </a:solidFill>
                <a:latin typeface="Poppins Light"/>
                <a:cs typeface="Arial"/>
              </a:rPr>
              <a:t>Online search trends</a:t>
            </a:r>
          </a:p>
          <a:p>
            <a:pPr defTabSz="1371600" fontAlgn="base">
              <a:spcBef>
                <a:spcPts val="600"/>
              </a:spcBef>
              <a:defRPr/>
            </a:pPr>
            <a:r>
              <a:rPr lang="en-US" sz="2400" dirty="0">
                <a:solidFill>
                  <a:srgbClr val="44546A"/>
                </a:solidFill>
                <a:latin typeface="Poppins Light"/>
                <a:cs typeface="Arial"/>
              </a:rPr>
              <a:t>Media monitoring report</a:t>
            </a:r>
          </a:p>
          <a:p>
            <a:pPr defTabSz="1371600" fontAlgn="base">
              <a:spcBef>
                <a:spcPts val="600"/>
              </a:spcBef>
              <a:defRPr/>
            </a:pPr>
            <a:r>
              <a:rPr lang="en-US" sz="2400" dirty="0">
                <a:solidFill>
                  <a:srgbClr val="44546A"/>
                </a:solidFill>
                <a:latin typeface="Poppins Light"/>
                <a:cs typeface="Arial"/>
              </a:rPr>
              <a:t>COVID-19 hotline call logs</a:t>
            </a:r>
          </a:p>
          <a:p>
            <a:pPr defTabSz="1371600">
              <a:defRPr/>
            </a:pPr>
            <a:br>
              <a:rPr lang="en-US" sz="2400" dirty="0">
                <a:latin typeface="Arial" panose="020B0604020202020204" pitchFamily="34" charset="0"/>
                <a:cs typeface="Arial" panose="020B0604020202020204" pitchFamily="34" charset="0"/>
              </a:rPr>
            </a:br>
            <a:endParaRPr lang="en-US" sz="2400">
              <a:solidFill>
                <a:srgbClr val="44546A"/>
              </a:solidFill>
              <a:latin typeface="Poppins Light"/>
              <a:cs typeface="Arial" panose="020B0604020202020204" pitchFamily="34" charset="0"/>
            </a:endParaRPr>
          </a:p>
        </p:txBody>
      </p:sp>
      <p:sp>
        <p:nvSpPr>
          <p:cNvPr id="121" name="TextBox 120">
            <a:extLst>
              <a:ext uri="{FF2B5EF4-FFF2-40B4-BE49-F238E27FC236}">
                <a16:creationId xmlns:a16="http://schemas.microsoft.com/office/drawing/2014/main" id="{E58A44DC-6DD5-403D-8B5B-26B0D5ACB5ED}"/>
              </a:ext>
            </a:extLst>
          </p:cNvPr>
          <p:cNvSpPr txBox="1"/>
          <p:nvPr/>
        </p:nvSpPr>
        <p:spPr>
          <a:xfrm>
            <a:off x="10102604" y="3648873"/>
            <a:ext cx="7780283" cy="4154984"/>
          </a:xfrm>
          <a:prstGeom prst="rect">
            <a:avLst/>
          </a:prstGeom>
          <a:noFill/>
        </p:spPr>
        <p:txBody>
          <a:bodyPr wrap="square" lIns="91440" tIns="45720" rIns="91440" bIns="45720" anchor="t">
            <a:spAutoFit/>
          </a:bodyPr>
          <a:lstStyle/>
          <a:p>
            <a:pPr defTabSz="1371600" fontAlgn="base">
              <a:defRPr/>
            </a:pPr>
            <a:r>
              <a:rPr lang="en-US" sz="2400" dirty="0">
                <a:solidFill>
                  <a:srgbClr val="44546A"/>
                </a:solidFill>
                <a:latin typeface="Poppins Light"/>
                <a:cs typeface="Arial"/>
              </a:rPr>
              <a:t>Social media comments​</a:t>
            </a:r>
          </a:p>
          <a:p>
            <a:pPr defTabSz="1371600" fontAlgn="base">
              <a:defRPr/>
            </a:pPr>
            <a:r>
              <a:rPr lang="en-US" sz="2400" dirty="0">
                <a:solidFill>
                  <a:srgbClr val="44546A"/>
                </a:solidFill>
                <a:latin typeface="Poppins Light"/>
                <a:cs typeface="Arial"/>
              </a:rPr>
              <a:t>Q&amp;A from recently recorded community meeting​</a:t>
            </a:r>
          </a:p>
          <a:p>
            <a:pPr defTabSz="1371600" fontAlgn="base">
              <a:defRPr/>
            </a:pPr>
            <a:r>
              <a:rPr lang="en-US" sz="2400" dirty="0">
                <a:solidFill>
                  <a:srgbClr val="44546A"/>
                </a:solidFill>
                <a:latin typeface="Poppins Light"/>
                <a:cs typeface="Arial"/>
              </a:rPr>
              <a:t>Email inquiries​</a:t>
            </a:r>
          </a:p>
          <a:p>
            <a:pPr defTabSz="1371600" fontAlgn="base">
              <a:defRPr/>
            </a:pPr>
            <a:r>
              <a:rPr lang="en-US" sz="2400" dirty="0">
                <a:solidFill>
                  <a:srgbClr val="44546A"/>
                </a:solidFill>
                <a:latin typeface="Poppins Light"/>
                <a:cs typeface="Arial"/>
              </a:rPr>
              <a:t>Polls/surveys​</a:t>
            </a:r>
          </a:p>
          <a:p>
            <a:pPr defTabSz="1371600" fontAlgn="base">
              <a:defRPr/>
            </a:pPr>
            <a:r>
              <a:rPr lang="en-US" sz="2400" dirty="0">
                <a:solidFill>
                  <a:srgbClr val="44546A"/>
                </a:solidFill>
                <a:latin typeface="Poppins Light"/>
                <a:cs typeface="Arial"/>
              </a:rPr>
              <a:t>Customer satisfaction survey</a:t>
            </a:r>
          </a:p>
          <a:p>
            <a:pPr defTabSz="1371600" fontAlgn="base">
              <a:defRPr/>
            </a:pPr>
            <a:r>
              <a:rPr lang="en-US" sz="2400" dirty="0">
                <a:solidFill>
                  <a:srgbClr val="44546A"/>
                </a:solidFill>
                <a:latin typeface="Poppins Light"/>
                <a:cs typeface="Arial"/>
              </a:rPr>
              <a:t>Exit interviews​</a:t>
            </a:r>
          </a:p>
          <a:p>
            <a:pPr defTabSz="1371600" fontAlgn="base">
              <a:defRPr/>
            </a:pPr>
            <a:r>
              <a:rPr lang="en-US" sz="2400" dirty="0">
                <a:solidFill>
                  <a:srgbClr val="44546A"/>
                </a:solidFill>
                <a:latin typeface="Poppins Light"/>
                <a:cs typeface="Arial"/>
              </a:rPr>
              <a:t>Maps</a:t>
            </a:r>
          </a:p>
          <a:p>
            <a:pPr defTabSz="1371600" fontAlgn="base">
              <a:defRPr/>
            </a:pPr>
            <a:r>
              <a:rPr lang="en-US" sz="2400" dirty="0">
                <a:solidFill>
                  <a:srgbClr val="44546A"/>
                </a:solidFill>
                <a:latin typeface="Poppins Light"/>
                <a:cs typeface="Arial"/>
              </a:rPr>
              <a:t>Field epidemiology reports​</a:t>
            </a:r>
          </a:p>
          <a:p>
            <a:pPr defTabSz="1371600" fontAlgn="base">
              <a:defRPr/>
            </a:pPr>
            <a:r>
              <a:rPr lang="en-US" sz="2400" dirty="0">
                <a:solidFill>
                  <a:srgbClr val="44546A"/>
                </a:solidFill>
                <a:latin typeface="Poppins Light"/>
                <a:cs typeface="Arial"/>
              </a:rPr>
              <a:t>Intra and after action reports​</a:t>
            </a:r>
          </a:p>
          <a:p>
            <a:pPr defTabSz="1371600">
              <a:defRPr/>
            </a:pPr>
            <a:br>
              <a:rPr lang="en-US" sz="2400" dirty="0">
                <a:latin typeface="Arial" panose="020B0604020202020204" pitchFamily="34" charset="0"/>
                <a:cs typeface="Arial" panose="020B0604020202020204" pitchFamily="34" charset="0"/>
              </a:rPr>
            </a:br>
            <a:endParaRPr lang="en-US" sz="2400">
              <a:solidFill>
                <a:srgbClr val="44546A"/>
              </a:solidFill>
              <a:latin typeface="Poppins Light"/>
              <a:cs typeface="Arial" panose="020B0604020202020204" pitchFamily="34" charset="0"/>
            </a:endParaRPr>
          </a:p>
        </p:txBody>
      </p:sp>
      <p:sp>
        <p:nvSpPr>
          <p:cNvPr id="2" name="Title 1"/>
          <p:cNvSpPr>
            <a:spLocks noGrp="1"/>
          </p:cNvSpPr>
          <p:nvPr>
            <p:ph type="title"/>
          </p:nvPr>
        </p:nvSpPr>
        <p:spPr>
          <a:xfrm>
            <a:off x="762000" y="547689"/>
            <a:ext cx="17221200" cy="1166812"/>
          </a:xfrm>
        </p:spPr>
        <p:txBody>
          <a:bodyPr/>
          <a:lstStyle/>
          <a:p>
            <a:r>
              <a:rPr lang="en-US" sz="5500"/>
              <a:t>Considerations for integrated analysis</a:t>
            </a:r>
            <a:br>
              <a:rPr lang="en-US"/>
            </a:br>
            <a:endParaRPr lang="en-US"/>
          </a:p>
        </p:txBody>
      </p:sp>
    </p:spTree>
    <p:extLst>
      <p:ext uri="{BB962C8B-B14F-4D97-AF65-F5344CB8AC3E}">
        <p14:creationId xmlns:p14="http://schemas.microsoft.com/office/powerpoint/2010/main" val="12339309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6">
            <a:extLst>
              <a:ext uri="{FF2B5EF4-FFF2-40B4-BE49-F238E27FC236}">
                <a16:creationId xmlns:a16="http://schemas.microsoft.com/office/drawing/2014/main" id="{4D684167-F20E-B04A-934E-5D3593434993}"/>
              </a:ext>
            </a:extLst>
          </p:cNvPr>
          <p:cNvSpPr txBox="1"/>
          <p:nvPr/>
        </p:nvSpPr>
        <p:spPr>
          <a:xfrm>
            <a:off x="1387131" y="2012593"/>
            <a:ext cx="11912010" cy="1477328"/>
          </a:xfrm>
          <a:prstGeom prst="rect">
            <a:avLst/>
          </a:prstGeom>
          <a:noFill/>
        </p:spPr>
        <p:txBody>
          <a:bodyPr wrap="square" lIns="91440" tIns="45720" rIns="91440" bIns="45720" rtlCol="0" anchor="t">
            <a:spAutoFit/>
          </a:bodyPr>
          <a:lstStyle/>
          <a:p>
            <a:pPr defTabSz="1371600">
              <a:defRPr/>
            </a:pPr>
            <a:r>
              <a:rPr lang="en-US" sz="4500" b="1" dirty="0">
                <a:solidFill>
                  <a:srgbClr val="088FC8"/>
                </a:solidFill>
                <a:latin typeface="Poppins"/>
                <a:cs typeface="Arial"/>
              </a:rPr>
              <a:t>Plan integrated analysis based on programmatic needs</a:t>
            </a:r>
          </a:p>
        </p:txBody>
      </p:sp>
      <p:sp>
        <p:nvSpPr>
          <p:cNvPr id="128" name="TextBox 127">
            <a:extLst>
              <a:ext uri="{FF2B5EF4-FFF2-40B4-BE49-F238E27FC236}">
                <a16:creationId xmlns:a16="http://schemas.microsoft.com/office/drawing/2014/main" id="{71B7760D-1E26-43B9-B649-B73D26AFE82D}"/>
              </a:ext>
            </a:extLst>
          </p:cNvPr>
          <p:cNvSpPr txBox="1"/>
          <p:nvPr/>
        </p:nvSpPr>
        <p:spPr>
          <a:xfrm>
            <a:off x="1481742" y="4062230"/>
            <a:ext cx="9544848" cy="4247317"/>
          </a:xfrm>
          <a:prstGeom prst="rect">
            <a:avLst/>
          </a:prstGeom>
          <a:noFill/>
        </p:spPr>
        <p:txBody>
          <a:bodyPr wrap="square" lIns="91440" tIns="45720" rIns="91440" bIns="45720" rtlCol="0" anchor="t">
            <a:spAutoFit/>
          </a:bodyPr>
          <a:lstStyle/>
          <a:p>
            <a:pPr marL="347345" indent="-347345" defTabSz="1371600">
              <a:buFont typeface="Arial" panose="020B0604020202020204" pitchFamily="34" charset="0"/>
              <a:buChar char="•"/>
              <a:defRPr/>
            </a:pPr>
            <a:r>
              <a:rPr lang="en-US" sz="3000" dirty="0">
                <a:latin typeface="Poppins"/>
                <a:cs typeface="Poppins"/>
              </a:rPr>
              <a:t>Beware of being a data hamster – avoid duplicating data that already exist or collect data just for the sake of it</a:t>
            </a:r>
          </a:p>
          <a:p>
            <a:pPr marL="347345" indent="-347345" defTabSz="1371600">
              <a:buFont typeface="Arial" panose="020B0604020202020204" pitchFamily="34" charset="0"/>
              <a:buChar char="•"/>
              <a:defRPr/>
            </a:pPr>
            <a:endParaRPr lang="en-US" sz="3000" dirty="0">
              <a:latin typeface="Poppins"/>
              <a:cs typeface="Poppins"/>
            </a:endParaRPr>
          </a:p>
          <a:p>
            <a:pPr marL="347345" indent="-347345" defTabSz="1371600">
              <a:buFont typeface="Arial" panose="020B0604020202020204" pitchFamily="34" charset="0"/>
              <a:buChar char="•"/>
              <a:defRPr/>
            </a:pPr>
            <a:r>
              <a:rPr lang="en-US" sz="3000" dirty="0">
                <a:latin typeface="Poppins"/>
                <a:cs typeface="Poppins"/>
              </a:rPr>
              <a:t>Set your objectives and research questions and collect data accordingly</a:t>
            </a:r>
          </a:p>
          <a:p>
            <a:pPr marL="347345" indent="-347345" defTabSz="1371600">
              <a:buFont typeface="Arial" panose="020B0604020202020204" pitchFamily="34" charset="0"/>
              <a:buChar char="•"/>
              <a:defRPr/>
            </a:pPr>
            <a:endParaRPr lang="en-US" sz="3000" dirty="0">
              <a:latin typeface="Poppins"/>
              <a:cs typeface="Poppins"/>
            </a:endParaRPr>
          </a:p>
          <a:p>
            <a:pPr marL="347345" indent="-347345" defTabSz="1371600">
              <a:buFont typeface="Arial" panose="020B0604020202020204" pitchFamily="34" charset="0"/>
              <a:buChar char="•"/>
              <a:defRPr/>
            </a:pPr>
            <a:r>
              <a:rPr lang="en-US" sz="3000" dirty="0">
                <a:latin typeface="Poppins"/>
                <a:cs typeface="Poppins"/>
              </a:rPr>
              <a:t>Emphasize data for action that can offer relevant insights quickly</a:t>
            </a:r>
          </a:p>
        </p:txBody>
      </p:sp>
      <p:pic>
        <p:nvPicPr>
          <p:cNvPr id="129" name="Espace réservé du contenu 4">
            <a:extLst>
              <a:ext uri="{FF2B5EF4-FFF2-40B4-BE49-F238E27FC236}">
                <a16:creationId xmlns:a16="http://schemas.microsoft.com/office/drawing/2014/main" id="{624D56D5-B12F-49F3-8F5D-061832BB087C}"/>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292" b="98250" l="2792" r="99917">
                        <a14:foregroundMark x1="6458" y1="43917" x2="1542" y2="21917"/>
                        <a14:foregroundMark x1="1542" y1="21917" x2="7500" y2="11000"/>
                        <a14:foregroundMark x1="7500" y1="11000" x2="13500" y2="9083"/>
                        <a14:foregroundMark x1="13000" y1="8375" x2="46625" y2="9333"/>
                        <a14:foregroundMark x1="82327" y1="1940" x2="88750" y2="333"/>
                        <a14:foregroundMark x1="49792" y1="10083" x2="78790" y2="2826"/>
                        <a14:foregroundMark x1="82667" y1="6667" x2="85083" y2="7167"/>
                        <a14:foregroundMark x1="70750" y1="14458" x2="78417" y2="22583"/>
                        <a14:foregroundMark x1="78417" y1="22583" x2="80250" y2="26625"/>
                        <a14:foregroundMark x1="87792" y1="10083" x2="95583" y2="15875"/>
                        <a14:foregroundMark x1="95583" y1="15875" x2="90458" y2="24167"/>
                        <a14:foregroundMark x1="90458" y1="24167" x2="89958" y2="24458"/>
                        <a14:foregroundMark x1="83875" y1="14708" x2="39667" y2="13542"/>
                        <a14:foregroundMark x1="39667" y1="13542" x2="39333" y2="12250"/>
                        <a14:foregroundMark x1="88250" y1="10333" x2="94125" y2="15667"/>
                        <a14:foregroundMark x1="76833" y1="21750" x2="76833" y2="21750"/>
                        <a14:foregroundMark x1="86333" y1="73875" x2="99958" y2="74625"/>
                        <a14:foregroundMark x1="93875" y1="22750" x2="98708" y2="53875"/>
                        <a14:foregroundMark x1="98708" y1="53875" x2="92750" y2="86625"/>
                        <a14:foregroundMark x1="92750" y1="86625" x2="88083" y2="95542"/>
                        <a14:foregroundMark x1="88083" y1="95542" x2="9125" y2="92792"/>
                        <a14:foregroundMark x1="9125" y1="92792" x2="9625" y2="71042"/>
                        <a14:foregroundMark x1="9625" y1="71042" x2="4583" y2="57750"/>
                        <a14:foregroundMark x1="4583" y1="57750" x2="7917" y2="44625"/>
                        <a14:foregroundMark x1="7917" y1="44625" x2="625" y2="15833"/>
                        <a14:foregroundMark x1="625" y1="15833" x2="7042" y2="5208"/>
                        <a14:foregroundMark x1="7042" y1="5208" x2="12792" y2="10542"/>
                        <a14:foregroundMark x1="44208" y1="50750" x2="49417" y2="66167"/>
                        <a14:foregroundMark x1="49417" y1="66167" x2="56917" y2="60250"/>
                        <a14:foregroundMark x1="56917" y1="60250" x2="50417" y2="82208"/>
                        <a14:foregroundMark x1="50417" y1="82208" x2="69125" y2="54417"/>
                        <a14:foregroundMark x1="69125" y1="54417" x2="56458" y2="83625"/>
                        <a14:foregroundMark x1="56458" y1="83625" x2="66917" y2="77625"/>
                        <a14:foregroundMark x1="66917" y1="77625" x2="59625" y2="88292"/>
                        <a14:foregroundMark x1="59625" y1="88292" x2="74417" y2="78667"/>
                        <a14:foregroundMark x1="74417" y1="78667" x2="64000" y2="93958"/>
                        <a14:foregroundMark x1="64000" y1="93958" x2="84375" y2="78542"/>
                        <a14:foregroundMark x1="84375" y1="78542" x2="71167" y2="92625"/>
                        <a14:foregroundMark x1="71167" y1="92625" x2="91333" y2="82583"/>
                        <a14:foregroundMark x1="91333" y1="82583" x2="72833" y2="94125"/>
                        <a14:foregroundMark x1="72833" y1="94125" x2="86000" y2="87917"/>
                        <a14:foregroundMark x1="86000" y1="87917" x2="76500" y2="95083"/>
                        <a14:foregroundMark x1="76500" y1="95083" x2="83625" y2="94833"/>
                        <a14:foregroundMark x1="7917" y1="13250" x2="10792" y2="30333"/>
                        <a14:foregroundMark x1="10792" y1="30333" x2="11792" y2="11833"/>
                        <a14:foregroundMark x1="11792" y1="11833" x2="13125" y2="25167"/>
                        <a14:foregroundMark x1="13125" y1="25167" x2="13500" y2="19333"/>
                        <a14:foregroundMark x1="4500" y1="22750" x2="2792" y2="12417"/>
                        <a14:foregroundMark x1="2792" y1="12417" x2="2792" y2="13000"/>
                        <a14:foregroundMark x1="20792" y1="34667" x2="43708" y2="18583"/>
                        <a14:foregroundMark x1="43708" y1="18583" x2="31417" y2="35292"/>
                        <a14:foregroundMark x1="31417" y1="35292" x2="27958" y2="22750"/>
                        <a14:foregroundMark x1="27958" y1="22750" x2="18583" y2="24458"/>
                        <a14:foregroundMark x1="18583" y1="24458" x2="28083" y2="13583"/>
                        <a14:foregroundMark x1="28083" y1="13583" x2="23958" y2="15917"/>
                        <a14:foregroundMark x1="14708" y1="74375" x2="20583" y2="74875"/>
                        <a14:foregroundMark x1="64167" y1="95792" x2="74833" y2="97208"/>
                        <a14:foregroundMark x1="74833" y1="97208" x2="91208" y2="87292"/>
                        <a14:foregroundMark x1="12042" y1="59500" x2="15583" y2="84125"/>
                        <a14:foregroundMark x1="15583" y1="84125" x2="24083" y2="68292"/>
                        <a14:foregroundMark x1="24083" y1="68292" x2="26167" y2="53667"/>
                        <a14:foregroundMark x1="26167" y1="53667" x2="28000" y2="78000"/>
                        <a14:foregroundMark x1="28000" y1="78000" x2="35500" y2="36917"/>
                        <a14:foregroundMark x1="35500" y1="36917" x2="40958" y2="64958"/>
                        <a14:foregroundMark x1="40958" y1="64958" x2="45667" y2="33292"/>
                        <a14:foregroundMark x1="45667" y1="33292" x2="54917" y2="57167"/>
                        <a14:foregroundMark x1="54917" y1="57167" x2="59833" y2="35542"/>
                        <a14:foregroundMark x1="59833" y1="35542" x2="64333" y2="53917"/>
                        <a14:foregroundMark x1="64333" y1="53917" x2="71625" y2="23708"/>
                        <a14:foregroundMark x1="71625" y1="23708" x2="76667" y2="41625"/>
                        <a14:foregroundMark x1="76667" y1="41625" x2="75208" y2="54875"/>
                        <a14:foregroundMark x1="75208" y1="54875" x2="77208" y2="41833"/>
                        <a14:foregroundMark x1="77208" y1="41833" x2="83917" y2="33958"/>
                        <a14:foregroundMark x1="83917" y1="33958" x2="80625" y2="60667"/>
                        <a14:foregroundMark x1="80625" y1="60667" x2="83000" y2="48375"/>
                        <a14:foregroundMark x1="83000" y1="48375" x2="86958" y2="62583"/>
                        <a14:foregroundMark x1="86958" y1="62583" x2="88667" y2="43042"/>
                        <a14:foregroundMark x1="88667" y1="43042" x2="91042" y2="58833"/>
                        <a14:foregroundMark x1="91042" y1="58833" x2="94750" y2="48542"/>
                        <a14:foregroundMark x1="94750" y1="48542" x2="94500" y2="62792"/>
                        <a14:foregroundMark x1="94500" y1="62792" x2="89750" y2="69000"/>
                        <a14:foregroundMark x1="78792" y1="98250" x2="80958" y2="96042"/>
                        <a14:backgroundMark x1="77292" y1="2042" x2="86458" y2="3000"/>
                        <a14:backgroundMark x1="86458" y1="3000" x2="96292" y2="9333"/>
                      </a14:backgroundRemoval>
                    </a14:imgEffect>
                  </a14:imgLayer>
                </a14:imgProps>
              </a:ext>
              <a:ext uri="{28A0092B-C50C-407E-A947-70E740481C1C}">
                <a14:useLocalDpi xmlns:a14="http://schemas.microsoft.com/office/drawing/2010/main" val="0"/>
              </a:ext>
            </a:extLst>
          </a:blip>
          <a:stretch>
            <a:fillRect/>
          </a:stretch>
        </p:blipFill>
        <p:spPr>
          <a:xfrm>
            <a:off x="12976412" y="4167192"/>
            <a:ext cx="4295250" cy="4295250"/>
          </a:xfrm>
          <a:prstGeom prst="rect">
            <a:avLst/>
          </a:prstGeom>
        </p:spPr>
      </p:pic>
      <p:sp>
        <p:nvSpPr>
          <p:cNvPr id="2" name="Title 1"/>
          <p:cNvSpPr>
            <a:spLocks noGrp="1"/>
          </p:cNvSpPr>
          <p:nvPr>
            <p:ph type="title"/>
          </p:nvPr>
        </p:nvSpPr>
        <p:spPr>
          <a:xfrm>
            <a:off x="762000" y="547689"/>
            <a:ext cx="17221200" cy="1166812"/>
          </a:xfrm>
        </p:spPr>
        <p:txBody>
          <a:bodyPr lIns="91440" tIns="45720" rIns="91440" bIns="45720" anchor="t"/>
          <a:lstStyle/>
          <a:p>
            <a:r>
              <a:rPr lang="en-US" sz="5500" dirty="0">
                <a:latin typeface="Poppins"/>
                <a:cs typeface="Poppins"/>
              </a:rPr>
              <a:t>Considerations for integrated analysis</a:t>
            </a:r>
            <a:endParaRPr lang="en-US" dirty="0">
              <a:latin typeface="Poppins"/>
              <a:cs typeface="Poppins"/>
            </a:endParaRPr>
          </a:p>
        </p:txBody>
      </p:sp>
    </p:spTree>
    <p:extLst>
      <p:ext uri="{BB962C8B-B14F-4D97-AF65-F5344CB8AC3E}">
        <p14:creationId xmlns:p14="http://schemas.microsoft.com/office/powerpoint/2010/main" val="19233890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6">
            <a:extLst>
              <a:ext uri="{FF2B5EF4-FFF2-40B4-BE49-F238E27FC236}">
                <a16:creationId xmlns:a16="http://schemas.microsoft.com/office/drawing/2014/main" id="{4D684167-F20E-B04A-934E-5D3593434993}"/>
              </a:ext>
            </a:extLst>
          </p:cNvPr>
          <p:cNvSpPr txBox="1"/>
          <p:nvPr/>
        </p:nvSpPr>
        <p:spPr>
          <a:xfrm>
            <a:off x="866270" y="1723226"/>
            <a:ext cx="17106149" cy="1477328"/>
          </a:xfrm>
          <a:prstGeom prst="rect">
            <a:avLst/>
          </a:prstGeom>
          <a:noFill/>
        </p:spPr>
        <p:txBody>
          <a:bodyPr wrap="square" lIns="91440" tIns="45720" rIns="91440" bIns="45720" rtlCol="0" anchor="t">
            <a:spAutoFit/>
          </a:bodyPr>
          <a:lstStyle/>
          <a:p>
            <a:pPr defTabSz="1371600">
              <a:defRPr/>
            </a:pPr>
            <a:r>
              <a:rPr lang="en-US" sz="4500" b="1" dirty="0">
                <a:solidFill>
                  <a:srgbClr val="088FC8"/>
                </a:solidFill>
                <a:latin typeface="Poppins"/>
                <a:cs typeface="Arial"/>
              </a:rPr>
              <a:t>Diversify data inputs as much as possible according to your objectives</a:t>
            </a:r>
          </a:p>
        </p:txBody>
      </p:sp>
      <p:sp>
        <p:nvSpPr>
          <p:cNvPr id="128" name="TextBox 127">
            <a:extLst>
              <a:ext uri="{FF2B5EF4-FFF2-40B4-BE49-F238E27FC236}">
                <a16:creationId xmlns:a16="http://schemas.microsoft.com/office/drawing/2014/main" id="{71B7760D-1E26-43B9-B649-B73D26AFE82D}"/>
              </a:ext>
            </a:extLst>
          </p:cNvPr>
          <p:cNvSpPr txBox="1"/>
          <p:nvPr/>
        </p:nvSpPr>
        <p:spPr>
          <a:xfrm>
            <a:off x="1583020" y="3946483"/>
            <a:ext cx="11425734" cy="4247317"/>
          </a:xfrm>
          <a:prstGeom prst="rect">
            <a:avLst/>
          </a:prstGeom>
          <a:noFill/>
        </p:spPr>
        <p:txBody>
          <a:bodyPr wrap="square" lIns="91440" tIns="45720" rIns="91440" bIns="45720" rtlCol="0" anchor="t">
            <a:spAutoFit/>
          </a:bodyPr>
          <a:lstStyle/>
          <a:p>
            <a:pPr marL="347345" indent="-347345" defTabSz="1371600">
              <a:buFont typeface="Arial" panose="020B0604020202020204" pitchFamily="34" charset="0"/>
              <a:buChar char="•"/>
              <a:defRPr/>
            </a:pPr>
            <a:r>
              <a:rPr lang="en-US" sz="3000" dirty="0">
                <a:latin typeface="Poppins"/>
                <a:cs typeface="Poppins"/>
              </a:rPr>
              <a:t>Explore as many data sources as possible, as long as they are relevant to your research questions (and as your team’s capacity allows)</a:t>
            </a:r>
          </a:p>
          <a:p>
            <a:pPr marL="347345" indent="-347345" defTabSz="1371600">
              <a:buFont typeface="Arial" panose="020B0604020202020204" pitchFamily="34" charset="0"/>
              <a:buChar char="•"/>
              <a:defRPr/>
            </a:pPr>
            <a:endParaRPr lang="en-US" sz="3000" dirty="0">
              <a:latin typeface="Poppins"/>
              <a:cs typeface="Poppins"/>
            </a:endParaRPr>
          </a:p>
          <a:p>
            <a:pPr marL="347345" indent="-347345" defTabSz="1371600">
              <a:buFont typeface="Arial" panose="020B0604020202020204" pitchFamily="34" charset="0"/>
              <a:buChar char="•"/>
              <a:defRPr/>
            </a:pPr>
            <a:r>
              <a:rPr lang="en-US" sz="3000" dirty="0">
                <a:latin typeface="Poppins"/>
                <a:cs typeface="Poppins"/>
              </a:rPr>
              <a:t>Be aware of limitations of each data source</a:t>
            </a:r>
          </a:p>
          <a:p>
            <a:pPr marL="347345" indent="-347345" defTabSz="1371600">
              <a:buFont typeface="Arial" panose="020B0604020202020204" pitchFamily="34" charset="0"/>
              <a:buChar char="•"/>
              <a:defRPr/>
            </a:pPr>
            <a:endParaRPr lang="en-US" sz="3000" dirty="0">
              <a:latin typeface="Poppins"/>
              <a:cs typeface="Poppins"/>
            </a:endParaRPr>
          </a:p>
          <a:p>
            <a:pPr marL="347345" indent="-347345" defTabSz="1371600">
              <a:buFont typeface="Arial" panose="020B0604020202020204" pitchFamily="34" charset="0"/>
              <a:buChar char="•"/>
              <a:defRPr/>
            </a:pPr>
            <a:r>
              <a:rPr lang="en-US" sz="3000" dirty="0">
                <a:latin typeface="Poppins"/>
                <a:cs typeface="Poppins"/>
              </a:rPr>
              <a:t>If possible, assign team members to specific data sources to track and monitor regularly and develop a standard way of doing so (e.g., SOP)</a:t>
            </a:r>
          </a:p>
        </p:txBody>
      </p:sp>
      <p:pic>
        <p:nvPicPr>
          <p:cNvPr id="130" name="Image 6" descr="Une image contenant texte, reine&#10;&#10;Description générée automatiquement">
            <a:extLst>
              <a:ext uri="{FF2B5EF4-FFF2-40B4-BE49-F238E27FC236}">
                <a16:creationId xmlns:a16="http://schemas.microsoft.com/office/drawing/2014/main" id="{2EF48084-ACA2-425B-AC68-B0C5FF125A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86720" y="4313144"/>
            <a:ext cx="4333314" cy="4333314"/>
          </a:xfrm>
          <a:prstGeom prst="rect">
            <a:avLst/>
          </a:prstGeom>
        </p:spPr>
      </p:pic>
      <p:sp>
        <p:nvSpPr>
          <p:cNvPr id="2" name="Title 1"/>
          <p:cNvSpPr>
            <a:spLocks noGrp="1"/>
          </p:cNvSpPr>
          <p:nvPr>
            <p:ph type="title"/>
          </p:nvPr>
        </p:nvSpPr>
        <p:spPr/>
        <p:txBody>
          <a:bodyPr/>
          <a:lstStyle/>
          <a:p>
            <a:r>
              <a:rPr lang="en-US" sz="5500"/>
              <a:t>Considerations for integrated analysis</a:t>
            </a:r>
          </a:p>
        </p:txBody>
      </p:sp>
    </p:spTree>
    <p:extLst>
      <p:ext uri="{BB962C8B-B14F-4D97-AF65-F5344CB8AC3E}">
        <p14:creationId xmlns:p14="http://schemas.microsoft.com/office/powerpoint/2010/main" val="41343866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132117" y="2260328"/>
            <a:ext cx="16393883" cy="6244658"/>
          </a:xfrm>
          <a:prstGeom prst="rect">
            <a:avLst/>
          </a:prstGeom>
          <a:noFill/>
        </p:spPr>
        <p:txBody>
          <a:bodyPr wrap="square" rtlCol="0">
            <a:spAutoFit/>
          </a:bodyPr>
          <a:lstStyle/>
          <a:p>
            <a:pPr defTabSz="1371600">
              <a:lnSpc>
                <a:spcPct val="114000"/>
              </a:lnSpc>
              <a:spcBef>
                <a:spcPts val="600"/>
              </a:spcBef>
              <a:spcAft>
                <a:spcPts val="600"/>
              </a:spcAft>
              <a:defRPr/>
            </a:pPr>
            <a:r>
              <a:rPr lang="en-US" sz="2700">
                <a:latin typeface="Poppins" panose="020B0604020202020204" charset="0"/>
                <a:cs typeface="Poppins" panose="020B0604020202020204" charset="0"/>
              </a:rPr>
              <a:t>Adapted established methods from qualitative data analysis, including different </a:t>
            </a:r>
            <a:r>
              <a:rPr lang="en-US" sz="2700" b="1">
                <a:latin typeface="Poppins" panose="020B0604020202020204" charset="0"/>
                <a:cs typeface="Poppins" panose="020B0604020202020204" charset="0"/>
              </a:rPr>
              <a:t>techniques to identify themes </a:t>
            </a:r>
            <a:r>
              <a:rPr lang="en-US" sz="2700">
                <a:latin typeface="Poppins" panose="020B0604020202020204" charset="0"/>
                <a:cs typeface="Poppins" panose="020B0604020202020204" charset="0"/>
              </a:rPr>
              <a:t>(Ryan and Bernard, 2003):</a:t>
            </a:r>
          </a:p>
          <a:p>
            <a:pPr marL="457200" indent="-457200" defTabSz="1371600">
              <a:lnSpc>
                <a:spcPct val="114000"/>
              </a:lnSpc>
              <a:spcBef>
                <a:spcPts val="600"/>
              </a:spcBef>
              <a:spcAft>
                <a:spcPts val="600"/>
              </a:spcAft>
              <a:buFont typeface="Arial" panose="020B0604020202020204" pitchFamily="34" charset="0"/>
              <a:buChar char="•"/>
              <a:defRPr/>
            </a:pPr>
            <a:r>
              <a:rPr lang="en-US" sz="2700" b="1">
                <a:solidFill>
                  <a:srgbClr val="0B81D5"/>
                </a:solidFill>
                <a:latin typeface="Poppins" panose="020B0604020202020204" charset="0"/>
                <a:cs typeface="Poppins" panose="020B0604020202020204" charset="0"/>
              </a:rPr>
              <a:t>Repetition</a:t>
            </a:r>
            <a:r>
              <a:rPr lang="en-US" sz="2700">
                <a:latin typeface="Poppins" panose="020B0604020202020204" charset="0"/>
                <a:cs typeface="Poppins" panose="020B0604020202020204" charset="0"/>
              </a:rPr>
              <a:t>: Themes that come up again and again across our data inputs</a:t>
            </a:r>
          </a:p>
          <a:p>
            <a:pPr marL="457200" indent="-457200" defTabSz="1371600">
              <a:lnSpc>
                <a:spcPct val="114000"/>
              </a:lnSpc>
              <a:spcBef>
                <a:spcPts val="600"/>
              </a:spcBef>
              <a:spcAft>
                <a:spcPts val="600"/>
              </a:spcAft>
              <a:buFont typeface="Arial" panose="020B0604020202020204" pitchFamily="34" charset="0"/>
              <a:buChar char="•"/>
              <a:defRPr/>
            </a:pPr>
            <a:r>
              <a:rPr lang="en-US" sz="2700" b="1">
                <a:solidFill>
                  <a:srgbClr val="0B81D5"/>
                </a:solidFill>
                <a:latin typeface="Poppins" panose="020B0604020202020204" charset="0"/>
                <a:cs typeface="Poppins" panose="020B0604020202020204" charset="0"/>
              </a:rPr>
              <a:t>Similarities and Differences</a:t>
            </a:r>
            <a:r>
              <a:rPr lang="en-US" sz="2700">
                <a:latin typeface="Poppins" panose="020B0604020202020204" charset="0"/>
                <a:cs typeface="Poppins" panose="020B0604020202020204" charset="0"/>
              </a:rPr>
              <a:t>: Data points that differ or are similar to what came before </a:t>
            </a:r>
          </a:p>
          <a:p>
            <a:pPr marL="457200" indent="-457200" defTabSz="1371600">
              <a:lnSpc>
                <a:spcPct val="114000"/>
              </a:lnSpc>
              <a:spcBef>
                <a:spcPts val="600"/>
              </a:spcBef>
              <a:spcAft>
                <a:spcPts val="600"/>
              </a:spcAft>
              <a:buFont typeface="Arial" panose="020B0604020202020204" pitchFamily="34" charset="0"/>
              <a:buChar char="•"/>
              <a:defRPr/>
            </a:pPr>
            <a:r>
              <a:rPr lang="en-US" sz="2700" b="1">
                <a:solidFill>
                  <a:srgbClr val="0B81D5"/>
                </a:solidFill>
                <a:latin typeface="Poppins" panose="020B0604020202020204" charset="0"/>
                <a:cs typeface="Poppins" panose="020B0604020202020204" charset="0"/>
              </a:rPr>
              <a:t>Indigenous Categories</a:t>
            </a:r>
            <a:r>
              <a:rPr lang="en-US" sz="2700">
                <a:latin typeface="Poppins" panose="020B0604020202020204" charset="0"/>
                <a:cs typeface="Poppins" panose="020B0604020202020204" charset="0"/>
              </a:rPr>
              <a:t>: Technical or slang-sounding terms that are used in new or unique ways by the community under study</a:t>
            </a:r>
          </a:p>
          <a:p>
            <a:pPr marL="457200" indent="-457200" defTabSz="1371600">
              <a:lnSpc>
                <a:spcPct val="114000"/>
              </a:lnSpc>
              <a:spcBef>
                <a:spcPts val="600"/>
              </a:spcBef>
              <a:spcAft>
                <a:spcPts val="600"/>
              </a:spcAft>
              <a:buFont typeface="Arial" panose="020B0604020202020204" pitchFamily="34" charset="0"/>
              <a:buChar char="•"/>
              <a:defRPr/>
            </a:pPr>
            <a:r>
              <a:rPr lang="en-US" sz="2700" b="1">
                <a:solidFill>
                  <a:srgbClr val="0B81D5"/>
                </a:solidFill>
                <a:latin typeface="Poppins" panose="020B0604020202020204" charset="0"/>
                <a:cs typeface="Poppins" panose="020B0604020202020204" charset="0"/>
              </a:rPr>
              <a:t>Missing Data</a:t>
            </a:r>
            <a:r>
              <a:rPr lang="en-US" sz="2700">
                <a:latin typeface="Poppins" panose="020B0604020202020204" charset="0"/>
                <a:cs typeface="Poppins" panose="020B0604020202020204" charset="0"/>
              </a:rPr>
              <a:t>: What should or could be talked about but is not, such as:</a:t>
            </a:r>
          </a:p>
          <a:p>
            <a:pPr marL="914400" lvl="1" indent="-457200" defTabSz="1371600">
              <a:lnSpc>
                <a:spcPct val="114000"/>
              </a:lnSpc>
              <a:spcBef>
                <a:spcPts val="600"/>
              </a:spcBef>
              <a:spcAft>
                <a:spcPts val="600"/>
              </a:spcAft>
              <a:buFont typeface="Arial" panose="020B0604020202020204" pitchFamily="34" charset="0"/>
              <a:buChar char="•"/>
              <a:defRPr/>
            </a:pPr>
            <a:r>
              <a:rPr lang="en-US" sz="2700">
                <a:latin typeface="Poppins" panose="020B0604020202020204" charset="0"/>
                <a:cs typeface="Poppins" panose="020B0604020202020204" charset="0"/>
              </a:rPr>
              <a:t>When media reports on a development but social media is quiet on it or </a:t>
            </a:r>
          </a:p>
          <a:p>
            <a:pPr marL="914400" lvl="1" indent="-457200" defTabSz="1371600">
              <a:lnSpc>
                <a:spcPct val="114000"/>
              </a:lnSpc>
              <a:spcBef>
                <a:spcPts val="600"/>
              </a:spcBef>
              <a:spcAft>
                <a:spcPts val="600"/>
              </a:spcAft>
              <a:buFont typeface="Arial" panose="020B0604020202020204" pitchFamily="34" charset="0"/>
              <a:buChar char="•"/>
              <a:defRPr/>
            </a:pPr>
            <a:r>
              <a:rPr lang="en-US" sz="2700">
                <a:latin typeface="Poppins" panose="020B0604020202020204" charset="0"/>
                <a:cs typeface="Poppins" panose="020B0604020202020204" charset="0"/>
              </a:rPr>
              <a:t>When a discussion about a development is missing critical information that exists (helping us identify information gaps)</a:t>
            </a:r>
          </a:p>
          <a:p>
            <a:pPr marL="457200" indent="-457200" defTabSz="1371600">
              <a:spcAft>
                <a:spcPts val="450"/>
              </a:spcAft>
              <a:buFont typeface="Arial" panose="020B0604020202020204" pitchFamily="34" charset="0"/>
              <a:buChar char="•"/>
              <a:defRPr/>
            </a:pPr>
            <a:endParaRPr lang="en-US" sz="2700">
              <a:latin typeface="Poppins" panose="020B0604020202020204" charset="0"/>
              <a:cs typeface="Poppins" panose="020B0604020202020204" charset="0"/>
            </a:endParaRPr>
          </a:p>
        </p:txBody>
      </p:sp>
      <p:sp>
        <p:nvSpPr>
          <p:cNvPr id="96" name="TextBox 95">
            <a:extLst>
              <a:ext uri="{FF2B5EF4-FFF2-40B4-BE49-F238E27FC236}">
                <a16:creationId xmlns:a16="http://schemas.microsoft.com/office/drawing/2014/main" id="{634E31CB-34A6-4803-90D8-4ED4DAA0A7D8}"/>
              </a:ext>
            </a:extLst>
          </p:cNvPr>
          <p:cNvSpPr txBox="1"/>
          <p:nvPr/>
        </p:nvSpPr>
        <p:spPr>
          <a:xfrm>
            <a:off x="3629892" y="9203247"/>
            <a:ext cx="10928307" cy="392415"/>
          </a:xfrm>
          <a:prstGeom prst="rect">
            <a:avLst/>
          </a:prstGeom>
          <a:noFill/>
        </p:spPr>
        <p:txBody>
          <a:bodyPr wrap="square" lIns="137160" tIns="68580" rIns="137160" bIns="68580" rtlCol="0" anchor="t">
            <a:spAutoFit/>
          </a:bodyPr>
          <a:lstStyle/>
          <a:p>
            <a:pPr algn="r" defTabSz="1371600">
              <a:defRPr/>
            </a:pPr>
            <a:r>
              <a:rPr lang="en-US" sz="1650">
                <a:solidFill>
                  <a:prstClr val="black">
                    <a:lumMod val="50000"/>
                    <a:lumOff val="50000"/>
                  </a:prstClr>
                </a:solidFill>
                <a:latin typeface="Arial" panose="020B0604020202020204" pitchFamily="34" charset="0"/>
                <a:cs typeface="Arial" panose="020B0604020202020204" pitchFamily="34" charset="0"/>
              </a:rPr>
              <a:t>Ryan GW, Bernard HR. Techniques to Identify Themes. </a:t>
            </a:r>
            <a:r>
              <a:rPr lang="en-US" sz="1650" i="1">
                <a:solidFill>
                  <a:prstClr val="black">
                    <a:lumMod val="50000"/>
                    <a:lumOff val="50000"/>
                  </a:prstClr>
                </a:solidFill>
                <a:latin typeface="Arial" panose="020B0604020202020204" pitchFamily="34" charset="0"/>
                <a:cs typeface="Arial" panose="020B0604020202020204" pitchFamily="34" charset="0"/>
              </a:rPr>
              <a:t>Field Methods</a:t>
            </a:r>
            <a:r>
              <a:rPr lang="en-US" sz="1650">
                <a:solidFill>
                  <a:prstClr val="black">
                    <a:lumMod val="50000"/>
                    <a:lumOff val="50000"/>
                  </a:prstClr>
                </a:solidFill>
                <a:latin typeface="Arial" panose="020B0604020202020204" pitchFamily="34" charset="0"/>
                <a:cs typeface="Arial" panose="020B0604020202020204" pitchFamily="34" charset="0"/>
              </a:rPr>
              <a:t>. 2003;15(1):85-109.</a:t>
            </a:r>
          </a:p>
        </p:txBody>
      </p:sp>
      <p:sp>
        <p:nvSpPr>
          <p:cNvPr id="4" name="Title 3"/>
          <p:cNvSpPr>
            <a:spLocks noGrp="1"/>
          </p:cNvSpPr>
          <p:nvPr>
            <p:ph type="title"/>
          </p:nvPr>
        </p:nvSpPr>
        <p:spPr>
          <a:xfrm>
            <a:off x="762000" y="547689"/>
            <a:ext cx="17221200" cy="1166812"/>
          </a:xfrm>
        </p:spPr>
        <p:txBody>
          <a:bodyPr/>
          <a:lstStyle/>
          <a:p>
            <a:r>
              <a:rPr lang="en-US" sz="6000"/>
              <a:t>Theme Identification and Triangulation </a:t>
            </a:r>
          </a:p>
        </p:txBody>
      </p:sp>
    </p:spTree>
    <p:extLst>
      <p:ext uri="{BB962C8B-B14F-4D97-AF65-F5344CB8AC3E}">
        <p14:creationId xmlns:p14="http://schemas.microsoft.com/office/powerpoint/2010/main" val="2469619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392E0-A5C8-4B83-A1B5-6E93F8704857}"/>
              </a:ext>
            </a:extLst>
          </p:cNvPr>
          <p:cNvSpPr>
            <a:spLocks noGrp="1"/>
          </p:cNvSpPr>
          <p:nvPr>
            <p:ph type="title"/>
          </p:nvPr>
        </p:nvSpPr>
        <p:spPr/>
        <p:txBody>
          <a:bodyPr/>
          <a:lstStyle/>
          <a:p>
            <a:r>
              <a:rPr lang="en-US" sz="4500"/>
              <a:t>Considerations for creating your own scalar judgement or threat matrix   </a:t>
            </a:r>
          </a:p>
        </p:txBody>
      </p:sp>
      <p:sp>
        <p:nvSpPr>
          <p:cNvPr id="3" name="Content Placeholder 2">
            <a:extLst>
              <a:ext uri="{FF2B5EF4-FFF2-40B4-BE49-F238E27FC236}">
                <a16:creationId xmlns:a16="http://schemas.microsoft.com/office/drawing/2014/main" id="{3336EC9A-7E5C-41D0-BBED-C4005A7B6FEC}"/>
              </a:ext>
            </a:extLst>
          </p:cNvPr>
          <p:cNvSpPr>
            <a:spLocks noGrp="1"/>
          </p:cNvSpPr>
          <p:nvPr>
            <p:ph sz="half" idx="1"/>
          </p:nvPr>
        </p:nvSpPr>
        <p:spPr>
          <a:xfrm>
            <a:off x="762000" y="2095503"/>
            <a:ext cx="15773400" cy="7543797"/>
          </a:xfrm>
        </p:spPr>
        <p:txBody>
          <a:bodyPr>
            <a:normAutofit fontScale="70000" lnSpcReduction="20000"/>
          </a:bodyPr>
          <a:lstStyle/>
          <a:p>
            <a:pPr>
              <a:lnSpc>
                <a:spcPct val="134000"/>
              </a:lnSpc>
              <a:spcAft>
                <a:spcPts val="1200"/>
              </a:spcAft>
            </a:pPr>
            <a:r>
              <a:rPr lang="en-US" b="1"/>
              <a:t>What data sources are you using in your report? </a:t>
            </a:r>
            <a:r>
              <a:rPr lang="en-US"/>
              <a:t>For example, if you do not have any data measuring reach or volume, it would not be possible to determine threat levels based on these indicators. Similarly, it would be difficult to say if a narrative is increasing if you only have qualitative data.</a:t>
            </a:r>
          </a:p>
          <a:p>
            <a:pPr>
              <a:lnSpc>
                <a:spcPct val="134000"/>
              </a:lnSpc>
              <a:spcAft>
                <a:spcPts val="1200"/>
              </a:spcAft>
            </a:pPr>
            <a:r>
              <a:rPr lang="en-US" b="1"/>
              <a:t>What public health program or disease area are you delivering IM insights for? </a:t>
            </a:r>
            <a:r>
              <a:rPr lang="en-US"/>
              <a:t>If your IM reports are focused on a specific public health program, the different needs or priorities of the program would help you conceptualize threat levels (e.g., how does this affect vaccine demand?). There are also other relevant considerations such as vulnerable or at-risk communities specific to your program/disease of focus.</a:t>
            </a:r>
          </a:p>
          <a:p>
            <a:pPr>
              <a:lnSpc>
                <a:spcPct val="134000"/>
              </a:lnSpc>
              <a:spcAft>
                <a:spcPts val="1200"/>
              </a:spcAft>
            </a:pPr>
            <a:r>
              <a:rPr lang="en-US" b="1"/>
              <a:t>How often are your IM reports delivered?</a:t>
            </a:r>
            <a:r>
              <a:rPr lang="en-US"/>
              <a:t> To classify themes based on how they change over time, it could be helpful to think about reporting frequency. For example, a narrative categorized as “emerging” in a weekly report should be interpreted and explained differently than how it would be used in a bimonthly report.</a:t>
            </a:r>
          </a:p>
          <a:p>
            <a:pPr>
              <a:lnSpc>
                <a:spcPct val="134000"/>
              </a:lnSpc>
              <a:spcAft>
                <a:spcPts val="1200"/>
              </a:spcAft>
            </a:pPr>
            <a:r>
              <a:rPr lang="en-US" b="1"/>
              <a:t>How does your categorization or classification help generate recommendations or next steps? </a:t>
            </a:r>
            <a:r>
              <a:rPr lang="en-US"/>
              <a:t>To make your threat matrix/classification system as useful as possible, it is helpful to think about how each category in your matrix/system can inform what you recommend to the audience of your report. For example, what does one need to do differently to address a stable and medium risk narrative, compared to an increasing narrative that is high risk?</a:t>
            </a:r>
          </a:p>
          <a:p>
            <a:pPr>
              <a:lnSpc>
                <a:spcPct val="134000"/>
              </a:lnSpc>
              <a:spcAft>
                <a:spcPts val="1200"/>
              </a:spcAft>
            </a:pPr>
            <a:endParaRPr lang="en-US"/>
          </a:p>
        </p:txBody>
      </p:sp>
    </p:spTree>
    <p:extLst>
      <p:ext uri="{BB962C8B-B14F-4D97-AF65-F5344CB8AC3E}">
        <p14:creationId xmlns:p14="http://schemas.microsoft.com/office/powerpoint/2010/main" val="3931769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E402E-563C-477F-8C44-BC8563F4CF9A}"/>
              </a:ext>
            </a:extLst>
          </p:cNvPr>
          <p:cNvSpPr>
            <a:spLocks noGrp="1"/>
          </p:cNvSpPr>
          <p:nvPr>
            <p:ph type="title"/>
          </p:nvPr>
        </p:nvSpPr>
        <p:spPr>
          <a:xfrm>
            <a:off x="762000" y="547688"/>
            <a:ext cx="15773400" cy="1471611"/>
          </a:xfrm>
        </p:spPr>
        <p:txBody>
          <a:bodyPr/>
          <a:lstStyle/>
          <a:p>
            <a:r>
              <a:rPr lang="en-US" sz="5400"/>
              <a:t>Example from the Field: US CDC COVID-19 State of Vaccine Confidence Insights Report</a:t>
            </a:r>
          </a:p>
        </p:txBody>
      </p:sp>
      <p:sp>
        <p:nvSpPr>
          <p:cNvPr id="8" name="Text Placeholder 2">
            <a:extLst>
              <a:ext uri="{FF2B5EF4-FFF2-40B4-BE49-F238E27FC236}">
                <a16:creationId xmlns:a16="http://schemas.microsoft.com/office/drawing/2014/main" id="{A73E8A14-CD18-4D6F-A9B8-290114C0D315}"/>
              </a:ext>
            </a:extLst>
          </p:cNvPr>
          <p:cNvSpPr txBox="1">
            <a:spLocks/>
          </p:cNvSpPr>
          <p:nvPr/>
        </p:nvSpPr>
        <p:spPr bwMode="auto">
          <a:xfrm>
            <a:off x="813941" y="2474614"/>
            <a:ext cx="8161146" cy="6958754"/>
          </a:xfrm>
          <a:prstGeom prst="rect">
            <a:avLst/>
          </a:prstGeom>
          <a:noFill/>
          <a:ln>
            <a:solidFill>
              <a:srgbClr val="FFFFFF"/>
            </a:solidFill>
          </a:ln>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prstTxWarp prst="textNoShape">
              <a:avLst/>
            </a:prstTxWarp>
          </a:bodyPr>
          <a:lstStyle>
            <a:lvl1pPr marL="306910" indent="-306910" algn="l" rtl="0" eaLnBrk="0" fontAlgn="base" hangingPunct="0">
              <a:spcBef>
                <a:spcPct val="20000"/>
              </a:spcBef>
              <a:spcAft>
                <a:spcPct val="0"/>
              </a:spcAft>
              <a:buClr>
                <a:srgbClr val="005DAA"/>
              </a:buClr>
              <a:buFont typeface="Wingdings" panose="05000000000000000000" pitchFamily="2" charset="2"/>
              <a:buChar char="§"/>
              <a:defRPr sz="2667" kern="1200">
                <a:solidFill>
                  <a:srgbClr val="2D2D2D"/>
                </a:solidFill>
                <a:latin typeface="Calibri" panose="020F0502020204030204" pitchFamily="34" charset="0"/>
                <a:ea typeface="+mn-ea"/>
                <a:cs typeface="+mn-cs"/>
              </a:defRPr>
            </a:lvl1pPr>
            <a:lvl2pPr marL="990575" indent="-380990" algn="l" rtl="0" eaLnBrk="0" fontAlgn="base" hangingPunct="0">
              <a:spcBef>
                <a:spcPct val="20000"/>
              </a:spcBef>
              <a:spcAft>
                <a:spcPct val="0"/>
              </a:spcAft>
              <a:buClr>
                <a:srgbClr val="532E63"/>
              </a:buClr>
              <a:buFont typeface="Arial" panose="020B0604020202020204" pitchFamily="34" charset="0"/>
              <a:buChar char="–"/>
              <a:defRPr sz="2667" kern="1200">
                <a:solidFill>
                  <a:srgbClr val="2D2D2D"/>
                </a:solidFill>
                <a:latin typeface="Calibri" panose="020F0502020204030204" pitchFamily="34" charset="0"/>
                <a:ea typeface="+mn-ea"/>
                <a:cs typeface="+mn-cs"/>
              </a:defRPr>
            </a:lvl2pPr>
            <a:lvl3pPr marL="1523962" indent="-304792" algn="l" rtl="0" eaLnBrk="0" fontAlgn="base" hangingPunct="0">
              <a:spcBef>
                <a:spcPct val="20000"/>
              </a:spcBef>
              <a:spcAft>
                <a:spcPct val="0"/>
              </a:spcAft>
              <a:buClr>
                <a:srgbClr val="9A3B26"/>
              </a:buClr>
              <a:buFont typeface="Arial" panose="020B0604020202020204" pitchFamily="34" charset="0"/>
              <a:buChar char="•"/>
              <a:defRPr sz="2667" kern="1200">
                <a:solidFill>
                  <a:srgbClr val="2D2D2D"/>
                </a:solidFill>
                <a:latin typeface="Calibri" panose="020F0502020204030204" pitchFamily="34" charset="0"/>
                <a:ea typeface="+mn-ea"/>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514350" indent="-514350" defTabSz="1371600">
              <a:defRPr/>
            </a:pPr>
            <a:r>
              <a:rPr lang="en-US" sz="3200" dirty="0">
                <a:latin typeface="Poppins Light"/>
                <a:cs typeface="Calibri"/>
              </a:rPr>
              <a:t>Quantitative/qualitative analysis of numerous data sources and media sources (ex: digital media, social media, CDC-Info)</a:t>
            </a:r>
          </a:p>
          <a:p>
            <a:pPr marL="514350" indent="-514350" defTabSz="1371600">
              <a:defRPr/>
            </a:pPr>
            <a:r>
              <a:rPr lang="en-US" sz="3200" dirty="0">
                <a:latin typeface="Poppins Light"/>
                <a:cs typeface="Calibri"/>
              </a:rPr>
              <a:t>Themes created across data sources </a:t>
            </a:r>
            <a:endParaRPr lang="en-US" sz="3200">
              <a:latin typeface="Poppins Light"/>
              <a:cs typeface="Calibri" panose="020F0502020204030204" pitchFamily="34" charset="0"/>
            </a:endParaRPr>
          </a:p>
          <a:p>
            <a:pPr marL="514350" indent="-514350" defTabSz="1371600">
              <a:defRPr/>
            </a:pPr>
            <a:r>
              <a:rPr lang="en-US" sz="3200" dirty="0">
                <a:latin typeface="Poppins Light"/>
                <a:cs typeface="Calibri"/>
              </a:rPr>
              <a:t>Coded </a:t>
            </a:r>
            <a:endParaRPr lang="en-US" sz="3200">
              <a:latin typeface="Poppins Light"/>
              <a:cs typeface="Calibri" panose="020F0502020204030204" pitchFamily="34" charset="0"/>
            </a:endParaRPr>
          </a:p>
          <a:p>
            <a:pPr marL="1539240" lvl="1" indent="-514350" defTabSz="1371600">
              <a:defRPr/>
            </a:pPr>
            <a:r>
              <a:rPr lang="en-US" sz="3200" dirty="0">
                <a:latin typeface="Poppins Light"/>
                <a:cs typeface="Calibri"/>
              </a:rPr>
              <a:t>relative threat to vaccine uptake information spread</a:t>
            </a:r>
            <a:endParaRPr lang="en-US" sz="3200" strike="sngStrike">
              <a:latin typeface="Poppins Light"/>
              <a:cs typeface="Calibri"/>
            </a:endParaRPr>
          </a:p>
          <a:p>
            <a:pPr marL="514350" indent="-514350" defTabSz="1371600">
              <a:defRPr/>
            </a:pPr>
            <a:r>
              <a:rPr lang="en-US" sz="3200" dirty="0">
                <a:latin typeface="Poppins Light"/>
                <a:cs typeface="Calibri"/>
              </a:rPr>
              <a:t>Recommendations for action </a:t>
            </a:r>
            <a:br>
              <a:rPr lang="en-US" sz="3200" dirty="0">
                <a:latin typeface="Poppins Light"/>
                <a:cs typeface="Calibri" panose="020F0502020204030204" pitchFamily="34" charset="0"/>
              </a:rPr>
            </a:br>
            <a:r>
              <a:rPr lang="en-US" sz="3200" dirty="0">
                <a:latin typeface="Poppins Light"/>
                <a:cs typeface="Calibri"/>
              </a:rPr>
              <a:t>identified for each theme.</a:t>
            </a:r>
          </a:p>
        </p:txBody>
      </p:sp>
      <p:pic>
        <p:nvPicPr>
          <p:cNvPr id="9" name="Picture 8">
            <a:extLst>
              <a:ext uri="{FF2B5EF4-FFF2-40B4-BE49-F238E27FC236}">
                <a16:creationId xmlns:a16="http://schemas.microsoft.com/office/drawing/2014/main" id="{2FA87A98-6EC0-4071-97C0-7AC9831D4D1F}"/>
              </a:ext>
            </a:extLst>
          </p:cNvPr>
          <p:cNvPicPr>
            <a:picLocks noChangeAspect="1"/>
          </p:cNvPicPr>
          <p:nvPr/>
        </p:nvPicPr>
        <p:blipFill>
          <a:blip r:embed="rId3"/>
          <a:stretch>
            <a:fillRect/>
          </a:stretch>
        </p:blipFill>
        <p:spPr>
          <a:xfrm>
            <a:off x="8915400" y="2324100"/>
            <a:ext cx="9312914" cy="7421336"/>
          </a:xfrm>
          <a:prstGeom prst="rect">
            <a:avLst/>
          </a:prstGeom>
        </p:spPr>
      </p:pic>
    </p:spTree>
    <p:extLst>
      <p:ext uri="{BB962C8B-B14F-4D97-AF65-F5344CB8AC3E}">
        <p14:creationId xmlns:p14="http://schemas.microsoft.com/office/powerpoint/2010/main" val="35456720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4F71CE-7241-E8A3-1EBB-0DC1AA861613}"/>
              </a:ext>
            </a:extLst>
          </p:cNvPr>
          <p:cNvSpPr>
            <a:spLocks noGrp="1"/>
          </p:cNvSpPr>
          <p:nvPr>
            <p:ph type="title"/>
          </p:nvPr>
        </p:nvSpPr>
        <p:spPr>
          <a:xfrm>
            <a:off x="1905000" y="547689"/>
            <a:ext cx="14630400" cy="1166812"/>
          </a:xfrm>
        </p:spPr>
        <p:txBody>
          <a:bodyPr/>
          <a:lstStyle/>
          <a:p>
            <a:r>
              <a:rPr lang="fr-FR" err="1"/>
              <a:t>Outline</a:t>
            </a:r>
            <a:endParaRPr lang="fr-FR"/>
          </a:p>
        </p:txBody>
      </p:sp>
      <p:sp>
        <p:nvSpPr>
          <p:cNvPr id="3" name="Espace réservé du contenu 2">
            <a:extLst>
              <a:ext uri="{FF2B5EF4-FFF2-40B4-BE49-F238E27FC236}">
                <a16:creationId xmlns:a16="http://schemas.microsoft.com/office/drawing/2014/main" id="{26378129-94CA-2F96-A1FE-52359FF42BFD}"/>
              </a:ext>
            </a:extLst>
          </p:cNvPr>
          <p:cNvSpPr>
            <a:spLocks noGrp="1"/>
          </p:cNvSpPr>
          <p:nvPr>
            <p:ph sz="half" idx="1"/>
          </p:nvPr>
        </p:nvSpPr>
        <p:spPr>
          <a:xfrm>
            <a:off x="762000" y="2019300"/>
            <a:ext cx="15773400" cy="7246938"/>
          </a:xfrm>
        </p:spPr>
        <p:txBody>
          <a:bodyPr/>
          <a:lstStyle/>
          <a:p>
            <a:pPr>
              <a:lnSpc>
                <a:spcPct val="114000"/>
              </a:lnSpc>
              <a:spcBef>
                <a:spcPts val="0"/>
              </a:spcBef>
              <a:spcAft>
                <a:spcPts val="600"/>
              </a:spcAft>
            </a:pPr>
            <a:r>
              <a:rPr lang="en-US"/>
              <a:t>Learning objectives​</a:t>
            </a:r>
          </a:p>
          <a:p>
            <a:pPr>
              <a:lnSpc>
                <a:spcPct val="114000"/>
              </a:lnSpc>
              <a:spcBef>
                <a:spcPts val="0"/>
              </a:spcBef>
              <a:spcAft>
                <a:spcPts val="600"/>
              </a:spcAft>
            </a:pPr>
            <a:r>
              <a:rPr lang="en-US"/>
              <a:t>Key definitions​</a:t>
            </a:r>
          </a:p>
          <a:p>
            <a:pPr>
              <a:lnSpc>
                <a:spcPct val="114000"/>
              </a:lnSpc>
              <a:spcBef>
                <a:spcPts val="0"/>
              </a:spcBef>
              <a:spcAft>
                <a:spcPts val="600"/>
              </a:spcAft>
            </a:pPr>
            <a:r>
              <a:rPr lang="en-US"/>
              <a:t>Why we need social listening ​</a:t>
            </a:r>
          </a:p>
          <a:p>
            <a:pPr>
              <a:lnSpc>
                <a:spcPct val="114000"/>
              </a:lnSpc>
              <a:spcBef>
                <a:spcPts val="0"/>
              </a:spcBef>
              <a:spcAft>
                <a:spcPts val="600"/>
              </a:spcAft>
            </a:pPr>
            <a:r>
              <a:rPr lang="en-US"/>
              <a:t>How to conduct social listening​</a:t>
            </a:r>
          </a:p>
          <a:p>
            <a:pPr>
              <a:lnSpc>
                <a:spcPct val="114000"/>
              </a:lnSpc>
              <a:spcBef>
                <a:spcPts val="0"/>
              </a:spcBef>
              <a:spcAft>
                <a:spcPts val="600"/>
              </a:spcAft>
            </a:pPr>
            <a:r>
              <a:rPr lang="en-US"/>
              <a:t>What is integrated analysis and why it is important​</a:t>
            </a:r>
          </a:p>
          <a:p>
            <a:pPr>
              <a:lnSpc>
                <a:spcPct val="114000"/>
              </a:lnSpc>
              <a:spcBef>
                <a:spcPts val="0"/>
              </a:spcBef>
              <a:spcAft>
                <a:spcPts val="600"/>
              </a:spcAft>
            </a:pPr>
            <a:r>
              <a:rPr lang="en-US"/>
              <a:t>Examples from the field​</a:t>
            </a:r>
          </a:p>
          <a:p>
            <a:pPr>
              <a:lnSpc>
                <a:spcPct val="114000"/>
              </a:lnSpc>
              <a:spcBef>
                <a:spcPts val="0"/>
              </a:spcBef>
              <a:spcAft>
                <a:spcPts val="600"/>
              </a:spcAft>
            </a:pPr>
            <a:r>
              <a:rPr lang="en-US"/>
              <a:t>3 truths and best practices​</a:t>
            </a:r>
          </a:p>
          <a:p>
            <a:pPr>
              <a:lnSpc>
                <a:spcPct val="114000"/>
              </a:lnSpc>
              <a:spcBef>
                <a:spcPts val="0"/>
              </a:spcBef>
              <a:spcAft>
                <a:spcPts val="600"/>
              </a:spcAft>
            </a:pPr>
            <a:r>
              <a:rPr lang="en-US"/>
              <a:t>Navigating different operating environments​</a:t>
            </a:r>
          </a:p>
          <a:p>
            <a:pPr>
              <a:lnSpc>
                <a:spcPct val="114000"/>
              </a:lnSpc>
              <a:spcBef>
                <a:spcPts val="0"/>
              </a:spcBef>
              <a:spcAft>
                <a:spcPts val="600"/>
              </a:spcAft>
            </a:pPr>
            <a:r>
              <a:rPr lang="en-US"/>
              <a:t>Key References and Resources​</a:t>
            </a:r>
            <a:endParaRPr lang="fr-FR"/>
          </a:p>
        </p:txBody>
      </p:sp>
      <p:pic>
        <p:nvPicPr>
          <p:cNvPr id="4" name="Picture 7">
            <a:extLst>
              <a:ext uri="{FF2B5EF4-FFF2-40B4-BE49-F238E27FC236}">
                <a16:creationId xmlns:a16="http://schemas.microsoft.com/office/drawing/2014/main" id="{28541316-7686-460A-A762-6AFD3BD5F96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62000" y="547689"/>
            <a:ext cx="861320" cy="1166812"/>
          </a:xfrm>
          <a:prstGeom prst="rect">
            <a:avLst/>
          </a:prstGeom>
        </p:spPr>
      </p:pic>
    </p:spTree>
    <p:extLst>
      <p:ext uri="{BB962C8B-B14F-4D97-AF65-F5344CB8AC3E}">
        <p14:creationId xmlns:p14="http://schemas.microsoft.com/office/powerpoint/2010/main" val="35158818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E402E-563C-477F-8C44-BC8563F4CF9A}"/>
              </a:ext>
            </a:extLst>
          </p:cNvPr>
          <p:cNvSpPr>
            <a:spLocks noGrp="1"/>
          </p:cNvSpPr>
          <p:nvPr>
            <p:ph type="title"/>
          </p:nvPr>
        </p:nvSpPr>
        <p:spPr/>
        <p:txBody>
          <a:bodyPr/>
          <a:lstStyle/>
          <a:p>
            <a:r>
              <a:rPr lang="en-US"/>
              <a:t>Example from the Field: US CDC COVID-19 State of Vaccine Confidence Insights Report</a:t>
            </a:r>
          </a:p>
        </p:txBody>
      </p:sp>
      <p:sp>
        <p:nvSpPr>
          <p:cNvPr id="5" name="Title 1">
            <a:extLst>
              <a:ext uri="{FF2B5EF4-FFF2-40B4-BE49-F238E27FC236}">
                <a16:creationId xmlns:a16="http://schemas.microsoft.com/office/drawing/2014/main" id="{32384B1A-2E6F-4BD6-A78B-320BEF29545D}"/>
              </a:ext>
            </a:extLst>
          </p:cNvPr>
          <p:cNvSpPr txBox="1">
            <a:spLocks/>
          </p:cNvSpPr>
          <p:nvPr/>
        </p:nvSpPr>
        <p:spPr>
          <a:xfrm>
            <a:off x="3738524" y="2293587"/>
            <a:ext cx="13305099" cy="1379183"/>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1371600"/>
            <a:r>
              <a:rPr lang="en-US" sz="4200" dirty="0">
                <a:solidFill>
                  <a:srgbClr val="41B6C4"/>
                </a:solidFill>
                <a:latin typeface="Poppins Light"/>
                <a:cs typeface="Poppins Light"/>
              </a:rPr>
              <a:t>Vaccine Confidence Threat Classification Matrix</a:t>
            </a:r>
            <a:endParaRPr lang="en-US" sz="6600" dirty="0">
              <a:solidFill>
                <a:srgbClr val="41B6C4"/>
              </a:solidFill>
              <a:latin typeface="Poppins Light"/>
              <a:cs typeface="Poppins Light"/>
            </a:endParaRPr>
          </a:p>
        </p:txBody>
      </p:sp>
      <p:pic>
        <p:nvPicPr>
          <p:cNvPr id="6" name="Picture 5">
            <a:extLst>
              <a:ext uri="{FF2B5EF4-FFF2-40B4-BE49-F238E27FC236}">
                <a16:creationId xmlns:a16="http://schemas.microsoft.com/office/drawing/2014/main" id="{DEAE2696-D9D2-42B7-A23A-47DEA45D2A8C}"/>
              </a:ext>
            </a:extLst>
          </p:cNvPr>
          <p:cNvPicPr>
            <a:picLocks noChangeAspect="1"/>
          </p:cNvPicPr>
          <p:nvPr/>
        </p:nvPicPr>
        <p:blipFill>
          <a:blip r:embed="rId3"/>
          <a:stretch>
            <a:fillRect/>
          </a:stretch>
        </p:blipFill>
        <p:spPr>
          <a:xfrm>
            <a:off x="3871421" y="3357563"/>
            <a:ext cx="10238532" cy="664007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335338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E402E-563C-477F-8C44-BC8563F4CF9A}"/>
              </a:ext>
            </a:extLst>
          </p:cNvPr>
          <p:cNvSpPr>
            <a:spLocks noGrp="1"/>
          </p:cNvSpPr>
          <p:nvPr>
            <p:ph type="title"/>
          </p:nvPr>
        </p:nvSpPr>
        <p:spPr>
          <a:xfrm>
            <a:off x="288620" y="212728"/>
            <a:ext cx="17637672" cy="1207055"/>
          </a:xfrm>
        </p:spPr>
        <p:txBody>
          <a:bodyPr>
            <a:normAutofit/>
          </a:bodyPr>
          <a:lstStyle/>
          <a:p>
            <a:pPr algn="ctr"/>
            <a:r>
              <a:rPr lang="en-US" sz="3400" dirty="0">
                <a:latin typeface="Poppins Light"/>
                <a:cs typeface="Poppins Light"/>
              </a:rPr>
              <a:t>Example from the Field: WHO Weekly </a:t>
            </a:r>
            <a:r>
              <a:rPr lang="en-US" sz="3400" dirty="0" err="1">
                <a:latin typeface="Poppins Light"/>
                <a:cs typeface="Poppins Light"/>
              </a:rPr>
              <a:t>Infodemic</a:t>
            </a:r>
            <a:r>
              <a:rPr lang="en-US" sz="3400" dirty="0">
                <a:latin typeface="Poppins Light"/>
                <a:cs typeface="Poppins Light"/>
              </a:rPr>
              <a:t> Management Insights Reports</a:t>
            </a:r>
            <a:endParaRPr lang="en-US"/>
          </a:p>
        </p:txBody>
      </p:sp>
      <p:sp>
        <p:nvSpPr>
          <p:cNvPr id="7" name="Rectangle 6">
            <a:extLst>
              <a:ext uri="{FF2B5EF4-FFF2-40B4-BE49-F238E27FC236}">
                <a16:creationId xmlns:a16="http://schemas.microsoft.com/office/drawing/2014/main" id="{CEDF90F2-1C36-43BC-8EED-BB0C3FC7437D}"/>
              </a:ext>
            </a:extLst>
          </p:cNvPr>
          <p:cNvSpPr/>
          <p:nvPr/>
        </p:nvSpPr>
        <p:spPr>
          <a:xfrm>
            <a:off x="145709" y="1707789"/>
            <a:ext cx="4227923" cy="834272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700"/>
          </a:p>
        </p:txBody>
      </p:sp>
      <p:sp>
        <p:nvSpPr>
          <p:cNvPr id="8" name="Rectangle 7">
            <a:extLst>
              <a:ext uri="{FF2B5EF4-FFF2-40B4-BE49-F238E27FC236}">
                <a16:creationId xmlns:a16="http://schemas.microsoft.com/office/drawing/2014/main" id="{507F9413-AFB8-43AE-87EA-CF2B393AC6EB}"/>
              </a:ext>
            </a:extLst>
          </p:cNvPr>
          <p:cNvSpPr/>
          <p:nvPr/>
        </p:nvSpPr>
        <p:spPr>
          <a:xfrm>
            <a:off x="5196121" y="1707789"/>
            <a:ext cx="4227923" cy="834272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700"/>
          </a:p>
        </p:txBody>
      </p:sp>
      <p:sp>
        <p:nvSpPr>
          <p:cNvPr id="9" name="Rectangle 8">
            <a:extLst>
              <a:ext uri="{FF2B5EF4-FFF2-40B4-BE49-F238E27FC236}">
                <a16:creationId xmlns:a16="http://schemas.microsoft.com/office/drawing/2014/main" id="{BEDD842C-F3C0-406E-A3AF-B8183C7B5462}"/>
              </a:ext>
            </a:extLst>
          </p:cNvPr>
          <p:cNvSpPr/>
          <p:nvPr/>
        </p:nvSpPr>
        <p:spPr>
          <a:xfrm>
            <a:off x="10397528" y="1707789"/>
            <a:ext cx="7491639" cy="834272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700"/>
          </a:p>
        </p:txBody>
      </p:sp>
      <p:sp>
        <p:nvSpPr>
          <p:cNvPr id="10" name="TextBox 9">
            <a:extLst>
              <a:ext uri="{FF2B5EF4-FFF2-40B4-BE49-F238E27FC236}">
                <a16:creationId xmlns:a16="http://schemas.microsoft.com/office/drawing/2014/main" id="{9AB0B15B-D380-413C-AC0F-2028BC6464F3}"/>
              </a:ext>
            </a:extLst>
          </p:cNvPr>
          <p:cNvSpPr txBox="1"/>
          <p:nvPr/>
        </p:nvSpPr>
        <p:spPr>
          <a:xfrm>
            <a:off x="145709" y="1015291"/>
            <a:ext cx="1468769" cy="646331"/>
          </a:xfrm>
          <a:prstGeom prst="rect">
            <a:avLst/>
          </a:prstGeom>
          <a:noFill/>
        </p:spPr>
        <p:txBody>
          <a:bodyPr wrap="square" rtlCol="0">
            <a:spAutoFit/>
          </a:bodyPr>
          <a:lstStyle/>
          <a:p>
            <a:r>
              <a:rPr lang="en-US" sz="3600" b="1"/>
              <a:t>Step 1</a:t>
            </a:r>
            <a:endParaRPr lang="en-CH" sz="3600" b="1"/>
          </a:p>
        </p:txBody>
      </p:sp>
      <p:sp>
        <p:nvSpPr>
          <p:cNvPr id="11" name="TextBox 10">
            <a:extLst>
              <a:ext uri="{FF2B5EF4-FFF2-40B4-BE49-F238E27FC236}">
                <a16:creationId xmlns:a16="http://schemas.microsoft.com/office/drawing/2014/main" id="{BC749CDD-E9C2-4FFF-90CA-0B30F2A8608D}"/>
              </a:ext>
            </a:extLst>
          </p:cNvPr>
          <p:cNvSpPr txBox="1"/>
          <p:nvPr/>
        </p:nvSpPr>
        <p:spPr>
          <a:xfrm>
            <a:off x="5196121" y="1015291"/>
            <a:ext cx="1468769" cy="646331"/>
          </a:xfrm>
          <a:prstGeom prst="rect">
            <a:avLst/>
          </a:prstGeom>
          <a:noFill/>
        </p:spPr>
        <p:txBody>
          <a:bodyPr wrap="square" rtlCol="0">
            <a:spAutoFit/>
          </a:bodyPr>
          <a:lstStyle/>
          <a:p>
            <a:r>
              <a:rPr lang="en-US" sz="3600" b="1"/>
              <a:t>Step 2</a:t>
            </a:r>
            <a:endParaRPr lang="en-CH" sz="3600" b="1"/>
          </a:p>
        </p:txBody>
      </p:sp>
      <p:sp>
        <p:nvSpPr>
          <p:cNvPr id="12" name="TextBox 11">
            <a:extLst>
              <a:ext uri="{FF2B5EF4-FFF2-40B4-BE49-F238E27FC236}">
                <a16:creationId xmlns:a16="http://schemas.microsoft.com/office/drawing/2014/main" id="{0CC8A402-1E43-4316-A483-8C37B31320A0}"/>
              </a:ext>
            </a:extLst>
          </p:cNvPr>
          <p:cNvSpPr txBox="1"/>
          <p:nvPr/>
        </p:nvSpPr>
        <p:spPr>
          <a:xfrm>
            <a:off x="10869107" y="1015289"/>
            <a:ext cx="1468769" cy="646331"/>
          </a:xfrm>
          <a:prstGeom prst="rect">
            <a:avLst/>
          </a:prstGeom>
          <a:noFill/>
        </p:spPr>
        <p:txBody>
          <a:bodyPr wrap="square" rtlCol="0">
            <a:spAutoFit/>
          </a:bodyPr>
          <a:lstStyle/>
          <a:p>
            <a:r>
              <a:rPr lang="en-US" sz="3600" b="1"/>
              <a:t>Step 3</a:t>
            </a:r>
            <a:endParaRPr lang="en-CH" sz="3600" b="1"/>
          </a:p>
        </p:txBody>
      </p:sp>
      <p:sp>
        <p:nvSpPr>
          <p:cNvPr id="13" name="Isosceles Triangle 12">
            <a:extLst>
              <a:ext uri="{FF2B5EF4-FFF2-40B4-BE49-F238E27FC236}">
                <a16:creationId xmlns:a16="http://schemas.microsoft.com/office/drawing/2014/main" id="{ECA6DBC5-D386-4C1C-A58A-FB3CD47B9402}"/>
              </a:ext>
            </a:extLst>
          </p:cNvPr>
          <p:cNvSpPr/>
          <p:nvPr/>
        </p:nvSpPr>
        <p:spPr>
          <a:xfrm rot="5400000">
            <a:off x="3540632" y="5667047"/>
            <a:ext cx="2516958" cy="69249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700"/>
          </a:p>
        </p:txBody>
      </p:sp>
      <p:sp>
        <p:nvSpPr>
          <p:cNvPr id="14" name="Isosceles Triangle 13">
            <a:extLst>
              <a:ext uri="{FF2B5EF4-FFF2-40B4-BE49-F238E27FC236}">
                <a16:creationId xmlns:a16="http://schemas.microsoft.com/office/drawing/2014/main" id="{700556A9-AA96-40E5-AE06-16179695741C}"/>
              </a:ext>
            </a:extLst>
          </p:cNvPr>
          <p:cNvSpPr/>
          <p:nvPr/>
        </p:nvSpPr>
        <p:spPr>
          <a:xfrm rot="5400000">
            <a:off x="8619134" y="5532902"/>
            <a:ext cx="2516958" cy="69249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2700"/>
          </a:p>
        </p:txBody>
      </p:sp>
      <p:sp>
        <p:nvSpPr>
          <p:cNvPr id="15" name="TextBox 14">
            <a:extLst>
              <a:ext uri="{FF2B5EF4-FFF2-40B4-BE49-F238E27FC236}">
                <a16:creationId xmlns:a16="http://schemas.microsoft.com/office/drawing/2014/main" id="{9F18CC9E-B6CF-41F9-A019-F7881208FAA0}"/>
              </a:ext>
            </a:extLst>
          </p:cNvPr>
          <p:cNvSpPr txBox="1"/>
          <p:nvPr/>
        </p:nvSpPr>
        <p:spPr>
          <a:xfrm>
            <a:off x="171965" y="1707786"/>
            <a:ext cx="4117016" cy="1938992"/>
          </a:xfrm>
          <a:prstGeom prst="rect">
            <a:avLst/>
          </a:prstGeom>
          <a:noFill/>
        </p:spPr>
        <p:txBody>
          <a:bodyPr wrap="square" rtlCol="0">
            <a:spAutoFit/>
          </a:bodyPr>
          <a:lstStyle/>
          <a:p>
            <a:r>
              <a:rPr lang="en-US" sz="2400" u="sng"/>
              <a:t>Input:</a:t>
            </a:r>
          </a:p>
          <a:p>
            <a:r>
              <a:rPr lang="en-US" sz="2400"/>
              <a:t>Weekly, a sample of 20 million content items about COVID-19 from open online sources in 14 languages</a:t>
            </a:r>
            <a:endParaRPr lang="en-CH" sz="2400"/>
          </a:p>
        </p:txBody>
      </p:sp>
      <p:sp>
        <p:nvSpPr>
          <p:cNvPr id="16" name="TextBox 15">
            <a:extLst>
              <a:ext uri="{FF2B5EF4-FFF2-40B4-BE49-F238E27FC236}">
                <a16:creationId xmlns:a16="http://schemas.microsoft.com/office/drawing/2014/main" id="{4351C38B-0A88-4232-BC81-EB04AD4B94A8}"/>
              </a:ext>
            </a:extLst>
          </p:cNvPr>
          <p:cNvSpPr txBox="1"/>
          <p:nvPr/>
        </p:nvSpPr>
        <p:spPr>
          <a:xfrm>
            <a:off x="171965" y="4013800"/>
            <a:ext cx="4117016" cy="3046988"/>
          </a:xfrm>
          <a:prstGeom prst="rect">
            <a:avLst/>
          </a:prstGeom>
          <a:noFill/>
        </p:spPr>
        <p:txBody>
          <a:bodyPr wrap="square" rtlCol="0">
            <a:spAutoFit/>
          </a:bodyPr>
          <a:lstStyle/>
          <a:p>
            <a:r>
              <a:rPr lang="en-US" sz="2400" u="sng"/>
              <a:t>Analysis:</a:t>
            </a:r>
          </a:p>
          <a:p>
            <a:r>
              <a:rPr lang="en-US" sz="2400"/>
              <a:t>Identification, aggregation and categorization of narratives, questions and sentiment into 35 categories of narratives as per public health COVID-19 conversation taxonomy using NLP and AI.</a:t>
            </a:r>
            <a:endParaRPr lang="en-CH" sz="2400"/>
          </a:p>
        </p:txBody>
      </p:sp>
      <p:sp>
        <p:nvSpPr>
          <p:cNvPr id="17" name="TextBox 16">
            <a:extLst>
              <a:ext uri="{FF2B5EF4-FFF2-40B4-BE49-F238E27FC236}">
                <a16:creationId xmlns:a16="http://schemas.microsoft.com/office/drawing/2014/main" id="{E0EEAE60-520B-4955-8C64-4E5055AF4D4B}"/>
              </a:ext>
            </a:extLst>
          </p:cNvPr>
          <p:cNvSpPr txBox="1"/>
          <p:nvPr/>
        </p:nvSpPr>
        <p:spPr>
          <a:xfrm>
            <a:off x="201161" y="7973910"/>
            <a:ext cx="4117016" cy="1200329"/>
          </a:xfrm>
          <a:prstGeom prst="rect">
            <a:avLst/>
          </a:prstGeom>
          <a:noFill/>
        </p:spPr>
        <p:txBody>
          <a:bodyPr wrap="square" rtlCol="0">
            <a:spAutoFit/>
          </a:bodyPr>
          <a:lstStyle/>
          <a:p>
            <a:r>
              <a:rPr lang="en-US" sz="2400" u="sng"/>
              <a:t>Output:</a:t>
            </a:r>
          </a:p>
          <a:p>
            <a:r>
              <a:rPr lang="en-US" sz="2400"/>
              <a:t>Classified dataset, presented in Tableau dashboard</a:t>
            </a:r>
            <a:endParaRPr lang="en-CH" sz="2400"/>
          </a:p>
        </p:txBody>
      </p:sp>
      <p:sp>
        <p:nvSpPr>
          <p:cNvPr id="18" name="TextBox 17">
            <a:extLst>
              <a:ext uri="{FF2B5EF4-FFF2-40B4-BE49-F238E27FC236}">
                <a16:creationId xmlns:a16="http://schemas.microsoft.com/office/drawing/2014/main" id="{91CF0982-2933-437D-B9EC-4107F86EBB60}"/>
              </a:ext>
            </a:extLst>
          </p:cNvPr>
          <p:cNvSpPr txBox="1"/>
          <p:nvPr/>
        </p:nvSpPr>
        <p:spPr>
          <a:xfrm>
            <a:off x="5262464" y="1707786"/>
            <a:ext cx="4117016" cy="1569660"/>
          </a:xfrm>
          <a:prstGeom prst="rect">
            <a:avLst/>
          </a:prstGeom>
          <a:noFill/>
        </p:spPr>
        <p:txBody>
          <a:bodyPr wrap="square" rtlCol="0">
            <a:spAutoFit/>
          </a:bodyPr>
          <a:lstStyle/>
          <a:p>
            <a:r>
              <a:rPr lang="en-US" sz="2400" u="sng"/>
              <a:t>Input:</a:t>
            </a:r>
          </a:p>
          <a:p>
            <a:r>
              <a:rPr lang="en-US" sz="2400"/>
              <a:t>Dataset classified into 35 categories of COVID-19 conversations</a:t>
            </a:r>
            <a:endParaRPr lang="en-CH" sz="2400"/>
          </a:p>
        </p:txBody>
      </p:sp>
      <p:sp>
        <p:nvSpPr>
          <p:cNvPr id="19" name="TextBox 18">
            <a:extLst>
              <a:ext uri="{FF2B5EF4-FFF2-40B4-BE49-F238E27FC236}">
                <a16:creationId xmlns:a16="http://schemas.microsoft.com/office/drawing/2014/main" id="{B809D57E-71F0-4998-BF23-58FE92137C15}"/>
              </a:ext>
            </a:extLst>
          </p:cNvPr>
          <p:cNvSpPr txBox="1"/>
          <p:nvPr/>
        </p:nvSpPr>
        <p:spPr>
          <a:xfrm>
            <a:off x="5284745" y="4013800"/>
            <a:ext cx="4117016" cy="3416320"/>
          </a:xfrm>
          <a:prstGeom prst="rect">
            <a:avLst/>
          </a:prstGeom>
          <a:noFill/>
        </p:spPr>
        <p:txBody>
          <a:bodyPr wrap="square" rtlCol="0">
            <a:spAutoFit/>
          </a:bodyPr>
          <a:lstStyle/>
          <a:p>
            <a:r>
              <a:rPr lang="en-US" sz="2400" u="sng"/>
              <a:t>Analysis:</a:t>
            </a:r>
          </a:p>
          <a:p>
            <a:r>
              <a:rPr lang="en-US" sz="2400"/>
              <a:t>Qualitative analysis by human analysts of week-on-week comparisons and changes in narrative categories and sentiment. Identification of information voids by velocity, confusion, questions, and emergence of misinformation.</a:t>
            </a:r>
            <a:endParaRPr lang="en-CH" sz="2400"/>
          </a:p>
        </p:txBody>
      </p:sp>
      <p:sp>
        <p:nvSpPr>
          <p:cNvPr id="20" name="TextBox 19">
            <a:extLst>
              <a:ext uri="{FF2B5EF4-FFF2-40B4-BE49-F238E27FC236}">
                <a16:creationId xmlns:a16="http://schemas.microsoft.com/office/drawing/2014/main" id="{1A17B9C2-814B-42D2-AD2F-EBE04928BB4C}"/>
              </a:ext>
            </a:extLst>
          </p:cNvPr>
          <p:cNvSpPr txBox="1"/>
          <p:nvPr/>
        </p:nvSpPr>
        <p:spPr>
          <a:xfrm>
            <a:off x="5284745" y="7973910"/>
            <a:ext cx="4117016" cy="1938992"/>
          </a:xfrm>
          <a:prstGeom prst="rect">
            <a:avLst/>
          </a:prstGeom>
          <a:noFill/>
        </p:spPr>
        <p:txBody>
          <a:bodyPr wrap="square" rtlCol="0">
            <a:spAutoFit/>
          </a:bodyPr>
          <a:lstStyle/>
          <a:p>
            <a:r>
              <a:rPr lang="en-US" sz="2400" u="sng"/>
              <a:t>Output:</a:t>
            </a:r>
          </a:p>
          <a:p>
            <a:r>
              <a:rPr lang="en-US" sz="2400"/>
              <a:t>Weekly 50-page infodemic intelligence report and executive summary text message.</a:t>
            </a:r>
            <a:endParaRPr lang="en-CH" sz="2400"/>
          </a:p>
        </p:txBody>
      </p:sp>
      <p:sp>
        <p:nvSpPr>
          <p:cNvPr id="21" name="TextBox 20">
            <a:extLst>
              <a:ext uri="{FF2B5EF4-FFF2-40B4-BE49-F238E27FC236}">
                <a16:creationId xmlns:a16="http://schemas.microsoft.com/office/drawing/2014/main" id="{DA8E6BEF-2CBB-43C5-ADE5-5C875102C80C}"/>
              </a:ext>
            </a:extLst>
          </p:cNvPr>
          <p:cNvSpPr txBox="1"/>
          <p:nvPr/>
        </p:nvSpPr>
        <p:spPr>
          <a:xfrm>
            <a:off x="10535054" y="1708115"/>
            <a:ext cx="7237379" cy="1200329"/>
          </a:xfrm>
          <a:prstGeom prst="rect">
            <a:avLst/>
          </a:prstGeom>
          <a:noFill/>
        </p:spPr>
        <p:txBody>
          <a:bodyPr wrap="square" rtlCol="0">
            <a:spAutoFit/>
          </a:bodyPr>
          <a:lstStyle/>
          <a:p>
            <a:r>
              <a:rPr lang="en-US" sz="2400" u="sng"/>
              <a:t>Input:</a:t>
            </a:r>
          </a:p>
          <a:p>
            <a:r>
              <a:rPr lang="en-US" sz="2400"/>
              <a:t>Infodemic intelligence, search patterns, epidemiological and behavioral data, offline data sources</a:t>
            </a:r>
            <a:endParaRPr lang="en-CH" sz="2400"/>
          </a:p>
        </p:txBody>
      </p:sp>
      <p:sp>
        <p:nvSpPr>
          <p:cNvPr id="22" name="TextBox 21">
            <a:extLst>
              <a:ext uri="{FF2B5EF4-FFF2-40B4-BE49-F238E27FC236}">
                <a16:creationId xmlns:a16="http://schemas.microsoft.com/office/drawing/2014/main" id="{F5169109-035E-4F2D-B4B7-788039003B25}"/>
              </a:ext>
            </a:extLst>
          </p:cNvPr>
          <p:cNvSpPr txBox="1"/>
          <p:nvPr/>
        </p:nvSpPr>
        <p:spPr>
          <a:xfrm>
            <a:off x="10535056" y="3031294"/>
            <a:ext cx="7354112" cy="3046988"/>
          </a:xfrm>
          <a:prstGeom prst="rect">
            <a:avLst/>
          </a:prstGeom>
          <a:noFill/>
        </p:spPr>
        <p:txBody>
          <a:bodyPr wrap="square" rtlCol="0">
            <a:spAutoFit/>
          </a:bodyPr>
          <a:lstStyle/>
          <a:p>
            <a:r>
              <a:rPr lang="en-US" sz="2400" u="sng"/>
              <a:t>Analysis:</a:t>
            </a:r>
          </a:p>
          <a:p>
            <a:pPr marL="514350" indent="-514350">
              <a:buFont typeface="+mj-lt"/>
              <a:buAutoNum type="arabicPeriod"/>
            </a:pPr>
            <a:r>
              <a:rPr lang="en-US" sz="2400"/>
              <a:t>Integrated analysis of intelligence from included data sources through theme identification in narratives and issues, to develop insights.</a:t>
            </a:r>
          </a:p>
          <a:p>
            <a:pPr marL="514350" indent="-514350">
              <a:buFont typeface="+mj-lt"/>
              <a:buAutoNum type="arabicPeriod"/>
            </a:pPr>
            <a:r>
              <a:rPr lang="en-US" sz="2400"/>
              <a:t>Expert judgement applying scalar values to each insight/each thematic narrative based on threat matrix. Identify three priority narratives and derive recommendations for them.</a:t>
            </a:r>
            <a:endParaRPr lang="en-CH" sz="2400"/>
          </a:p>
        </p:txBody>
      </p:sp>
      <p:graphicFrame>
        <p:nvGraphicFramePr>
          <p:cNvPr id="23" name="Table 11">
            <a:extLst>
              <a:ext uri="{FF2B5EF4-FFF2-40B4-BE49-F238E27FC236}">
                <a16:creationId xmlns:a16="http://schemas.microsoft.com/office/drawing/2014/main" id="{07286F4B-355A-4CF7-9B8A-4FD0679816BC}"/>
              </a:ext>
            </a:extLst>
          </p:cNvPr>
          <p:cNvGraphicFramePr>
            <a:graphicFrameLocks noGrp="1"/>
          </p:cNvGraphicFramePr>
          <p:nvPr/>
        </p:nvGraphicFramePr>
        <p:xfrm>
          <a:off x="12738369" y="6345177"/>
          <a:ext cx="4931924" cy="2286000"/>
        </p:xfrm>
        <a:graphic>
          <a:graphicData uri="http://schemas.openxmlformats.org/drawingml/2006/table">
            <a:tbl>
              <a:tblPr firstRow="1" bandRow="1">
                <a:tableStyleId>{5C22544A-7EE6-4342-B048-85BDC9FD1C3A}</a:tableStyleId>
              </a:tblPr>
              <a:tblGrid>
                <a:gridCol w="1232981">
                  <a:extLst>
                    <a:ext uri="{9D8B030D-6E8A-4147-A177-3AD203B41FA5}">
                      <a16:colId xmlns:a16="http://schemas.microsoft.com/office/drawing/2014/main" val="1173894157"/>
                    </a:ext>
                  </a:extLst>
                </a:gridCol>
                <a:gridCol w="1232981">
                  <a:extLst>
                    <a:ext uri="{9D8B030D-6E8A-4147-A177-3AD203B41FA5}">
                      <a16:colId xmlns:a16="http://schemas.microsoft.com/office/drawing/2014/main" val="3414659029"/>
                    </a:ext>
                  </a:extLst>
                </a:gridCol>
                <a:gridCol w="1232981">
                  <a:extLst>
                    <a:ext uri="{9D8B030D-6E8A-4147-A177-3AD203B41FA5}">
                      <a16:colId xmlns:a16="http://schemas.microsoft.com/office/drawing/2014/main" val="342168826"/>
                    </a:ext>
                  </a:extLst>
                </a:gridCol>
                <a:gridCol w="1232981">
                  <a:extLst>
                    <a:ext uri="{9D8B030D-6E8A-4147-A177-3AD203B41FA5}">
                      <a16:colId xmlns:a16="http://schemas.microsoft.com/office/drawing/2014/main" val="2811241482"/>
                    </a:ext>
                  </a:extLst>
                </a:gridCol>
              </a:tblGrid>
              <a:tr h="754380">
                <a:tc>
                  <a:txBody>
                    <a:bodyPr/>
                    <a:lstStyle/>
                    <a:p>
                      <a:endParaRPr lang="en-CH" sz="4100"/>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CH" sz="4100"/>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CH" sz="4100"/>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CH" sz="4100"/>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46579882"/>
                  </a:ext>
                </a:extLst>
              </a:tr>
              <a:tr h="754380">
                <a:tc>
                  <a:txBody>
                    <a:bodyPr/>
                    <a:lstStyle/>
                    <a:p>
                      <a:endParaRPr lang="en-CH" sz="4100"/>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CH" sz="4100"/>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CH" sz="4100"/>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CH" sz="4100"/>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48266371"/>
                  </a:ext>
                </a:extLst>
              </a:tr>
              <a:tr h="754380">
                <a:tc>
                  <a:txBody>
                    <a:bodyPr/>
                    <a:lstStyle/>
                    <a:p>
                      <a:endParaRPr lang="en-CH" sz="4100"/>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CH" sz="4100"/>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CH" sz="4100"/>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CH" sz="4100"/>
                    </a:p>
                  </a:txBody>
                  <a:tcPr marL="137160" marR="137160" marT="68580" marB="685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84965766"/>
                  </a:ext>
                </a:extLst>
              </a:tr>
            </a:tbl>
          </a:graphicData>
        </a:graphic>
      </p:graphicFrame>
      <p:sp>
        <p:nvSpPr>
          <p:cNvPr id="24" name="TextBox 23">
            <a:extLst>
              <a:ext uri="{FF2B5EF4-FFF2-40B4-BE49-F238E27FC236}">
                <a16:creationId xmlns:a16="http://schemas.microsoft.com/office/drawing/2014/main" id="{B3DD4619-8B37-4396-AC1C-A7561D273A25}"/>
              </a:ext>
            </a:extLst>
          </p:cNvPr>
          <p:cNvSpPr txBox="1"/>
          <p:nvPr/>
        </p:nvSpPr>
        <p:spPr>
          <a:xfrm rot="16200000">
            <a:off x="9713984" y="6875246"/>
            <a:ext cx="1756250" cy="507831"/>
          </a:xfrm>
          <a:prstGeom prst="rect">
            <a:avLst/>
          </a:prstGeom>
          <a:noFill/>
        </p:spPr>
        <p:txBody>
          <a:bodyPr wrap="square" rtlCol="0">
            <a:spAutoFit/>
          </a:bodyPr>
          <a:lstStyle/>
          <a:p>
            <a:r>
              <a:rPr lang="en-US" sz="2700" b="1"/>
              <a:t>Narratives</a:t>
            </a:r>
            <a:endParaRPr lang="en-CH" sz="2700" b="1"/>
          </a:p>
        </p:txBody>
      </p:sp>
      <p:sp>
        <p:nvSpPr>
          <p:cNvPr id="25" name="TextBox 24">
            <a:extLst>
              <a:ext uri="{FF2B5EF4-FFF2-40B4-BE49-F238E27FC236}">
                <a16:creationId xmlns:a16="http://schemas.microsoft.com/office/drawing/2014/main" id="{3EA91CA5-3EB6-4FE0-9C78-DFE663E561B7}"/>
              </a:ext>
            </a:extLst>
          </p:cNvPr>
          <p:cNvSpPr txBox="1"/>
          <p:nvPr/>
        </p:nvSpPr>
        <p:spPr>
          <a:xfrm>
            <a:off x="11123337" y="6334911"/>
            <a:ext cx="1671708" cy="507831"/>
          </a:xfrm>
          <a:prstGeom prst="rect">
            <a:avLst/>
          </a:prstGeom>
          <a:noFill/>
        </p:spPr>
        <p:txBody>
          <a:bodyPr wrap="square" rtlCol="0">
            <a:spAutoFit/>
          </a:bodyPr>
          <a:lstStyle/>
          <a:p>
            <a:r>
              <a:rPr lang="en-US" sz="2700"/>
              <a:t>persistent</a:t>
            </a:r>
            <a:endParaRPr lang="en-CH" sz="2700"/>
          </a:p>
        </p:txBody>
      </p:sp>
      <p:sp>
        <p:nvSpPr>
          <p:cNvPr id="26" name="TextBox 25">
            <a:extLst>
              <a:ext uri="{FF2B5EF4-FFF2-40B4-BE49-F238E27FC236}">
                <a16:creationId xmlns:a16="http://schemas.microsoft.com/office/drawing/2014/main" id="{68092E7A-8914-45D7-A4D0-B36B52E3FCC6}"/>
              </a:ext>
            </a:extLst>
          </p:cNvPr>
          <p:cNvSpPr txBox="1"/>
          <p:nvPr/>
        </p:nvSpPr>
        <p:spPr>
          <a:xfrm>
            <a:off x="10804235" y="6901083"/>
            <a:ext cx="1999010" cy="507831"/>
          </a:xfrm>
          <a:prstGeom prst="rect">
            <a:avLst/>
          </a:prstGeom>
          <a:noFill/>
        </p:spPr>
        <p:txBody>
          <a:bodyPr wrap="square" rtlCol="0">
            <a:spAutoFit/>
          </a:bodyPr>
          <a:lstStyle/>
          <a:p>
            <a:r>
              <a:rPr lang="en-US" sz="2700"/>
              <a:t>re-emerging</a:t>
            </a:r>
            <a:endParaRPr lang="en-CH" sz="2700"/>
          </a:p>
        </p:txBody>
      </p:sp>
      <p:sp>
        <p:nvSpPr>
          <p:cNvPr id="27" name="TextBox 26">
            <a:extLst>
              <a:ext uri="{FF2B5EF4-FFF2-40B4-BE49-F238E27FC236}">
                <a16:creationId xmlns:a16="http://schemas.microsoft.com/office/drawing/2014/main" id="{5A17473A-D28D-4F72-B6AF-F8D79E7C0EF9}"/>
              </a:ext>
            </a:extLst>
          </p:cNvPr>
          <p:cNvSpPr txBox="1"/>
          <p:nvPr/>
        </p:nvSpPr>
        <p:spPr>
          <a:xfrm>
            <a:off x="11157000" y="7407332"/>
            <a:ext cx="1604382" cy="507831"/>
          </a:xfrm>
          <a:prstGeom prst="rect">
            <a:avLst/>
          </a:prstGeom>
          <a:noFill/>
        </p:spPr>
        <p:txBody>
          <a:bodyPr wrap="square" rtlCol="0">
            <a:spAutoFit/>
          </a:bodyPr>
          <a:lstStyle/>
          <a:p>
            <a:r>
              <a:rPr lang="en-US" sz="2700"/>
              <a:t>emerging</a:t>
            </a:r>
            <a:endParaRPr lang="en-CH" sz="2700"/>
          </a:p>
        </p:txBody>
      </p:sp>
      <p:sp>
        <p:nvSpPr>
          <p:cNvPr id="28" name="TextBox 27">
            <a:extLst>
              <a:ext uri="{FF2B5EF4-FFF2-40B4-BE49-F238E27FC236}">
                <a16:creationId xmlns:a16="http://schemas.microsoft.com/office/drawing/2014/main" id="{AC5251DA-3CA1-44A3-9CD1-6DD9E48EC29B}"/>
              </a:ext>
            </a:extLst>
          </p:cNvPr>
          <p:cNvSpPr txBox="1"/>
          <p:nvPr/>
        </p:nvSpPr>
        <p:spPr>
          <a:xfrm>
            <a:off x="12960508" y="8084697"/>
            <a:ext cx="785408" cy="507831"/>
          </a:xfrm>
          <a:prstGeom prst="rect">
            <a:avLst/>
          </a:prstGeom>
          <a:noFill/>
        </p:spPr>
        <p:txBody>
          <a:bodyPr wrap="square" rtlCol="0">
            <a:spAutoFit/>
          </a:bodyPr>
          <a:lstStyle/>
          <a:p>
            <a:r>
              <a:rPr lang="en-US" sz="2700"/>
              <a:t>low</a:t>
            </a:r>
            <a:endParaRPr lang="en-CH" sz="2700"/>
          </a:p>
        </p:txBody>
      </p:sp>
      <p:sp>
        <p:nvSpPr>
          <p:cNvPr id="29" name="TextBox 28">
            <a:extLst>
              <a:ext uri="{FF2B5EF4-FFF2-40B4-BE49-F238E27FC236}">
                <a16:creationId xmlns:a16="http://schemas.microsoft.com/office/drawing/2014/main" id="{7A95FAF5-3B5D-4B11-9C8B-5AC338B5FC1C}"/>
              </a:ext>
            </a:extLst>
          </p:cNvPr>
          <p:cNvSpPr txBox="1"/>
          <p:nvPr/>
        </p:nvSpPr>
        <p:spPr>
          <a:xfrm>
            <a:off x="13787124" y="8071485"/>
            <a:ext cx="1652760" cy="507831"/>
          </a:xfrm>
          <a:prstGeom prst="rect">
            <a:avLst/>
          </a:prstGeom>
          <a:noFill/>
        </p:spPr>
        <p:txBody>
          <a:bodyPr wrap="square" rtlCol="0">
            <a:spAutoFit/>
          </a:bodyPr>
          <a:lstStyle/>
          <a:p>
            <a:r>
              <a:rPr lang="en-US" sz="2700"/>
              <a:t>moderate</a:t>
            </a:r>
            <a:endParaRPr lang="en-CH" sz="2700"/>
          </a:p>
        </p:txBody>
      </p:sp>
      <p:sp>
        <p:nvSpPr>
          <p:cNvPr id="30" name="TextBox 29">
            <a:extLst>
              <a:ext uri="{FF2B5EF4-FFF2-40B4-BE49-F238E27FC236}">
                <a16:creationId xmlns:a16="http://schemas.microsoft.com/office/drawing/2014/main" id="{52F4790B-6856-4F25-B100-66E05FDD4F6C}"/>
              </a:ext>
            </a:extLst>
          </p:cNvPr>
          <p:cNvSpPr txBox="1"/>
          <p:nvPr/>
        </p:nvSpPr>
        <p:spPr>
          <a:xfrm>
            <a:off x="15420438" y="8102954"/>
            <a:ext cx="885339" cy="507831"/>
          </a:xfrm>
          <a:prstGeom prst="rect">
            <a:avLst/>
          </a:prstGeom>
          <a:noFill/>
        </p:spPr>
        <p:txBody>
          <a:bodyPr wrap="square" rtlCol="0">
            <a:spAutoFit/>
          </a:bodyPr>
          <a:lstStyle/>
          <a:p>
            <a:r>
              <a:rPr lang="en-US" sz="2700"/>
              <a:t>high</a:t>
            </a:r>
            <a:endParaRPr lang="en-CH" sz="2700"/>
          </a:p>
        </p:txBody>
      </p:sp>
      <p:sp>
        <p:nvSpPr>
          <p:cNvPr id="31" name="TextBox 30">
            <a:extLst>
              <a:ext uri="{FF2B5EF4-FFF2-40B4-BE49-F238E27FC236}">
                <a16:creationId xmlns:a16="http://schemas.microsoft.com/office/drawing/2014/main" id="{8D9D8D25-C302-489D-8E04-BEF2C86DFB5B}"/>
              </a:ext>
            </a:extLst>
          </p:cNvPr>
          <p:cNvSpPr txBox="1"/>
          <p:nvPr/>
        </p:nvSpPr>
        <p:spPr>
          <a:xfrm>
            <a:off x="16226640" y="8084697"/>
            <a:ext cx="1703736" cy="923330"/>
          </a:xfrm>
          <a:prstGeom prst="rect">
            <a:avLst/>
          </a:prstGeom>
          <a:noFill/>
        </p:spPr>
        <p:txBody>
          <a:bodyPr wrap="square" rtlCol="0">
            <a:spAutoFit/>
          </a:bodyPr>
          <a:lstStyle/>
          <a:p>
            <a:pPr algn="ctr"/>
            <a:r>
              <a:rPr lang="en-US" sz="2700"/>
              <a:t>positive</a:t>
            </a:r>
          </a:p>
          <a:p>
            <a:pPr algn="ctr"/>
            <a:r>
              <a:rPr lang="en-US" sz="2700"/>
              <a:t>sentiment</a:t>
            </a:r>
            <a:endParaRPr lang="en-CH" sz="2700"/>
          </a:p>
        </p:txBody>
      </p:sp>
      <p:sp>
        <p:nvSpPr>
          <p:cNvPr id="32" name="TextBox 31">
            <a:extLst>
              <a:ext uri="{FF2B5EF4-FFF2-40B4-BE49-F238E27FC236}">
                <a16:creationId xmlns:a16="http://schemas.microsoft.com/office/drawing/2014/main" id="{65A02522-2AC4-4A3F-8028-B25CBABC09A5}"/>
              </a:ext>
            </a:extLst>
          </p:cNvPr>
          <p:cNvSpPr txBox="1"/>
          <p:nvPr/>
        </p:nvSpPr>
        <p:spPr>
          <a:xfrm>
            <a:off x="13887156" y="8958192"/>
            <a:ext cx="2731998" cy="507831"/>
          </a:xfrm>
          <a:prstGeom prst="rect">
            <a:avLst/>
          </a:prstGeom>
          <a:noFill/>
        </p:spPr>
        <p:txBody>
          <a:bodyPr wrap="square" rtlCol="0">
            <a:spAutoFit/>
          </a:bodyPr>
          <a:lstStyle/>
          <a:p>
            <a:r>
              <a:rPr lang="en-US" sz="2700" b="1"/>
              <a:t>Public health risk</a:t>
            </a:r>
            <a:endParaRPr lang="en-CH" sz="2700" b="1"/>
          </a:p>
        </p:txBody>
      </p:sp>
      <p:sp>
        <p:nvSpPr>
          <p:cNvPr id="33" name="TextBox 32">
            <a:extLst>
              <a:ext uri="{FF2B5EF4-FFF2-40B4-BE49-F238E27FC236}">
                <a16:creationId xmlns:a16="http://schemas.microsoft.com/office/drawing/2014/main" id="{22F1992E-0989-41CC-9671-897310484FB6}"/>
              </a:ext>
            </a:extLst>
          </p:cNvPr>
          <p:cNvSpPr txBox="1"/>
          <p:nvPr/>
        </p:nvSpPr>
        <p:spPr>
          <a:xfrm>
            <a:off x="10592108" y="9092225"/>
            <a:ext cx="7297059" cy="830997"/>
          </a:xfrm>
          <a:prstGeom prst="rect">
            <a:avLst/>
          </a:prstGeom>
          <a:noFill/>
        </p:spPr>
        <p:txBody>
          <a:bodyPr wrap="square" rtlCol="0">
            <a:spAutoFit/>
          </a:bodyPr>
          <a:lstStyle/>
          <a:p>
            <a:r>
              <a:rPr lang="en-US" sz="2400" u="sng"/>
              <a:t>Output:</a:t>
            </a:r>
          </a:p>
          <a:p>
            <a:r>
              <a:rPr lang="en-US" sz="2400"/>
              <a:t>One page action memo.</a:t>
            </a:r>
            <a:endParaRPr lang="en-CH" sz="2400"/>
          </a:p>
        </p:txBody>
      </p:sp>
      <p:sp>
        <p:nvSpPr>
          <p:cNvPr id="34" name="Oval 33">
            <a:extLst>
              <a:ext uri="{FF2B5EF4-FFF2-40B4-BE49-F238E27FC236}">
                <a16:creationId xmlns:a16="http://schemas.microsoft.com/office/drawing/2014/main" id="{63E0537D-C57F-4093-A723-DA4905A33943}"/>
              </a:ext>
            </a:extLst>
          </p:cNvPr>
          <p:cNvSpPr/>
          <p:nvPr/>
        </p:nvSpPr>
        <p:spPr>
          <a:xfrm>
            <a:off x="14590547" y="7649563"/>
            <a:ext cx="204281" cy="224057"/>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H" sz="2700"/>
          </a:p>
        </p:txBody>
      </p:sp>
      <p:sp>
        <p:nvSpPr>
          <p:cNvPr id="35" name="Oval 34">
            <a:extLst>
              <a:ext uri="{FF2B5EF4-FFF2-40B4-BE49-F238E27FC236}">
                <a16:creationId xmlns:a16="http://schemas.microsoft.com/office/drawing/2014/main" id="{18C9DBA1-451E-4889-A342-D967381EB478}"/>
              </a:ext>
            </a:extLst>
          </p:cNvPr>
          <p:cNvSpPr/>
          <p:nvPr/>
        </p:nvSpPr>
        <p:spPr>
          <a:xfrm>
            <a:off x="13102450" y="6574957"/>
            <a:ext cx="204281" cy="224057"/>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H" sz="2700"/>
          </a:p>
        </p:txBody>
      </p:sp>
      <p:sp>
        <p:nvSpPr>
          <p:cNvPr id="36" name="Oval 35">
            <a:extLst>
              <a:ext uri="{FF2B5EF4-FFF2-40B4-BE49-F238E27FC236}">
                <a16:creationId xmlns:a16="http://schemas.microsoft.com/office/drawing/2014/main" id="{BAA5EDC1-930C-405C-A9B9-702B32BC71AE}"/>
              </a:ext>
            </a:extLst>
          </p:cNvPr>
          <p:cNvSpPr/>
          <p:nvPr/>
        </p:nvSpPr>
        <p:spPr>
          <a:xfrm>
            <a:off x="14204744" y="7016732"/>
            <a:ext cx="204281" cy="224057"/>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H" sz="2700"/>
          </a:p>
        </p:txBody>
      </p:sp>
      <p:sp>
        <p:nvSpPr>
          <p:cNvPr id="37" name="Oval 36">
            <a:extLst>
              <a:ext uri="{FF2B5EF4-FFF2-40B4-BE49-F238E27FC236}">
                <a16:creationId xmlns:a16="http://schemas.microsoft.com/office/drawing/2014/main" id="{E36348B6-415A-4B88-ADA1-B141CE712AA0}"/>
              </a:ext>
            </a:extLst>
          </p:cNvPr>
          <p:cNvSpPr/>
          <p:nvPr/>
        </p:nvSpPr>
        <p:spPr>
          <a:xfrm>
            <a:off x="15478888" y="7128760"/>
            <a:ext cx="204281" cy="224057"/>
          </a:xfrm>
          <a:prstGeom prst="ellipse">
            <a:avLst/>
          </a:prstGeom>
          <a:solidFill>
            <a:srgbClr val="C00000"/>
          </a:solidFill>
          <a:ln>
            <a:solidFill>
              <a:srgbClr val="C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H" sz="2700"/>
          </a:p>
        </p:txBody>
      </p:sp>
      <p:sp>
        <p:nvSpPr>
          <p:cNvPr id="38" name="Oval 37">
            <a:extLst>
              <a:ext uri="{FF2B5EF4-FFF2-40B4-BE49-F238E27FC236}">
                <a16:creationId xmlns:a16="http://schemas.microsoft.com/office/drawing/2014/main" id="{30B416BD-C6C5-4FB6-82E7-6DDB3D0884AC}"/>
              </a:ext>
            </a:extLst>
          </p:cNvPr>
          <p:cNvSpPr/>
          <p:nvPr/>
        </p:nvSpPr>
        <p:spPr>
          <a:xfrm>
            <a:off x="15863108" y="7684331"/>
            <a:ext cx="204281" cy="224057"/>
          </a:xfrm>
          <a:prstGeom prst="ellipse">
            <a:avLst/>
          </a:prstGeom>
          <a:solidFill>
            <a:srgbClr val="C00000"/>
          </a:solidFill>
          <a:ln>
            <a:solidFill>
              <a:srgbClr val="C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H" sz="2700"/>
          </a:p>
        </p:txBody>
      </p:sp>
      <p:sp>
        <p:nvSpPr>
          <p:cNvPr id="39" name="Oval 38">
            <a:extLst>
              <a:ext uri="{FF2B5EF4-FFF2-40B4-BE49-F238E27FC236}">
                <a16:creationId xmlns:a16="http://schemas.microsoft.com/office/drawing/2014/main" id="{D067E7B6-AA43-4954-8031-3AFE983993CA}"/>
              </a:ext>
            </a:extLst>
          </p:cNvPr>
          <p:cNvSpPr/>
          <p:nvPr/>
        </p:nvSpPr>
        <p:spPr>
          <a:xfrm>
            <a:off x="15707579" y="6494035"/>
            <a:ext cx="204281" cy="224057"/>
          </a:xfrm>
          <a:prstGeom prst="ellipse">
            <a:avLst/>
          </a:prstGeom>
          <a:solidFill>
            <a:srgbClr val="C00000"/>
          </a:solidFill>
          <a:ln>
            <a:solidFill>
              <a:srgbClr val="C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H" sz="2700"/>
          </a:p>
        </p:txBody>
      </p:sp>
    </p:spTree>
    <p:extLst>
      <p:ext uri="{BB962C8B-B14F-4D97-AF65-F5344CB8AC3E}">
        <p14:creationId xmlns:p14="http://schemas.microsoft.com/office/powerpoint/2010/main" val="12276797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E402E-563C-477F-8C44-BC8563F4CF9A}"/>
              </a:ext>
            </a:extLst>
          </p:cNvPr>
          <p:cNvSpPr>
            <a:spLocks noGrp="1"/>
          </p:cNvSpPr>
          <p:nvPr>
            <p:ph type="title"/>
          </p:nvPr>
        </p:nvSpPr>
        <p:spPr/>
        <p:txBody>
          <a:bodyPr>
            <a:normAutofit fontScale="90000"/>
          </a:bodyPr>
          <a:lstStyle/>
          <a:p>
            <a:r>
              <a:rPr lang="en-US" sz="4200"/>
              <a:t>Example from the Field: WHO Weekly </a:t>
            </a:r>
            <a:r>
              <a:rPr lang="en-US" sz="4200" err="1"/>
              <a:t>Infodemic</a:t>
            </a:r>
            <a:r>
              <a:rPr lang="en-US" sz="4200"/>
              <a:t> Management Insights Reports</a:t>
            </a:r>
          </a:p>
        </p:txBody>
      </p:sp>
      <p:sp>
        <p:nvSpPr>
          <p:cNvPr id="40" name="Rectangle: Rounded Corners 39">
            <a:extLst>
              <a:ext uri="{FF2B5EF4-FFF2-40B4-BE49-F238E27FC236}">
                <a16:creationId xmlns:a16="http://schemas.microsoft.com/office/drawing/2014/main" id="{EFD7FF79-2324-4EA9-A0A3-45461D975A13}"/>
              </a:ext>
            </a:extLst>
          </p:cNvPr>
          <p:cNvSpPr/>
          <p:nvPr/>
        </p:nvSpPr>
        <p:spPr>
          <a:xfrm>
            <a:off x="7368668" y="2400300"/>
            <a:ext cx="3399182" cy="1689651"/>
          </a:xfrm>
          <a:prstGeom prst="roundRect">
            <a:avLst/>
          </a:prstGeom>
          <a:solidFill>
            <a:schemeClr val="bg2"/>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41" name="Rectangle: Rounded Corners 40">
            <a:extLst>
              <a:ext uri="{FF2B5EF4-FFF2-40B4-BE49-F238E27FC236}">
                <a16:creationId xmlns:a16="http://schemas.microsoft.com/office/drawing/2014/main" id="{08688967-5A8B-4A55-84BC-4A8CA9DEEE7E}"/>
              </a:ext>
            </a:extLst>
          </p:cNvPr>
          <p:cNvSpPr/>
          <p:nvPr/>
        </p:nvSpPr>
        <p:spPr>
          <a:xfrm>
            <a:off x="1584095" y="2393674"/>
            <a:ext cx="3399182" cy="1689651"/>
          </a:xfrm>
          <a:prstGeom prst="roundRect">
            <a:avLst/>
          </a:prstGeom>
          <a:solidFill>
            <a:schemeClr val="bg2"/>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42" name="Rectangle: Rounded Corners 41">
            <a:extLst>
              <a:ext uri="{FF2B5EF4-FFF2-40B4-BE49-F238E27FC236}">
                <a16:creationId xmlns:a16="http://schemas.microsoft.com/office/drawing/2014/main" id="{D69B5B36-5AF5-44D4-81DB-7582DEED238B}"/>
              </a:ext>
            </a:extLst>
          </p:cNvPr>
          <p:cNvSpPr/>
          <p:nvPr/>
        </p:nvSpPr>
        <p:spPr>
          <a:xfrm>
            <a:off x="13361962" y="2400300"/>
            <a:ext cx="3399182" cy="1689651"/>
          </a:xfrm>
          <a:prstGeom prst="roundRect">
            <a:avLst/>
          </a:prstGeom>
          <a:solidFill>
            <a:schemeClr val="bg2"/>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43" name="TextBox 42">
            <a:extLst>
              <a:ext uri="{FF2B5EF4-FFF2-40B4-BE49-F238E27FC236}">
                <a16:creationId xmlns:a16="http://schemas.microsoft.com/office/drawing/2014/main" id="{F578CF03-96FA-4926-8BEE-BC63DA5F1C31}"/>
              </a:ext>
            </a:extLst>
          </p:cNvPr>
          <p:cNvSpPr txBox="1"/>
          <p:nvPr/>
        </p:nvSpPr>
        <p:spPr>
          <a:xfrm>
            <a:off x="13831202" y="3303922"/>
            <a:ext cx="2452862" cy="461665"/>
          </a:xfrm>
          <a:prstGeom prst="rect">
            <a:avLst/>
          </a:prstGeom>
          <a:noFill/>
        </p:spPr>
        <p:txBody>
          <a:bodyPr wrap="square" rtlCol="0">
            <a:spAutoFit/>
          </a:bodyPr>
          <a:lstStyle/>
          <a:p>
            <a:pPr algn="ctr" defTabSz="1371600">
              <a:defRPr/>
            </a:pPr>
            <a:r>
              <a:rPr lang="en-US" sz="2400" b="1">
                <a:solidFill>
                  <a:srgbClr val="C00000"/>
                </a:solidFill>
                <a:latin typeface="Calibri" panose="020F0502020204030204"/>
                <a:cs typeface="Arial"/>
                <a:sym typeface="Arial"/>
              </a:rPr>
              <a:t>Re-emerging</a:t>
            </a:r>
            <a:endParaRPr lang="en-US" sz="2700" b="1">
              <a:solidFill>
                <a:srgbClr val="C00000"/>
              </a:solidFill>
              <a:latin typeface="Calibri" panose="020F0502020204030204"/>
              <a:cs typeface="Arial"/>
              <a:sym typeface="Arial"/>
            </a:endParaRPr>
          </a:p>
        </p:txBody>
      </p:sp>
      <p:pic>
        <p:nvPicPr>
          <p:cNvPr id="44" name="Picture 6" descr="A picture containing text, silhouette&#10;&#10;Description automatically generated">
            <a:extLst>
              <a:ext uri="{FF2B5EF4-FFF2-40B4-BE49-F238E27FC236}">
                <a16:creationId xmlns:a16="http://schemas.microsoft.com/office/drawing/2014/main" id="{5CBA4524-F891-4FD8-BC47-FA47A3AA148B}"/>
              </a:ext>
            </a:extLst>
          </p:cNvPr>
          <p:cNvPicPr>
            <a:picLocks noChangeAspect="1"/>
          </p:cNvPicPr>
          <p:nvPr/>
        </p:nvPicPr>
        <p:blipFill rotWithShape="1">
          <a:blip r:embed="rId3"/>
          <a:srcRect t="32194" b="32210"/>
          <a:stretch/>
        </p:blipFill>
        <p:spPr>
          <a:xfrm>
            <a:off x="14142233" y="2638838"/>
            <a:ext cx="1914006" cy="704052"/>
          </a:xfrm>
          <a:prstGeom prst="rect">
            <a:avLst/>
          </a:prstGeom>
        </p:spPr>
      </p:pic>
      <p:pic>
        <p:nvPicPr>
          <p:cNvPr id="45" name="Picture 8" descr="Icon&#10;&#10;Description automatically generated">
            <a:extLst>
              <a:ext uri="{FF2B5EF4-FFF2-40B4-BE49-F238E27FC236}">
                <a16:creationId xmlns:a16="http://schemas.microsoft.com/office/drawing/2014/main" id="{3A5E4805-A4AC-4E12-A54D-489337599904}"/>
              </a:ext>
            </a:extLst>
          </p:cNvPr>
          <p:cNvPicPr>
            <a:picLocks noChangeAspect="1"/>
          </p:cNvPicPr>
          <p:nvPr/>
        </p:nvPicPr>
        <p:blipFill>
          <a:blip r:embed="rId4"/>
          <a:stretch>
            <a:fillRect/>
          </a:stretch>
        </p:blipFill>
        <p:spPr>
          <a:xfrm flipH="1">
            <a:off x="8323914" y="2668253"/>
            <a:ext cx="1380450" cy="785654"/>
          </a:xfrm>
          <a:prstGeom prst="rect">
            <a:avLst/>
          </a:prstGeom>
        </p:spPr>
      </p:pic>
      <p:sp>
        <p:nvSpPr>
          <p:cNvPr id="46" name="TextBox 45">
            <a:extLst>
              <a:ext uri="{FF2B5EF4-FFF2-40B4-BE49-F238E27FC236}">
                <a16:creationId xmlns:a16="http://schemas.microsoft.com/office/drawing/2014/main" id="{1CFFDEC9-233C-401A-A88A-9F0C8CC76D40}"/>
              </a:ext>
            </a:extLst>
          </p:cNvPr>
          <p:cNvSpPr txBox="1"/>
          <p:nvPr/>
        </p:nvSpPr>
        <p:spPr>
          <a:xfrm>
            <a:off x="7912399" y="3338452"/>
            <a:ext cx="2229287" cy="461665"/>
          </a:xfrm>
          <a:prstGeom prst="rect">
            <a:avLst/>
          </a:prstGeom>
          <a:noFill/>
        </p:spPr>
        <p:txBody>
          <a:bodyPr wrap="square" rtlCol="0">
            <a:spAutoFit/>
          </a:bodyPr>
          <a:lstStyle/>
          <a:p>
            <a:pPr algn="ctr" defTabSz="1371600">
              <a:defRPr/>
            </a:pPr>
            <a:r>
              <a:rPr lang="en-US" sz="2400" b="1">
                <a:solidFill>
                  <a:srgbClr val="C00000"/>
                </a:solidFill>
                <a:latin typeface="Calibri" panose="020F0502020204030204"/>
                <a:cs typeface="Arial"/>
                <a:sym typeface="Arial"/>
              </a:rPr>
              <a:t>Persistent</a:t>
            </a:r>
            <a:endParaRPr lang="en-US" sz="2700" b="1">
              <a:solidFill>
                <a:srgbClr val="C00000"/>
              </a:solidFill>
              <a:latin typeface="Calibri" panose="020F0502020204030204"/>
              <a:cs typeface="Arial"/>
              <a:sym typeface="Arial"/>
            </a:endParaRPr>
          </a:p>
        </p:txBody>
      </p:sp>
      <p:pic>
        <p:nvPicPr>
          <p:cNvPr id="47" name="Picture 10" descr="A picture containing text, sign&#10;&#10;Description automatically generated">
            <a:extLst>
              <a:ext uri="{FF2B5EF4-FFF2-40B4-BE49-F238E27FC236}">
                <a16:creationId xmlns:a16="http://schemas.microsoft.com/office/drawing/2014/main" id="{70845E4E-63C3-4E6F-A6AA-6A807908B7AD}"/>
              </a:ext>
            </a:extLst>
          </p:cNvPr>
          <p:cNvPicPr>
            <a:picLocks noChangeAspect="1"/>
          </p:cNvPicPr>
          <p:nvPr/>
        </p:nvPicPr>
        <p:blipFill>
          <a:blip r:embed="rId5"/>
          <a:stretch>
            <a:fillRect/>
          </a:stretch>
        </p:blipFill>
        <p:spPr>
          <a:xfrm>
            <a:off x="2796242" y="2324100"/>
            <a:ext cx="1106597" cy="1106597"/>
          </a:xfrm>
          <a:prstGeom prst="rect">
            <a:avLst/>
          </a:prstGeom>
        </p:spPr>
      </p:pic>
      <p:sp>
        <p:nvSpPr>
          <p:cNvPr id="48" name="TextBox 47">
            <a:extLst>
              <a:ext uri="{FF2B5EF4-FFF2-40B4-BE49-F238E27FC236}">
                <a16:creationId xmlns:a16="http://schemas.microsoft.com/office/drawing/2014/main" id="{2BAC8E01-A414-486E-9959-7D01B256792F}"/>
              </a:ext>
            </a:extLst>
          </p:cNvPr>
          <p:cNvSpPr txBox="1"/>
          <p:nvPr/>
        </p:nvSpPr>
        <p:spPr>
          <a:xfrm>
            <a:off x="2448799" y="3325982"/>
            <a:ext cx="1684142" cy="461665"/>
          </a:xfrm>
          <a:prstGeom prst="rect">
            <a:avLst/>
          </a:prstGeom>
          <a:noFill/>
        </p:spPr>
        <p:txBody>
          <a:bodyPr wrap="square" rtlCol="0">
            <a:spAutoFit/>
          </a:bodyPr>
          <a:lstStyle/>
          <a:p>
            <a:pPr algn="ctr" defTabSz="1371600">
              <a:defRPr/>
            </a:pPr>
            <a:r>
              <a:rPr lang="en-US" sz="2400" b="1">
                <a:solidFill>
                  <a:srgbClr val="C00000"/>
                </a:solidFill>
                <a:latin typeface="Calibri" panose="020F0502020204030204"/>
                <a:cs typeface="Arial"/>
                <a:sym typeface="Arial"/>
              </a:rPr>
              <a:t>Emerging</a:t>
            </a:r>
            <a:endParaRPr lang="en-US" sz="2700" b="1">
              <a:solidFill>
                <a:srgbClr val="C00000"/>
              </a:solidFill>
              <a:latin typeface="Calibri" panose="020F0502020204030204"/>
              <a:cs typeface="Arial"/>
              <a:sym typeface="Arial"/>
            </a:endParaRPr>
          </a:p>
        </p:txBody>
      </p:sp>
      <p:sp>
        <p:nvSpPr>
          <p:cNvPr id="49" name="TextBox 48">
            <a:extLst>
              <a:ext uri="{FF2B5EF4-FFF2-40B4-BE49-F238E27FC236}">
                <a16:creationId xmlns:a16="http://schemas.microsoft.com/office/drawing/2014/main" id="{147761E9-C6AF-42C7-9889-68384C381D81}"/>
              </a:ext>
            </a:extLst>
          </p:cNvPr>
          <p:cNvSpPr txBox="1"/>
          <p:nvPr/>
        </p:nvSpPr>
        <p:spPr>
          <a:xfrm>
            <a:off x="1023784" y="4229100"/>
            <a:ext cx="4651512" cy="5281126"/>
          </a:xfrm>
          <a:prstGeom prst="rect">
            <a:avLst/>
          </a:prstGeom>
          <a:noFill/>
        </p:spPr>
        <p:txBody>
          <a:bodyPr wrap="square" rtlCol="0">
            <a:spAutoFit/>
          </a:bodyPr>
          <a:lstStyle/>
          <a:p>
            <a:pPr>
              <a:lnSpc>
                <a:spcPct val="114000"/>
              </a:lnSpc>
            </a:pPr>
            <a:r>
              <a:rPr lang="en-GB" sz="2700">
                <a:latin typeface="Poppins" panose="020B0604020202020204" charset="0"/>
                <a:ea typeface="Calibri" panose="020F0502020204030204" pitchFamily="34" charset="0"/>
                <a:cs typeface="Poppins" panose="020B0604020202020204" charset="0"/>
              </a:rPr>
              <a:t>A new narrative (or an existing narrative with new changes significant enough to warrant a different response) not previously identified in past weekly reports; may require development of new information materials or further analysis</a:t>
            </a:r>
            <a:endParaRPr lang="en-US" sz="2700">
              <a:latin typeface="Poppins" panose="020B0604020202020204" charset="0"/>
              <a:cs typeface="Poppins" panose="020B0604020202020204" charset="0"/>
            </a:endParaRPr>
          </a:p>
        </p:txBody>
      </p:sp>
      <p:sp>
        <p:nvSpPr>
          <p:cNvPr id="50" name="TextBox 49">
            <a:extLst>
              <a:ext uri="{FF2B5EF4-FFF2-40B4-BE49-F238E27FC236}">
                <a16:creationId xmlns:a16="http://schemas.microsoft.com/office/drawing/2014/main" id="{F460A611-AF86-41B0-A8DB-4043A011C799}"/>
              </a:ext>
            </a:extLst>
          </p:cNvPr>
          <p:cNvSpPr txBox="1"/>
          <p:nvPr/>
        </p:nvSpPr>
        <p:spPr>
          <a:xfrm>
            <a:off x="6742503" y="4229100"/>
            <a:ext cx="4651512" cy="3862404"/>
          </a:xfrm>
          <a:prstGeom prst="rect">
            <a:avLst/>
          </a:prstGeom>
          <a:noFill/>
        </p:spPr>
        <p:txBody>
          <a:bodyPr wrap="square" rtlCol="0">
            <a:spAutoFit/>
          </a:bodyPr>
          <a:lstStyle/>
          <a:p>
            <a:pPr>
              <a:lnSpc>
                <a:spcPct val="114000"/>
              </a:lnSpc>
            </a:pPr>
            <a:r>
              <a:rPr lang="en-GB" sz="2400">
                <a:latin typeface="Poppins" panose="020B0604020202020204" charset="0"/>
                <a:ea typeface="Calibri" panose="020F0502020204030204" pitchFamily="34" charset="0"/>
                <a:cs typeface="Poppins" panose="020B0604020202020204" charset="0"/>
              </a:rPr>
              <a:t>A previously identified narrative that continuously drives online conversations across multiple reports, without any significant changes in volume or velocity; may indicate an ongoing deficit in addressing information voids</a:t>
            </a:r>
            <a:endParaRPr lang="en-US" sz="2400">
              <a:latin typeface="Poppins" panose="020B0604020202020204" charset="0"/>
              <a:cs typeface="Poppins" panose="020B0604020202020204" charset="0"/>
            </a:endParaRPr>
          </a:p>
        </p:txBody>
      </p:sp>
      <p:sp>
        <p:nvSpPr>
          <p:cNvPr id="51" name="TextBox 50">
            <a:extLst>
              <a:ext uri="{FF2B5EF4-FFF2-40B4-BE49-F238E27FC236}">
                <a16:creationId xmlns:a16="http://schemas.microsoft.com/office/drawing/2014/main" id="{81FD4D41-7844-445D-AA2C-70C88B12E9DB}"/>
              </a:ext>
            </a:extLst>
          </p:cNvPr>
          <p:cNvSpPr txBox="1"/>
          <p:nvPr/>
        </p:nvSpPr>
        <p:spPr>
          <a:xfrm>
            <a:off x="12773480" y="4231601"/>
            <a:ext cx="4651512" cy="3441391"/>
          </a:xfrm>
          <a:prstGeom prst="rect">
            <a:avLst/>
          </a:prstGeom>
          <a:noFill/>
        </p:spPr>
        <p:txBody>
          <a:bodyPr wrap="square" rtlCol="0">
            <a:spAutoFit/>
          </a:bodyPr>
          <a:lstStyle/>
          <a:p>
            <a:pPr>
              <a:lnSpc>
                <a:spcPct val="114000"/>
              </a:lnSpc>
              <a:spcBef>
                <a:spcPts val="600"/>
              </a:spcBef>
              <a:spcAft>
                <a:spcPts val="600"/>
              </a:spcAft>
            </a:pPr>
            <a:r>
              <a:rPr lang="en-GB" sz="2400">
                <a:latin typeface="Poppins" panose="020B0604020202020204" charset="0"/>
                <a:ea typeface="Calibri" panose="020F0502020204030204" pitchFamily="34" charset="0"/>
                <a:cs typeface="Poppins" panose="020B0604020202020204" charset="0"/>
              </a:rPr>
              <a:t>A previously identified narrative that resurfaces after being absent (or low in volume) for multiple weeks; may flag potential challenges that the current approaches need to address more effectively</a:t>
            </a:r>
            <a:endParaRPr lang="en-US" sz="2400">
              <a:latin typeface="Poppins" panose="020B0604020202020204" charset="0"/>
              <a:cs typeface="Poppins" panose="020B0604020202020204" charset="0"/>
            </a:endParaRPr>
          </a:p>
        </p:txBody>
      </p:sp>
    </p:spTree>
    <p:extLst>
      <p:ext uri="{BB962C8B-B14F-4D97-AF65-F5344CB8AC3E}">
        <p14:creationId xmlns:p14="http://schemas.microsoft.com/office/powerpoint/2010/main" val="9395722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4F71CE-7241-E8A3-1EBB-0DC1AA861613}"/>
              </a:ext>
            </a:extLst>
          </p:cNvPr>
          <p:cNvSpPr>
            <a:spLocks noGrp="1"/>
          </p:cNvSpPr>
          <p:nvPr>
            <p:ph type="title"/>
          </p:nvPr>
        </p:nvSpPr>
        <p:spPr>
          <a:xfrm>
            <a:off x="2133600" y="547689"/>
            <a:ext cx="14401800" cy="1166812"/>
          </a:xfrm>
        </p:spPr>
        <p:txBody>
          <a:bodyPr/>
          <a:lstStyle/>
          <a:p>
            <a:r>
              <a:rPr lang="en-US" sz="4400"/>
              <a:t>3 Truths in Addressing Social Listening and Integrated Analysis in the Field</a:t>
            </a:r>
            <a:endParaRPr lang="fr-FR" sz="4400"/>
          </a:p>
        </p:txBody>
      </p:sp>
      <p:sp>
        <p:nvSpPr>
          <p:cNvPr id="3" name="Espace réservé du contenu 2">
            <a:extLst>
              <a:ext uri="{FF2B5EF4-FFF2-40B4-BE49-F238E27FC236}">
                <a16:creationId xmlns:a16="http://schemas.microsoft.com/office/drawing/2014/main" id="{26378129-94CA-2F96-A1FE-52359FF42BFD}"/>
              </a:ext>
            </a:extLst>
          </p:cNvPr>
          <p:cNvSpPr>
            <a:spLocks noGrp="1"/>
          </p:cNvSpPr>
          <p:nvPr>
            <p:ph sz="half" idx="1"/>
          </p:nvPr>
        </p:nvSpPr>
        <p:spPr>
          <a:xfrm>
            <a:off x="762000" y="2400300"/>
            <a:ext cx="15773400" cy="7246938"/>
          </a:xfrm>
        </p:spPr>
        <p:txBody>
          <a:bodyPr/>
          <a:lstStyle/>
          <a:p>
            <a:pPr marL="0" indent="0">
              <a:buNone/>
            </a:pPr>
            <a:r>
              <a:rPr lang="en-US" sz="3600" b="1"/>
              <a:t>Guiding Principles for Practitioners:</a:t>
            </a:r>
          </a:p>
          <a:p>
            <a:pPr marL="0" indent="0">
              <a:buNone/>
            </a:pPr>
            <a:endParaRPr lang="en-US" sz="3600"/>
          </a:p>
          <a:p>
            <a:pPr marL="514350" indent="-514350">
              <a:lnSpc>
                <a:spcPct val="114000"/>
              </a:lnSpc>
              <a:spcAft>
                <a:spcPts val="1200"/>
              </a:spcAft>
              <a:buFont typeface="+mj-lt"/>
              <a:buAutoNum type="arabicPeriod"/>
            </a:pPr>
            <a:r>
              <a:rPr lang="en-US"/>
              <a:t>Social listening is a </a:t>
            </a:r>
            <a:r>
              <a:rPr lang="en-US" b="1"/>
              <a:t>process</a:t>
            </a:r>
            <a:r>
              <a:rPr lang="en-US"/>
              <a:t>, not an end product – it needs to inform action! </a:t>
            </a:r>
          </a:p>
          <a:p>
            <a:pPr marL="514350" indent="-514350">
              <a:lnSpc>
                <a:spcPct val="114000"/>
              </a:lnSpc>
              <a:spcAft>
                <a:spcPts val="1200"/>
              </a:spcAft>
              <a:buFont typeface="+mj-lt"/>
              <a:buAutoNum type="arabicPeriod"/>
            </a:pPr>
            <a:r>
              <a:rPr lang="en-US" b="1"/>
              <a:t>Diversify</a:t>
            </a:r>
            <a:r>
              <a:rPr lang="en-US"/>
              <a:t> your data sources as much as possible, including existing data sources other colleagues may have access to</a:t>
            </a:r>
          </a:p>
          <a:p>
            <a:pPr marL="514350" indent="-514350">
              <a:lnSpc>
                <a:spcPct val="114000"/>
              </a:lnSpc>
              <a:spcAft>
                <a:spcPts val="1200"/>
              </a:spcAft>
              <a:buFont typeface="+mj-lt"/>
              <a:buAutoNum type="arabicPeriod"/>
            </a:pPr>
            <a:r>
              <a:rPr lang="en-US"/>
              <a:t>There is </a:t>
            </a:r>
            <a:r>
              <a:rPr lang="en-US" b="1"/>
              <a:t>no magic dashboard</a:t>
            </a:r>
            <a:r>
              <a:rPr lang="en-US"/>
              <a:t> because analysis can only be integrated by humans   </a:t>
            </a:r>
          </a:p>
        </p:txBody>
      </p:sp>
      <p:pic>
        <p:nvPicPr>
          <p:cNvPr id="7" name="Picture 9">
            <a:extLst>
              <a:ext uri="{FF2B5EF4-FFF2-40B4-BE49-F238E27FC236}">
                <a16:creationId xmlns:a16="http://schemas.microsoft.com/office/drawing/2014/main" id="{3FD0568E-87F6-48AB-BC39-AA877285F94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92480" y="555309"/>
            <a:ext cx="1144934" cy="1166812"/>
          </a:xfrm>
          <a:prstGeom prst="rect">
            <a:avLst/>
          </a:prstGeom>
        </p:spPr>
      </p:pic>
    </p:spTree>
    <p:extLst>
      <p:ext uri="{BB962C8B-B14F-4D97-AF65-F5344CB8AC3E}">
        <p14:creationId xmlns:p14="http://schemas.microsoft.com/office/powerpoint/2010/main" val="13867612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4F71CE-7241-E8A3-1EBB-0DC1AA861613}"/>
              </a:ext>
            </a:extLst>
          </p:cNvPr>
          <p:cNvSpPr>
            <a:spLocks noGrp="1"/>
          </p:cNvSpPr>
          <p:nvPr>
            <p:ph type="title"/>
          </p:nvPr>
        </p:nvSpPr>
        <p:spPr>
          <a:xfrm>
            <a:off x="2514600" y="547689"/>
            <a:ext cx="14020800" cy="1166812"/>
          </a:xfrm>
        </p:spPr>
        <p:txBody>
          <a:bodyPr/>
          <a:lstStyle/>
          <a:p>
            <a:r>
              <a:rPr lang="en-US" sz="4400"/>
              <a:t>3 Best Practices in Addressing Social Listening and Integrated Analysis in the Field</a:t>
            </a:r>
            <a:endParaRPr lang="fr-FR" sz="4400"/>
          </a:p>
        </p:txBody>
      </p:sp>
      <p:sp>
        <p:nvSpPr>
          <p:cNvPr id="3" name="Espace réservé du contenu 2">
            <a:extLst>
              <a:ext uri="{FF2B5EF4-FFF2-40B4-BE49-F238E27FC236}">
                <a16:creationId xmlns:a16="http://schemas.microsoft.com/office/drawing/2014/main" id="{26378129-94CA-2F96-A1FE-52359FF42BFD}"/>
              </a:ext>
            </a:extLst>
          </p:cNvPr>
          <p:cNvSpPr>
            <a:spLocks noGrp="1"/>
          </p:cNvSpPr>
          <p:nvPr>
            <p:ph sz="half" idx="1"/>
          </p:nvPr>
        </p:nvSpPr>
        <p:spPr>
          <a:xfrm>
            <a:off x="914400" y="2400300"/>
            <a:ext cx="15773400" cy="7246938"/>
          </a:xfrm>
        </p:spPr>
        <p:txBody>
          <a:bodyPr/>
          <a:lstStyle/>
          <a:p>
            <a:pPr marL="0" indent="0">
              <a:buNone/>
            </a:pPr>
            <a:r>
              <a:rPr lang="en-US" sz="3600" b="1"/>
              <a:t>Tools/Guidance Used by Practitioners:</a:t>
            </a:r>
          </a:p>
          <a:p>
            <a:pPr marL="0" indent="0">
              <a:buNone/>
            </a:pPr>
            <a:endParaRPr lang="en-US" sz="3600" b="1"/>
          </a:p>
          <a:p>
            <a:pPr marL="514350" indent="-514350">
              <a:lnSpc>
                <a:spcPct val="114000"/>
              </a:lnSpc>
              <a:spcAft>
                <a:spcPts val="1200"/>
              </a:spcAft>
              <a:buFont typeface="+mj-lt"/>
              <a:buAutoNum type="arabicPeriod"/>
            </a:pPr>
            <a:r>
              <a:rPr lang="en-US"/>
              <a:t>Start with an </a:t>
            </a:r>
            <a:r>
              <a:rPr lang="en-US" b="1"/>
              <a:t>analysis plan</a:t>
            </a:r>
            <a:r>
              <a:rPr lang="en-US"/>
              <a:t> that is based on your programmatic needs</a:t>
            </a:r>
          </a:p>
          <a:p>
            <a:pPr marL="514350" indent="-514350">
              <a:lnSpc>
                <a:spcPct val="114000"/>
              </a:lnSpc>
              <a:spcAft>
                <a:spcPts val="1200"/>
              </a:spcAft>
              <a:buFont typeface="+mj-lt"/>
              <a:buAutoNum type="arabicPeriod"/>
            </a:pPr>
            <a:r>
              <a:rPr lang="en-US"/>
              <a:t>You should create your own </a:t>
            </a:r>
            <a:r>
              <a:rPr lang="en-US" b="1"/>
              <a:t>infodemic manager network </a:t>
            </a:r>
            <a:r>
              <a:rPr lang="en-US"/>
              <a:t>because partners are essential to your job</a:t>
            </a:r>
          </a:p>
          <a:p>
            <a:pPr marL="514350" indent="-514350">
              <a:lnSpc>
                <a:spcPct val="114000"/>
              </a:lnSpc>
              <a:spcAft>
                <a:spcPts val="1200"/>
              </a:spcAft>
              <a:buFont typeface="+mj-lt"/>
              <a:buAutoNum type="arabicPeriod"/>
            </a:pPr>
            <a:r>
              <a:rPr lang="en-US"/>
              <a:t>Consider creating your own </a:t>
            </a:r>
            <a:r>
              <a:rPr lang="en-US" b="1"/>
              <a:t>risk scalar judgement </a:t>
            </a:r>
            <a:r>
              <a:rPr lang="en-US"/>
              <a:t>or theme categorization matrix to streamline your process of generating recommendations</a:t>
            </a:r>
          </a:p>
          <a:p>
            <a:endParaRPr lang="fr-FR"/>
          </a:p>
        </p:txBody>
      </p:sp>
      <p:pic>
        <p:nvPicPr>
          <p:cNvPr id="7" name="Picture 11">
            <a:extLst>
              <a:ext uri="{FF2B5EF4-FFF2-40B4-BE49-F238E27FC236}">
                <a16:creationId xmlns:a16="http://schemas.microsoft.com/office/drawing/2014/main" id="{BE4A754C-74D9-4E12-8C12-3D7C05C2867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62000" y="434341"/>
            <a:ext cx="1432560" cy="1432560"/>
          </a:xfrm>
          <a:prstGeom prst="rect">
            <a:avLst/>
          </a:prstGeom>
        </p:spPr>
      </p:pic>
    </p:spTree>
    <p:extLst>
      <p:ext uri="{BB962C8B-B14F-4D97-AF65-F5344CB8AC3E}">
        <p14:creationId xmlns:p14="http://schemas.microsoft.com/office/powerpoint/2010/main" val="36893064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4F71CE-7241-E8A3-1EBB-0DC1AA861613}"/>
              </a:ext>
            </a:extLst>
          </p:cNvPr>
          <p:cNvSpPr>
            <a:spLocks noGrp="1"/>
          </p:cNvSpPr>
          <p:nvPr>
            <p:ph type="title"/>
          </p:nvPr>
        </p:nvSpPr>
        <p:spPr>
          <a:xfrm>
            <a:off x="2133600" y="547689"/>
            <a:ext cx="15392400" cy="1166812"/>
          </a:xfrm>
        </p:spPr>
        <p:txBody>
          <a:bodyPr/>
          <a:lstStyle/>
          <a:p>
            <a:r>
              <a:rPr lang="en-US" sz="4400"/>
              <a:t>Example metrics and measures in social listening</a:t>
            </a:r>
            <a:endParaRPr lang="fr-FR" sz="4400"/>
          </a:p>
        </p:txBody>
      </p:sp>
      <p:sp>
        <p:nvSpPr>
          <p:cNvPr id="3" name="Espace réservé du contenu 2">
            <a:extLst>
              <a:ext uri="{FF2B5EF4-FFF2-40B4-BE49-F238E27FC236}">
                <a16:creationId xmlns:a16="http://schemas.microsoft.com/office/drawing/2014/main" id="{26378129-94CA-2F96-A1FE-52359FF42BFD}"/>
              </a:ext>
            </a:extLst>
          </p:cNvPr>
          <p:cNvSpPr>
            <a:spLocks noGrp="1"/>
          </p:cNvSpPr>
          <p:nvPr>
            <p:ph sz="half" idx="1"/>
          </p:nvPr>
        </p:nvSpPr>
        <p:spPr>
          <a:xfrm>
            <a:off x="1943100" y="1485900"/>
            <a:ext cx="15773400" cy="8305800"/>
          </a:xfrm>
        </p:spPr>
        <p:txBody>
          <a:bodyPr/>
          <a:lstStyle/>
          <a:p>
            <a:pPr>
              <a:lnSpc>
                <a:spcPct val="120000"/>
              </a:lnSpc>
              <a:spcBef>
                <a:spcPts val="600"/>
              </a:spcBef>
              <a:spcAft>
                <a:spcPts val="600"/>
              </a:spcAft>
            </a:pPr>
            <a:r>
              <a:rPr lang="en-US" sz="2600" b="1"/>
              <a:t># of engagements: </a:t>
            </a:r>
            <a:r>
              <a:rPr lang="en-US" sz="2600"/>
              <a:t>Reactions by users that are captured </a:t>
            </a:r>
          </a:p>
          <a:p>
            <a:pPr>
              <a:lnSpc>
                <a:spcPct val="120000"/>
              </a:lnSpc>
              <a:spcBef>
                <a:spcPts val="600"/>
              </a:spcBef>
              <a:spcAft>
                <a:spcPts val="600"/>
              </a:spcAft>
            </a:pPr>
            <a:r>
              <a:rPr lang="en-US" sz="2600"/>
              <a:t>(e.g. likes, shares, ratings, comments)</a:t>
            </a:r>
          </a:p>
          <a:p>
            <a:pPr>
              <a:lnSpc>
                <a:spcPct val="120000"/>
              </a:lnSpc>
              <a:spcBef>
                <a:spcPts val="600"/>
              </a:spcBef>
              <a:spcAft>
                <a:spcPts val="600"/>
              </a:spcAft>
            </a:pPr>
            <a:r>
              <a:rPr lang="en-US" sz="2600" b="1"/>
              <a:t># impressions: </a:t>
            </a:r>
            <a:r>
              <a:rPr lang="en-US" sz="2600"/>
              <a:t>How often a piece of content is displayed to users</a:t>
            </a:r>
            <a:endParaRPr lang="en-US" sz="2600" b="1"/>
          </a:p>
          <a:p>
            <a:pPr>
              <a:lnSpc>
                <a:spcPct val="120000"/>
              </a:lnSpc>
              <a:spcBef>
                <a:spcPts val="600"/>
              </a:spcBef>
              <a:spcAft>
                <a:spcPts val="600"/>
              </a:spcAft>
            </a:pPr>
            <a:r>
              <a:rPr lang="en-US" sz="2600" b="1"/>
              <a:t># mentions: </a:t>
            </a:r>
            <a:r>
              <a:rPr lang="en-US" sz="2600"/>
              <a:t>How often a keyword appears</a:t>
            </a:r>
          </a:p>
          <a:p>
            <a:pPr>
              <a:lnSpc>
                <a:spcPct val="120000"/>
              </a:lnSpc>
              <a:spcBef>
                <a:spcPts val="600"/>
              </a:spcBef>
              <a:spcAft>
                <a:spcPts val="600"/>
              </a:spcAft>
            </a:pPr>
            <a:r>
              <a:rPr lang="en-US" sz="2600" b="1"/>
              <a:t>Velocity: </a:t>
            </a:r>
            <a:r>
              <a:rPr lang="en-US" sz="2600"/>
              <a:t>Change in engagement and narratives over time compared to previous unit of measure</a:t>
            </a:r>
          </a:p>
          <a:p>
            <a:pPr>
              <a:lnSpc>
                <a:spcPct val="120000"/>
              </a:lnSpc>
              <a:spcBef>
                <a:spcPts val="600"/>
              </a:spcBef>
              <a:spcAft>
                <a:spcPts val="600"/>
              </a:spcAft>
            </a:pPr>
            <a:r>
              <a:rPr lang="en-US" sz="2600" b="1"/>
              <a:t>Online observations: </a:t>
            </a:r>
            <a:r>
              <a:rPr lang="en-US" sz="2600"/>
              <a:t>Structured observations of online content and reactions by users in a specific online community</a:t>
            </a:r>
          </a:p>
          <a:p>
            <a:pPr>
              <a:lnSpc>
                <a:spcPct val="120000"/>
              </a:lnSpc>
              <a:spcBef>
                <a:spcPts val="600"/>
              </a:spcBef>
              <a:spcAft>
                <a:spcPts val="600"/>
              </a:spcAft>
            </a:pPr>
            <a:r>
              <a:rPr lang="en-US" sz="2600" b="1"/>
              <a:t>Web analytics: </a:t>
            </a:r>
            <a:r>
              <a:rPr lang="en-US" sz="2600"/>
              <a:t>Built in data capture and analysis of use of webpages or social media channels (e.g. search patterns, keyword use, bounce rate, popularity, document downloads)</a:t>
            </a:r>
          </a:p>
          <a:p>
            <a:pPr>
              <a:lnSpc>
                <a:spcPct val="120000"/>
              </a:lnSpc>
              <a:spcBef>
                <a:spcPts val="600"/>
              </a:spcBef>
              <a:spcAft>
                <a:spcPts val="600"/>
              </a:spcAft>
            </a:pPr>
            <a:r>
              <a:rPr lang="en-US" sz="2600" b="1"/>
              <a:t>Geolocation data: </a:t>
            </a:r>
            <a:r>
              <a:rPr lang="en-US" sz="2600"/>
              <a:t>Change in movement of people based on mobile phone location</a:t>
            </a:r>
          </a:p>
          <a:p>
            <a:pPr>
              <a:lnSpc>
                <a:spcPct val="120000"/>
              </a:lnSpc>
              <a:spcBef>
                <a:spcPts val="600"/>
              </a:spcBef>
              <a:spcAft>
                <a:spcPts val="600"/>
              </a:spcAft>
            </a:pPr>
            <a:r>
              <a:rPr lang="en-US" sz="2600" b="1"/>
              <a:t>Call center logs:</a:t>
            </a:r>
            <a:r>
              <a:rPr lang="en-US" sz="2600"/>
              <a:t> Records from hotlines for public health questions and concerns</a:t>
            </a:r>
          </a:p>
          <a:p>
            <a:pPr>
              <a:lnSpc>
                <a:spcPct val="120000"/>
              </a:lnSpc>
              <a:spcBef>
                <a:spcPts val="600"/>
              </a:spcBef>
              <a:spcAft>
                <a:spcPts val="600"/>
              </a:spcAft>
            </a:pPr>
            <a:r>
              <a:rPr lang="en-US" sz="2600" b="1"/>
              <a:t>Community listening: </a:t>
            </a:r>
            <a:r>
              <a:rPr lang="en-US" sz="2600"/>
              <a:t>Capturing qualitative information from target audiences about a specific health topic to understand questions, concerns and rumors</a:t>
            </a:r>
          </a:p>
        </p:txBody>
      </p:sp>
      <p:pic>
        <p:nvPicPr>
          <p:cNvPr id="6" name="Picture 10">
            <a:extLst>
              <a:ext uri="{FF2B5EF4-FFF2-40B4-BE49-F238E27FC236}">
                <a16:creationId xmlns:a16="http://schemas.microsoft.com/office/drawing/2014/main" id="{96227579-ACCA-4425-AF4F-F0F9864BEF0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80546" y="589728"/>
            <a:ext cx="1048572" cy="1048572"/>
          </a:xfrm>
          <a:prstGeom prst="rect">
            <a:avLst/>
          </a:prstGeom>
        </p:spPr>
      </p:pic>
    </p:spTree>
    <p:extLst>
      <p:ext uri="{BB962C8B-B14F-4D97-AF65-F5344CB8AC3E}">
        <p14:creationId xmlns:p14="http://schemas.microsoft.com/office/powerpoint/2010/main" val="19804389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4F71CE-7241-E8A3-1EBB-0DC1AA861613}"/>
              </a:ext>
            </a:extLst>
          </p:cNvPr>
          <p:cNvSpPr>
            <a:spLocks noGrp="1"/>
          </p:cNvSpPr>
          <p:nvPr>
            <p:ph type="title"/>
          </p:nvPr>
        </p:nvSpPr>
        <p:spPr/>
        <p:txBody>
          <a:bodyPr/>
          <a:lstStyle/>
          <a:p>
            <a:r>
              <a:rPr lang="en-US" sz="5400"/>
              <a:t>Considerations for different operating environments:</a:t>
            </a:r>
            <a:endParaRPr lang="fr-FR" sz="5400"/>
          </a:p>
        </p:txBody>
      </p:sp>
      <p:pic>
        <p:nvPicPr>
          <p:cNvPr id="7" name="Picture 6" descr="Diagram&#10;&#10;Description automatically generated">
            <a:extLst>
              <a:ext uri="{FF2B5EF4-FFF2-40B4-BE49-F238E27FC236}">
                <a16:creationId xmlns:a16="http://schemas.microsoft.com/office/drawing/2014/main" id="{EBE24AAF-B6B3-4217-ADCE-32B161915401}"/>
              </a:ext>
            </a:extLst>
          </p:cNvPr>
          <p:cNvPicPr>
            <a:picLocks noChangeAspect="1"/>
          </p:cNvPicPr>
          <p:nvPr/>
        </p:nvPicPr>
        <p:blipFill rotWithShape="1">
          <a:blip r:embed="rId2">
            <a:extLst>
              <a:ext uri="{28A0092B-C50C-407E-A947-70E740481C1C}">
                <a14:useLocalDpi xmlns:a14="http://schemas.microsoft.com/office/drawing/2010/main" val="0"/>
              </a:ext>
            </a:extLst>
          </a:blip>
          <a:srcRect l="1396" r="12549"/>
          <a:stretch/>
        </p:blipFill>
        <p:spPr>
          <a:xfrm>
            <a:off x="374276" y="2781300"/>
            <a:ext cx="3344283" cy="1497043"/>
          </a:xfrm>
          <a:prstGeom prst="rect">
            <a:avLst/>
          </a:prstGeom>
        </p:spPr>
      </p:pic>
      <p:pic>
        <p:nvPicPr>
          <p:cNvPr id="8" name="Picture 7" descr="A drawing of a car&#10;&#10;Description automatically generated with low confidence">
            <a:extLst>
              <a:ext uri="{FF2B5EF4-FFF2-40B4-BE49-F238E27FC236}">
                <a16:creationId xmlns:a16="http://schemas.microsoft.com/office/drawing/2014/main" id="{1065D196-A214-424E-9F5E-A4199FFAD2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5143500"/>
            <a:ext cx="3413759" cy="1315049"/>
          </a:xfrm>
          <a:prstGeom prst="rect">
            <a:avLst/>
          </a:prstGeom>
        </p:spPr>
      </p:pic>
      <p:pic>
        <p:nvPicPr>
          <p:cNvPr id="9" name="Content Placeholder 4" descr="A picture containing text&#10;&#10;Description automatically generated">
            <a:extLst>
              <a:ext uri="{FF2B5EF4-FFF2-40B4-BE49-F238E27FC236}">
                <a16:creationId xmlns:a16="http://schemas.microsoft.com/office/drawing/2014/main" id="{7076596D-B342-46B7-A8CA-5AA3C8E1F7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959" y="7323706"/>
            <a:ext cx="3276600" cy="1694971"/>
          </a:xfrm>
          <a:prstGeom prst="rect">
            <a:avLst/>
          </a:prstGeom>
        </p:spPr>
      </p:pic>
      <p:sp>
        <p:nvSpPr>
          <p:cNvPr id="10" name="TextBox 9">
            <a:extLst>
              <a:ext uri="{FF2B5EF4-FFF2-40B4-BE49-F238E27FC236}">
                <a16:creationId xmlns:a16="http://schemas.microsoft.com/office/drawing/2014/main" id="{5782D82E-DB98-4C5F-9E7C-0BCD2A901598}"/>
              </a:ext>
            </a:extLst>
          </p:cNvPr>
          <p:cNvSpPr txBox="1"/>
          <p:nvPr/>
        </p:nvSpPr>
        <p:spPr>
          <a:xfrm>
            <a:off x="4202978" y="2675741"/>
            <a:ext cx="13657613" cy="1994777"/>
          </a:xfrm>
          <a:prstGeom prst="rect">
            <a:avLst/>
          </a:prstGeom>
          <a:noFill/>
        </p:spPr>
        <p:txBody>
          <a:bodyPr wrap="square" rtlCol="0">
            <a:spAutoFit/>
          </a:bodyPr>
          <a:lstStyle/>
          <a:p>
            <a:pPr marL="428625" indent="-428625" defTabSz="1371600">
              <a:lnSpc>
                <a:spcPct val="114000"/>
              </a:lnSpc>
              <a:spcAft>
                <a:spcPts val="600"/>
              </a:spcAft>
              <a:buFont typeface="Arial" panose="020B0604020202020204" pitchFamily="34" charset="0"/>
              <a:buChar char="•"/>
              <a:defRPr/>
            </a:pPr>
            <a:r>
              <a:rPr lang="en-US" sz="2100">
                <a:solidFill>
                  <a:prstClr val="black"/>
                </a:solidFill>
                <a:latin typeface="Poppins" panose="020B0604020202020204" charset="0"/>
                <a:cs typeface="Poppins" panose="020B0604020202020204" charset="0"/>
              </a:rPr>
              <a:t>Try to focus on utilizing existing data sources and focusing on understanding most vulnerable populations</a:t>
            </a:r>
          </a:p>
          <a:p>
            <a:pPr marL="428625" indent="-428625" defTabSz="1371600">
              <a:lnSpc>
                <a:spcPct val="114000"/>
              </a:lnSpc>
              <a:spcAft>
                <a:spcPts val="600"/>
              </a:spcAft>
              <a:buFont typeface="Arial" panose="020B0604020202020204" pitchFamily="34" charset="0"/>
              <a:buChar char="•"/>
              <a:defRPr/>
            </a:pPr>
            <a:r>
              <a:rPr lang="en-US" sz="2100">
                <a:solidFill>
                  <a:prstClr val="black"/>
                </a:solidFill>
                <a:latin typeface="Poppins" panose="020B0604020202020204" charset="0"/>
                <a:cs typeface="Poppins" panose="020B0604020202020204" charset="0"/>
              </a:rPr>
              <a:t>Leverage partners and their data sources where possible! If you conduct an analysis with many data sources from partners, you can add value by reporting out new insights to them for them to use.</a:t>
            </a:r>
          </a:p>
        </p:txBody>
      </p:sp>
      <p:sp>
        <p:nvSpPr>
          <p:cNvPr id="11" name="TextBox 10">
            <a:extLst>
              <a:ext uri="{FF2B5EF4-FFF2-40B4-BE49-F238E27FC236}">
                <a16:creationId xmlns:a16="http://schemas.microsoft.com/office/drawing/2014/main" id="{BAEBCC1B-A549-4F52-B8B0-1878FF544503}"/>
              </a:ext>
            </a:extLst>
          </p:cNvPr>
          <p:cNvSpPr txBox="1"/>
          <p:nvPr/>
        </p:nvSpPr>
        <p:spPr>
          <a:xfrm>
            <a:off x="4190998" y="4750389"/>
            <a:ext cx="13868401" cy="1703287"/>
          </a:xfrm>
          <a:prstGeom prst="rect">
            <a:avLst/>
          </a:prstGeom>
          <a:noFill/>
        </p:spPr>
        <p:txBody>
          <a:bodyPr wrap="square" rtlCol="0">
            <a:spAutoFit/>
          </a:bodyPr>
          <a:lstStyle/>
          <a:p>
            <a:pPr marL="428625" indent="-428625" defTabSz="1371600">
              <a:lnSpc>
                <a:spcPct val="114000"/>
              </a:lnSpc>
              <a:spcAft>
                <a:spcPts val="600"/>
              </a:spcAft>
              <a:buFont typeface="Arial" panose="020B0604020202020204" pitchFamily="34" charset="0"/>
              <a:buChar char="•"/>
              <a:defRPr/>
            </a:pPr>
            <a:r>
              <a:rPr lang="en-US" sz="2100">
                <a:solidFill>
                  <a:prstClr val="black"/>
                </a:solidFill>
                <a:latin typeface="Poppins" panose="020B0604020202020204" charset="0"/>
                <a:cs typeface="Poppins" panose="020B0604020202020204" charset="0"/>
              </a:rPr>
              <a:t>Work to add more data sources, especially those with better access to vulnerable populations</a:t>
            </a:r>
          </a:p>
          <a:p>
            <a:pPr marL="428625" indent="-428625" defTabSz="1371600">
              <a:lnSpc>
                <a:spcPct val="114000"/>
              </a:lnSpc>
              <a:spcAft>
                <a:spcPts val="600"/>
              </a:spcAft>
              <a:buFont typeface="Arial" panose="020B0604020202020204" pitchFamily="34" charset="0"/>
              <a:buChar char="•"/>
              <a:defRPr/>
            </a:pPr>
            <a:r>
              <a:rPr lang="en-US" sz="2100">
                <a:solidFill>
                  <a:prstClr val="black"/>
                </a:solidFill>
                <a:latin typeface="Poppins" panose="020B0604020202020204" charset="0"/>
                <a:cs typeface="Poppins" panose="020B0604020202020204" charset="0"/>
              </a:rPr>
              <a:t>Set up an IM team with dedicated staff for social listening (e.g. analysts focused on specific data sources)</a:t>
            </a:r>
          </a:p>
          <a:p>
            <a:pPr marL="428625" indent="-428625" defTabSz="1371600">
              <a:lnSpc>
                <a:spcPct val="114000"/>
              </a:lnSpc>
              <a:spcAft>
                <a:spcPts val="600"/>
              </a:spcAft>
              <a:buFont typeface="Arial" panose="020B0604020202020204" pitchFamily="34" charset="0"/>
              <a:buChar char="•"/>
              <a:defRPr/>
            </a:pPr>
            <a:r>
              <a:rPr lang="en-US" sz="2100">
                <a:solidFill>
                  <a:prstClr val="black"/>
                </a:solidFill>
                <a:latin typeface="Poppins" panose="020B0604020202020204" charset="0"/>
                <a:cs typeface="Poppins" panose="020B0604020202020204" charset="0"/>
              </a:rPr>
              <a:t>Actively work to create demand for insights products</a:t>
            </a:r>
          </a:p>
        </p:txBody>
      </p:sp>
      <p:sp>
        <p:nvSpPr>
          <p:cNvPr id="12" name="TextBox 11">
            <a:extLst>
              <a:ext uri="{FF2B5EF4-FFF2-40B4-BE49-F238E27FC236}">
                <a16:creationId xmlns:a16="http://schemas.microsoft.com/office/drawing/2014/main" id="{1E74FFD5-291C-4972-B6EB-C74FBB566773}"/>
              </a:ext>
            </a:extLst>
          </p:cNvPr>
          <p:cNvSpPr txBox="1"/>
          <p:nvPr/>
        </p:nvSpPr>
        <p:spPr>
          <a:xfrm>
            <a:off x="4207327" y="6766896"/>
            <a:ext cx="13090073" cy="2808589"/>
          </a:xfrm>
          <a:prstGeom prst="rect">
            <a:avLst/>
          </a:prstGeom>
          <a:noFill/>
        </p:spPr>
        <p:txBody>
          <a:bodyPr wrap="square" rtlCol="0">
            <a:spAutoFit/>
          </a:bodyPr>
          <a:lstStyle/>
          <a:p>
            <a:pPr marL="428625" indent="-428625" defTabSz="1371600">
              <a:lnSpc>
                <a:spcPct val="114000"/>
              </a:lnSpc>
              <a:spcAft>
                <a:spcPts val="600"/>
              </a:spcAft>
              <a:buFont typeface="Arial" panose="020B0604020202020204" pitchFamily="34" charset="0"/>
              <a:buChar char="•"/>
              <a:defRPr/>
            </a:pPr>
            <a:r>
              <a:rPr lang="en-US" sz="2100">
                <a:solidFill>
                  <a:prstClr val="black"/>
                </a:solidFill>
                <a:latin typeface="Poppins" panose="020B0604020202020204" charset="0"/>
                <a:cs typeface="Poppins" panose="020B0604020202020204" charset="0"/>
              </a:rPr>
              <a:t>Develop new data sources where you have limited availability; consider investing in routine data sources and in representative data collection</a:t>
            </a:r>
          </a:p>
          <a:p>
            <a:pPr marL="428625" indent="-428625" defTabSz="1371600">
              <a:lnSpc>
                <a:spcPct val="114000"/>
              </a:lnSpc>
              <a:spcAft>
                <a:spcPts val="600"/>
              </a:spcAft>
              <a:buFont typeface="Arial" panose="020B0604020202020204" pitchFamily="34" charset="0"/>
              <a:buChar char="•"/>
              <a:defRPr/>
            </a:pPr>
            <a:r>
              <a:rPr lang="en-US" sz="2100">
                <a:solidFill>
                  <a:prstClr val="black"/>
                </a:solidFill>
                <a:latin typeface="Poppins" panose="020B0604020202020204" charset="0"/>
                <a:cs typeface="Poppins" panose="020B0604020202020204" charset="0"/>
              </a:rPr>
              <a:t>Regularly assess the needs of insights report stakeholders in insights products and modify accordingly</a:t>
            </a:r>
          </a:p>
          <a:p>
            <a:pPr marL="428625" indent="-428625" defTabSz="1371600">
              <a:lnSpc>
                <a:spcPct val="114000"/>
              </a:lnSpc>
              <a:spcAft>
                <a:spcPts val="600"/>
              </a:spcAft>
              <a:buFont typeface="Arial" panose="020B0604020202020204" pitchFamily="34" charset="0"/>
              <a:buChar char="•"/>
              <a:defRPr/>
            </a:pPr>
            <a:r>
              <a:rPr lang="en-US" sz="2100">
                <a:solidFill>
                  <a:prstClr val="black"/>
                </a:solidFill>
                <a:latin typeface="Poppins" panose="020B0604020202020204" charset="0"/>
                <a:cs typeface="Poppins" panose="020B0604020202020204" charset="0"/>
              </a:rPr>
              <a:t>Work with communications and program staff to develop improved messages and actions based on social listening insights (better linkage to step #2 for improved communication and program implementation)</a:t>
            </a:r>
          </a:p>
        </p:txBody>
      </p:sp>
    </p:spTree>
    <p:extLst>
      <p:ext uri="{BB962C8B-B14F-4D97-AF65-F5344CB8AC3E}">
        <p14:creationId xmlns:p14="http://schemas.microsoft.com/office/powerpoint/2010/main" val="38409153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4F71CE-7241-E8A3-1EBB-0DC1AA861613}"/>
              </a:ext>
            </a:extLst>
          </p:cNvPr>
          <p:cNvSpPr>
            <a:spLocks noGrp="1"/>
          </p:cNvSpPr>
          <p:nvPr>
            <p:ph type="title"/>
          </p:nvPr>
        </p:nvSpPr>
        <p:spPr>
          <a:xfrm>
            <a:off x="2362200" y="547689"/>
            <a:ext cx="14173200" cy="1166812"/>
          </a:xfrm>
        </p:spPr>
        <p:txBody>
          <a:bodyPr/>
          <a:lstStyle/>
          <a:p>
            <a:r>
              <a:rPr lang="en-US" sz="6000"/>
              <a:t>Key resources, guidance and tools</a:t>
            </a:r>
            <a:endParaRPr lang="fr-FR" sz="6000"/>
          </a:p>
        </p:txBody>
      </p:sp>
      <p:pic>
        <p:nvPicPr>
          <p:cNvPr id="5" name="Picture 2">
            <a:extLst>
              <a:ext uri="{FF2B5EF4-FFF2-40B4-BE49-F238E27FC236}">
                <a16:creationId xmlns:a16="http://schemas.microsoft.com/office/drawing/2014/main" id="{47FC9A2E-8DC5-4816-BF5E-1FDCDC51401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62000" y="547689"/>
            <a:ext cx="1174432" cy="1174432"/>
          </a:xfrm>
          <a:prstGeom prst="rect">
            <a:avLst/>
          </a:prstGeom>
        </p:spPr>
      </p:pic>
      <p:sp>
        <p:nvSpPr>
          <p:cNvPr id="6" name="Espace réservé du contenu 1">
            <a:extLst>
              <a:ext uri="{FF2B5EF4-FFF2-40B4-BE49-F238E27FC236}">
                <a16:creationId xmlns:a16="http://schemas.microsoft.com/office/drawing/2014/main" id="{686AE943-6F60-2D41-B367-F18A46417BDA}"/>
              </a:ext>
            </a:extLst>
          </p:cNvPr>
          <p:cNvSpPr>
            <a:spLocks noGrp="1"/>
          </p:cNvSpPr>
          <p:nvPr>
            <p:ph sz="quarter" idx="4294967295"/>
          </p:nvPr>
        </p:nvSpPr>
        <p:spPr>
          <a:xfrm>
            <a:off x="739729" y="2094202"/>
            <a:ext cx="16462418" cy="7087898"/>
          </a:xfrm>
          <a:prstGeom prst="rect">
            <a:avLst/>
          </a:prstGeom>
        </p:spPr>
        <p:txBody>
          <a:bodyPr lIns="91440" tIns="45720" rIns="91440" bIns="45720" anchor="t">
            <a:noAutofit/>
          </a:bodyPr>
          <a:lstStyle/>
          <a:p>
            <a:pPr marL="0" indent="0">
              <a:lnSpc>
                <a:spcPct val="114000"/>
              </a:lnSpc>
              <a:spcBef>
                <a:spcPts val="0"/>
              </a:spcBef>
              <a:buNone/>
            </a:pPr>
            <a:r>
              <a:rPr lang="en-US" b="1" dirty="0">
                <a:solidFill>
                  <a:schemeClr val="tx1">
                    <a:lumMod val="75000"/>
                    <a:lumOff val="25000"/>
                  </a:schemeClr>
                </a:solidFill>
                <a:latin typeface="Poppins" panose="020B0604020202020204" charset="0"/>
                <a:cs typeface="Poppins" panose="020B0604020202020204" charset="0"/>
              </a:rPr>
              <a:t>Guidance</a:t>
            </a:r>
          </a:p>
          <a:p>
            <a:pPr>
              <a:lnSpc>
                <a:spcPct val="114000"/>
              </a:lnSpc>
              <a:spcBef>
                <a:spcPts val="0"/>
              </a:spcBef>
            </a:pPr>
            <a:r>
              <a:rPr lang="en-US" dirty="0">
                <a:latin typeface="Poppins" panose="020B0604020202020204" charset="0"/>
                <a:cs typeface="Poppins" panose="020B0604020202020204" charset="0"/>
              </a:rPr>
              <a:t>WHO Infodemic health topic </a:t>
            </a:r>
            <a:r>
              <a:rPr lang="en-US" dirty="0">
                <a:latin typeface="Poppins" panose="020B0604020202020204" charset="0"/>
                <a:cs typeface="Poppins" panose="020B0604020202020204" charset="0"/>
                <a:hlinkClick r:id="rId4"/>
              </a:rPr>
              <a:t>page</a:t>
            </a:r>
            <a:endParaRPr lang="en-US" dirty="0">
              <a:latin typeface="Poppins" panose="020B0604020202020204" charset="0"/>
              <a:cs typeface="Poppins" panose="020B0604020202020204" charset="0"/>
            </a:endParaRPr>
          </a:p>
          <a:p>
            <a:pPr>
              <a:lnSpc>
                <a:spcPct val="114000"/>
              </a:lnSpc>
              <a:spcBef>
                <a:spcPts val="0"/>
              </a:spcBef>
            </a:pPr>
            <a:r>
              <a:rPr lang="en-US" dirty="0">
                <a:latin typeface="Poppins" panose="020B0604020202020204" charset="0"/>
                <a:cs typeface="Poppins" panose="020B0604020202020204" charset="0"/>
              </a:rPr>
              <a:t>First Draft </a:t>
            </a:r>
            <a:r>
              <a:rPr lang="en-US" dirty="0">
                <a:latin typeface="Poppins" panose="020B0604020202020204" charset="0"/>
                <a:cs typeface="Poppins" panose="020B0604020202020204" charset="0"/>
                <a:hlinkClick r:id="rId5"/>
              </a:rPr>
              <a:t>vaccines and misinformation resources</a:t>
            </a:r>
            <a:endParaRPr lang="en-US" dirty="0">
              <a:latin typeface="Poppins" panose="020B0604020202020204" charset="0"/>
              <a:cs typeface="Poppins" panose="020B0604020202020204" charset="0"/>
            </a:endParaRPr>
          </a:p>
          <a:p>
            <a:pPr>
              <a:lnSpc>
                <a:spcPct val="114000"/>
              </a:lnSpc>
              <a:spcBef>
                <a:spcPts val="0"/>
              </a:spcBef>
            </a:pPr>
            <a:r>
              <a:rPr lang="en-US" dirty="0">
                <a:latin typeface="Poppins" panose="020B0604020202020204" charset="0"/>
                <a:cs typeface="Poppins" panose="020B0604020202020204" charset="0"/>
              </a:rPr>
              <a:t>UNICEF </a:t>
            </a:r>
            <a:r>
              <a:rPr lang="en-US" dirty="0">
                <a:latin typeface="Poppins" panose="020B0604020202020204" charset="0"/>
                <a:cs typeface="Poppins" panose="020B0604020202020204" charset="0"/>
                <a:hlinkClick r:id="rId6"/>
              </a:rPr>
              <a:t>vaccine misinformation field guide</a:t>
            </a:r>
            <a:endParaRPr lang="en-US" dirty="0">
              <a:latin typeface="Poppins" panose="020B0604020202020204" charset="0"/>
              <a:cs typeface="Poppins" panose="020B0604020202020204" charset="0"/>
            </a:endParaRPr>
          </a:p>
          <a:p>
            <a:pPr>
              <a:lnSpc>
                <a:spcPct val="114000"/>
              </a:lnSpc>
              <a:spcBef>
                <a:spcPts val="0"/>
              </a:spcBef>
            </a:pPr>
            <a:r>
              <a:rPr lang="en-US" dirty="0">
                <a:latin typeface="Poppins" panose="020B0604020202020204" charset="0"/>
                <a:cs typeface="Poppins" panose="020B0604020202020204" charset="0"/>
              </a:rPr>
              <a:t>US CDC addressing vaccine misinformation </a:t>
            </a:r>
            <a:r>
              <a:rPr lang="en-US" dirty="0">
                <a:latin typeface="Poppins" panose="020B0604020202020204" charset="0"/>
                <a:cs typeface="Poppins" panose="020B0604020202020204" charset="0"/>
                <a:hlinkClick r:id="rId7"/>
              </a:rPr>
              <a:t>page</a:t>
            </a:r>
            <a:endParaRPr lang="en-US" dirty="0">
              <a:latin typeface="Poppins" panose="020B0604020202020204" charset="0"/>
              <a:cs typeface="Poppins" panose="020B0604020202020204" charset="0"/>
            </a:endParaRPr>
          </a:p>
          <a:p>
            <a:pPr marL="0" indent="0">
              <a:lnSpc>
                <a:spcPct val="114000"/>
              </a:lnSpc>
              <a:spcBef>
                <a:spcPts val="0"/>
              </a:spcBef>
              <a:buNone/>
            </a:pPr>
            <a:endParaRPr lang="en-US" b="1" dirty="0">
              <a:solidFill>
                <a:schemeClr val="tx1">
                  <a:lumMod val="75000"/>
                  <a:lumOff val="25000"/>
                </a:schemeClr>
              </a:solidFill>
              <a:latin typeface="Poppins" panose="020B0604020202020204" charset="0"/>
              <a:cs typeface="Poppins" panose="020B0604020202020204" charset="0"/>
            </a:endParaRPr>
          </a:p>
          <a:p>
            <a:pPr marL="0" indent="0">
              <a:lnSpc>
                <a:spcPct val="114000"/>
              </a:lnSpc>
              <a:spcBef>
                <a:spcPts val="0"/>
              </a:spcBef>
              <a:buNone/>
            </a:pPr>
            <a:r>
              <a:rPr lang="en-US" b="1">
                <a:solidFill>
                  <a:schemeClr val="tx1">
                    <a:lumMod val="75000"/>
                    <a:lumOff val="25000"/>
                  </a:schemeClr>
                </a:solidFill>
                <a:latin typeface="Poppins"/>
                <a:cs typeface="Poppins"/>
              </a:rPr>
              <a:t>Readings/Videos</a:t>
            </a:r>
          </a:p>
          <a:p>
            <a:pPr>
              <a:lnSpc>
                <a:spcPct val="114000"/>
              </a:lnSpc>
              <a:spcBef>
                <a:spcPts val="0"/>
              </a:spcBef>
            </a:pPr>
            <a:r>
              <a:rPr lang="en-US" dirty="0">
                <a:solidFill>
                  <a:srgbClr val="1A254C"/>
                </a:solidFill>
                <a:latin typeface="Poppins" panose="020B0604020202020204" charset="0"/>
                <a:cs typeface="Poppins" panose="020B0604020202020204" charset="0"/>
                <a:hlinkClick r:id="rId8"/>
              </a:rPr>
              <a:t>Infodemic Signal Detection During the COVID-19 Pandemic: Development of a Methodology for Identifying Potential Information Voids in Online Conversations</a:t>
            </a:r>
            <a:endParaRPr lang="en-US" dirty="0">
              <a:solidFill>
                <a:srgbClr val="1A254C"/>
              </a:solidFill>
              <a:latin typeface="Poppins" panose="020B0604020202020204" charset="0"/>
              <a:cs typeface="Poppins" panose="020B0604020202020204" charset="0"/>
            </a:endParaRPr>
          </a:p>
          <a:p>
            <a:pPr>
              <a:lnSpc>
                <a:spcPct val="114000"/>
              </a:lnSpc>
              <a:spcBef>
                <a:spcPts val="0"/>
              </a:spcBef>
            </a:pPr>
            <a:r>
              <a:rPr lang="en-US" dirty="0">
                <a:solidFill>
                  <a:srgbClr val="1A254C"/>
                </a:solidFill>
                <a:latin typeface="Poppins" panose="020B0604020202020204" charset="0"/>
                <a:cs typeface="Poppins" panose="020B0604020202020204" charset="0"/>
                <a:hlinkClick r:id="rId9"/>
              </a:rPr>
              <a:t>4th WHO Infodemic Management Conference, May 2022 – Advances in Social Listening for Public Health</a:t>
            </a:r>
            <a:endParaRPr lang="en-US" dirty="0">
              <a:solidFill>
                <a:srgbClr val="1A254C"/>
              </a:solidFill>
              <a:latin typeface="Poppins" panose="020B0604020202020204" charset="0"/>
              <a:cs typeface="Poppins" panose="020B0604020202020204" charset="0"/>
            </a:endParaRPr>
          </a:p>
          <a:p>
            <a:pPr>
              <a:lnSpc>
                <a:spcPct val="114000"/>
              </a:lnSpc>
              <a:spcBef>
                <a:spcPts val="0"/>
              </a:spcBef>
            </a:pPr>
            <a:r>
              <a:rPr lang="en-US" dirty="0">
                <a:solidFill>
                  <a:schemeClr val="tx1">
                    <a:lumMod val="75000"/>
                    <a:lumOff val="25000"/>
                  </a:schemeClr>
                </a:solidFill>
                <a:latin typeface="Poppins" panose="020B0604020202020204" charset="0"/>
                <a:cs typeface="Poppins" panose="020B0604020202020204" charset="0"/>
              </a:rPr>
              <a:t>Subscribe to </a:t>
            </a:r>
            <a:r>
              <a:rPr lang="en-US" dirty="0">
                <a:solidFill>
                  <a:srgbClr val="1A254C"/>
                </a:solidFill>
                <a:latin typeface="Poppins" panose="020B0604020202020204" charset="0"/>
                <a:cs typeface="Poppins" panose="020B0604020202020204" charset="0"/>
                <a:hlinkClick r:id="rId10"/>
              </a:rPr>
              <a:t>WHO Infodemic Management Newsflash</a:t>
            </a:r>
          </a:p>
          <a:p>
            <a:pPr>
              <a:lnSpc>
                <a:spcPct val="113999"/>
              </a:lnSpc>
              <a:spcBef>
                <a:spcPts val="0"/>
              </a:spcBef>
            </a:pPr>
            <a:r>
              <a:rPr lang="en-US" dirty="0">
                <a:ea typeface="+mn-lt"/>
                <a:cs typeface="+mn-lt"/>
                <a:hlinkClick r:id="rId11"/>
              </a:rPr>
              <a:t>https://infodemiology.jmir.org/2022/2/e38343</a:t>
            </a:r>
            <a:endParaRPr lang="en-US" dirty="0">
              <a:ea typeface="+mn-lt"/>
              <a:cs typeface="+mn-lt"/>
            </a:endParaRPr>
          </a:p>
          <a:p>
            <a:pPr>
              <a:lnSpc>
                <a:spcPct val="113999"/>
              </a:lnSpc>
              <a:spcBef>
                <a:spcPts val="0"/>
              </a:spcBef>
            </a:pPr>
            <a:endParaRPr lang="en-US" dirty="0">
              <a:solidFill>
                <a:srgbClr val="000000"/>
              </a:solidFill>
              <a:latin typeface="Calibri"/>
              <a:cs typeface="Calibri"/>
            </a:endParaRPr>
          </a:p>
        </p:txBody>
      </p:sp>
      <p:sp>
        <p:nvSpPr>
          <p:cNvPr id="7" name="Espace réservé du contenu 1">
            <a:extLst>
              <a:ext uri="{FF2B5EF4-FFF2-40B4-BE49-F238E27FC236}">
                <a16:creationId xmlns:a16="http://schemas.microsoft.com/office/drawing/2014/main" id="{F86CD009-AF83-6548-8FA8-9CE93FF9CCE1}"/>
              </a:ext>
            </a:extLst>
          </p:cNvPr>
          <p:cNvSpPr txBox="1">
            <a:spLocks/>
          </p:cNvSpPr>
          <p:nvPr/>
        </p:nvSpPr>
        <p:spPr>
          <a:xfrm>
            <a:off x="11582400" y="2324100"/>
            <a:ext cx="4953000" cy="2438400"/>
          </a:xfrm>
          <a:prstGeom prst="rect">
            <a:avLst/>
          </a:prstGeom>
        </p:spPr>
        <p:txBody>
          <a:bodyPr vert="horz" lIns="137160" tIns="68580" rIns="137160" bIns="68580" rtlCol="0">
            <a:noAutofit/>
          </a:bodyPr>
          <a:lstStyle>
            <a:lvl1pPr marL="228600" indent="-228600" algn="l" defTabSz="914400" rtl="0" eaLnBrk="1" latinLnBrk="0" hangingPunct="1">
              <a:lnSpc>
                <a:spcPts val="3151"/>
              </a:lnSpc>
              <a:spcBef>
                <a:spcPts val="1000"/>
              </a:spcBef>
              <a:buClr>
                <a:srgbClr val="088FC8"/>
              </a:buClr>
              <a:buFont typeface="Arial" panose="020B0604020202020204" pitchFamily="34" charset="0"/>
              <a:buChar char="•"/>
              <a:defRPr sz="2831" b="0" kern="1200" cap="none" spc="-25" baseline="0">
                <a:solidFill>
                  <a:schemeClr val="tx1">
                    <a:lumMod val="65000"/>
                    <a:lumOff val="35000"/>
                  </a:schemeClr>
                </a:solidFill>
                <a:latin typeface="Calibri" panose="020F0502020204030204" pitchFamily="34" charset="0"/>
                <a:ea typeface="+mn-ea"/>
                <a:cs typeface="Calibri" panose="020F0502020204030204" pitchFamily="34" charset="0"/>
              </a:defRPr>
            </a:lvl1pPr>
            <a:lvl2pPr marL="844083" indent="-281361" algn="l" defTabSz="914400" rtl="0" eaLnBrk="1" latinLnBrk="0" hangingPunct="1">
              <a:lnSpc>
                <a:spcPct val="100000"/>
              </a:lnSpc>
              <a:spcBef>
                <a:spcPts val="500"/>
              </a:spcBef>
              <a:buClr>
                <a:srgbClr val="088FC8"/>
              </a:buClr>
              <a:buSzPct val="85000"/>
              <a:buFont typeface="Wingdings" charset="2"/>
              <a:buChar char="Ø"/>
              <a:defRPr sz="2462" b="0" kern="1200" cap="none" spc="-25" baseline="0">
                <a:solidFill>
                  <a:schemeClr val="tx1">
                    <a:lumMod val="65000"/>
                    <a:lumOff val="35000"/>
                  </a:schemeClr>
                </a:solidFill>
                <a:latin typeface="Calibri" panose="020F0502020204030204" pitchFamily="34" charset="0"/>
                <a:ea typeface="+mn-ea"/>
                <a:cs typeface="Calibri" panose="020F0502020204030204" pitchFamily="34" charset="0"/>
              </a:defRPr>
            </a:lvl2pPr>
            <a:lvl3pPr marL="1406804" indent="-281361" algn="l" defTabSz="914400" rtl="0" eaLnBrk="1" latinLnBrk="0" hangingPunct="1">
              <a:lnSpc>
                <a:spcPct val="100000"/>
              </a:lnSpc>
              <a:spcBef>
                <a:spcPts val="500"/>
              </a:spcBef>
              <a:buClr>
                <a:schemeClr val="tx1">
                  <a:lumMod val="50000"/>
                  <a:lumOff val="50000"/>
                </a:schemeClr>
              </a:buClr>
              <a:buSzPct val="80000"/>
              <a:buFont typeface="Arial" charset="0"/>
              <a:buChar char="•"/>
              <a:defRPr sz="2000" b="0" kern="1200" cap="none" spc="-25" baseline="0">
                <a:solidFill>
                  <a:schemeClr val="tx1">
                    <a:lumMod val="65000"/>
                    <a:lumOff val="35000"/>
                  </a:schemeClr>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cap="none" spc="-25" baseline="0">
                <a:solidFill>
                  <a:schemeClr val="tx1">
                    <a:lumMod val="65000"/>
                    <a:lumOff val="35000"/>
                  </a:schemeClr>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cap="none" spc="-25" baseline="0">
                <a:solidFill>
                  <a:schemeClr val="tx1">
                    <a:lumMod val="65000"/>
                    <a:lumOff val="35000"/>
                  </a:schemeClr>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371600">
              <a:lnSpc>
                <a:spcPct val="114000"/>
              </a:lnSpc>
              <a:spcBef>
                <a:spcPts val="0"/>
              </a:spcBef>
              <a:buNone/>
              <a:defRPr/>
            </a:pPr>
            <a:r>
              <a:rPr lang="en-US" sz="2400" b="1" spc="-38">
                <a:solidFill>
                  <a:prstClr val="black">
                    <a:lumMod val="75000"/>
                    <a:lumOff val="25000"/>
                  </a:prstClr>
                </a:solidFill>
                <a:latin typeface="Poppins" panose="020B0604020202020204" charset="0"/>
                <a:cs typeface="Poppins" panose="020B0604020202020204" charset="0"/>
              </a:rPr>
              <a:t>Tools (available today)</a:t>
            </a:r>
          </a:p>
          <a:p>
            <a:pPr marL="342900" indent="-342900" defTabSz="1371600">
              <a:lnSpc>
                <a:spcPct val="114000"/>
              </a:lnSpc>
              <a:spcBef>
                <a:spcPts val="0"/>
              </a:spcBef>
              <a:defRPr/>
            </a:pPr>
            <a:r>
              <a:rPr lang="en-US" sz="2400" spc="-38">
                <a:solidFill>
                  <a:srgbClr val="1A254C"/>
                </a:solidFill>
                <a:latin typeface="Poppins" panose="020B0604020202020204" charset="0"/>
                <a:cs typeface="Poppins" panose="020B0604020202020204" charset="0"/>
                <a:hlinkClick r:id="rId12"/>
              </a:rPr>
              <a:t>Vaccination Demand Observatory</a:t>
            </a:r>
            <a:endParaRPr lang="en-US" sz="2400" spc="-38">
              <a:solidFill>
                <a:srgbClr val="1A254C"/>
              </a:solidFill>
              <a:latin typeface="Poppins" panose="020B0604020202020204" charset="0"/>
              <a:cs typeface="Poppins" panose="020B0604020202020204" charset="0"/>
            </a:endParaRPr>
          </a:p>
          <a:p>
            <a:pPr marL="342900" indent="-342900" defTabSz="1371600">
              <a:lnSpc>
                <a:spcPct val="114000"/>
              </a:lnSpc>
              <a:spcBef>
                <a:spcPts val="0"/>
              </a:spcBef>
              <a:defRPr/>
            </a:pPr>
            <a:r>
              <a:rPr lang="en-US" sz="2400" spc="-38">
                <a:solidFill>
                  <a:srgbClr val="1A254C"/>
                </a:solidFill>
                <a:latin typeface="Poppins" panose="020B0604020202020204" charset="0"/>
                <a:cs typeface="Poppins" panose="020B0604020202020204" charset="0"/>
                <a:hlinkClick r:id="rId13"/>
              </a:rPr>
              <a:t>EARS</a:t>
            </a:r>
            <a:endParaRPr lang="en-US" sz="2400" spc="-38">
              <a:solidFill>
                <a:prstClr val="black">
                  <a:lumMod val="65000"/>
                  <a:lumOff val="35000"/>
                </a:prstClr>
              </a:solidFill>
              <a:latin typeface="Poppins" panose="020B0604020202020204" charset="0"/>
              <a:cs typeface="Poppins" panose="020B0604020202020204" charset="0"/>
            </a:endParaRPr>
          </a:p>
        </p:txBody>
      </p:sp>
    </p:spTree>
    <p:extLst>
      <p:ext uri="{BB962C8B-B14F-4D97-AF65-F5344CB8AC3E}">
        <p14:creationId xmlns:p14="http://schemas.microsoft.com/office/powerpoint/2010/main" val="5010755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11B9C-C5F9-4336-80D8-05E26021966C}"/>
              </a:ext>
            </a:extLst>
          </p:cNvPr>
          <p:cNvSpPr txBox="1">
            <a:spLocks/>
          </p:cNvSpPr>
          <p:nvPr/>
        </p:nvSpPr>
        <p:spPr>
          <a:xfrm>
            <a:off x="1257300" y="3467100"/>
            <a:ext cx="8724900" cy="1989137"/>
          </a:xfrm>
          <a:prstGeom prst="rect">
            <a:avLst/>
          </a:prstGeom>
        </p:spPr>
        <p:txBody>
          <a:bodyPr/>
          <a:lstStyle>
            <a:lvl1pPr algn="l" defTabSz="914400" rtl="0" eaLnBrk="1" latinLnBrk="0" hangingPunct="1">
              <a:lnSpc>
                <a:spcPct val="90000"/>
              </a:lnSpc>
              <a:spcBef>
                <a:spcPct val="0"/>
              </a:spcBef>
              <a:buNone/>
              <a:defRPr sz="10800" kern="1200">
                <a:solidFill>
                  <a:schemeClr val="tx1"/>
                </a:solidFill>
                <a:latin typeface="Poppins" pitchFamily="2" charset="77"/>
                <a:ea typeface="+mj-ea"/>
                <a:cs typeface="Poppins" pitchFamily="2" charset="77"/>
              </a:defRPr>
            </a:lvl1pPr>
          </a:lstStyle>
          <a:p>
            <a:r>
              <a:rPr lang="en-US" sz="12000" b="1">
                <a:solidFill>
                  <a:schemeClr val="bg1"/>
                </a:solidFill>
                <a:latin typeface="Poppins ExtraBold" pitchFamily="2" charset="77"/>
                <a:cs typeface="Poppins ExtraBold" pitchFamily="2" charset="77"/>
              </a:rPr>
              <a:t>Group work</a:t>
            </a:r>
          </a:p>
        </p:txBody>
      </p:sp>
      <p:pic>
        <p:nvPicPr>
          <p:cNvPr id="3" name="Picture 6">
            <a:extLst>
              <a:ext uri="{FF2B5EF4-FFF2-40B4-BE49-F238E27FC236}">
                <a16:creationId xmlns:a16="http://schemas.microsoft.com/office/drawing/2014/main" id="{17B816F8-18F5-4889-A52A-1D2F3DDFE7A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144000" y="1604254"/>
            <a:ext cx="7086600" cy="7086600"/>
          </a:xfrm>
          <a:prstGeom prst="rect">
            <a:avLst/>
          </a:prstGeom>
        </p:spPr>
      </p:pic>
    </p:spTree>
    <p:extLst>
      <p:ext uri="{BB962C8B-B14F-4D97-AF65-F5344CB8AC3E}">
        <p14:creationId xmlns:p14="http://schemas.microsoft.com/office/powerpoint/2010/main" val="10347227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613517" y="579013"/>
            <a:ext cx="12212775" cy="7960830"/>
          </a:xfrm>
        </p:spPr>
        <p:txBody>
          <a:bodyPr lIns="91440" tIns="45720" rIns="91440" bIns="45720" anchor="t"/>
          <a:lstStyle/>
          <a:p>
            <a:pPr>
              <a:lnSpc>
                <a:spcPct val="114000"/>
              </a:lnSpc>
            </a:pPr>
            <a:r>
              <a:rPr lang="en-US" dirty="0">
                <a:latin typeface="Poppins"/>
                <a:cs typeface="Poppins"/>
              </a:rPr>
              <a:t>Atsuyoshi Ishizumi </a:t>
            </a:r>
            <a:endParaRPr lang="en-US" dirty="0"/>
          </a:p>
          <a:p>
            <a:r>
              <a:rPr lang="en-US" dirty="0">
                <a:latin typeface="Poppins"/>
                <a:cs typeface="Poppins"/>
              </a:rPr>
              <a:t>Infodemic Management Team</a:t>
            </a:r>
            <a:endParaRPr lang="en-US" dirty="0"/>
          </a:p>
          <a:p>
            <a:r>
              <a:rPr lang="en-US" dirty="0">
                <a:latin typeface="Poppins"/>
                <a:cs typeface="Poppins"/>
              </a:rPr>
              <a:t>Department of Epidemic and Pandemic Preparedness and Prevention</a:t>
            </a:r>
            <a:endParaRPr lang="en-US" dirty="0"/>
          </a:p>
          <a:p>
            <a:pPr>
              <a:lnSpc>
                <a:spcPct val="113999"/>
              </a:lnSpc>
            </a:pPr>
            <a:r>
              <a:rPr lang="en-US" dirty="0">
                <a:latin typeface="Poppins"/>
                <a:cs typeface="Poppins"/>
              </a:rPr>
              <a:t>WHO Health Emergencies </a:t>
            </a:r>
            <a:r>
              <a:rPr lang="en-US" dirty="0" err="1">
                <a:latin typeface="Poppins"/>
                <a:cs typeface="Poppins"/>
              </a:rPr>
              <a:t>Programme</a:t>
            </a:r>
            <a:endParaRPr lang="en-US" dirty="0"/>
          </a:p>
          <a:p>
            <a:pPr>
              <a:lnSpc>
                <a:spcPct val="114000"/>
              </a:lnSpc>
            </a:pPr>
            <a:endParaRPr lang="en-US" dirty="0"/>
          </a:p>
          <a:p>
            <a:pPr>
              <a:lnSpc>
                <a:spcPct val="113999"/>
              </a:lnSpc>
            </a:pPr>
            <a:r>
              <a:rPr lang="en-US" dirty="0">
                <a:latin typeface="Poppins"/>
                <a:cs typeface="Poppins"/>
              </a:rPr>
              <a:t>Christopher Voegeli</a:t>
            </a:r>
            <a:endParaRPr lang="en-US" dirty="0"/>
          </a:p>
          <a:p>
            <a:pPr>
              <a:lnSpc>
                <a:spcPct val="114000"/>
              </a:lnSpc>
            </a:pPr>
            <a:r>
              <a:rPr lang="en-US" dirty="0">
                <a:latin typeface="Poppins"/>
                <a:cs typeface="Poppins"/>
              </a:rPr>
              <a:t>Insights Unit Lead, National Center for Immunization and Respiratory Diseases,</a:t>
            </a:r>
          </a:p>
          <a:p>
            <a:pPr>
              <a:lnSpc>
                <a:spcPct val="114000"/>
              </a:lnSpc>
            </a:pPr>
            <a:r>
              <a:rPr lang="en-US" dirty="0">
                <a:latin typeface="Poppins"/>
                <a:cs typeface="Poppins"/>
              </a:rPr>
              <a:t>US CDC</a:t>
            </a:r>
          </a:p>
          <a:p>
            <a:pPr>
              <a:lnSpc>
                <a:spcPct val="114000"/>
              </a:lnSpc>
            </a:pPr>
            <a:endParaRPr lang="en-US" dirty="0"/>
          </a:p>
        </p:txBody>
      </p:sp>
    </p:spTree>
    <p:extLst>
      <p:ext uri="{BB962C8B-B14F-4D97-AF65-F5344CB8AC3E}">
        <p14:creationId xmlns:p14="http://schemas.microsoft.com/office/powerpoint/2010/main" val="24068499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4F71CE-7241-E8A3-1EBB-0DC1AA861613}"/>
              </a:ext>
            </a:extLst>
          </p:cNvPr>
          <p:cNvSpPr>
            <a:spLocks noGrp="1"/>
          </p:cNvSpPr>
          <p:nvPr>
            <p:ph type="title"/>
          </p:nvPr>
        </p:nvSpPr>
        <p:spPr>
          <a:xfrm>
            <a:off x="2133600" y="547689"/>
            <a:ext cx="14401800" cy="1166812"/>
          </a:xfrm>
        </p:spPr>
        <p:txBody>
          <a:bodyPr/>
          <a:lstStyle/>
          <a:p>
            <a:r>
              <a:rPr lang="fr-FR"/>
              <a:t>Learning objectives</a:t>
            </a:r>
          </a:p>
        </p:txBody>
      </p:sp>
      <p:sp>
        <p:nvSpPr>
          <p:cNvPr id="3" name="Espace réservé du contenu 2">
            <a:extLst>
              <a:ext uri="{FF2B5EF4-FFF2-40B4-BE49-F238E27FC236}">
                <a16:creationId xmlns:a16="http://schemas.microsoft.com/office/drawing/2014/main" id="{26378129-94CA-2F96-A1FE-52359FF42BFD}"/>
              </a:ext>
            </a:extLst>
          </p:cNvPr>
          <p:cNvSpPr>
            <a:spLocks noGrp="1"/>
          </p:cNvSpPr>
          <p:nvPr>
            <p:ph sz="half" idx="1"/>
          </p:nvPr>
        </p:nvSpPr>
        <p:spPr>
          <a:xfrm>
            <a:off x="738188" y="2476500"/>
            <a:ext cx="15773400" cy="5410200"/>
          </a:xfrm>
        </p:spPr>
        <p:txBody>
          <a:bodyPr/>
          <a:lstStyle/>
          <a:p>
            <a:pPr marL="0" indent="0">
              <a:lnSpc>
                <a:spcPct val="150000"/>
              </a:lnSpc>
              <a:buNone/>
            </a:pPr>
            <a:r>
              <a:rPr lang="en-US"/>
              <a:t> </a:t>
            </a:r>
            <a:r>
              <a:rPr lang="en-US" sz="3600"/>
              <a:t>By the end of this session participants will:​</a:t>
            </a:r>
          </a:p>
          <a:p>
            <a:pPr lvl="1">
              <a:lnSpc>
                <a:spcPct val="150000"/>
              </a:lnSpc>
              <a:buFont typeface="Arial" panose="020B0604020202020204" pitchFamily="34" charset="0"/>
              <a:buChar char="•"/>
            </a:pPr>
            <a:r>
              <a:rPr lang="en-US"/>
              <a:t>Be able to describe what social listening is, how it is conducted, and how it fits within the overall infodemic management framework​</a:t>
            </a:r>
          </a:p>
          <a:p>
            <a:pPr lvl="1">
              <a:lnSpc>
                <a:spcPct val="150000"/>
              </a:lnSpc>
              <a:buFont typeface="Arial" panose="020B0604020202020204" pitchFamily="34" charset="0"/>
              <a:buChar char="•"/>
            </a:pPr>
            <a:r>
              <a:rPr lang="en-US"/>
              <a:t>Understand what integrated analysis is, why it is needed to effectively address </a:t>
            </a:r>
            <a:r>
              <a:rPr lang="en-US" err="1"/>
              <a:t>infodemics</a:t>
            </a:r>
            <a:r>
              <a:rPr lang="en-US"/>
              <a:t>, and methodological considerations for conducting integrated analysis​</a:t>
            </a:r>
            <a:endParaRPr lang="fr-FR"/>
          </a:p>
        </p:txBody>
      </p:sp>
      <p:pic>
        <p:nvPicPr>
          <p:cNvPr id="6" name="Picture 5">
            <a:extLst>
              <a:ext uri="{FF2B5EF4-FFF2-40B4-BE49-F238E27FC236}">
                <a16:creationId xmlns:a16="http://schemas.microsoft.com/office/drawing/2014/main" id="{5BEABA43-FA18-4190-B1C9-C9B2DFFED99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38188" y="547689"/>
            <a:ext cx="1166812" cy="1166812"/>
          </a:xfrm>
          <a:prstGeom prst="rect">
            <a:avLst/>
          </a:prstGeom>
        </p:spPr>
      </p:pic>
    </p:spTree>
    <p:extLst>
      <p:ext uri="{BB962C8B-B14F-4D97-AF65-F5344CB8AC3E}">
        <p14:creationId xmlns:p14="http://schemas.microsoft.com/office/powerpoint/2010/main" val="24984205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2795F-F790-4C93-8EC9-722BD7B1672A}"/>
              </a:ext>
            </a:extLst>
          </p:cNvPr>
          <p:cNvSpPr txBox="1">
            <a:spLocks/>
          </p:cNvSpPr>
          <p:nvPr/>
        </p:nvSpPr>
        <p:spPr>
          <a:xfrm>
            <a:off x="3352800" y="3924300"/>
            <a:ext cx="11887200" cy="1989137"/>
          </a:xfrm>
          <a:prstGeom prst="rect">
            <a:avLst/>
          </a:prstGeom>
        </p:spPr>
        <p:txBody>
          <a:bodyPr/>
          <a:lstStyle>
            <a:lvl1pPr algn="l" defTabSz="914400" rtl="0" eaLnBrk="1" latinLnBrk="0" hangingPunct="1">
              <a:lnSpc>
                <a:spcPct val="90000"/>
              </a:lnSpc>
              <a:spcBef>
                <a:spcPct val="0"/>
              </a:spcBef>
              <a:buNone/>
              <a:defRPr sz="10800" kern="1200">
                <a:solidFill>
                  <a:schemeClr val="tx1"/>
                </a:solidFill>
                <a:latin typeface="Poppins" pitchFamily="2" charset="77"/>
                <a:ea typeface="+mj-ea"/>
                <a:cs typeface="Poppins" pitchFamily="2" charset="77"/>
              </a:defRPr>
            </a:lvl1pPr>
          </a:lstStyle>
          <a:p>
            <a:r>
              <a:rPr lang="en-US" sz="12000" b="1">
                <a:solidFill>
                  <a:srgbClr val="0B81D5"/>
                </a:solidFill>
                <a:latin typeface="Poppins ExtraBold" pitchFamily="2" charset="77"/>
                <a:cs typeface="Poppins ExtraBold" pitchFamily="2" charset="77"/>
              </a:rPr>
              <a:t>Extra slides</a:t>
            </a:r>
          </a:p>
        </p:txBody>
      </p:sp>
    </p:spTree>
    <p:extLst>
      <p:ext uri="{BB962C8B-B14F-4D97-AF65-F5344CB8AC3E}">
        <p14:creationId xmlns:p14="http://schemas.microsoft.com/office/powerpoint/2010/main" val="27679966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TextBox 98">
            <a:extLst>
              <a:ext uri="{FF2B5EF4-FFF2-40B4-BE49-F238E27FC236}">
                <a16:creationId xmlns:a16="http://schemas.microsoft.com/office/drawing/2014/main" id="{40525450-C354-4CE7-959E-3E7CD9FCEAF5}"/>
              </a:ext>
            </a:extLst>
          </p:cNvPr>
          <p:cNvSpPr txBox="1"/>
          <p:nvPr/>
        </p:nvSpPr>
        <p:spPr>
          <a:xfrm>
            <a:off x="15100219" y="8882415"/>
            <a:ext cx="1646285" cy="300082"/>
          </a:xfrm>
          <a:prstGeom prst="rect">
            <a:avLst/>
          </a:prstGeom>
          <a:noFill/>
        </p:spPr>
        <p:txBody>
          <a:bodyPr wrap="none" rtlCol="0">
            <a:spAutoFit/>
          </a:bodyPr>
          <a:lstStyle/>
          <a:p>
            <a:pPr defTabSz="1371600">
              <a:defRPr/>
            </a:pPr>
            <a:r>
              <a:rPr lang="en-US" sz="1350">
                <a:solidFill>
                  <a:prstClr val="black"/>
                </a:solidFill>
                <a:latin typeface="Calibri" panose="020F0502020204030204"/>
              </a:rPr>
              <a:t>© WHO / Sam </a:t>
            </a:r>
            <a:r>
              <a:rPr lang="en-US" sz="1350" err="1">
                <a:solidFill>
                  <a:prstClr val="black"/>
                </a:solidFill>
                <a:latin typeface="Calibri" panose="020F0502020204030204"/>
              </a:rPr>
              <a:t>Bradd</a:t>
            </a:r>
            <a:endParaRPr lang="en-GB" sz="1350">
              <a:solidFill>
                <a:prstClr val="black"/>
              </a:solidFill>
              <a:latin typeface="Calibri" panose="020F0502020204030204"/>
            </a:endParaRPr>
          </a:p>
        </p:txBody>
      </p:sp>
      <p:pic>
        <p:nvPicPr>
          <p:cNvPr id="93" name="Picture 92" descr="A group of people holding umbrellas&#10;&#10;Description automatically generated with medium confidence">
            <a:extLst>
              <a:ext uri="{FF2B5EF4-FFF2-40B4-BE49-F238E27FC236}">
                <a16:creationId xmlns:a16="http://schemas.microsoft.com/office/drawing/2014/main" id="{81AC9D32-5BA5-4223-9DE5-F055C9D0B47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81699" y="2514568"/>
            <a:ext cx="6967478" cy="6967478"/>
          </a:xfrm>
          <a:prstGeom prst="rect">
            <a:avLst/>
          </a:prstGeom>
        </p:spPr>
      </p:pic>
      <p:sp>
        <p:nvSpPr>
          <p:cNvPr id="2" name="Title 1"/>
          <p:cNvSpPr>
            <a:spLocks noGrp="1"/>
          </p:cNvSpPr>
          <p:nvPr>
            <p:ph type="title"/>
          </p:nvPr>
        </p:nvSpPr>
        <p:spPr>
          <a:xfrm>
            <a:off x="973104" y="723900"/>
            <a:ext cx="17086296" cy="1600200"/>
          </a:xfrm>
        </p:spPr>
        <p:txBody>
          <a:bodyPr/>
          <a:lstStyle/>
          <a:p>
            <a:r>
              <a:rPr lang="en-US" sz="6000"/>
              <a:t>Deep dive: theme identification and triangulation</a:t>
            </a:r>
            <a:br>
              <a:rPr lang="en-US" sz="6000"/>
            </a:br>
            <a:endParaRPr lang="en-US" sz="6000"/>
          </a:p>
        </p:txBody>
      </p:sp>
    </p:spTree>
    <p:extLst>
      <p:ext uri="{BB962C8B-B14F-4D97-AF65-F5344CB8AC3E}">
        <p14:creationId xmlns:p14="http://schemas.microsoft.com/office/powerpoint/2010/main" val="26608383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id="{DCA97ECE-69BF-4215-99EF-B255728A0FF5}"/>
              </a:ext>
            </a:extLst>
          </p:cNvPr>
          <p:cNvSpPr txBox="1">
            <a:spLocks/>
          </p:cNvSpPr>
          <p:nvPr/>
        </p:nvSpPr>
        <p:spPr>
          <a:xfrm>
            <a:off x="685800" y="1914197"/>
            <a:ext cx="7764945" cy="7162253"/>
          </a:xfrm>
          <a:prstGeom prst="rect">
            <a:avLst/>
          </a:prstGeom>
        </p:spPr>
        <p:txBody>
          <a:bodyPr lIns="91440" tIns="45720" rIns="91440" bIns="4572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r>
              <a:rPr lang="en-US" sz="2400" b="1" dirty="0">
                <a:solidFill>
                  <a:srgbClr val="44546A"/>
                </a:solidFill>
                <a:latin typeface="Poppins Light"/>
              </a:rPr>
              <a:t>Data from Media Monitoring:</a:t>
            </a:r>
          </a:p>
          <a:p>
            <a:pPr defTabSz="1371600">
              <a:defRPr/>
            </a:pPr>
            <a:endParaRPr lang="en-US" sz="2400" dirty="0">
              <a:solidFill>
                <a:srgbClr val="44546A"/>
              </a:solidFill>
              <a:latin typeface="Poppins Light"/>
              <a:cs typeface="Arial" panose="020B0604020202020204" pitchFamily="34" charset="0"/>
            </a:endParaRPr>
          </a:p>
          <a:p>
            <a:pPr marL="685800" indent="-685800" defTabSz="1371600">
              <a:buFont typeface="Arial"/>
              <a:buAutoNum type="arabicPeriod"/>
              <a:defRPr/>
            </a:pPr>
            <a:r>
              <a:rPr lang="en-US" sz="2400" i="1" dirty="0">
                <a:solidFill>
                  <a:srgbClr val="44546A"/>
                </a:solidFill>
                <a:latin typeface="Poppins Light"/>
              </a:rPr>
              <a:t>Source A: </a:t>
            </a:r>
            <a:r>
              <a:rPr lang="en-US" sz="2400" dirty="0">
                <a:solidFill>
                  <a:srgbClr val="44546A"/>
                </a:solidFill>
                <a:latin typeface="Poppins Light"/>
              </a:rPr>
              <a:t>North City vaccination sites move from appointments to walk-ins.</a:t>
            </a:r>
          </a:p>
          <a:p>
            <a:pPr marL="685800" indent="-685800" defTabSz="1371600">
              <a:buFont typeface="Arial"/>
              <a:buAutoNum type="arabicPeriod"/>
              <a:defRPr/>
            </a:pPr>
            <a:endParaRPr lang="en-US" sz="2400" dirty="0">
              <a:solidFill>
                <a:srgbClr val="44546A"/>
              </a:solidFill>
              <a:latin typeface="Poppins Light"/>
              <a:cs typeface="Arial" panose="020B0604020202020204" pitchFamily="34" charset="0"/>
            </a:endParaRPr>
          </a:p>
          <a:p>
            <a:pPr marL="685800" indent="-685800" defTabSz="1371600">
              <a:buFont typeface="Wingdings" panose="05000000000000000000" pitchFamily="2" charset="2"/>
              <a:buAutoNum type="arabicPeriod"/>
              <a:defRPr/>
            </a:pPr>
            <a:r>
              <a:rPr lang="en-US" sz="2400" i="1" dirty="0">
                <a:solidFill>
                  <a:srgbClr val="44546A"/>
                </a:solidFill>
                <a:latin typeface="Poppins Light"/>
              </a:rPr>
              <a:t>Source B: </a:t>
            </a:r>
            <a:r>
              <a:rPr lang="en-US" sz="2400" dirty="0">
                <a:solidFill>
                  <a:srgbClr val="44546A"/>
                </a:solidFill>
                <a:latin typeface="Poppins Light"/>
              </a:rPr>
              <a:t>Museum of Natural History will give free tickets for visitors who get vaccinated on site.</a:t>
            </a:r>
          </a:p>
          <a:p>
            <a:pPr marL="685800" indent="-685800" defTabSz="1371600">
              <a:buFont typeface="Wingdings" panose="05000000000000000000" pitchFamily="2" charset="2"/>
              <a:buAutoNum type="arabicPeriod"/>
              <a:defRPr/>
            </a:pPr>
            <a:endParaRPr lang="en-US" sz="2400" dirty="0">
              <a:solidFill>
                <a:srgbClr val="44546A"/>
              </a:solidFill>
              <a:latin typeface="Poppins Light"/>
              <a:cs typeface="Arial" panose="020B0604020202020204" pitchFamily="34" charset="0"/>
            </a:endParaRPr>
          </a:p>
          <a:p>
            <a:pPr marL="685800" indent="-685800" defTabSz="1371600">
              <a:buFont typeface="Arial"/>
              <a:buAutoNum type="arabicPeriod"/>
              <a:defRPr/>
            </a:pPr>
            <a:r>
              <a:rPr lang="en-US" sz="2400" i="1" dirty="0">
                <a:solidFill>
                  <a:srgbClr val="44546A"/>
                </a:solidFill>
                <a:latin typeface="Poppins Light"/>
              </a:rPr>
              <a:t>Source C: </a:t>
            </a:r>
            <a:r>
              <a:rPr lang="en-US" sz="2400" dirty="0">
                <a:solidFill>
                  <a:srgbClr val="44546A"/>
                </a:solidFill>
                <a:latin typeface="Poppins Light"/>
              </a:rPr>
              <a:t>School bars</a:t>
            </a:r>
            <a:r>
              <a:rPr lang="en-US" sz="2400" i="1" dirty="0">
                <a:solidFill>
                  <a:srgbClr val="44546A"/>
                </a:solidFill>
                <a:latin typeface="Poppins Light"/>
              </a:rPr>
              <a:t> </a:t>
            </a:r>
            <a:r>
              <a:rPr lang="en-US" sz="2400" dirty="0">
                <a:solidFill>
                  <a:srgbClr val="44546A"/>
                </a:solidFill>
                <a:latin typeface="Poppins Light"/>
              </a:rPr>
              <a:t>vaccinated teachers, citing fears of viral shedding affecting children.</a:t>
            </a:r>
          </a:p>
          <a:p>
            <a:pPr marL="685800" indent="-685800" defTabSz="1371600">
              <a:buFont typeface="Arial"/>
              <a:buAutoNum type="arabicPeriod"/>
              <a:defRPr/>
            </a:pPr>
            <a:endParaRPr lang="en-US" sz="2400" dirty="0">
              <a:solidFill>
                <a:srgbClr val="44546A"/>
              </a:solidFill>
              <a:latin typeface="Poppins Light"/>
              <a:cs typeface="Arial" panose="020B0604020202020204" pitchFamily="34" charset="0"/>
            </a:endParaRPr>
          </a:p>
          <a:p>
            <a:pPr marL="685800" indent="-685800" defTabSz="1371600">
              <a:buFont typeface="Arial"/>
              <a:buAutoNum type="arabicPeriod"/>
              <a:defRPr/>
            </a:pPr>
            <a:r>
              <a:rPr lang="en-US" sz="2400" i="1" dirty="0">
                <a:solidFill>
                  <a:srgbClr val="44546A"/>
                </a:solidFill>
                <a:latin typeface="Poppins Light"/>
              </a:rPr>
              <a:t>Source D: </a:t>
            </a:r>
            <a:r>
              <a:rPr lang="en-US" sz="2400" dirty="0">
                <a:solidFill>
                  <a:srgbClr val="44546A"/>
                </a:solidFill>
                <a:latin typeface="Poppins Light"/>
              </a:rPr>
              <a:t>South County will pay residents to get COVID-19 vaccine.</a:t>
            </a:r>
          </a:p>
          <a:p>
            <a:pPr marL="685800" indent="-685800" defTabSz="1371600">
              <a:buFont typeface="Arial"/>
              <a:buAutoNum type="arabicPeriod"/>
              <a:defRPr/>
            </a:pPr>
            <a:endParaRPr lang="en-US" sz="2400" dirty="0">
              <a:solidFill>
                <a:srgbClr val="44546A"/>
              </a:solidFill>
              <a:latin typeface="Poppins Light"/>
              <a:cs typeface="Arial" panose="020B0604020202020204" pitchFamily="34" charset="0"/>
            </a:endParaRPr>
          </a:p>
          <a:p>
            <a:pPr marL="685800" indent="-685800" defTabSz="1371600">
              <a:buFont typeface="Wingdings" panose="05000000000000000000" pitchFamily="2" charset="2"/>
              <a:buAutoNum type="arabicPeriod"/>
              <a:defRPr/>
            </a:pPr>
            <a:r>
              <a:rPr lang="en-US" sz="2400" i="1" dirty="0">
                <a:solidFill>
                  <a:srgbClr val="44546A"/>
                </a:solidFill>
                <a:latin typeface="Poppins Light"/>
              </a:rPr>
              <a:t>Source E: </a:t>
            </a:r>
            <a:r>
              <a:rPr lang="en-US" sz="2400" dirty="0">
                <a:solidFill>
                  <a:srgbClr val="44546A"/>
                </a:solidFill>
                <a:latin typeface="Poppins Light"/>
              </a:rPr>
              <a:t>Employers offer on-site vaccinations to employees.</a:t>
            </a:r>
          </a:p>
          <a:p>
            <a:pPr marL="685800" indent="-685800" defTabSz="1371600">
              <a:buFont typeface="Arial"/>
              <a:buAutoNum type="arabicPeriod"/>
              <a:defRPr/>
            </a:pPr>
            <a:endParaRPr lang="en-US" sz="2400" dirty="0">
              <a:solidFill>
                <a:srgbClr val="44546A"/>
              </a:solidFill>
              <a:latin typeface="Poppins Light"/>
              <a:cs typeface="Arial" panose="020B0604020202020204" pitchFamily="34" charset="0"/>
            </a:endParaRPr>
          </a:p>
          <a:p>
            <a:pPr defTabSz="1371600">
              <a:defRPr/>
            </a:pPr>
            <a:endParaRPr lang="en-US" sz="2400" dirty="0">
              <a:solidFill>
                <a:srgbClr val="44546A"/>
              </a:solidFill>
              <a:latin typeface="Poppins Light"/>
              <a:cs typeface="Arial" panose="020B0604020202020204" pitchFamily="34" charset="0"/>
            </a:endParaRPr>
          </a:p>
        </p:txBody>
      </p:sp>
      <p:sp>
        <p:nvSpPr>
          <p:cNvPr id="13" name="Text Placeholder 2">
            <a:extLst>
              <a:ext uri="{FF2B5EF4-FFF2-40B4-BE49-F238E27FC236}">
                <a16:creationId xmlns:a16="http://schemas.microsoft.com/office/drawing/2014/main" id="{F4950017-EDE8-462F-8908-02072AB5CCC7}"/>
              </a:ext>
            </a:extLst>
          </p:cNvPr>
          <p:cNvSpPr txBox="1">
            <a:spLocks/>
          </p:cNvSpPr>
          <p:nvPr/>
        </p:nvSpPr>
        <p:spPr bwMode="auto">
          <a:xfrm>
            <a:off x="9383440" y="1866900"/>
            <a:ext cx="7903451" cy="7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lvl1pPr marL="306910" indent="-306910" algn="l" rtl="0" eaLnBrk="0" fontAlgn="base" hangingPunct="0">
              <a:spcBef>
                <a:spcPct val="20000"/>
              </a:spcBef>
              <a:spcAft>
                <a:spcPct val="0"/>
              </a:spcAft>
              <a:buClr>
                <a:srgbClr val="005DAA"/>
              </a:buClr>
              <a:buFont typeface="Wingdings" panose="05000000000000000000" pitchFamily="2" charset="2"/>
              <a:buChar char="§"/>
              <a:defRPr sz="2667" kern="1200">
                <a:solidFill>
                  <a:srgbClr val="2D2D2D"/>
                </a:solidFill>
                <a:latin typeface="Calibri" panose="020F0502020204030204" pitchFamily="34" charset="0"/>
                <a:ea typeface="+mn-ea"/>
                <a:cs typeface="+mn-cs"/>
              </a:defRPr>
            </a:lvl1pPr>
            <a:lvl2pPr marL="990575" indent="-380990" algn="l" rtl="0" eaLnBrk="0" fontAlgn="base" hangingPunct="0">
              <a:spcBef>
                <a:spcPct val="20000"/>
              </a:spcBef>
              <a:spcAft>
                <a:spcPct val="0"/>
              </a:spcAft>
              <a:buClr>
                <a:srgbClr val="532E63"/>
              </a:buClr>
              <a:buFont typeface="Arial" panose="020B0604020202020204" pitchFamily="34" charset="0"/>
              <a:buChar char="–"/>
              <a:defRPr sz="2667" kern="1200">
                <a:solidFill>
                  <a:srgbClr val="2D2D2D"/>
                </a:solidFill>
                <a:latin typeface="Calibri" panose="020F0502020204030204" pitchFamily="34" charset="0"/>
                <a:ea typeface="+mn-ea"/>
                <a:cs typeface="+mn-cs"/>
              </a:defRPr>
            </a:lvl2pPr>
            <a:lvl3pPr marL="1523962" indent="-304792" algn="l" rtl="0" eaLnBrk="0" fontAlgn="base" hangingPunct="0">
              <a:spcBef>
                <a:spcPct val="20000"/>
              </a:spcBef>
              <a:spcAft>
                <a:spcPct val="0"/>
              </a:spcAft>
              <a:buClr>
                <a:srgbClr val="9A3B26"/>
              </a:buClr>
              <a:buFont typeface="Arial" panose="020B0604020202020204" pitchFamily="34" charset="0"/>
              <a:buChar char="•"/>
              <a:defRPr sz="2667" kern="1200">
                <a:solidFill>
                  <a:srgbClr val="2D2D2D"/>
                </a:solidFill>
                <a:latin typeface="Calibri" panose="020F0502020204030204" pitchFamily="34" charset="0"/>
                <a:ea typeface="+mn-ea"/>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defTabSz="1371600">
              <a:buNone/>
              <a:defRPr/>
            </a:pPr>
            <a:r>
              <a:rPr lang="en-US" sz="2400" b="1" dirty="0">
                <a:solidFill>
                  <a:srgbClr val="44546A"/>
                </a:solidFill>
                <a:latin typeface="Poppins Light"/>
                <a:cs typeface="Arial"/>
              </a:rPr>
              <a:t>Data from COVID-19 hotline (phone calls):</a:t>
            </a:r>
          </a:p>
          <a:p>
            <a:pPr marL="0" indent="0" defTabSz="1371600">
              <a:buNone/>
              <a:defRPr/>
            </a:pPr>
            <a:endParaRPr lang="en-US" sz="2400" dirty="0">
              <a:solidFill>
                <a:srgbClr val="44546A"/>
              </a:solidFill>
              <a:latin typeface="Poppins Light"/>
              <a:cs typeface="Arial" panose="020B0604020202020204" pitchFamily="34" charset="0"/>
            </a:endParaRPr>
          </a:p>
          <a:p>
            <a:pPr marL="685800" indent="-685800" defTabSz="1371600">
              <a:buFont typeface="Wingdings" panose="05000000000000000000" pitchFamily="2" charset="2"/>
              <a:buAutoNum type="arabicPeriod"/>
              <a:defRPr/>
            </a:pPr>
            <a:r>
              <a:rPr lang="en-US" sz="2400" dirty="0">
                <a:solidFill>
                  <a:srgbClr val="44546A"/>
                </a:solidFill>
                <a:latin typeface="Poppins Light"/>
                <a:cs typeface="Arial"/>
              </a:rPr>
              <a:t>Will I have to get booster vaccine doses for the rest of my life?</a:t>
            </a:r>
          </a:p>
          <a:p>
            <a:pPr marL="685800" indent="-685800" defTabSz="1371600">
              <a:buFont typeface="Wingdings" panose="05000000000000000000" pitchFamily="2" charset="2"/>
              <a:buAutoNum type="arabicPeriod"/>
              <a:defRPr/>
            </a:pPr>
            <a:endParaRPr lang="en-US" sz="2400" dirty="0">
              <a:solidFill>
                <a:srgbClr val="44546A"/>
              </a:solidFill>
              <a:latin typeface="Poppins Light"/>
              <a:cs typeface="Arial" panose="020B0604020202020204" pitchFamily="34" charset="0"/>
            </a:endParaRPr>
          </a:p>
          <a:p>
            <a:pPr marL="685800" indent="-685800" defTabSz="1371600">
              <a:buFont typeface="Wingdings" panose="05000000000000000000" pitchFamily="2" charset="2"/>
              <a:buAutoNum type="arabicPeriod"/>
              <a:defRPr/>
            </a:pPr>
            <a:r>
              <a:rPr lang="en-US" sz="2400" dirty="0">
                <a:solidFill>
                  <a:srgbClr val="44546A"/>
                </a:solidFill>
                <a:latin typeface="Poppins Light"/>
                <a:cs typeface="Arial"/>
              </a:rPr>
              <a:t>I want to get pregnant, but I am worried about getting COVID-19 from vaccinated people. Should I avoid the vaccinated?</a:t>
            </a:r>
          </a:p>
          <a:p>
            <a:pPr marL="685800" indent="-685800" defTabSz="1371600">
              <a:buFont typeface="Wingdings" panose="05000000000000000000" pitchFamily="2" charset="2"/>
              <a:buAutoNum type="arabicPeriod"/>
              <a:defRPr/>
            </a:pPr>
            <a:endParaRPr lang="en-US" sz="2400" dirty="0">
              <a:solidFill>
                <a:srgbClr val="44546A"/>
              </a:solidFill>
              <a:latin typeface="Poppins Light"/>
              <a:cs typeface="Arial" panose="020B0604020202020204" pitchFamily="34" charset="0"/>
            </a:endParaRPr>
          </a:p>
          <a:p>
            <a:pPr marL="685800" indent="-685800" defTabSz="1371600">
              <a:buFont typeface="Wingdings" panose="05000000000000000000" pitchFamily="2" charset="2"/>
              <a:buAutoNum type="arabicPeriod"/>
              <a:defRPr/>
            </a:pPr>
            <a:r>
              <a:rPr lang="en-US" sz="2400" dirty="0">
                <a:solidFill>
                  <a:srgbClr val="44546A"/>
                </a:solidFill>
                <a:latin typeface="Poppins Light"/>
                <a:cs typeface="Arial"/>
              </a:rPr>
              <a:t>I heard that some vaccinated people still get COVID-19. Does that mean that my vaccine didn’t work?</a:t>
            </a:r>
          </a:p>
          <a:p>
            <a:pPr marL="685800" indent="-685800" defTabSz="1371600">
              <a:buFont typeface="Wingdings" panose="05000000000000000000" pitchFamily="2" charset="2"/>
              <a:buAutoNum type="arabicPeriod"/>
              <a:defRPr/>
            </a:pPr>
            <a:endParaRPr lang="en-US" sz="2400" dirty="0">
              <a:solidFill>
                <a:srgbClr val="44546A"/>
              </a:solidFill>
              <a:latin typeface="Poppins Light"/>
              <a:cs typeface="Arial" panose="020B0604020202020204" pitchFamily="34" charset="0"/>
            </a:endParaRPr>
          </a:p>
          <a:p>
            <a:pPr marL="685800" indent="-685800" defTabSz="1371600">
              <a:buFont typeface="Wingdings" panose="05000000000000000000" pitchFamily="2" charset="2"/>
              <a:buAutoNum type="arabicPeriod"/>
              <a:defRPr/>
            </a:pPr>
            <a:r>
              <a:rPr lang="en-US" sz="2400" dirty="0">
                <a:solidFill>
                  <a:srgbClr val="44546A"/>
                </a:solidFill>
                <a:latin typeface="Poppins Light"/>
                <a:cs typeface="Arial"/>
              </a:rPr>
              <a:t>Is it safe for my children to be around vaccinated adults who might shed the virus?</a:t>
            </a:r>
          </a:p>
          <a:p>
            <a:pPr marL="685800" indent="-685800" defTabSz="1371600">
              <a:buFont typeface="Wingdings" panose="05000000000000000000" pitchFamily="2" charset="2"/>
              <a:buAutoNum type="arabicPeriod"/>
              <a:defRPr/>
            </a:pPr>
            <a:endParaRPr lang="en-US" sz="2400" dirty="0">
              <a:solidFill>
                <a:srgbClr val="44546A"/>
              </a:solidFill>
              <a:latin typeface="Poppins Light"/>
              <a:cs typeface="Arial" panose="020B0604020202020204" pitchFamily="34" charset="0"/>
            </a:endParaRPr>
          </a:p>
          <a:p>
            <a:pPr marL="685800" indent="-685800" defTabSz="1371600">
              <a:buFont typeface="Wingdings" panose="05000000000000000000" pitchFamily="2" charset="2"/>
              <a:buAutoNum type="arabicPeriod"/>
              <a:defRPr/>
            </a:pPr>
            <a:r>
              <a:rPr lang="en-US" sz="2400" dirty="0">
                <a:solidFill>
                  <a:srgbClr val="44546A"/>
                </a:solidFill>
                <a:latin typeface="Poppins Light"/>
                <a:cs typeface="Arial"/>
              </a:rPr>
              <a:t>If most adults are vaccinated, what’s the benefit of my child getting the vaccine?</a:t>
            </a:r>
          </a:p>
        </p:txBody>
      </p:sp>
      <p:sp>
        <p:nvSpPr>
          <p:cNvPr id="2" name="Title 1"/>
          <p:cNvSpPr>
            <a:spLocks noGrp="1"/>
          </p:cNvSpPr>
          <p:nvPr>
            <p:ph type="title"/>
          </p:nvPr>
        </p:nvSpPr>
        <p:spPr/>
        <p:txBody>
          <a:bodyPr/>
          <a:lstStyle/>
          <a:p>
            <a:r>
              <a:rPr lang="en-US"/>
              <a:t>Theme Identification</a:t>
            </a:r>
            <a:br>
              <a:rPr lang="en-US"/>
            </a:br>
            <a:endParaRPr lang="en-US"/>
          </a:p>
        </p:txBody>
      </p:sp>
    </p:spTree>
    <p:extLst>
      <p:ext uri="{BB962C8B-B14F-4D97-AF65-F5344CB8AC3E}">
        <p14:creationId xmlns:p14="http://schemas.microsoft.com/office/powerpoint/2010/main" val="38570554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id="{DCA97ECE-69BF-4215-99EF-B255728A0FF5}"/>
              </a:ext>
            </a:extLst>
          </p:cNvPr>
          <p:cNvSpPr txBox="1">
            <a:spLocks/>
          </p:cNvSpPr>
          <p:nvPr/>
        </p:nvSpPr>
        <p:spPr>
          <a:xfrm>
            <a:off x="1056291" y="1914197"/>
            <a:ext cx="7764945" cy="7162253"/>
          </a:xfrm>
          <a:prstGeom prst="rect">
            <a:avLst/>
          </a:prstGeom>
        </p:spPr>
        <p:txBody>
          <a:bodyPr lIns="91440" tIns="45720" rIns="91440" bIns="4572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r>
              <a:rPr lang="en-US" sz="2400" b="1" dirty="0">
                <a:solidFill>
                  <a:srgbClr val="44546A"/>
                </a:solidFill>
                <a:latin typeface="Poppins Light"/>
              </a:rPr>
              <a:t>Data from Media Monitoring:</a:t>
            </a:r>
          </a:p>
          <a:p>
            <a:pPr defTabSz="1371600">
              <a:defRPr/>
            </a:pPr>
            <a:endParaRPr lang="en-US" sz="2400" dirty="0">
              <a:solidFill>
                <a:srgbClr val="44546A"/>
              </a:solidFill>
              <a:latin typeface="Poppins Light"/>
              <a:cs typeface="Arial" panose="020B0604020202020204" pitchFamily="34" charset="0"/>
            </a:endParaRPr>
          </a:p>
          <a:p>
            <a:pPr marL="685800" indent="-685800" defTabSz="1371600">
              <a:buFont typeface="Arial"/>
              <a:buAutoNum type="arabicPeriod"/>
              <a:defRPr/>
            </a:pPr>
            <a:r>
              <a:rPr lang="en-US" sz="2400" b="1" i="1" dirty="0">
                <a:solidFill>
                  <a:srgbClr val="44546A"/>
                </a:solidFill>
                <a:latin typeface="Poppins Light"/>
              </a:rPr>
              <a:t>Source A: </a:t>
            </a:r>
            <a:r>
              <a:rPr lang="en-US" sz="2400" b="1" dirty="0">
                <a:solidFill>
                  <a:srgbClr val="44546A"/>
                </a:solidFill>
                <a:latin typeface="Poppins Light"/>
              </a:rPr>
              <a:t>North City vaccination sites move from appointments to walk-ins.</a:t>
            </a:r>
          </a:p>
          <a:p>
            <a:pPr marL="685800" indent="-685800" defTabSz="1371600">
              <a:buFont typeface="Arial"/>
              <a:buAutoNum type="arabicPeriod"/>
              <a:defRPr/>
            </a:pPr>
            <a:endParaRPr lang="en-US" sz="2400" b="1" dirty="0">
              <a:solidFill>
                <a:srgbClr val="44546A"/>
              </a:solidFill>
              <a:latin typeface="Poppins Light"/>
              <a:cs typeface="Arial" panose="020B0604020202020204" pitchFamily="34" charset="0"/>
            </a:endParaRPr>
          </a:p>
          <a:p>
            <a:pPr marL="685800" indent="-685800" defTabSz="1371600">
              <a:buFont typeface="Wingdings" panose="05000000000000000000" pitchFamily="2" charset="2"/>
              <a:buAutoNum type="arabicPeriod"/>
              <a:defRPr/>
            </a:pPr>
            <a:r>
              <a:rPr lang="en-US" sz="2400" b="1" i="1" dirty="0">
                <a:solidFill>
                  <a:srgbClr val="44546A"/>
                </a:solidFill>
                <a:latin typeface="Poppins Light"/>
              </a:rPr>
              <a:t>Source B: </a:t>
            </a:r>
            <a:r>
              <a:rPr lang="en-US" sz="2400" b="1" dirty="0">
                <a:solidFill>
                  <a:srgbClr val="44546A"/>
                </a:solidFill>
                <a:latin typeface="Poppins Light"/>
              </a:rPr>
              <a:t>Museum of Natural History will give free tickets for visitors who get vaccinated on site.</a:t>
            </a:r>
          </a:p>
          <a:p>
            <a:pPr marL="685800" indent="-685800" defTabSz="1371600">
              <a:buFont typeface="Wingdings" panose="05000000000000000000" pitchFamily="2" charset="2"/>
              <a:buAutoNum type="arabicPeriod"/>
              <a:defRPr/>
            </a:pPr>
            <a:endParaRPr lang="en-US" sz="2400" dirty="0">
              <a:solidFill>
                <a:srgbClr val="44546A"/>
              </a:solidFill>
              <a:latin typeface="Poppins Light"/>
              <a:cs typeface="Arial" panose="020B0604020202020204" pitchFamily="34" charset="0"/>
            </a:endParaRPr>
          </a:p>
          <a:p>
            <a:pPr marL="685800" indent="-685800" defTabSz="1371600">
              <a:buFont typeface="Arial"/>
              <a:buAutoNum type="arabicPeriod"/>
              <a:defRPr/>
            </a:pPr>
            <a:r>
              <a:rPr lang="en-US" sz="2400" i="1" dirty="0">
                <a:solidFill>
                  <a:srgbClr val="44546A"/>
                </a:solidFill>
                <a:latin typeface="Poppins Light"/>
              </a:rPr>
              <a:t>Source C: </a:t>
            </a:r>
            <a:r>
              <a:rPr lang="en-US" sz="2400" dirty="0">
                <a:solidFill>
                  <a:srgbClr val="44546A"/>
                </a:solidFill>
                <a:latin typeface="Poppins Light"/>
              </a:rPr>
              <a:t>School bars</a:t>
            </a:r>
            <a:r>
              <a:rPr lang="en-US" sz="2400" i="1" dirty="0">
                <a:solidFill>
                  <a:srgbClr val="44546A"/>
                </a:solidFill>
                <a:latin typeface="Poppins Light"/>
              </a:rPr>
              <a:t> </a:t>
            </a:r>
            <a:r>
              <a:rPr lang="en-US" sz="2400" dirty="0">
                <a:solidFill>
                  <a:srgbClr val="44546A"/>
                </a:solidFill>
                <a:latin typeface="Poppins Light"/>
              </a:rPr>
              <a:t>vaccinated teachers, citing fears of viral shedding affecting children.</a:t>
            </a:r>
          </a:p>
          <a:p>
            <a:pPr marL="685800" indent="-685800" defTabSz="1371600">
              <a:buFont typeface="Arial"/>
              <a:buAutoNum type="arabicPeriod"/>
              <a:defRPr/>
            </a:pPr>
            <a:endParaRPr lang="en-US" sz="2400" dirty="0">
              <a:solidFill>
                <a:srgbClr val="44546A"/>
              </a:solidFill>
              <a:latin typeface="Poppins Light"/>
              <a:cs typeface="Arial" panose="020B0604020202020204" pitchFamily="34" charset="0"/>
            </a:endParaRPr>
          </a:p>
          <a:p>
            <a:pPr marL="685800" indent="-685800" defTabSz="1371600">
              <a:buFont typeface="Arial"/>
              <a:buAutoNum type="arabicPeriod"/>
              <a:defRPr/>
            </a:pPr>
            <a:r>
              <a:rPr lang="en-US" sz="2400" b="1" i="1" dirty="0">
                <a:solidFill>
                  <a:srgbClr val="44546A"/>
                </a:solidFill>
                <a:latin typeface="Poppins Light"/>
              </a:rPr>
              <a:t>Source D: </a:t>
            </a:r>
            <a:r>
              <a:rPr lang="en-US" sz="2400" b="1" dirty="0">
                <a:solidFill>
                  <a:srgbClr val="44546A"/>
                </a:solidFill>
                <a:latin typeface="Poppins Light"/>
              </a:rPr>
              <a:t>South County will pay residents to get COVID-19 vaccine.</a:t>
            </a:r>
          </a:p>
          <a:p>
            <a:pPr marL="685800" indent="-685800" defTabSz="1371600">
              <a:buFont typeface="Arial"/>
              <a:buAutoNum type="arabicPeriod"/>
              <a:defRPr/>
            </a:pPr>
            <a:endParaRPr lang="en-US" sz="2400" dirty="0">
              <a:solidFill>
                <a:srgbClr val="44546A"/>
              </a:solidFill>
              <a:latin typeface="Poppins Light"/>
              <a:cs typeface="Arial" panose="020B0604020202020204" pitchFamily="34" charset="0"/>
            </a:endParaRPr>
          </a:p>
          <a:p>
            <a:pPr marL="685800" indent="-685800" defTabSz="1371600">
              <a:buFont typeface="Wingdings" panose="05000000000000000000" pitchFamily="2" charset="2"/>
              <a:buAutoNum type="arabicPeriod"/>
              <a:defRPr/>
            </a:pPr>
            <a:r>
              <a:rPr lang="en-US" sz="2400" b="1" i="1" dirty="0">
                <a:solidFill>
                  <a:srgbClr val="44546A"/>
                </a:solidFill>
                <a:latin typeface="Poppins Light"/>
              </a:rPr>
              <a:t>Source E: </a:t>
            </a:r>
            <a:r>
              <a:rPr lang="en-US" sz="2400" b="1" dirty="0">
                <a:solidFill>
                  <a:srgbClr val="44546A"/>
                </a:solidFill>
                <a:latin typeface="Poppins Light"/>
              </a:rPr>
              <a:t>Employers offer on-site vaccinations to employees.</a:t>
            </a:r>
          </a:p>
          <a:p>
            <a:pPr marL="685800" indent="-685800" defTabSz="1371600">
              <a:buFont typeface="Arial"/>
              <a:buAutoNum type="arabicPeriod"/>
              <a:defRPr/>
            </a:pPr>
            <a:endParaRPr lang="en-US" sz="2400" dirty="0">
              <a:solidFill>
                <a:srgbClr val="44546A"/>
              </a:solidFill>
              <a:latin typeface="Poppins Light"/>
              <a:cs typeface="Arial" panose="020B0604020202020204" pitchFamily="34" charset="0"/>
            </a:endParaRPr>
          </a:p>
          <a:p>
            <a:pPr defTabSz="1371600">
              <a:defRPr/>
            </a:pPr>
            <a:endParaRPr lang="en-US" sz="2400" dirty="0">
              <a:solidFill>
                <a:srgbClr val="44546A"/>
              </a:solidFill>
              <a:latin typeface="Poppins Light"/>
              <a:cs typeface="Arial" panose="020B0604020202020204" pitchFamily="34" charset="0"/>
            </a:endParaRPr>
          </a:p>
        </p:txBody>
      </p:sp>
      <p:sp>
        <p:nvSpPr>
          <p:cNvPr id="13" name="Text Placeholder 2">
            <a:extLst>
              <a:ext uri="{FF2B5EF4-FFF2-40B4-BE49-F238E27FC236}">
                <a16:creationId xmlns:a16="http://schemas.microsoft.com/office/drawing/2014/main" id="{F4950017-EDE8-462F-8908-02072AB5CCC7}"/>
              </a:ext>
            </a:extLst>
          </p:cNvPr>
          <p:cNvSpPr txBox="1">
            <a:spLocks/>
          </p:cNvSpPr>
          <p:nvPr/>
        </p:nvSpPr>
        <p:spPr bwMode="auto">
          <a:xfrm>
            <a:off x="9753931" y="1866900"/>
            <a:ext cx="7903451" cy="7162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lvl1pPr marL="306910" indent="-306910" algn="l" rtl="0" eaLnBrk="0" fontAlgn="base" hangingPunct="0">
              <a:spcBef>
                <a:spcPct val="20000"/>
              </a:spcBef>
              <a:spcAft>
                <a:spcPct val="0"/>
              </a:spcAft>
              <a:buClr>
                <a:srgbClr val="005DAA"/>
              </a:buClr>
              <a:buFont typeface="Wingdings" panose="05000000000000000000" pitchFamily="2" charset="2"/>
              <a:buChar char="§"/>
              <a:defRPr sz="2667" kern="1200">
                <a:solidFill>
                  <a:srgbClr val="2D2D2D"/>
                </a:solidFill>
                <a:latin typeface="Calibri" panose="020F0502020204030204" pitchFamily="34" charset="0"/>
                <a:ea typeface="+mn-ea"/>
                <a:cs typeface="+mn-cs"/>
              </a:defRPr>
            </a:lvl1pPr>
            <a:lvl2pPr marL="990575" indent="-380990" algn="l" rtl="0" eaLnBrk="0" fontAlgn="base" hangingPunct="0">
              <a:spcBef>
                <a:spcPct val="20000"/>
              </a:spcBef>
              <a:spcAft>
                <a:spcPct val="0"/>
              </a:spcAft>
              <a:buClr>
                <a:srgbClr val="532E63"/>
              </a:buClr>
              <a:buFont typeface="Arial" panose="020B0604020202020204" pitchFamily="34" charset="0"/>
              <a:buChar char="–"/>
              <a:defRPr sz="2667" kern="1200">
                <a:solidFill>
                  <a:srgbClr val="2D2D2D"/>
                </a:solidFill>
                <a:latin typeface="Calibri" panose="020F0502020204030204" pitchFamily="34" charset="0"/>
                <a:ea typeface="+mn-ea"/>
                <a:cs typeface="+mn-cs"/>
              </a:defRPr>
            </a:lvl2pPr>
            <a:lvl3pPr marL="1523962" indent="-304792" algn="l" rtl="0" eaLnBrk="0" fontAlgn="base" hangingPunct="0">
              <a:spcBef>
                <a:spcPct val="20000"/>
              </a:spcBef>
              <a:spcAft>
                <a:spcPct val="0"/>
              </a:spcAft>
              <a:buClr>
                <a:srgbClr val="9A3B26"/>
              </a:buClr>
              <a:buFont typeface="Arial" panose="020B0604020202020204" pitchFamily="34" charset="0"/>
              <a:buChar char="•"/>
              <a:defRPr sz="2667" kern="1200">
                <a:solidFill>
                  <a:srgbClr val="2D2D2D"/>
                </a:solidFill>
                <a:latin typeface="Calibri" panose="020F0502020204030204" pitchFamily="34" charset="0"/>
                <a:ea typeface="+mn-ea"/>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defTabSz="1371600">
              <a:buNone/>
              <a:defRPr/>
            </a:pPr>
            <a:r>
              <a:rPr lang="en-US" sz="2400" b="1" dirty="0">
                <a:solidFill>
                  <a:srgbClr val="44546A"/>
                </a:solidFill>
                <a:latin typeface="Poppins Light"/>
                <a:cs typeface="Arial"/>
              </a:rPr>
              <a:t>Data from COVID-19 hotline (phone calls):</a:t>
            </a:r>
          </a:p>
          <a:p>
            <a:pPr marL="0" indent="0" defTabSz="1371600">
              <a:buNone/>
              <a:defRPr/>
            </a:pPr>
            <a:endParaRPr lang="en-US" sz="2400" dirty="0">
              <a:solidFill>
                <a:srgbClr val="44546A"/>
              </a:solidFill>
              <a:latin typeface="Poppins Light"/>
              <a:cs typeface="Arial" panose="020B0604020202020204" pitchFamily="34" charset="0"/>
            </a:endParaRPr>
          </a:p>
          <a:p>
            <a:pPr marL="685800" indent="-685800" defTabSz="1371600">
              <a:buFont typeface="Wingdings" panose="05000000000000000000" pitchFamily="2" charset="2"/>
              <a:buAutoNum type="arabicPeriod"/>
              <a:defRPr/>
            </a:pPr>
            <a:r>
              <a:rPr lang="en-US" sz="2400" dirty="0">
                <a:solidFill>
                  <a:srgbClr val="44546A"/>
                </a:solidFill>
                <a:latin typeface="Poppins Light"/>
                <a:cs typeface="Arial"/>
              </a:rPr>
              <a:t>Will I have to get booster vaccine doses for the rest of my life?</a:t>
            </a:r>
          </a:p>
          <a:p>
            <a:pPr marL="685800" indent="-685800" defTabSz="1371600">
              <a:buFont typeface="Wingdings" panose="05000000000000000000" pitchFamily="2" charset="2"/>
              <a:buAutoNum type="arabicPeriod"/>
              <a:defRPr/>
            </a:pPr>
            <a:endParaRPr lang="en-US" sz="2400" dirty="0">
              <a:solidFill>
                <a:srgbClr val="44546A"/>
              </a:solidFill>
              <a:latin typeface="Poppins Light"/>
              <a:cs typeface="Arial" panose="020B0604020202020204" pitchFamily="34" charset="0"/>
            </a:endParaRPr>
          </a:p>
          <a:p>
            <a:pPr marL="685800" indent="-685800" defTabSz="1371600">
              <a:buFont typeface="Wingdings" panose="05000000000000000000" pitchFamily="2" charset="2"/>
              <a:buAutoNum type="arabicPeriod"/>
              <a:defRPr/>
            </a:pPr>
            <a:r>
              <a:rPr lang="en-US" sz="2400" dirty="0">
                <a:solidFill>
                  <a:srgbClr val="44546A"/>
                </a:solidFill>
                <a:latin typeface="Poppins Light"/>
                <a:cs typeface="Arial"/>
              </a:rPr>
              <a:t>I want to get pregnant, but I am worried about getting COVID-19 from vaccinated people. Should I avoid the vaccinated?</a:t>
            </a:r>
          </a:p>
          <a:p>
            <a:pPr marL="685800" indent="-685800" defTabSz="1371600">
              <a:buFont typeface="Wingdings" panose="05000000000000000000" pitchFamily="2" charset="2"/>
              <a:buAutoNum type="arabicPeriod"/>
              <a:defRPr/>
            </a:pPr>
            <a:endParaRPr lang="en-US" sz="2400" dirty="0">
              <a:solidFill>
                <a:srgbClr val="44546A"/>
              </a:solidFill>
              <a:latin typeface="Poppins Light"/>
              <a:cs typeface="Arial" panose="020B0604020202020204" pitchFamily="34" charset="0"/>
            </a:endParaRPr>
          </a:p>
          <a:p>
            <a:pPr marL="685800" indent="-685800" defTabSz="1371600">
              <a:buFont typeface="Wingdings" panose="05000000000000000000" pitchFamily="2" charset="2"/>
              <a:buAutoNum type="arabicPeriod"/>
              <a:defRPr/>
            </a:pPr>
            <a:r>
              <a:rPr lang="en-US" sz="2400" dirty="0">
                <a:solidFill>
                  <a:srgbClr val="44546A"/>
                </a:solidFill>
                <a:latin typeface="Poppins Light"/>
                <a:cs typeface="Arial"/>
              </a:rPr>
              <a:t>I heard that some vaccinated people still get COVID-19. Does that mean that my vaccine didn’t work?</a:t>
            </a:r>
          </a:p>
          <a:p>
            <a:pPr marL="685800" indent="-685800" defTabSz="1371600">
              <a:buFont typeface="Wingdings" panose="05000000000000000000" pitchFamily="2" charset="2"/>
              <a:buAutoNum type="arabicPeriod"/>
              <a:defRPr/>
            </a:pPr>
            <a:endParaRPr lang="en-US" sz="2400" dirty="0">
              <a:solidFill>
                <a:srgbClr val="44546A"/>
              </a:solidFill>
              <a:latin typeface="Poppins Light"/>
              <a:cs typeface="Arial" panose="020B0604020202020204" pitchFamily="34" charset="0"/>
            </a:endParaRPr>
          </a:p>
          <a:p>
            <a:pPr marL="685800" indent="-685800" defTabSz="1371600">
              <a:buFont typeface="Wingdings" panose="05000000000000000000" pitchFamily="2" charset="2"/>
              <a:buAutoNum type="arabicPeriod"/>
              <a:defRPr/>
            </a:pPr>
            <a:r>
              <a:rPr lang="en-US" sz="2400" dirty="0">
                <a:solidFill>
                  <a:srgbClr val="44546A"/>
                </a:solidFill>
                <a:latin typeface="Poppins Light"/>
                <a:cs typeface="Arial"/>
              </a:rPr>
              <a:t>Is it safe for my children to be around vaccinated adults who might shed the virus?</a:t>
            </a:r>
          </a:p>
          <a:p>
            <a:pPr marL="685800" indent="-685800" defTabSz="1371600">
              <a:buFont typeface="Wingdings" panose="05000000000000000000" pitchFamily="2" charset="2"/>
              <a:buAutoNum type="arabicPeriod"/>
              <a:defRPr/>
            </a:pPr>
            <a:endParaRPr lang="en-US" sz="2400" dirty="0">
              <a:solidFill>
                <a:srgbClr val="44546A"/>
              </a:solidFill>
              <a:latin typeface="Poppins Light"/>
              <a:cs typeface="Arial" panose="020B0604020202020204" pitchFamily="34" charset="0"/>
            </a:endParaRPr>
          </a:p>
          <a:p>
            <a:pPr marL="685800" indent="-685800" defTabSz="1371600">
              <a:buFont typeface="Wingdings" panose="05000000000000000000" pitchFamily="2" charset="2"/>
              <a:buAutoNum type="arabicPeriod"/>
              <a:defRPr/>
            </a:pPr>
            <a:r>
              <a:rPr lang="en-US" sz="2400" dirty="0">
                <a:solidFill>
                  <a:srgbClr val="44546A"/>
                </a:solidFill>
                <a:latin typeface="Poppins Light"/>
                <a:cs typeface="Arial"/>
              </a:rPr>
              <a:t>If most adults are vaccinated, what’s the benefit of my child getting the vaccine?</a:t>
            </a:r>
          </a:p>
        </p:txBody>
      </p:sp>
      <p:sp>
        <p:nvSpPr>
          <p:cNvPr id="2" name="Title 1"/>
          <p:cNvSpPr>
            <a:spLocks noGrp="1"/>
          </p:cNvSpPr>
          <p:nvPr>
            <p:ph type="title"/>
          </p:nvPr>
        </p:nvSpPr>
        <p:spPr/>
        <p:txBody>
          <a:bodyPr/>
          <a:lstStyle/>
          <a:p>
            <a:r>
              <a:rPr lang="en-US"/>
              <a:t>Theme Identification</a:t>
            </a:r>
          </a:p>
        </p:txBody>
      </p:sp>
    </p:spTree>
    <p:extLst>
      <p:ext uri="{BB962C8B-B14F-4D97-AF65-F5344CB8AC3E}">
        <p14:creationId xmlns:p14="http://schemas.microsoft.com/office/powerpoint/2010/main" val="23727304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id="{DCA97ECE-69BF-4215-99EF-B255728A0FF5}"/>
              </a:ext>
            </a:extLst>
          </p:cNvPr>
          <p:cNvSpPr txBox="1">
            <a:spLocks/>
          </p:cNvSpPr>
          <p:nvPr/>
        </p:nvSpPr>
        <p:spPr>
          <a:xfrm>
            <a:off x="838200" y="1914197"/>
            <a:ext cx="7764945" cy="7162253"/>
          </a:xfrm>
          <a:prstGeom prst="rect">
            <a:avLst/>
          </a:prstGeom>
        </p:spPr>
        <p:txBody>
          <a:bodyPr lIns="91440" tIns="45720" rIns="91440" bIns="4572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r>
              <a:rPr lang="en-US" sz="2400" b="1" dirty="0">
                <a:solidFill>
                  <a:srgbClr val="44546A"/>
                </a:solidFill>
                <a:latin typeface="Poppins Light"/>
              </a:rPr>
              <a:t>Data from Media Monitoring:</a:t>
            </a:r>
          </a:p>
          <a:p>
            <a:pPr defTabSz="1371600">
              <a:defRPr/>
            </a:pPr>
            <a:endParaRPr lang="en-US" sz="2400" dirty="0">
              <a:solidFill>
                <a:srgbClr val="44546A"/>
              </a:solidFill>
              <a:latin typeface="Poppins Light"/>
              <a:cs typeface="Arial" panose="020B0604020202020204" pitchFamily="34" charset="0"/>
            </a:endParaRPr>
          </a:p>
          <a:p>
            <a:pPr marL="685800" indent="-685800" defTabSz="1371600">
              <a:buFont typeface="Arial"/>
              <a:buAutoNum type="arabicPeriod"/>
              <a:defRPr/>
            </a:pPr>
            <a:r>
              <a:rPr lang="en-US" sz="2400" i="1" dirty="0">
                <a:solidFill>
                  <a:srgbClr val="44546A"/>
                </a:solidFill>
                <a:latin typeface="Poppins Light"/>
              </a:rPr>
              <a:t>Source A: </a:t>
            </a:r>
            <a:r>
              <a:rPr lang="en-US" sz="2400" dirty="0">
                <a:solidFill>
                  <a:srgbClr val="44546A"/>
                </a:solidFill>
                <a:latin typeface="Poppins Light"/>
              </a:rPr>
              <a:t>North City vaccination sites move from appointments to walk-ins.</a:t>
            </a:r>
          </a:p>
          <a:p>
            <a:pPr marL="685800" indent="-685800" defTabSz="1371600">
              <a:buFont typeface="Arial"/>
              <a:buAutoNum type="arabicPeriod"/>
              <a:defRPr/>
            </a:pPr>
            <a:endParaRPr lang="en-US" sz="2400" dirty="0">
              <a:solidFill>
                <a:srgbClr val="44546A"/>
              </a:solidFill>
              <a:latin typeface="Poppins Light"/>
              <a:cs typeface="Arial" panose="020B0604020202020204" pitchFamily="34" charset="0"/>
            </a:endParaRPr>
          </a:p>
          <a:p>
            <a:pPr marL="685800" indent="-685800" defTabSz="1371600">
              <a:buFont typeface="Wingdings" panose="05000000000000000000" pitchFamily="2" charset="2"/>
              <a:buAutoNum type="arabicPeriod"/>
              <a:defRPr/>
            </a:pPr>
            <a:r>
              <a:rPr lang="en-US" sz="2400" i="1" dirty="0">
                <a:solidFill>
                  <a:srgbClr val="44546A"/>
                </a:solidFill>
                <a:latin typeface="Poppins Light"/>
              </a:rPr>
              <a:t>Source B: </a:t>
            </a:r>
            <a:r>
              <a:rPr lang="en-US" sz="2400" dirty="0">
                <a:solidFill>
                  <a:srgbClr val="44546A"/>
                </a:solidFill>
                <a:latin typeface="Poppins Light"/>
              </a:rPr>
              <a:t>Museum of Natural History will give free tickets for visitors who get vaccinated on site.</a:t>
            </a:r>
          </a:p>
          <a:p>
            <a:pPr marL="685800" indent="-685800" defTabSz="1371600">
              <a:buFont typeface="Wingdings" panose="05000000000000000000" pitchFamily="2" charset="2"/>
              <a:buAutoNum type="arabicPeriod"/>
              <a:defRPr/>
            </a:pPr>
            <a:endParaRPr lang="en-US" sz="2400" dirty="0">
              <a:solidFill>
                <a:srgbClr val="44546A"/>
              </a:solidFill>
              <a:latin typeface="Poppins Light"/>
              <a:cs typeface="Arial" panose="020B0604020202020204" pitchFamily="34" charset="0"/>
            </a:endParaRPr>
          </a:p>
          <a:p>
            <a:pPr marL="685800" indent="-685800" defTabSz="1371600">
              <a:buFont typeface="Arial"/>
              <a:buAutoNum type="arabicPeriod"/>
              <a:defRPr/>
            </a:pPr>
            <a:r>
              <a:rPr lang="en-US" sz="2400" b="1" i="1" dirty="0">
                <a:solidFill>
                  <a:srgbClr val="44546A"/>
                </a:solidFill>
                <a:latin typeface="Poppins Light"/>
              </a:rPr>
              <a:t>Source C: </a:t>
            </a:r>
            <a:r>
              <a:rPr lang="en-US" sz="2400" b="1" dirty="0">
                <a:solidFill>
                  <a:srgbClr val="44546A"/>
                </a:solidFill>
                <a:latin typeface="Poppins Light"/>
              </a:rPr>
              <a:t>School bars</a:t>
            </a:r>
            <a:r>
              <a:rPr lang="en-US" sz="2400" b="1" i="1" dirty="0">
                <a:solidFill>
                  <a:srgbClr val="44546A"/>
                </a:solidFill>
                <a:latin typeface="Poppins Light"/>
              </a:rPr>
              <a:t> </a:t>
            </a:r>
            <a:r>
              <a:rPr lang="en-US" sz="2400" b="1" dirty="0">
                <a:solidFill>
                  <a:srgbClr val="44546A"/>
                </a:solidFill>
                <a:latin typeface="Poppins Light"/>
              </a:rPr>
              <a:t>vaccinated teachers, citing fears of viral shedding affecting children.</a:t>
            </a:r>
          </a:p>
          <a:p>
            <a:pPr marL="685800" indent="-685800" defTabSz="1371600">
              <a:buFont typeface="Arial"/>
              <a:buAutoNum type="arabicPeriod"/>
              <a:defRPr/>
            </a:pPr>
            <a:endParaRPr lang="en-US" sz="2400" dirty="0">
              <a:solidFill>
                <a:srgbClr val="44546A"/>
              </a:solidFill>
              <a:latin typeface="Poppins Light"/>
              <a:cs typeface="Arial" panose="020B0604020202020204" pitchFamily="34" charset="0"/>
            </a:endParaRPr>
          </a:p>
          <a:p>
            <a:pPr marL="685800" indent="-685800" defTabSz="1371600">
              <a:buFont typeface="Arial"/>
              <a:buAutoNum type="arabicPeriod"/>
              <a:defRPr/>
            </a:pPr>
            <a:r>
              <a:rPr lang="en-US" sz="2400" i="1" dirty="0">
                <a:solidFill>
                  <a:srgbClr val="44546A"/>
                </a:solidFill>
                <a:latin typeface="Poppins Light"/>
              </a:rPr>
              <a:t>Source D: </a:t>
            </a:r>
            <a:r>
              <a:rPr lang="en-US" sz="2400" dirty="0">
                <a:solidFill>
                  <a:srgbClr val="44546A"/>
                </a:solidFill>
                <a:latin typeface="Poppins Light"/>
              </a:rPr>
              <a:t>South County will pay residents to get COVID-19 vaccine.</a:t>
            </a:r>
          </a:p>
          <a:p>
            <a:pPr marL="685800" indent="-685800" defTabSz="1371600">
              <a:buFont typeface="Arial"/>
              <a:buAutoNum type="arabicPeriod"/>
              <a:defRPr/>
            </a:pPr>
            <a:endParaRPr lang="en-US" sz="2400" dirty="0">
              <a:solidFill>
                <a:srgbClr val="44546A"/>
              </a:solidFill>
              <a:latin typeface="Poppins Light"/>
              <a:cs typeface="Arial" panose="020B0604020202020204" pitchFamily="34" charset="0"/>
            </a:endParaRPr>
          </a:p>
          <a:p>
            <a:pPr marL="685800" indent="-685800" defTabSz="1371600">
              <a:buFont typeface="Wingdings" panose="05000000000000000000" pitchFamily="2" charset="2"/>
              <a:buAutoNum type="arabicPeriod"/>
              <a:defRPr/>
            </a:pPr>
            <a:r>
              <a:rPr lang="en-US" sz="2400" i="1" dirty="0">
                <a:solidFill>
                  <a:srgbClr val="44546A"/>
                </a:solidFill>
                <a:latin typeface="Poppins Light"/>
              </a:rPr>
              <a:t>Source E: </a:t>
            </a:r>
            <a:r>
              <a:rPr lang="en-US" sz="2400" dirty="0">
                <a:solidFill>
                  <a:srgbClr val="44546A"/>
                </a:solidFill>
                <a:latin typeface="Poppins Light"/>
              </a:rPr>
              <a:t>Employers offer on-site vaccinations to employees.</a:t>
            </a:r>
          </a:p>
          <a:p>
            <a:pPr marL="685800" indent="-685800" defTabSz="1371600">
              <a:buFont typeface="Arial"/>
              <a:buAutoNum type="arabicPeriod"/>
              <a:defRPr/>
            </a:pPr>
            <a:endParaRPr lang="en-US" sz="2400" dirty="0">
              <a:solidFill>
                <a:srgbClr val="44546A"/>
              </a:solidFill>
              <a:latin typeface="Poppins Light"/>
              <a:cs typeface="Arial" panose="020B0604020202020204" pitchFamily="34" charset="0"/>
            </a:endParaRPr>
          </a:p>
          <a:p>
            <a:pPr defTabSz="1371600">
              <a:defRPr/>
            </a:pPr>
            <a:endParaRPr lang="en-US" sz="2400" dirty="0">
              <a:solidFill>
                <a:srgbClr val="44546A"/>
              </a:solidFill>
              <a:latin typeface="Poppins Light"/>
              <a:cs typeface="Arial" panose="020B0604020202020204" pitchFamily="34" charset="0"/>
            </a:endParaRPr>
          </a:p>
        </p:txBody>
      </p:sp>
      <p:sp>
        <p:nvSpPr>
          <p:cNvPr id="13" name="Text Placeholder 2">
            <a:extLst>
              <a:ext uri="{FF2B5EF4-FFF2-40B4-BE49-F238E27FC236}">
                <a16:creationId xmlns:a16="http://schemas.microsoft.com/office/drawing/2014/main" id="{F4950017-EDE8-462F-8908-02072AB5CCC7}"/>
              </a:ext>
            </a:extLst>
          </p:cNvPr>
          <p:cNvSpPr txBox="1">
            <a:spLocks/>
          </p:cNvSpPr>
          <p:nvPr/>
        </p:nvSpPr>
        <p:spPr bwMode="auto">
          <a:xfrm>
            <a:off x="9535840" y="1866900"/>
            <a:ext cx="7903451" cy="7162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lvl1pPr marL="306910" indent="-306910" algn="l" rtl="0" eaLnBrk="0" fontAlgn="base" hangingPunct="0">
              <a:spcBef>
                <a:spcPct val="20000"/>
              </a:spcBef>
              <a:spcAft>
                <a:spcPct val="0"/>
              </a:spcAft>
              <a:buClr>
                <a:srgbClr val="005DAA"/>
              </a:buClr>
              <a:buFont typeface="Wingdings" panose="05000000000000000000" pitchFamily="2" charset="2"/>
              <a:buChar char="§"/>
              <a:defRPr sz="2667" kern="1200">
                <a:solidFill>
                  <a:srgbClr val="2D2D2D"/>
                </a:solidFill>
                <a:latin typeface="Calibri" panose="020F0502020204030204" pitchFamily="34" charset="0"/>
                <a:ea typeface="+mn-ea"/>
                <a:cs typeface="+mn-cs"/>
              </a:defRPr>
            </a:lvl1pPr>
            <a:lvl2pPr marL="990575" indent="-380990" algn="l" rtl="0" eaLnBrk="0" fontAlgn="base" hangingPunct="0">
              <a:spcBef>
                <a:spcPct val="20000"/>
              </a:spcBef>
              <a:spcAft>
                <a:spcPct val="0"/>
              </a:spcAft>
              <a:buClr>
                <a:srgbClr val="532E63"/>
              </a:buClr>
              <a:buFont typeface="Arial" panose="020B0604020202020204" pitchFamily="34" charset="0"/>
              <a:buChar char="–"/>
              <a:defRPr sz="2667" kern="1200">
                <a:solidFill>
                  <a:srgbClr val="2D2D2D"/>
                </a:solidFill>
                <a:latin typeface="Calibri" panose="020F0502020204030204" pitchFamily="34" charset="0"/>
                <a:ea typeface="+mn-ea"/>
                <a:cs typeface="+mn-cs"/>
              </a:defRPr>
            </a:lvl2pPr>
            <a:lvl3pPr marL="1523962" indent="-304792" algn="l" rtl="0" eaLnBrk="0" fontAlgn="base" hangingPunct="0">
              <a:spcBef>
                <a:spcPct val="20000"/>
              </a:spcBef>
              <a:spcAft>
                <a:spcPct val="0"/>
              </a:spcAft>
              <a:buClr>
                <a:srgbClr val="9A3B26"/>
              </a:buClr>
              <a:buFont typeface="Arial" panose="020B0604020202020204" pitchFamily="34" charset="0"/>
              <a:buChar char="•"/>
              <a:defRPr sz="2667" kern="1200">
                <a:solidFill>
                  <a:srgbClr val="2D2D2D"/>
                </a:solidFill>
                <a:latin typeface="Calibri" panose="020F0502020204030204" pitchFamily="34" charset="0"/>
                <a:ea typeface="+mn-ea"/>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defTabSz="1371600">
              <a:buNone/>
              <a:defRPr/>
            </a:pPr>
            <a:r>
              <a:rPr lang="en-US" sz="2400" b="1" dirty="0">
                <a:solidFill>
                  <a:srgbClr val="44546A"/>
                </a:solidFill>
                <a:latin typeface="Poppins Light"/>
                <a:cs typeface="Arial"/>
              </a:rPr>
              <a:t>Data from COVID-19 hotline (phone calls):</a:t>
            </a:r>
          </a:p>
          <a:p>
            <a:pPr marL="0" indent="0" defTabSz="1371600">
              <a:buNone/>
              <a:defRPr/>
            </a:pPr>
            <a:endParaRPr lang="en-US" sz="2400" dirty="0">
              <a:solidFill>
                <a:srgbClr val="44546A"/>
              </a:solidFill>
              <a:latin typeface="Poppins Light"/>
              <a:cs typeface="Arial" panose="020B0604020202020204" pitchFamily="34" charset="0"/>
            </a:endParaRPr>
          </a:p>
          <a:p>
            <a:pPr marL="685800" indent="-685800" defTabSz="1371600">
              <a:buFont typeface="Wingdings" panose="05000000000000000000" pitchFamily="2" charset="2"/>
              <a:buAutoNum type="arabicPeriod"/>
              <a:defRPr/>
            </a:pPr>
            <a:r>
              <a:rPr lang="en-US" sz="2400" dirty="0">
                <a:solidFill>
                  <a:srgbClr val="44546A"/>
                </a:solidFill>
                <a:latin typeface="Poppins Light"/>
                <a:cs typeface="Arial"/>
              </a:rPr>
              <a:t>Will I have to get booster vaccine doses for the rest of my life?</a:t>
            </a:r>
          </a:p>
          <a:p>
            <a:pPr marL="685800" indent="-685800" defTabSz="1371600">
              <a:buFont typeface="Wingdings" panose="05000000000000000000" pitchFamily="2" charset="2"/>
              <a:buAutoNum type="arabicPeriod"/>
              <a:defRPr/>
            </a:pPr>
            <a:endParaRPr lang="en-US" sz="2400" dirty="0">
              <a:solidFill>
                <a:srgbClr val="44546A"/>
              </a:solidFill>
              <a:latin typeface="Poppins Light"/>
              <a:cs typeface="Arial" panose="020B0604020202020204" pitchFamily="34" charset="0"/>
            </a:endParaRPr>
          </a:p>
          <a:p>
            <a:pPr marL="685800" indent="-685800" defTabSz="1371600">
              <a:buFont typeface="Wingdings" panose="05000000000000000000" pitchFamily="2" charset="2"/>
              <a:buAutoNum type="arabicPeriod"/>
              <a:defRPr/>
            </a:pPr>
            <a:r>
              <a:rPr lang="en-US" sz="2400" dirty="0">
                <a:solidFill>
                  <a:srgbClr val="44546A"/>
                </a:solidFill>
                <a:latin typeface="Poppins Light"/>
                <a:cs typeface="Arial"/>
              </a:rPr>
              <a:t>I want to get pregnant, but I am worried about getting COVID-19 from vaccinated people. Should I avoid the vaccinated?</a:t>
            </a:r>
          </a:p>
          <a:p>
            <a:pPr marL="685800" indent="-685800" defTabSz="1371600">
              <a:buFont typeface="Wingdings" panose="05000000000000000000" pitchFamily="2" charset="2"/>
              <a:buAutoNum type="arabicPeriod"/>
              <a:defRPr/>
            </a:pPr>
            <a:endParaRPr lang="en-US" sz="2400" dirty="0">
              <a:solidFill>
                <a:srgbClr val="44546A"/>
              </a:solidFill>
              <a:latin typeface="Poppins Light"/>
              <a:cs typeface="Arial" panose="020B0604020202020204" pitchFamily="34" charset="0"/>
            </a:endParaRPr>
          </a:p>
          <a:p>
            <a:pPr marL="685800" indent="-685800" defTabSz="1371600">
              <a:buFont typeface="Wingdings" panose="05000000000000000000" pitchFamily="2" charset="2"/>
              <a:buAutoNum type="arabicPeriod"/>
              <a:defRPr/>
            </a:pPr>
            <a:r>
              <a:rPr lang="en-US" sz="2400" dirty="0">
                <a:solidFill>
                  <a:srgbClr val="44546A"/>
                </a:solidFill>
                <a:latin typeface="Poppins Light"/>
                <a:cs typeface="Arial"/>
              </a:rPr>
              <a:t>I heard that some vaccinated people still get COVID-19. Does that mean that my vaccine didn’t work?</a:t>
            </a:r>
          </a:p>
          <a:p>
            <a:pPr marL="685800" indent="-685800" defTabSz="1371600">
              <a:buFont typeface="Wingdings" panose="05000000000000000000" pitchFamily="2" charset="2"/>
              <a:buAutoNum type="arabicPeriod"/>
              <a:defRPr/>
            </a:pPr>
            <a:endParaRPr lang="en-US" sz="2400" b="1" dirty="0">
              <a:solidFill>
                <a:srgbClr val="44546A"/>
              </a:solidFill>
              <a:latin typeface="Poppins Light"/>
              <a:cs typeface="Arial" panose="020B0604020202020204" pitchFamily="34" charset="0"/>
            </a:endParaRPr>
          </a:p>
          <a:p>
            <a:pPr marL="685800" indent="-685800" defTabSz="1371600">
              <a:buFont typeface="Wingdings" panose="05000000000000000000" pitchFamily="2" charset="2"/>
              <a:buAutoNum type="arabicPeriod"/>
              <a:defRPr/>
            </a:pPr>
            <a:r>
              <a:rPr lang="en-US" sz="2400" b="1" dirty="0">
                <a:solidFill>
                  <a:srgbClr val="44546A"/>
                </a:solidFill>
                <a:latin typeface="Poppins Light"/>
                <a:cs typeface="Arial"/>
              </a:rPr>
              <a:t>Is it safe for my children to be around vaccinated adults who might shed the virus?</a:t>
            </a:r>
          </a:p>
          <a:p>
            <a:pPr marL="685800" indent="-685800" defTabSz="1371600">
              <a:buFont typeface="Wingdings" panose="05000000000000000000" pitchFamily="2" charset="2"/>
              <a:buAutoNum type="arabicPeriod"/>
              <a:defRPr/>
            </a:pPr>
            <a:endParaRPr lang="en-US" sz="2400" b="1" dirty="0">
              <a:solidFill>
                <a:srgbClr val="44546A"/>
              </a:solidFill>
              <a:latin typeface="Poppins Light"/>
              <a:cs typeface="Arial" panose="020B0604020202020204" pitchFamily="34" charset="0"/>
            </a:endParaRPr>
          </a:p>
          <a:p>
            <a:pPr marL="685800" indent="-685800" defTabSz="1371600">
              <a:buFont typeface="Wingdings" panose="05000000000000000000" pitchFamily="2" charset="2"/>
              <a:buAutoNum type="arabicPeriod"/>
              <a:defRPr/>
            </a:pPr>
            <a:r>
              <a:rPr lang="en-US" sz="2400" b="1" dirty="0">
                <a:solidFill>
                  <a:srgbClr val="44546A"/>
                </a:solidFill>
                <a:latin typeface="Poppins Light"/>
                <a:cs typeface="Arial"/>
              </a:rPr>
              <a:t>If most adults are vaccinated, what’s the benefit of my child getting the vaccine?</a:t>
            </a:r>
          </a:p>
        </p:txBody>
      </p:sp>
      <p:sp>
        <p:nvSpPr>
          <p:cNvPr id="2" name="Title 1"/>
          <p:cNvSpPr>
            <a:spLocks noGrp="1"/>
          </p:cNvSpPr>
          <p:nvPr>
            <p:ph type="title"/>
          </p:nvPr>
        </p:nvSpPr>
        <p:spPr/>
        <p:txBody>
          <a:bodyPr/>
          <a:lstStyle/>
          <a:p>
            <a:r>
              <a:rPr lang="en-US" dirty="0"/>
              <a:t>Theme Identification</a:t>
            </a:r>
            <a:br>
              <a:rPr lang="en-US"/>
            </a:br>
            <a:endParaRPr lang="en-US"/>
          </a:p>
        </p:txBody>
      </p:sp>
    </p:spTree>
    <p:extLst>
      <p:ext uri="{BB962C8B-B14F-4D97-AF65-F5344CB8AC3E}">
        <p14:creationId xmlns:p14="http://schemas.microsoft.com/office/powerpoint/2010/main" val="6956533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id="{DCA97ECE-69BF-4215-99EF-B255728A0FF5}"/>
              </a:ext>
            </a:extLst>
          </p:cNvPr>
          <p:cNvSpPr txBox="1">
            <a:spLocks/>
          </p:cNvSpPr>
          <p:nvPr/>
        </p:nvSpPr>
        <p:spPr>
          <a:xfrm>
            <a:off x="990600" y="1837997"/>
            <a:ext cx="7764945" cy="7162253"/>
          </a:xfrm>
          <a:prstGeom prst="rect">
            <a:avLst/>
          </a:prstGeom>
        </p:spPr>
        <p:txBody>
          <a:bodyPr lIns="91440" tIns="45720" rIns="91440" bIns="4572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r>
              <a:rPr lang="en-US" sz="2400" b="1" dirty="0">
                <a:solidFill>
                  <a:srgbClr val="44546A"/>
                </a:solidFill>
                <a:latin typeface="Poppins Light"/>
              </a:rPr>
              <a:t>Data from Media Monitoring:</a:t>
            </a:r>
          </a:p>
          <a:p>
            <a:pPr defTabSz="1371600">
              <a:defRPr/>
            </a:pPr>
            <a:endParaRPr lang="en-US" sz="2400" b="1" dirty="0">
              <a:solidFill>
                <a:srgbClr val="44546A"/>
              </a:solidFill>
              <a:latin typeface="Poppins Light"/>
              <a:cs typeface="Arial" panose="020B0604020202020204" pitchFamily="34" charset="0"/>
            </a:endParaRPr>
          </a:p>
          <a:p>
            <a:pPr marL="685800" indent="-685800" defTabSz="1371600">
              <a:buFont typeface="Arial"/>
              <a:buAutoNum type="arabicPeriod"/>
              <a:defRPr/>
            </a:pPr>
            <a:r>
              <a:rPr lang="en-US" sz="2400" b="1" i="1" dirty="0">
                <a:solidFill>
                  <a:srgbClr val="ED7D31"/>
                </a:solidFill>
                <a:latin typeface="Poppins Light"/>
              </a:rPr>
              <a:t>Source A: </a:t>
            </a:r>
            <a:r>
              <a:rPr lang="en-US" sz="2400" b="1" dirty="0">
                <a:solidFill>
                  <a:srgbClr val="ED7D31"/>
                </a:solidFill>
                <a:latin typeface="Poppins Light"/>
              </a:rPr>
              <a:t>North City vaccination sites move from appointments to walk-ins.</a:t>
            </a:r>
          </a:p>
          <a:p>
            <a:pPr marL="685800" indent="-685800" defTabSz="1371600">
              <a:buFont typeface="Arial"/>
              <a:buAutoNum type="arabicPeriod"/>
              <a:defRPr/>
            </a:pPr>
            <a:endParaRPr lang="en-US" sz="2400" b="1" dirty="0">
              <a:solidFill>
                <a:srgbClr val="44546A"/>
              </a:solidFill>
              <a:latin typeface="Poppins Light"/>
              <a:cs typeface="Arial" panose="020B0604020202020204" pitchFamily="34" charset="0"/>
            </a:endParaRPr>
          </a:p>
          <a:p>
            <a:pPr marL="685800" indent="-685800" defTabSz="1371600">
              <a:buFont typeface="Wingdings" panose="05000000000000000000" pitchFamily="2" charset="2"/>
              <a:buAutoNum type="arabicPeriod"/>
              <a:defRPr/>
            </a:pPr>
            <a:r>
              <a:rPr lang="en-US" sz="2400" b="1" i="1" dirty="0">
                <a:solidFill>
                  <a:srgbClr val="44546A"/>
                </a:solidFill>
                <a:latin typeface="Poppins Light"/>
              </a:rPr>
              <a:t>Source B: Museum of Natural History</a:t>
            </a:r>
            <a:r>
              <a:rPr lang="en-US" sz="2400" b="1" dirty="0">
                <a:solidFill>
                  <a:srgbClr val="44546A"/>
                </a:solidFill>
                <a:latin typeface="Poppins Light"/>
              </a:rPr>
              <a:t> will give free tickets for visitors who get vaccinated on site.</a:t>
            </a:r>
          </a:p>
          <a:p>
            <a:pPr marL="685800" indent="-685800" defTabSz="1371600">
              <a:buFont typeface="Wingdings" panose="05000000000000000000" pitchFamily="2" charset="2"/>
              <a:buAutoNum type="arabicPeriod"/>
              <a:defRPr/>
            </a:pPr>
            <a:endParaRPr lang="en-US" sz="2400" b="1" dirty="0">
              <a:solidFill>
                <a:srgbClr val="44546A"/>
              </a:solidFill>
              <a:latin typeface="Poppins Light"/>
              <a:cs typeface="Arial" panose="020B0604020202020204" pitchFamily="34" charset="0"/>
            </a:endParaRPr>
          </a:p>
          <a:p>
            <a:pPr marL="685800" indent="-685800" defTabSz="1371600">
              <a:buFont typeface="Arial"/>
              <a:buAutoNum type="arabicPeriod"/>
              <a:defRPr/>
            </a:pPr>
            <a:r>
              <a:rPr lang="en-US" sz="2400" i="1" dirty="0">
                <a:solidFill>
                  <a:srgbClr val="44546A"/>
                </a:solidFill>
                <a:latin typeface="Poppins Light"/>
              </a:rPr>
              <a:t>Source C: S</a:t>
            </a:r>
            <a:r>
              <a:rPr lang="en-US" sz="2400" dirty="0">
                <a:solidFill>
                  <a:srgbClr val="44546A"/>
                </a:solidFill>
                <a:latin typeface="Poppins Light"/>
              </a:rPr>
              <a:t>chool bars</a:t>
            </a:r>
            <a:r>
              <a:rPr lang="en-US" sz="2400" i="1" dirty="0">
                <a:solidFill>
                  <a:srgbClr val="44546A"/>
                </a:solidFill>
                <a:latin typeface="Poppins Light"/>
              </a:rPr>
              <a:t> </a:t>
            </a:r>
            <a:r>
              <a:rPr lang="en-US" sz="2400" dirty="0">
                <a:solidFill>
                  <a:srgbClr val="44546A"/>
                </a:solidFill>
                <a:latin typeface="Poppins Light"/>
              </a:rPr>
              <a:t>vaccinated teachers, citing fears of viral shedding affecting children.</a:t>
            </a:r>
          </a:p>
          <a:p>
            <a:pPr marL="685800" indent="-685800" defTabSz="1371600">
              <a:buFont typeface="Arial"/>
              <a:buAutoNum type="arabicPeriod"/>
              <a:defRPr/>
            </a:pPr>
            <a:endParaRPr lang="en-US" sz="2400" b="1" dirty="0">
              <a:solidFill>
                <a:srgbClr val="44546A"/>
              </a:solidFill>
              <a:latin typeface="Poppins Light"/>
              <a:cs typeface="Arial" panose="020B0604020202020204" pitchFamily="34" charset="0"/>
            </a:endParaRPr>
          </a:p>
          <a:p>
            <a:pPr marL="685800" indent="-685800" defTabSz="1371600">
              <a:buFont typeface="Arial"/>
              <a:buAutoNum type="arabicPeriod"/>
              <a:defRPr/>
            </a:pPr>
            <a:r>
              <a:rPr lang="en-US" sz="2400" b="1" i="1" dirty="0">
                <a:solidFill>
                  <a:srgbClr val="44546A"/>
                </a:solidFill>
                <a:latin typeface="Poppins Light"/>
              </a:rPr>
              <a:t>Source D: </a:t>
            </a:r>
            <a:r>
              <a:rPr lang="en-US" sz="2400" b="1" dirty="0">
                <a:solidFill>
                  <a:srgbClr val="44546A"/>
                </a:solidFill>
                <a:latin typeface="Poppins Light"/>
              </a:rPr>
              <a:t>South County will pay residents to get COVID-19 vaccine.</a:t>
            </a:r>
          </a:p>
          <a:p>
            <a:pPr marL="685800" indent="-685800" defTabSz="1371600">
              <a:buFont typeface="Arial"/>
              <a:buAutoNum type="arabicPeriod"/>
              <a:defRPr/>
            </a:pPr>
            <a:endParaRPr lang="en-US" sz="2400" b="1" dirty="0">
              <a:solidFill>
                <a:srgbClr val="44546A"/>
              </a:solidFill>
              <a:latin typeface="Poppins Light"/>
              <a:cs typeface="Arial" panose="020B0604020202020204" pitchFamily="34" charset="0"/>
            </a:endParaRPr>
          </a:p>
          <a:p>
            <a:pPr marL="685800" indent="-685800" defTabSz="1371600">
              <a:buFont typeface="Wingdings" panose="05000000000000000000" pitchFamily="2" charset="2"/>
              <a:buAutoNum type="arabicPeriod"/>
              <a:defRPr/>
            </a:pPr>
            <a:r>
              <a:rPr lang="en-US" sz="2400" b="1" i="1" dirty="0">
                <a:solidFill>
                  <a:srgbClr val="ED7D31"/>
                </a:solidFill>
                <a:latin typeface="Poppins Light"/>
              </a:rPr>
              <a:t>Source E: </a:t>
            </a:r>
            <a:r>
              <a:rPr lang="en-US" sz="2400" b="1" dirty="0">
                <a:solidFill>
                  <a:srgbClr val="ED7D31"/>
                </a:solidFill>
                <a:latin typeface="Poppins Light"/>
              </a:rPr>
              <a:t>Employers offer on-site vaccinations to employees.</a:t>
            </a:r>
          </a:p>
          <a:p>
            <a:pPr marL="685800" indent="-685800" defTabSz="1371600">
              <a:buFont typeface="Arial"/>
              <a:buAutoNum type="arabicPeriod"/>
              <a:defRPr/>
            </a:pPr>
            <a:endParaRPr lang="en-US" sz="2400" dirty="0">
              <a:solidFill>
                <a:srgbClr val="44546A"/>
              </a:solidFill>
              <a:latin typeface="Poppins Light"/>
              <a:cs typeface="Arial" panose="020B0604020202020204" pitchFamily="34" charset="0"/>
            </a:endParaRPr>
          </a:p>
          <a:p>
            <a:pPr defTabSz="1371600">
              <a:defRPr/>
            </a:pPr>
            <a:endParaRPr lang="en-US" sz="2400" dirty="0">
              <a:solidFill>
                <a:srgbClr val="44546A"/>
              </a:solidFill>
              <a:latin typeface="Poppins Light"/>
              <a:cs typeface="Arial" panose="020B0604020202020204" pitchFamily="34" charset="0"/>
            </a:endParaRPr>
          </a:p>
        </p:txBody>
      </p:sp>
      <p:sp>
        <p:nvSpPr>
          <p:cNvPr id="13" name="Text Placeholder 2">
            <a:extLst>
              <a:ext uri="{FF2B5EF4-FFF2-40B4-BE49-F238E27FC236}">
                <a16:creationId xmlns:a16="http://schemas.microsoft.com/office/drawing/2014/main" id="{F4950017-EDE8-462F-8908-02072AB5CCC7}"/>
              </a:ext>
            </a:extLst>
          </p:cNvPr>
          <p:cNvSpPr txBox="1">
            <a:spLocks/>
          </p:cNvSpPr>
          <p:nvPr/>
        </p:nvSpPr>
        <p:spPr bwMode="auto">
          <a:xfrm>
            <a:off x="9688240" y="1790700"/>
            <a:ext cx="7903451" cy="7162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lvl1pPr marL="306910" indent="-306910" algn="l" rtl="0" eaLnBrk="0" fontAlgn="base" hangingPunct="0">
              <a:spcBef>
                <a:spcPct val="20000"/>
              </a:spcBef>
              <a:spcAft>
                <a:spcPct val="0"/>
              </a:spcAft>
              <a:buClr>
                <a:srgbClr val="005DAA"/>
              </a:buClr>
              <a:buFont typeface="Wingdings" panose="05000000000000000000" pitchFamily="2" charset="2"/>
              <a:buChar char="§"/>
              <a:defRPr sz="2667" kern="1200">
                <a:solidFill>
                  <a:srgbClr val="2D2D2D"/>
                </a:solidFill>
                <a:latin typeface="Calibri" panose="020F0502020204030204" pitchFamily="34" charset="0"/>
                <a:ea typeface="+mn-ea"/>
                <a:cs typeface="+mn-cs"/>
              </a:defRPr>
            </a:lvl1pPr>
            <a:lvl2pPr marL="990575" indent="-380990" algn="l" rtl="0" eaLnBrk="0" fontAlgn="base" hangingPunct="0">
              <a:spcBef>
                <a:spcPct val="20000"/>
              </a:spcBef>
              <a:spcAft>
                <a:spcPct val="0"/>
              </a:spcAft>
              <a:buClr>
                <a:srgbClr val="532E63"/>
              </a:buClr>
              <a:buFont typeface="Arial" panose="020B0604020202020204" pitchFamily="34" charset="0"/>
              <a:buChar char="–"/>
              <a:defRPr sz="2667" kern="1200">
                <a:solidFill>
                  <a:srgbClr val="2D2D2D"/>
                </a:solidFill>
                <a:latin typeface="Calibri" panose="020F0502020204030204" pitchFamily="34" charset="0"/>
                <a:ea typeface="+mn-ea"/>
                <a:cs typeface="+mn-cs"/>
              </a:defRPr>
            </a:lvl2pPr>
            <a:lvl3pPr marL="1523962" indent="-304792" algn="l" rtl="0" eaLnBrk="0" fontAlgn="base" hangingPunct="0">
              <a:spcBef>
                <a:spcPct val="20000"/>
              </a:spcBef>
              <a:spcAft>
                <a:spcPct val="0"/>
              </a:spcAft>
              <a:buClr>
                <a:srgbClr val="9A3B26"/>
              </a:buClr>
              <a:buFont typeface="Arial" panose="020B0604020202020204" pitchFamily="34" charset="0"/>
              <a:buChar char="•"/>
              <a:defRPr sz="2667" kern="1200">
                <a:solidFill>
                  <a:srgbClr val="2D2D2D"/>
                </a:solidFill>
                <a:latin typeface="Calibri" panose="020F0502020204030204" pitchFamily="34" charset="0"/>
                <a:ea typeface="+mn-ea"/>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defTabSz="1371600">
              <a:buNone/>
              <a:defRPr/>
            </a:pPr>
            <a:r>
              <a:rPr lang="en-US" sz="2400" b="1" dirty="0">
                <a:solidFill>
                  <a:srgbClr val="44546A"/>
                </a:solidFill>
                <a:latin typeface="Poppins Light"/>
                <a:cs typeface="Arial"/>
              </a:rPr>
              <a:t>Data from COVID-19 hotline (phone calls):</a:t>
            </a:r>
          </a:p>
          <a:p>
            <a:pPr marL="0" indent="0" defTabSz="1371600">
              <a:buNone/>
              <a:defRPr/>
            </a:pPr>
            <a:endParaRPr lang="en-US" sz="2400" dirty="0">
              <a:solidFill>
                <a:srgbClr val="44546A"/>
              </a:solidFill>
              <a:latin typeface="Poppins Light"/>
              <a:cs typeface="Arial" panose="020B0604020202020204" pitchFamily="34" charset="0"/>
            </a:endParaRPr>
          </a:p>
          <a:p>
            <a:pPr marL="685800" indent="-685800" defTabSz="1371600">
              <a:buFont typeface="Wingdings" panose="05000000000000000000" pitchFamily="2" charset="2"/>
              <a:buAutoNum type="arabicPeriod"/>
              <a:defRPr/>
            </a:pPr>
            <a:r>
              <a:rPr lang="en-US" sz="2400" dirty="0">
                <a:solidFill>
                  <a:srgbClr val="44546A"/>
                </a:solidFill>
                <a:latin typeface="Poppins Light"/>
                <a:cs typeface="Arial"/>
              </a:rPr>
              <a:t>Will I have to get booster vaccine doses for the rest of my life?</a:t>
            </a:r>
          </a:p>
          <a:p>
            <a:pPr marL="685800" indent="-685800" defTabSz="1371600">
              <a:buFont typeface="Wingdings" panose="05000000000000000000" pitchFamily="2" charset="2"/>
              <a:buAutoNum type="arabicPeriod"/>
              <a:defRPr/>
            </a:pPr>
            <a:endParaRPr lang="en-US" sz="2400" dirty="0">
              <a:solidFill>
                <a:srgbClr val="44546A"/>
              </a:solidFill>
              <a:latin typeface="Poppins Light"/>
              <a:cs typeface="Arial" panose="020B0604020202020204" pitchFamily="34" charset="0"/>
            </a:endParaRPr>
          </a:p>
          <a:p>
            <a:pPr marL="685800" indent="-685800" defTabSz="1371600">
              <a:buFont typeface="Wingdings" panose="05000000000000000000" pitchFamily="2" charset="2"/>
              <a:buAutoNum type="arabicPeriod"/>
              <a:defRPr/>
            </a:pPr>
            <a:r>
              <a:rPr lang="en-US" sz="2400" dirty="0">
                <a:solidFill>
                  <a:srgbClr val="44546A"/>
                </a:solidFill>
                <a:latin typeface="Poppins Light"/>
                <a:cs typeface="Arial"/>
              </a:rPr>
              <a:t>I want to get pregnant, but I am worried about getting COVID-19 from vaccinated people. Should I avoid the vaccinated?</a:t>
            </a:r>
          </a:p>
          <a:p>
            <a:pPr marL="685800" indent="-685800" defTabSz="1371600">
              <a:buFont typeface="Wingdings" panose="05000000000000000000" pitchFamily="2" charset="2"/>
              <a:buAutoNum type="arabicPeriod"/>
              <a:defRPr/>
            </a:pPr>
            <a:endParaRPr lang="en-US" sz="2400" dirty="0">
              <a:solidFill>
                <a:srgbClr val="44546A"/>
              </a:solidFill>
              <a:latin typeface="Poppins Light"/>
              <a:cs typeface="Arial" panose="020B0604020202020204" pitchFamily="34" charset="0"/>
            </a:endParaRPr>
          </a:p>
          <a:p>
            <a:pPr marL="685800" indent="-685800" defTabSz="1371600">
              <a:buFont typeface="Wingdings" panose="05000000000000000000" pitchFamily="2" charset="2"/>
              <a:buAutoNum type="arabicPeriod"/>
              <a:defRPr/>
            </a:pPr>
            <a:r>
              <a:rPr lang="en-US" sz="2400" dirty="0">
                <a:solidFill>
                  <a:srgbClr val="44546A"/>
                </a:solidFill>
                <a:latin typeface="Poppins Light"/>
                <a:cs typeface="Arial"/>
              </a:rPr>
              <a:t>I heard that some vaccinated people still get COVID-19. Does that mean that my vaccine didn’t work?</a:t>
            </a:r>
          </a:p>
          <a:p>
            <a:pPr marL="685800" indent="-685800" defTabSz="1371600">
              <a:buFont typeface="Wingdings" panose="05000000000000000000" pitchFamily="2" charset="2"/>
              <a:buAutoNum type="arabicPeriod"/>
              <a:defRPr/>
            </a:pPr>
            <a:endParaRPr lang="en-US" sz="2400" dirty="0">
              <a:solidFill>
                <a:srgbClr val="44546A"/>
              </a:solidFill>
              <a:latin typeface="Poppins Light"/>
              <a:cs typeface="Arial" panose="020B0604020202020204" pitchFamily="34" charset="0"/>
            </a:endParaRPr>
          </a:p>
          <a:p>
            <a:pPr marL="685800" indent="-685800" defTabSz="1371600">
              <a:buFont typeface="Wingdings" panose="05000000000000000000" pitchFamily="2" charset="2"/>
              <a:buAutoNum type="arabicPeriod"/>
              <a:defRPr/>
            </a:pPr>
            <a:r>
              <a:rPr lang="en-US" sz="2400" dirty="0">
                <a:solidFill>
                  <a:srgbClr val="44546A"/>
                </a:solidFill>
                <a:latin typeface="Poppins Light"/>
                <a:cs typeface="Arial"/>
              </a:rPr>
              <a:t>Is it safe for my children to be around vaccinated adults who might shed the virus?</a:t>
            </a:r>
          </a:p>
          <a:p>
            <a:pPr marL="685800" indent="-685800" defTabSz="1371600">
              <a:buFont typeface="Wingdings" panose="05000000000000000000" pitchFamily="2" charset="2"/>
              <a:buAutoNum type="arabicPeriod"/>
              <a:defRPr/>
            </a:pPr>
            <a:endParaRPr lang="en-US" sz="2400" dirty="0">
              <a:solidFill>
                <a:srgbClr val="44546A"/>
              </a:solidFill>
              <a:latin typeface="Poppins Light"/>
              <a:cs typeface="Arial" panose="020B0604020202020204" pitchFamily="34" charset="0"/>
            </a:endParaRPr>
          </a:p>
          <a:p>
            <a:pPr marL="685800" indent="-685800" defTabSz="1371600">
              <a:buFont typeface="Wingdings" panose="05000000000000000000" pitchFamily="2" charset="2"/>
              <a:buAutoNum type="arabicPeriod"/>
              <a:defRPr/>
            </a:pPr>
            <a:r>
              <a:rPr lang="en-US" sz="2400" dirty="0">
                <a:solidFill>
                  <a:srgbClr val="44546A"/>
                </a:solidFill>
                <a:latin typeface="Poppins Light"/>
                <a:cs typeface="Arial"/>
              </a:rPr>
              <a:t>If most adults are vaccinated, what’s the benefit of my child getting the vaccine?</a:t>
            </a:r>
          </a:p>
        </p:txBody>
      </p:sp>
      <p:sp>
        <p:nvSpPr>
          <p:cNvPr id="2" name="Title 1"/>
          <p:cNvSpPr>
            <a:spLocks noGrp="1"/>
          </p:cNvSpPr>
          <p:nvPr>
            <p:ph type="title"/>
          </p:nvPr>
        </p:nvSpPr>
        <p:spPr/>
        <p:txBody>
          <a:bodyPr/>
          <a:lstStyle/>
          <a:p>
            <a:r>
              <a:rPr lang="en-US"/>
              <a:t>Theme Identification</a:t>
            </a:r>
            <a:br>
              <a:rPr lang="en-US"/>
            </a:br>
            <a:endParaRPr lang="en-US"/>
          </a:p>
        </p:txBody>
      </p:sp>
    </p:spTree>
    <p:extLst>
      <p:ext uri="{BB962C8B-B14F-4D97-AF65-F5344CB8AC3E}">
        <p14:creationId xmlns:p14="http://schemas.microsoft.com/office/powerpoint/2010/main" val="33677196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id="{DCA97ECE-69BF-4215-99EF-B255728A0FF5}"/>
              </a:ext>
            </a:extLst>
          </p:cNvPr>
          <p:cNvSpPr txBox="1">
            <a:spLocks/>
          </p:cNvSpPr>
          <p:nvPr/>
        </p:nvSpPr>
        <p:spPr>
          <a:xfrm>
            <a:off x="990600" y="1914197"/>
            <a:ext cx="7764945" cy="7162253"/>
          </a:xfrm>
          <a:prstGeom prst="rect">
            <a:avLst/>
          </a:prstGeom>
        </p:spPr>
        <p:txBody>
          <a:bodyPr lIns="91440" tIns="45720" rIns="91440" bIns="4572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371600">
              <a:defRPr/>
            </a:pPr>
            <a:r>
              <a:rPr lang="en-US" sz="2400" b="1" dirty="0">
                <a:solidFill>
                  <a:srgbClr val="44546A"/>
                </a:solidFill>
                <a:latin typeface="Poppins Light"/>
              </a:rPr>
              <a:t>Data from Media Monitoring:</a:t>
            </a:r>
          </a:p>
          <a:p>
            <a:pPr defTabSz="1371600">
              <a:defRPr/>
            </a:pPr>
            <a:endParaRPr lang="en-US" sz="2400" b="1" dirty="0">
              <a:solidFill>
                <a:srgbClr val="44546A"/>
              </a:solidFill>
              <a:latin typeface="Poppins Light"/>
              <a:cs typeface="Arial" panose="020B0604020202020204" pitchFamily="34" charset="0"/>
            </a:endParaRPr>
          </a:p>
          <a:p>
            <a:pPr marL="685800" indent="-685800" defTabSz="1371600">
              <a:buFont typeface="Arial"/>
              <a:buAutoNum type="arabicPeriod"/>
              <a:defRPr/>
            </a:pPr>
            <a:r>
              <a:rPr lang="en-US" sz="2400" i="1" dirty="0">
                <a:solidFill>
                  <a:srgbClr val="44546A"/>
                </a:solidFill>
                <a:latin typeface="Poppins Light"/>
              </a:rPr>
              <a:t>Source A: </a:t>
            </a:r>
            <a:r>
              <a:rPr lang="en-US" sz="2400" dirty="0">
                <a:solidFill>
                  <a:srgbClr val="44546A"/>
                </a:solidFill>
                <a:latin typeface="Poppins Light"/>
              </a:rPr>
              <a:t>North City vaccination sites move from appointments to walk-ins.</a:t>
            </a:r>
          </a:p>
          <a:p>
            <a:pPr marL="685800" indent="-685800" defTabSz="1371600">
              <a:buFont typeface="Arial"/>
              <a:buAutoNum type="arabicPeriod"/>
              <a:defRPr/>
            </a:pPr>
            <a:endParaRPr lang="en-US" sz="2400" dirty="0">
              <a:solidFill>
                <a:srgbClr val="44546A"/>
              </a:solidFill>
              <a:latin typeface="Poppins Light"/>
              <a:cs typeface="Arial" panose="020B0604020202020204" pitchFamily="34" charset="0"/>
            </a:endParaRPr>
          </a:p>
          <a:p>
            <a:pPr marL="685800" indent="-685800" defTabSz="1371600">
              <a:buFont typeface="Wingdings" panose="05000000000000000000" pitchFamily="2" charset="2"/>
              <a:buAutoNum type="arabicPeriod"/>
              <a:defRPr/>
            </a:pPr>
            <a:r>
              <a:rPr lang="en-US" sz="2400" i="1" dirty="0">
                <a:solidFill>
                  <a:srgbClr val="44546A"/>
                </a:solidFill>
                <a:latin typeface="Poppins Light"/>
              </a:rPr>
              <a:t>Source B: Museum of Natural History</a:t>
            </a:r>
            <a:r>
              <a:rPr lang="en-US" sz="2400" dirty="0">
                <a:solidFill>
                  <a:srgbClr val="44546A"/>
                </a:solidFill>
                <a:latin typeface="Poppins Light"/>
              </a:rPr>
              <a:t> will give free tickets for visitors who get vaccinated on site.</a:t>
            </a:r>
          </a:p>
          <a:p>
            <a:pPr marL="685800" indent="-685800" defTabSz="1371600">
              <a:buFont typeface="Wingdings" panose="05000000000000000000" pitchFamily="2" charset="2"/>
              <a:buAutoNum type="arabicPeriod"/>
              <a:defRPr/>
            </a:pPr>
            <a:endParaRPr lang="en-US" sz="2400" dirty="0">
              <a:solidFill>
                <a:srgbClr val="44546A"/>
              </a:solidFill>
              <a:latin typeface="Poppins Light"/>
              <a:cs typeface="Arial" panose="020B0604020202020204" pitchFamily="34" charset="0"/>
            </a:endParaRPr>
          </a:p>
          <a:p>
            <a:pPr marL="685800" indent="-685800" defTabSz="1371600">
              <a:buFont typeface="Arial"/>
              <a:buAutoNum type="arabicPeriod"/>
              <a:defRPr/>
            </a:pPr>
            <a:r>
              <a:rPr lang="en-US" sz="2400" b="1" i="1" dirty="0">
                <a:solidFill>
                  <a:srgbClr val="44546A"/>
                </a:solidFill>
                <a:latin typeface="Poppins Light"/>
              </a:rPr>
              <a:t>Source C: S</a:t>
            </a:r>
            <a:r>
              <a:rPr lang="en-US" sz="2400" b="1" dirty="0">
                <a:solidFill>
                  <a:srgbClr val="44546A"/>
                </a:solidFill>
                <a:latin typeface="Poppins Light"/>
              </a:rPr>
              <a:t>chool bars</a:t>
            </a:r>
            <a:r>
              <a:rPr lang="en-US" sz="2400" b="1" i="1" dirty="0">
                <a:solidFill>
                  <a:srgbClr val="44546A"/>
                </a:solidFill>
                <a:latin typeface="Poppins Light"/>
              </a:rPr>
              <a:t> </a:t>
            </a:r>
            <a:r>
              <a:rPr lang="en-US" sz="2400" b="1" dirty="0">
                <a:solidFill>
                  <a:srgbClr val="44546A"/>
                </a:solidFill>
                <a:latin typeface="Poppins Light"/>
              </a:rPr>
              <a:t>vaccinated teachers, citing fears of </a:t>
            </a:r>
            <a:r>
              <a:rPr lang="en-US" sz="2400" b="1" dirty="0">
                <a:solidFill>
                  <a:srgbClr val="ED7D31"/>
                </a:solidFill>
                <a:latin typeface="Poppins Light"/>
              </a:rPr>
              <a:t>viral shedding </a:t>
            </a:r>
            <a:r>
              <a:rPr lang="en-US" sz="2400" b="1" dirty="0">
                <a:solidFill>
                  <a:srgbClr val="44546A"/>
                </a:solidFill>
                <a:latin typeface="Poppins Light"/>
              </a:rPr>
              <a:t>affecting children.</a:t>
            </a:r>
          </a:p>
          <a:p>
            <a:pPr marL="685800" indent="-685800" defTabSz="1371600">
              <a:buFont typeface="Arial"/>
              <a:buAutoNum type="arabicPeriod"/>
              <a:defRPr/>
            </a:pPr>
            <a:endParaRPr lang="en-US" sz="2400" dirty="0">
              <a:solidFill>
                <a:srgbClr val="44546A"/>
              </a:solidFill>
              <a:latin typeface="Poppins Light"/>
              <a:cs typeface="Arial" panose="020B0604020202020204" pitchFamily="34" charset="0"/>
            </a:endParaRPr>
          </a:p>
          <a:p>
            <a:pPr marL="685800" indent="-685800" defTabSz="1371600">
              <a:buFont typeface="Arial"/>
              <a:buAutoNum type="arabicPeriod"/>
              <a:defRPr/>
            </a:pPr>
            <a:r>
              <a:rPr lang="en-US" sz="2400" i="1" dirty="0">
                <a:solidFill>
                  <a:srgbClr val="44546A"/>
                </a:solidFill>
                <a:latin typeface="Poppins Light"/>
              </a:rPr>
              <a:t>Source D: South </a:t>
            </a:r>
            <a:r>
              <a:rPr lang="en-US" sz="2400" dirty="0">
                <a:solidFill>
                  <a:srgbClr val="44546A"/>
                </a:solidFill>
                <a:latin typeface="Poppins Light"/>
              </a:rPr>
              <a:t>County will pay residents to get COVID-19 vaccine.</a:t>
            </a:r>
          </a:p>
          <a:p>
            <a:pPr marL="685800" indent="-685800" defTabSz="1371600">
              <a:buFont typeface="Arial"/>
              <a:buAutoNum type="arabicPeriod"/>
              <a:defRPr/>
            </a:pPr>
            <a:endParaRPr lang="en-US" sz="2400" dirty="0">
              <a:solidFill>
                <a:srgbClr val="44546A"/>
              </a:solidFill>
              <a:latin typeface="Poppins Light"/>
              <a:cs typeface="Arial" panose="020B0604020202020204" pitchFamily="34" charset="0"/>
            </a:endParaRPr>
          </a:p>
          <a:p>
            <a:pPr marL="685800" indent="-685800" defTabSz="1371600">
              <a:buFont typeface="Wingdings" panose="05000000000000000000" pitchFamily="2" charset="2"/>
              <a:buAutoNum type="arabicPeriod"/>
              <a:defRPr/>
            </a:pPr>
            <a:r>
              <a:rPr lang="en-US" sz="2400" i="1" dirty="0">
                <a:solidFill>
                  <a:srgbClr val="44546A"/>
                </a:solidFill>
                <a:latin typeface="Poppins Light"/>
              </a:rPr>
              <a:t>Source E: </a:t>
            </a:r>
            <a:r>
              <a:rPr lang="en-US" sz="2400" dirty="0">
                <a:solidFill>
                  <a:srgbClr val="44546A"/>
                </a:solidFill>
                <a:latin typeface="Poppins Light"/>
              </a:rPr>
              <a:t>Employers offer on-site vaccinations to employees.</a:t>
            </a:r>
          </a:p>
          <a:p>
            <a:pPr marL="685800" indent="-685800" defTabSz="1371600">
              <a:buFont typeface="Arial"/>
              <a:buAutoNum type="arabicPeriod"/>
              <a:defRPr/>
            </a:pPr>
            <a:endParaRPr lang="en-US" sz="2400" dirty="0">
              <a:solidFill>
                <a:srgbClr val="44546A"/>
              </a:solidFill>
              <a:latin typeface="Poppins Light"/>
              <a:cs typeface="Arial" panose="020B0604020202020204" pitchFamily="34" charset="0"/>
            </a:endParaRPr>
          </a:p>
          <a:p>
            <a:pPr defTabSz="1371600">
              <a:defRPr/>
            </a:pPr>
            <a:endParaRPr lang="en-US" sz="2400" dirty="0">
              <a:solidFill>
                <a:srgbClr val="44546A"/>
              </a:solidFill>
              <a:latin typeface="Poppins Light"/>
              <a:cs typeface="Arial" panose="020B0604020202020204" pitchFamily="34" charset="0"/>
            </a:endParaRPr>
          </a:p>
        </p:txBody>
      </p:sp>
      <p:sp>
        <p:nvSpPr>
          <p:cNvPr id="13" name="Text Placeholder 2">
            <a:extLst>
              <a:ext uri="{FF2B5EF4-FFF2-40B4-BE49-F238E27FC236}">
                <a16:creationId xmlns:a16="http://schemas.microsoft.com/office/drawing/2014/main" id="{F4950017-EDE8-462F-8908-02072AB5CCC7}"/>
              </a:ext>
            </a:extLst>
          </p:cNvPr>
          <p:cNvSpPr txBox="1">
            <a:spLocks/>
          </p:cNvSpPr>
          <p:nvPr/>
        </p:nvSpPr>
        <p:spPr bwMode="auto">
          <a:xfrm>
            <a:off x="9688240" y="1866900"/>
            <a:ext cx="7903451" cy="7162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anchor="t" anchorCtr="0" compatLnSpc="1">
            <a:prstTxWarp prst="textNoShape">
              <a:avLst/>
            </a:prstTxWarp>
          </a:bodyPr>
          <a:lstStyle>
            <a:lvl1pPr marL="306910" indent="-306910" algn="l" rtl="0" eaLnBrk="0" fontAlgn="base" hangingPunct="0">
              <a:spcBef>
                <a:spcPct val="20000"/>
              </a:spcBef>
              <a:spcAft>
                <a:spcPct val="0"/>
              </a:spcAft>
              <a:buClr>
                <a:srgbClr val="005DAA"/>
              </a:buClr>
              <a:buFont typeface="Wingdings" panose="05000000000000000000" pitchFamily="2" charset="2"/>
              <a:buChar char="§"/>
              <a:defRPr sz="2667" kern="1200">
                <a:solidFill>
                  <a:srgbClr val="2D2D2D"/>
                </a:solidFill>
                <a:latin typeface="Calibri" panose="020F0502020204030204" pitchFamily="34" charset="0"/>
                <a:ea typeface="+mn-ea"/>
                <a:cs typeface="+mn-cs"/>
              </a:defRPr>
            </a:lvl1pPr>
            <a:lvl2pPr marL="990575" indent="-380990" algn="l" rtl="0" eaLnBrk="0" fontAlgn="base" hangingPunct="0">
              <a:spcBef>
                <a:spcPct val="20000"/>
              </a:spcBef>
              <a:spcAft>
                <a:spcPct val="0"/>
              </a:spcAft>
              <a:buClr>
                <a:srgbClr val="532E63"/>
              </a:buClr>
              <a:buFont typeface="Arial" panose="020B0604020202020204" pitchFamily="34" charset="0"/>
              <a:buChar char="–"/>
              <a:defRPr sz="2667" kern="1200">
                <a:solidFill>
                  <a:srgbClr val="2D2D2D"/>
                </a:solidFill>
                <a:latin typeface="Calibri" panose="020F0502020204030204" pitchFamily="34" charset="0"/>
                <a:ea typeface="+mn-ea"/>
                <a:cs typeface="+mn-cs"/>
              </a:defRPr>
            </a:lvl2pPr>
            <a:lvl3pPr marL="1523962" indent="-304792" algn="l" rtl="0" eaLnBrk="0" fontAlgn="base" hangingPunct="0">
              <a:spcBef>
                <a:spcPct val="20000"/>
              </a:spcBef>
              <a:spcAft>
                <a:spcPct val="0"/>
              </a:spcAft>
              <a:buClr>
                <a:srgbClr val="9A3B26"/>
              </a:buClr>
              <a:buFont typeface="Arial" panose="020B0604020202020204" pitchFamily="34" charset="0"/>
              <a:buChar char="•"/>
              <a:defRPr sz="2667" kern="1200">
                <a:solidFill>
                  <a:srgbClr val="2D2D2D"/>
                </a:solidFill>
                <a:latin typeface="Calibri" panose="020F0502020204030204" pitchFamily="34" charset="0"/>
                <a:ea typeface="+mn-ea"/>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chemeClr val="accent4">
                    <a:lumMod val="75000"/>
                  </a:schemeClr>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defTabSz="1371600">
              <a:buNone/>
              <a:defRPr/>
            </a:pPr>
            <a:r>
              <a:rPr lang="en-US" sz="2400" b="1" dirty="0">
                <a:solidFill>
                  <a:srgbClr val="44546A"/>
                </a:solidFill>
                <a:latin typeface="Poppins Light"/>
                <a:cs typeface="Arial"/>
              </a:rPr>
              <a:t>Data from COVID-19 hotline (phone calls):</a:t>
            </a:r>
          </a:p>
          <a:p>
            <a:pPr marL="0" indent="0" defTabSz="1371600">
              <a:buNone/>
              <a:defRPr/>
            </a:pPr>
            <a:endParaRPr lang="en-US" sz="2400" dirty="0">
              <a:solidFill>
                <a:srgbClr val="44546A"/>
              </a:solidFill>
              <a:latin typeface="Poppins Light"/>
              <a:cs typeface="Arial" panose="020B0604020202020204" pitchFamily="34" charset="0"/>
            </a:endParaRPr>
          </a:p>
          <a:p>
            <a:pPr marL="685800" indent="-685800" defTabSz="1371600">
              <a:buFont typeface="Wingdings" panose="05000000000000000000" pitchFamily="2" charset="2"/>
              <a:buAutoNum type="arabicPeriod"/>
              <a:defRPr/>
            </a:pPr>
            <a:r>
              <a:rPr lang="en-US" sz="2400" dirty="0">
                <a:solidFill>
                  <a:srgbClr val="44546A"/>
                </a:solidFill>
                <a:latin typeface="Poppins Light"/>
                <a:cs typeface="Arial"/>
              </a:rPr>
              <a:t>Will I have to get booster vaccine doses for the rest of my life?</a:t>
            </a:r>
          </a:p>
          <a:p>
            <a:pPr marL="685800" indent="-685800" defTabSz="1371600">
              <a:buFont typeface="Wingdings" panose="05000000000000000000" pitchFamily="2" charset="2"/>
              <a:buAutoNum type="arabicPeriod"/>
              <a:defRPr/>
            </a:pPr>
            <a:endParaRPr lang="en-US" sz="2400" dirty="0">
              <a:solidFill>
                <a:srgbClr val="44546A"/>
              </a:solidFill>
              <a:latin typeface="Poppins Light"/>
              <a:cs typeface="Arial" panose="020B0604020202020204" pitchFamily="34" charset="0"/>
            </a:endParaRPr>
          </a:p>
          <a:p>
            <a:pPr marL="685800" indent="-685800" defTabSz="1371600">
              <a:buFont typeface="Wingdings" panose="05000000000000000000" pitchFamily="2" charset="2"/>
              <a:buAutoNum type="arabicPeriod"/>
              <a:defRPr/>
            </a:pPr>
            <a:r>
              <a:rPr lang="en-US" sz="2400" dirty="0">
                <a:solidFill>
                  <a:srgbClr val="44546A"/>
                </a:solidFill>
                <a:latin typeface="Poppins Light"/>
                <a:cs typeface="Arial"/>
              </a:rPr>
              <a:t>I want to get pregnant, but I am worried about getting COVID-19 from vaccinated people. Should I avoid the vaccinated?</a:t>
            </a:r>
          </a:p>
          <a:p>
            <a:pPr marL="685800" indent="-685800" defTabSz="1371600">
              <a:buFont typeface="Wingdings" panose="05000000000000000000" pitchFamily="2" charset="2"/>
              <a:buAutoNum type="arabicPeriod"/>
              <a:defRPr/>
            </a:pPr>
            <a:endParaRPr lang="en-US" sz="2400" dirty="0">
              <a:solidFill>
                <a:srgbClr val="44546A"/>
              </a:solidFill>
              <a:latin typeface="Poppins Light"/>
              <a:cs typeface="Arial" panose="020B0604020202020204" pitchFamily="34" charset="0"/>
            </a:endParaRPr>
          </a:p>
          <a:p>
            <a:pPr marL="685800" indent="-685800" defTabSz="1371600">
              <a:buFont typeface="Wingdings" panose="05000000000000000000" pitchFamily="2" charset="2"/>
              <a:buAutoNum type="arabicPeriod"/>
              <a:defRPr/>
            </a:pPr>
            <a:r>
              <a:rPr lang="en-US" sz="2400" dirty="0">
                <a:solidFill>
                  <a:srgbClr val="44546A"/>
                </a:solidFill>
                <a:latin typeface="Poppins Light"/>
                <a:cs typeface="Arial"/>
              </a:rPr>
              <a:t>I heard that some vaccinated people still get COVID-19. Does that mean that my vaccine didn’t work?</a:t>
            </a:r>
          </a:p>
          <a:p>
            <a:pPr marL="685800" indent="-685800" defTabSz="1371600">
              <a:buFont typeface="Wingdings" panose="05000000000000000000" pitchFamily="2" charset="2"/>
              <a:buAutoNum type="arabicPeriod"/>
              <a:defRPr/>
            </a:pPr>
            <a:endParaRPr lang="en-US" sz="2400" dirty="0">
              <a:solidFill>
                <a:srgbClr val="44546A"/>
              </a:solidFill>
              <a:latin typeface="Poppins Light"/>
              <a:cs typeface="Arial" panose="020B0604020202020204" pitchFamily="34" charset="0"/>
            </a:endParaRPr>
          </a:p>
          <a:p>
            <a:pPr marL="685800" indent="-685800" defTabSz="1371600">
              <a:buFont typeface="Wingdings" panose="05000000000000000000" pitchFamily="2" charset="2"/>
              <a:buAutoNum type="arabicPeriod"/>
              <a:defRPr/>
            </a:pPr>
            <a:r>
              <a:rPr lang="en-US" sz="2400" b="1" dirty="0">
                <a:solidFill>
                  <a:srgbClr val="44546A"/>
                </a:solidFill>
                <a:latin typeface="Poppins Light"/>
                <a:cs typeface="Arial"/>
              </a:rPr>
              <a:t>Is it safe for my children to be around vaccinated adults who </a:t>
            </a:r>
            <a:r>
              <a:rPr lang="en-US" sz="2400" b="1" dirty="0">
                <a:solidFill>
                  <a:srgbClr val="ED7D31"/>
                </a:solidFill>
                <a:latin typeface="Poppins Light"/>
                <a:cs typeface="Arial"/>
              </a:rPr>
              <a:t>might shed the virus</a:t>
            </a:r>
            <a:r>
              <a:rPr lang="en-US" sz="2400" b="1" dirty="0">
                <a:solidFill>
                  <a:srgbClr val="44546A"/>
                </a:solidFill>
                <a:latin typeface="Poppins Light"/>
                <a:cs typeface="Arial"/>
              </a:rPr>
              <a:t>?</a:t>
            </a:r>
          </a:p>
          <a:p>
            <a:pPr marL="685800" indent="-685800" defTabSz="1371600">
              <a:buFont typeface="Wingdings" panose="05000000000000000000" pitchFamily="2" charset="2"/>
              <a:buAutoNum type="arabicPeriod"/>
              <a:defRPr/>
            </a:pPr>
            <a:endParaRPr lang="en-US" sz="2400" dirty="0">
              <a:solidFill>
                <a:srgbClr val="44546A"/>
              </a:solidFill>
              <a:latin typeface="Poppins Light"/>
              <a:cs typeface="Arial" panose="020B0604020202020204" pitchFamily="34" charset="0"/>
            </a:endParaRPr>
          </a:p>
          <a:p>
            <a:pPr marL="685800" indent="-685800" defTabSz="1371600">
              <a:buFont typeface="Wingdings" panose="05000000000000000000" pitchFamily="2" charset="2"/>
              <a:buAutoNum type="arabicPeriod"/>
              <a:defRPr/>
            </a:pPr>
            <a:r>
              <a:rPr lang="en-US" sz="2400" dirty="0">
                <a:solidFill>
                  <a:srgbClr val="44546A"/>
                </a:solidFill>
                <a:latin typeface="Poppins Light"/>
                <a:cs typeface="Arial"/>
              </a:rPr>
              <a:t>If most adults are vaccinated, what’s the benefit of my child getting the vaccine?</a:t>
            </a:r>
          </a:p>
        </p:txBody>
      </p:sp>
      <p:sp>
        <p:nvSpPr>
          <p:cNvPr id="2" name="Title 1"/>
          <p:cNvSpPr>
            <a:spLocks noGrp="1"/>
          </p:cNvSpPr>
          <p:nvPr>
            <p:ph type="title"/>
          </p:nvPr>
        </p:nvSpPr>
        <p:spPr/>
        <p:txBody>
          <a:bodyPr/>
          <a:lstStyle/>
          <a:p>
            <a:r>
              <a:rPr lang="en-US"/>
              <a:t>Theme Identification</a:t>
            </a:r>
            <a:br>
              <a:rPr lang="en-US"/>
            </a:br>
            <a:endParaRPr lang="en-US"/>
          </a:p>
        </p:txBody>
      </p:sp>
    </p:spTree>
    <p:extLst>
      <p:ext uri="{BB962C8B-B14F-4D97-AF65-F5344CB8AC3E}">
        <p14:creationId xmlns:p14="http://schemas.microsoft.com/office/powerpoint/2010/main" val="24969002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pic>
        <p:nvPicPr>
          <p:cNvPr id="140" name="Google Shape;140;p1"/>
          <p:cNvPicPr preferRelativeResize="0"/>
          <p:nvPr/>
        </p:nvPicPr>
        <p:blipFill rotWithShape="1">
          <a:blip r:embed="rId3">
            <a:alphaModFix/>
          </a:blip>
          <a:srcRect t="8896" b="11459"/>
          <a:stretch/>
        </p:blipFill>
        <p:spPr>
          <a:xfrm>
            <a:off x="0" y="2"/>
            <a:ext cx="18288000" cy="8192903"/>
          </a:xfrm>
          <a:prstGeom prst="rect">
            <a:avLst/>
          </a:prstGeom>
          <a:noFill/>
          <a:ln>
            <a:noFill/>
          </a:ln>
        </p:spPr>
      </p:pic>
      <p:sp>
        <p:nvSpPr>
          <p:cNvPr id="141" name="Google Shape;141;p1"/>
          <p:cNvSpPr/>
          <p:nvPr/>
        </p:nvSpPr>
        <p:spPr>
          <a:xfrm>
            <a:off x="-300" y="8192900"/>
            <a:ext cx="18288000" cy="2094000"/>
          </a:xfrm>
          <a:prstGeom prst="rect">
            <a:avLst/>
          </a:prstGeom>
          <a:solidFill>
            <a:srgbClr val="FFFFFF"/>
          </a:solidFill>
          <a:ln>
            <a:noFill/>
          </a:ln>
        </p:spPr>
        <p:txBody>
          <a:bodyPr spcFirstLastPara="1" wrap="square" lIns="182850" tIns="182850" rIns="182850" bIns="182850" anchor="ctr" anchorCtr="0">
            <a:noAutofit/>
          </a:bodyPr>
          <a:lstStyle/>
          <a:p>
            <a:pPr>
              <a:buClr>
                <a:srgbClr val="000000"/>
              </a:buClr>
              <a:buSzPts val="1400"/>
            </a:pPr>
            <a:endParaRPr sz="2801">
              <a:solidFill>
                <a:srgbClr val="000000"/>
              </a:solidFill>
              <a:latin typeface="Arial"/>
              <a:ea typeface="Arial"/>
              <a:cs typeface="Arial"/>
              <a:sym typeface="Arial"/>
            </a:endParaRPr>
          </a:p>
        </p:txBody>
      </p:sp>
      <p:sp>
        <p:nvSpPr>
          <p:cNvPr id="142" name="Google Shape;142;p1"/>
          <p:cNvSpPr txBox="1">
            <a:spLocks noGrp="1"/>
          </p:cNvSpPr>
          <p:nvPr>
            <p:ph type="ctrTitle"/>
          </p:nvPr>
        </p:nvSpPr>
        <p:spPr>
          <a:xfrm>
            <a:off x="620900" y="2180951"/>
            <a:ext cx="16713600" cy="2922600"/>
          </a:xfrm>
          <a:prstGeom prst="rect">
            <a:avLst/>
          </a:prstGeom>
          <a:noFill/>
          <a:ln>
            <a:noFill/>
          </a:ln>
        </p:spPr>
        <p:txBody>
          <a:bodyPr spcFirstLastPara="1" vert="horz" wrap="square" lIns="182850" tIns="182850" rIns="182850" bIns="182850" rtlCol="0" anchor="ctr" anchorCtr="0">
            <a:noAutofit/>
          </a:bodyPr>
          <a:lstStyle/>
          <a:p>
            <a:pPr algn="l">
              <a:lnSpc>
                <a:spcPct val="100000"/>
              </a:lnSpc>
              <a:spcBef>
                <a:spcPts val="0"/>
              </a:spcBef>
              <a:buClr>
                <a:schemeClr val="dk1"/>
              </a:buClr>
              <a:buSzPts val="1100"/>
            </a:pPr>
            <a:r>
              <a:rPr lang="en" sz="6000">
                <a:solidFill>
                  <a:srgbClr val="FFFFFF"/>
                </a:solidFill>
              </a:rPr>
              <a:t>Vaccination Demand Observatory</a:t>
            </a:r>
            <a:endParaRPr sz="6000">
              <a:solidFill>
                <a:srgbClr val="FFFFFF"/>
              </a:solidFill>
            </a:endParaRPr>
          </a:p>
          <a:p>
            <a:pPr algn="l">
              <a:lnSpc>
                <a:spcPct val="100000"/>
              </a:lnSpc>
              <a:spcBef>
                <a:spcPts val="0"/>
              </a:spcBef>
              <a:buClr>
                <a:schemeClr val="dk1"/>
              </a:buClr>
              <a:buSzPts val="1100"/>
            </a:pPr>
            <a:endParaRPr sz="1400">
              <a:solidFill>
                <a:srgbClr val="FFFFFF"/>
              </a:solidFill>
            </a:endParaRPr>
          </a:p>
          <a:p>
            <a:pPr algn="l">
              <a:lnSpc>
                <a:spcPct val="100000"/>
              </a:lnSpc>
              <a:spcBef>
                <a:spcPts val="0"/>
              </a:spcBef>
              <a:buClr>
                <a:schemeClr val="dk1"/>
              </a:buClr>
              <a:buSzPts val="1100"/>
            </a:pPr>
            <a:r>
              <a:rPr lang="en" sz="2801">
                <a:solidFill>
                  <a:srgbClr val="FFFFFF"/>
                </a:solidFill>
              </a:rPr>
              <a:t>A Global Initiative to Increase Demand for Vaccines and Decrease the Impact of Misinformation</a:t>
            </a:r>
            <a:endParaRPr sz="2801">
              <a:solidFill>
                <a:srgbClr val="FFFFFF"/>
              </a:solidFill>
            </a:endParaRPr>
          </a:p>
        </p:txBody>
      </p:sp>
      <p:pic>
        <p:nvPicPr>
          <p:cNvPr id="144" name="Google Shape;144;p1"/>
          <p:cNvPicPr preferRelativeResize="0"/>
          <p:nvPr/>
        </p:nvPicPr>
        <p:blipFill rotWithShape="1">
          <a:blip r:embed="rId4">
            <a:alphaModFix/>
          </a:blip>
          <a:srcRect/>
          <a:stretch/>
        </p:blipFill>
        <p:spPr>
          <a:xfrm>
            <a:off x="13716001" y="8520902"/>
            <a:ext cx="3646301" cy="1437998"/>
          </a:xfrm>
          <a:prstGeom prst="rect">
            <a:avLst/>
          </a:prstGeom>
          <a:noFill/>
          <a:ln>
            <a:noFill/>
          </a:ln>
        </p:spPr>
      </p:pic>
      <p:sp>
        <p:nvSpPr>
          <p:cNvPr id="11" name="TextBox 10">
            <a:extLst>
              <a:ext uri="{FF2B5EF4-FFF2-40B4-BE49-F238E27FC236}">
                <a16:creationId xmlns:a16="http://schemas.microsoft.com/office/drawing/2014/main" id="{60571008-90AD-4C0D-8EE6-092AB0EE500D}"/>
              </a:ext>
            </a:extLst>
          </p:cNvPr>
          <p:cNvSpPr txBox="1"/>
          <p:nvPr/>
        </p:nvSpPr>
        <p:spPr>
          <a:xfrm>
            <a:off x="4572000" y="4866502"/>
            <a:ext cx="9144000" cy="507831"/>
          </a:xfrm>
          <a:prstGeom prst="rect">
            <a:avLst/>
          </a:prstGeom>
          <a:noFill/>
        </p:spPr>
        <p:txBody>
          <a:bodyPr wrap="square">
            <a:spAutoFit/>
          </a:bodyPr>
          <a:lstStyle/>
          <a:p>
            <a:r>
              <a:rPr lang="en-US" sz="2700"/>
              <a:t> </a:t>
            </a:r>
          </a:p>
        </p:txBody>
      </p:sp>
      <p:sp>
        <p:nvSpPr>
          <p:cNvPr id="13" name="TextBox 12">
            <a:extLst>
              <a:ext uri="{FF2B5EF4-FFF2-40B4-BE49-F238E27FC236}">
                <a16:creationId xmlns:a16="http://schemas.microsoft.com/office/drawing/2014/main" id="{392A7517-1BDC-431A-9F3B-90CC0116DD55}"/>
              </a:ext>
            </a:extLst>
          </p:cNvPr>
          <p:cNvSpPr txBox="1"/>
          <p:nvPr/>
        </p:nvSpPr>
        <p:spPr>
          <a:xfrm>
            <a:off x="4572000" y="4866502"/>
            <a:ext cx="9144000" cy="507831"/>
          </a:xfrm>
          <a:prstGeom prst="rect">
            <a:avLst/>
          </a:prstGeom>
          <a:noFill/>
        </p:spPr>
        <p:txBody>
          <a:bodyPr wrap="square">
            <a:spAutoFit/>
          </a:bodyPr>
          <a:lstStyle/>
          <a:p>
            <a:r>
              <a:rPr lang="en-US" sz="2700"/>
              <a:t> </a:t>
            </a:r>
          </a:p>
        </p:txBody>
      </p:sp>
      <p:sp>
        <p:nvSpPr>
          <p:cNvPr id="15" name="TextBox 14">
            <a:extLst>
              <a:ext uri="{FF2B5EF4-FFF2-40B4-BE49-F238E27FC236}">
                <a16:creationId xmlns:a16="http://schemas.microsoft.com/office/drawing/2014/main" id="{814C4827-79A8-4DE0-B6A9-1CBFCE4CEFC8}"/>
              </a:ext>
            </a:extLst>
          </p:cNvPr>
          <p:cNvSpPr txBox="1"/>
          <p:nvPr/>
        </p:nvSpPr>
        <p:spPr>
          <a:xfrm>
            <a:off x="4572000" y="4866502"/>
            <a:ext cx="9144000" cy="507831"/>
          </a:xfrm>
          <a:prstGeom prst="rect">
            <a:avLst/>
          </a:prstGeom>
          <a:noFill/>
        </p:spPr>
        <p:txBody>
          <a:bodyPr wrap="square">
            <a:spAutoFit/>
          </a:bodyPr>
          <a:lstStyle/>
          <a:p>
            <a:r>
              <a:rPr lang="en-US" sz="2700"/>
              <a:t> </a:t>
            </a:r>
          </a:p>
        </p:txBody>
      </p:sp>
      <p:sp>
        <p:nvSpPr>
          <p:cNvPr id="8" name="Subtitle 7">
            <a:extLst>
              <a:ext uri="{FF2B5EF4-FFF2-40B4-BE49-F238E27FC236}">
                <a16:creationId xmlns:a16="http://schemas.microsoft.com/office/drawing/2014/main" id="{A7D09499-9C42-4972-B193-67D623F9C8E0}"/>
              </a:ext>
            </a:extLst>
          </p:cNvPr>
          <p:cNvSpPr>
            <a:spLocks noGrp="1"/>
          </p:cNvSpPr>
          <p:nvPr>
            <p:ph type="subTitle" idx="1"/>
          </p:nvPr>
        </p:nvSpPr>
        <p:spPr/>
        <p:txBody>
          <a:bodyPr/>
          <a:lstStyle/>
          <a:p>
            <a:r>
              <a:rPr lang="en-US"/>
              <a:t>An example of social listening</a:t>
            </a:r>
          </a:p>
        </p:txBody>
      </p:sp>
    </p:spTree>
    <p:extLst>
      <p:ext uri="{BB962C8B-B14F-4D97-AF65-F5344CB8AC3E}">
        <p14:creationId xmlns:p14="http://schemas.microsoft.com/office/powerpoint/2010/main" val="19231540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7490160-2C94-450C-BF19-6F3B51284C04}"/>
              </a:ext>
            </a:extLst>
          </p:cNvPr>
          <p:cNvSpPr txBox="1"/>
          <p:nvPr/>
        </p:nvSpPr>
        <p:spPr>
          <a:xfrm>
            <a:off x="4572000" y="4866502"/>
            <a:ext cx="9144000" cy="507831"/>
          </a:xfrm>
          <a:prstGeom prst="rect">
            <a:avLst/>
          </a:prstGeom>
          <a:noFill/>
        </p:spPr>
        <p:txBody>
          <a:bodyPr wrap="square">
            <a:spAutoFit/>
          </a:bodyPr>
          <a:lstStyle/>
          <a:p>
            <a:r>
              <a:rPr lang="en-US" sz="2700"/>
              <a:t> </a:t>
            </a:r>
          </a:p>
        </p:txBody>
      </p:sp>
      <p:pic>
        <p:nvPicPr>
          <p:cNvPr id="5" name="Picture 4">
            <a:extLst>
              <a:ext uri="{FF2B5EF4-FFF2-40B4-BE49-F238E27FC236}">
                <a16:creationId xmlns:a16="http://schemas.microsoft.com/office/drawing/2014/main" id="{1930E58C-F3A6-4C71-84D1-89413DB716B3}"/>
              </a:ext>
            </a:extLst>
          </p:cNvPr>
          <p:cNvPicPr>
            <a:picLocks noChangeAspect="1"/>
          </p:cNvPicPr>
          <p:nvPr/>
        </p:nvPicPr>
        <p:blipFill rotWithShape="1">
          <a:blip r:embed="rId2"/>
          <a:srcRect l="22113" t="27353" r="8083" b="16568"/>
          <a:stretch/>
        </p:blipFill>
        <p:spPr>
          <a:xfrm>
            <a:off x="283941" y="233672"/>
            <a:ext cx="17719575" cy="9490262"/>
          </a:xfrm>
          <a:prstGeom prst="rect">
            <a:avLst/>
          </a:prstGeom>
        </p:spPr>
      </p:pic>
    </p:spTree>
    <p:extLst>
      <p:ext uri="{BB962C8B-B14F-4D97-AF65-F5344CB8AC3E}">
        <p14:creationId xmlns:p14="http://schemas.microsoft.com/office/powerpoint/2010/main" val="458495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4EB5D6-98B1-4347-AC38-F4CBE9661CAD}"/>
              </a:ext>
            </a:extLst>
          </p:cNvPr>
          <p:cNvPicPr>
            <a:picLocks noChangeAspect="1"/>
          </p:cNvPicPr>
          <p:nvPr/>
        </p:nvPicPr>
        <p:blipFill rotWithShape="1">
          <a:blip r:embed="rId2"/>
          <a:srcRect l="24036" t="24664" r="21726" b="16266"/>
          <a:stretch/>
        </p:blipFill>
        <p:spPr>
          <a:xfrm>
            <a:off x="1883044" y="174786"/>
            <a:ext cx="13483526" cy="9837984"/>
          </a:xfrm>
          <a:prstGeom prst="rect">
            <a:avLst/>
          </a:prstGeom>
        </p:spPr>
      </p:pic>
    </p:spTree>
    <p:extLst>
      <p:ext uri="{BB962C8B-B14F-4D97-AF65-F5344CB8AC3E}">
        <p14:creationId xmlns:p14="http://schemas.microsoft.com/office/powerpoint/2010/main" val="21366172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pPr marL="0" indent="0">
              <a:buNone/>
            </a:pPr>
            <a:r>
              <a:rPr lang="fr-FR" sz="7100" err="1">
                <a:solidFill>
                  <a:srgbClr val="292929"/>
                </a:solidFill>
                <a:ea typeface="+mj-ea"/>
              </a:rPr>
              <a:t>Why</a:t>
            </a:r>
            <a:r>
              <a:rPr lang="fr-FR" sz="7100">
                <a:solidFill>
                  <a:srgbClr val="292929"/>
                </a:solidFill>
                <a:ea typeface="+mj-ea"/>
              </a:rPr>
              <a:t> do </a:t>
            </a:r>
            <a:r>
              <a:rPr lang="fr-FR" sz="7100" err="1">
                <a:solidFill>
                  <a:srgbClr val="292929"/>
                </a:solidFill>
                <a:ea typeface="+mj-ea"/>
              </a:rPr>
              <a:t>we</a:t>
            </a:r>
            <a:r>
              <a:rPr lang="fr-FR" sz="7100">
                <a:solidFill>
                  <a:srgbClr val="292929"/>
                </a:solidFill>
                <a:ea typeface="+mj-ea"/>
              </a:rPr>
              <a:t> </a:t>
            </a:r>
            <a:r>
              <a:rPr lang="fr-FR" sz="7100" err="1">
                <a:solidFill>
                  <a:srgbClr val="292929"/>
                </a:solidFill>
                <a:ea typeface="+mj-ea"/>
              </a:rPr>
              <a:t>need</a:t>
            </a:r>
            <a:r>
              <a:rPr lang="fr-FR" sz="7100">
                <a:solidFill>
                  <a:srgbClr val="292929"/>
                </a:solidFill>
                <a:ea typeface="+mj-ea"/>
              </a:rPr>
              <a:t> social </a:t>
            </a:r>
            <a:r>
              <a:rPr lang="fr-FR" sz="7100" err="1">
                <a:solidFill>
                  <a:srgbClr val="292929"/>
                </a:solidFill>
                <a:ea typeface="+mj-ea"/>
              </a:rPr>
              <a:t>listening</a:t>
            </a:r>
            <a:r>
              <a:rPr lang="fr-FR" sz="7100">
                <a:solidFill>
                  <a:srgbClr val="292929"/>
                </a:solidFill>
                <a:ea typeface="+mj-ea"/>
              </a:rPr>
              <a:t>?</a:t>
            </a:r>
            <a:endParaRPr lang="en-US"/>
          </a:p>
        </p:txBody>
      </p:sp>
    </p:spTree>
    <p:extLst>
      <p:ext uri="{BB962C8B-B14F-4D97-AF65-F5344CB8AC3E}">
        <p14:creationId xmlns:p14="http://schemas.microsoft.com/office/powerpoint/2010/main" val="17924808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178D29-F719-4162-856F-64F4514DCC71}"/>
              </a:ext>
            </a:extLst>
          </p:cNvPr>
          <p:cNvPicPr>
            <a:picLocks noChangeAspect="1"/>
          </p:cNvPicPr>
          <p:nvPr/>
        </p:nvPicPr>
        <p:blipFill rotWithShape="1">
          <a:blip r:embed="rId2"/>
          <a:srcRect l="9473" t="18682" r="9473" b="12316"/>
          <a:stretch/>
        </p:blipFill>
        <p:spPr>
          <a:xfrm>
            <a:off x="751145" y="370047"/>
            <a:ext cx="16575960" cy="9407424"/>
          </a:xfrm>
          <a:prstGeom prst="rect">
            <a:avLst/>
          </a:prstGeom>
        </p:spPr>
      </p:pic>
    </p:spTree>
    <p:extLst>
      <p:ext uri="{BB962C8B-B14F-4D97-AF65-F5344CB8AC3E}">
        <p14:creationId xmlns:p14="http://schemas.microsoft.com/office/powerpoint/2010/main" val="2714056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8224"/>
        <p:cNvGrpSpPr/>
        <p:nvPr/>
      </p:nvGrpSpPr>
      <p:grpSpPr>
        <a:xfrm>
          <a:off x="0" y="0"/>
          <a:ext cx="0" cy="0"/>
          <a:chOff x="0" y="0"/>
          <a:chExt cx="0" cy="0"/>
        </a:xfrm>
      </p:grpSpPr>
      <p:sp>
        <p:nvSpPr>
          <p:cNvPr id="8225" name="Google Shape;8225;p3"/>
          <p:cNvSpPr txBox="1">
            <a:spLocks noGrp="1"/>
          </p:cNvSpPr>
          <p:nvPr>
            <p:ph type="title"/>
          </p:nvPr>
        </p:nvSpPr>
        <p:spPr>
          <a:xfrm>
            <a:off x="0" y="353100"/>
            <a:ext cx="17960400" cy="1122600"/>
          </a:xfrm>
          <a:prstGeom prst="rect">
            <a:avLst/>
          </a:prstGeom>
          <a:noFill/>
          <a:ln>
            <a:noFill/>
          </a:ln>
        </p:spPr>
        <p:txBody>
          <a:bodyPr spcFirstLastPara="1" vert="horz" wrap="square" lIns="182850" tIns="182850" rIns="182850" bIns="182850" rtlCol="0" anchor="t" anchorCtr="0">
            <a:noAutofit/>
          </a:bodyPr>
          <a:lstStyle/>
          <a:p>
            <a:pPr>
              <a:lnSpc>
                <a:spcPct val="100000"/>
              </a:lnSpc>
              <a:spcBef>
                <a:spcPts val="0"/>
              </a:spcBef>
              <a:buSzPts val="2800"/>
            </a:pPr>
            <a:r>
              <a:rPr lang="en" sz="3600">
                <a:latin typeface="Roboto"/>
                <a:ea typeface="Roboto"/>
                <a:cs typeface="Roboto"/>
                <a:sym typeface="Roboto"/>
              </a:rPr>
              <a:t>Establishing/Strengthening Social Listening platforms in COs</a:t>
            </a:r>
            <a:endParaRPr sz="4001">
              <a:latin typeface="Roboto"/>
              <a:ea typeface="Roboto"/>
              <a:cs typeface="Roboto"/>
              <a:sym typeface="Roboto"/>
            </a:endParaRPr>
          </a:p>
          <a:p>
            <a:pPr>
              <a:lnSpc>
                <a:spcPct val="100000"/>
              </a:lnSpc>
              <a:spcBef>
                <a:spcPts val="0"/>
              </a:spcBef>
              <a:buSzPts val="2800"/>
            </a:pPr>
            <a:r>
              <a:rPr lang="en" sz="2400" i="1"/>
              <a:t>Driven by needs &amp; identified gaps</a:t>
            </a:r>
            <a:endParaRPr sz="2400" i="1"/>
          </a:p>
        </p:txBody>
      </p:sp>
      <p:pic>
        <p:nvPicPr>
          <p:cNvPr id="8226" name="Google Shape;8226;p3">
            <a:hlinkClick r:id="rId3" action="ppaction://hlinksldjump"/>
          </p:cNvPr>
          <p:cNvPicPr preferRelativeResize="0"/>
          <p:nvPr/>
        </p:nvPicPr>
        <p:blipFill rotWithShape="1">
          <a:blip r:embed="rId4">
            <a:alphaModFix/>
          </a:blip>
          <a:srcRect/>
          <a:stretch/>
        </p:blipFill>
        <p:spPr>
          <a:xfrm>
            <a:off x="16214981" y="453135"/>
            <a:ext cx="2073020" cy="825774"/>
          </a:xfrm>
          <a:prstGeom prst="rect">
            <a:avLst/>
          </a:prstGeom>
          <a:noFill/>
          <a:ln>
            <a:noFill/>
          </a:ln>
        </p:spPr>
      </p:pic>
      <p:sp>
        <p:nvSpPr>
          <p:cNvPr id="8227" name="Google Shape;8227;p3"/>
          <p:cNvSpPr txBox="1"/>
          <p:nvPr/>
        </p:nvSpPr>
        <p:spPr>
          <a:xfrm>
            <a:off x="325226" y="2081928"/>
            <a:ext cx="3997800" cy="5370748"/>
          </a:xfrm>
          <a:prstGeom prst="rect">
            <a:avLst/>
          </a:prstGeom>
          <a:noFill/>
          <a:ln>
            <a:noFill/>
          </a:ln>
        </p:spPr>
        <p:txBody>
          <a:bodyPr spcFirstLastPara="1" wrap="square" lIns="182850" tIns="91400" rIns="182850" bIns="91400" anchor="t" anchorCtr="0">
            <a:spAutoFit/>
          </a:bodyPr>
          <a:lstStyle/>
          <a:p>
            <a:pPr algn="ctr">
              <a:buClr>
                <a:srgbClr val="000000"/>
              </a:buClr>
              <a:buSzPts val="1200"/>
            </a:pPr>
            <a:r>
              <a:rPr lang="en" sz="2201" b="1">
                <a:solidFill>
                  <a:schemeClr val="accent5"/>
                </a:solidFill>
                <a:latin typeface="Roboto"/>
                <a:ea typeface="Roboto"/>
                <a:cs typeface="Roboto"/>
                <a:sym typeface="Roboto"/>
              </a:rPr>
              <a:t>INPUTS</a:t>
            </a:r>
            <a:endParaRPr sz="2201" b="1">
              <a:solidFill>
                <a:schemeClr val="dk1"/>
              </a:solidFill>
              <a:latin typeface="Roboto Light"/>
              <a:ea typeface="Roboto Light"/>
              <a:cs typeface="Roboto Light"/>
              <a:sym typeface="Roboto Light"/>
            </a:endParaRPr>
          </a:p>
          <a:p>
            <a:pPr marL="342891" indent="-317492">
              <a:lnSpc>
                <a:spcPct val="125000"/>
              </a:lnSpc>
              <a:buClr>
                <a:srgbClr val="000000"/>
              </a:buClr>
              <a:buSzPts val="900"/>
              <a:buFont typeface="Arial"/>
              <a:buChar char="●"/>
            </a:pPr>
            <a:r>
              <a:rPr lang="en">
                <a:solidFill>
                  <a:srgbClr val="0B4663"/>
                </a:solidFill>
                <a:latin typeface="Roboto Light"/>
                <a:ea typeface="Roboto Light"/>
                <a:cs typeface="Roboto Light"/>
                <a:sym typeface="Roboto Light"/>
              </a:rPr>
              <a:t>Newspapers, magazines</a:t>
            </a:r>
            <a:endParaRPr>
              <a:solidFill>
                <a:srgbClr val="0B4663"/>
              </a:solidFill>
              <a:latin typeface="Roboto Light"/>
              <a:ea typeface="Roboto Light"/>
              <a:cs typeface="Roboto Light"/>
              <a:sym typeface="Roboto Light"/>
            </a:endParaRPr>
          </a:p>
          <a:p>
            <a:pPr marL="342891" indent="-317492">
              <a:lnSpc>
                <a:spcPct val="125000"/>
              </a:lnSpc>
              <a:buClr>
                <a:srgbClr val="0B4663"/>
              </a:buClr>
              <a:buSzPts val="900"/>
              <a:buFont typeface="Roboto Light"/>
              <a:buChar char="●"/>
            </a:pPr>
            <a:r>
              <a:rPr lang="en">
                <a:solidFill>
                  <a:srgbClr val="0B4663"/>
                </a:solidFill>
                <a:latin typeface="Roboto Light"/>
                <a:ea typeface="Roboto Light"/>
                <a:cs typeface="Roboto Light"/>
                <a:sym typeface="Roboto Light"/>
              </a:rPr>
              <a:t>Broadcast news</a:t>
            </a:r>
            <a:endParaRPr>
              <a:solidFill>
                <a:srgbClr val="0B4663"/>
              </a:solidFill>
              <a:latin typeface="Roboto Light"/>
              <a:ea typeface="Roboto Light"/>
              <a:cs typeface="Roboto Light"/>
              <a:sym typeface="Roboto Light"/>
            </a:endParaRPr>
          </a:p>
          <a:p>
            <a:pPr marL="342891" indent="-317492">
              <a:lnSpc>
                <a:spcPct val="125000"/>
              </a:lnSpc>
              <a:buClr>
                <a:srgbClr val="000000"/>
              </a:buClr>
              <a:buSzPts val="900"/>
              <a:buFont typeface="Arial"/>
              <a:buChar char="●"/>
            </a:pPr>
            <a:r>
              <a:rPr lang="en">
                <a:solidFill>
                  <a:srgbClr val="0B4663"/>
                </a:solidFill>
                <a:latin typeface="Roboto Light"/>
                <a:ea typeface="Roboto Light"/>
                <a:cs typeface="Roboto Light"/>
                <a:sym typeface="Roboto Light"/>
              </a:rPr>
              <a:t>News sites, forums</a:t>
            </a:r>
            <a:endParaRPr>
              <a:solidFill>
                <a:srgbClr val="0B4663"/>
              </a:solidFill>
              <a:latin typeface="Roboto Light"/>
              <a:ea typeface="Roboto Light"/>
              <a:cs typeface="Roboto Light"/>
              <a:sym typeface="Roboto Light"/>
            </a:endParaRPr>
          </a:p>
          <a:p>
            <a:pPr marL="342891" indent="-317492">
              <a:lnSpc>
                <a:spcPct val="125000"/>
              </a:lnSpc>
              <a:buClr>
                <a:srgbClr val="0B4663"/>
              </a:buClr>
              <a:buSzPts val="900"/>
              <a:buFont typeface="Roboto Light"/>
              <a:buChar char="●"/>
            </a:pPr>
            <a:r>
              <a:rPr lang="en">
                <a:solidFill>
                  <a:srgbClr val="0B4663"/>
                </a:solidFill>
                <a:latin typeface="Roboto Light"/>
                <a:ea typeface="Roboto Light"/>
                <a:cs typeface="Roboto Light"/>
                <a:sym typeface="Roboto Light"/>
              </a:rPr>
              <a:t>Social media (FB, YouTube, WhatsApp, Instagram, TikTok, Twitter, Telegram, Snapchat, Pinterest, Reddit, Vimeo, Weibo, WeChat)</a:t>
            </a:r>
            <a:endParaRPr>
              <a:solidFill>
                <a:srgbClr val="0B4663"/>
              </a:solidFill>
              <a:latin typeface="Roboto Light"/>
              <a:ea typeface="Roboto Light"/>
              <a:cs typeface="Roboto Light"/>
              <a:sym typeface="Roboto Light"/>
            </a:endParaRPr>
          </a:p>
          <a:p>
            <a:pPr marL="571485" lvl="1" indent="-342891">
              <a:lnSpc>
                <a:spcPct val="125000"/>
              </a:lnSpc>
              <a:buClr>
                <a:srgbClr val="0B4663"/>
              </a:buClr>
              <a:buSzPts val="900"/>
              <a:buFont typeface="Roboto Light"/>
              <a:buChar char="○"/>
            </a:pPr>
            <a:r>
              <a:rPr lang="en">
                <a:solidFill>
                  <a:srgbClr val="0B4663"/>
                </a:solidFill>
                <a:latin typeface="Roboto Light"/>
                <a:ea typeface="Roboto Light"/>
                <a:cs typeface="Roboto Light"/>
                <a:sym typeface="Roboto Light"/>
              </a:rPr>
              <a:t>API’s</a:t>
            </a:r>
            <a:endParaRPr>
              <a:solidFill>
                <a:srgbClr val="0B4663"/>
              </a:solidFill>
              <a:latin typeface="Roboto Light"/>
              <a:ea typeface="Roboto Light"/>
              <a:cs typeface="Roboto Light"/>
              <a:sym typeface="Roboto Light"/>
            </a:endParaRPr>
          </a:p>
          <a:p>
            <a:pPr marL="571485" lvl="1" indent="-342891">
              <a:lnSpc>
                <a:spcPct val="125000"/>
              </a:lnSpc>
              <a:buClr>
                <a:srgbClr val="0B4663"/>
              </a:buClr>
              <a:buSzPts val="900"/>
              <a:buFont typeface="Roboto Light"/>
              <a:buChar char="○"/>
            </a:pPr>
            <a:r>
              <a:rPr lang="en">
                <a:solidFill>
                  <a:srgbClr val="0B4663"/>
                </a:solidFill>
                <a:latin typeface="Roboto Light"/>
                <a:ea typeface="Roboto Light"/>
                <a:cs typeface="Roboto Light"/>
                <a:sym typeface="Roboto Light"/>
              </a:rPr>
              <a:t>CrowdTangle, Zignal Labs, Meltwater, TalkWalker</a:t>
            </a:r>
            <a:endParaRPr>
              <a:solidFill>
                <a:srgbClr val="0B4663"/>
              </a:solidFill>
              <a:latin typeface="Roboto Light"/>
              <a:ea typeface="Roboto Light"/>
              <a:cs typeface="Roboto Light"/>
              <a:sym typeface="Roboto Light"/>
            </a:endParaRPr>
          </a:p>
          <a:p>
            <a:pPr marL="571485" lvl="1" indent="-342891">
              <a:lnSpc>
                <a:spcPct val="125000"/>
              </a:lnSpc>
              <a:buClr>
                <a:srgbClr val="0B4663"/>
              </a:buClr>
              <a:buSzPts val="900"/>
              <a:buFont typeface="Roboto Light"/>
              <a:buChar char="○"/>
            </a:pPr>
            <a:r>
              <a:rPr lang="en">
                <a:solidFill>
                  <a:srgbClr val="0B4663"/>
                </a:solidFill>
                <a:latin typeface="Roboto Light"/>
                <a:ea typeface="Roboto Light"/>
                <a:cs typeface="Roboto Light"/>
                <a:sym typeface="Roboto Light"/>
              </a:rPr>
              <a:t>Google &amp; Twitter partnerships</a:t>
            </a:r>
            <a:endParaRPr>
              <a:solidFill>
                <a:srgbClr val="0B4663"/>
              </a:solidFill>
              <a:latin typeface="Roboto Light"/>
              <a:ea typeface="Roboto Light"/>
              <a:cs typeface="Roboto Light"/>
              <a:sym typeface="Roboto Light"/>
            </a:endParaRPr>
          </a:p>
          <a:p>
            <a:pPr marL="571485" lvl="1" indent="-342891">
              <a:lnSpc>
                <a:spcPct val="125000"/>
              </a:lnSpc>
              <a:buClr>
                <a:srgbClr val="0B4663"/>
              </a:buClr>
              <a:buSzPts val="900"/>
              <a:buFont typeface="Roboto Light"/>
              <a:buChar char="○"/>
            </a:pPr>
            <a:r>
              <a:rPr lang="en">
                <a:solidFill>
                  <a:srgbClr val="0B4663"/>
                </a:solidFill>
                <a:latin typeface="Roboto Light"/>
                <a:ea typeface="Roboto Light"/>
                <a:cs typeface="Roboto Light"/>
                <a:sym typeface="Roboto Light"/>
              </a:rPr>
              <a:t>Junkopedia</a:t>
            </a:r>
            <a:endParaRPr>
              <a:solidFill>
                <a:srgbClr val="0B4663"/>
              </a:solidFill>
              <a:latin typeface="Roboto Light"/>
              <a:ea typeface="Roboto Light"/>
              <a:cs typeface="Roboto Light"/>
              <a:sym typeface="Roboto Light"/>
            </a:endParaRPr>
          </a:p>
          <a:p>
            <a:pPr marL="571485" lvl="1" indent="-342891">
              <a:lnSpc>
                <a:spcPct val="125000"/>
              </a:lnSpc>
              <a:buClr>
                <a:srgbClr val="0B4663"/>
              </a:buClr>
              <a:buSzPts val="900"/>
              <a:buFont typeface="Roboto Light"/>
              <a:buChar char="○"/>
            </a:pPr>
            <a:r>
              <a:rPr lang="en">
                <a:solidFill>
                  <a:srgbClr val="0B4663"/>
                </a:solidFill>
                <a:latin typeface="Roboto Light"/>
                <a:ea typeface="Roboto Light"/>
                <a:cs typeface="Roboto Light"/>
                <a:sym typeface="Roboto Light"/>
              </a:rPr>
              <a:t>Manual investigation</a:t>
            </a:r>
            <a:endParaRPr>
              <a:solidFill>
                <a:schemeClr val="dk1"/>
              </a:solidFill>
              <a:latin typeface="Roboto Light"/>
              <a:ea typeface="Roboto Light"/>
              <a:cs typeface="Roboto Light"/>
              <a:sym typeface="Roboto Light"/>
            </a:endParaRPr>
          </a:p>
        </p:txBody>
      </p:sp>
      <p:sp>
        <p:nvSpPr>
          <p:cNvPr id="8228" name="Google Shape;8228;p3"/>
          <p:cNvSpPr txBox="1"/>
          <p:nvPr/>
        </p:nvSpPr>
        <p:spPr>
          <a:xfrm>
            <a:off x="325226" y="8608305"/>
            <a:ext cx="3997800" cy="1215765"/>
          </a:xfrm>
          <a:prstGeom prst="rect">
            <a:avLst/>
          </a:prstGeom>
          <a:noFill/>
          <a:ln>
            <a:noFill/>
          </a:ln>
        </p:spPr>
        <p:txBody>
          <a:bodyPr spcFirstLastPara="1" wrap="square" lIns="182850" tIns="91400" rIns="182850" bIns="91400" anchor="t" anchorCtr="0">
            <a:spAutoFit/>
          </a:bodyPr>
          <a:lstStyle/>
          <a:p>
            <a:pPr>
              <a:buClr>
                <a:srgbClr val="000000"/>
              </a:buClr>
              <a:buSzPts val="1200"/>
            </a:pPr>
            <a:r>
              <a:rPr lang="en" sz="2201" b="1">
                <a:solidFill>
                  <a:schemeClr val="accent5"/>
                </a:solidFill>
                <a:latin typeface="Roboto"/>
                <a:ea typeface="Roboto"/>
                <a:cs typeface="Roboto"/>
                <a:sym typeface="Roboto"/>
              </a:rPr>
              <a:t>PENDING INPUTS</a:t>
            </a:r>
            <a:endParaRPr sz="2201" b="1">
              <a:solidFill>
                <a:schemeClr val="accent5"/>
              </a:solidFill>
              <a:latin typeface="Roboto Light"/>
              <a:ea typeface="Roboto Light"/>
              <a:cs typeface="Roboto Light"/>
              <a:sym typeface="Roboto Light"/>
            </a:endParaRPr>
          </a:p>
          <a:p>
            <a:pPr marL="368291" indent="-323843">
              <a:lnSpc>
                <a:spcPct val="125000"/>
              </a:lnSpc>
              <a:buClr>
                <a:srgbClr val="0B4663"/>
              </a:buClr>
              <a:buSzPts val="900"/>
              <a:buFont typeface="Roboto Light"/>
              <a:buChar char="❏"/>
            </a:pPr>
            <a:r>
              <a:rPr lang="en">
                <a:solidFill>
                  <a:srgbClr val="0B4663"/>
                </a:solidFill>
                <a:latin typeface="Roboto Light"/>
                <a:ea typeface="Roboto Light"/>
                <a:cs typeface="Roboto Light"/>
                <a:sym typeface="Roboto Light"/>
              </a:rPr>
              <a:t>U-Report</a:t>
            </a:r>
            <a:endParaRPr>
              <a:solidFill>
                <a:srgbClr val="0B4663"/>
              </a:solidFill>
              <a:latin typeface="Roboto Light"/>
              <a:ea typeface="Roboto Light"/>
              <a:cs typeface="Roboto Light"/>
              <a:sym typeface="Roboto Light"/>
            </a:endParaRPr>
          </a:p>
          <a:p>
            <a:pPr marL="368291" indent="-323843">
              <a:lnSpc>
                <a:spcPct val="125000"/>
              </a:lnSpc>
              <a:buClr>
                <a:srgbClr val="0B4663"/>
              </a:buClr>
              <a:buSzPts val="900"/>
              <a:buFont typeface="Roboto Light"/>
              <a:buChar char="❏"/>
            </a:pPr>
            <a:r>
              <a:rPr lang="en">
                <a:solidFill>
                  <a:srgbClr val="0B4663"/>
                </a:solidFill>
                <a:latin typeface="Roboto Light"/>
                <a:ea typeface="Roboto Light"/>
                <a:cs typeface="Roboto Light"/>
                <a:sym typeface="Roboto Light"/>
              </a:rPr>
              <a:t>Viamo 3-2-1</a:t>
            </a:r>
            <a:endParaRPr>
              <a:solidFill>
                <a:srgbClr val="0B4663"/>
              </a:solidFill>
              <a:latin typeface="Roboto Light"/>
              <a:ea typeface="Roboto Light"/>
              <a:cs typeface="Roboto Light"/>
              <a:sym typeface="Roboto Light"/>
            </a:endParaRPr>
          </a:p>
        </p:txBody>
      </p:sp>
      <p:cxnSp>
        <p:nvCxnSpPr>
          <p:cNvPr id="8229" name="Google Shape;8229;p3"/>
          <p:cNvCxnSpPr/>
          <p:nvPr/>
        </p:nvCxnSpPr>
        <p:spPr>
          <a:xfrm>
            <a:off x="457200" y="8432618"/>
            <a:ext cx="3161400" cy="0"/>
          </a:xfrm>
          <a:prstGeom prst="straightConnector1">
            <a:avLst/>
          </a:prstGeom>
          <a:noFill/>
          <a:ln w="19050" cap="flat" cmpd="sng">
            <a:solidFill>
              <a:schemeClr val="accent5"/>
            </a:solidFill>
            <a:prstDash val="solid"/>
            <a:round/>
            <a:headEnd type="none" w="sm" len="sm"/>
            <a:tailEnd type="none" w="sm" len="sm"/>
          </a:ln>
        </p:spPr>
      </p:cxnSp>
      <p:pic>
        <p:nvPicPr>
          <p:cNvPr id="8230" name="Google Shape;8230;p3"/>
          <p:cNvPicPr preferRelativeResize="0"/>
          <p:nvPr/>
        </p:nvPicPr>
        <p:blipFill rotWithShape="1">
          <a:blip r:embed="rId5">
            <a:alphaModFix/>
          </a:blip>
          <a:srcRect/>
          <a:stretch/>
        </p:blipFill>
        <p:spPr>
          <a:xfrm>
            <a:off x="5389850" y="2218473"/>
            <a:ext cx="5914943" cy="3437118"/>
          </a:xfrm>
          <a:prstGeom prst="rect">
            <a:avLst/>
          </a:prstGeom>
          <a:noFill/>
          <a:ln>
            <a:noFill/>
          </a:ln>
        </p:spPr>
      </p:pic>
      <p:pic>
        <p:nvPicPr>
          <p:cNvPr id="8231" name="Google Shape;8231;p3"/>
          <p:cNvPicPr preferRelativeResize="0"/>
          <p:nvPr/>
        </p:nvPicPr>
        <p:blipFill rotWithShape="1">
          <a:blip r:embed="rId6">
            <a:alphaModFix/>
          </a:blip>
          <a:srcRect/>
          <a:stretch/>
        </p:blipFill>
        <p:spPr>
          <a:xfrm>
            <a:off x="5389856" y="5742728"/>
            <a:ext cx="5914943" cy="2402090"/>
          </a:xfrm>
          <a:prstGeom prst="rect">
            <a:avLst/>
          </a:prstGeom>
          <a:noFill/>
          <a:ln>
            <a:noFill/>
          </a:ln>
        </p:spPr>
      </p:pic>
      <p:pic>
        <p:nvPicPr>
          <p:cNvPr id="8232" name="Google Shape;8232;p3"/>
          <p:cNvPicPr preferRelativeResize="0"/>
          <p:nvPr/>
        </p:nvPicPr>
        <p:blipFill rotWithShape="1">
          <a:blip r:embed="rId7">
            <a:alphaModFix/>
          </a:blip>
          <a:srcRect/>
          <a:stretch/>
        </p:blipFill>
        <p:spPr>
          <a:xfrm>
            <a:off x="5389861" y="8146486"/>
            <a:ext cx="2963945" cy="1795067"/>
          </a:xfrm>
          <a:prstGeom prst="rect">
            <a:avLst/>
          </a:prstGeom>
          <a:noFill/>
          <a:ln>
            <a:noFill/>
          </a:ln>
        </p:spPr>
      </p:pic>
      <p:pic>
        <p:nvPicPr>
          <p:cNvPr id="8233" name="Google Shape;8233;p3"/>
          <p:cNvPicPr preferRelativeResize="0"/>
          <p:nvPr/>
        </p:nvPicPr>
        <p:blipFill rotWithShape="1">
          <a:blip r:embed="rId8">
            <a:alphaModFix/>
          </a:blip>
          <a:srcRect/>
          <a:stretch/>
        </p:blipFill>
        <p:spPr>
          <a:xfrm>
            <a:off x="8353802" y="8175866"/>
            <a:ext cx="2963951" cy="1736333"/>
          </a:xfrm>
          <a:prstGeom prst="rect">
            <a:avLst/>
          </a:prstGeom>
          <a:noFill/>
          <a:ln>
            <a:noFill/>
          </a:ln>
        </p:spPr>
      </p:pic>
      <p:pic>
        <p:nvPicPr>
          <p:cNvPr id="8234" name="Google Shape;8234;p3"/>
          <p:cNvPicPr preferRelativeResize="0"/>
          <p:nvPr/>
        </p:nvPicPr>
        <p:blipFill rotWithShape="1">
          <a:blip r:embed="rId9">
            <a:alphaModFix/>
          </a:blip>
          <a:srcRect/>
          <a:stretch/>
        </p:blipFill>
        <p:spPr>
          <a:xfrm>
            <a:off x="12847801" y="2218550"/>
            <a:ext cx="4873748" cy="7777848"/>
          </a:xfrm>
          <a:prstGeom prst="rect">
            <a:avLst/>
          </a:prstGeom>
          <a:noFill/>
          <a:ln>
            <a:noFill/>
          </a:ln>
        </p:spPr>
      </p:pic>
      <p:sp>
        <p:nvSpPr>
          <p:cNvPr id="8235" name="Google Shape;8235;p3"/>
          <p:cNvSpPr txBox="1"/>
          <p:nvPr/>
        </p:nvSpPr>
        <p:spPr>
          <a:xfrm>
            <a:off x="4780238" y="9790973"/>
            <a:ext cx="7864200" cy="553937"/>
          </a:xfrm>
          <a:prstGeom prst="rect">
            <a:avLst/>
          </a:prstGeom>
          <a:noFill/>
          <a:ln>
            <a:noFill/>
          </a:ln>
        </p:spPr>
        <p:txBody>
          <a:bodyPr spcFirstLastPara="1" wrap="square" lIns="182850" tIns="182850" rIns="182850" bIns="182850" anchor="t" anchorCtr="0">
            <a:spAutoFit/>
          </a:bodyPr>
          <a:lstStyle/>
          <a:p>
            <a:pPr algn="ctr">
              <a:buClr>
                <a:srgbClr val="000000"/>
              </a:buClr>
              <a:buSzPts val="900"/>
            </a:pPr>
            <a:r>
              <a:rPr lang="en" sz="1200">
                <a:solidFill>
                  <a:schemeClr val="dk1"/>
                </a:solidFill>
                <a:latin typeface="Roboto Light"/>
                <a:ea typeface="Roboto Light"/>
                <a:cs typeface="Roboto Light"/>
                <a:sym typeface="Roboto Light"/>
              </a:rPr>
              <a:t>Represents only select data, not all data available and analyzed by Vaccination Demand Observatory</a:t>
            </a:r>
            <a:endParaRPr sz="1200">
              <a:solidFill>
                <a:schemeClr val="dk1"/>
              </a:solidFill>
              <a:latin typeface="Roboto Light"/>
              <a:ea typeface="Roboto Light"/>
              <a:cs typeface="Roboto Light"/>
              <a:sym typeface="Roboto Light"/>
            </a:endParaRPr>
          </a:p>
        </p:txBody>
      </p:sp>
      <p:sp>
        <p:nvSpPr>
          <p:cNvPr id="8236" name="Google Shape;8236;p3"/>
          <p:cNvSpPr txBox="1">
            <a:spLocks noGrp="1"/>
          </p:cNvSpPr>
          <p:nvPr>
            <p:ph type="sldNum" idx="4294967295"/>
          </p:nvPr>
        </p:nvSpPr>
        <p:spPr>
          <a:xfrm>
            <a:off x="16944917" y="9326435"/>
            <a:ext cx="1097400" cy="787200"/>
          </a:xfrm>
          <a:prstGeom prst="rect">
            <a:avLst/>
          </a:prstGeom>
          <a:noFill/>
          <a:ln>
            <a:noFill/>
          </a:ln>
        </p:spPr>
        <p:txBody>
          <a:bodyPr spcFirstLastPara="1" vert="horz" wrap="square" lIns="182850" tIns="182850" rIns="182850" bIns="182850" rtlCol="0" anchor="ctr" anchorCtr="0">
            <a:noAutofit/>
          </a:bodyPr>
          <a:lstStyle/>
          <a:p>
            <a:pPr>
              <a:buClr>
                <a:srgbClr val="000000"/>
              </a:buClr>
              <a:buSzPts val="1000"/>
            </a:pPr>
            <a:fld id="{00000000-1234-1234-1234-123412341234}" type="slidenum">
              <a:rPr lang="en"/>
              <a:pPr>
                <a:buClr>
                  <a:srgbClr val="000000"/>
                </a:buClr>
                <a:buSzPts val="1000"/>
              </a:pPr>
              <a:t>51</a:t>
            </a:fld>
            <a:endParaRPr/>
          </a:p>
        </p:txBody>
      </p:sp>
      <p:sp>
        <p:nvSpPr>
          <p:cNvPr id="8237" name="Google Shape;8237;p3"/>
          <p:cNvSpPr txBox="1"/>
          <p:nvPr/>
        </p:nvSpPr>
        <p:spPr>
          <a:xfrm>
            <a:off x="17" y="9476484"/>
            <a:ext cx="1097400" cy="787200"/>
          </a:xfrm>
          <a:prstGeom prst="rect">
            <a:avLst/>
          </a:prstGeom>
          <a:noFill/>
          <a:ln>
            <a:noFill/>
          </a:ln>
        </p:spPr>
        <p:txBody>
          <a:bodyPr spcFirstLastPara="1" wrap="square" lIns="182850" tIns="182850" rIns="182850" bIns="182850" anchor="ctr" anchorCtr="0">
            <a:noAutofit/>
          </a:bodyPr>
          <a:lstStyle/>
          <a:p>
            <a:pPr algn="r">
              <a:buClr>
                <a:srgbClr val="000000"/>
              </a:buClr>
              <a:buSzPts val="1000"/>
            </a:pPr>
            <a:fld id="{00000000-1234-1234-1234-123412341234}" type="slidenum">
              <a:rPr lang="en" sz="2000">
                <a:solidFill>
                  <a:schemeClr val="dk2"/>
                </a:solidFill>
                <a:latin typeface="Roboto Light"/>
                <a:ea typeface="Roboto Light"/>
                <a:cs typeface="Roboto Light"/>
                <a:sym typeface="Roboto Light"/>
              </a:rPr>
              <a:pPr algn="r">
                <a:buClr>
                  <a:srgbClr val="000000"/>
                </a:buClr>
                <a:buSzPts val="1000"/>
              </a:pPr>
              <a:t>51</a:t>
            </a:fld>
            <a:endParaRPr sz="2000">
              <a:solidFill>
                <a:schemeClr val="dk2"/>
              </a:solidFill>
              <a:latin typeface="Roboto Light"/>
              <a:ea typeface="Roboto Light"/>
              <a:cs typeface="Roboto Light"/>
              <a:sym typeface="Roboto Light"/>
            </a:endParaRPr>
          </a:p>
        </p:txBody>
      </p:sp>
      <p:sp>
        <p:nvSpPr>
          <p:cNvPr id="8238" name="Google Shape;8238;p3"/>
          <p:cNvSpPr/>
          <p:nvPr/>
        </p:nvSpPr>
        <p:spPr>
          <a:xfrm>
            <a:off x="4250850" y="4751600"/>
            <a:ext cx="735000" cy="1975800"/>
          </a:xfrm>
          <a:prstGeom prst="rightArrow">
            <a:avLst>
              <a:gd name="adj1" fmla="val 50000"/>
              <a:gd name="adj2" fmla="val 50000"/>
            </a:avLst>
          </a:prstGeom>
          <a:solidFill>
            <a:schemeClr val="lt1"/>
          </a:solidFill>
          <a:ln w="19050" cap="flat" cmpd="sng">
            <a:solidFill>
              <a:srgbClr val="5EB2FC"/>
            </a:solidFill>
            <a:prstDash val="solid"/>
            <a:round/>
            <a:headEnd type="none" w="sm" len="sm"/>
            <a:tailEnd type="none" w="sm" len="sm"/>
          </a:ln>
        </p:spPr>
        <p:txBody>
          <a:bodyPr spcFirstLastPara="1" wrap="square" lIns="182850" tIns="182850" rIns="182850" bIns="182850" anchor="ctr" anchorCtr="0">
            <a:noAutofit/>
          </a:bodyPr>
          <a:lstStyle/>
          <a:p>
            <a:pPr>
              <a:buClr>
                <a:srgbClr val="000000"/>
              </a:buClr>
              <a:buSzPts val="1400"/>
            </a:pPr>
            <a:endParaRPr sz="2801">
              <a:solidFill>
                <a:srgbClr val="000000"/>
              </a:solidFill>
              <a:latin typeface="Arial"/>
              <a:ea typeface="Arial"/>
              <a:cs typeface="Arial"/>
              <a:sym typeface="Arial"/>
            </a:endParaRPr>
          </a:p>
        </p:txBody>
      </p:sp>
      <p:sp>
        <p:nvSpPr>
          <p:cNvPr id="8239" name="Google Shape;8239;p3"/>
          <p:cNvSpPr/>
          <p:nvPr/>
        </p:nvSpPr>
        <p:spPr>
          <a:xfrm>
            <a:off x="11708801" y="4645427"/>
            <a:ext cx="735000" cy="1975800"/>
          </a:xfrm>
          <a:prstGeom prst="rightArrow">
            <a:avLst>
              <a:gd name="adj1" fmla="val 50000"/>
              <a:gd name="adj2" fmla="val 50000"/>
            </a:avLst>
          </a:prstGeom>
          <a:solidFill>
            <a:schemeClr val="lt1"/>
          </a:solidFill>
          <a:ln w="19050" cap="flat" cmpd="sng">
            <a:solidFill>
              <a:srgbClr val="5EB2FC"/>
            </a:solidFill>
            <a:prstDash val="solid"/>
            <a:round/>
            <a:headEnd type="none" w="sm" len="sm"/>
            <a:tailEnd type="none" w="sm" len="sm"/>
          </a:ln>
        </p:spPr>
        <p:txBody>
          <a:bodyPr spcFirstLastPara="1" wrap="square" lIns="182850" tIns="182850" rIns="182850" bIns="182850" anchor="ctr" anchorCtr="0">
            <a:noAutofit/>
          </a:bodyPr>
          <a:lstStyle/>
          <a:p>
            <a:pPr>
              <a:buClr>
                <a:srgbClr val="000000"/>
              </a:buClr>
              <a:buSzPts val="1400"/>
            </a:pPr>
            <a:endParaRPr sz="2801">
              <a:solidFill>
                <a:srgbClr val="000000"/>
              </a:solidFill>
              <a:latin typeface="Arial"/>
              <a:ea typeface="Arial"/>
              <a:cs typeface="Arial"/>
              <a:sym typeface="Arial"/>
            </a:endParaRPr>
          </a:p>
        </p:txBody>
      </p:sp>
      <p:sp>
        <p:nvSpPr>
          <p:cNvPr id="8240" name="Google Shape;8240;p3"/>
          <p:cNvSpPr txBox="1"/>
          <p:nvPr/>
        </p:nvSpPr>
        <p:spPr>
          <a:xfrm>
            <a:off x="5389850" y="1510552"/>
            <a:ext cx="5914800" cy="707954"/>
          </a:xfrm>
          <a:prstGeom prst="rect">
            <a:avLst/>
          </a:prstGeom>
          <a:noFill/>
          <a:ln>
            <a:noFill/>
          </a:ln>
        </p:spPr>
        <p:txBody>
          <a:bodyPr spcFirstLastPara="1" wrap="square" lIns="182850" tIns="182850" rIns="182850" bIns="182850" anchor="t" anchorCtr="0">
            <a:spAutoFit/>
          </a:bodyPr>
          <a:lstStyle/>
          <a:p>
            <a:pPr algn="ctr">
              <a:buClr>
                <a:srgbClr val="000000"/>
              </a:buClr>
              <a:buSzPts val="1100"/>
            </a:pPr>
            <a:r>
              <a:rPr lang="en" sz="2201" b="1">
                <a:solidFill>
                  <a:schemeClr val="accent5"/>
                </a:solidFill>
                <a:latin typeface="Roboto"/>
                <a:ea typeface="Roboto"/>
                <a:cs typeface="Roboto"/>
                <a:sym typeface="Roboto"/>
              </a:rPr>
              <a:t>VISUALISE</a:t>
            </a:r>
            <a:endParaRPr sz="2801">
              <a:solidFill>
                <a:srgbClr val="000000"/>
              </a:solidFill>
              <a:latin typeface="Arial"/>
              <a:ea typeface="Arial"/>
              <a:cs typeface="Arial"/>
              <a:sym typeface="Arial"/>
            </a:endParaRPr>
          </a:p>
        </p:txBody>
      </p:sp>
      <p:sp>
        <p:nvSpPr>
          <p:cNvPr id="8241" name="Google Shape;8241;p3"/>
          <p:cNvSpPr txBox="1"/>
          <p:nvPr/>
        </p:nvSpPr>
        <p:spPr>
          <a:xfrm>
            <a:off x="12847800" y="1493102"/>
            <a:ext cx="5085600" cy="707954"/>
          </a:xfrm>
          <a:prstGeom prst="rect">
            <a:avLst/>
          </a:prstGeom>
          <a:noFill/>
          <a:ln>
            <a:noFill/>
          </a:ln>
        </p:spPr>
        <p:txBody>
          <a:bodyPr spcFirstLastPara="1" wrap="square" lIns="182850" tIns="182850" rIns="182850" bIns="182850" anchor="t" anchorCtr="0">
            <a:spAutoFit/>
          </a:bodyPr>
          <a:lstStyle/>
          <a:p>
            <a:pPr algn="ctr">
              <a:buClr>
                <a:srgbClr val="000000"/>
              </a:buClr>
              <a:buSzPts val="1100"/>
            </a:pPr>
            <a:r>
              <a:rPr lang="en" sz="2201" b="1">
                <a:solidFill>
                  <a:schemeClr val="accent5"/>
                </a:solidFill>
                <a:latin typeface="Roboto"/>
                <a:ea typeface="Roboto"/>
                <a:cs typeface="Roboto"/>
                <a:sym typeface="Roboto"/>
              </a:rPr>
              <a:t>ANALYSE</a:t>
            </a:r>
            <a:endParaRPr sz="2801">
              <a:solidFill>
                <a:srgbClr val="000000"/>
              </a:solidFill>
              <a:latin typeface="Arial"/>
              <a:ea typeface="Arial"/>
              <a:cs typeface="Arial"/>
              <a:sym typeface="Arial"/>
            </a:endParaRPr>
          </a:p>
        </p:txBody>
      </p:sp>
    </p:spTree>
    <p:extLst>
      <p:ext uri="{BB962C8B-B14F-4D97-AF65-F5344CB8AC3E}">
        <p14:creationId xmlns:p14="http://schemas.microsoft.com/office/powerpoint/2010/main" val="5874454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8245"/>
        <p:cNvGrpSpPr/>
        <p:nvPr/>
      </p:nvGrpSpPr>
      <p:grpSpPr>
        <a:xfrm>
          <a:off x="0" y="0"/>
          <a:ext cx="0" cy="0"/>
          <a:chOff x="0" y="0"/>
          <a:chExt cx="0" cy="0"/>
        </a:xfrm>
      </p:grpSpPr>
      <p:pic>
        <p:nvPicPr>
          <p:cNvPr id="8246" name="Google Shape;8246;p24"/>
          <p:cNvPicPr preferRelativeResize="0"/>
          <p:nvPr/>
        </p:nvPicPr>
        <p:blipFill rotWithShape="1">
          <a:blip r:embed="rId3">
            <a:alphaModFix/>
          </a:blip>
          <a:srcRect/>
          <a:stretch/>
        </p:blipFill>
        <p:spPr>
          <a:xfrm>
            <a:off x="11577797" y="4182167"/>
            <a:ext cx="6546500" cy="4601348"/>
          </a:xfrm>
          <a:prstGeom prst="rect">
            <a:avLst/>
          </a:prstGeom>
          <a:noFill/>
          <a:ln>
            <a:noFill/>
          </a:ln>
          <a:effectLst>
            <a:outerShdw blurRad="50800" dist="38100" dir="2700000" algn="tl" rotWithShape="0">
              <a:srgbClr val="000000">
                <a:alpha val="40000"/>
              </a:srgbClr>
            </a:outerShdw>
          </a:effectLst>
        </p:spPr>
      </p:pic>
      <p:pic>
        <p:nvPicPr>
          <p:cNvPr id="8247" name="Google Shape;8247;p24"/>
          <p:cNvPicPr preferRelativeResize="0"/>
          <p:nvPr/>
        </p:nvPicPr>
        <p:blipFill rotWithShape="1">
          <a:blip r:embed="rId4">
            <a:alphaModFix/>
          </a:blip>
          <a:srcRect/>
          <a:stretch/>
        </p:blipFill>
        <p:spPr>
          <a:xfrm>
            <a:off x="9600871" y="542144"/>
            <a:ext cx="6478616" cy="4601358"/>
          </a:xfrm>
          <a:prstGeom prst="rect">
            <a:avLst/>
          </a:prstGeom>
          <a:noFill/>
          <a:ln>
            <a:noFill/>
          </a:ln>
          <a:effectLst>
            <a:outerShdw blurRad="50800" dist="38100" dir="2700000" algn="tl" rotWithShape="0">
              <a:srgbClr val="000000">
                <a:alpha val="40000"/>
              </a:srgbClr>
            </a:outerShdw>
          </a:effectLst>
        </p:spPr>
      </p:pic>
      <p:pic>
        <p:nvPicPr>
          <p:cNvPr id="8248" name="Google Shape;8248;p24"/>
          <p:cNvPicPr preferRelativeResize="0"/>
          <p:nvPr/>
        </p:nvPicPr>
        <p:blipFill rotWithShape="1">
          <a:blip r:embed="rId5">
            <a:alphaModFix/>
          </a:blip>
          <a:srcRect/>
          <a:stretch/>
        </p:blipFill>
        <p:spPr>
          <a:xfrm>
            <a:off x="15384248" y="9030703"/>
            <a:ext cx="2740050" cy="1080602"/>
          </a:xfrm>
          <a:prstGeom prst="rect">
            <a:avLst/>
          </a:prstGeom>
          <a:noFill/>
          <a:ln>
            <a:noFill/>
          </a:ln>
        </p:spPr>
      </p:pic>
      <p:sp>
        <p:nvSpPr>
          <p:cNvPr id="8249" name="Google Shape;8249;p24"/>
          <p:cNvSpPr txBox="1"/>
          <p:nvPr/>
        </p:nvSpPr>
        <p:spPr>
          <a:xfrm>
            <a:off x="1298654" y="2077749"/>
            <a:ext cx="7842000" cy="8158968"/>
          </a:xfrm>
          <a:prstGeom prst="rect">
            <a:avLst/>
          </a:prstGeom>
          <a:noFill/>
          <a:ln>
            <a:noFill/>
          </a:ln>
        </p:spPr>
        <p:txBody>
          <a:bodyPr spcFirstLastPara="1" wrap="square" lIns="182850" tIns="182850" rIns="182850" bIns="182850" anchor="t" anchorCtr="0">
            <a:spAutoFit/>
          </a:bodyPr>
          <a:lstStyle/>
          <a:p>
            <a:pPr>
              <a:buClr>
                <a:srgbClr val="000000"/>
              </a:buClr>
              <a:buSzPts val="1100"/>
            </a:pPr>
            <a:r>
              <a:rPr lang="en" sz="2201">
                <a:solidFill>
                  <a:srgbClr val="000000"/>
                </a:solidFill>
                <a:latin typeface="Roboto Light"/>
                <a:ea typeface="Roboto Light"/>
                <a:cs typeface="Roboto Light"/>
                <a:sym typeface="Roboto Light"/>
              </a:rPr>
              <a:t>We created interactive global, regional and country level dashboards. Key features include:</a:t>
            </a:r>
            <a:endParaRPr sz="2201">
              <a:solidFill>
                <a:srgbClr val="000000"/>
              </a:solidFill>
              <a:latin typeface="Roboto Light"/>
              <a:ea typeface="Roboto Light"/>
              <a:cs typeface="Roboto Light"/>
              <a:sym typeface="Roboto Light"/>
            </a:endParaRPr>
          </a:p>
          <a:p>
            <a:pPr marL="914378">
              <a:buClr>
                <a:srgbClr val="000000"/>
              </a:buClr>
              <a:buSzPts val="1100"/>
            </a:pPr>
            <a:endParaRPr sz="2201">
              <a:solidFill>
                <a:srgbClr val="000000"/>
              </a:solidFill>
              <a:latin typeface="Roboto Light"/>
              <a:ea typeface="Roboto Light"/>
              <a:cs typeface="Roboto Light"/>
              <a:sym typeface="Roboto Light"/>
            </a:endParaRPr>
          </a:p>
          <a:p>
            <a:pPr marL="914378" indent="-596885">
              <a:buClr>
                <a:srgbClr val="000000"/>
              </a:buClr>
              <a:buSzPts val="1100"/>
              <a:buFont typeface="Roboto Light"/>
              <a:buChar char="●"/>
            </a:pPr>
            <a:r>
              <a:rPr lang="en" sz="2201">
                <a:solidFill>
                  <a:srgbClr val="000000"/>
                </a:solidFill>
                <a:latin typeface="Roboto Light"/>
                <a:ea typeface="Roboto Light"/>
                <a:cs typeface="Roboto Light"/>
                <a:sym typeface="Roboto Light"/>
              </a:rPr>
              <a:t>easily identifiable and customizable metrics filtered by date </a:t>
            </a:r>
            <a:endParaRPr sz="2201">
              <a:solidFill>
                <a:srgbClr val="000000"/>
              </a:solidFill>
              <a:latin typeface="Roboto Light"/>
              <a:ea typeface="Roboto Light"/>
              <a:cs typeface="Roboto Light"/>
              <a:sym typeface="Roboto Light"/>
            </a:endParaRPr>
          </a:p>
          <a:p>
            <a:pPr marL="914378" indent="-596885">
              <a:buClr>
                <a:srgbClr val="000000"/>
              </a:buClr>
              <a:buSzPts val="1100"/>
              <a:buFont typeface="Roboto Light"/>
              <a:buChar char="●"/>
            </a:pPr>
            <a:r>
              <a:rPr lang="en" sz="2201">
                <a:solidFill>
                  <a:srgbClr val="000000"/>
                </a:solidFill>
                <a:latin typeface="Roboto Light"/>
                <a:ea typeface="Roboto Light"/>
                <a:cs typeface="Roboto Light"/>
                <a:sym typeface="Roboto Light"/>
              </a:rPr>
              <a:t>visualization tools designed to share real-time vaccination conversations in the target region</a:t>
            </a:r>
            <a:endParaRPr sz="2201">
              <a:solidFill>
                <a:srgbClr val="000000"/>
              </a:solidFill>
              <a:latin typeface="Roboto Light"/>
              <a:ea typeface="Roboto Light"/>
              <a:cs typeface="Roboto Light"/>
              <a:sym typeface="Roboto Light"/>
            </a:endParaRPr>
          </a:p>
          <a:p>
            <a:pPr>
              <a:buClr>
                <a:srgbClr val="000000"/>
              </a:buClr>
              <a:buSzPts val="1100"/>
            </a:pPr>
            <a:endParaRPr sz="2201">
              <a:solidFill>
                <a:srgbClr val="000000"/>
              </a:solidFill>
              <a:latin typeface="Roboto Light"/>
              <a:ea typeface="Roboto Light"/>
              <a:cs typeface="Roboto Light"/>
              <a:sym typeface="Roboto Light"/>
            </a:endParaRPr>
          </a:p>
          <a:p>
            <a:pPr>
              <a:buClr>
                <a:srgbClr val="000000"/>
              </a:buClr>
              <a:buSzPts val="1100"/>
            </a:pPr>
            <a:r>
              <a:rPr lang="en" sz="2201">
                <a:solidFill>
                  <a:srgbClr val="000000"/>
                </a:solidFill>
                <a:latin typeface="Roboto Light"/>
                <a:ea typeface="Roboto Light"/>
                <a:cs typeface="Roboto Light"/>
                <a:sym typeface="Roboto Light"/>
              </a:rPr>
              <a:t>From October 2020 - October 2021</a:t>
            </a:r>
            <a:endParaRPr sz="2201">
              <a:solidFill>
                <a:srgbClr val="000000"/>
              </a:solidFill>
              <a:latin typeface="Roboto Light"/>
              <a:ea typeface="Roboto Light"/>
              <a:cs typeface="Roboto Light"/>
              <a:sym typeface="Roboto Light"/>
            </a:endParaRPr>
          </a:p>
          <a:p>
            <a:pPr marL="914378" indent="-596885">
              <a:buClr>
                <a:schemeClr val="dk1"/>
              </a:buClr>
              <a:buSzPts val="1100"/>
              <a:buFont typeface="Roboto"/>
              <a:buChar char="●"/>
            </a:pPr>
            <a:r>
              <a:rPr lang="en" sz="2201" b="1">
                <a:solidFill>
                  <a:schemeClr val="accent5"/>
                </a:solidFill>
                <a:latin typeface="Roboto"/>
                <a:ea typeface="Roboto"/>
                <a:cs typeface="Roboto"/>
                <a:sym typeface="Roboto"/>
              </a:rPr>
              <a:t>284.3M total mentions have been analyzed </a:t>
            </a:r>
            <a:endParaRPr sz="2201" b="1">
              <a:solidFill>
                <a:schemeClr val="accent5"/>
              </a:solidFill>
              <a:latin typeface="Roboto"/>
              <a:ea typeface="Roboto"/>
              <a:cs typeface="Roboto"/>
              <a:sym typeface="Roboto"/>
            </a:endParaRPr>
          </a:p>
          <a:p>
            <a:pPr marL="914378" indent="-596885">
              <a:buClr>
                <a:schemeClr val="dk1"/>
              </a:buClr>
              <a:buSzPts val="1100"/>
              <a:buFont typeface="Roboto Light"/>
              <a:buChar char="●"/>
            </a:pPr>
            <a:r>
              <a:rPr lang="en" sz="2201">
                <a:solidFill>
                  <a:srgbClr val="000000"/>
                </a:solidFill>
                <a:latin typeface="Roboto Light"/>
                <a:ea typeface="Roboto Light"/>
                <a:cs typeface="Roboto Light"/>
                <a:sym typeface="Roboto Light"/>
              </a:rPr>
              <a:t>Over 150 recommendations made</a:t>
            </a:r>
            <a:endParaRPr sz="2201">
              <a:solidFill>
                <a:srgbClr val="000000"/>
              </a:solidFill>
              <a:latin typeface="Roboto Light"/>
              <a:ea typeface="Roboto Light"/>
              <a:cs typeface="Roboto Light"/>
              <a:sym typeface="Roboto Light"/>
            </a:endParaRPr>
          </a:p>
          <a:p>
            <a:pPr>
              <a:buClr>
                <a:srgbClr val="000000"/>
              </a:buClr>
              <a:buSzPts val="1100"/>
            </a:pPr>
            <a:endParaRPr sz="2201">
              <a:solidFill>
                <a:srgbClr val="000000"/>
              </a:solidFill>
              <a:latin typeface="Roboto Light"/>
              <a:ea typeface="Roboto Light"/>
              <a:cs typeface="Roboto Light"/>
              <a:sym typeface="Roboto Light"/>
            </a:endParaRPr>
          </a:p>
          <a:p>
            <a:pPr>
              <a:buClr>
                <a:srgbClr val="000000"/>
              </a:buClr>
              <a:buSzPts val="1100"/>
            </a:pPr>
            <a:r>
              <a:rPr lang="en" sz="2201">
                <a:solidFill>
                  <a:srgbClr val="000000"/>
                </a:solidFill>
                <a:latin typeface="Roboto Light"/>
                <a:ea typeface="Roboto Light"/>
                <a:cs typeface="Roboto Light"/>
                <a:sym typeface="Roboto Light"/>
              </a:rPr>
              <a:t>19.6 Million Conversations Monitored, with themes  including:</a:t>
            </a:r>
            <a:endParaRPr sz="2201">
              <a:solidFill>
                <a:srgbClr val="000000"/>
              </a:solidFill>
              <a:latin typeface="Roboto Light"/>
              <a:ea typeface="Roboto Light"/>
              <a:cs typeface="Roboto Light"/>
              <a:sym typeface="Roboto Light"/>
            </a:endParaRPr>
          </a:p>
          <a:p>
            <a:pPr marL="914378" indent="-596885">
              <a:buClr>
                <a:srgbClr val="000000"/>
              </a:buClr>
              <a:buSzPts val="1100"/>
              <a:buFont typeface="Roboto Light"/>
              <a:buChar char="●"/>
            </a:pPr>
            <a:r>
              <a:rPr lang="en" sz="2201">
                <a:solidFill>
                  <a:srgbClr val="000000"/>
                </a:solidFill>
                <a:latin typeface="Roboto Light"/>
                <a:ea typeface="Roboto Light"/>
                <a:cs typeface="Roboto Light"/>
                <a:sym typeface="Roboto Light"/>
              </a:rPr>
              <a:t>Negative Attitude towards Vaccines: 7.2M</a:t>
            </a:r>
            <a:endParaRPr sz="2201">
              <a:solidFill>
                <a:srgbClr val="000000"/>
              </a:solidFill>
              <a:latin typeface="Roboto Light"/>
              <a:ea typeface="Roboto Light"/>
              <a:cs typeface="Roboto Light"/>
              <a:sym typeface="Roboto Light"/>
            </a:endParaRPr>
          </a:p>
          <a:p>
            <a:pPr marL="914378" indent="-596885">
              <a:buClr>
                <a:srgbClr val="000000"/>
              </a:buClr>
              <a:buSzPts val="1100"/>
              <a:buFont typeface="Roboto Light"/>
              <a:buChar char="●"/>
            </a:pPr>
            <a:r>
              <a:rPr lang="en" sz="2201">
                <a:solidFill>
                  <a:srgbClr val="000000"/>
                </a:solidFill>
                <a:latin typeface="Roboto Light"/>
                <a:ea typeface="Roboto Light"/>
                <a:cs typeface="Roboto Light"/>
                <a:sym typeface="Roboto Light"/>
              </a:rPr>
              <a:t>Research &amp; Clinical trials: 4.8M</a:t>
            </a:r>
            <a:endParaRPr sz="2201">
              <a:solidFill>
                <a:srgbClr val="000000"/>
              </a:solidFill>
              <a:latin typeface="Roboto Light"/>
              <a:ea typeface="Roboto Light"/>
              <a:cs typeface="Roboto Light"/>
              <a:sym typeface="Roboto Light"/>
            </a:endParaRPr>
          </a:p>
          <a:p>
            <a:pPr marL="914378" indent="-596885">
              <a:buClr>
                <a:srgbClr val="000000"/>
              </a:buClr>
              <a:buSzPts val="1100"/>
              <a:buFont typeface="Roboto Light"/>
              <a:buChar char="●"/>
            </a:pPr>
            <a:r>
              <a:rPr lang="en" sz="2201">
                <a:solidFill>
                  <a:srgbClr val="000000"/>
                </a:solidFill>
                <a:latin typeface="Roboto Light"/>
                <a:ea typeface="Roboto Light"/>
                <a:cs typeface="Roboto Light"/>
                <a:sym typeface="Roboto Light"/>
              </a:rPr>
              <a:t>Vaccine Ingredients: 2.9M</a:t>
            </a:r>
            <a:endParaRPr sz="2201">
              <a:solidFill>
                <a:srgbClr val="000000"/>
              </a:solidFill>
              <a:latin typeface="Roboto Light"/>
              <a:ea typeface="Roboto Light"/>
              <a:cs typeface="Roboto Light"/>
              <a:sym typeface="Roboto Light"/>
            </a:endParaRPr>
          </a:p>
          <a:p>
            <a:pPr marL="914378" indent="-596885">
              <a:buClr>
                <a:srgbClr val="000000"/>
              </a:buClr>
              <a:buSzPts val="1100"/>
              <a:buFont typeface="Roboto Light"/>
              <a:buChar char="●"/>
            </a:pPr>
            <a:r>
              <a:rPr lang="en" sz="2201">
                <a:solidFill>
                  <a:srgbClr val="000000"/>
                </a:solidFill>
                <a:latin typeface="Roboto Light"/>
                <a:ea typeface="Roboto Light"/>
                <a:cs typeface="Roboto Light"/>
                <a:sym typeface="Roboto Light"/>
              </a:rPr>
              <a:t>Negative Health Impacts: 2.7M</a:t>
            </a:r>
            <a:endParaRPr sz="2201">
              <a:solidFill>
                <a:srgbClr val="000000"/>
              </a:solidFill>
              <a:latin typeface="Roboto Light"/>
              <a:ea typeface="Roboto Light"/>
              <a:cs typeface="Roboto Light"/>
              <a:sym typeface="Roboto Light"/>
            </a:endParaRPr>
          </a:p>
          <a:p>
            <a:pPr marL="914378" indent="-596885">
              <a:buClr>
                <a:srgbClr val="000000"/>
              </a:buClr>
              <a:buSzPts val="1100"/>
              <a:buFont typeface="Roboto Light"/>
              <a:buChar char="●"/>
            </a:pPr>
            <a:r>
              <a:rPr lang="en" sz="2201">
                <a:solidFill>
                  <a:srgbClr val="000000"/>
                </a:solidFill>
                <a:latin typeface="Roboto Light"/>
                <a:ea typeface="Roboto Light"/>
                <a:cs typeface="Roboto Light"/>
                <a:sym typeface="Roboto Light"/>
              </a:rPr>
              <a:t>Disease Prevalence: 2M</a:t>
            </a:r>
            <a:endParaRPr sz="2201">
              <a:solidFill>
                <a:srgbClr val="000000"/>
              </a:solidFill>
              <a:latin typeface="Roboto Light"/>
              <a:ea typeface="Roboto Light"/>
              <a:cs typeface="Roboto Light"/>
              <a:sym typeface="Roboto Light"/>
            </a:endParaRPr>
          </a:p>
          <a:p>
            <a:pPr>
              <a:buClr>
                <a:schemeClr val="dk1"/>
              </a:buClr>
              <a:buSzPts val="1100"/>
            </a:pPr>
            <a:endParaRPr sz="2201">
              <a:solidFill>
                <a:srgbClr val="000000"/>
              </a:solidFill>
              <a:latin typeface="Roboto Light"/>
              <a:ea typeface="Roboto Light"/>
              <a:cs typeface="Roboto Light"/>
              <a:sym typeface="Roboto Light"/>
            </a:endParaRPr>
          </a:p>
          <a:p>
            <a:pPr>
              <a:buClr>
                <a:schemeClr val="dk1"/>
              </a:buClr>
              <a:buSzPts val="1100"/>
            </a:pPr>
            <a:r>
              <a:rPr lang="en" sz="2201">
                <a:solidFill>
                  <a:srgbClr val="000000"/>
                </a:solidFill>
                <a:latin typeface="Roboto Light"/>
                <a:ea typeface="Roboto Light"/>
                <a:cs typeface="Roboto Light"/>
                <a:sym typeface="Roboto Light"/>
              </a:rPr>
              <a:t>There were also conversations focused on Policies and Politics (25.6M), Pharma Industry (19.7M), Vaccine Support (10M), Schools (7.6M), Family (3.7M) and Religion (3.7M) </a:t>
            </a:r>
            <a:endParaRPr sz="2201">
              <a:solidFill>
                <a:srgbClr val="000000"/>
              </a:solidFill>
              <a:latin typeface="Roboto Light"/>
              <a:ea typeface="Roboto Light"/>
              <a:cs typeface="Roboto Light"/>
              <a:sym typeface="Roboto Light"/>
            </a:endParaRPr>
          </a:p>
        </p:txBody>
      </p:sp>
      <p:sp>
        <p:nvSpPr>
          <p:cNvPr id="8250" name="Google Shape;8250;p24"/>
          <p:cNvSpPr txBox="1">
            <a:spLocks noGrp="1"/>
          </p:cNvSpPr>
          <p:nvPr>
            <p:ph type="sldNum" idx="12"/>
          </p:nvPr>
        </p:nvSpPr>
        <p:spPr>
          <a:xfrm>
            <a:off x="17" y="9476484"/>
            <a:ext cx="1097400" cy="787200"/>
          </a:xfrm>
          <a:prstGeom prst="rect">
            <a:avLst/>
          </a:prstGeom>
          <a:noFill/>
          <a:ln>
            <a:noFill/>
          </a:ln>
        </p:spPr>
        <p:txBody>
          <a:bodyPr spcFirstLastPara="1" vert="horz" wrap="square" lIns="182850" tIns="182850" rIns="182850" bIns="182850" rtlCol="0" anchor="ctr" anchorCtr="0">
            <a:noAutofit/>
          </a:bodyPr>
          <a:lstStyle/>
          <a:p>
            <a:pPr>
              <a:buSzPts val="1000"/>
            </a:pPr>
            <a:fld id="{00000000-1234-1234-1234-123412341234}" type="slidenum">
              <a:rPr lang="en"/>
              <a:pPr>
                <a:buSzPts val="1000"/>
              </a:pPr>
              <a:t>52</a:t>
            </a:fld>
            <a:endParaRPr/>
          </a:p>
        </p:txBody>
      </p:sp>
      <p:cxnSp>
        <p:nvCxnSpPr>
          <p:cNvPr id="8251" name="Google Shape;8251;p24"/>
          <p:cNvCxnSpPr/>
          <p:nvPr/>
        </p:nvCxnSpPr>
        <p:spPr>
          <a:xfrm>
            <a:off x="9140656" y="737620"/>
            <a:ext cx="3347" cy="9297359"/>
          </a:xfrm>
          <a:prstGeom prst="straightConnector1">
            <a:avLst/>
          </a:prstGeom>
          <a:noFill/>
          <a:ln w="9525" cap="flat" cmpd="sng">
            <a:solidFill>
              <a:schemeClr val="accent5"/>
            </a:solidFill>
            <a:prstDash val="dash"/>
            <a:round/>
            <a:headEnd type="none" w="sm" len="sm"/>
            <a:tailEnd type="none" w="sm" len="sm"/>
          </a:ln>
        </p:spPr>
      </p:cxnSp>
      <p:sp>
        <p:nvSpPr>
          <p:cNvPr id="8252" name="Google Shape;8252;p24"/>
          <p:cNvSpPr txBox="1"/>
          <p:nvPr/>
        </p:nvSpPr>
        <p:spPr>
          <a:xfrm>
            <a:off x="-2" y="231152"/>
            <a:ext cx="9137310" cy="1846599"/>
          </a:xfrm>
          <a:prstGeom prst="rect">
            <a:avLst/>
          </a:prstGeom>
          <a:noFill/>
          <a:ln>
            <a:noFill/>
          </a:ln>
        </p:spPr>
        <p:txBody>
          <a:bodyPr spcFirstLastPara="1" wrap="square" lIns="182850" tIns="182850" rIns="182850" bIns="182850" anchor="t" anchorCtr="0">
            <a:spAutoFit/>
          </a:bodyPr>
          <a:lstStyle/>
          <a:p>
            <a:pPr>
              <a:buClr>
                <a:srgbClr val="000000"/>
              </a:buClr>
              <a:buSzPts val="1800"/>
            </a:pPr>
            <a:r>
              <a:rPr lang="en" sz="3600" b="1">
                <a:solidFill>
                  <a:srgbClr val="0B4663"/>
                </a:solidFill>
                <a:latin typeface="Roboto"/>
                <a:ea typeface="Roboto"/>
                <a:cs typeface="Roboto"/>
                <a:sym typeface="Roboto"/>
              </a:rPr>
              <a:t>Establishing/Strengthening Social Listening platforms in COs</a:t>
            </a:r>
            <a:endParaRPr sz="2801">
              <a:solidFill>
                <a:srgbClr val="000000"/>
              </a:solidFill>
              <a:latin typeface="Arial"/>
              <a:ea typeface="Arial"/>
              <a:cs typeface="Arial"/>
              <a:sym typeface="Arial"/>
            </a:endParaRPr>
          </a:p>
          <a:p>
            <a:pPr>
              <a:buClr>
                <a:srgbClr val="000000"/>
              </a:buClr>
              <a:buSzPts val="1200"/>
            </a:pPr>
            <a:r>
              <a:rPr lang="en" sz="2400" i="1">
                <a:solidFill>
                  <a:srgbClr val="0B4663"/>
                </a:solidFill>
                <a:latin typeface="Roboto Light"/>
                <a:ea typeface="Roboto Light"/>
                <a:cs typeface="Roboto Light"/>
                <a:sym typeface="Roboto Light"/>
              </a:rPr>
              <a:t>Driven by needs &amp; identified gaps</a:t>
            </a:r>
            <a:endParaRPr sz="2400" i="1">
              <a:solidFill>
                <a:srgbClr val="0B4663"/>
              </a:solidFill>
              <a:latin typeface="Roboto Light"/>
              <a:ea typeface="Roboto Light"/>
              <a:cs typeface="Roboto Light"/>
              <a:sym typeface="Roboto Light"/>
            </a:endParaRPr>
          </a:p>
        </p:txBody>
      </p:sp>
    </p:spTree>
    <p:extLst>
      <p:ext uri="{BB962C8B-B14F-4D97-AF65-F5344CB8AC3E}">
        <p14:creationId xmlns:p14="http://schemas.microsoft.com/office/powerpoint/2010/main" val="19659916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Shape 8256"/>
        <p:cNvGrpSpPr/>
        <p:nvPr/>
      </p:nvGrpSpPr>
      <p:grpSpPr>
        <a:xfrm>
          <a:off x="0" y="0"/>
          <a:ext cx="0" cy="0"/>
          <a:chOff x="0" y="0"/>
          <a:chExt cx="0" cy="0"/>
        </a:xfrm>
      </p:grpSpPr>
      <p:pic>
        <p:nvPicPr>
          <p:cNvPr id="8257" name="Google Shape;8257;p25"/>
          <p:cNvPicPr preferRelativeResize="0"/>
          <p:nvPr/>
        </p:nvPicPr>
        <p:blipFill rotWithShape="1">
          <a:blip r:embed="rId3">
            <a:alphaModFix/>
          </a:blip>
          <a:srcRect/>
          <a:stretch/>
        </p:blipFill>
        <p:spPr>
          <a:xfrm>
            <a:off x="15536648" y="9030703"/>
            <a:ext cx="2740050" cy="1080602"/>
          </a:xfrm>
          <a:prstGeom prst="rect">
            <a:avLst/>
          </a:prstGeom>
          <a:noFill/>
          <a:ln>
            <a:noFill/>
          </a:ln>
        </p:spPr>
      </p:pic>
      <p:sp>
        <p:nvSpPr>
          <p:cNvPr id="8258" name="Google Shape;8258;p25"/>
          <p:cNvSpPr txBox="1">
            <a:spLocks noGrp="1"/>
          </p:cNvSpPr>
          <p:nvPr>
            <p:ph type="sldNum" idx="12"/>
          </p:nvPr>
        </p:nvSpPr>
        <p:spPr>
          <a:xfrm>
            <a:off x="17" y="9476484"/>
            <a:ext cx="1097400" cy="787200"/>
          </a:xfrm>
          <a:prstGeom prst="rect">
            <a:avLst/>
          </a:prstGeom>
          <a:noFill/>
          <a:ln>
            <a:noFill/>
          </a:ln>
        </p:spPr>
        <p:txBody>
          <a:bodyPr spcFirstLastPara="1" vert="horz" wrap="square" lIns="182850" tIns="182850" rIns="182850" bIns="182850" rtlCol="0" anchor="ctr" anchorCtr="0">
            <a:noAutofit/>
          </a:bodyPr>
          <a:lstStyle/>
          <a:p>
            <a:pPr>
              <a:buSzPts val="1000"/>
            </a:pPr>
            <a:fld id="{00000000-1234-1234-1234-123412341234}" type="slidenum">
              <a:rPr lang="en"/>
              <a:pPr>
                <a:buSzPts val="1000"/>
              </a:pPr>
              <a:t>53</a:t>
            </a:fld>
            <a:endParaRPr/>
          </a:p>
        </p:txBody>
      </p:sp>
      <p:sp>
        <p:nvSpPr>
          <p:cNvPr id="8259" name="Google Shape;8259;p25"/>
          <p:cNvSpPr txBox="1"/>
          <p:nvPr/>
        </p:nvSpPr>
        <p:spPr>
          <a:xfrm>
            <a:off x="324851" y="563101"/>
            <a:ext cx="16345800" cy="1046380"/>
          </a:xfrm>
          <a:prstGeom prst="rect">
            <a:avLst/>
          </a:prstGeom>
          <a:noFill/>
          <a:ln>
            <a:noFill/>
          </a:ln>
        </p:spPr>
        <p:txBody>
          <a:bodyPr spcFirstLastPara="1" wrap="square" lIns="182850" tIns="182850" rIns="182850" bIns="182850" anchor="t" anchorCtr="0">
            <a:spAutoFit/>
          </a:bodyPr>
          <a:lstStyle/>
          <a:p>
            <a:pPr>
              <a:buClr>
                <a:srgbClr val="000000"/>
              </a:buClr>
              <a:buSzPts val="2200"/>
            </a:pPr>
            <a:r>
              <a:rPr lang="en" sz="4400">
                <a:solidFill>
                  <a:srgbClr val="2CC4A7"/>
                </a:solidFill>
                <a:latin typeface="Varela Round"/>
                <a:ea typeface="Varela Round"/>
                <a:cs typeface="Varela Round"/>
                <a:sym typeface="Varela Round"/>
              </a:rPr>
              <a:t>Strengths of the VDO data &amp; analytics </a:t>
            </a:r>
            <a:endParaRPr sz="4400">
              <a:solidFill>
                <a:srgbClr val="000000"/>
              </a:solidFill>
              <a:latin typeface="Arial"/>
              <a:ea typeface="Arial"/>
              <a:cs typeface="Arial"/>
              <a:sym typeface="Arial"/>
            </a:endParaRPr>
          </a:p>
        </p:txBody>
      </p:sp>
      <p:sp>
        <p:nvSpPr>
          <p:cNvPr id="8260" name="Google Shape;8260;p25"/>
          <p:cNvSpPr txBox="1"/>
          <p:nvPr/>
        </p:nvSpPr>
        <p:spPr>
          <a:xfrm>
            <a:off x="324851" y="1992952"/>
            <a:ext cx="6000000" cy="5432324"/>
          </a:xfrm>
          <a:prstGeom prst="rect">
            <a:avLst/>
          </a:prstGeom>
          <a:noFill/>
          <a:ln>
            <a:noFill/>
          </a:ln>
        </p:spPr>
        <p:txBody>
          <a:bodyPr spcFirstLastPara="1" wrap="square" lIns="182850" tIns="182850" rIns="182850" bIns="182850" anchor="t" anchorCtr="0">
            <a:spAutoFit/>
          </a:bodyPr>
          <a:lstStyle/>
          <a:p>
            <a:pPr marL="914378" indent="-596885">
              <a:lnSpc>
                <a:spcPct val="115000"/>
              </a:lnSpc>
              <a:buClr>
                <a:schemeClr val="dk1"/>
              </a:buClr>
              <a:buSzPts val="1100"/>
              <a:buFont typeface="Roboto"/>
              <a:buChar char="●"/>
            </a:pPr>
            <a:r>
              <a:rPr lang="en" sz="2201">
                <a:solidFill>
                  <a:schemeClr val="dk1"/>
                </a:solidFill>
                <a:latin typeface="Roboto"/>
                <a:ea typeface="Roboto"/>
                <a:cs typeface="Roboto"/>
                <a:sym typeface="Roboto"/>
              </a:rPr>
              <a:t>Additional Data Coverage</a:t>
            </a:r>
            <a:endParaRPr sz="2201">
              <a:solidFill>
                <a:schemeClr val="dk1"/>
              </a:solidFill>
              <a:latin typeface="Roboto"/>
              <a:ea typeface="Roboto"/>
              <a:cs typeface="Roboto"/>
              <a:sym typeface="Roboto"/>
            </a:endParaRPr>
          </a:p>
          <a:p>
            <a:pPr marL="1828755" lvl="1" indent="-596885">
              <a:lnSpc>
                <a:spcPct val="115000"/>
              </a:lnSpc>
              <a:buClr>
                <a:schemeClr val="dk1"/>
              </a:buClr>
              <a:buSzPts val="1100"/>
              <a:buFont typeface="Roboto"/>
              <a:buChar char="○"/>
            </a:pPr>
            <a:r>
              <a:rPr lang="en" sz="2201">
                <a:solidFill>
                  <a:schemeClr val="dk1"/>
                </a:solidFill>
                <a:latin typeface="Roboto"/>
                <a:ea typeface="Roboto"/>
                <a:cs typeface="Roboto"/>
                <a:sym typeface="Roboto"/>
              </a:rPr>
              <a:t>Twitter Firehose</a:t>
            </a:r>
            <a:endParaRPr sz="2201">
              <a:solidFill>
                <a:schemeClr val="dk1"/>
              </a:solidFill>
              <a:latin typeface="Roboto"/>
              <a:ea typeface="Roboto"/>
              <a:cs typeface="Roboto"/>
              <a:sym typeface="Roboto"/>
            </a:endParaRPr>
          </a:p>
          <a:p>
            <a:pPr marL="1828755" lvl="1" indent="-596885">
              <a:lnSpc>
                <a:spcPct val="115000"/>
              </a:lnSpc>
              <a:buClr>
                <a:schemeClr val="dk1"/>
              </a:buClr>
              <a:buSzPts val="1100"/>
              <a:buFont typeface="Roboto"/>
              <a:buChar char="○"/>
            </a:pPr>
            <a:r>
              <a:rPr lang="en" sz="2201">
                <a:solidFill>
                  <a:schemeClr val="dk1"/>
                </a:solidFill>
                <a:latin typeface="Roboto"/>
                <a:ea typeface="Roboto"/>
                <a:cs typeface="Roboto"/>
                <a:sym typeface="Roboto"/>
              </a:rPr>
              <a:t>Reddit</a:t>
            </a:r>
            <a:endParaRPr sz="2201">
              <a:solidFill>
                <a:schemeClr val="dk1"/>
              </a:solidFill>
              <a:latin typeface="Roboto"/>
              <a:ea typeface="Roboto"/>
              <a:cs typeface="Roboto"/>
              <a:sym typeface="Roboto"/>
            </a:endParaRPr>
          </a:p>
          <a:p>
            <a:pPr marL="1828755" lvl="1" indent="-596885">
              <a:lnSpc>
                <a:spcPct val="115000"/>
              </a:lnSpc>
              <a:buClr>
                <a:schemeClr val="dk1"/>
              </a:buClr>
              <a:buSzPts val="1100"/>
              <a:buFont typeface="Roboto"/>
              <a:buChar char="○"/>
            </a:pPr>
            <a:r>
              <a:rPr lang="en" sz="2201">
                <a:solidFill>
                  <a:schemeClr val="dk1"/>
                </a:solidFill>
                <a:latin typeface="Roboto"/>
                <a:ea typeface="Roboto"/>
                <a:cs typeface="Roboto"/>
                <a:sym typeface="Roboto"/>
              </a:rPr>
              <a:t>Sina Weibo (Chinese Social Network)</a:t>
            </a:r>
            <a:endParaRPr sz="2201">
              <a:solidFill>
                <a:schemeClr val="dk1"/>
              </a:solidFill>
              <a:latin typeface="Roboto"/>
              <a:ea typeface="Roboto"/>
              <a:cs typeface="Roboto"/>
              <a:sym typeface="Roboto"/>
            </a:endParaRPr>
          </a:p>
          <a:p>
            <a:pPr marL="1828755" lvl="1" indent="-596885">
              <a:lnSpc>
                <a:spcPct val="115000"/>
              </a:lnSpc>
              <a:buClr>
                <a:schemeClr val="dk1"/>
              </a:buClr>
              <a:buSzPts val="1100"/>
              <a:buFont typeface="Roboto"/>
              <a:buChar char="○"/>
            </a:pPr>
            <a:r>
              <a:rPr lang="en" sz="2201">
                <a:solidFill>
                  <a:schemeClr val="dk1"/>
                </a:solidFill>
                <a:latin typeface="Roboto"/>
                <a:ea typeface="Roboto"/>
                <a:cs typeface="Roboto"/>
                <a:sym typeface="Roboto"/>
              </a:rPr>
              <a:t>VK (Russian Social Network)</a:t>
            </a:r>
            <a:endParaRPr sz="2201">
              <a:solidFill>
                <a:schemeClr val="dk1"/>
              </a:solidFill>
              <a:latin typeface="Roboto"/>
              <a:ea typeface="Roboto"/>
              <a:cs typeface="Roboto"/>
              <a:sym typeface="Roboto"/>
            </a:endParaRPr>
          </a:p>
          <a:p>
            <a:pPr marL="1828755" lvl="1" indent="-596885">
              <a:lnSpc>
                <a:spcPct val="115000"/>
              </a:lnSpc>
              <a:buClr>
                <a:schemeClr val="dk1"/>
              </a:buClr>
              <a:buSzPts val="1100"/>
              <a:buFont typeface="Roboto"/>
              <a:buChar char="○"/>
            </a:pPr>
            <a:r>
              <a:rPr lang="en" sz="2201">
                <a:solidFill>
                  <a:schemeClr val="dk1"/>
                </a:solidFill>
                <a:latin typeface="Roboto"/>
                <a:ea typeface="Roboto"/>
                <a:cs typeface="Roboto"/>
                <a:sym typeface="Roboto"/>
              </a:rPr>
              <a:t>4Chan</a:t>
            </a:r>
            <a:endParaRPr sz="2201">
              <a:solidFill>
                <a:schemeClr val="dk1"/>
              </a:solidFill>
              <a:latin typeface="Roboto"/>
              <a:ea typeface="Roboto"/>
              <a:cs typeface="Roboto"/>
              <a:sym typeface="Roboto"/>
            </a:endParaRPr>
          </a:p>
          <a:p>
            <a:pPr marL="1828755" lvl="1" indent="-596885">
              <a:lnSpc>
                <a:spcPct val="115000"/>
              </a:lnSpc>
              <a:buClr>
                <a:schemeClr val="dk1"/>
              </a:buClr>
              <a:buSzPts val="1100"/>
              <a:buFont typeface="Roboto"/>
              <a:buChar char="○"/>
            </a:pPr>
            <a:r>
              <a:rPr lang="en" sz="2201">
                <a:solidFill>
                  <a:schemeClr val="dk1"/>
                </a:solidFill>
                <a:latin typeface="Roboto"/>
                <a:ea typeface="Roboto"/>
                <a:cs typeface="Roboto"/>
                <a:sym typeface="Roboto"/>
              </a:rPr>
              <a:t>Traditional News Coverage</a:t>
            </a:r>
            <a:endParaRPr sz="2201">
              <a:solidFill>
                <a:schemeClr val="dk1"/>
              </a:solidFill>
              <a:latin typeface="Roboto"/>
              <a:ea typeface="Roboto"/>
              <a:cs typeface="Roboto"/>
              <a:sym typeface="Roboto"/>
            </a:endParaRPr>
          </a:p>
          <a:p>
            <a:pPr marL="914378" indent="-596885">
              <a:lnSpc>
                <a:spcPct val="115000"/>
              </a:lnSpc>
              <a:buClr>
                <a:schemeClr val="dk1"/>
              </a:buClr>
              <a:buSzPts val="1100"/>
              <a:buFont typeface="Roboto"/>
              <a:buChar char="●"/>
            </a:pPr>
            <a:r>
              <a:rPr lang="en" sz="2201">
                <a:solidFill>
                  <a:schemeClr val="dk1"/>
                </a:solidFill>
                <a:latin typeface="Roboto"/>
                <a:ea typeface="Roboto"/>
                <a:cs typeface="Roboto"/>
                <a:sym typeface="Roboto"/>
              </a:rPr>
              <a:t>Additional Language Coverage</a:t>
            </a:r>
            <a:endParaRPr sz="2201">
              <a:solidFill>
                <a:schemeClr val="dk1"/>
              </a:solidFill>
              <a:latin typeface="Roboto"/>
              <a:ea typeface="Roboto"/>
              <a:cs typeface="Roboto"/>
              <a:sym typeface="Roboto"/>
            </a:endParaRPr>
          </a:p>
          <a:p>
            <a:pPr marL="1828755" lvl="1" indent="-596885">
              <a:lnSpc>
                <a:spcPct val="115000"/>
              </a:lnSpc>
              <a:buClr>
                <a:schemeClr val="dk1"/>
              </a:buClr>
              <a:buSzPts val="1100"/>
              <a:buFont typeface="Roboto"/>
              <a:buChar char="○"/>
            </a:pPr>
            <a:r>
              <a:rPr lang="en" sz="2201">
                <a:solidFill>
                  <a:schemeClr val="dk1"/>
                </a:solidFill>
                <a:latin typeface="Roboto"/>
                <a:ea typeface="Roboto"/>
                <a:cs typeface="Roboto"/>
                <a:sym typeface="Roboto"/>
              </a:rPr>
              <a:t>Chinese</a:t>
            </a:r>
            <a:endParaRPr sz="2201">
              <a:solidFill>
                <a:schemeClr val="dk1"/>
              </a:solidFill>
              <a:latin typeface="Roboto"/>
              <a:ea typeface="Roboto"/>
              <a:cs typeface="Roboto"/>
              <a:sym typeface="Roboto"/>
            </a:endParaRPr>
          </a:p>
          <a:p>
            <a:pPr marL="1828755" lvl="1" indent="-596885">
              <a:lnSpc>
                <a:spcPct val="115000"/>
              </a:lnSpc>
              <a:buClr>
                <a:schemeClr val="dk1"/>
              </a:buClr>
              <a:buSzPts val="1100"/>
              <a:buFont typeface="Roboto"/>
              <a:buChar char="○"/>
            </a:pPr>
            <a:r>
              <a:rPr lang="en" sz="2201">
                <a:solidFill>
                  <a:schemeClr val="dk1"/>
                </a:solidFill>
                <a:latin typeface="Roboto"/>
                <a:ea typeface="Roboto"/>
                <a:cs typeface="Roboto"/>
                <a:sym typeface="Roboto"/>
              </a:rPr>
              <a:t>Japanese</a:t>
            </a:r>
            <a:endParaRPr sz="2201">
              <a:solidFill>
                <a:schemeClr val="dk1"/>
              </a:solidFill>
              <a:latin typeface="Roboto"/>
              <a:ea typeface="Roboto"/>
              <a:cs typeface="Roboto"/>
              <a:sym typeface="Roboto"/>
            </a:endParaRPr>
          </a:p>
          <a:p>
            <a:pPr marL="914378" indent="-596885">
              <a:lnSpc>
                <a:spcPct val="115000"/>
              </a:lnSpc>
              <a:buClr>
                <a:schemeClr val="dk1"/>
              </a:buClr>
              <a:buSzPts val="1100"/>
              <a:buFont typeface="Roboto"/>
              <a:buChar char="●"/>
            </a:pPr>
            <a:r>
              <a:rPr lang="en" sz="2201">
                <a:solidFill>
                  <a:schemeClr val="dk1"/>
                </a:solidFill>
                <a:latin typeface="Roboto"/>
                <a:ea typeface="Roboto"/>
                <a:cs typeface="Roboto"/>
                <a:sym typeface="Roboto"/>
              </a:rPr>
              <a:t>Locations</a:t>
            </a:r>
            <a:endParaRPr sz="2201">
              <a:solidFill>
                <a:schemeClr val="dk1"/>
              </a:solidFill>
              <a:latin typeface="Roboto"/>
              <a:ea typeface="Roboto"/>
              <a:cs typeface="Roboto"/>
              <a:sym typeface="Roboto"/>
            </a:endParaRPr>
          </a:p>
          <a:p>
            <a:pPr marL="1828755" lvl="1" indent="-596885">
              <a:lnSpc>
                <a:spcPct val="115000"/>
              </a:lnSpc>
              <a:buClr>
                <a:schemeClr val="dk1"/>
              </a:buClr>
              <a:buSzPts val="1100"/>
              <a:buFont typeface="Roboto"/>
              <a:buChar char="○"/>
            </a:pPr>
            <a:r>
              <a:rPr lang="en" sz="2201">
                <a:solidFill>
                  <a:schemeClr val="dk1"/>
                </a:solidFill>
                <a:latin typeface="Roboto"/>
                <a:ea typeface="Roboto"/>
                <a:cs typeface="Roboto"/>
                <a:sym typeface="Roboto"/>
              </a:rPr>
              <a:t>Access to over 80 countries  </a:t>
            </a:r>
            <a:endParaRPr sz="2201">
              <a:solidFill>
                <a:schemeClr val="dk1"/>
              </a:solidFill>
              <a:latin typeface="Roboto"/>
              <a:ea typeface="Roboto"/>
              <a:cs typeface="Roboto"/>
              <a:sym typeface="Roboto"/>
            </a:endParaRPr>
          </a:p>
        </p:txBody>
      </p:sp>
      <p:sp>
        <p:nvSpPr>
          <p:cNvPr id="8261" name="Google Shape;8261;p25"/>
          <p:cNvSpPr txBox="1"/>
          <p:nvPr/>
        </p:nvSpPr>
        <p:spPr>
          <a:xfrm>
            <a:off x="324851" y="7374352"/>
            <a:ext cx="7989600" cy="1537668"/>
          </a:xfrm>
          <a:prstGeom prst="rect">
            <a:avLst/>
          </a:prstGeom>
          <a:noFill/>
          <a:ln>
            <a:noFill/>
          </a:ln>
        </p:spPr>
        <p:txBody>
          <a:bodyPr spcFirstLastPara="1" wrap="square" lIns="182850" tIns="182850" rIns="182850" bIns="182850" anchor="t" anchorCtr="0">
            <a:spAutoFit/>
          </a:bodyPr>
          <a:lstStyle/>
          <a:p>
            <a:pPr>
              <a:lnSpc>
                <a:spcPct val="115000"/>
              </a:lnSpc>
              <a:buClr>
                <a:srgbClr val="000000"/>
              </a:buClr>
              <a:buSzPts val="1100"/>
            </a:pPr>
            <a:r>
              <a:rPr lang="en" sz="2201" b="1">
                <a:solidFill>
                  <a:schemeClr val="dk1"/>
                </a:solidFill>
                <a:latin typeface="Roboto"/>
                <a:ea typeface="Roboto"/>
                <a:cs typeface="Roboto"/>
                <a:sym typeface="Roboto"/>
              </a:rPr>
              <a:t>Data Volume Discrepancies</a:t>
            </a:r>
            <a:endParaRPr sz="2201" b="1">
              <a:solidFill>
                <a:schemeClr val="dk1"/>
              </a:solidFill>
              <a:latin typeface="Roboto"/>
              <a:ea typeface="Roboto"/>
              <a:cs typeface="Roboto"/>
              <a:sym typeface="Roboto"/>
            </a:endParaRPr>
          </a:p>
          <a:p>
            <a:pPr>
              <a:lnSpc>
                <a:spcPct val="115000"/>
              </a:lnSpc>
              <a:buClr>
                <a:srgbClr val="000000"/>
              </a:buClr>
              <a:buSzPts val="1100"/>
            </a:pPr>
            <a:r>
              <a:rPr lang="en" sz="2201">
                <a:solidFill>
                  <a:schemeClr val="dk1"/>
                </a:solidFill>
                <a:latin typeface="Roboto"/>
                <a:ea typeface="Roboto"/>
                <a:cs typeface="Roboto"/>
                <a:sym typeface="Roboto"/>
              </a:rPr>
              <a:t>Citibeats Data: ~ 45,000,000 Mentions since 10/15/20</a:t>
            </a:r>
            <a:endParaRPr sz="2201">
              <a:solidFill>
                <a:schemeClr val="dk1"/>
              </a:solidFill>
              <a:latin typeface="Roboto"/>
              <a:ea typeface="Roboto"/>
              <a:cs typeface="Roboto"/>
              <a:sym typeface="Roboto"/>
            </a:endParaRPr>
          </a:p>
          <a:p>
            <a:pPr>
              <a:lnSpc>
                <a:spcPct val="115000"/>
              </a:lnSpc>
              <a:buClr>
                <a:srgbClr val="000000"/>
              </a:buClr>
              <a:buSzPts val="1100"/>
            </a:pPr>
            <a:r>
              <a:rPr lang="en" sz="2201">
                <a:solidFill>
                  <a:schemeClr val="dk1"/>
                </a:solidFill>
                <a:latin typeface="Roboto"/>
                <a:ea typeface="Roboto"/>
                <a:cs typeface="Roboto"/>
                <a:sym typeface="Roboto"/>
              </a:rPr>
              <a:t>VDO dashboard: ~1,200,000,000 Mentions since 10/15/20</a:t>
            </a:r>
            <a:endParaRPr sz="2201">
              <a:solidFill>
                <a:schemeClr val="dk1"/>
              </a:solidFill>
              <a:latin typeface="Roboto"/>
              <a:ea typeface="Roboto"/>
              <a:cs typeface="Roboto"/>
              <a:sym typeface="Roboto"/>
            </a:endParaRPr>
          </a:p>
        </p:txBody>
      </p:sp>
      <p:sp>
        <p:nvSpPr>
          <p:cNvPr id="8262" name="Google Shape;8262;p25"/>
          <p:cNvSpPr txBox="1"/>
          <p:nvPr/>
        </p:nvSpPr>
        <p:spPr>
          <a:xfrm>
            <a:off x="9144000" y="1992951"/>
            <a:ext cx="8229000" cy="6990186"/>
          </a:xfrm>
          <a:prstGeom prst="rect">
            <a:avLst/>
          </a:prstGeom>
          <a:noFill/>
          <a:ln>
            <a:noFill/>
          </a:ln>
        </p:spPr>
        <p:txBody>
          <a:bodyPr spcFirstLastPara="1" wrap="square" lIns="182850" tIns="182850" rIns="182850" bIns="182850" anchor="t" anchorCtr="0">
            <a:spAutoFit/>
          </a:bodyPr>
          <a:lstStyle/>
          <a:p>
            <a:pPr algn="ctr">
              <a:lnSpc>
                <a:spcPct val="115000"/>
              </a:lnSpc>
              <a:buClr>
                <a:srgbClr val="000000"/>
              </a:buClr>
              <a:buSzPts val="1100"/>
            </a:pPr>
            <a:r>
              <a:rPr lang="en" sz="2201">
                <a:solidFill>
                  <a:schemeClr val="dk1"/>
                </a:solidFill>
                <a:latin typeface="Roboto"/>
                <a:ea typeface="Roboto"/>
                <a:cs typeface="Roboto"/>
                <a:sym typeface="Roboto"/>
              </a:rPr>
              <a:t>HUMAN ANALYSIS</a:t>
            </a:r>
            <a:endParaRPr sz="2201">
              <a:solidFill>
                <a:schemeClr val="dk1"/>
              </a:solidFill>
              <a:latin typeface="Roboto"/>
              <a:ea typeface="Roboto"/>
              <a:cs typeface="Roboto"/>
              <a:sym typeface="Roboto"/>
            </a:endParaRPr>
          </a:p>
          <a:p>
            <a:pPr marL="914378" indent="-596885">
              <a:lnSpc>
                <a:spcPct val="115000"/>
              </a:lnSpc>
              <a:buClr>
                <a:schemeClr val="dk1"/>
              </a:buClr>
              <a:buSzPts val="1100"/>
              <a:buFont typeface="Roboto"/>
              <a:buChar char="●"/>
            </a:pPr>
            <a:r>
              <a:rPr lang="en" sz="2201">
                <a:solidFill>
                  <a:schemeClr val="dk1"/>
                </a:solidFill>
                <a:latin typeface="Roboto"/>
                <a:ea typeface="Roboto"/>
                <a:cs typeface="Roboto"/>
                <a:sym typeface="Roboto"/>
              </a:rPr>
              <a:t>Automation Analysis: Identify when social media accounts are automated “Bot” accounts or real people.</a:t>
            </a:r>
            <a:endParaRPr sz="2201">
              <a:solidFill>
                <a:schemeClr val="dk1"/>
              </a:solidFill>
              <a:latin typeface="Roboto"/>
              <a:ea typeface="Roboto"/>
              <a:cs typeface="Roboto"/>
              <a:sym typeface="Roboto"/>
            </a:endParaRPr>
          </a:p>
          <a:p>
            <a:pPr marL="1828755" lvl="1" indent="-596885">
              <a:lnSpc>
                <a:spcPct val="115000"/>
              </a:lnSpc>
              <a:buClr>
                <a:schemeClr val="dk1"/>
              </a:buClr>
              <a:buSzPts val="1100"/>
              <a:buFont typeface="Roboto"/>
              <a:buChar char="○"/>
            </a:pPr>
            <a:r>
              <a:rPr lang="en" sz="2201">
                <a:solidFill>
                  <a:schemeClr val="dk1"/>
                </a:solidFill>
                <a:latin typeface="Roboto"/>
                <a:ea typeface="Roboto"/>
                <a:cs typeface="Roboto"/>
                <a:sym typeface="Roboto"/>
              </a:rPr>
              <a:t>Identify when automation is impacting or engaging in social conversations</a:t>
            </a:r>
            <a:endParaRPr sz="2201">
              <a:solidFill>
                <a:schemeClr val="dk1"/>
              </a:solidFill>
              <a:latin typeface="Roboto"/>
              <a:ea typeface="Roboto"/>
              <a:cs typeface="Roboto"/>
              <a:sym typeface="Roboto"/>
            </a:endParaRPr>
          </a:p>
          <a:p>
            <a:pPr marL="1828755" lvl="1" indent="-596885">
              <a:lnSpc>
                <a:spcPct val="115000"/>
              </a:lnSpc>
              <a:buClr>
                <a:schemeClr val="dk1"/>
              </a:buClr>
              <a:buSzPts val="1100"/>
              <a:buFont typeface="Roboto"/>
              <a:buChar char="○"/>
            </a:pPr>
            <a:r>
              <a:rPr lang="en" sz="2201">
                <a:solidFill>
                  <a:schemeClr val="dk1"/>
                </a:solidFill>
                <a:latin typeface="Roboto"/>
                <a:ea typeface="Roboto"/>
                <a:cs typeface="Roboto"/>
                <a:sym typeface="Roboto"/>
              </a:rPr>
              <a:t>Analyze connectivity and coordination between automated accounts</a:t>
            </a:r>
            <a:endParaRPr sz="2201">
              <a:solidFill>
                <a:schemeClr val="dk1"/>
              </a:solidFill>
              <a:latin typeface="Roboto"/>
              <a:ea typeface="Roboto"/>
              <a:cs typeface="Roboto"/>
              <a:sym typeface="Roboto"/>
            </a:endParaRPr>
          </a:p>
          <a:p>
            <a:pPr marL="914378" indent="-596885">
              <a:lnSpc>
                <a:spcPct val="115000"/>
              </a:lnSpc>
              <a:buClr>
                <a:schemeClr val="dk1"/>
              </a:buClr>
              <a:buSzPts val="1100"/>
              <a:buFont typeface="Roboto"/>
              <a:buChar char="●"/>
            </a:pPr>
            <a:r>
              <a:rPr lang="en" sz="2201">
                <a:solidFill>
                  <a:schemeClr val="dk1"/>
                </a:solidFill>
                <a:latin typeface="Roboto"/>
                <a:ea typeface="Roboto"/>
                <a:cs typeface="Roboto"/>
                <a:sym typeface="Roboto"/>
              </a:rPr>
              <a:t>Discover centers of influence within social conversations</a:t>
            </a:r>
            <a:endParaRPr sz="2201">
              <a:solidFill>
                <a:schemeClr val="dk1"/>
              </a:solidFill>
              <a:latin typeface="Roboto"/>
              <a:ea typeface="Roboto"/>
              <a:cs typeface="Roboto"/>
              <a:sym typeface="Roboto"/>
            </a:endParaRPr>
          </a:p>
          <a:p>
            <a:pPr marL="914378" indent="-596885">
              <a:lnSpc>
                <a:spcPct val="115000"/>
              </a:lnSpc>
              <a:buClr>
                <a:schemeClr val="dk1"/>
              </a:buClr>
              <a:buSzPts val="1100"/>
              <a:buFont typeface="Roboto"/>
              <a:buChar char="●"/>
            </a:pPr>
            <a:r>
              <a:rPr lang="en" sz="2201">
                <a:solidFill>
                  <a:schemeClr val="dk1"/>
                </a:solidFill>
                <a:latin typeface="Roboto"/>
                <a:ea typeface="Roboto"/>
                <a:cs typeface="Roboto"/>
                <a:sym typeface="Roboto"/>
              </a:rPr>
              <a:t>Audience Analysis: Analyze specific audiences to determine their influence and impact on a conversation</a:t>
            </a:r>
            <a:endParaRPr sz="2201">
              <a:solidFill>
                <a:schemeClr val="dk1"/>
              </a:solidFill>
              <a:latin typeface="Roboto"/>
              <a:ea typeface="Roboto"/>
              <a:cs typeface="Roboto"/>
              <a:sym typeface="Roboto"/>
            </a:endParaRPr>
          </a:p>
          <a:p>
            <a:pPr marL="914378" indent="-596885">
              <a:lnSpc>
                <a:spcPct val="115000"/>
              </a:lnSpc>
              <a:buClr>
                <a:schemeClr val="dk1"/>
              </a:buClr>
              <a:buSzPts val="1100"/>
              <a:buFont typeface="Roboto"/>
              <a:buChar char="●"/>
            </a:pPr>
            <a:r>
              <a:rPr lang="en" sz="2201">
                <a:solidFill>
                  <a:schemeClr val="dk1"/>
                </a:solidFill>
                <a:latin typeface="Roboto"/>
                <a:ea typeface="Roboto"/>
                <a:cs typeface="Roboto"/>
                <a:sym typeface="Roboto"/>
              </a:rPr>
              <a:t>Emerging Narrative Detection: Identify when new conversations and narratives are emerging and then track their trajectory across traditional news and social media</a:t>
            </a:r>
            <a:endParaRPr sz="2201">
              <a:solidFill>
                <a:schemeClr val="dk1"/>
              </a:solidFill>
              <a:latin typeface="Roboto"/>
              <a:ea typeface="Roboto"/>
              <a:cs typeface="Roboto"/>
              <a:sym typeface="Roboto"/>
            </a:endParaRPr>
          </a:p>
          <a:p>
            <a:pPr marL="914378" indent="-596885">
              <a:lnSpc>
                <a:spcPct val="115000"/>
              </a:lnSpc>
              <a:buClr>
                <a:schemeClr val="dk1"/>
              </a:buClr>
              <a:buSzPts val="1100"/>
              <a:buFont typeface="Roboto"/>
              <a:buChar char="●"/>
            </a:pPr>
            <a:r>
              <a:rPr lang="en" sz="2201">
                <a:solidFill>
                  <a:schemeClr val="dk1"/>
                </a:solidFill>
                <a:latin typeface="Roboto"/>
                <a:ea typeface="Roboto"/>
                <a:cs typeface="Roboto"/>
                <a:sym typeface="Roboto"/>
              </a:rPr>
              <a:t>Historic Lookback: Instantly search the history of Twitter to identify trends and themes over the last 15+ years</a:t>
            </a:r>
            <a:endParaRPr sz="2201">
              <a:solidFill>
                <a:schemeClr val="dk1"/>
              </a:solidFill>
              <a:latin typeface="Roboto"/>
              <a:ea typeface="Roboto"/>
              <a:cs typeface="Roboto"/>
              <a:sym typeface="Roboto"/>
            </a:endParaRPr>
          </a:p>
        </p:txBody>
      </p:sp>
    </p:spTree>
    <p:extLst>
      <p:ext uri="{BB962C8B-B14F-4D97-AF65-F5344CB8AC3E}">
        <p14:creationId xmlns:p14="http://schemas.microsoft.com/office/powerpoint/2010/main" val="35122332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8266"/>
        <p:cNvGrpSpPr/>
        <p:nvPr/>
      </p:nvGrpSpPr>
      <p:grpSpPr>
        <a:xfrm>
          <a:off x="0" y="0"/>
          <a:ext cx="0" cy="0"/>
          <a:chOff x="0" y="0"/>
          <a:chExt cx="0" cy="0"/>
        </a:xfrm>
      </p:grpSpPr>
      <p:sp>
        <p:nvSpPr>
          <p:cNvPr id="8267" name="Google Shape;8267;p26"/>
          <p:cNvSpPr txBox="1">
            <a:spLocks noGrp="1"/>
          </p:cNvSpPr>
          <p:nvPr>
            <p:ph type="title" idx="4294967295"/>
          </p:nvPr>
        </p:nvSpPr>
        <p:spPr>
          <a:xfrm>
            <a:off x="411851" y="1582601"/>
            <a:ext cx="17433600" cy="930101"/>
          </a:xfrm>
          <a:prstGeom prst="rect">
            <a:avLst/>
          </a:prstGeom>
          <a:noFill/>
          <a:ln>
            <a:noFill/>
          </a:ln>
        </p:spPr>
        <p:txBody>
          <a:bodyPr spcFirstLastPara="1" vert="horz" wrap="square" lIns="182850" tIns="182850" rIns="182850" bIns="182850" rtlCol="0" anchor="ctr" anchorCtr="0">
            <a:noAutofit/>
          </a:bodyPr>
          <a:lstStyle/>
          <a:p>
            <a:pPr>
              <a:lnSpc>
                <a:spcPct val="100000"/>
              </a:lnSpc>
              <a:spcBef>
                <a:spcPts val="0"/>
              </a:spcBef>
              <a:buSzPts val="5400"/>
            </a:pPr>
            <a:r>
              <a:rPr lang="en" sz="2400">
                <a:solidFill>
                  <a:schemeClr val="dk1"/>
                </a:solidFill>
              </a:rPr>
              <a:t>After setting up a country dashboard, PGP analysts prioritize misinformation narratives and assign them a recommendation. </a:t>
            </a:r>
            <a:endParaRPr sz="2400">
              <a:solidFill>
                <a:schemeClr val="dk1"/>
              </a:solidFill>
            </a:endParaRPr>
          </a:p>
          <a:p>
            <a:pPr>
              <a:lnSpc>
                <a:spcPct val="100000"/>
              </a:lnSpc>
              <a:spcBef>
                <a:spcPts val="0"/>
              </a:spcBef>
              <a:buSzPts val="5400"/>
            </a:pPr>
            <a:r>
              <a:rPr lang="en" sz="2400">
                <a:solidFill>
                  <a:schemeClr val="dk1"/>
                </a:solidFill>
              </a:rPr>
              <a:t>This is a unique offering in this space.</a:t>
            </a:r>
            <a:endParaRPr sz="2400">
              <a:solidFill>
                <a:schemeClr val="dk1"/>
              </a:solidFill>
            </a:endParaRPr>
          </a:p>
        </p:txBody>
      </p:sp>
      <p:sp>
        <p:nvSpPr>
          <p:cNvPr id="8268" name="Google Shape;8268;p26"/>
          <p:cNvSpPr/>
          <p:nvPr/>
        </p:nvSpPr>
        <p:spPr>
          <a:xfrm>
            <a:off x="2411900" y="3111701"/>
            <a:ext cx="1580400" cy="1580400"/>
          </a:xfrm>
          <a:prstGeom prst="ellipse">
            <a:avLst/>
          </a:prstGeom>
          <a:solidFill>
            <a:srgbClr val="CC4125"/>
          </a:solidFill>
          <a:ln w="9525" cap="flat" cmpd="sng">
            <a:solidFill>
              <a:srgbClr val="FAFAFA"/>
            </a:solidFill>
            <a:prstDash val="solid"/>
            <a:round/>
            <a:headEnd type="none" w="sm" len="sm"/>
            <a:tailEnd type="none" w="sm" len="sm"/>
          </a:ln>
        </p:spPr>
        <p:txBody>
          <a:bodyPr spcFirstLastPara="1" wrap="square" lIns="182850" tIns="182850" rIns="182850" bIns="182850" anchor="ctr" anchorCtr="0">
            <a:noAutofit/>
          </a:bodyPr>
          <a:lstStyle/>
          <a:p>
            <a:pPr>
              <a:buClr>
                <a:srgbClr val="000000"/>
              </a:buClr>
              <a:buSzPts val="1400"/>
            </a:pPr>
            <a:endParaRPr sz="2801">
              <a:solidFill>
                <a:srgbClr val="000000"/>
              </a:solidFill>
              <a:latin typeface="Arial"/>
              <a:ea typeface="Arial"/>
              <a:cs typeface="Arial"/>
              <a:sym typeface="Arial"/>
            </a:endParaRPr>
          </a:p>
        </p:txBody>
      </p:sp>
      <p:sp>
        <p:nvSpPr>
          <p:cNvPr id="8269" name="Google Shape;8269;p26"/>
          <p:cNvSpPr/>
          <p:nvPr/>
        </p:nvSpPr>
        <p:spPr>
          <a:xfrm>
            <a:off x="8353800" y="3111701"/>
            <a:ext cx="1580400" cy="1580400"/>
          </a:xfrm>
          <a:prstGeom prst="ellipse">
            <a:avLst/>
          </a:prstGeom>
          <a:solidFill>
            <a:srgbClr val="FFD966"/>
          </a:solidFill>
          <a:ln w="9525" cap="flat" cmpd="sng">
            <a:solidFill>
              <a:srgbClr val="FAFAFA"/>
            </a:solidFill>
            <a:prstDash val="solid"/>
            <a:round/>
            <a:headEnd type="none" w="sm" len="sm"/>
            <a:tailEnd type="none" w="sm" len="sm"/>
          </a:ln>
        </p:spPr>
        <p:txBody>
          <a:bodyPr spcFirstLastPara="1" wrap="square" lIns="182850" tIns="182850" rIns="182850" bIns="182850" anchor="ctr" anchorCtr="0">
            <a:noAutofit/>
          </a:bodyPr>
          <a:lstStyle/>
          <a:p>
            <a:pPr>
              <a:buClr>
                <a:srgbClr val="000000"/>
              </a:buClr>
              <a:buSzPts val="1400"/>
            </a:pPr>
            <a:endParaRPr sz="2801">
              <a:solidFill>
                <a:srgbClr val="000000"/>
              </a:solidFill>
              <a:latin typeface="Arial"/>
              <a:ea typeface="Arial"/>
              <a:cs typeface="Arial"/>
              <a:sym typeface="Arial"/>
            </a:endParaRPr>
          </a:p>
        </p:txBody>
      </p:sp>
      <p:sp>
        <p:nvSpPr>
          <p:cNvPr id="8270" name="Google Shape;8270;p26"/>
          <p:cNvSpPr/>
          <p:nvPr/>
        </p:nvSpPr>
        <p:spPr>
          <a:xfrm>
            <a:off x="14295701" y="3203351"/>
            <a:ext cx="1580400" cy="1580400"/>
          </a:xfrm>
          <a:prstGeom prst="ellipse">
            <a:avLst/>
          </a:prstGeom>
          <a:solidFill>
            <a:srgbClr val="6AA84F"/>
          </a:solidFill>
          <a:ln w="9525" cap="flat" cmpd="sng">
            <a:solidFill>
              <a:srgbClr val="FAFAFA"/>
            </a:solidFill>
            <a:prstDash val="solid"/>
            <a:round/>
            <a:headEnd type="none" w="sm" len="sm"/>
            <a:tailEnd type="none" w="sm" len="sm"/>
          </a:ln>
        </p:spPr>
        <p:txBody>
          <a:bodyPr spcFirstLastPara="1" wrap="square" lIns="182850" tIns="182850" rIns="182850" bIns="182850" anchor="ctr" anchorCtr="0">
            <a:noAutofit/>
          </a:bodyPr>
          <a:lstStyle/>
          <a:p>
            <a:pPr>
              <a:buClr>
                <a:srgbClr val="000000"/>
              </a:buClr>
              <a:buSzPts val="1400"/>
            </a:pPr>
            <a:endParaRPr sz="2801">
              <a:solidFill>
                <a:srgbClr val="000000"/>
              </a:solidFill>
              <a:latin typeface="Arial"/>
              <a:ea typeface="Arial"/>
              <a:cs typeface="Arial"/>
              <a:sym typeface="Arial"/>
            </a:endParaRPr>
          </a:p>
        </p:txBody>
      </p:sp>
      <p:sp>
        <p:nvSpPr>
          <p:cNvPr id="8271" name="Google Shape;8271;p26"/>
          <p:cNvSpPr txBox="1"/>
          <p:nvPr/>
        </p:nvSpPr>
        <p:spPr>
          <a:xfrm>
            <a:off x="431801" y="5013302"/>
            <a:ext cx="5567400" cy="2001000"/>
          </a:xfrm>
          <a:prstGeom prst="rect">
            <a:avLst/>
          </a:prstGeom>
          <a:noFill/>
          <a:ln>
            <a:noFill/>
          </a:ln>
        </p:spPr>
        <p:txBody>
          <a:bodyPr spcFirstLastPara="1" wrap="square" lIns="182850" tIns="182850" rIns="182850" bIns="182850" anchor="t" anchorCtr="0">
            <a:spAutoFit/>
          </a:bodyPr>
          <a:lstStyle/>
          <a:p>
            <a:pPr algn="ctr">
              <a:buClr>
                <a:srgbClr val="000000"/>
              </a:buClr>
              <a:buSzPts val="1400"/>
            </a:pPr>
            <a:r>
              <a:rPr lang="en" sz="2801" b="1">
                <a:solidFill>
                  <a:srgbClr val="C00000"/>
                </a:solidFill>
                <a:latin typeface="Roboto"/>
                <a:ea typeface="Roboto"/>
                <a:cs typeface="Roboto"/>
                <a:sym typeface="Roboto"/>
              </a:rPr>
              <a:t>Direct Response</a:t>
            </a:r>
            <a:endParaRPr sz="2801" b="1">
              <a:solidFill>
                <a:srgbClr val="C00000"/>
              </a:solidFill>
              <a:latin typeface="Roboto"/>
              <a:ea typeface="Roboto"/>
              <a:cs typeface="Roboto"/>
              <a:sym typeface="Roboto"/>
            </a:endParaRPr>
          </a:p>
          <a:p>
            <a:pPr>
              <a:buClr>
                <a:srgbClr val="000000"/>
              </a:buClr>
              <a:buSzPts val="1400"/>
            </a:pPr>
            <a:endParaRPr sz="2801">
              <a:solidFill>
                <a:srgbClr val="000000"/>
              </a:solidFill>
              <a:latin typeface="Roboto"/>
              <a:ea typeface="Roboto"/>
              <a:cs typeface="Roboto"/>
              <a:sym typeface="Roboto"/>
            </a:endParaRPr>
          </a:p>
          <a:p>
            <a:pPr>
              <a:buClr>
                <a:schemeClr val="dk1"/>
              </a:buClr>
              <a:buSzPts val="1100"/>
            </a:pPr>
            <a:r>
              <a:rPr lang="en" sz="2201">
                <a:solidFill>
                  <a:srgbClr val="000000"/>
                </a:solidFill>
                <a:latin typeface="Roboto"/>
                <a:ea typeface="Roboto"/>
                <a:cs typeface="Roboto"/>
                <a:sym typeface="Roboto"/>
              </a:rPr>
              <a:t>Directly address this misinformation.</a:t>
            </a:r>
            <a:endParaRPr sz="2201">
              <a:solidFill>
                <a:srgbClr val="000000"/>
              </a:solidFill>
              <a:latin typeface="Roboto"/>
              <a:ea typeface="Roboto"/>
              <a:cs typeface="Roboto"/>
              <a:sym typeface="Roboto"/>
            </a:endParaRPr>
          </a:p>
          <a:p>
            <a:pPr>
              <a:buClr>
                <a:srgbClr val="000000"/>
              </a:buClr>
              <a:buSzPts val="1400"/>
            </a:pPr>
            <a:endParaRPr sz="2801">
              <a:solidFill>
                <a:srgbClr val="000000"/>
              </a:solidFill>
              <a:latin typeface="Roboto"/>
              <a:ea typeface="Roboto"/>
              <a:cs typeface="Roboto"/>
              <a:sym typeface="Roboto"/>
            </a:endParaRPr>
          </a:p>
        </p:txBody>
      </p:sp>
      <p:sp>
        <p:nvSpPr>
          <p:cNvPr id="8272" name="Google Shape;8272;p26"/>
          <p:cNvSpPr txBox="1"/>
          <p:nvPr/>
        </p:nvSpPr>
        <p:spPr>
          <a:xfrm>
            <a:off x="12278051" y="5013301"/>
            <a:ext cx="5567400" cy="1908667"/>
          </a:xfrm>
          <a:prstGeom prst="rect">
            <a:avLst/>
          </a:prstGeom>
          <a:noFill/>
          <a:ln>
            <a:noFill/>
          </a:ln>
        </p:spPr>
        <p:txBody>
          <a:bodyPr spcFirstLastPara="1" wrap="square" lIns="182850" tIns="182850" rIns="182850" bIns="182850" anchor="t" anchorCtr="0">
            <a:spAutoFit/>
          </a:bodyPr>
          <a:lstStyle/>
          <a:p>
            <a:pPr algn="ctr">
              <a:buClr>
                <a:srgbClr val="000000"/>
              </a:buClr>
              <a:buSzPts val="1400"/>
            </a:pPr>
            <a:r>
              <a:rPr lang="en" sz="2801" b="1">
                <a:solidFill>
                  <a:srgbClr val="00B050"/>
                </a:solidFill>
                <a:latin typeface="Roboto"/>
                <a:ea typeface="Roboto"/>
                <a:cs typeface="Roboto"/>
                <a:sym typeface="Roboto"/>
              </a:rPr>
              <a:t>Ignore</a:t>
            </a:r>
            <a:endParaRPr sz="2801" b="1">
              <a:solidFill>
                <a:srgbClr val="00B050"/>
              </a:solidFill>
              <a:latin typeface="Roboto"/>
              <a:ea typeface="Roboto"/>
              <a:cs typeface="Roboto"/>
              <a:sym typeface="Roboto"/>
            </a:endParaRPr>
          </a:p>
          <a:p>
            <a:pPr>
              <a:buClr>
                <a:srgbClr val="000000"/>
              </a:buClr>
              <a:buSzPts val="1400"/>
            </a:pPr>
            <a:endParaRPr sz="2801">
              <a:solidFill>
                <a:schemeClr val="dk1"/>
              </a:solidFill>
              <a:latin typeface="Roboto"/>
              <a:ea typeface="Roboto"/>
              <a:cs typeface="Roboto"/>
              <a:sym typeface="Roboto"/>
            </a:endParaRPr>
          </a:p>
          <a:p>
            <a:pPr>
              <a:buClr>
                <a:schemeClr val="dk1"/>
              </a:buClr>
              <a:buSzPts val="1100"/>
            </a:pPr>
            <a:r>
              <a:rPr lang="en" sz="2201">
                <a:solidFill>
                  <a:schemeClr val="dk1"/>
                </a:solidFill>
                <a:latin typeface="Roboto"/>
                <a:ea typeface="Roboto"/>
                <a:cs typeface="Roboto"/>
                <a:sym typeface="Roboto"/>
              </a:rPr>
              <a:t>Focus on current communications priorities.</a:t>
            </a:r>
            <a:endParaRPr sz="2201">
              <a:solidFill>
                <a:srgbClr val="000000"/>
              </a:solidFill>
              <a:latin typeface="Roboto"/>
              <a:ea typeface="Roboto"/>
              <a:cs typeface="Roboto"/>
              <a:sym typeface="Roboto"/>
            </a:endParaRPr>
          </a:p>
        </p:txBody>
      </p:sp>
      <p:sp>
        <p:nvSpPr>
          <p:cNvPr id="8273" name="Google Shape;8273;p26"/>
          <p:cNvSpPr txBox="1"/>
          <p:nvPr/>
        </p:nvSpPr>
        <p:spPr>
          <a:xfrm>
            <a:off x="6354926" y="5013300"/>
            <a:ext cx="5567400" cy="3632729"/>
          </a:xfrm>
          <a:prstGeom prst="rect">
            <a:avLst/>
          </a:prstGeom>
          <a:noFill/>
          <a:ln>
            <a:noFill/>
          </a:ln>
        </p:spPr>
        <p:txBody>
          <a:bodyPr spcFirstLastPara="1" wrap="square" lIns="182850" tIns="182850" rIns="182850" bIns="182850" anchor="t" anchorCtr="0">
            <a:spAutoFit/>
          </a:bodyPr>
          <a:lstStyle/>
          <a:p>
            <a:pPr algn="ctr">
              <a:buClr>
                <a:srgbClr val="000000"/>
              </a:buClr>
              <a:buSzPts val="1400"/>
            </a:pPr>
            <a:r>
              <a:rPr lang="en" sz="2801" b="1">
                <a:solidFill>
                  <a:srgbClr val="FFC000"/>
                </a:solidFill>
                <a:latin typeface="Roboto"/>
                <a:ea typeface="Roboto"/>
                <a:cs typeface="Roboto"/>
                <a:sym typeface="Roboto"/>
              </a:rPr>
              <a:t>Passive Response</a:t>
            </a:r>
            <a:endParaRPr sz="2801" b="1">
              <a:solidFill>
                <a:srgbClr val="FFC000"/>
              </a:solidFill>
              <a:latin typeface="Roboto"/>
              <a:ea typeface="Roboto"/>
              <a:cs typeface="Roboto"/>
              <a:sym typeface="Roboto"/>
            </a:endParaRPr>
          </a:p>
          <a:p>
            <a:pPr>
              <a:buClr>
                <a:srgbClr val="000000"/>
              </a:buClr>
              <a:buSzPts val="1400"/>
            </a:pPr>
            <a:endParaRPr sz="2801">
              <a:solidFill>
                <a:schemeClr val="dk1"/>
              </a:solidFill>
              <a:latin typeface="Roboto"/>
              <a:ea typeface="Roboto"/>
              <a:cs typeface="Roboto"/>
              <a:sym typeface="Roboto"/>
            </a:endParaRPr>
          </a:p>
          <a:p>
            <a:pPr>
              <a:buClr>
                <a:srgbClr val="000000"/>
              </a:buClr>
              <a:buSzPts val="1100"/>
            </a:pPr>
            <a:r>
              <a:rPr lang="en" sz="2201">
                <a:solidFill>
                  <a:schemeClr val="dk1"/>
                </a:solidFill>
                <a:latin typeface="Roboto"/>
                <a:ea typeface="Roboto"/>
                <a:cs typeface="Roboto"/>
                <a:sym typeface="Roboto"/>
              </a:rPr>
              <a:t>Be prepared to address if directly asked, and in certain cases consider updating FAQ’s and info sheets addressing common myths and misperceptions. </a:t>
            </a:r>
            <a:endParaRPr sz="2201">
              <a:solidFill>
                <a:schemeClr val="dk1"/>
              </a:solidFill>
              <a:latin typeface="Roboto"/>
              <a:ea typeface="Roboto"/>
              <a:cs typeface="Roboto"/>
              <a:sym typeface="Roboto"/>
            </a:endParaRPr>
          </a:p>
          <a:p>
            <a:pPr>
              <a:buClr>
                <a:srgbClr val="000000"/>
              </a:buClr>
              <a:buSzPts val="1100"/>
            </a:pPr>
            <a:endParaRPr sz="2201">
              <a:solidFill>
                <a:schemeClr val="dk1"/>
              </a:solidFill>
              <a:latin typeface="Roboto"/>
              <a:ea typeface="Roboto"/>
              <a:cs typeface="Roboto"/>
              <a:sym typeface="Roboto"/>
            </a:endParaRPr>
          </a:p>
          <a:p>
            <a:pPr>
              <a:buClr>
                <a:schemeClr val="dk1"/>
              </a:buClr>
              <a:buSzPts val="1100"/>
            </a:pPr>
            <a:r>
              <a:rPr lang="en" sz="2201">
                <a:solidFill>
                  <a:schemeClr val="dk1"/>
                </a:solidFill>
                <a:latin typeface="Roboto"/>
                <a:ea typeface="Roboto"/>
                <a:cs typeface="Roboto"/>
                <a:sym typeface="Roboto"/>
              </a:rPr>
              <a:t>Otherwise, continue to focus on current communications priorities</a:t>
            </a:r>
            <a:r>
              <a:rPr lang="en" sz="2400">
                <a:solidFill>
                  <a:schemeClr val="dk1"/>
                </a:solidFill>
                <a:latin typeface="Roboto"/>
                <a:ea typeface="Roboto"/>
                <a:cs typeface="Roboto"/>
                <a:sym typeface="Roboto"/>
              </a:rPr>
              <a:t>.</a:t>
            </a:r>
            <a:endParaRPr sz="2400">
              <a:solidFill>
                <a:schemeClr val="dk1"/>
              </a:solidFill>
              <a:latin typeface="Roboto"/>
              <a:ea typeface="Roboto"/>
              <a:cs typeface="Roboto"/>
              <a:sym typeface="Roboto"/>
            </a:endParaRPr>
          </a:p>
        </p:txBody>
      </p:sp>
      <p:sp>
        <p:nvSpPr>
          <p:cNvPr id="8274" name="Google Shape;8274;p26"/>
          <p:cNvSpPr/>
          <p:nvPr/>
        </p:nvSpPr>
        <p:spPr>
          <a:xfrm>
            <a:off x="410501" y="2752151"/>
            <a:ext cx="5567400" cy="5952251"/>
          </a:xfrm>
          <a:prstGeom prst="rect">
            <a:avLst/>
          </a:prstGeom>
          <a:noFill/>
          <a:ln w="19050" cap="flat" cmpd="sng">
            <a:solidFill>
              <a:srgbClr val="CD4125"/>
            </a:solidFill>
            <a:prstDash val="solid"/>
            <a:round/>
            <a:headEnd type="none" w="sm" len="sm"/>
            <a:tailEnd type="none" w="sm" len="sm"/>
          </a:ln>
        </p:spPr>
        <p:txBody>
          <a:bodyPr spcFirstLastPara="1" wrap="square" lIns="182850" tIns="182850" rIns="182850" bIns="182850" anchor="ctr" anchorCtr="0">
            <a:noAutofit/>
          </a:bodyPr>
          <a:lstStyle/>
          <a:p>
            <a:pPr>
              <a:buClr>
                <a:srgbClr val="000000"/>
              </a:buClr>
              <a:buSzPts val="1400"/>
            </a:pPr>
            <a:endParaRPr sz="2801">
              <a:solidFill>
                <a:srgbClr val="000000"/>
              </a:solidFill>
              <a:latin typeface="Arial"/>
              <a:ea typeface="Arial"/>
              <a:cs typeface="Arial"/>
              <a:sym typeface="Arial"/>
            </a:endParaRPr>
          </a:p>
        </p:txBody>
      </p:sp>
      <p:sp>
        <p:nvSpPr>
          <p:cNvPr id="8275" name="Google Shape;8275;p26"/>
          <p:cNvSpPr/>
          <p:nvPr/>
        </p:nvSpPr>
        <p:spPr>
          <a:xfrm>
            <a:off x="6354101" y="2752151"/>
            <a:ext cx="5567400" cy="5952251"/>
          </a:xfrm>
          <a:prstGeom prst="rect">
            <a:avLst/>
          </a:prstGeom>
          <a:noFill/>
          <a:ln w="19050" cap="flat" cmpd="sng">
            <a:solidFill>
              <a:srgbClr val="FFD966"/>
            </a:solidFill>
            <a:prstDash val="solid"/>
            <a:round/>
            <a:headEnd type="none" w="sm" len="sm"/>
            <a:tailEnd type="none" w="sm" len="sm"/>
          </a:ln>
        </p:spPr>
        <p:txBody>
          <a:bodyPr spcFirstLastPara="1" wrap="square" lIns="182850" tIns="182850" rIns="182850" bIns="182850" anchor="ctr" anchorCtr="0">
            <a:noAutofit/>
          </a:bodyPr>
          <a:lstStyle/>
          <a:p>
            <a:pPr>
              <a:buClr>
                <a:srgbClr val="000000"/>
              </a:buClr>
              <a:buSzPts val="1400"/>
            </a:pPr>
            <a:endParaRPr sz="2801">
              <a:solidFill>
                <a:srgbClr val="000000"/>
              </a:solidFill>
              <a:latin typeface="Arial"/>
              <a:ea typeface="Arial"/>
              <a:cs typeface="Arial"/>
              <a:sym typeface="Arial"/>
            </a:endParaRPr>
          </a:p>
        </p:txBody>
      </p:sp>
      <p:sp>
        <p:nvSpPr>
          <p:cNvPr id="8276" name="Google Shape;8276;p26"/>
          <p:cNvSpPr/>
          <p:nvPr/>
        </p:nvSpPr>
        <p:spPr>
          <a:xfrm>
            <a:off x="12297701" y="2752150"/>
            <a:ext cx="5567400" cy="5952251"/>
          </a:xfrm>
          <a:prstGeom prst="rect">
            <a:avLst/>
          </a:prstGeom>
          <a:noFill/>
          <a:ln w="19050" cap="flat" cmpd="sng">
            <a:solidFill>
              <a:srgbClr val="6AA84F"/>
            </a:solidFill>
            <a:prstDash val="solid"/>
            <a:round/>
            <a:headEnd type="none" w="sm" len="sm"/>
            <a:tailEnd type="none" w="sm" len="sm"/>
          </a:ln>
        </p:spPr>
        <p:txBody>
          <a:bodyPr spcFirstLastPara="1" wrap="square" lIns="182850" tIns="182850" rIns="182850" bIns="182850" anchor="ctr" anchorCtr="0">
            <a:noAutofit/>
          </a:bodyPr>
          <a:lstStyle/>
          <a:p>
            <a:pPr>
              <a:buClr>
                <a:srgbClr val="000000"/>
              </a:buClr>
              <a:buSzPts val="1400"/>
            </a:pPr>
            <a:endParaRPr sz="2801">
              <a:solidFill>
                <a:srgbClr val="000000"/>
              </a:solidFill>
              <a:latin typeface="Arial"/>
              <a:ea typeface="Arial"/>
              <a:cs typeface="Arial"/>
              <a:sym typeface="Arial"/>
            </a:endParaRPr>
          </a:p>
        </p:txBody>
      </p:sp>
      <p:pic>
        <p:nvPicPr>
          <p:cNvPr id="8277" name="Google Shape;8277;p26"/>
          <p:cNvPicPr preferRelativeResize="0"/>
          <p:nvPr/>
        </p:nvPicPr>
        <p:blipFill rotWithShape="1">
          <a:blip r:embed="rId3">
            <a:alphaModFix/>
          </a:blip>
          <a:srcRect/>
          <a:stretch/>
        </p:blipFill>
        <p:spPr>
          <a:xfrm>
            <a:off x="15384248" y="9183103"/>
            <a:ext cx="2740050" cy="1080602"/>
          </a:xfrm>
          <a:prstGeom prst="rect">
            <a:avLst/>
          </a:prstGeom>
          <a:noFill/>
          <a:ln>
            <a:noFill/>
          </a:ln>
        </p:spPr>
      </p:pic>
      <p:sp>
        <p:nvSpPr>
          <p:cNvPr id="8278" name="Google Shape;8278;p26"/>
          <p:cNvSpPr txBox="1"/>
          <p:nvPr/>
        </p:nvSpPr>
        <p:spPr>
          <a:xfrm>
            <a:off x="-2" y="231152"/>
            <a:ext cx="15384246" cy="1292601"/>
          </a:xfrm>
          <a:prstGeom prst="rect">
            <a:avLst/>
          </a:prstGeom>
          <a:noFill/>
          <a:ln>
            <a:noFill/>
          </a:ln>
        </p:spPr>
        <p:txBody>
          <a:bodyPr spcFirstLastPara="1" wrap="square" lIns="182850" tIns="182850" rIns="182850" bIns="182850" anchor="t" anchorCtr="0">
            <a:spAutoFit/>
          </a:bodyPr>
          <a:lstStyle/>
          <a:p>
            <a:pPr>
              <a:buClr>
                <a:srgbClr val="000000"/>
              </a:buClr>
              <a:buSzPts val="1800"/>
            </a:pPr>
            <a:r>
              <a:rPr lang="en" sz="3600" b="1">
                <a:solidFill>
                  <a:srgbClr val="0B4663"/>
                </a:solidFill>
                <a:latin typeface="Roboto"/>
                <a:ea typeface="Roboto"/>
                <a:cs typeface="Roboto"/>
                <a:sym typeface="Roboto"/>
              </a:rPr>
              <a:t>Establishing/Strengthening Social Listening platforms in COs</a:t>
            </a:r>
            <a:endParaRPr sz="2801">
              <a:solidFill>
                <a:srgbClr val="000000"/>
              </a:solidFill>
              <a:latin typeface="Arial"/>
              <a:ea typeface="Arial"/>
              <a:cs typeface="Arial"/>
              <a:sym typeface="Arial"/>
            </a:endParaRPr>
          </a:p>
          <a:p>
            <a:pPr>
              <a:buClr>
                <a:srgbClr val="000000"/>
              </a:buClr>
              <a:buSzPts val="1200"/>
            </a:pPr>
            <a:r>
              <a:rPr lang="en" sz="2400" i="1">
                <a:solidFill>
                  <a:srgbClr val="0B4663"/>
                </a:solidFill>
                <a:latin typeface="Roboto Light"/>
                <a:ea typeface="Roboto Light"/>
                <a:cs typeface="Roboto Light"/>
                <a:sym typeface="Roboto Light"/>
              </a:rPr>
              <a:t>Actionable Risk Communication Guidance</a:t>
            </a:r>
            <a:endParaRPr sz="2400" i="1">
              <a:solidFill>
                <a:srgbClr val="0B4663"/>
              </a:solidFill>
              <a:latin typeface="Roboto Light"/>
              <a:ea typeface="Roboto Light"/>
              <a:cs typeface="Roboto Light"/>
              <a:sym typeface="Roboto Light"/>
            </a:endParaRPr>
          </a:p>
        </p:txBody>
      </p:sp>
      <p:sp>
        <p:nvSpPr>
          <p:cNvPr id="8279" name="Google Shape;8279;p26"/>
          <p:cNvSpPr txBox="1">
            <a:spLocks noGrp="1"/>
          </p:cNvSpPr>
          <p:nvPr>
            <p:ph type="sldNum" idx="12"/>
          </p:nvPr>
        </p:nvSpPr>
        <p:spPr>
          <a:xfrm>
            <a:off x="17" y="9476484"/>
            <a:ext cx="1097400" cy="787200"/>
          </a:xfrm>
          <a:prstGeom prst="rect">
            <a:avLst/>
          </a:prstGeom>
          <a:noFill/>
          <a:ln>
            <a:noFill/>
          </a:ln>
        </p:spPr>
        <p:txBody>
          <a:bodyPr spcFirstLastPara="1" vert="horz" wrap="square" lIns="182850" tIns="182850" rIns="182850" bIns="182850" rtlCol="0" anchor="ctr" anchorCtr="0">
            <a:noAutofit/>
          </a:bodyPr>
          <a:lstStyle/>
          <a:p>
            <a:pPr>
              <a:buSzPts val="1000"/>
            </a:pPr>
            <a:fld id="{00000000-1234-1234-1234-123412341234}" type="slidenum">
              <a:rPr lang="en"/>
              <a:pPr>
                <a:buSzPts val="1000"/>
              </a:pPr>
              <a:t>54</a:t>
            </a:fld>
            <a:endParaRPr/>
          </a:p>
        </p:txBody>
      </p:sp>
    </p:spTree>
    <p:extLst>
      <p:ext uri="{BB962C8B-B14F-4D97-AF65-F5344CB8AC3E}">
        <p14:creationId xmlns:p14="http://schemas.microsoft.com/office/powerpoint/2010/main" val="30428126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4F8CA0-8864-4AF8-BD22-101E0E5D9069}"/>
              </a:ext>
            </a:extLst>
          </p:cNvPr>
          <p:cNvPicPr>
            <a:picLocks noChangeAspect="1"/>
          </p:cNvPicPr>
          <p:nvPr/>
        </p:nvPicPr>
        <p:blipFill rotWithShape="1">
          <a:blip r:embed="rId2"/>
          <a:srcRect l="8971" t="17928" r="10176" b="14802"/>
          <a:stretch/>
        </p:blipFill>
        <p:spPr>
          <a:xfrm>
            <a:off x="511445" y="327530"/>
            <a:ext cx="17086881" cy="9477381"/>
          </a:xfrm>
          <a:prstGeom prst="rect">
            <a:avLst/>
          </a:prstGeom>
        </p:spPr>
      </p:pic>
    </p:spTree>
    <p:extLst>
      <p:ext uri="{BB962C8B-B14F-4D97-AF65-F5344CB8AC3E}">
        <p14:creationId xmlns:p14="http://schemas.microsoft.com/office/powerpoint/2010/main" val="348999626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1A78C5-1F74-493A-BF8C-8918A6A73C12}"/>
              </a:ext>
            </a:extLst>
          </p:cNvPr>
          <p:cNvPicPr>
            <a:picLocks noChangeAspect="1"/>
          </p:cNvPicPr>
          <p:nvPr/>
        </p:nvPicPr>
        <p:blipFill rotWithShape="1">
          <a:blip r:embed="rId2"/>
          <a:srcRect l="9272" t="17778" r="9925" b="16082"/>
          <a:stretch/>
        </p:blipFill>
        <p:spPr>
          <a:xfrm>
            <a:off x="674177" y="396122"/>
            <a:ext cx="16652927" cy="9087179"/>
          </a:xfrm>
          <a:prstGeom prst="rect">
            <a:avLst/>
          </a:prstGeom>
        </p:spPr>
      </p:pic>
    </p:spTree>
    <p:extLst>
      <p:ext uri="{BB962C8B-B14F-4D97-AF65-F5344CB8AC3E}">
        <p14:creationId xmlns:p14="http://schemas.microsoft.com/office/powerpoint/2010/main" val="1086248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5C97C1-5B16-4636-A5CB-E8361E281735}"/>
              </a:ext>
            </a:extLst>
          </p:cNvPr>
          <p:cNvPicPr>
            <a:picLocks noChangeAspect="1"/>
          </p:cNvPicPr>
          <p:nvPr/>
        </p:nvPicPr>
        <p:blipFill rotWithShape="1">
          <a:blip r:embed="rId2"/>
          <a:srcRect l="24589" t="27194" r="10326" b="17966"/>
          <a:stretch/>
        </p:blipFill>
        <p:spPr>
          <a:xfrm>
            <a:off x="1038387" y="206644"/>
            <a:ext cx="16621932" cy="9337016"/>
          </a:xfrm>
          <a:prstGeom prst="rect">
            <a:avLst/>
          </a:prstGeom>
        </p:spPr>
      </p:pic>
    </p:spTree>
    <p:extLst>
      <p:ext uri="{BB962C8B-B14F-4D97-AF65-F5344CB8AC3E}">
        <p14:creationId xmlns:p14="http://schemas.microsoft.com/office/powerpoint/2010/main" val="6737687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F21BC7-4787-4039-83DD-CCCBDE3E7E40}"/>
              </a:ext>
            </a:extLst>
          </p:cNvPr>
          <p:cNvPicPr>
            <a:picLocks noChangeAspect="1"/>
          </p:cNvPicPr>
          <p:nvPr/>
        </p:nvPicPr>
        <p:blipFill rotWithShape="1">
          <a:blip r:embed="rId2"/>
          <a:srcRect l="24187" t="27571" r="10577" b="16912"/>
          <a:stretch/>
        </p:blipFill>
        <p:spPr>
          <a:xfrm>
            <a:off x="571757" y="232475"/>
            <a:ext cx="17344284" cy="9840447"/>
          </a:xfrm>
          <a:prstGeom prst="rect">
            <a:avLst/>
          </a:prstGeom>
        </p:spPr>
      </p:pic>
    </p:spTree>
    <p:extLst>
      <p:ext uri="{BB962C8B-B14F-4D97-AF65-F5344CB8AC3E}">
        <p14:creationId xmlns:p14="http://schemas.microsoft.com/office/powerpoint/2010/main" val="177719435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70733-EE3D-4E73-9899-75076B6A69AE}"/>
              </a:ext>
            </a:extLst>
          </p:cNvPr>
          <p:cNvSpPr>
            <a:spLocks noGrp="1"/>
          </p:cNvSpPr>
          <p:nvPr>
            <p:ph type="title"/>
          </p:nvPr>
        </p:nvSpPr>
        <p:spPr/>
        <p:txBody>
          <a:bodyPr/>
          <a:lstStyle/>
          <a:p>
            <a:r>
              <a:rPr lang="en-US"/>
              <a:t>Key Learnings</a:t>
            </a:r>
          </a:p>
        </p:txBody>
      </p:sp>
      <p:sp>
        <p:nvSpPr>
          <p:cNvPr id="3" name="Content Placeholder 2">
            <a:extLst>
              <a:ext uri="{FF2B5EF4-FFF2-40B4-BE49-F238E27FC236}">
                <a16:creationId xmlns:a16="http://schemas.microsoft.com/office/drawing/2014/main" id="{FEAAFDA1-16B8-4521-ACC7-E53A7BC7964B}"/>
              </a:ext>
            </a:extLst>
          </p:cNvPr>
          <p:cNvSpPr>
            <a:spLocks noGrp="1"/>
          </p:cNvSpPr>
          <p:nvPr>
            <p:ph idx="1"/>
          </p:nvPr>
        </p:nvSpPr>
        <p:spPr/>
        <p:txBody>
          <a:bodyPr/>
          <a:lstStyle/>
          <a:p>
            <a:r>
              <a:rPr lang="en-US"/>
              <a:t>The VDO has more data than other systems</a:t>
            </a:r>
          </a:p>
          <a:p>
            <a:r>
              <a:rPr lang="en-US"/>
              <a:t>The VDO is about people and not dashboards</a:t>
            </a:r>
          </a:p>
          <a:p>
            <a:r>
              <a:rPr lang="en-US"/>
              <a:t>Actionable recommendations supports actions to be taken</a:t>
            </a:r>
          </a:p>
          <a:p>
            <a:endParaRPr lang="en-US"/>
          </a:p>
        </p:txBody>
      </p:sp>
      <p:pic>
        <p:nvPicPr>
          <p:cNvPr id="4" name="Google Shape;8226;p3">
            <a:hlinkClick r:id="rId2" action="ppaction://hlinksldjump"/>
            <a:extLst>
              <a:ext uri="{FF2B5EF4-FFF2-40B4-BE49-F238E27FC236}">
                <a16:creationId xmlns:a16="http://schemas.microsoft.com/office/drawing/2014/main" id="{61C0F1E1-DA3B-4A45-B3E4-09F931D1AC55}"/>
              </a:ext>
            </a:extLst>
          </p:cNvPr>
          <p:cNvPicPr preferRelativeResize="0"/>
          <p:nvPr/>
        </p:nvPicPr>
        <p:blipFill rotWithShape="1">
          <a:blip r:embed="rId3">
            <a:alphaModFix/>
          </a:blip>
          <a:srcRect/>
          <a:stretch/>
        </p:blipFill>
        <p:spPr>
          <a:xfrm>
            <a:off x="16059998" y="9326426"/>
            <a:ext cx="2073020" cy="825774"/>
          </a:xfrm>
          <a:prstGeom prst="rect">
            <a:avLst/>
          </a:prstGeom>
          <a:noFill/>
          <a:ln>
            <a:noFill/>
          </a:ln>
        </p:spPr>
      </p:pic>
    </p:spTree>
    <p:extLst>
      <p:ext uri="{BB962C8B-B14F-4D97-AF65-F5344CB8AC3E}">
        <p14:creationId xmlns:p14="http://schemas.microsoft.com/office/powerpoint/2010/main" val="19531422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66700"/>
            <a:ext cx="17830800" cy="1166812"/>
          </a:xfrm>
        </p:spPr>
        <p:txBody>
          <a:bodyPr lIns="91440" tIns="45720" rIns="91440" bIns="45720" anchor="t"/>
          <a:lstStyle/>
          <a:p>
            <a:r>
              <a:rPr lang="en-US" sz="5400" b="0" dirty="0">
                <a:latin typeface="Poppins"/>
                <a:cs typeface="Poppins"/>
              </a:rPr>
              <a:t>Fitting transdisciplinary </a:t>
            </a:r>
            <a:r>
              <a:rPr lang="en-US" sz="5400" b="0" dirty="0" err="1">
                <a:latin typeface="Poppins"/>
                <a:cs typeface="Poppins"/>
              </a:rPr>
              <a:t>infodemic</a:t>
            </a:r>
            <a:r>
              <a:rPr lang="en-US" sz="5400" b="0" dirty="0">
                <a:latin typeface="Poppins"/>
                <a:cs typeface="Poppins"/>
              </a:rPr>
              <a:t> insights into health authority processes</a:t>
            </a:r>
          </a:p>
        </p:txBody>
      </p:sp>
      <p:pic>
        <p:nvPicPr>
          <p:cNvPr id="7" name="Content Placeholder 6" descr="A picture containing text&#10;&#10;Description automatically generated">
            <a:extLst>
              <a:ext uri="{FF2B5EF4-FFF2-40B4-BE49-F238E27FC236}">
                <a16:creationId xmlns:a16="http://schemas.microsoft.com/office/drawing/2014/main" id="{9042B255-4CC3-45F9-B6B7-9E70F82DAACC}"/>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t="26459" b="17037"/>
          <a:stretch/>
        </p:blipFill>
        <p:spPr>
          <a:xfrm>
            <a:off x="762000" y="3235683"/>
            <a:ext cx="15773400" cy="6481892"/>
          </a:xfrm>
          <a:prstGeom prst="rect">
            <a:avLst/>
          </a:prstGeom>
        </p:spPr>
      </p:pic>
      <p:sp>
        <p:nvSpPr>
          <p:cNvPr id="8" name="Rectangle 7">
            <a:extLst>
              <a:ext uri="{FF2B5EF4-FFF2-40B4-BE49-F238E27FC236}">
                <a16:creationId xmlns:a16="http://schemas.microsoft.com/office/drawing/2014/main" id="{FE8B3816-1E98-413C-A85A-86DF3C726871}"/>
              </a:ext>
            </a:extLst>
          </p:cNvPr>
          <p:cNvSpPr/>
          <p:nvPr/>
        </p:nvSpPr>
        <p:spPr>
          <a:xfrm>
            <a:off x="1143000" y="3235684"/>
            <a:ext cx="3124200" cy="4984134"/>
          </a:xfrm>
          <a:prstGeom prst="rect">
            <a:avLst/>
          </a:prstGeom>
          <a:noFill/>
          <a:ln w="76200">
            <a:solidFill>
              <a:srgbClr val="E9DF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FC880E17-D91E-45C3-A11C-EFD933EBBADC}"/>
              </a:ext>
            </a:extLst>
          </p:cNvPr>
          <p:cNvSpPr/>
          <p:nvPr/>
        </p:nvSpPr>
        <p:spPr>
          <a:xfrm>
            <a:off x="2211591" y="2440089"/>
            <a:ext cx="3331040" cy="461665"/>
          </a:xfrm>
          <a:prstGeom prst="rect">
            <a:avLst/>
          </a:prstGeom>
          <a:solidFill>
            <a:schemeClr val="bg2"/>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rPr>
              <a:t>PREPARE AND MONITOR</a:t>
            </a:r>
            <a:endParaRPr kumimoji="0" lang="en-US" sz="2400" b="0" i="0" u="none" strike="noStrike" kern="1200" cap="none" spc="0" normalizeH="0" baseline="0" noProof="0">
              <a:ln>
                <a:noFill/>
              </a:ln>
              <a:solidFill>
                <a:prstClr val="black"/>
              </a:solidFill>
              <a:effectLst/>
              <a:uLnTx/>
              <a:uFillTx/>
              <a:latin typeface="Calibri" panose="020F0502020204030204"/>
              <a:cs typeface="+mn-cs"/>
            </a:endParaRPr>
          </a:p>
        </p:txBody>
      </p:sp>
      <p:sp>
        <p:nvSpPr>
          <p:cNvPr id="10" name="Rectangle 9">
            <a:extLst>
              <a:ext uri="{FF2B5EF4-FFF2-40B4-BE49-F238E27FC236}">
                <a16:creationId xmlns:a16="http://schemas.microsoft.com/office/drawing/2014/main" id="{F3FA5322-84A1-4FBD-B90E-7B7E74106AD5}"/>
              </a:ext>
            </a:extLst>
          </p:cNvPr>
          <p:cNvSpPr/>
          <p:nvPr/>
        </p:nvSpPr>
        <p:spPr>
          <a:xfrm>
            <a:off x="7772400" y="2501644"/>
            <a:ext cx="4495800" cy="461665"/>
          </a:xfrm>
          <a:prstGeom prst="rect">
            <a:avLst/>
          </a:prstGeom>
          <a:solidFill>
            <a:schemeClr val="bg2"/>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pitchFamily="34" charset="0"/>
                <a:ea typeface="+mn-ea"/>
                <a:cs typeface="+mn-cs"/>
              </a:rPr>
              <a:t>DETECT AND INTERVENE</a:t>
            </a:r>
          </a:p>
        </p:txBody>
      </p:sp>
      <p:sp>
        <p:nvSpPr>
          <p:cNvPr id="11" name="Rectangle 10">
            <a:extLst>
              <a:ext uri="{FF2B5EF4-FFF2-40B4-BE49-F238E27FC236}">
                <a16:creationId xmlns:a16="http://schemas.microsoft.com/office/drawing/2014/main" id="{C396BE3F-102F-44EC-A345-5D735F148F9D}"/>
              </a:ext>
            </a:extLst>
          </p:cNvPr>
          <p:cNvSpPr/>
          <p:nvPr/>
        </p:nvSpPr>
        <p:spPr>
          <a:xfrm>
            <a:off x="14249400" y="2440089"/>
            <a:ext cx="2133600" cy="461665"/>
          </a:xfrm>
          <a:prstGeom prst="rect">
            <a:avLst/>
          </a:prstGeom>
          <a:solidFill>
            <a:schemeClr val="bg2"/>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pitchFamily="34" charset="0"/>
                <a:ea typeface="+mn-ea"/>
                <a:cs typeface="+mn-cs"/>
              </a:rPr>
              <a:t>STRENGTHEN</a:t>
            </a:r>
          </a:p>
        </p:txBody>
      </p:sp>
      <p:sp>
        <p:nvSpPr>
          <p:cNvPr id="12" name="TextBox 11">
            <a:extLst>
              <a:ext uri="{FF2B5EF4-FFF2-40B4-BE49-F238E27FC236}">
                <a16:creationId xmlns:a16="http://schemas.microsoft.com/office/drawing/2014/main" id="{0F82DD75-D5ED-41C2-AA88-7F7C5DEEBF47}"/>
              </a:ext>
            </a:extLst>
          </p:cNvPr>
          <p:cNvSpPr txBox="1"/>
          <p:nvPr/>
        </p:nvSpPr>
        <p:spPr>
          <a:xfrm>
            <a:off x="990278" y="2300945"/>
            <a:ext cx="10414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a:ln>
                  <a:noFill/>
                </a:ln>
                <a:solidFill>
                  <a:prstClr val="black"/>
                </a:solidFill>
                <a:effectLst/>
                <a:uLnTx/>
                <a:uFillTx/>
                <a:latin typeface="Calibri" panose="020F0502020204030204"/>
                <a:ea typeface="+mn-ea"/>
                <a:cs typeface="+mn-cs"/>
              </a:rPr>
              <a:t>Phase of epi curve</a:t>
            </a:r>
          </a:p>
        </p:txBody>
      </p:sp>
    </p:spTree>
    <p:extLst>
      <p:ext uri="{BB962C8B-B14F-4D97-AF65-F5344CB8AC3E}">
        <p14:creationId xmlns:p14="http://schemas.microsoft.com/office/powerpoint/2010/main" val="42662828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4C2889BB-4D10-204F-B51D-39B6F17CF7C0}"/>
              </a:ext>
            </a:extLst>
          </p:cNvPr>
          <p:cNvSpPr>
            <a:spLocks noGrp="1"/>
          </p:cNvSpPr>
          <p:nvPr>
            <p:ph type="title"/>
          </p:nvPr>
        </p:nvSpPr>
        <p:spPr/>
        <p:txBody>
          <a:bodyPr lIns="91440" tIns="45720" rIns="91440" bIns="45720" anchor="t"/>
          <a:lstStyle/>
          <a:p>
            <a:r>
              <a:rPr lang="fr-FR" sz="6600" dirty="0" err="1">
                <a:latin typeface="Poppins"/>
                <a:cs typeface="Poppins"/>
              </a:rPr>
              <a:t>Why</a:t>
            </a:r>
            <a:r>
              <a:rPr lang="fr-FR" sz="6600" dirty="0">
                <a:latin typeface="Poppins"/>
                <a:cs typeface="Poppins"/>
              </a:rPr>
              <a:t> do </a:t>
            </a:r>
            <a:r>
              <a:rPr lang="fr-FR" sz="6600" dirty="0" err="1">
                <a:latin typeface="Poppins"/>
                <a:cs typeface="Poppins"/>
              </a:rPr>
              <a:t>we</a:t>
            </a:r>
            <a:r>
              <a:rPr lang="fr-FR" sz="6600" dirty="0">
                <a:latin typeface="Poppins"/>
                <a:cs typeface="Poppins"/>
              </a:rPr>
              <a:t> </a:t>
            </a:r>
            <a:r>
              <a:rPr lang="fr-FR" sz="6600" dirty="0" err="1">
                <a:latin typeface="Poppins"/>
                <a:cs typeface="Poppins"/>
              </a:rPr>
              <a:t>need</a:t>
            </a:r>
            <a:r>
              <a:rPr lang="fr-FR" sz="6600" dirty="0">
                <a:latin typeface="Poppins"/>
                <a:cs typeface="Poppins"/>
              </a:rPr>
              <a:t> social </a:t>
            </a:r>
            <a:r>
              <a:rPr lang="fr-FR" sz="6600" dirty="0" err="1">
                <a:latin typeface="Poppins"/>
                <a:cs typeface="Poppins"/>
              </a:rPr>
              <a:t>listening</a:t>
            </a:r>
            <a:r>
              <a:rPr lang="fr-FR" sz="6600" dirty="0">
                <a:latin typeface="Poppins"/>
                <a:cs typeface="Poppins"/>
              </a:rPr>
              <a:t> </a:t>
            </a:r>
            <a:r>
              <a:rPr lang="fr-FR" sz="6600" dirty="0" err="1">
                <a:latin typeface="Poppins"/>
                <a:cs typeface="Poppins"/>
              </a:rPr>
              <a:t>activities</a:t>
            </a:r>
            <a:r>
              <a:rPr lang="fr-FR" sz="6600" dirty="0">
                <a:latin typeface="Poppins"/>
                <a:cs typeface="Poppins"/>
              </a:rPr>
              <a:t>? </a:t>
            </a:r>
            <a:endParaRPr lang="fr-FR" sz="6600"/>
          </a:p>
        </p:txBody>
      </p:sp>
      <p:sp>
        <p:nvSpPr>
          <p:cNvPr id="2" name="Espace réservé du contenu 1">
            <a:extLst>
              <a:ext uri="{FF2B5EF4-FFF2-40B4-BE49-F238E27FC236}">
                <a16:creationId xmlns:a16="http://schemas.microsoft.com/office/drawing/2014/main" id="{4BE65B5D-94D2-3C43-847C-D41D7F2FF098}"/>
              </a:ext>
            </a:extLst>
          </p:cNvPr>
          <p:cNvSpPr>
            <a:spLocks noGrp="1"/>
          </p:cNvSpPr>
          <p:nvPr>
            <p:ph sz="quarter" idx="4294967295"/>
          </p:nvPr>
        </p:nvSpPr>
        <p:spPr>
          <a:xfrm>
            <a:off x="7717503" y="1714501"/>
            <a:ext cx="10189497" cy="8077199"/>
          </a:xfrm>
        </p:spPr>
        <p:txBody>
          <a:bodyPr lIns="91440" tIns="45720" rIns="91440" bIns="45720" anchor="t">
            <a:normAutofit/>
          </a:bodyPr>
          <a:lstStyle/>
          <a:p>
            <a:pPr>
              <a:lnSpc>
                <a:spcPct val="134000"/>
              </a:lnSpc>
              <a:defRPr/>
            </a:pPr>
            <a:r>
              <a:rPr lang="fr-FR" b="1" dirty="0">
                <a:latin typeface="Poppins Light"/>
                <a:cs typeface="Poppins Light"/>
              </a:rPr>
              <a:t>Our </a:t>
            </a:r>
            <a:r>
              <a:rPr lang="fr-FR" b="1" dirty="0" err="1">
                <a:latin typeface="Poppins Light"/>
                <a:cs typeface="Poppins Light"/>
              </a:rPr>
              <a:t>overall</a:t>
            </a:r>
            <a:r>
              <a:rPr lang="fr-FR" b="1" dirty="0">
                <a:latin typeface="Poppins Light"/>
                <a:cs typeface="Poppins Light"/>
              </a:rPr>
              <a:t> objective: </a:t>
            </a:r>
            <a:r>
              <a:rPr lang="fr-FR" dirty="0">
                <a:latin typeface="Poppins Light"/>
                <a:cs typeface="Poppins Light"/>
              </a:rPr>
              <a:t>the adoption of </a:t>
            </a:r>
            <a:r>
              <a:rPr lang="fr-FR" dirty="0" err="1">
                <a:latin typeface="Poppins Light"/>
                <a:cs typeface="Poppins Light"/>
              </a:rPr>
              <a:t>healthy</a:t>
            </a:r>
            <a:r>
              <a:rPr lang="fr-FR" dirty="0">
                <a:latin typeface="Poppins Light"/>
                <a:cs typeface="Poppins Light"/>
              </a:rPr>
              <a:t> </a:t>
            </a:r>
            <a:r>
              <a:rPr lang="fr-FR" dirty="0" err="1">
                <a:latin typeface="Poppins Light"/>
                <a:cs typeface="Poppins Light"/>
              </a:rPr>
              <a:t>behaviours</a:t>
            </a:r>
            <a:endParaRPr lang="en-US" dirty="0">
              <a:latin typeface="Poppins Light"/>
              <a:cs typeface="Poppins Light"/>
            </a:endParaRPr>
          </a:p>
          <a:p>
            <a:pPr lvl="0">
              <a:lnSpc>
                <a:spcPct val="134000"/>
              </a:lnSpc>
              <a:defRPr/>
            </a:pPr>
            <a:r>
              <a:rPr lang="en-US" dirty="0">
                <a:latin typeface="Poppins Light"/>
                <a:cs typeface="Poppins Light"/>
              </a:rPr>
              <a:t>People are bombarded by information online and offline</a:t>
            </a:r>
          </a:p>
          <a:p>
            <a:pPr lvl="0">
              <a:lnSpc>
                <a:spcPct val="134000"/>
              </a:lnSpc>
              <a:defRPr/>
            </a:pPr>
            <a:r>
              <a:rPr lang="en-US" dirty="0">
                <a:latin typeface="Poppins Light"/>
                <a:cs typeface="Poppins Light"/>
              </a:rPr>
              <a:t>Science generates evidence and changes knowledge slower than media and people need information confusion, distrust, vaccine acceptance to follow health authorities recommendations (PHSM, vaccines, </a:t>
            </a:r>
            <a:r>
              <a:rPr lang="en-US" dirty="0" err="1">
                <a:latin typeface="Poppins Light"/>
                <a:cs typeface="Poppins Light"/>
              </a:rPr>
              <a:t>etc</a:t>
            </a:r>
            <a:r>
              <a:rPr lang="en-US" dirty="0">
                <a:latin typeface="Poppins Light"/>
                <a:cs typeface="Poppins Light"/>
              </a:rPr>
              <a:t>)</a:t>
            </a:r>
          </a:p>
          <a:p>
            <a:pPr lvl="0">
              <a:lnSpc>
                <a:spcPct val="134000"/>
              </a:lnSpc>
              <a:buFont typeface="Symbol" pitchFamily="2" charset="2"/>
              <a:buChar char="Þ"/>
              <a:defRPr/>
            </a:pPr>
            <a:r>
              <a:rPr lang="en-US" dirty="0">
                <a:latin typeface="Poppins Light"/>
                <a:cs typeface="Poppins Light"/>
              </a:rPr>
              <a:t>Social listening helps us to understand questions, concerns, information voids and misinformation in a population on a health topic in order to design adequate interventions</a:t>
            </a:r>
          </a:p>
        </p:txBody>
      </p:sp>
      <p:sp>
        <p:nvSpPr>
          <p:cNvPr id="10" name="ZoneTexte 9">
            <a:extLst>
              <a:ext uri="{FF2B5EF4-FFF2-40B4-BE49-F238E27FC236}">
                <a16:creationId xmlns:a16="http://schemas.microsoft.com/office/drawing/2014/main" id="{E6E660E2-560D-5A4F-AC64-4EBEB37A5550}"/>
              </a:ext>
            </a:extLst>
          </p:cNvPr>
          <p:cNvSpPr txBox="1"/>
          <p:nvPr/>
        </p:nvSpPr>
        <p:spPr>
          <a:xfrm>
            <a:off x="723900" y="9289872"/>
            <a:ext cx="3181350" cy="334707"/>
          </a:xfrm>
          <a:prstGeom prst="rect">
            <a:avLst/>
          </a:prstGeom>
          <a:noFill/>
        </p:spPr>
        <p:txBody>
          <a:bodyPr wrap="square" rtlCol="0">
            <a:spAutoFit/>
          </a:bodyPr>
          <a:lstStyle/>
          <a:p>
            <a:pPr defTabSz="1371600">
              <a:defRPr/>
            </a:pPr>
            <a:r>
              <a:rPr lang="fr-FR" sz="1575">
                <a:solidFill>
                  <a:prstClr val="black"/>
                </a:solidFill>
                <a:latin typeface="Calibri" panose="020F0502020204030204"/>
              </a:rPr>
              <a:t>©WHO/Sam Bradd</a:t>
            </a:r>
          </a:p>
        </p:txBody>
      </p:sp>
      <p:pic>
        <p:nvPicPr>
          <p:cNvPr id="5" name="Picture 4" descr="A group of people holding umbrellas&#10;&#10;Description automatically generated with medium confidence">
            <a:extLst>
              <a:ext uri="{FF2B5EF4-FFF2-40B4-BE49-F238E27FC236}">
                <a16:creationId xmlns:a16="http://schemas.microsoft.com/office/drawing/2014/main" id="{11CD7986-3FA2-4EBA-A97D-CB5F8FC00C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3899" y="2322394"/>
            <a:ext cx="6967478" cy="6967478"/>
          </a:xfrm>
          <a:prstGeom prst="rect">
            <a:avLst/>
          </a:prstGeom>
        </p:spPr>
      </p:pic>
    </p:spTree>
    <p:extLst>
      <p:ext uri="{BB962C8B-B14F-4D97-AF65-F5344CB8AC3E}">
        <p14:creationId xmlns:p14="http://schemas.microsoft.com/office/powerpoint/2010/main" val="1913773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4C2889BB-4D10-204F-B51D-39B6F17CF7C0}"/>
              </a:ext>
            </a:extLst>
          </p:cNvPr>
          <p:cNvSpPr>
            <a:spLocks noGrp="1"/>
          </p:cNvSpPr>
          <p:nvPr>
            <p:ph type="title"/>
          </p:nvPr>
        </p:nvSpPr>
        <p:spPr/>
        <p:txBody>
          <a:bodyPr/>
          <a:lstStyle/>
          <a:p>
            <a:r>
              <a:rPr lang="fr-FR"/>
              <a:t>The </a:t>
            </a:r>
            <a:r>
              <a:rPr lang="fr-FR" err="1"/>
              <a:t>infodemic</a:t>
            </a:r>
            <a:r>
              <a:rPr lang="fr-FR"/>
              <a:t> affects </a:t>
            </a:r>
            <a:r>
              <a:rPr lang="fr-FR" err="1"/>
              <a:t>everyone</a:t>
            </a:r>
            <a:r>
              <a:rPr lang="fr-FR"/>
              <a:t> </a:t>
            </a:r>
          </a:p>
        </p:txBody>
      </p:sp>
      <p:pic>
        <p:nvPicPr>
          <p:cNvPr id="5" name="Image 4" descr="Une image contenant texte, reine&#10;&#10;Description générée automatiquement">
            <a:extLst>
              <a:ext uri="{FF2B5EF4-FFF2-40B4-BE49-F238E27FC236}">
                <a16:creationId xmlns:a16="http://schemas.microsoft.com/office/drawing/2014/main" id="{6C61DC18-B5F2-6C4B-A38B-64F87129424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676" t="6270" r="11169" b="14306"/>
          <a:stretch/>
        </p:blipFill>
        <p:spPr>
          <a:xfrm>
            <a:off x="12225103" y="2659819"/>
            <a:ext cx="5334000" cy="5791200"/>
          </a:xfrm>
          <a:prstGeom prst="rect">
            <a:avLst/>
          </a:prstGeom>
        </p:spPr>
      </p:pic>
      <p:sp>
        <p:nvSpPr>
          <p:cNvPr id="8" name="ZoneTexte 7">
            <a:extLst>
              <a:ext uri="{FF2B5EF4-FFF2-40B4-BE49-F238E27FC236}">
                <a16:creationId xmlns:a16="http://schemas.microsoft.com/office/drawing/2014/main" id="{AAC4B1FB-1412-BC46-8DE2-7487E7B1C04C}"/>
              </a:ext>
            </a:extLst>
          </p:cNvPr>
          <p:cNvSpPr txBox="1"/>
          <p:nvPr/>
        </p:nvSpPr>
        <p:spPr>
          <a:xfrm rot="18305477">
            <a:off x="15906576" y="6321564"/>
            <a:ext cx="2850360" cy="334707"/>
          </a:xfrm>
          <a:prstGeom prst="rect">
            <a:avLst/>
          </a:prstGeom>
          <a:noFill/>
        </p:spPr>
        <p:txBody>
          <a:bodyPr wrap="square" rtlCol="0">
            <a:spAutoFit/>
          </a:bodyPr>
          <a:lstStyle/>
          <a:p>
            <a:pPr defTabSz="1371600">
              <a:defRPr/>
            </a:pPr>
            <a:r>
              <a:rPr lang="fr-FR" sz="1575">
                <a:solidFill>
                  <a:prstClr val="black"/>
                </a:solidFill>
                <a:latin typeface="Calibri" panose="020F0502020204030204"/>
              </a:rPr>
              <a:t>©WHO/Sam </a:t>
            </a:r>
            <a:r>
              <a:rPr lang="fr-FR" sz="1575" err="1">
                <a:solidFill>
                  <a:prstClr val="black"/>
                </a:solidFill>
                <a:latin typeface="Calibri" panose="020F0502020204030204"/>
              </a:rPr>
              <a:t>Bradd</a:t>
            </a:r>
            <a:endParaRPr lang="fr-FR" sz="1575">
              <a:solidFill>
                <a:prstClr val="black"/>
              </a:solidFill>
              <a:latin typeface="Calibri" panose="020F0502020204030204"/>
            </a:endParaRPr>
          </a:p>
        </p:txBody>
      </p:sp>
      <p:sp>
        <p:nvSpPr>
          <p:cNvPr id="10" name="ZoneTexte 9">
            <a:extLst>
              <a:ext uri="{FF2B5EF4-FFF2-40B4-BE49-F238E27FC236}">
                <a16:creationId xmlns:a16="http://schemas.microsoft.com/office/drawing/2014/main" id="{49FB730A-98EC-8447-86CB-516B75FE1B3D}"/>
              </a:ext>
            </a:extLst>
          </p:cNvPr>
          <p:cNvSpPr txBox="1"/>
          <p:nvPr/>
        </p:nvSpPr>
        <p:spPr>
          <a:xfrm>
            <a:off x="3615677" y="7751261"/>
            <a:ext cx="3181350" cy="334707"/>
          </a:xfrm>
          <a:prstGeom prst="rect">
            <a:avLst/>
          </a:prstGeom>
          <a:noFill/>
        </p:spPr>
        <p:txBody>
          <a:bodyPr wrap="square" rtlCol="0">
            <a:spAutoFit/>
          </a:bodyPr>
          <a:lstStyle/>
          <a:p>
            <a:pPr defTabSz="1371600">
              <a:defRPr/>
            </a:pPr>
            <a:r>
              <a:rPr lang="fr-FR" sz="1575">
                <a:solidFill>
                  <a:prstClr val="black"/>
                </a:solidFill>
                <a:latin typeface="Calibri" panose="020F0502020204030204"/>
              </a:rPr>
              <a:t>©WHO/Sam Bradd</a:t>
            </a:r>
          </a:p>
        </p:txBody>
      </p:sp>
      <p:pic>
        <p:nvPicPr>
          <p:cNvPr id="6" name="Picture 5" descr="A group of people holding umbrellas&#10;&#10;Description automatically generated with medium confidence">
            <a:extLst>
              <a:ext uri="{FF2B5EF4-FFF2-40B4-BE49-F238E27FC236}">
                <a16:creationId xmlns:a16="http://schemas.microsoft.com/office/drawing/2014/main" id="{2D8173EB-82A9-47A3-8402-E76DA1F179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3439" y="2604301"/>
            <a:ext cx="5010392" cy="5010392"/>
          </a:xfrm>
          <a:prstGeom prst="rect">
            <a:avLst/>
          </a:prstGeom>
        </p:spPr>
      </p:pic>
      <p:sp>
        <p:nvSpPr>
          <p:cNvPr id="2" name="Espace réservé du contenu 1">
            <a:extLst>
              <a:ext uri="{FF2B5EF4-FFF2-40B4-BE49-F238E27FC236}">
                <a16:creationId xmlns:a16="http://schemas.microsoft.com/office/drawing/2014/main" id="{4BE65B5D-94D2-3C43-847C-D41D7F2FF098}"/>
              </a:ext>
            </a:extLst>
          </p:cNvPr>
          <p:cNvSpPr>
            <a:spLocks noGrp="1"/>
          </p:cNvSpPr>
          <p:nvPr>
            <p:ph sz="quarter" idx="4294967295"/>
          </p:nvPr>
        </p:nvSpPr>
        <p:spPr>
          <a:xfrm>
            <a:off x="5206352" y="3246778"/>
            <a:ext cx="7632095" cy="4617281"/>
          </a:xfrm>
        </p:spPr>
        <p:txBody>
          <a:bodyPr lIns="91440" tIns="45720" rIns="91440" bIns="45720" anchor="t">
            <a:normAutofit fontScale="92500" lnSpcReduction="10000"/>
          </a:bodyPr>
          <a:lstStyle/>
          <a:p>
            <a:pPr>
              <a:lnSpc>
                <a:spcPct val="114000"/>
              </a:lnSpc>
              <a:defRPr/>
            </a:pPr>
            <a:r>
              <a:rPr lang="en-US" sz="3200" dirty="0">
                <a:latin typeface="Poppins Light"/>
                <a:cs typeface="Poppins Light"/>
              </a:rPr>
              <a:t>The </a:t>
            </a:r>
            <a:r>
              <a:rPr lang="en-US" sz="3200" dirty="0" err="1">
                <a:latin typeface="Poppins Light"/>
                <a:cs typeface="Poppins Light"/>
              </a:rPr>
              <a:t>infodemic</a:t>
            </a:r>
            <a:r>
              <a:rPr lang="en-US" sz="3200" dirty="0">
                <a:latin typeface="Poppins Light"/>
                <a:cs typeface="Poppins Light"/>
              </a:rPr>
              <a:t> is not only about circulating misinformation or disinformation</a:t>
            </a:r>
          </a:p>
          <a:p>
            <a:pPr>
              <a:lnSpc>
                <a:spcPct val="114000"/>
              </a:lnSpc>
              <a:defRPr/>
            </a:pPr>
            <a:r>
              <a:rPr lang="en-US" sz="3200" dirty="0">
                <a:latin typeface="Poppins Light"/>
                <a:cs typeface="Poppins Light"/>
              </a:rPr>
              <a:t> It is also about overload of information, outdated information, and information voids</a:t>
            </a:r>
          </a:p>
          <a:p>
            <a:pPr>
              <a:lnSpc>
                <a:spcPct val="114000"/>
              </a:lnSpc>
              <a:defRPr/>
            </a:pPr>
            <a:r>
              <a:rPr lang="fr-FR" sz="3200" dirty="0" err="1">
                <a:latin typeface="Poppins Light"/>
                <a:cs typeface="Poppins Light"/>
              </a:rPr>
              <a:t>Isolated</a:t>
            </a:r>
            <a:r>
              <a:rPr lang="fr-FR" sz="3200" dirty="0">
                <a:latin typeface="Poppins Light"/>
                <a:cs typeface="Poppins Light"/>
              </a:rPr>
              <a:t> and </a:t>
            </a:r>
            <a:r>
              <a:rPr lang="fr-FR" sz="3200" dirty="0" err="1">
                <a:latin typeface="Poppins Light"/>
                <a:cs typeface="Poppins Light"/>
              </a:rPr>
              <a:t>vulnerable</a:t>
            </a:r>
            <a:r>
              <a:rPr lang="fr-FR" sz="3200" dirty="0">
                <a:latin typeface="Poppins Light"/>
                <a:cs typeface="Poppins Light"/>
              </a:rPr>
              <a:t> populations are </a:t>
            </a:r>
            <a:r>
              <a:rPr lang="fr-FR" sz="3200" dirty="0" err="1">
                <a:latin typeface="Poppins Light"/>
                <a:cs typeface="Poppins Light"/>
              </a:rPr>
              <a:t>particulary</a:t>
            </a:r>
            <a:r>
              <a:rPr lang="fr-FR" sz="3200" dirty="0">
                <a:latin typeface="Poppins Light"/>
                <a:cs typeface="Poppins Light"/>
              </a:rPr>
              <a:t> susceptible to the </a:t>
            </a:r>
            <a:r>
              <a:rPr lang="fr-FR" sz="3200" dirty="0" err="1">
                <a:latin typeface="Poppins Light"/>
                <a:cs typeface="Poppins Light"/>
              </a:rPr>
              <a:t>infodemic</a:t>
            </a:r>
            <a:endParaRPr lang="fr-FR" sz="3200">
              <a:latin typeface="Poppins Light"/>
              <a:cs typeface="Poppins Light"/>
            </a:endParaRPr>
          </a:p>
        </p:txBody>
      </p:sp>
    </p:spTree>
    <p:extLst>
      <p:ext uri="{BB962C8B-B14F-4D97-AF65-F5344CB8AC3E}">
        <p14:creationId xmlns:p14="http://schemas.microsoft.com/office/powerpoint/2010/main" val="4099833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4C2889BB-4D10-204F-B51D-39B6F17CF7C0}"/>
              </a:ext>
            </a:extLst>
          </p:cNvPr>
          <p:cNvSpPr>
            <a:spLocks noGrp="1"/>
          </p:cNvSpPr>
          <p:nvPr>
            <p:ph type="title"/>
          </p:nvPr>
        </p:nvSpPr>
        <p:spPr/>
        <p:txBody>
          <a:bodyPr>
            <a:normAutofit/>
          </a:bodyPr>
          <a:lstStyle/>
          <a:p>
            <a:r>
              <a:rPr lang="fr-FR" sz="5100">
                <a:latin typeface="Calibri"/>
                <a:ea typeface="Calibri"/>
                <a:cs typeface="Calibri"/>
              </a:rPr>
              <a:t>Social </a:t>
            </a:r>
            <a:r>
              <a:rPr lang="fr-FR" sz="5100" err="1">
                <a:latin typeface="Calibri"/>
                <a:ea typeface="Calibri"/>
                <a:cs typeface="Calibri"/>
              </a:rPr>
              <a:t>listening</a:t>
            </a:r>
            <a:r>
              <a:rPr lang="fr-FR" sz="5100">
                <a:latin typeface="Calibri"/>
                <a:ea typeface="Calibri"/>
                <a:cs typeface="Calibri"/>
              </a:rPr>
              <a:t> </a:t>
            </a:r>
            <a:r>
              <a:rPr lang="fr-FR" sz="5100" err="1">
                <a:latin typeface="Calibri"/>
                <a:ea typeface="Calibri"/>
                <a:cs typeface="Calibri"/>
              </a:rPr>
              <a:t>allows</a:t>
            </a:r>
            <a:r>
              <a:rPr lang="fr-FR" sz="5100">
                <a:latin typeface="Calibri"/>
                <a:ea typeface="Calibri"/>
                <a:cs typeface="Calibri"/>
              </a:rPr>
              <a:t> us to </a:t>
            </a:r>
            <a:r>
              <a:rPr lang="fr-FR" sz="5100" err="1">
                <a:latin typeface="Calibri"/>
                <a:ea typeface="Calibri"/>
                <a:cs typeface="Calibri"/>
              </a:rPr>
              <a:t>understand</a:t>
            </a:r>
            <a:r>
              <a:rPr lang="fr-FR" sz="5100">
                <a:latin typeface="Calibri"/>
                <a:ea typeface="Calibri"/>
                <a:cs typeface="Calibri"/>
              </a:rPr>
              <a:t> </a:t>
            </a:r>
            <a:r>
              <a:rPr lang="fr-FR" sz="5100" err="1">
                <a:latin typeface="Calibri"/>
                <a:ea typeface="Calibri"/>
                <a:cs typeface="Calibri"/>
              </a:rPr>
              <a:t>people’s</a:t>
            </a:r>
            <a:r>
              <a:rPr lang="fr-FR" sz="5100">
                <a:latin typeface="Calibri"/>
                <a:ea typeface="Calibri"/>
                <a:cs typeface="Calibri"/>
              </a:rPr>
              <a:t> </a:t>
            </a:r>
            <a:r>
              <a:rPr lang="fr-FR" sz="5100" err="1">
                <a:latin typeface="Calibri"/>
                <a:ea typeface="Calibri"/>
                <a:cs typeface="Calibri"/>
              </a:rPr>
              <a:t>needs</a:t>
            </a:r>
            <a:endParaRPr lang="fr-FR" sz="5100">
              <a:latin typeface="Calibri"/>
              <a:ea typeface="Calibri"/>
              <a:cs typeface="Calibri"/>
            </a:endParaRPr>
          </a:p>
        </p:txBody>
      </p:sp>
      <p:sp>
        <p:nvSpPr>
          <p:cNvPr id="9" name="Espace réservé du contenu 1">
            <a:extLst>
              <a:ext uri="{FF2B5EF4-FFF2-40B4-BE49-F238E27FC236}">
                <a16:creationId xmlns:a16="http://schemas.microsoft.com/office/drawing/2014/main" id="{032C5C9F-082F-5E4C-AA3D-5B8533140F5A}"/>
              </a:ext>
            </a:extLst>
          </p:cNvPr>
          <p:cNvSpPr>
            <a:spLocks noGrp="1"/>
          </p:cNvSpPr>
          <p:nvPr>
            <p:ph sz="quarter" idx="4294967295"/>
          </p:nvPr>
        </p:nvSpPr>
        <p:spPr>
          <a:xfrm>
            <a:off x="7720314" y="3587670"/>
            <a:ext cx="9440862" cy="3813175"/>
          </a:xfrm>
        </p:spPr>
        <p:txBody>
          <a:bodyPr lIns="91440" tIns="45720" rIns="91440" bIns="45720" anchor="t">
            <a:normAutofit lnSpcReduction="10000"/>
          </a:bodyPr>
          <a:lstStyle/>
          <a:p>
            <a:pPr marL="0" indent="0">
              <a:lnSpc>
                <a:spcPct val="114000"/>
              </a:lnSpc>
              <a:buNone/>
              <a:defRPr/>
            </a:pPr>
            <a:r>
              <a:rPr lang="en-US" sz="3600" dirty="0">
                <a:latin typeface="Poppins Light"/>
                <a:cs typeface="Poppins Light"/>
              </a:rPr>
              <a:t>Looking back on the two past years, we’ve learned that we need to put </a:t>
            </a:r>
            <a:r>
              <a:rPr lang="en-US" sz="3600" dirty="0" err="1">
                <a:latin typeface="Poppins Light"/>
                <a:cs typeface="Poppins Light"/>
              </a:rPr>
              <a:t>infodemic</a:t>
            </a:r>
            <a:r>
              <a:rPr lang="en-US" sz="3600" dirty="0">
                <a:latin typeface="Poppins Light"/>
                <a:cs typeface="Poppins Light"/>
              </a:rPr>
              <a:t> insights into action at speed because people’s questions and concerns and health programmatic actions are constantly shifting</a:t>
            </a:r>
          </a:p>
        </p:txBody>
      </p:sp>
      <p:sp>
        <p:nvSpPr>
          <p:cNvPr id="10" name="ZoneTexte 9">
            <a:extLst>
              <a:ext uri="{FF2B5EF4-FFF2-40B4-BE49-F238E27FC236}">
                <a16:creationId xmlns:a16="http://schemas.microsoft.com/office/drawing/2014/main" id="{2B60D701-6FB7-7548-A495-AAC584C87207}"/>
              </a:ext>
            </a:extLst>
          </p:cNvPr>
          <p:cNvSpPr txBox="1"/>
          <p:nvPr/>
        </p:nvSpPr>
        <p:spPr>
          <a:xfrm rot="16200000">
            <a:off x="-1082012" y="4328675"/>
            <a:ext cx="3181350" cy="334707"/>
          </a:xfrm>
          <a:prstGeom prst="rect">
            <a:avLst/>
          </a:prstGeom>
          <a:noFill/>
        </p:spPr>
        <p:txBody>
          <a:bodyPr wrap="square" rtlCol="0">
            <a:spAutoFit/>
          </a:bodyPr>
          <a:lstStyle/>
          <a:p>
            <a:pPr defTabSz="1371600">
              <a:defRPr/>
            </a:pPr>
            <a:r>
              <a:rPr lang="fr-FR" sz="1575">
                <a:solidFill>
                  <a:prstClr val="black"/>
                </a:solidFill>
                <a:latin typeface="Calibri" panose="020F0502020204030204"/>
              </a:rPr>
              <a:t>©WHO/Sam Bradd</a:t>
            </a:r>
          </a:p>
        </p:txBody>
      </p:sp>
      <p:pic>
        <p:nvPicPr>
          <p:cNvPr id="2" name="Picture 4">
            <a:extLst>
              <a:ext uri="{FF2B5EF4-FFF2-40B4-BE49-F238E27FC236}">
                <a16:creationId xmlns:a16="http://schemas.microsoft.com/office/drawing/2014/main" id="{D2D2AACF-77EE-4A1D-8161-44124AA98BA3}"/>
              </a:ext>
            </a:extLst>
          </p:cNvPr>
          <p:cNvPicPr>
            <a:picLocks noChangeAspect="1"/>
          </p:cNvPicPr>
          <p:nvPr/>
        </p:nvPicPr>
        <p:blipFill>
          <a:blip r:embed="rId3"/>
          <a:stretch>
            <a:fillRect/>
          </a:stretch>
        </p:blipFill>
        <p:spPr>
          <a:xfrm>
            <a:off x="703615" y="1779817"/>
            <a:ext cx="6950033" cy="6935189"/>
          </a:xfrm>
          <a:prstGeom prst="rect">
            <a:avLst/>
          </a:prstGeom>
        </p:spPr>
      </p:pic>
    </p:spTree>
    <p:extLst>
      <p:ext uri="{BB962C8B-B14F-4D97-AF65-F5344CB8AC3E}">
        <p14:creationId xmlns:p14="http://schemas.microsoft.com/office/powerpoint/2010/main" val="1208562018"/>
      </p:ext>
    </p:extLst>
  </p:cSld>
  <p:clrMapOvr>
    <a:masterClrMapping/>
  </p:clrMapOvr>
</p:sld>
</file>

<file path=ppt/theme/theme1.xml><?xml version="1.0" encoding="utf-8"?>
<a:theme xmlns:a="http://schemas.openxmlformats.org/drawingml/2006/main" name="Conception personnalisé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mp training ppt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mp training ppt theme" id="{38E2F2EF-C4AB-4166-AC88-AF211F03C7E1}" vid="{7421EA10-7307-4866-8A4B-942296AE789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TotalTime>
  <Words>6096</Words>
  <Application>Microsoft Office PowerPoint</Application>
  <PresentationFormat>Custom</PresentationFormat>
  <Paragraphs>624</Paragraphs>
  <Slides>59</Slides>
  <Notes>30</Notes>
  <HiddenSlides>1</HiddenSlides>
  <MMClips>0</MMClips>
  <ScaleCrop>false</ScaleCrop>
  <HeadingPairs>
    <vt:vector size="4" baseType="variant">
      <vt:variant>
        <vt:lpstr>Theme</vt:lpstr>
      </vt:variant>
      <vt:variant>
        <vt:i4>3</vt:i4>
      </vt:variant>
      <vt:variant>
        <vt:lpstr>Slide Titles</vt:lpstr>
      </vt:variant>
      <vt:variant>
        <vt:i4>59</vt:i4>
      </vt:variant>
    </vt:vector>
  </HeadingPairs>
  <TitlesOfParts>
    <vt:vector size="62" baseType="lpstr">
      <vt:lpstr>Conception personnalisée</vt:lpstr>
      <vt:lpstr>comp training ppt theme</vt:lpstr>
      <vt:lpstr>Office Theme</vt:lpstr>
      <vt:lpstr>Comprehensive training  </vt:lpstr>
      <vt:lpstr>Social listening and integrated analysis</vt:lpstr>
      <vt:lpstr>Outline</vt:lpstr>
      <vt:lpstr>Learning objectives</vt:lpstr>
      <vt:lpstr>PowerPoint Presentation</vt:lpstr>
      <vt:lpstr>Fitting transdisciplinary infodemic insights into health authority processes</vt:lpstr>
      <vt:lpstr>Why do we need social listening activities? </vt:lpstr>
      <vt:lpstr>The infodemic affects everyone </vt:lpstr>
      <vt:lpstr>Social listening allows us to understand people’s needs</vt:lpstr>
      <vt:lpstr>PowerPoint Presentation</vt:lpstr>
      <vt:lpstr>How do infodemic managers practice social listening?</vt:lpstr>
      <vt:lpstr>Identifying and acting on information voids is key</vt:lpstr>
      <vt:lpstr>Information circulation is  a mix of online and offline interactions</vt:lpstr>
      <vt:lpstr>What methods to choose for data collection?</vt:lpstr>
      <vt:lpstr>Social listening analytics to inform decision-makers</vt:lpstr>
      <vt:lpstr>What methods to choose for data collection?</vt:lpstr>
      <vt:lpstr>What methods to choose for data collection?</vt:lpstr>
      <vt:lpstr>PowerPoint Presentation</vt:lpstr>
      <vt:lpstr>Integrated analysis is triangulation of data and synthesis of insights to inform action</vt:lpstr>
      <vt:lpstr>Digital social listening has inherent limitations and should not be the only source of data</vt:lpstr>
      <vt:lpstr>Offline data sources are often underutilized or unused in infodemic management</vt:lpstr>
      <vt:lpstr>To overcome these limitations, we need to start thinking more broadly about data inputs and domains</vt:lpstr>
      <vt:lpstr>PowerPoint Presentation</vt:lpstr>
      <vt:lpstr>Considerations for integrated analysis </vt:lpstr>
      <vt:lpstr>Considerations for integrated analysis</vt:lpstr>
      <vt:lpstr>Considerations for integrated analysis</vt:lpstr>
      <vt:lpstr>Theme Identification and Triangulation </vt:lpstr>
      <vt:lpstr>Considerations for creating your own scalar judgement or threat matrix   </vt:lpstr>
      <vt:lpstr>Example from the Field: US CDC COVID-19 State of Vaccine Confidence Insights Report</vt:lpstr>
      <vt:lpstr>Example from the Field: US CDC COVID-19 State of Vaccine Confidence Insights Report</vt:lpstr>
      <vt:lpstr>Example from the Field: WHO Weekly Infodemic Management Insights Reports</vt:lpstr>
      <vt:lpstr>Example from the Field: WHO Weekly Infodemic Management Insights Reports</vt:lpstr>
      <vt:lpstr>3 Truths in Addressing Social Listening and Integrated Analysis in the Field</vt:lpstr>
      <vt:lpstr>3 Best Practices in Addressing Social Listening and Integrated Analysis in the Field</vt:lpstr>
      <vt:lpstr>Example metrics and measures in social listening</vt:lpstr>
      <vt:lpstr>Considerations for different operating environments:</vt:lpstr>
      <vt:lpstr>Key resources, guidance and tools</vt:lpstr>
      <vt:lpstr>PowerPoint Presentation</vt:lpstr>
      <vt:lpstr>PowerPoint Presentation</vt:lpstr>
      <vt:lpstr>PowerPoint Presentation</vt:lpstr>
      <vt:lpstr>Deep dive: theme identification and triangulation </vt:lpstr>
      <vt:lpstr>Theme Identification </vt:lpstr>
      <vt:lpstr>Theme Identification</vt:lpstr>
      <vt:lpstr>Theme Identification </vt:lpstr>
      <vt:lpstr>Theme Identification </vt:lpstr>
      <vt:lpstr>Theme Identification </vt:lpstr>
      <vt:lpstr>Vaccination Demand Observatory  A Global Initiative to Increase Demand for Vaccines and Decrease the Impact of Misinformation</vt:lpstr>
      <vt:lpstr>PowerPoint Presentation</vt:lpstr>
      <vt:lpstr>PowerPoint Presentation</vt:lpstr>
      <vt:lpstr>PowerPoint Presentation</vt:lpstr>
      <vt:lpstr>Establishing/Strengthening Social Listening platforms in COs Driven by needs &amp; identified gaps</vt:lpstr>
      <vt:lpstr>PowerPoint Presentation</vt:lpstr>
      <vt:lpstr>PowerPoint Presentation</vt:lpstr>
      <vt:lpstr>After setting up a country dashboard, PGP analysts prioritize misinformation narratives and assign them a recommendation.  This is a unique offering in this space.</vt:lpstr>
      <vt:lpstr>PowerPoint Presentation</vt:lpstr>
      <vt:lpstr>PowerPoint Presentation</vt:lpstr>
      <vt:lpstr>PowerPoint Presentation</vt:lpstr>
      <vt:lpstr>PowerPoint Presentation</vt:lpstr>
      <vt:lpstr>Key Learnings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Comprehensive Training - Option 1</dc:title>
  <dc:creator>PURNAT, Tina</dc:creator>
  <cp:lastModifiedBy>PURNAT, Tina</cp:lastModifiedBy>
  <cp:revision>136</cp:revision>
  <dcterms:created xsi:type="dcterms:W3CDTF">2006-08-16T00:00:00Z</dcterms:created>
  <dcterms:modified xsi:type="dcterms:W3CDTF">2022-07-21T18:39:07Z</dcterms:modified>
  <dc:identifier>DAFB49j2aXk</dc:identifier>
</cp:coreProperties>
</file>