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60" r:id="rId1"/>
    <p:sldMasterId id="2147483685" r:id="rId2"/>
  </p:sldMasterIdLst>
  <p:notesMasterIdLst>
    <p:notesMasterId r:id="rId40"/>
  </p:notesMasterIdLst>
  <p:sldIdLst>
    <p:sldId id="268" r:id="rId3"/>
    <p:sldId id="281" r:id="rId4"/>
    <p:sldId id="282" r:id="rId5"/>
    <p:sldId id="287" r:id="rId6"/>
    <p:sldId id="289" r:id="rId7"/>
    <p:sldId id="340" r:id="rId8"/>
    <p:sldId id="341" r:id="rId9"/>
    <p:sldId id="368" r:id="rId10"/>
    <p:sldId id="343" r:id="rId11"/>
    <p:sldId id="344" r:id="rId12"/>
    <p:sldId id="345" r:id="rId13"/>
    <p:sldId id="346" r:id="rId14"/>
    <p:sldId id="347" r:id="rId15"/>
    <p:sldId id="348" r:id="rId16"/>
    <p:sldId id="349" r:id="rId17"/>
    <p:sldId id="350" r:id="rId18"/>
    <p:sldId id="351" r:id="rId19"/>
    <p:sldId id="352" r:id="rId20"/>
    <p:sldId id="353" r:id="rId21"/>
    <p:sldId id="354" r:id="rId22"/>
    <p:sldId id="355" r:id="rId23"/>
    <p:sldId id="356" r:id="rId24"/>
    <p:sldId id="292" r:id="rId25"/>
    <p:sldId id="291" r:id="rId26"/>
    <p:sldId id="293" r:id="rId27"/>
    <p:sldId id="357" r:id="rId28"/>
    <p:sldId id="303" r:id="rId29"/>
    <p:sldId id="367" r:id="rId30"/>
    <p:sldId id="366" r:id="rId31"/>
    <p:sldId id="365" r:id="rId32"/>
    <p:sldId id="364" r:id="rId33"/>
    <p:sldId id="363" r:id="rId34"/>
    <p:sldId id="362" r:id="rId35"/>
    <p:sldId id="361" r:id="rId36"/>
    <p:sldId id="360" r:id="rId37"/>
    <p:sldId id="359" r:id="rId38"/>
    <p:sldId id="358" r:id="rId39"/>
  </p:sldIdLst>
  <p:sldSz cx="18288000" cy="10287000"/>
  <p:notesSz cx="6858000" cy="9144000"/>
  <p:embeddedFontLst>
    <p:embeddedFont>
      <p:font typeface="Calibri" panose="020F0502020204030204" pitchFamily="34" charset="0"/>
      <p:regular r:id="rId41"/>
      <p:bold r:id="rId42"/>
      <p:italic r:id="rId43"/>
      <p:boldItalic r:id="rId44"/>
    </p:embeddedFont>
    <p:embeddedFont>
      <p:font typeface="Fjalla One" panose="02000506040000020004" pitchFamily="2" charset="0"/>
      <p:regular r:id="rId45"/>
    </p:embeddedFont>
    <p:embeddedFont>
      <p:font typeface="Poppins" panose="00000500000000000000" pitchFamily="2" charset="0"/>
      <p:regular r:id="rId46"/>
      <p:bold r:id="rId47"/>
      <p:italic r:id="rId48"/>
      <p:boldItalic r:id="rId49"/>
    </p:embeddedFont>
    <p:embeddedFont>
      <p:font typeface="Poppins ExtraBold" panose="00000900000000000000" pitchFamily="2" charset="0"/>
      <p:regular r:id="rId50"/>
      <p:bold r:id="rId51"/>
      <p:italic r:id="rId52"/>
      <p:boldItalic r:id="rId53"/>
    </p:embeddedFont>
    <p:embeddedFont>
      <p:font typeface="Poppins Light" panose="00000400000000000000" pitchFamily="2" charset="0"/>
      <p:regular r:id="rId54"/>
      <p:italic r:id="rId55"/>
    </p:embeddedFont>
    <p:embeddedFont>
      <p:font typeface="Quicksand" panose="020B0604020202020204" charset="0"/>
      <p:regular r:id="rId56"/>
      <p:bold r:id="rId5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5582667-6102-27E7-ED8E-01A166EB4B6B}" name="Guest User" initials="GU" userId="Guest User" providerId="Windows Live"/>
  <p188:author id="{E3A4BCD9-242A-64FC-0F08-2F0AF2604A0A}" name="Abigail Aldridge" initials="AA" userId="d0a76afd6a6e8b30" providerId="Windows Live"/>
  <p188:author id="{B3FED6F6-19C3-3EE6-64F3-71CBF932B817}" name="Lignon Lignon" initials="LL" userId="d645555375e2f66e" providerId="Windows Live"/>
  <p188:author id="{8609DCF7-6AEC-CEC9-19B0-5CF6B880B795}" name="Crystal Bruce" initials="CB" userId="14427a4ffe69d2bf" providerId="Windows Liv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6FF"/>
    <a:srgbClr val="FF0066"/>
    <a:srgbClr val="2A999B"/>
    <a:srgbClr val="0B81D5"/>
    <a:srgbClr val="FDD92D"/>
    <a:srgbClr val="032B43"/>
    <a:srgbClr val="FC7A1D"/>
    <a:srgbClr val="29292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69BA5ED-74FF-47B7-9BC7-BC8DE6E8BAA8}" v="92" dt="2022-07-05T00:19:28.414"/>
    <p1510:client id="{09B313B1-2C5A-402E-9C14-A6BF8D5972BF}" v="1" dt="2022-07-05T12:25:01.570"/>
    <p1510:client id="{28C726F1-C751-45D0-A5F7-ABC914CC22DA}" v="6" dt="2022-07-07T09:35:38.705"/>
    <p1510:client id="{324701C7-6502-4EEB-B6C3-4D4A369A5848}" v="9" dt="2022-07-21T14:30:11.091"/>
    <p1510:client id="{3461E6C2-B5CD-4205-984B-615C2687F744}" v="4" dt="2022-07-07T06:55:17.102"/>
    <p1510:client id="{3FE0BDCD-C4B1-4FE2-B69E-FC0B7747CDD9}" v="8" dt="2022-07-07T09:39:59.121"/>
    <p1510:client id="{45BAB359-0A23-4274-99E3-37E32D0B499E}" v="8" dt="2022-07-06T13:38:14.052"/>
    <p1510:client id="{5038132A-155A-477D-B58F-C87E0DA44380}" v="18" dt="2022-07-07T01:26:24.892"/>
    <p1510:client id="{5DE20D8D-72EF-4F29-87BB-75635DAD892D}" v="48" dt="2022-07-21T14:18:33.325"/>
    <p1510:client id="{7F998C5E-9EB5-479A-9B6E-943CDE7C2701}" v="4" dt="2022-07-21T15:55:07.191"/>
    <p1510:client id="{902A59A2-709E-4119-AAF8-206E845305C0}" v="16" dt="2022-07-05T18:03:54.279"/>
    <p1510:client id="{9F03AB2B-1C17-443A-8EC0-E010E869CA05}" v="168" dt="2022-07-07T04:04:52.94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518" autoAdjust="0"/>
    <p:restoredTop sz="94535" autoAdjust="0"/>
  </p:normalViewPr>
  <p:slideViewPr>
    <p:cSldViewPr>
      <p:cViewPr varScale="1">
        <p:scale>
          <a:sx n="46" d="100"/>
          <a:sy n="46" d="100"/>
        </p:scale>
        <p:origin x="474" y="48"/>
      </p:cViewPr>
      <p:guideLst>
        <p:guide orient="horz" pos="2160"/>
        <p:guide pos="2880"/>
      </p:guideLst>
    </p:cSldViewPr>
  </p:slideViewPr>
  <p:outlineViewPr>
    <p:cViewPr>
      <p:scale>
        <a:sx n="33" d="100"/>
        <a:sy n="33" d="100"/>
      </p:scale>
      <p:origin x="0" y="-11436"/>
    </p:cViewPr>
  </p:outlineViewPr>
  <p:notesTextViewPr>
    <p:cViewPr>
      <p:scale>
        <a:sx n="100" d="100"/>
        <a:sy n="100" d="100"/>
      </p:scale>
      <p:origin x="0" y="0"/>
    </p:cViewPr>
  </p:notesTextViewPr>
  <p:sorterViewPr>
    <p:cViewPr>
      <p:scale>
        <a:sx n="100" d="100"/>
        <a:sy n="100" d="100"/>
      </p:scale>
      <p:origin x="0" y="-18222"/>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font" Target="fonts/font2.fntdata"/><Relationship Id="rId47" Type="http://schemas.openxmlformats.org/officeDocument/2006/relationships/font" Target="fonts/font7.fntdata"/><Relationship Id="rId50" Type="http://schemas.openxmlformats.org/officeDocument/2006/relationships/font" Target="fonts/font10.fntdata"/><Relationship Id="rId55" Type="http://schemas.openxmlformats.org/officeDocument/2006/relationships/font" Target="fonts/font15.fntdata"/><Relationship Id="rId63" Type="http://schemas.microsoft.com/office/2015/10/relationships/revisionInfo" Target="revisionInfo.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notesMaster" Target="notesMasters/notesMaster1.xml"/><Relationship Id="rId45" Type="http://schemas.openxmlformats.org/officeDocument/2006/relationships/font" Target="fonts/font5.fntdata"/><Relationship Id="rId53" Type="http://schemas.openxmlformats.org/officeDocument/2006/relationships/font" Target="fonts/font13.fntdata"/><Relationship Id="rId58" Type="http://schemas.openxmlformats.org/officeDocument/2006/relationships/presProps" Target="presProps.xml"/><Relationship Id="rId5" Type="http://schemas.openxmlformats.org/officeDocument/2006/relationships/slide" Target="slides/slide3.xml"/><Relationship Id="rId61" Type="http://schemas.openxmlformats.org/officeDocument/2006/relationships/tableStyles" Target="tableStyles.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font" Target="fonts/font3.fntdata"/><Relationship Id="rId48" Type="http://schemas.openxmlformats.org/officeDocument/2006/relationships/font" Target="fonts/font8.fntdata"/><Relationship Id="rId56" Type="http://schemas.openxmlformats.org/officeDocument/2006/relationships/font" Target="fonts/font16.fntdata"/><Relationship Id="rId64" Type="http://schemas.microsoft.com/office/2018/10/relationships/authors" Target="authors.xml"/><Relationship Id="rId8" Type="http://schemas.openxmlformats.org/officeDocument/2006/relationships/slide" Target="slides/slide6.xml"/><Relationship Id="rId51" Type="http://schemas.openxmlformats.org/officeDocument/2006/relationships/font" Target="fonts/font11.fntdata"/><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font" Target="fonts/font6.fntdata"/><Relationship Id="rId59" Type="http://schemas.openxmlformats.org/officeDocument/2006/relationships/viewProps" Target="viewProps.xml"/><Relationship Id="rId20" Type="http://schemas.openxmlformats.org/officeDocument/2006/relationships/slide" Target="slides/slide18.xml"/><Relationship Id="rId41" Type="http://schemas.openxmlformats.org/officeDocument/2006/relationships/font" Target="fonts/font1.fntdata"/><Relationship Id="rId54" Type="http://schemas.openxmlformats.org/officeDocument/2006/relationships/font" Target="fonts/font14.fntdata"/><Relationship Id="rId62"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font" Target="fonts/font9.fntdata"/><Relationship Id="rId57" Type="http://schemas.openxmlformats.org/officeDocument/2006/relationships/font" Target="fonts/font17.fntdata"/><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font" Target="fonts/font4.fntdata"/><Relationship Id="rId52" Type="http://schemas.openxmlformats.org/officeDocument/2006/relationships/font" Target="fonts/font12.fntdata"/><Relationship Id="rId60"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oshni Devchand" userId="391f66c60875c68d" providerId="Windows Live" clId="Web-{3FE0BDCD-C4B1-4FE2-B69E-FC0B7747CDD9}"/>
    <pc:docChg chg="modSld">
      <pc:chgData name="Roshni Devchand" userId="391f66c60875c68d" providerId="Windows Live" clId="Web-{3FE0BDCD-C4B1-4FE2-B69E-FC0B7747CDD9}" dt="2022-07-07T09:39:59.121" v="6" actId="1076"/>
      <pc:docMkLst>
        <pc:docMk/>
      </pc:docMkLst>
      <pc:sldChg chg="addSp delSp modSp">
        <pc:chgData name="Roshni Devchand" userId="391f66c60875c68d" providerId="Windows Live" clId="Web-{3FE0BDCD-C4B1-4FE2-B69E-FC0B7747CDD9}" dt="2022-07-07T09:39:59.121" v="6" actId="1076"/>
        <pc:sldMkLst>
          <pc:docMk/>
          <pc:sldMk cId="360218022" sldId="350"/>
        </pc:sldMkLst>
        <pc:picChg chg="add mod">
          <ac:chgData name="Roshni Devchand" userId="391f66c60875c68d" providerId="Windows Live" clId="Web-{3FE0BDCD-C4B1-4FE2-B69E-FC0B7747CDD9}" dt="2022-07-07T09:39:59.121" v="6" actId="1076"/>
          <ac:picMkLst>
            <pc:docMk/>
            <pc:sldMk cId="360218022" sldId="350"/>
            <ac:picMk id="3" creationId="{6F923797-21B7-9C5F-F334-306CD1DE94F6}"/>
          </ac:picMkLst>
        </pc:picChg>
        <pc:picChg chg="del">
          <ac:chgData name="Roshni Devchand" userId="391f66c60875c68d" providerId="Windows Live" clId="Web-{3FE0BDCD-C4B1-4FE2-B69E-FC0B7747CDD9}" dt="2022-07-07T09:39:33.824" v="2"/>
          <ac:picMkLst>
            <pc:docMk/>
            <pc:sldMk cId="360218022" sldId="350"/>
            <ac:picMk id="9" creationId="{00000000-0000-0000-0000-000000000000}"/>
          </ac:picMkLst>
        </pc:picChg>
      </pc:sldChg>
    </pc:docChg>
  </pc:docChgLst>
  <pc:docChgLst>
    <pc:chgData name="Roshni Devchand" userId="391f66c60875c68d" providerId="Windows Live" clId="Web-{09B313B1-2C5A-402E-9C14-A6BF8D5972BF}"/>
    <pc:docChg chg="modSld">
      <pc:chgData name="Roshni Devchand" userId="391f66c60875c68d" providerId="Windows Live" clId="Web-{09B313B1-2C5A-402E-9C14-A6BF8D5972BF}" dt="2022-07-05T12:25:01.570" v="0" actId="20577"/>
      <pc:docMkLst>
        <pc:docMk/>
      </pc:docMkLst>
      <pc:sldChg chg="modSp">
        <pc:chgData name="Roshni Devchand" userId="391f66c60875c68d" providerId="Windows Live" clId="Web-{09B313B1-2C5A-402E-9C14-A6BF8D5972BF}" dt="2022-07-05T12:25:01.570" v="0" actId="20577"/>
        <pc:sldMkLst>
          <pc:docMk/>
          <pc:sldMk cId="2703737329" sldId="281"/>
        </pc:sldMkLst>
        <pc:spChg chg="mod">
          <ac:chgData name="Roshni Devchand" userId="391f66c60875c68d" providerId="Windows Live" clId="Web-{09B313B1-2C5A-402E-9C14-A6BF8D5972BF}" dt="2022-07-05T12:25:01.570" v="0" actId="20577"/>
          <ac:spMkLst>
            <pc:docMk/>
            <pc:sldMk cId="2703737329" sldId="281"/>
            <ac:spMk id="2" creationId="{7E4163C3-3D49-14F0-103B-C4A6893E031E}"/>
          </ac:spMkLst>
        </pc:spChg>
      </pc:sldChg>
    </pc:docChg>
  </pc:docChgLst>
  <pc:docChgLst>
    <pc:chgData name="Roshni Devchand" userId="391f66c60875c68d" providerId="Windows Live" clId="Web-{5038132A-155A-477D-B58F-C87E0DA44380}"/>
    <pc:docChg chg="addSld delSld modSld">
      <pc:chgData name="Roshni Devchand" userId="391f66c60875c68d" providerId="Windows Live" clId="Web-{5038132A-155A-477D-B58F-C87E0DA44380}" dt="2022-07-07T01:26:24.892" v="17"/>
      <pc:docMkLst>
        <pc:docMk/>
      </pc:docMkLst>
      <pc:sldChg chg="del delAnim">
        <pc:chgData name="Roshni Devchand" userId="391f66c60875c68d" providerId="Windows Live" clId="Web-{5038132A-155A-477D-B58F-C87E0DA44380}" dt="2022-07-07T01:26:16.376" v="14"/>
        <pc:sldMkLst>
          <pc:docMk/>
          <pc:sldMk cId="812639320" sldId="342"/>
        </pc:sldMkLst>
      </pc:sldChg>
      <pc:sldChg chg="add">
        <pc:chgData name="Roshni Devchand" userId="391f66c60875c68d" providerId="Windows Live" clId="Web-{5038132A-155A-477D-B58F-C87E0DA44380}" dt="2022-07-07T01:25:25.266" v="3"/>
        <pc:sldMkLst>
          <pc:docMk/>
          <pc:sldMk cId="3239856164" sldId="358"/>
        </pc:sldMkLst>
      </pc:sldChg>
      <pc:sldChg chg="add">
        <pc:chgData name="Roshni Devchand" userId="391f66c60875c68d" providerId="Windows Live" clId="Web-{5038132A-155A-477D-B58F-C87E0DA44380}" dt="2022-07-07T01:25:25.359" v="4"/>
        <pc:sldMkLst>
          <pc:docMk/>
          <pc:sldMk cId="1937329731" sldId="359"/>
        </pc:sldMkLst>
      </pc:sldChg>
      <pc:sldChg chg="add">
        <pc:chgData name="Roshni Devchand" userId="391f66c60875c68d" providerId="Windows Live" clId="Web-{5038132A-155A-477D-B58F-C87E0DA44380}" dt="2022-07-07T01:25:25.469" v="5"/>
        <pc:sldMkLst>
          <pc:docMk/>
          <pc:sldMk cId="2966135544" sldId="360"/>
        </pc:sldMkLst>
      </pc:sldChg>
      <pc:sldChg chg="add">
        <pc:chgData name="Roshni Devchand" userId="391f66c60875c68d" providerId="Windows Live" clId="Web-{5038132A-155A-477D-B58F-C87E0DA44380}" dt="2022-07-07T01:25:25.734" v="6"/>
        <pc:sldMkLst>
          <pc:docMk/>
          <pc:sldMk cId="1669162645" sldId="361"/>
        </pc:sldMkLst>
      </pc:sldChg>
      <pc:sldChg chg="add">
        <pc:chgData name="Roshni Devchand" userId="391f66c60875c68d" providerId="Windows Live" clId="Web-{5038132A-155A-477D-B58F-C87E0DA44380}" dt="2022-07-07T01:25:25.891" v="7"/>
        <pc:sldMkLst>
          <pc:docMk/>
          <pc:sldMk cId="3709657069" sldId="362"/>
        </pc:sldMkLst>
      </pc:sldChg>
      <pc:sldChg chg="add">
        <pc:chgData name="Roshni Devchand" userId="391f66c60875c68d" providerId="Windows Live" clId="Web-{5038132A-155A-477D-B58F-C87E0DA44380}" dt="2022-07-07T01:25:26.031" v="8"/>
        <pc:sldMkLst>
          <pc:docMk/>
          <pc:sldMk cId="1512631003" sldId="363"/>
        </pc:sldMkLst>
      </pc:sldChg>
      <pc:sldChg chg="add">
        <pc:chgData name="Roshni Devchand" userId="391f66c60875c68d" providerId="Windows Live" clId="Web-{5038132A-155A-477D-B58F-C87E0DA44380}" dt="2022-07-07T01:25:26.203" v="9"/>
        <pc:sldMkLst>
          <pc:docMk/>
          <pc:sldMk cId="409673444" sldId="364"/>
        </pc:sldMkLst>
      </pc:sldChg>
      <pc:sldChg chg="add">
        <pc:chgData name="Roshni Devchand" userId="391f66c60875c68d" providerId="Windows Live" clId="Web-{5038132A-155A-477D-B58F-C87E0DA44380}" dt="2022-07-07T01:25:26.344" v="10"/>
        <pc:sldMkLst>
          <pc:docMk/>
          <pc:sldMk cId="3318958504" sldId="365"/>
        </pc:sldMkLst>
      </pc:sldChg>
      <pc:sldChg chg="add">
        <pc:chgData name="Roshni Devchand" userId="391f66c60875c68d" providerId="Windows Live" clId="Web-{5038132A-155A-477D-B58F-C87E0DA44380}" dt="2022-07-07T01:25:26.500" v="11"/>
        <pc:sldMkLst>
          <pc:docMk/>
          <pc:sldMk cId="1340297052" sldId="366"/>
        </pc:sldMkLst>
      </pc:sldChg>
      <pc:sldChg chg="add">
        <pc:chgData name="Roshni Devchand" userId="391f66c60875c68d" providerId="Windows Live" clId="Web-{5038132A-155A-477D-B58F-C87E0DA44380}" dt="2022-07-07T01:25:26.547" v="12"/>
        <pc:sldMkLst>
          <pc:docMk/>
          <pc:sldMk cId="763391545" sldId="367"/>
        </pc:sldMkLst>
      </pc:sldChg>
      <pc:sldChg chg="add delAnim">
        <pc:chgData name="Roshni Devchand" userId="391f66c60875c68d" providerId="Windows Live" clId="Web-{5038132A-155A-477D-B58F-C87E0DA44380}" dt="2022-07-07T01:26:24.892" v="17"/>
        <pc:sldMkLst>
          <pc:docMk/>
          <pc:sldMk cId="346010337" sldId="368"/>
        </pc:sldMkLst>
      </pc:sldChg>
      <pc:sldMasterChg chg="addSldLayout">
        <pc:chgData name="Roshni Devchand" userId="391f66c60875c68d" providerId="Windows Live" clId="Web-{5038132A-155A-477D-B58F-C87E0DA44380}" dt="2022-07-07T01:26:10.564" v="13"/>
        <pc:sldMasterMkLst>
          <pc:docMk/>
          <pc:sldMasterMk cId="2334759490" sldId="2147483685"/>
        </pc:sldMasterMkLst>
        <pc:sldLayoutChg chg="add">
          <pc:chgData name="Roshni Devchand" userId="391f66c60875c68d" providerId="Windows Live" clId="Web-{5038132A-155A-477D-B58F-C87E0DA44380}" dt="2022-07-07T01:25:25.266" v="3"/>
          <pc:sldLayoutMkLst>
            <pc:docMk/>
            <pc:sldMasterMk cId="2334759490" sldId="2147483685"/>
            <pc:sldLayoutMk cId="2816554732" sldId="2147483708"/>
          </pc:sldLayoutMkLst>
        </pc:sldLayoutChg>
        <pc:sldLayoutChg chg="add">
          <pc:chgData name="Roshni Devchand" userId="391f66c60875c68d" providerId="Windows Live" clId="Web-{5038132A-155A-477D-B58F-C87E0DA44380}" dt="2022-07-07T01:25:25.266" v="3"/>
          <pc:sldLayoutMkLst>
            <pc:docMk/>
            <pc:sldMasterMk cId="2334759490" sldId="2147483685"/>
            <pc:sldLayoutMk cId="204902779" sldId="2147483709"/>
          </pc:sldLayoutMkLst>
        </pc:sldLayoutChg>
        <pc:sldLayoutChg chg="add">
          <pc:chgData name="Roshni Devchand" userId="391f66c60875c68d" providerId="Windows Live" clId="Web-{5038132A-155A-477D-B58F-C87E0DA44380}" dt="2022-07-07T01:25:25.266" v="3"/>
          <pc:sldLayoutMkLst>
            <pc:docMk/>
            <pc:sldMasterMk cId="2334759490" sldId="2147483685"/>
            <pc:sldLayoutMk cId="1814219576" sldId="2147483710"/>
          </pc:sldLayoutMkLst>
        </pc:sldLayoutChg>
        <pc:sldLayoutChg chg="add">
          <pc:chgData name="Roshni Devchand" userId="391f66c60875c68d" providerId="Windows Live" clId="Web-{5038132A-155A-477D-B58F-C87E0DA44380}" dt="2022-07-07T01:25:25.266" v="3"/>
          <pc:sldLayoutMkLst>
            <pc:docMk/>
            <pc:sldMasterMk cId="2334759490" sldId="2147483685"/>
            <pc:sldLayoutMk cId="570388987" sldId="2147483711"/>
          </pc:sldLayoutMkLst>
        </pc:sldLayoutChg>
        <pc:sldLayoutChg chg="add">
          <pc:chgData name="Roshni Devchand" userId="391f66c60875c68d" providerId="Windows Live" clId="Web-{5038132A-155A-477D-B58F-C87E0DA44380}" dt="2022-07-07T01:25:25.266" v="3"/>
          <pc:sldLayoutMkLst>
            <pc:docMk/>
            <pc:sldMasterMk cId="2334759490" sldId="2147483685"/>
            <pc:sldLayoutMk cId="3758802842" sldId="2147483712"/>
          </pc:sldLayoutMkLst>
        </pc:sldLayoutChg>
        <pc:sldLayoutChg chg="add">
          <pc:chgData name="Roshni Devchand" userId="391f66c60875c68d" providerId="Windows Live" clId="Web-{5038132A-155A-477D-B58F-C87E0DA44380}" dt="2022-07-07T01:25:25.359" v="4"/>
          <pc:sldLayoutMkLst>
            <pc:docMk/>
            <pc:sldMasterMk cId="2334759490" sldId="2147483685"/>
            <pc:sldLayoutMk cId="3758802842" sldId="2147483713"/>
          </pc:sldLayoutMkLst>
        </pc:sldLayoutChg>
        <pc:sldLayoutChg chg="add">
          <pc:chgData name="Roshni Devchand" userId="391f66c60875c68d" providerId="Windows Live" clId="Web-{5038132A-155A-477D-B58F-C87E0DA44380}" dt="2022-07-07T01:25:25.469" v="5"/>
          <pc:sldLayoutMkLst>
            <pc:docMk/>
            <pc:sldMasterMk cId="2334759490" sldId="2147483685"/>
            <pc:sldLayoutMk cId="3758802842" sldId="2147483714"/>
          </pc:sldLayoutMkLst>
        </pc:sldLayoutChg>
        <pc:sldLayoutChg chg="add">
          <pc:chgData name="Roshni Devchand" userId="391f66c60875c68d" providerId="Windows Live" clId="Web-{5038132A-155A-477D-B58F-C87E0DA44380}" dt="2022-07-07T01:25:25.734" v="6"/>
          <pc:sldLayoutMkLst>
            <pc:docMk/>
            <pc:sldMasterMk cId="2334759490" sldId="2147483685"/>
            <pc:sldLayoutMk cId="3758802842" sldId="2147483715"/>
          </pc:sldLayoutMkLst>
        </pc:sldLayoutChg>
        <pc:sldLayoutChg chg="add">
          <pc:chgData name="Roshni Devchand" userId="391f66c60875c68d" providerId="Windows Live" clId="Web-{5038132A-155A-477D-B58F-C87E0DA44380}" dt="2022-07-07T01:25:25.891" v="7"/>
          <pc:sldLayoutMkLst>
            <pc:docMk/>
            <pc:sldMasterMk cId="2334759490" sldId="2147483685"/>
            <pc:sldLayoutMk cId="3758802842" sldId="2147483716"/>
          </pc:sldLayoutMkLst>
        </pc:sldLayoutChg>
        <pc:sldLayoutChg chg="add">
          <pc:chgData name="Roshni Devchand" userId="391f66c60875c68d" providerId="Windows Live" clId="Web-{5038132A-155A-477D-B58F-C87E0DA44380}" dt="2022-07-07T01:25:26.031" v="8"/>
          <pc:sldLayoutMkLst>
            <pc:docMk/>
            <pc:sldMasterMk cId="2334759490" sldId="2147483685"/>
            <pc:sldLayoutMk cId="3758802842" sldId="2147483717"/>
          </pc:sldLayoutMkLst>
        </pc:sldLayoutChg>
        <pc:sldLayoutChg chg="add">
          <pc:chgData name="Roshni Devchand" userId="391f66c60875c68d" providerId="Windows Live" clId="Web-{5038132A-155A-477D-B58F-C87E0DA44380}" dt="2022-07-07T01:25:26.203" v="9"/>
          <pc:sldLayoutMkLst>
            <pc:docMk/>
            <pc:sldMasterMk cId="2334759490" sldId="2147483685"/>
            <pc:sldLayoutMk cId="3758802842" sldId="2147483718"/>
          </pc:sldLayoutMkLst>
        </pc:sldLayoutChg>
        <pc:sldLayoutChg chg="add">
          <pc:chgData name="Roshni Devchand" userId="391f66c60875c68d" providerId="Windows Live" clId="Web-{5038132A-155A-477D-B58F-C87E0DA44380}" dt="2022-07-07T01:25:26.344" v="10"/>
          <pc:sldLayoutMkLst>
            <pc:docMk/>
            <pc:sldMasterMk cId="2334759490" sldId="2147483685"/>
            <pc:sldLayoutMk cId="3758802842" sldId="2147483719"/>
          </pc:sldLayoutMkLst>
        </pc:sldLayoutChg>
        <pc:sldLayoutChg chg="add">
          <pc:chgData name="Roshni Devchand" userId="391f66c60875c68d" providerId="Windows Live" clId="Web-{5038132A-155A-477D-B58F-C87E0DA44380}" dt="2022-07-07T01:25:26.500" v="11"/>
          <pc:sldLayoutMkLst>
            <pc:docMk/>
            <pc:sldMasterMk cId="2334759490" sldId="2147483685"/>
            <pc:sldLayoutMk cId="3758802842" sldId="2147483720"/>
          </pc:sldLayoutMkLst>
        </pc:sldLayoutChg>
        <pc:sldLayoutChg chg="add">
          <pc:chgData name="Roshni Devchand" userId="391f66c60875c68d" providerId="Windows Live" clId="Web-{5038132A-155A-477D-B58F-C87E0DA44380}" dt="2022-07-07T01:25:26.547" v="12"/>
          <pc:sldLayoutMkLst>
            <pc:docMk/>
            <pc:sldMasterMk cId="2334759490" sldId="2147483685"/>
            <pc:sldLayoutMk cId="3758802842" sldId="2147483721"/>
          </pc:sldLayoutMkLst>
        </pc:sldLayoutChg>
        <pc:sldLayoutChg chg="add">
          <pc:chgData name="Roshni Devchand" userId="391f66c60875c68d" providerId="Windows Live" clId="Web-{5038132A-155A-477D-B58F-C87E0DA44380}" dt="2022-07-07T01:26:10.564" v="13"/>
          <pc:sldLayoutMkLst>
            <pc:docMk/>
            <pc:sldMasterMk cId="2334759490" sldId="2147483685"/>
            <pc:sldLayoutMk cId="3758802842" sldId="2147483722"/>
          </pc:sldLayoutMkLst>
        </pc:sldLayoutChg>
      </pc:sldMasterChg>
    </pc:docChg>
  </pc:docChgLst>
  <pc:docChgLst>
    <pc:chgData name="Lignon Lignon" userId="d645555375e2f66e" providerId="Windows Live" clId="Web-{902A59A2-709E-4119-AAF8-206E845305C0}"/>
    <pc:docChg chg="mod modSld">
      <pc:chgData name="Lignon Lignon" userId="d645555375e2f66e" providerId="Windows Live" clId="Web-{902A59A2-709E-4119-AAF8-206E845305C0}" dt="2022-07-05T18:03:54.279" v="15" actId="20577"/>
      <pc:docMkLst>
        <pc:docMk/>
      </pc:docMkLst>
      <pc:sldChg chg="modSp addCm">
        <pc:chgData name="Lignon Lignon" userId="d645555375e2f66e" providerId="Windows Live" clId="Web-{902A59A2-709E-4119-AAF8-206E845305C0}" dt="2022-07-05T18:03:54.279" v="15" actId="20577"/>
        <pc:sldMkLst>
          <pc:docMk/>
          <pc:sldMk cId="983605815" sldId="341"/>
        </pc:sldMkLst>
        <pc:spChg chg="mod">
          <ac:chgData name="Lignon Lignon" userId="d645555375e2f66e" providerId="Windows Live" clId="Web-{902A59A2-709E-4119-AAF8-206E845305C0}" dt="2022-07-05T18:03:54.279" v="15" actId="20577"/>
          <ac:spMkLst>
            <pc:docMk/>
            <pc:sldMk cId="983605815" sldId="341"/>
            <ac:spMk id="3" creationId="{00000000-0000-0000-0000-000000000000}"/>
          </ac:spMkLst>
        </pc:spChg>
      </pc:sldChg>
    </pc:docChg>
  </pc:docChgLst>
  <pc:docChgLst>
    <pc:chgData name="Abigail Aldridge" userId="d0a76afd6a6e8b30" providerId="Windows Live" clId="Web-{9F03AB2B-1C17-443A-8EC0-E010E869CA05}"/>
    <pc:docChg chg="mod modSld">
      <pc:chgData name="Abigail Aldridge" userId="d0a76afd6a6e8b30" providerId="Windows Live" clId="Web-{9F03AB2B-1C17-443A-8EC0-E010E869CA05}" dt="2022-07-07T04:04:52.940" v="155" actId="20577"/>
      <pc:docMkLst>
        <pc:docMk/>
      </pc:docMkLst>
      <pc:sldChg chg="modSp addCm">
        <pc:chgData name="Abigail Aldridge" userId="d0a76afd6a6e8b30" providerId="Windows Live" clId="Web-{9F03AB2B-1C17-443A-8EC0-E010E869CA05}" dt="2022-07-07T03:28:43.514" v="9" actId="20577"/>
        <pc:sldMkLst>
          <pc:docMk/>
          <pc:sldMk cId="1386761202" sldId="292"/>
        </pc:sldMkLst>
        <pc:spChg chg="mod">
          <ac:chgData name="Abigail Aldridge" userId="d0a76afd6a6e8b30" providerId="Windows Live" clId="Web-{9F03AB2B-1C17-443A-8EC0-E010E869CA05}" dt="2022-07-07T03:28:43.514" v="9" actId="20577"/>
          <ac:spMkLst>
            <pc:docMk/>
            <pc:sldMk cId="1386761202" sldId="292"/>
            <ac:spMk id="3" creationId="{26378129-94CA-2F96-A1FE-52359FF42BFD}"/>
          </ac:spMkLst>
        </pc:spChg>
      </pc:sldChg>
      <pc:sldChg chg="addSp modSp">
        <pc:chgData name="Abigail Aldridge" userId="d0a76afd6a6e8b30" providerId="Windows Live" clId="Web-{9F03AB2B-1C17-443A-8EC0-E010E869CA05}" dt="2022-07-07T04:02:18.297" v="153" actId="1076"/>
        <pc:sldMkLst>
          <pc:docMk/>
          <pc:sldMk cId="3764588777" sldId="348"/>
        </pc:sldMkLst>
        <pc:spChg chg="add mod">
          <ac:chgData name="Abigail Aldridge" userId="d0a76afd6a6e8b30" providerId="Windows Live" clId="Web-{9F03AB2B-1C17-443A-8EC0-E010E869CA05}" dt="2022-07-07T04:02:18.297" v="153" actId="1076"/>
          <ac:spMkLst>
            <pc:docMk/>
            <pc:sldMk cId="3764588777" sldId="348"/>
            <ac:spMk id="3" creationId="{C5BC3CE0-A43F-B784-09AF-A7436A697495}"/>
          </ac:spMkLst>
        </pc:spChg>
      </pc:sldChg>
      <pc:sldChg chg="modSp">
        <pc:chgData name="Abigail Aldridge" userId="d0a76afd6a6e8b30" providerId="Windows Live" clId="Web-{9F03AB2B-1C17-443A-8EC0-E010E869CA05}" dt="2022-07-07T03:16:28.393" v="1" actId="20577"/>
        <pc:sldMkLst>
          <pc:docMk/>
          <pc:sldMk cId="3345196017" sldId="351"/>
        </pc:sldMkLst>
        <pc:spChg chg="mod">
          <ac:chgData name="Abigail Aldridge" userId="d0a76afd6a6e8b30" providerId="Windows Live" clId="Web-{9F03AB2B-1C17-443A-8EC0-E010E869CA05}" dt="2022-07-07T03:16:28.393" v="1" actId="20577"/>
          <ac:spMkLst>
            <pc:docMk/>
            <pc:sldMk cId="3345196017" sldId="351"/>
            <ac:spMk id="5" creationId="{00000000-0000-0000-0000-000000000000}"/>
          </ac:spMkLst>
        </pc:spChg>
      </pc:sldChg>
      <pc:sldChg chg="modSp">
        <pc:chgData name="Abigail Aldridge" userId="d0a76afd6a6e8b30" providerId="Windows Live" clId="Web-{9F03AB2B-1C17-443A-8EC0-E010E869CA05}" dt="2022-07-07T04:04:52.940" v="155" actId="20577"/>
        <pc:sldMkLst>
          <pc:docMk/>
          <pc:sldMk cId="2200067519" sldId="354"/>
        </pc:sldMkLst>
        <pc:spChg chg="mod">
          <ac:chgData name="Abigail Aldridge" userId="d0a76afd6a6e8b30" providerId="Windows Live" clId="Web-{9F03AB2B-1C17-443A-8EC0-E010E869CA05}" dt="2022-07-07T04:04:52.940" v="155" actId="20577"/>
          <ac:spMkLst>
            <pc:docMk/>
            <pc:sldMk cId="2200067519" sldId="354"/>
            <ac:spMk id="2" creationId="{00000000-0000-0000-0000-000000000000}"/>
          </ac:spMkLst>
        </pc:spChg>
      </pc:sldChg>
      <pc:sldChg chg="modSp">
        <pc:chgData name="Abigail Aldridge" userId="d0a76afd6a6e8b30" providerId="Windows Live" clId="Web-{9F03AB2B-1C17-443A-8EC0-E010E869CA05}" dt="2022-07-07T03:57:50.115" v="144" actId="20577"/>
        <pc:sldMkLst>
          <pc:docMk/>
          <pc:sldMk cId="2966135544" sldId="360"/>
        </pc:sldMkLst>
        <pc:spChg chg="mod">
          <ac:chgData name="Abigail Aldridge" userId="d0a76afd6a6e8b30" providerId="Windows Live" clId="Web-{9F03AB2B-1C17-443A-8EC0-E010E869CA05}" dt="2022-07-07T03:57:50.115" v="144" actId="20577"/>
          <ac:spMkLst>
            <pc:docMk/>
            <pc:sldMk cId="2966135544" sldId="360"/>
            <ac:spMk id="17" creationId="{00000000-0000-0000-0000-000000000000}"/>
          </ac:spMkLst>
        </pc:spChg>
      </pc:sldChg>
      <pc:sldChg chg="addSp">
        <pc:chgData name="Abigail Aldridge" userId="d0a76afd6a6e8b30" providerId="Windows Live" clId="Web-{9F03AB2B-1C17-443A-8EC0-E010E869CA05}" dt="2022-07-07T03:57:03.145" v="143"/>
        <pc:sldMkLst>
          <pc:docMk/>
          <pc:sldMk cId="1669162645" sldId="361"/>
        </pc:sldMkLst>
        <pc:spChg chg="add">
          <ac:chgData name="Abigail Aldridge" userId="d0a76afd6a6e8b30" providerId="Windows Live" clId="Web-{9F03AB2B-1C17-443A-8EC0-E010E869CA05}" dt="2022-07-07T03:56:56.817" v="142"/>
          <ac:spMkLst>
            <pc:docMk/>
            <pc:sldMk cId="1669162645" sldId="361"/>
            <ac:spMk id="3" creationId="{D72D179B-4908-691B-C450-6AC43602029D}"/>
          </ac:spMkLst>
        </pc:spChg>
        <pc:spChg chg="add">
          <ac:chgData name="Abigail Aldridge" userId="d0a76afd6a6e8b30" providerId="Windows Live" clId="Web-{9F03AB2B-1C17-443A-8EC0-E010E869CA05}" dt="2022-07-07T03:57:03.145" v="143"/>
          <ac:spMkLst>
            <pc:docMk/>
            <pc:sldMk cId="1669162645" sldId="361"/>
            <ac:spMk id="5" creationId="{4B879038-DA79-8633-0C1F-B5EE7C93F51D}"/>
          </ac:spMkLst>
        </pc:spChg>
      </pc:sldChg>
      <pc:sldChg chg="modSp">
        <pc:chgData name="Abigail Aldridge" userId="d0a76afd6a6e8b30" providerId="Windows Live" clId="Web-{9F03AB2B-1C17-443A-8EC0-E010E869CA05}" dt="2022-07-07T03:56:09.566" v="141" actId="20577"/>
        <pc:sldMkLst>
          <pc:docMk/>
          <pc:sldMk cId="3709657069" sldId="362"/>
        </pc:sldMkLst>
        <pc:spChg chg="mod">
          <ac:chgData name="Abigail Aldridge" userId="d0a76afd6a6e8b30" providerId="Windows Live" clId="Web-{9F03AB2B-1C17-443A-8EC0-E010E869CA05}" dt="2022-07-07T03:56:09.566" v="141" actId="20577"/>
          <ac:spMkLst>
            <pc:docMk/>
            <pc:sldMk cId="3709657069" sldId="362"/>
            <ac:spMk id="213" creationId="{00000000-0000-0000-0000-000000000000}"/>
          </ac:spMkLst>
        </pc:spChg>
      </pc:sldChg>
      <pc:sldChg chg="modSp">
        <pc:chgData name="Abigail Aldridge" userId="d0a76afd6a6e8b30" providerId="Windows Live" clId="Web-{9F03AB2B-1C17-443A-8EC0-E010E869CA05}" dt="2022-07-07T03:49:39.412" v="115" actId="20577"/>
        <pc:sldMkLst>
          <pc:docMk/>
          <pc:sldMk cId="1512631003" sldId="363"/>
        </pc:sldMkLst>
        <pc:spChg chg="mod">
          <ac:chgData name="Abigail Aldridge" userId="d0a76afd6a6e8b30" providerId="Windows Live" clId="Web-{9F03AB2B-1C17-443A-8EC0-E010E869CA05}" dt="2022-07-07T03:46:19.221" v="113" actId="20577"/>
          <ac:spMkLst>
            <pc:docMk/>
            <pc:sldMk cId="1512631003" sldId="363"/>
            <ac:spMk id="201" creationId="{00000000-0000-0000-0000-000000000000}"/>
          </ac:spMkLst>
        </pc:spChg>
        <pc:spChg chg="mod">
          <ac:chgData name="Abigail Aldridge" userId="d0a76afd6a6e8b30" providerId="Windows Live" clId="Web-{9F03AB2B-1C17-443A-8EC0-E010E869CA05}" dt="2022-07-07T03:49:39.412" v="115" actId="20577"/>
          <ac:spMkLst>
            <pc:docMk/>
            <pc:sldMk cId="1512631003" sldId="363"/>
            <ac:spMk id="202" creationId="{00000000-0000-0000-0000-000000000000}"/>
          </ac:spMkLst>
        </pc:spChg>
      </pc:sldChg>
      <pc:sldChg chg="addSp delSp modSp">
        <pc:chgData name="Abigail Aldridge" userId="d0a76afd6a6e8b30" providerId="Windows Live" clId="Web-{9F03AB2B-1C17-443A-8EC0-E010E869CA05}" dt="2022-07-07T03:52:15.234" v="130" actId="20577"/>
        <pc:sldMkLst>
          <pc:docMk/>
          <pc:sldMk cId="409673444" sldId="364"/>
        </pc:sldMkLst>
        <pc:spChg chg="add mod">
          <ac:chgData name="Abigail Aldridge" userId="d0a76afd6a6e8b30" providerId="Windows Live" clId="Web-{9F03AB2B-1C17-443A-8EC0-E010E869CA05}" dt="2022-07-07T03:41:03.856" v="92" actId="14100"/>
          <ac:spMkLst>
            <pc:docMk/>
            <pc:sldMk cId="409673444" sldId="364"/>
            <ac:spMk id="2" creationId="{2C612FD1-0153-55E1-CF06-80A385246CE6}"/>
          </ac:spMkLst>
        </pc:spChg>
        <pc:spChg chg="add del mod">
          <ac:chgData name="Abigail Aldridge" userId="d0a76afd6a6e8b30" providerId="Windows Live" clId="Web-{9F03AB2B-1C17-443A-8EC0-E010E869CA05}" dt="2022-07-07T03:38:57.369" v="22"/>
          <ac:spMkLst>
            <pc:docMk/>
            <pc:sldMk cId="409673444" sldId="364"/>
            <ac:spMk id="3" creationId="{83942C85-81CC-6DB2-9BEC-BCA6D2CD4823}"/>
          </ac:spMkLst>
        </pc:spChg>
        <pc:spChg chg="add mod">
          <ac:chgData name="Abigail Aldridge" userId="d0a76afd6a6e8b30" providerId="Windows Live" clId="Web-{9F03AB2B-1C17-443A-8EC0-E010E869CA05}" dt="2022-07-07T03:52:15.234" v="130" actId="20577"/>
          <ac:spMkLst>
            <pc:docMk/>
            <pc:sldMk cId="409673444" sldId="364"/>
            <ac:spMk id="4" creationId="{85B84781-D76C-1E83-F8B8-137EF15863A7}"/>
          </ac:spMkLst>
        </pc:spChg>
        <pc:spChg chg="mod">
          <ac:chgData name="Abigail Aldridge" userId="d0a76afd6a6e8b30" providerId="Windows Live" clId="Web-{9F03AB2B-1C17-443A-8EC0-E010E869CA05}" dt="2022-07-07T03:41:42.279" v="94" actId="20577"/>
          <ac:spMkLst>
            <pc:docMk/>
            <pc:sldMk cId="409673444" sldId="364"/>
            <ac:spMk id="191" creationId="{00000000-0000-0000-0000-000000000000}"/>
          </ac:spMkLst>
        </pc:spChg>
      </pc:sldChg>
      <pc:sldChg chg="modSp addCm">
        <pc:chgData name="Abigail Aldridge" userId="d0a76afd6a6e8b30" providerId="Windows Live" clId="Web-{9F03AB2B-1C17-443A-8EC0-E010E869CA05}" dt="2022-07-07T03:58:06.693" v="145"/>
        <pc:sldMkLst>
          <pc:docMk/>
          <pc:sldMk cId="3318958504" sldId="365"/>
        </pc:sldMkLst>
        <pc:spChg chg="mod">
          <ac:chgData name="Abigail Aldridge" userId="d0a76afd6a6e8b30" providerId="Windows Live" clId="Web-{9F03AB2B-1C17-443A-8EC0-E010E869CA05}" dt="2022-07-07T03:43:04.593" v="96" actId="20577"/>
          <ac:spMkLst>
            <pc:docMk/>
            <pc:sldMk cId="3318958504" sldId="365"/>
            <ac:spMk id="170" creationId="{00000000-0000-0000-0000-000000000000}"/>
          </ac:spMkLst>
        </pc:spChg>
      </pc:sldChg>
      <pc:sldChg chg="addSp delSp modSp">
        <pc:chgData name="Abigail Aldridge" userId="d0a76afd6a6e8b30" providerId="Windows Live" clId="Web-{9F03AB2B-1C17-443A-8EC0-E010E869CA05}" dt="2022-07-07T03:51:41.218" v="127"/>
        <pc:sldMkLst>
          <pc:docMk/>
          <pc:sldMk cId="1340297052" sldId="366"/>
        </pc:sldMkLst>
        <pc:spChg chg="add del">
          <ac:chgData name="Abigail Aldridge" userId="d0a76afd6a6e8b30" providerId="Windows Live" clId="Web-{9F03AB2B-1C17-443A-8EC0-E010E869CA05}" dt="2022-07-07T03:51:08.045" v="126"/>
          <ac:spMkLst>
            <pc:docMk/>
            <pc:sldMk cId="1340297052" sldId="366"/>
            <ac:spMk id="2" creationId="{58F2A681-BEB9-CA8C-8B51-6CF9B1B26F49}"/>
          </ac:spMkLst>
        </pc:spChg>
        <pc:spChg chg="add del">
          <ac:chgData name="Abigail Aldridge" userId="d0a76afd6a6e8b30" providerId="Windows Live" clId="Web-{9F03AB2B-1C17-443A-8EC0-E010E869CA05}" dt="2022-07-07T03:51:06.701" v="125"/>
          <ac:spMkLst>
            <pc:docMk/>
            <pc:sldMk cId="1340297052" sldId="366"/>
            <ac:spMk id="3" creationId="{23FCDF84-03C9-78F7-A657-34ABBAB50881}"/>
          </ac:spMkLst>
        </pc:spChg>
        <pc:spChg chg="add del mod">
          <ac:chgData name="Abigail Aldridge" userId="d0a76afd6a6e8b30" providerId="Windows Live" clId="Web-{9F03AB2B-1C17-443A-8EC0-E010E869CA05}" dt="2022-07-07T03:51:41.218" v="127"/>
          <ac:spMkLst>
            <pc:docMk/>
            <pc:sldMk cId="1340297052" sldId="366"/>
            <ac:spMk id="4" creationId="{C6BAAF0F-9F8F-8F8C-C41B-C44D66A0F9EF}"/>
          </ac:spMkLst>
        </pc:spChg>
        <pc:spChg chg="mod">
          <ac:chgData name="Abigail Aldridge" userId="d0a76afd6a6e8b30" providerId="Windows Live" clId="Web-{9F03AB2B-1C17-443A-8EC0-E010E869CA05}" dt="2022-07-07T03:38:35.041" v="18" actId="20577"/>
          <ac:spMkLst>
            <pc:docMk/>
            <pc:sldMk cId="1340297052" sldId="366"/>
            <ac:spMk id="159" creationId="{00000000-0000-0000-0000-000000000000}"/>
          </ac:spMkLst>
        </pc:spChg>
      </pc:sldChg>
    </pc:docChg>
  </pc:docChgLst>
  <pc:docChgLst>
    <pc:chgData name="Lignon Lignon" userId="d645555375e2f66e" providerId="Windows Live" clId="Web-{45BAB359-0A23-4274-99E3-37E32D0B499E}"/>
    <pc:docChg chg="modSld">
      <pc:chgData name="Lignon Lignon" userId="d645555375e2f66e" providerId="Windows Live" clId="Web-{45BAB359-0A23-4274-99E3-37E32D0B499E}" dt="2022-07-06T13:38:14.052" v="7"/>
      <pc:docMkLst>
        <pc:docMk/>
      </pc:docMkLst>
      <pc:sldChg chg="modSp addCm">
        <pc:chgData name="Lignon Lignon" userId="d645555375e2f66e" providerId="Windows Live" clId="Web-{45BAB359-0A23-4274-99E3-37E32D0B499E}" dt="2022-07-06T13:38:14.052" v="7"/>
        <pc:sldMkLst>
          <pc:docMk/>
          <pc:sldMk cId="330782841" sldId="349"/>
        </pc:sldMkLst>
        <pc:spChg chg="mod">
          <ac:chgData name="Lignon Lignon" userId="d645555375e2f66e" providerId="Windows Live" clId="Web-{45BAB359-0A23-4274-99E3-37E32D0B499E}" dt="2022-07-06T13:37:50.974" v="5" actId="20577"/>
          <ac:spMkLst>
            <pc:docMk/>
            <pc:sldMk cId="330782841" sldId="349"/>
            <ac:spMk id="34" creationId="{00000000-0000-0000-0000-000000000000}"/>
          </ac:spMkLst>
        </pc:spChg>
        <pc:spChg chg="mod">
          <ac:chgData name="Lignon Lignon" userId="d645555375e2f66e" providerId="Windows Live" clId="Web-{45BAB359-0A23-4274-99E3-37E32D0B499E}" dt="2022-07-06T13:37:22.895" v="1" actId="20577"/>
          <ac:spMkLst>
            <pc:docMk/>
            <pc:sldMk cId="330782841" sldId="349"/>
            <ac:spMk id="35" creationId="{00000000-0000-0000-0000-000000000000}"/>
          </ac:spMkLst>
        </pc:spChg>
      </pc:sldChg>
    </pc:docChg>
  </pc:docChgLst>
  <pc:docChgLst>
    <pc:chgData name="Roshni Devchand" userId="391f66c60875c68d" providerId="Windows Live" clId="Web-{28C726F1-C751-45D0-A5F7-ABC914CC22DA}"/>
    <pc:docChg chg="modSld">
      <pc:chgData name="Roshni Devchand" userId="391f66c60875c68d" providerId="Windows Live" clId="Web-{28C726F1-C751-45D0-A5F7-ABC914CC22DA}" dt="2022-07-07T09:35:38.705" v="5"/>
      <pc:docMkLst>
        <pc:docMk/>
      </pc:docMkLst>
      <pc:sldChg chg="modSp delCm">
        <pc:chgData name="Roshni Devchand" userId="391f66c60875c68d" providerId="Windows Live" clId="Web-{28C726F1-C751-45D0-A5F7-ABC914CC22DA}" dt="2022-07-07T09:35:26.939" v="4" actId="20577"/>
        <pc:sldMkLst>
          <pc:docMk/>
          <pc:sldMk cId="1386761202" sldId="292"/>
        </pc:sldMkLst>
        <pc:spChg chg="mod">
          <ac:chgData name="Roshni Devchand" userId="391f66c60875c68d" providerId="Windows Live" clId="Web-{28C726F1-C751-45D0-A5F7-ABC914CC22DA}" dt="2022-07-07T09:35:26.939" v="4" actId="20577"/>
          <ac:spMkLst>
            <pc:docMk/>
            <pc:sldMk cId="1386761202" sldId="292"/>
            <ac:spMk id="3" creationId="{26378129-94CA-2F96-A1FE-52359FF42BFD}"/>
          </ac:spMkLst>
        </pc:spChg>
      </pc:sldChg>
      <pc:sldChg chg="delCm">
        <pc:chgData name="Roshni Devchand" userId="391f66c60875c68d" providerId="Windows Live" clId="Web-{28C726F1-C751-45D0-A5F7-ABC914CC22DA}" dt="2022-07-07T09:34:59.735" v="0"/>
        <pc:sldMkLst>
          <pc:docMk/>
          <pc:sldMk cId="983605815" sldId="341"/>
        </pc:sldMkLst>
      </pc:sldChg>
      <pc:sldChg chg="delCm">
        <pc:chgData name="Roshni Devchand" userId="391f66c60875c68d" providerId="Windows Live" clId="Web-{28C726F1-C751-45D0-A5F7-ABC914CC22DA}" dt="2022-07-07T09:35:12.470" v="2"/>
        <pc:sldMkLst>
          <pc:docMk/>
          <pc:sldMk cId="330782841" sldId="349"/>
        </pc:sldMkLst>
      </pc:sldChg>
      <pc:sldChg chg="delCm">
        <pc:chgData name="Roshni Devchand" userId="391f66c60875c68d" providerId="Windows Live" clId="Web-{28C726F1-C751-45D0-A5F7-ABC914CC22DA}" dt="2022-07-07T09:35:38.705" v="5"/>
        <pc:sldMkLst>
          <pc:docMk/>
          <pc:sldMk cId="3318958504" sldId="365"/>
        </pc:sldMkLst>
      </pc:sldChg>
    </pc:docChg>
  </pc:docChgLst>
  <pc:docChgLst>
    <pc:chgData name="Crystal Bruce" userId="14427a4ffe69d2bf" providerId="Windows Live" clId="Web-{5DE20D8D-72EF-4F29-87BB-75635DAD892D}"/>
    <pc:docChg chg="modSld">
      <pc:chgData name="Crystal Bruce" userId="14427a4ffe69d2bf" providerId="Windows Live" clId="Web-{5DE20D8D-72EF-4F29-87BB-75635DAD892D}" dt="2022-07-21T14:18:33.325" v="40" actId="1076"/>
      <pc:docMkLst>
        <pc:docMk/>
      </pc:docMkLst>
      <pc:sldChg chg="modSp">
        <pc:chgData name="Crystal Bruce" userId="14427a4ffe69d2bf" providerId="Windows Live" clId="Web-{5DE20D8D-72EF-4F29-87BB-75635DAD892D}" dt="2022-07-21T14:12:30.718" v="0" actId="20577"/>
        <pc:sldMkLst>
          <pc:docMk/>
          <pc:sldMk cId="2723607973" sldId="344"/>
        </pc:sldMkLst>
        <pc:spChg chg="mod">
          <ac:chgData name="Crystal Bruce" userId="14427a4ffe69d2bf" providerId="Windows Live" clId="Web-{5DE20D8D-72EF-4F29-87BB-75635DAD892D}" dt="2022-07-21T14:12:30.718" v="0" actId="20577"/>
          <ac:spMkLst>
            <pc:docMk/>
            <pc:sldMk cId="2723607973" sldId="344"/>
            <ac:spMk id="2" creationId="{00000000-0000-0000-0000-000000000000}"/>
          </ac:spMkLst>
        </pc:spChg>
      </pc:sldChg>
      <pc:sldChg chg="addSp modSp">
        <pc:chgData name="Crystal Bruce" userId="14427a4ffe69d2bf" providerId="Windows Live" clId="Web-{5DE20D8D-72EF-4F29-87BB-75635DAD892D}" dt="2022-07-21T14:18:33.325" v="40" actId="1076"/>
        <pc:sldMkLst>
          <pc:docMk/>
          <pc:sldMk cId="1512631003" sldId="363"/>
        </pc:sldMkLst>
        <pc:spChg chg="add mod">
          <ac:chgData name="Crystal Bruce" userId="14427a4ffe69d2bf" providerId="Windows Live" clId="Web-{5DE20D8D-72EF-4F29-87BB-75635DAD892D}" dt="2022-07-21T14:18:33.325" v="40" actId="1076"/>
          <ac:spMkLst>
            <pc:docMk/>
            <pc:sldMk cId="1512631003" sldId="363"/>
            <ac:spMk id="2" creationId="{7970A20A-5EAB-692F-5293-93DD8BFBAA8A}"/>
          </ac:spMkLst>
        </pc:spChg>
      </pc:sldChg>
    </pc:docChg>
  </pc:docChgLst>
  <pc:docChgLst>
    <pc:chgData name="Abigail Aldridge" userId="d0a76afd6a6e8b30" providerId="Windows Live" clId="Web-{3461E6C2-B5CD-4205-984B-615C2687F744}"/>
    <pc:docChg chg="modSld">
      <pc:chgData name="Abigail Aldridge" userId="d0a76afd6a6e8b30" providerId="Windows Live" clId="Web-{3461E6C2-B5CD-4205-984B-615C2687F744}" dt="2022-07-07T06:55:17.102" v="3" actId="20577"/>
      <pc:docMkLst>
        <pc:docMk/>
      </pc:docMkLst>
      <pc:sldChg chg="modSp">
        <pc:chgData name="Abigail Aldridge" userId="d0a76afd6a6e8b30" providerId="Windows Live" clId="Web-{3461E6C2-B5CD-4205-984B-615C2687F744}" dt="2022-07-07T06:55:17.102" v="3" actId="20577"/>
        <pc:sldMkLst>
          <pc:docMk/>
          <pc:sldMk cId="3298451603" sldId="340"/>
        </pc:sldMkLst>
        <pc:spChg chg="mod">
          <ac:chgData name="Abigail Aldridge" userId="d0a76afd6a6e8b30" providerId="Windows Live" clId="Web-{3461E6C2-B5CD-4205-984B-615C2687F744}" dt="2022-07-07T06:55:17.102" v="3" actId="20577"/>
          <ac:spMkLst>
            <pc:docMk/>
            <pc:sldMk cId="3298451603" sldId="340"/>
            <ac:spMk id="3" creationId="{00000000-0000-0000-0000-000000000000}"/>
          </ac:spMkLst>
        </pc:spChg>
      </pc:sldChg>
    </pc:docChg>
  </pc:docChgLst>
  <pc:docChgLst>
    <pc:chgData name="Roshni Devchand" userId="391f66c60875c68d" providerId="Windows Live" clId="Web-{069BA5ED-74FF-47B7-9BC7-BC8DE6E8BAA8}"/>
    <pc:docChg chg="modSld">
      <pc:chgData name="Roshni Devchand" userId="391f66c60875c68d" providerId="Windows Live" clId="Web-{069BA5ED-74FF-47B7-9BC7-BC8DE6E8BAA8}" dt="2022-07-05T00:19:28.414" v="83"/>
      <pc:docMkLst>
        <pc:docMk/>
      </pc:docMkLst>
      <pc:sldChg chg="modSp">
        <pc:chgData name="Roshni Devchand" userId="391f66c60875c68d" providerId="Windows Live" clId="Web-{069BA5ED-74FF-47B7-9BC7-BC8DE6E8BAA8}" dt="2022-07-05T00:11:56.184" v="4" actId="20577"/>
        <pc:sldMkLst>
          <pc:docMk/>
          <pc:sldMk cId="648946626" sldId="268"/>
        </pc:sldMkLst>
        <pc:spChg chg="mod">
          <ac:chgData name="Roshni Devchand" userId="391f66c60875c68d" providerId="Windows Live" clId="Web-{069BA5ED-74FF-47B7-9BC7-BC8DE6E8BAA8}" dt="2022-07-05T00:11:56.184" v="4" actId="20577"/>
          <ac:spMkLst>
            <pc:docMk/>
            <pc:sldMk cId="648946626" sldId="268"/>
            <ac:spMk id="20" creationId="{DD5731C7-EB95-05B4-B46A-BA43539300F7}"/>
          </ac:spMkLst>
        </pc:spChg>
      </pc:sldChg>
      <pc:sldChg chg="addSp modSp">
        <pc:chgData name="Roshni Devchand" userId="391f66c60875c68d" providerId="Windows Live" clId="Web-{069BA5ED-74FF-47B7-9BC7-BC8DE6E8BAA8}" dt="2022-07-05T00:12:15.560" v="13"/>
        <pc:sldMkLst>
          <pc:docMk/>
          <pc:sldMk cId="2703737329" sldId="281"/>
        </pc:sldMkLst>
        <pc:spChg chg="add mod">
          <ac:chgData name="Roshni Devchand" userId="391f66c60875c68d" providerId="Windows Live" clId="Web-{069BA5ED-74FF-47B7-9BC7-BC8DE6E8BAA8}" dt="2022-07-05T00:12:15.560" v="13"/>
          <ac:spMkLst>
            <pc:docMk/>
            <pc:sldMk cId="2703737329" sldId="281"/>
            <ac:spMk id="4" creationId="{AF88C9DD-44AB-43B9-9AEF-EABE51A7CB7B}"/>
          </ac:spMkLst>
        </pc:spChg>
      </pc:sldChg>
      <pc:sldChg chg="addSp delSp modSp">
        <pc:chgData name="Roshni Devchand" userId="391f66c60875c68d" providerId="Windows Live" clId="Web-{069BA5ED-74FF-47B7-9BC7-BC8DE6E8BAA8}" dt="2022-07-05T00:12:33.873" v="17"/>
        <pc:sldMkLst>
          <pc:docMk/>
          <pc:sldMk cId="3515881886" sldId="282"/>
        </pc:sldMkLst>
        <pc:spChg chg="add del mod">
          <ac:chgData name="Roshni Devchand" userId="391f66c60875c68d" providerId="Windows Live" clId="Web-{069BA5ED-74FF-47B7-9BC7-BC8DE6E8BAA8}" dt="2022-07-05T00:12:28.732" v="16"/>
          <ac:spMkLst>
            <pc:docMk/>
            <pc:sldMk cId="3515881886" sldId="282"/>
            <ac:spMk id="5" creationId="{2CECA6F1-2D51-2DBC-FA09-D330AD6BB43E}"/>
          </ac:spMkLst>
        </pc:spChg>
        <pc:spChg chg="add">
          <ac:chgData name="Roshni Devchand" userId="391f66c60875c68d" providerId="Windows Live" clId="Web-{069BA5ED-74FF-47B7-9BC7-BC8DE6E8BAA8}" dt="2022-07-05T00:12:33.873" v="17"/>
          <ac:spMkLst>
            <pc:docMk/>
            <pc:sldMk cId="3515881886" sldId="282"/>
            <ac:spMk id="7" creationId="{6168671B-03FF-70B5-1360-0F8CA286BF0E}"/>
          </ac:spMkLst>
        </pc:spChg>
      </pc:sldChg>
      <pc:sldChg chg="addSp">
        <pc:chgData name="Roshni Devchand" userId="391f66c60875c68d" providerId="Windows Live" clId="Web-{069BA5ED-74FF-47B7-9BC7-BC8DE6E8BAA8}" dt="2022-07-05T00:12:35.951" v="18"/>
        <pc:sldMkLst>
          <pc:docMk/>
          <pc:sldMk cId="2498420528" sldId="287"/>
        </pc:sldMkLst>
        <pc:spChg chg="add">
          <ac:chgData name="Roshni Devchand" userId="391f66c60875c68d" providerId="Windows Live" clId="Web-{069BA5ED-74FF-47B7-9BC7-BC8DE6E8BAA8}" dt="2022-07-05T00:12:35.951" v="18"/>
          <ac:spMkLst>
            <pc:docMk/>
            <pc:sldMk cId="2498420528" sldId="287"/>
            <ac:spMk id="5" creationId="{FFBEDB7B-12EA-0D40-FD91-22018A475AF3}"/>
          </ac:spMkLst>
        </pc:spChg>
      </pc:sldChg>
      <pc:sldChg chg="addSp">
        <pc:chgData name="Roshni Devchand" userId="391f66c60875c68d" providerId="Windows Live" clId="Web-{069BA5ED-74FF-47B7-9BC7-BC8DE6E8BAA8}" dt="2022-07-05T00:12:38.873" v="19"/>
        <pc:sldMkLst>
          <pc:docMk/>
          <pc:sldMk cId="4257478422" sldId="289"/>
        </pc:sldMkLst>
        <pc:spChg chg="add">
          <ac:chgData name="Roshni Devchand" userId="391f66c60875c68d" providerId="Windows Live" clId="Web-{069BA5ED-74FF-47B7-9BC7-BC8DE6E8BAA8}" dt="2022-07-05T00:12:38.873" v="19"/>
          <ac:spMkLst>
            <pc:docMk/>
            <pc:sldMk cId="4257478422" sldId="289"/>
            <ac:spMk id="6" creationId="{3226F62A-AB4A-AE5A-EB08-143CE5C305FF}"/>
          </ac:spMkLst>
        </pc:spChg>
      </pc:sldChg>
      <pc:sldChg chg="addSp">
        <pc:chgData name="Roshni Devchand" userId="391f66c60875c68d" providerId="Windows Live" clId="Web-{069BA5ED-74FF-47B7-9BC7-BC8DE6E8BAA8}" dt="2022-07-05T00:13:19.452" v="39"/>
        <pc:sldMkLst>
          <pc:docMk/>
          <pc:sldMk cId="3689306463" sldId="291"/>
        </pc:sldMkLst>
        <pc:spChg chg="add">
          <ac:chgData name="Roshni Devchand" userId="391f66c60875c68d" providerId="Windows Live" clId="Web-{069BA5ED-74FF-47B7-9BC7-BC8DE6E8BAA8}" dt="2022-07-05T00:13:19.452" v="39"/>
          <ac:spMkLst>
            <pc:docMk/>
            <pc:sldMk cId="3689306463" sldId="291"/>
            <ac:spMk id="5" creationId="{40F4E1D9-5C2C-9C4B-8B0E-C4AEED080BBB}"/>
          </ac:spMkLst>
        </pc:spChg>
      </pc:sldChg>
      <pc:sldChg chg="addSp">
        <pc:chgData name="Roshni Devchand" userId="391f66c60875c68d" providerId="Windows Live" clId="Web-{069BA5ED-74FF-47B7-9BC7-BC8DE6E8BAA8}" dt="2022-07-05T00:13:16.733" v="38"/>
        <pc:sldMkLst>
          <pc:docMk/>
          <pc:sldMk cId="1386761202" sldId="292"/>
        </pc:sldMkLst>
        <pc:spChg chg="add">
          <ac:chgData name="Roshni Devchand" userId="391f66c60875c68d" providerId="Windows Live" clId="Web-{069BA5ED-74FF-47B7-9BC7-BC8DE6E8BAA8}" dt="2022-07-05T00:13:16.733" v="38"/>
          <ac:spMkLst>
            <pc:docMk/>
            <pc:sldMk cId="1386761202" sldId="292"/>
            <ac:spMk id="5" creationId="{2F8D3665-EB0A-228A-6A12-AC593EA5AD05}"/>
          </ac:spMkLst>
        </pc:spChg>
      </pc:sldChg>
      <pc:sldChg chg="addSp">
        <pc:chgData name="Roshni Devchand" userId="391f66c60875c68d" providerId="Windows Live" clId="Web-{069BA5ED-74FF-47B7-9BC7-BC8DE6E8BAA8}" dt="2022-07-05T00:13:19.936" v="40"/>
        <pc:sldMkLst>
          <pc:docMk/>
          <pc:sldMk cId="1980438938" sldId="293"/>
        </pc:sldMkLst>
        <pc:spChg chg="add">
          <ac:chgData name="Roshni Devchand" userId="391f66c60875c68d" providerId="Windows Live" clId="Web-{069BA5ED-74FF-47B7-9BC7-BC8DE6E8BAA8}" dt="2022-07-05T00:13:19.936" v="40"/>
          <ac:spMkLst>
            <pc:docMk/>
            <pc:sldMk cId="1980438938" sldId="293"/>
            <ac:spMk id="5" creationId="{8102E384-827C-3602-8AB0-60316D94D296}"/>
          </ac:spMkLst>
        </pc:spChg>
      </pc:sldChg>
      <pc:sldChg chg="addSp">
        <pc:chgData name="Roshni Devchand" userId="391f66c60875c68d" providerId="Windows Live" clId="Web-{069BA5ED-74FF-47B7-9BC7-BC8DE6E8BAA8}" dt="2022-07-05T00:13:23.796" v="42"/>
        <pc:sldMkLst>
          <pc:docMk/>
          <pc:sldMk cId="501075528" sldId="303"/>
        </pc:sldMkLst>
        <pc:spChg chg="add">
          <ac:chgData name="Roshni Devchand" userId="391f66c60875c68d" providerId="Windows Live" clId="Web-{069BA5ED-74FF-47B7-9BC7-BC8DE6E8BAA8}" dt="2022-07-05T00:13:23.796" v="42"/>
          <ac:spMkLst>
            <pc:docMk/>
            <pc:sldMk cId="501075528" sldId="303"/>
            <ac:spMk id="4" creationId="{2D077118-4A0C-1DFD-AF1F-BC86D09D1E73}"/>
          </ac:spMkLst>
        </pc:spChg>
      </pc:sldChg>
      <pc:sldChg chg="addSp">
        <pc:chgData name="Roshni Devchand" userId="391f66c60875c68d" providerId="Windows Live" clId="Web-{069BA5ED-74FF-47B7-9BC7-BC8DE6E8BAA8}" dt="2022-07-05T00:12:39.045" v="20"/>
        <pc:sldMkLst>
          <pc:docMk/>
          <pc:sldMk cId="3298451603" sldId="340"/>
        </pc:sldMkLst>
        <pc:spChg chg="add">
          <ac:chgData name="Roshni Devchand" userId="391f66c60875c68d" providerId="Windows Live" clId="Web-{069BA5ED-74FF-47B7-9BC7-BC8DE6E8BAA8}" dt="2022-07-05T00:12:39.045" v="20"/>
          <ac:spMkLst>
            <pc:docMk/>
            <pc:sldMk cId="3298451603" sldId="340"/>
            <ac:spMk id="5" creationId="{6BB79432-5203-81CF-4036-65066700B65E}"/>
          </ac:spMkLst>
        </pc:spChg>
      </pc:sldChg>
      <pc:sldChg chg="addSp">
        <pc:chgData name="Roshni Devchand" userId="391f66c60875c68d" providerId="Windows Live" clId="Web-{069BA5ED-74FF-47B7-9BC7-BC8DE6E8BAA8}" dt="2022-07-05T00:12:40.467" v="21"/>
        <pc:sldMkLst>
          <pc:docMk/>
          <pc:sldMk cId="983605815" sldId="341"/>
        </pc:sldMkLst>
        <pc:spChg chg="add">
          <ac:chgData name="Roshni Devchand" userId="391f66c60875c68d" providerId="Windows Live" clId="Web-{069BA5ED-74FF-47B7-9BC7-BC8DE6E8BAA8}" dt="2022-07-05T00:12:40.467" v="21"/>
          <ac:spMkLst>
            <pc:docMk/>
            <pc:sldMk cId="983605815" sldId="341"/>
            <ac:spMk id="5" creationId="{74209AA4-27E8-7AFD-88E7-233C726FB525}"/>
          </ac:spMkLst>
        </pc:spChg>
      </pc:sldChg>
      <pc:sldChg chg="addSp">
        <pc:chgData name="Roshni Devchand" userId="391f66c60875c68d" providerId="Windows Live" clId="Web-{069BA5ED-74FF-47B7-9BC7-BC8DE6E8BAA8}" dt="2022-07-05T00:12:42.295" v="22"/>
        <pc:sldMkLst>
          <pc:docMk/>
          <pc:sldMk cId="812639320" sldId="342"/>
        </pc:sldMkLst>
        <pc:spChg chg="add">
          <ac:chgData name="Roshni Devchand" userId="391f66c60875c68d" providerId="Windows Live" clId="Web-{069BA5ED-74FF-47B7-9BC7-BC8DE6E8BAA8}" dt="2022-07-05T00:12:42.295" v="22"/>
          <ac:spMkLst>
            <pc:docMk/>
            <pc:sldMk cId="812639320" sldId="342"/>
            <ac:spMk id="10" creationId="{8920DBED-00C6-0D57-BBB9-7D606D3C3502}"/>
          </ac:spMkLst>
        </pc:spChg>
      </pc:sldChg>
      <pc:sldChg chg="addSp modSp">
        <pc:chgData name="Roshni Devchand" userId="391f66c60875c68d" providerId="Windows Live" clId="Web-{069BA5ED-74FF-47B7-9BC7-BC8DE6E8BAA8}" dt="2022-07-05T00:17:37.380" v="76" actId="1076"/>
        <pc:sldMkLst>
          <pc:docMk/>
          <pc:sldMk cId="788268310" sldId="343"/>
        </pc:sldMkLst>
        <pc:spChg chg="add">
          <ac:chgData name="Roshni Devchand" userId="391f66c60875c68d" providerId="Windows Live" clId="Web-{069BA5ED-74FF-47B7-9BC7-BC8DE6E8BAA8}" dt="2022-07-05T00:12:43.998" v="23"/>
          <ac:spMkLst>
            <pc:docMk/>
            <pc:sldMk cId="788268310" sldId="343"/>
            <ac:spMk id="6" creationId="{02BFFB8D-024A-FE08-2A3D-001BD366B4C4}"/>
          </ac:spMkLst>
        </pc:spChg>
        <pc:spChg chg="add mod">
          <ac:chgData name="Roshni Devchand" userId="391f66c60875c68d" providerId="Windows Live" clId="Web-{069BA5ED-74FF-47B7-9BC7-BC8DE6E8BAA8}" dt="2022-07-05T00:14:45.032" v="50" actId="14100"/>
          <ac:spMkLst>
            <pc:docMk/>
            <pc:sldMk cId="788268310" sldId="343"/>
            <ac:spMk id="7" creationId="{1E66F97E-9A1B-F696-2D80-2AC2A24E3963}"/>
          </ac:spMkLst>
        </pc:spChg>
        <pc:spChg chg="add mod">
          <ac:chgData name="Roshni Devchand" userId="391f66c60875c68d" providerId="Windows Live" clId="Web-{069BA5ED-74FF-47B7-9BC7-BC8DE6E8BAA8}" dt="2022-07-05T00:15:27.392" v="56" actId="1076"/>
          <ac:spMkLst>
            <pc:docMk/>
            <pc:sldMk cId="788268310" sldId="343"/>
            <ac:spMk id="8" creationId="{F8993185-11DF-D991-D84E-2FFC0CEF4D8B}"/>
          </ac:spMkLst>
        </pc:spChg>
        <pc:spChg chg="add mod">
          <ac:chgData name="Roshni Devchand" userId="391f66c60875c68d" providerId="Windows Live" clId="Web-{069BA5ED-74FF-47B7-9BC7-BC8DE6E8BAA8}" dt="2022-07-05T00:16:08.128" v="64" actId="1076"/>
          <ac:spMkLst>
            <pc:docMk/>
            <pc:sldMk cId="788268310" sldId="343"/>
            <ac:spMk id="9" creationId="{A44BA846-05E2-E07B-9DE0-8EA96B018C31}"/>
          </ac:spMkLst>
        </pc:spChg>
        <pc:spChg chg="add mod">
          <ac:chgData name="Roshni Devchand" userId="391f66c60875c68d" providerId="Windows Live" clId="Web-{069BA5ED-74FF-47B7-9BC7-BC8DE6E8BAA8}" dt="2022-07-05T00:16:50.660" v="70"/>
          <ac:spMkLst>
            <pc:docMk/>
            <pc:sldMk cId="788268310" sldId="343"/>
            <ac:spMk id="10" creationId="{2DA7BC14-BA2D-BEC8-B957-AF9425A879A7}"/>
          </ac:spMkLst>
        </pc:spChg>
        <pc:spChg chg="add mod">
          <ac:chgData name="Roshni Devchand" userId="391f66c60875c68d" providerId="Windows Live" clId="Web-{069BA5ED-74FF-47B7-9BC7-BC8DE6E8BAA8}" dt="2022-07-05T00:17:37.380" v="76" actId="1076"/>
          <ac:spMkLst>
            <pc:docMk/>
            <pc:sldMk cId="788268310" sldId="343"/>
            <ac:spMk id="11" creationId="{DFDBF146-F9B3-3806-A320-3AFA8E606A93}"/>
          </ac:spMkLst>
        </pc:spChg>
      </pc:sldChg>
      <pc:sldChg chg="addSp">
        <pc:chgData name="Roshni Devchand" userId="391f66c60875c68d" providerId="Windows Live" clId="Web-{069BA5ED-74FF-47B7-9BC7-BC8DE6E8BAA8}" dt="2022-07-05T00:12:46.123" v="24"/>
        <pc:sldMkLst>
          <pc:docMk/>
          <pc:sldMk cId="2723607973" sldId="344"/>
        </pc:sldMkLst>
        <pc:spChg chg="add">
          <ac:chgData name="Roshni Devchand" userId="391f66c60875c68d" providerId="Windows Live" clId="Web-{069BA5ED-74FF-47B7-9BC7-BC8DE6E8BAA8}" dt="2022-07-05T00:12:46.123" v="24"/>
          <ac:spMkLst>
            <pc:docMk/>
            <pc:sldMk cId="2723607973" sldId="344"/>
            <ac:spMk id="4" creationId="{B99B0747-3211-2F69-44A9-2CB65B519C7B}"/>
          </ac:spMkLst>
        </pc:spChg>
      </pc:sldChg>
      <pc:sldChg chg="addSp">
        <pc:chgData name="Roshni Devchand" userId="391f66c60875c68d" providerId="Windows Live" clId="Web-{069BA5ED-74FF-47B7-9BC7-BC8DE6E8BAA8}" dt="2022-07-05T00:12:49.154" v="25"/>
        <pc:sldMkLst>
          <pc:docMk/>
          <pc:sldMk cId="1731291467" sldId="345"/>
        </pc:sldMkLst>
        <pc:spChg chg="add">
          <ac:chgData name="Roshni Devchand" userId="391f66c60875c68d" providerId="Windows Live" clId="Web-{069BA5ED-74FF-47B7-9BC7-BC8DE6E8BAA8}" dt="2022-07-05T00:12:49.154" v="25"/>
          <ac:spMkLst>
            <pc:docMk/>
            <pc:sldMk cId="1731291467" sldId="345"/>
            <ac:spMk id="5" creationId="{44F7487C-4AF8-06AE-943E-FAC4E325F5D6}"/>
          </ac:spMkLst>
        </pc:spChg>
      </pc:sldChg>
      <pc:sldChg chg="addSp modSp">
        <pc:chgData name="Roshni Devchand" userId="391f66c60875c68d" providerId="Windows Live" clId="Web-{069BA5ED-74FF-47B7-9BC7-BC8DE6E8BAA8}" dt="2022-07-05T00:12:57.405" v="27" actId="1076"/>
        <pc:sldMkLst>
          <pc:docMk/>
          <pc:sldMk cId="1477712217" sldId="346"/>
        </pc:sldMkLst>
        <pc:spChg chg="add mod">
          <ac:chgData name="Roshni Devchand" userId="391f66c60875c68d" providerId="Windows Live" clId="Web-{069BA5ED-74FF-47B7-9BC7-BC8DE6E8BAA8}" dt="2022-07-05T00:12:57.405" v="27" actId="1076"/>
          <ac:spMkLst>
            <pc:docMk/>
            <pc:sldMk cId="1477712217" sldId="346"/>
            <ac:spMk id="5" creationId="{EFEE6DC8-7BD3-AEEE-BE61-501AA629BC40}"/>
          </ac:spMkLst>
        </pc:spChg>
      </pc:sldChg>
      <pc:sldChg chg="addSp">
        <pc:chgData name="Roshni Devchand" userId="391f66c60875c68d" providerId="Windows Live" clId="Web-{069BA5ED-74FF-47B7-9BC7-BC8DE6E8BAA8}" dt="2022-07-05T00:12:59.873" v="28"/>
        <pc:sldMkLst>
          <pc:docMk/>
          <pc:sldMk cId="2597489423" sldId="347"/>
        </pc:sldMkLst>
        <pc:spChg chg="add">
          <ac:chgData name="Roshni Devchand" userId="391f66c60875c68d" providerId="Windows Live" clId="Web-{069BA5ED-74FF-47B7-9BC7-BC8DE6E8BAA8}" dt="2022-07-05T00:12:59.873" v="28"/>
          <ac:spMkLst>
            <pc:docMk/>
            <pc:sldMk cId="2597489423" sldId="347"/>
            <ac:spMk id="14" creationId="{A7A92378-5AEB-B88E-2DDC-A6D6CEF2E136}"/>
          </ac:spMkLst>
        </pc:spChg>
      </pc:sldChg>
      <pc:sldChg chg="addSp">
        <pc:chgData name="Roshni Devchand" userId="391f66c60875c68d" providerId="Windows Live" clId="Web-{069BA5ED-74FF-47B7-9BC7-BC8DE6E8BAA8}" dt="2022-07-05T00:13:02.389" v="29"/>
        <pc:sldMkLst>
          <pc:docMk/>
          <pc:sldMk cId="3764588777" sldId="348"/>
        </pc:sldMkLst>
        <pc:spChg chg="add">
          <ac:chgData name="Roshni Devchand" userId="391f66c60875c68d" providerId="Windows Live" clId="Web-{069BA5ED-74FF-47B7-9BC7-BC8DE6E8BAA8}" dt="2022-07-05T00:13:02.389" v="29"/>
          <ac:spMkLst>
            <pc:docMk/>
            <pc:sldMk cId="3764588777" sldId="348"/>
            <ac:spMk id="4" creationId="{5BD000D4-8C77-DA24-A925-90AB3E1D853F}"/>
          </ac:spMkLst>
        </pc:spChg>
      </pc:sldChg>
      <pc:sldChg chg="addSp">
        <pc:chgData name="Roshni Devchand" userId="391f66c60875c68d" providerId="Windows Live" clId="Web-{069BA5ED-74FF-47B7-9BC7-BC8DE6E8BAA8}" dt="2022-07-05T00:13:03.858" v="30"/>
        <pc:sldMkLst>
          <pc:docMk/>
          <pc:sldMk cId="330782841" sldId="349"/>
        </pc:sldMkLst>
        <pc:spChg chg="add">
          <ac:chgData name="Roshni Devchand" userId="391f66c60875c68d" providerId="Windows Live" clId="Web-{069BA5ED-74FF-47B7-9BC7-BC8DE6E8BAA8}" dt="2022-07-05T00:13:03.858" v="30"/>
          <ac:spMkLst>
            <pc:docMk/>
            <pc:sldMk cId="330782841" sldId="349"/>
            <ac:spMk id="4" creationId="{879750D8-A1A0-0D6F-6CE8-F96CC2709F1A}"/>
          </ac:spMkLst>
        </pc:spChg>
      </pc:sldChg>
      <pc:sldChg chg="addSp">
        <pc:chgData name="Roshni Devchand" userId="391f66c60875c68d" providerId="Windows Live" clId="Web-{069BA5ED-74FF-47B7-9BC7-BC8DE6E8BAA8}" dt="2022-07-05T00:13:05.764" v="31"/>
        <pc:sldMkLst>
          <pc:docMk/>
          <pc:sldMk cId="360218022" sldId="350"/>
        </pc:sldMkLst>
        <pc:spChg chg="add">
          <ac:chgData name="Roshni Devchand" userId="391f66c60875c68d" providerId="Windows Live" clId="Web-{069BA5ED-74FF-47B7-9BC7-BC8DE6E8BAA8}" dt="2022-07-05T00:13:05.764" v="31"/>
          <ac:spMkLst>
            <pc:docMk/>
            <pc:sldMk cId="360218022" sldId="350"/>
            <ac:spMk id="4" creationId="{B54A7234-FB20-EFD6-7080-31C4DFBB1897}"/>
          </ac:spMkLst>
        </pc:spChg>
      </pc:sldChg>
      <pc:sldChg chg="addSp modSp">
        <pc:chgData name="Roshni Devchand" userId="391f66c60875c68d" providerId="Windows Live" clId="Web-{069BA5ED-74FF-47B7-9BC7-BC8DE6E8BAA8}" dt="2022-07-05T00:19:28.414" v="83"/>
        <pc:sldMkLst>
          <pc:docMk/>
          <pc:sldMk cId="3345196017" sldId="351"/>
        </pc:sldMkLst>
        <pc:spChg chg="add">
          <ac:chgData name="Roshni Devchand" userId="391f66c60875c68d" providerId="Windows Live" clId="Web-{069BA5ED-74FF-47B7-9BC7-BC8DE6E8BAA8}" dt="2022-07-05T00:13:07.452" v="32"/>
          <ac:spMkLst>
            <pc:docMk/>
            <pc:sldMk cId="3345196017" sldId="351"/>
            <ac:spMk id="6" creationId="{A9B63A90-4056-8B04-5449-C3792956CFA7}"/>
          </ac:spMkLst>
        </pc:spChg>
        <pc:spChg chg="add mod">
          <ac:chgData name="Roshni Devchand" userId="391f66c60875c68d" providerId="Windows Live" clId="Web-{069BA5ED-74FF-47B7-9BC7-BC8DE6E8BAA8}" dt="2022-07-05T00:19:28.414" v="83"/>
          <ac:spMkLst>
            <pc:docMk/>
            <pc:sldMk cId="3345196017" sldId="351"/>
            <ac:spMk id="7" creationId="{0EF347DE-04EB-F536-8B6B-B87C0E9E451B}"/>
          </ac:spMkLst>
        </pc:spChg>
      </pc:sldChg>
      <pc:sldChg chg="addSp">
        <pc:chgData name="Roshni Devchand" userId="391f66c60875c68d" providerId="Windows Live" clId="Web-{069BA5ED-74FF-47B7-9BC7-BC8DE6E8BAA8}" dt="2022-07-05T00:13:09.483" v="33"/>
        <pc:sldMkLst>
          <pc:docMk/>
          <pc:sldMk cId="3196269338" sldId="352"/>
        </pc:sldMkLst>
        <pc:spChg chg="add">
          <ac:chgData name="Roshni Devchand" userId="391f66c60875c68d" providerId="Windows Live" clId="Web-{069BA5ED-74FF-47B7-9BC7-BC8DE6E8BAA8}" dt="2022-07-05T00:13:09.483" v="33"/>
          <ac:spMkLst>
            <pc:docMk/>
            <pc:sldMk cId="3196269338" sldId="352"/>
            <ac:spMk id="4" creationId="{2A018CF9-7800-42E6-09D9-F0FA02AF7905}"/>
          </ac:spMkLst>
        </pc:spChg>
      </pc:sldChg>
      <pc:sldChg chg="addSp">
        <pc:chgData name="Roshni Devchand" userId="391f66c60875c68d" providerId="Windows Live" clId="Web-{069BA5ED-74FF-47B7-9BC7-BC8DE6E8BAA8}" dt="2022-07-05T00:13:11.374" v="34"/>
        <pc:sldMkLst>
          <pc:docMk/>
          <pc:sldMk cId="3370902909" sldId="353"/>
        </pc:sldMkLst>
        <pc:spChg chg="add">
          <ac:chgData name="Roshni Devchand" userId="391f66c60875c68d" providerId="Windows Live" clId="Web-{069BA5ED-74FF-47B7-9BC7-BC8DE6E8BAA8}" dt="2022-07-05T00:13:11.374" v="34"/>
          <ac:spMkLst>
            <pc:docMk/>
            <pc:sldMk cId="3370902909" sldId="353"/>
            <ac:spMk id="6" creationId="{0D36F526-2251-18FF-4FE7-A28353A908B6}"/>
          </ac:spMkLst>
        </pc:spChg>
      </pc:sldChg>
      <pc:sldChg chg="addSp">
        <pc:chgData name="Roshni Devchand" userId="391f66c60875c68d" providerId="Windows Live" clId="Web-{069BA5ED-74FF-47B7-9BC7-BC8DE6E8BAA8}" dt="2022-07-05T00:13:12.686" v="35"/>
        <pc:sldMkLst>
          <pc:docMk/>
          <pc:sldMk cId="2200067519" sldId="354"/>
        </pc:sldMkLst>
        <pc:spChg chg="add">
          <ac:chgData name="Roshni Devchand" userId="391f66c60875c68d" providerId="Windows Live" clId="Web-{069BA5ED-74FF-47B7-9BC7-BC8DE6E8BAA8}" dt="2022-07-05T00:13:12.686" v="35"/>
          <ac:spMkLst>
            <pc:docMk/>
            <pc:sldMk cId="2200067519" sldId="354"/>
            <ac:spMk id="5" creationId="{41297BCA-FFC9-3F6A-D02B-D4AB83AB80D3}"/>
          </ac:spMkLst>
        </pc:spChg>
      </pc:sldChg>
      <pc:sldChg chg="addSp">
        <pc:chgData name="Roshni Devchand" userId="391f66c60875c68d" providerId="Windows Live" clId="Web-{069BA5ED-74FF-47B7-9BC7-BC8DE6E8BAA8}" dt="2022-07-05T00:13:13.967" v="36"/>
        <pc:sldMkLst>
          <pc:docMk/>
          <pc:sldMk cId="714288941" sldId="355"/>
        </pc:sldMkLst>
        <pc:spChg chg="add">
          <ac:chgData name="Roshni Devchand" userId="391f66c60875c68d" providerId="Windows Live" clId="Web-{069BA5ED-74FF-47B7-9BC7-BC8DE6E8BAA8}" dt="2022-07-05T00:13:13.967" v="36"/>
          <ac:spMkLst>
            <pc:docMk/>
            <pc:sldMk cId="714288941" sldId="355"/>
            <ac:spMk id="5" creationId="{443DF16C-5DB4-A835-AB5F-2719DA39D17A}"/>
          </ac:spMkLst>
        </pc:spChg>
      </pc:sldChg>
      <pc:sldChg chg="addSp">
        <pc:chgData name="Roshni Devchand" userId="391f66c60875c68d" providerId="Windows Live" clId="Web-{069BA5ED-74FF-47B7-9BC7-BC8DE6E8BAA8}" dt="2022-07-05T00:13:15.952" v="37"/>
        <pc:sldMkLst>
          <pc:docMk/>
          <pc:sldMk cId="1521630379" sldId="356"/>
        </pc:sldMkLst>
        <pc:spChg chg="add">
          <ac:chgData name="Roshni Devchand" userId="391f66c60875c68d" providerId="Windows Live" clId="Web-{069BA5ED-74FF-47B7-9BC7-BC8DE6E8BAA8}" dt="2022-07-05T00:13:15.952" v="37"/>
          <ac:spMkLst>
            <pc:docMk/>
            <pc:sldMk cId="1521630379" sldId="356"/>
            <ac:spMk id="5" creationId="{6B460D50-95E9-7ED2-B6D2-FBEF5C845165}"/>
          </ac:spMkLst>
        </pc:spChg>
      </pc:sldChg>
      <pc:sldChg chg="addSp delCm">
        <pc:chgData name="Roshni Devchand" userId="391f66c60875c68d" providerId="Windows Live" clId="Web-{069BA5ED-74FF-47B7-9BC7-BC8DE6E8BAA8}" dt="2022-07-05T00:13:35.796" v="43"/>
        <pc:sldMkLst>
          <pc:docMk/>
          <pc:sldMk cId="1723703643" sldId="357"/>
        </pc:sldMkLst>
        <pc:spChg chg="add">
          <ac:chgData name="Roshni Devchand" userId="391f66c60875c68d" providerId="Windows Live" clId="Web-{069BA5ED-74FF-47B7-9BC7-BC8DE6E8BAA8}" dt="2022-07-05T00:13:21.952" v="41"/>
          <ac:spMkLst>
            <pc:docMk/>
            <pc:sldMk cId="1723703643" sldId="357"/>
            <ac:spMk id="4" creationId="{EAD20B4A-8862-1F33-9DC4-FEB9D2EFC84D}"/>
          </ac:spMkLst>
        </pc:spChg>
      </pc:sldChg>
    </pc:docChg>
  </pc:docChgLst>
  <pc:docChgLst>
    <pc:chgData name="Roshni Devchand" userId="391f66c60875c68d" providerId="Windows Live" clId="Web-{7F998C5E-9EB5-479A-9B6E-943CDE7C2701}"/>
    <pc:docChg chg="">
      <pc:chgData name="Roshni Devchand" userId="391f66c60875c68d" providerId="Windows Live" clId="Web-{7F998C5E-9EB5-479A-9B6E-943CDE7C2701}" dt="2022-07-21T15:55:07.191" v="3"/>
      <pc:docMkLst>
        <pc:docMk/>
      </pc:docMkLst>
      <pc:sldChg chg="delCm">
        <pc:chgData name="Roshni Devchand" userId="391f66c60875c68d" providerId="Windows Live" clId="Web-{7F998C5E-9EB5-479A-9B6E-943CDE7C2701}" dt="2022-07-21T15:54:41.707" v="0"/>
        <pc:sldMkLst>
          <pc:docMk/>
          <pc:sldMk cId="3345196017" sldId="351"/>
        </pc:sldMkLst>
      </pc:sldChg>
      <pc:sldChg chg="delCm">
        <pc:chgData name="Roshni Devchand" userId="391f66c60875c68d" providerId="Windows Live" clId="Web-{7F998C5E-9EB5-479A-9B6E-943CDE7C2701}" dt="2022-07-21T15:54:48.472" v="1"/>
        <pc:sldMkLst>
          <pc:docMk/>
          <pc:sldMk cId="3370902909" sldId="353"/>
        </pc:sldMkLst>
      </pc:sldChg>
      <pc:sldChg chg="delCm">
        <pc:chgData name="Roshni Devchand" userId="391f66c60875c68d" providerId="Windows Live" clId="Web-{7F998C5E-9EB5-479A-9B6E-943CDE7C2701}" dt="2022-07-21T15:54:57.269" v="2"/>
        <pc:sldMkLst>
          <pc:docMk/>
          <pc:sldMk cId="2200067519" sldId="354"/>
        </pc:sldMkLst>
      </pc:sldChg>
      <pc:sldChg chg="delCm">
        <pc:chgData name="Roshni Devchand" userId="391f66c60875c68d" providerId="Windows Live" clId="Web-{7F998C5E-9EB5-479A-9B6E-943CDE7C2701}" dt="2022-07-21T15:55:07.191" v="3"/>
        <pc:sldMkLst>
          <pc:docMk/>
          <pc:sldMk cId="1669162645" sldId="361"/>
        </pc:sldMkLst>
      </pc:sldChg>
    </pc:docChg>
  </pc:docChgLst>
  <pc:docChgLst>
    <pc:chgData name="Crystal Bruce" userId="14427a4ffe69d2bf" providerId="Windows Live" clId="Web-{324701C7-6502-4EEB-B6C3-4D4A369A5848}"/>
    <pc:docChg chg="mod">
      <pc:chgData name="Crystal Bruce" userId="14427a4ffe69d2bf" providerId="Windows Live" clId="Web-{324701C7-6502-4EEB-B6C3-4D4A369A5848}" dt="2022-07-21T14:30:11.091" v="8"/>
      <pc:docMkLst>
        <pc:docMk/>
      </pc:docMkLst>
      <pc:sldChg chg="addCm modCm">
        <pc:chgData name="Crystal Bruce" userId="14427a4ffe69d2bf" providerId="Windows Live" clId="Web-{324701C7-6502-4EEB-B6C3-4D4A369A5848}" dt="2022-07-21T14:28:19.852" v="2"/>
        <pc:sldMkLst>
          <pc:docMk/>
          <pc:sldMk cId="3345196017" sldId="351"/>
        </pc:sldMkLst>
      </pc:sldChg>
      <pc:sldChg chg="addCm modCm">
        <pc:chgData name="Crystal Bruce" userId="14427a4ffe69d2bf" providerId="Windows Live" clId="Web-{324701C7-6502-4EEB-B6C3-4D4A369A5848}" dt="2022-07-21T14:29:04.760" v="4"/>
        <pc:sldMkLst>
          <pc:docMk/>
          <pc:sldMk cId="3370902909" sldId="353"/>
        </pc:sldMkLst>
      </pc:sldChg>
      <pc:sldChg chg="addCm modCm">
        <pc:chgData name="Crystal Bruce" userId="14427a4ffe69d2bf" providerId="Windows Live" clId="Web-{324701C7-6502-4EEB-B6C3-4D4A369A5848}" dt="2022-07-21T14:29:34.261" v="6"/>
        <pc:sldMkLst>
          <pc:docMk/>
          <pc:sldMk cId="2200067519" sldId="354"/>
        </pc:sldMkLst>
      </pc:sldChg>
      <pc:sldChg chg="addCm modCm">
        <pc:chgData name="Crystal Bruce" userId="14427a4ffe69d2bf" providerId="Windows Live" clId="Web-{324701C7-6502-4EEB-B6C3-4D4A369A5848}" dt="2022-07-21T14:30:11.091" v="8"/>
        <pc:sldMkLst>
          <pc:docMk/>
          <pc:sldMk cId="1669162645" sldId="361"/>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0AA30D0-48DB-471C-8227-9C4E7E1C0523}" type="datetimeFigureOut">
              <a:rPr lang="en-US" smtClean="0"/>
              <a:t>7/21/2022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A7AF8E7-DD7E-4868-A5A7-9F81E06F5A62}" type="slidenum">
              <a:rPr lang="en-US" smtClean="0"/>
              <a:t>‹#›</a:t>
            </a:fld>
            <a:endParaRPr lang="en-US"/>
          </a:p>
        </p:txBody>
      </p:sp>
    </p:spTree>
    <p:extLst>
      <p:ext uri="{BB962C8B-B14F-4D97-AF65-F5344CB8AC3E}">
        <p14:creationId xmlns:p14="http://schemas.microsoft.com/office/powerpoint/2010/main" val="15279679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3"/>
        <p:cNvGrpSpPr/>
        <p:nvPr/>
      </p:nvGrpSpPr>
      <p:grpSpPr>
        <a:xfrm>
          <a:off x="0" y="0"/>
          <a:ext cx="0" cy="0"/>
          <a:chOff x="0" y="0"/>
          <a:chExt cx="0" cy="0"/>
        </a:xfrm>
      </p:grpSpPr>
      <p:sp>
        <p:nvSpPr>
          <p:cNvPr id="424" name="Google Shape;424;g12ce6823e85_0_28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5" name="Google Shape;425;g12ce6823e85_0_28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26" name="Google Shape;426;g12ce6823e85_0_28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26</a:t>
            </a:fld>
            <a:endParaRPr/>
          </a:p>
        </p:txBody>
      </p:sp>
    </p:spTree>
    <p:extLst>
      <p:ext uri="{BB962C8B-B14F-4D97-AF65-F5344CB8AC3E}">
        <p14:creationId xmlns:p14="http://schemas.microsoft.com/office/powerpoint/2010/main" val="99724634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
        <p:cNvGrpSpPr/>
        <p:nvPr/>
      </p:nvGrpSpPr>
      <p:grpSpPr>
        <a:xfrm>
          <a:off x="0" y="0"/>
          <a:ext cx="0" cy="0"/>
          <a:chOff x="0" y="0"/>
          <a:chExt cx="0" cy="0"/>
        </a:xfrm>
      </p:grpSpPr>
      <p:sp>
        <p:nvSpPr>
          <p:cNvPr id="219" name="Google Shape;219;g135e946a1ee_1_13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20" name="Google Shape;220;g135e946a1ee_1_1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66681299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
        <p:cNvGrpSpPr/>
        <p:nvPr/>
      </p:nvGrpSpPr>
      <p:grpSpPr>
        <a:xfrm>
          <a:off x="0" y="0"/>
          <a:ext cx="0" cy="0"/>
          <a:chOff x="0" y="0"/>
          <a:chExt cx="0" cy="0"/>
        </a:xfrm>
      </p:grpSpPr>
      <p:sp>
        <p:nvSpPr>
          <p:cNvPr id="219" name="Google Shape;219;g135e946a1ee_1_13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20" name="Google Shape;220;g135e946a1ee_1_1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744411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US"/>
          </a:p>
        </p:txBody>
      </p:sp>
      <p:sp>
        <p:nvSpPr>
          <p:cNvPr id="4" name="Espace réservé du numéro de diapositive 3"/>
          <p:cNvSpPr>
            <a:spLocks noGrp="1"/>
          </p:cNvSpPr>
          <p:nvPr>
            <p:ph type="sldNum" sz="quarter" idx="5"/>
          </p:nvPr>
        </p:nvSpPr>
        <p:spPr/>
        <p:txBody>
          <a:bodyPr/>
          <a:lstStyle/>
          <a:p>
            <a:fld id="{AA7AF8E7-DD7E-4868-A5A7-9F81E06F5A62}" type="slidenum">
              <a:rPr lang="en-US" smtClean="0"/>
              <a:t>28</a:t>
            </a:fld>
            <a:endParaRPr lang="en-US"/>
          </a:p>
        </p:txBody>
      </p:sp>
    </p:spTree>
    <p:extLst>
      <p:ext uri="{BB962C8B-B14F-4D97-AF65-F5344CB8AC3E}">
        <p14:creationId xmlns:p14="http://schemas.microsoft.com/office/powerpoint/2010/main" val="33034078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
        <p:cNvGrpSpPr/>
        <p:nvPr/>
      </p:nvGrpSpPr>
      <p:grpSpPr>
        <a:xfrm>
          <a:off x="0" y="0"/>
          <a:ext cx="0" cy="0"/>
          <a:chOff x="0" y="0"/>
          <a:chExt cx="0" cy="0"/>
        </a:xfrm>
      </p:grpSpPr>
      <p:sp>
        <p:nvSpPr>
          <p:cNvPr id="155" name="Google Shape;155;g135e946a1ee_1_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6" name="Google Shape;156;g135e946a1ee_1_3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Clr>
                <a:srgbClr val="000000"/>
              </a:buClr>
              <a:buSzPts val="1400"/>
              <a:buFont typeface="Arial"/>
              <a:buNone/>
            </a:pPr>
            <a:endParaRPr/>
          </a:p>
        </p:txBody>
      </p:sp>
      <p:sp>
        <p:nvSpPr>
          <p:cNvPr id="157" name="Google Shape;157;g135e946a1ee_1_3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29</a:t>
            </a:fld>
            <a:endParaRPr sz="12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37285008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
        <p:cNvGrpSpPr/>
        <p:nvPr/>
      </p:nvGrpSpPr>
      <p:grpSpPr>
        <a:xfrm>
          <a:off x="0" y="0"/>
          <a:ext cx="0" cy="0"/>
          <a:chOff x="0" y="0"/>
          <a:chExt cx="0" cy="0"/>
        </a:xfrm>
      </p:grpSpPr>
      <p:sp>
        <p:nvSpPr>
          <p:cNvPr id="166" name="Google Shape;166;g135e946a1ee_1_4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7" name="Google Shape;167;g135e946a1ee_1_4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Clr>
                <a:srgbClr val="000000"/>
              </a:buClr>
              <a:buSzPts val="1400"/>
              <a:buFont typeface="Arial"/>
              <a:buNone/>
            </a:pPr>
            <a:endParaRPr/>
          </a:p>
        </p:txBody>
      </p:sp>
      <p:sp>
        <p:nvSpPr>
          <p:cNvPr id="168" name="Google Shape;168;g135e946a1ee_1_4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30</a:t>
            </a:fld>
            <a:endParaRPr sz="12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41584300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
        <p:cNvGrpSpPr/>
        <p:nvPr/>
      </p:nvGrpSpPr>
      <p:grpSpPr>
        <a:xfrm>
          <a:off x="0" y="0"/>
          <a:ext cx="0" cy="0"/>
          <a:chOff x="0" y="0"/>
          <a:chExt cx="0" cy="0"/>
        </a:xfrm>
      </p:grpSpPr>
      <p:sp>
        <p:nvSpPr>
          <p:cNvPr id="186" name="Google Shape;186;g135e946a1ee_1_6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87" name="Google Shape;187;g135e946a1ee_1_6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7936922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
        <p:cNvGrpSpPr/>
        <p:nvPr/>
      </p:nvGrpSpPr>
      <p:grpSpPr>
        <a:xfrm>
          <a:off x="0" y="0"/>
          <a:ext cx="0" cy="0"/>
          <a:chOff x="0" y="0"/>
          <a:chExt cx="0" cy="0"/>
        </a:xfrm>
      </p:grpSpPr>
      <p:sp>
        <p:nvSpPr>
          <p:cNvPr id="196" name="Google Shape;196;g135e946a1ee_1_10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158750" lvl="0" indent="0" algn="l" rtl="0">
              <a:lnSpc>
                <a:spcPct val="100000"/>
              </a:lnSpc>
              <a:spcBef>
                <a:spcPts val="0"/>
              </a:spcBef>
              <a:spcAft>
                <a:spcPts val="0"/>
              </a:spcAft>
              <a:buClr>
                <a:schemeClr val="dk1"/>
              </a:buClr>
              <a:buSzPts val="1200"/>
              <a:buFont typeface="Arial"/>
              <a:buNone/>
            </a:pPr>
            <a:endParaRPr/>
          </a:p>
        </p:txBody>
      </p:sp>
      <p:sp>
        <p:nvSpPr>
          <p:cNvPr id="197" name="Google Shape;197;g135e946a1ee_1_10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9661074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
        <p:cNvGrpSpPr/>
        <p:nvPr/>
      </p:nvGrpSpPr>
      <p:grpSpPr>
        <a:xfrm>
          <a:off x="0" y="0"/>
          <a:ext cx="0" cy="0"/>
          <a:chOff x="0" y="0"/>
          <a:chExt cx="0" cy="0"/>
        </a:xfrm>
      </p:grpSpPr>
      <p:sp>
        <p:nvSpPr>
          <p:cNvPr id="207" name="Google Shape;207;g135e946a1ee_1_12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08" name="Google Shape;208;g135e946a1ee_1_1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9623795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
        <p:cNvGrpSpPr/>
        <p:nvPr/>
      </p:nvGrpSpPr>
      <p:grpSpPr>
        <a:xfrm>
          <a:off x="0" y="0"/>
          <a:ext cx="0" cy="0"/>
          <a:chOff x="0" y="0"/>
          <a:chExt cx="0" cy="0"/>
        </a:xfrm>
      </p:grpSpPr>
      <p:sp>
        <p:nvSpPr>
          <p:cNvPr id="219" name="Google Shape;219;g135e946a1ee_1_13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20" name="Google Shape;220;g135e946a1ee_1_1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16439593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
        <p:cNvGrpSpPr/>
        <p:nvPr/>
      </p:nvGrpSpPr>
      <p:grpSpPr>
        <a:xfrm>
          <a:off x="0" y="0"/>
          <a:ext cx="0" cy="0"/>
          <a:chOff x="0" y="0"/>
          <a:chExt cx="0" cy="0"/>
        </a:xfrm>
      </p:grpSpPr>
      <p:sp>
        <p:nvSpPr>
          <p:cNvPr id="219" name="Google Shape;219;g135e946a1ee_1_13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20" name="Google Shape;220;g135e946a1ee_1_1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125583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26.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Master" Target="../slideMasters/slideMaster2.xml"/><Relationship Id="rId6" Type="http://schemas.openxmlformats.org/officeDocument/2006/relationships/image" Target="../media/image10.png"/><Relationship Id="rId11" Type="http://schemas.openxmlformats.org/officeDocument/2006/relationships/image" Target="../media/image15.png"/><Relationship Id="rId5" Type="http://schemas.openxmlformats.org/officeDocument/2006/relationships/image" Target="../media/image9.png"/><Relationship Id="rId10" Type="http://schemas.openxmlformats.org/officeDocument/2006/relationships/image" Target="../media/image14.png"/><Relationship Id="rId4" Type="http://schemas.openxmlformats.org/officeDocument/2006/relationships/image" Target="../media/image8.png"/><Relationship Id="rId9" Type="http://schemas.openxmlformats.org/officeDocument/2006/relationships/image" Target="../media/image13.png"/></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Master" Target="../slideMasters/slideMaster1.xml"/><Relationship Id="rId6" Type="http://schemas.openxmlformats.org/officeDocument/2006/relationships/image" Target="../media/image10.png"/><Relationship Id="rId11" Type="http://schemas.openxmlformats.org/officeDocument/2006/relationships/image" Target="../media/image15.png"/><Relationship Id="rId5" Type="http://schemas.openxmlformats.org/officeDocument/2006/relationships/image" Target="../media/image9.png"/><Relationship Id="rId10" Type="http://schemas.openxmlformats.org/officeDocument/2006/relationships/image" Target="../media/image14.png"/><Relationship Id="rId4" Type="http://schemas.openxmlformats.org/officeDocument/2006/relationships/image" Target="../media/image8.png"/><Relationship Id="rId9" Type="http://schemas.openxmlformats.org/officeDocument/2006/relationships/image" Target="../media/image13.png"/></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Slide 1">
    <p:spTree>
      <p:nvGrpSpPr>
        <p:cNvPr id="1" name=""/>
        <p:cNvGrpSpPr/>
        <p:nvPr/>
      </p:nvGrpSpPr>
      <p:grpSpPr>
        <a:xfrm>
          <a:off x="0" y="0"/>
          <a:ext cx="0" cy="0"/>
          <a:chOff x="0" y="0"/>
          <a:chExt cx="0" cy="0"/>
        </a:xfrm>
      </p:grpSpPr>
      <p:sp>
        <p:nvSpPr>
          <p:cNvPr id="5" name="Titre 4">
            <a:extLst>
              <a:ext uri="{FF2B5EF4-FFF2-40B4-BE49-F238E27FC236}">
                <a16:creationId xmlns:a16="http://schemas.microsoft.com/office/drawing/2014/main" id="{4ACD8893-7198-9DC8-ECD0-58A3C295AD0A}"/>
              </a:ext>
            </a:extLst>
          </p:cNvPr>
          <p:cNvSpPr>
            <a:spLocks noGrp="1"/>
          </p:cNvSpPr>
          <p:nvPr>
            <p:ph type="title"/>
          </p:nvPr>
        </p:nvSpPr>
        <p:spPr>
          <a:xfrm>
            <a:off x="685800" y="1657555"/>
            <a:ext cx="12857693" cy="1989137"/>
          </a:xfrm>
          <a:prstGeom prst="rect">
            <a:avLst/>
          </a:prstGeom>
        </p:spPr>
        <p:txBody>
          <a:bodyPr/>
          <a:lstStyle>
            <a:lvl1pPr>
              <a:defRPr b="1" i="0">
                <a:solidFill>
                  <a:srgbClr val="292929"/>
                </a:solidFill>
                <a:latin typeface="Poppins" pitchFamily="2" charset="77"/>
                <a:cs typeface="Poppins" pitchFamily="2" charset="77"/>
              </a:defRPr>
            </a:lvl1pPr>
          </a:lstStyle>
          <a:p>
            <a:r>
              <a:rPr lang="fr-FR" dirty="0"/>
              <a:t>Modifiez le style du titre</a:t>
            </a:r>
          </a:p>
        </p:txBody>
      </p:sp>
      <p:sp>
        <p:nvSpPr>
          <p:cNvPr id="7" name="Espace réservé du texte 6">
            <a:extLst>
              <a:ext uri="{FF2B5EF4-FFF2-40B4-BE49-F238E27FC236}">
                <a16:creationId xmlns:a16="http://schemas.microsoft.com/office/drawing/2014/main" id="{7C8735EB-6336-D816-4CE2-EF9FE3B411D4}"/>
              </a:ext>
            </a:extLst>
          </p:cNvPr>
          <p:cNvSpPr>
            <a:spLocks noGrp="1"/>
          </p:cNvSpPr>
          <p:nvPr>
            <p:ph type="body" sz="quarter" idx="10"/>
          </p:nvPr>
        </p:nvSpPr>
        <p:spPr>
          <a:xfrm>
            <a:off x="686796" y="4808113"/>
            <a:ext cx="10882519" cy="1447800"/>
          </a:xfrm>
          <a:prstGeom prst="rect">
            <a:avLst/>
          </a:prstGeom>
        </p:spPr>
        <p:txBody>
          <a:bodyPr/>
          <a:lstStyle>
            <a:lvl1pPr>
              <a:defRPr sz="4400" b="1" i="0" spc="600">
                <a:solidFill>
                  <a:srgbClr val="292929"/>
                </a:solidFill>
                <a:latin typeface="Poppins" pitchFamily="2" charset="77"/>
                <a:cs typeface="Poppins" pitchFamily="2" charset="77"/>
              </a:defRPr>
            </a:lvl1pPr>
            <a:lvl2pPr>
              <a:defRPr sz="6000">
                <a:latin typeface="Poppins" pitchFamily="2" charset="77"/>
                <a:cs typeface="Poppins" pitchFamily="2" charset="77"/>
              </a:defRPr>
            </a:lvl2pPr>
            <a:lvl3pPr>
              <a:defRPr sz="6000">
                <a:latin typeface="Poppins" pitchFamily="2" charset="77"/>
                <a:cs typeface="Poppins" pitchFamily="2" charset="77"/>
              </a:defRPr>
            </a:lvl3pPr>
            <a:lvl4pPr>
              <a:defRPr sz="6000">
                <a:latin typeface="Poppins" pitchFamily="2" charset="77"/>
                <a:cs typeface="Poppins" pitchFamily="2" charset="77"/>
              </a:defRPr>
            </a:lvl4pPr>
            <a:lvl5pPr>
              <a:defRPr sz="6000">
                <a:latin typeface="Poppins" pitchFamily="2" charset="77"/>
                <a:cs typeface="Poppins" pitchFamily="2" charset="77"/>
              </a:defRPr>
            </a:lvl5pPr>
          </a:lstStyle>
          <a:p>
            <a:pPr lvl="0"/>
            <a:r>
              <a:rPr lang="fr-FR" dirty="0"/>
              <a:t>Cliquez pour modifier les styles du texte du masque</a:t>
            </a:r>
          </a:p>
        </p:txBody>
      </p:sp>
      <p:sp>
        <p:nvSpPr>
          <p:cNvPr id="9" name="Espace réservé du texte 8">
            <a:extLst>
              <a:ext uri="{FF2B5EF4-FFF2-40B4-BE49-F238E27FC236}">
                <a16:creationId xmlns:a16="http://schemas.microsoft.com/office/drawing/2014/main" id="{44FC6879-36DA-D757-04CF-D3B1AD282E75}"/>
              </a:ext>
            </a:extLst>
          </p:cNvPr>
          <p:cNvSpPr>
            <a:spLocks noGrp="1"/>
          </p:cNvSpPr>
          <p:nvPr>
            <p:ph type="body" sz="quarter" idx="11" hasCustomPrompt="1"/>
          </p:nvPr>
        </p:nvSpPr>
        <p:spPr>
          <a:xfrm>
            <a:off x="690716" y="7417334"/>
            <a:ext cx="8991600" cy="1676400"/>
          </a:xfrm>
          <a:prstGeom prst="rect">
            <a:avLst/>
          </a:prstGeom>
        </p:spPr>
        <p:txBody>
          <a:bodyPr/>
          <a:lstStyle>
            <a:lvl1pPr>
              <a:defRPr sz="3350" b="1" i="0">
                <a:solidFill>
                  <a:srgbClr val="292929"/>
                </a:solidFill>
                <a:latin typeface="Poppins" pitchFamily="2" charset="77"/>
                <a:cs typeface="Poppins" pitchFamily="2" charset="77"/>
              </a:defRPr>
            </a:lvl1pPr>
            <a:lvl2pPr>
              <a:defRPr sz="3350" b="1" i="0">
                <a:solidFill>
                  <a:srgbClr val="292929"/>
                </a:solidFill>
                <a:latin typeface="Poppins" pitchFamily="2" charset="77"/>
                <a:cs typeface="Poppins" pitchFamily="2" charset="77"/>
              </a:defRPr>
            </a:lvl2pPr>
            <a:lvl3pPr>
              <a:defRPr sz="3350" b="1" i="0">
                <a:solidFill>
                  <a:srgbClr val="292929"/>
                </a:solidFill>
                <a:latin typeface="Poppins" pitchFamily="2" charset="77"/>
                <a:cs typeface="Poppins" pitchFamily="2" charset="77"/>
              </a:defRPr>
            </a:lvl3pPr>
            <a:lvl4pPr>
              <a:defRPr sz="3350" b="1" i="0">
                <a:solidFill>
                  <a:srgbClr val="292929"/>
                </a:solidFill>
                <a:latin typeface="Poppins" pitchFamily="2" charset="77"/>
                <a:cs typeface="Poppins" pitchFamily="2" charset="77"/>
              </a:defRPr>
            </a:lvl4pPr>
            <a:lvl5pPr>
              <a:defRPr sz="3350" b="1" i="0">
                <a:solidFill>
                  <a:srgbClr val="292929"/>
                </a:solidFill>
                <a:latin typeface="Poppins" pitchFamily="2" charset="77"/>
                <a:cs typeface="Poppins" pitchFamily="2" charset="77"/>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grpSp>
        <p:nvGrpSpPr>
          <p:cNvPr id="10" name="Group 3">
            <a:extLst>
              <a:ext uri="{FF2B5EF4-FFF2-40B4-BE49-F238E27FC236}">
                <a16:creationId xmlns:a16="http://schemas.microsoft.com/office/drawing/2014/main" id="{18F90C5E-926A-4DD0-C00C-83311F81680B}"/>
              </a:ext>
            </a:extLst>
          </p:cNvPr>
          <p:cNvGrpSpPr>
            <a:grpSpLocks noChangeAspect="1"/>
          </p:cNvGrpSpPr>
          <p:nvPr userDrawn="1"/>
        </p:nvGrpSpPr>
        <p:grpSpPr>
          <a:xfrm>
            <a:off x="9824704" y="6587112"/>
            <a:ext cx="4302195" cy="3699888"/>
            <a:chOff x="0" y="0"/>
            <a:chExt cx="6350000" cy="5461000"/>
          </a:xfrm>
        </p:grpSpPr>
        <p:sp>
          <p:nvSpPr>
            <p:cNvPr id="11" name="Freeform 4">
              <a:extLst>
                <a:ext uri="{FF2B5EF4-FFF2-40B4-BE49-F238E27FC236}">
                  <a16:creationId xmlns:a16="http://schemas.microsoft.com/office/drawing/2014/main" id="{547DD863-9C53-65BB-0157-2E278C1A45B2}"/>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2" cstate="screen">
                <a:extLst>
                  <a:ext uri="{28A0092B-C50C-407E-A947-70E740481C1C}">
                    <a14:useLocalDpi xmlns:a14="http://schemas.microsoft.com/office/drawing/2010/main"/>
                  </a:ext>
                </a:extLst>
              </a:blip>
              <a:stretch>
                <a:fillRect/>
              </a:stretch>
            </a:blipFill>
          </p:spPr>
        </p:sp>
      </p:grpSp>
      <p:grpSp>
        <p:nvGrpSpPr>
          <p:cNvPr id="12" name="Group 5">
            <a:extLst>
              <a:ext uri="{FF2B5EF4-FFF2-40B4-BE49-F238E27FC236}">
                <a16:creationId xmlns:a16="http://schemas.microsoft.com/office/drawing/2014/main" id="{0C846B09-705C-25BD-E50A-3C5B986D8715}"/>
              </a:ext>
            </a:extLst>
          </p:cNvPr>
          <p:cNvGrpSpPr>
            <a:grpSpLocks noChangeAspect="1"/>
          </p:cNvGrpSpPr>
          <p:nvPr userDrawn="1"/>
        </p:nvGrpSpPr>
        <p:grpSpPr>
          <a:xfrm>
            <a:off x="12177919" y="2232299"/>
            <a:ext cx="4302195" cy="3699888"/>
            <a:chOff x="0" y="0"/>
            <a:chExt cx="6350000" cy="5461000"/>
          </a:xfrm>
        </p:grpSpPr>
        <p:sp>
          <p:nvSpPr>
            <p:cNvPr id="13" name="Freeform 6">
              <a:extLst>
                <a:ext uri="{FF2B5EF4-FFF2-40B4-BE49-F238E27FC236}">
                  <a16:creationId xmlns:a16="http://schemas.microsoft.com/office/drawing/2014/main" id="{3CDD4F5F-364D-8D04-0AC6-98F393532A89}"/>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3" cstate="screen">
                <a:extLst>
                  <a:ext uri="{28A0092B-C50C-407E-A947-70E740481C1C}">
                    <a14:useLocalDpi xmlns:a14="http://schemas.microsoft.com/office/drawing/2010/main"/>
                  </a:ext>
                </a:extLst>
              </a:blip>
              <a:stretch>
                <a:fillRect/>
              </a:stretch>
            </a:blipFill>
          </p:spPr>
        </p:sp>
      </p:grpSp>
      <p:grpSp>
        <p:nvGrpSpPr>
          <p:cNvPr id="14" name="Group 7">
            <a:extLst>
              <a:ext uri="{FF2B5EF4-FFF2-40B4-BE49-F238E27FC236}">
                <a16:creationId xmlns:a16="http://schemas.microsoft.com/office/drawing/2014/main" id="{51C88F50-F6D7-3566-F6E7-D03848818253}"/>
              </a:ext>
            </a:extLst>
          </p:cNvPr>
          <p:cNvGrpSpPr>
            <a:grpSpLocks noChangeAspect="1"/>
          </p:cNvGrpSpPr>
          <p:nvPr userDrawn="1"/>
        </p:nvGrpSpPr>
        <p:grpSpPr>
          <a:xfrm>
            <a:off x="14793488" y="-2020392"/>
            <a:ext cx="4302195" cy="3699888"/>
            <a:chOff x="0" y="0"/>
            <a:chExt cx="6350000" cy="5461000"/>
          </a:xfrm>
        </p:grpSpPr>
        <p:sp>
          <p:nvSpPr>
            <p:cNvPr id="15" name="Freeform 8">
              <a:extLst>
                <a:ext uri="{FF2B5EF4-FFF2-40B4-BE49-F238E27FC236}">
                  <a16:creationId xmlns:a16="http://schemas.microsoft.com/office/drawing/2014/main" id="{6928190E-2BFE-B21E-3019-1651EF69AB48}"/>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4" cstate="screen">
                <a:extLst>
                  <a:ext uri="{28A0092B-C50C-407E-A947-70E740481C1C}">
                    <a14:useLocalDpi xmlns:a14="http://schemas.microsoft.com/office/drawing/2010/main"/>
                  </a:ext>
                </a:extLst>
              </a:blip>
              <a:stretch>
                <a:fillRect/>
              </a:stretch>
            </a:blipFill>
          </p:spPr>
        </p:sp>
      </p:grpSp>
      <p:grpSp>
        <p:nvGrpSpPr>
          <p:cNvPr id="16" name="Group 9">
            <a:extLst>
              <a:ext uri="{FF2B5EF4-FFF2-40B4-BE49-F238E27FC236}">
                <a16:creationId xmlns:a16="http://schemas.microsoft.com/office/drawing/2014/main" id="{91D1A565-5ABE-DADC-7C9B-620587F5B8E0}"/>
              </a:ext>
            </a:extLst>
          </p:cNvPr>
          <p:cNvGrpSpPr>
            <a:grpSpLocks noChangeAspect="1"/>
          </p:cNvGrpSpPr>
          <p:nvPr userDrawn="1"/>
        </p:nvGrpSpPr>
        <p:grpSpPr>
          <a:xfrm>
            <a:off x="12177919" y="6266409"/>
            <a:ext cx="4272388" cy="3699888"/>
            <a:chOff x="0" y="0"/>
            <a:chExt cx="6350000" cy="5499100"/>
          </a:xfrm>
        </p:grpSpPr>
        <p:sp>
          <p:nvSpPr>
            <p:cNvPr id="17" name="Freeform 10">
              <a:extLst>
                <a:ext uri="{FF2B5EF4-FFF2-40B4-BE49-F238E27FC236}">
                  <a16:creationId xmlns:a16="http://schemas.microsoft.com/office/drawing/2014/main" id="{BCB19521-1D71-9BD2-5701-E6ED3667A42A}"/>
                </a:ext>
              </a:extLst>
            </p:cNvPr>
            <p:cNvSpPr/>
            <p:nvPr/>
          </p:nvSpPr>
          <p:spPr>
            <a:xfrm>
              <a:off x="0" y="0"/>
              <a:ext cx="6350000" cy="5499100"/>
            </a:xfrm>
            <a:custGeom>
              <a:avLst/>
              <a:gdLst/>
              <a:ahLst/>
              <a:cxnLst/>
              <a:rect l="l" t="t" r="r" b="b"/>
              <a:pathLst>
                <a:path w="6350000" h="5499100">
                  <a:moveTo>
                    <a:pt x="3175000" y="0"/>
                  </a:moveTo>
                  <a:lnTo>
                    <a:pt x="0" y="0"/>
                  </a:lnTo>
                  <a:lnTo>
                    <a:pt x="1587500" y="2749550"/>
                  </a:lnTo>
                  <a:lnTo>
                    <a:pt x="3175000" y="5499100"/>
                  </a:lnTo>
                  <a:lnTo>
                    <a:pt x="4762500" y="2749550"/>
                  </a:lnTo>
                  <a:lnTo>
                    <a:pt x="6350000" y="0"/>
                  </a:lnTo>
                  <a:close/>
                </a:path>
              </a:pathLst>
            </a:custGeom>
            <a:blipFill>
              <a:blip r:embed="rId5" cstate="screen">
                <a:extLst>
                  <a:ext uri="{28A0092B-C50C-407E-A947-70E740481C1C}">
                    <a14:useLocalDpi xmlns:a14="http://schemas.microsoft.com/office/drawing/2010/main"/>
                  </a:ext>
                </a:extLst>
              </a:blip>
              <a:stretch>
                <a:fillRect/>
              </a:stretch>
            </a:blipFill>
          </p:spPr>
        </p:sp>
      </p:grpSp>
      <p:grpSp>
        <p:nvGrpSpPr>
          <p:cNvPr id="18" name="Group 11">
            <a:extLst>
              <a:ext uri="{FF2B5EF4-FFF2-40B4-BE49-F238E27FC236}">
                <a16:creationId xmlns:a16="http://schemas.microsoft.com/office/drawing/2014/main" id="{9DC1A1A6-7515-AA61-DDAB-F95B07DE895A}"/>
              </a:ext>
            </a:extLst>
          </p:cNvPr>
          <p:cNvGrpSpPr>
            <a:grpSpLocks noChangeAspect="1"/>
          </p:cNvGrpSpPr>
          <p:nvPr userDrawn="1"/>
        </p:nvGrpSpPr>
        <p:grpSpPr>
          <a:xfrm>
            <a:off x="14591633" y="2012871"/>
            <a:ext cx="4272388" cy="3699888"/>
            <a:chOff x="0" y="0"/>
            <a:chExt cx="6350000" cy="5499100"/>
          </a:xfrm>
        </p:grpSpPr>
        <p:sp>
          <p:nvSpPr>
            <p:cNvPr id="19" name="Freeform 12">
              <a:extLst>
                <a:ext uri="{FF2B5EF4-FFF2-40B4-BE49-F238E27FC236}">
                  <a16:creationId xmlns:a16="http://schemas.microsoft.com/office/drawing/2014/main" id="{E538D081-22A0-FE41-968B-18510B2B40BF}"/>
                </a:ext>
              </a:extLst>
            </p:cNvPr>
            <p:cNvSpPr/>
            <p:nvPr/>
          </p:nvSpPr>
          <p:spPr>
            <a:xfrm>
              <a:off x="0" y="0"/>
              <a:ext cx="6350000" cy="5499100"/>
            </a:xfrm>
            <a:custGeom>
              <a:avLst/>
              <a:gdLst/>
              <a:ahLst/>
              <a:cxnLst/>
              <a:rect l="l" t="t" r="r" b="b"/>
              <a:pathLst>
                <a:path w="6350000" h="5499100">
                  <a:moveTo>
                    <a:pt x="3175000" y="0"/>
                  </a:moveTo>
                  <a:lnTo>
                    <a:pt x="0" y="0"/>
                  </a:lnTo>
                  <a:lnTo>
                    <a:pt x="1587500" y="2749550"/>
                  </a:lnTo>
                  <a:lnTo>
                    <a:pt x="3175000" y="5499100"/>
                  </a:lnTo>
                  <a:lnTo>
                    <a:pt x="4762500" y="2749550"/>
                  </a:lnTo>
                  <a:lnTo>
                    <a:pt x="6350000" y="0"/>
                  </a:lnTo>
                  <a:close/>
                </a:path>
              </a:pathLst>
            </a:custGeom>
            <a:blipFill>
              <a:blip r:embed="rId6" cstate="screen">
                <a:extLst>
                  <a:ext uri="{28A0092B-C50C-407E-A947-70E740481C1C}">
                    <a14:useLocalDpi xmlns:a14="http://schemas.microsoft.com/office/drawing/2010/main"/>
                  </a:ext>
                </a:extLst>
              </a:blip>
              <a:stretch>
                <a:fillRect/>
              </a:stretch>
            </a:blipFill>
          </p:spPr>
        </p:sp>
      </p:grpSp>
    </p:spTree>
    <p:extLst>
      <p:ext uri="{BB962C8B-B14F-4D97-AF65-F5344CB8AC3E}">
        <p14:creationId xmlns:p14="http://schemas.microsoft.com/office/powerpoint/2010/main" val="39836673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Slide 11">
    <p:spTree>
      <p:nvGrpSpPr>
        <p:cNvPr id="1" name=""/>
        <p:cNvGrpSpPr/>
        <p:nvPr/>
      </p:nvGrpSpPr>
      <p:grpSpPr>
        <a:xfrm>
          <a:off x="0" y="0"/>
          <a:ext cx="0" cy="0"/>
          <a:chOff x="0" y="0"/>
          <a:chExt cx="0" cy="0"/>
        </a:xfrm>
      </p:grpSpPr>
      <p:sp>
        <p:nvSpPr>
          <p:cNvPr id="18" name="Espace réservé du texte 4">
            <a:extLst>
              <a:ext uri="{FF2B5EF4-FFF2-40B4-BE49-F238E27FC236}">
                <a16:creationId xmlns:a16="http://schemas.microsoft.com/office/drawing/2014/main" id="{31457F6D-D459-E725-646D-C9AFE4BED8E5}"/>
              </a:ext>
            </a:extLst>
          </p:cNvPr>
          <p:cNvSpPr>
            <a:spLocks noGrp="1"/>
          </p:cNvSpPr>
          <p:nvPr>
            <p:ph type="body" sz="quarter" idx="3"/>
          </p:nvPr>
        </p:nvSpPr>
        <p:spPr>
          <a:xfrm>
            <a:off x="753308" y="1866900"/>
            <a:ext cx="7775575" cy="1235075"/>
          </a:xfrm>
          <a:prstGeom prst="rect">
            <a:avLst/>
          </a:prstGeom>
        </p:spPr>
        <p:txBody>
          <a:bodyPr anchor="b"/>
          <a:lstStyle>
            <a:lvl1pPr marL="0" indent="0">
              <a:buNone/>
              <a:defRPr sz="2800" b="1" i="0">
                <a:latin typeface="Poppins" pitchFamily="2" charset="77"/>
                <a:cs typeface="Poppins" pitchFamily="2"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dirty="0"/>
              <a:t>Cliquez pour modifier les styles du texte du masque</a:t>
            </a:r>
          </a:p>
        </p:txBody>
      </p:sp>
      <p:sp>
        <p:nvSpPr>
          <p:cNvPr id="19" name="Espace réservé du contenu 5">
            <a:extLst>
              <a:ext uri="{FF2B5EF4-FFF2-40B4-BE49-F238E27FC236}">
                <a16:creationId xmlns:a16="http://schemas.microsoft.com/office/drawing/2014/main" id="{10198595-669E-5CD1-643E-C781B091C648}"/>
              </a:ext>
            </a:extLst>
          </p:cNvPr>
          <p:cNvSpPr>
            <a:spLocks noGrp="1"/>
          </p:cNvSpPr>
          <p:nvPr>
            <p:ph sz="quarter" idx="4"/>
          </p:nvPr>
        </p:nvSpPr>
        <p:spPr>
          <a:xfrm>
            <a:off x="758825" y="3238499"/>
            <a:ext cx="7775575" cy="6046789"/>
          </a:xfrm>
          <a:prstGeom prst="rect">
            <a:avLst/>
          </a:prstGeom>
        </p:spPr>
        <p:txBody>
          <a:bodyPr/>
          <a:lstStyle>
            <a:lvl1pPr>
              <a:defRPr sz="2800" b="0" i="0">
                <a:latin typeface="Poppins Light" pitchFamily="2" charset="77"/>
                <a:cs typeface="Poppins Light" pitchFamily="2" charset="77"/>
              </a:defRPr>
            </a:lvl1pPr>
            <a:lvl2pPr>
              <a:defRPr sz="2800" b="0" i="0">
                <a:latin typeface="Poppins Light" pitchFamily="2" charset="77"/>
                <a:cs typeface="Poppins Light" pitchFamily="2" charset="77"/>
              </a:defRPr>
            </a:lvl2pPr>
            <a:lvl3pPr>
              <a:defRPr sz="2800" b="0" i="0">
                <a:latin typeface="Poppins Light" pitchFamily="2" charset="77"/>
                <a:cs typeface="Poppins Light" pitchFamily="2" charset="77"/>
              </a:defRPr>
            </a:lvl3pPr>
            <a:lvl4pPr>
              <a:defRPr sz="2800" b="0" i="0">
                <a:latin typeface="Poppins Light" pitchFamily="2" charset="77"/>
                <a:cs typeface="Poppins Light" pitchFamily="2" charset="77"/>
              </a:defRPr>
            </a:lvl4pPr>
            <a:lvl5pPr>
              <a:defRPr sz="2800" b="0" i="0">
                <a:latin typeface="Poppins Light" pitchFamily="2" charset="77"/>
                <a:cs typeface="Poppins Light" pitchFamily="2" charset="77"/>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20" name="Titre 1">
            <a:extLst>
              <a:ext uri="{FF2B5EF4-FFF2-40B4-BE49-F238E27FC236}">
                <a16:creationId xmlns:a16="http://schemas.microsoft.com/office/drawing/2014/main" id="{D6AC2CD9-5DFE-0E63-86C2-7DCC72DF8283}"/>
              </a:ext>
            </a:extLst>
          </p:cNvPr>
          <p:cNvSpPr>
            <a:spLocks noGrp="1"/>
          </p:cNvSpPr>
          <p:nvPr>
            <p:ph type="title"/>
          </p:nvPr>
        </p:nvSpPr>
        <p:spPr>
          <a:xfrm>
            <a:off x="762000" y="547689"/>
            <a:ext cx="15773400" cy="1166812"/>
          </a:xfrm>
          <a:prstGeom prst="rect">
            <a:avLst/>
          </a:prstGeom>
        </p:spPr>
        <p:txBody>
          <a:bodyPr/>
          <a:lstStyle>
            <a:lvl1pPr>
              <a:defRPr sz="7100" b="1" i="0">
                <a:solidFill>
                  <a:srgbClr val="292929"/>
                </a:solidFill>
                <a:latin typeface="Poppins" pitchFamily="2" charset="77"/>
                <a:cs typeface="Poppins" pitchFamily="2" charset="77"/>
              </a:defRPr>
            </a:lvl1pPr>
          </a:lstStyle>
          <a:p>
            <a:r>
              <a:rPr lang="fr-FR" dirty="0"/>
              <a:t>Modifiez le style du titre</a:t>
            </a:r>
          </a:p>
        </p:txBody>
      </p:sp>
      <p:grpSp>
        <p:nvGrpSpPr>
          <p:cNvPr id="21" name="Groupe 20">
            <a:extLst>
              <a:ext uri="{FF2B5EF4-FFF2-40B4-BE49-F238E27FC236}">
                <a16:creationId xmlns:a16="http://schemas.microsoft.com/office/drawing/2014/main" id="{CB08C4A3-70DC-084E-18F4-3F50034EA23F}"/>
              </a:ext>
            </a:extLst>
          </p:cNvPr>
          <p:cNvGrpSpPr/>
          <p:nvPr userDrawn="1"/>
        </p:nvGrpSpPr>
        <p:grpSpPr>
          <a:xfrm rot="3608892">
            <a:off x="13423098" y="9131569"/>
            <a:ext cx="1076153" cy="1452741"/>
            <a:chOff x="9824704" y="-2020392"/>
            <a:chExt cx="9270979" cy="12307392"/>
          </a:xfrm>
        </p:grpSpPr>
        <p:grpSp>
          <p:nvGrpSpPr>
            <p:cNvPr id="22" name="Group 3">
              <a:extLst>
                <a:ext uri="{FF2B5EF4-FFF2-40B4-BE49-F238E27FC236}">
                  <a16:creationId xmlns:a16="http://schemas.microsoft.com/office/drawing/2014/main" id="{DDFA6BFA-2FE7-99BE-758C-9569FDDD44CD}"/>
                </a:ext>
              </a:extLst>
            </p:cNvPr>
            <p:cNvGrpSpPr>
              <a:grpSpLocks noChangeAspect="1"/>
            </p:cNvGrpSpPr>
            <p:nvPr userDrawn="1"/>
          </p:nvGrpSpPr>
          <p:grpSpPr>
            <a:xfrm>
              <a:off x="9824704" y="6587112"/>
              <a:ext cx="4302195" cy="3699888"/>
              <a:chOff x="0" y="0"/>
              <a:chExt cx="6350000" cy="5461000"/>
            </a:xfrm>
          </p:grpSpPr>
          <p:sp>
            <p:nvSpPr>
              <p:cNvPr id="31" name="Freeform 4">
                <a:extLst>
                  <a:ext uri="{FF2B5EF4-FFF2-40B4-BE49-F238E27FC236}">
                    <a16:creationId xmlns:a16="http://schemas.microsoft.com/office/drawing/2014/main" id="{CE46B478-2F0D-825F-BF16-2A659AFCFEE5}"/>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2" cstate="screen">
                  <a:extLst>
                    <a:ext uri="{28A0092B-C50C-407E-A947-70E740481C1C}">
                      <a14:useLocalDpi xmlns:a14="http://schemas.microsoft.com/office/drawing/2010/main"/>
                    </a:ext>
                  </a:extLst>
                </a:blip>
                <a:stretch>
                  <a:fillRect/>
                </a:stretch>
              </a:blipFill>
            </p:spPr>
          </p:sp>
        </p:grpSp>
        <p:grpSp>
          <p:nvGrpSpPr>
            <p:cNvPr id="23" name="Group 5">
              <a:extLst>
                <a:ext uri="{FF2B5EF4-FFF2-40B4-BE49-F238E27FC236}">
                  <a16:creationId xmlns:a16="http://schemas.microsoft.com/office/drawing/2014/main" id="{E283E192-00EF-7A8E-7AD8-D22CDB268D02}"/>
                </a:ext>
              </a:extLst>
            </p:cNvPr>
            <p:cNvGrpSpPr>
              <a:grpSpLocks noChangeAspect="1"/>
            </p:cNvGrpSpPr>
            <p:nvPr userDrawn="1"/>
          </p:nvGrpSpPr>
          <p:grpSpPr>
            <a:xfrm>
              <a:off x="12177919" y="2232299"/>
              <a:ext cx="4302195" cy="3699888"/>
              <a:chOff x="0" y="0"/>
              <a:chExt cx="6350000" cy="5461000"/>
            </a:xfrm>
          </p:grpSpPr>
          <p:sp>
            <p:nvSpPr>
              <p:cNvPr id="30" name="Freeform 6">
                <a:extLst>
                  <a:ext uri="{FF2B5EF4-FFF2-40B4-BE49-F238E27FC236}">
                    <a16:creationId xmlns:a16="http://schemas.microsoft.com/office/drawing/2014/main" id="{90DD8469-F02C-6A43-A19C-5E64A23DEE4C}"/>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3" cstate="screen">
                  <a:extLst>
                    <a:ext uri="{28A0092B-C50C-407E-A947-70E740481C1C}">
                      <a14:useLocalDpi xmlns:a14="http://schemas.microsoft.com/office/drawing/2010/main"/>
                    </a:ext>
                  </a:extLst>
                </a:blip>
                <a:stretch>
                  <a:fillRect/>
                </a:stretch>
              </a:blipFill>
            </p:spPr>
          </p:sp>
        </p:grpSp>
        <p:grpSp>
          <p:nvGrpSpPr>
            <p:cNvPr id="24" name="Group 7">
              <a:extLst>
                <a:ext uri="{FF2B5EF4-FFF2-40B4-BE49-F238E27FC236}">
                  <a16:creationId xmlns:a16="http://schemas.microsoft.com/office/drawing/2014/main" id="{1643DB72-1316-921F-DFE3-1006B726EA58}"/>
                </a:ext>
              </a:extLst>
            </p:cNvPr>
            <p:cNvGrpSpPr>
              <a:grpSpLocks noChangeAspect="1"/>
            </p:cNvGrpSpPr>
            <p:nvPr userDrawn="1"/>
          </p:nvGrpSpPr>
          <p:grpSpPr>
            <a:xfrm>
              <a:off x="14793488" y="-2020392"/>
              <a:ext cx="4302195" cy="3699888"/>
              <a:chOff x="0" y="0"/>
              <a:chExt cx="6350000" cy="5461000"/>
            </a:xfrm>
          </p:grpSpPr>
          <p:sp>
            <p:nvSpPr>
              <p:cNvPr id="29" name="Freeform 8">
                <a:extLst>
                  <a:ext uri="{FF2B5EF4-FFF2-40B4-BE49-F238E27FC236}">
                    <a16:creationId xmlns:a16="http://schemas.microsoft.com/office/drawing/2014/main" id="{2FE68160-19F0-F1F0-B9C4-3C0FD6E8BC67}"/>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4" cstate="screen">
                  <a:extLst>
                    <a:ext uri="{28A0092B-C50C-407E-A947-70E740481C1C}">
                      <a14:useLocalDpi xmlns:a14="http://schemas.microsoft.com/office/drawing/2010/main"/>
                    </a:ext>
                  </a:extLst>
                </a:blip>
                <a:stretch>
                  <a:fillRect/>
                </a:stretch>
              </a:blipFill>
            </p:spPr>
          </p:sp>
        </p:grpSp>
        <p:grpSp>
          <p:nvGrpSpPr>
            <p:cNvPr id="25" name="Group 9">
              <a:extLst>
                <a:ext uri="{FF2B5EF4-FFF2-40B4-BE49-F238E27FC236}">
                  <a16:creationId xmlns:a16="http://schemas.microsoft.com/office/drawing/2014/main" id="{2EE0AB81-F1DD-0DB6-2D0B-34FFABF60A43}"/>
                </a:ext>
              </a:extLst>
            </p:cNvPr>
            <p:cNvGrpSpPr>
              <a:grpSpLocks noChangeAspect="1"/>
            </p:cNvGrpSpPr>
            <p:nvPr userDrawn="1"/>
          </p:nvGrpSpPr>
          <p:grpSpPr>
            <a:xfrm>
              <a:off x="12177919" y="6266409"/>
              <a:ext cx="4272388" cy="3699888"/>
              <a:chOff x="0" y="0"/>
              <a:chExt cx="6350000" cy="5499100"/>
            </a:xfrm>
          </p:grpSpPr>
          <p:sp>
            <p:nvSpPr>
              <p:cNvPr id="28" name="Freeform 10">
                <a:extLst>
                  <a:ext uri="{FF2B5EF4-FFF2-40B4-BE49-F238E27FC236}">
                    <a16:creationId xmlns:a16="http://schemas.microsoft.com/office/drawing/2014/main" id="{2B4CB59E-473B-02BD-E5D1-80EEE7B1CF0D}"/>
                  </a:ext>
                </a:extLst>
              </p:cNvPr>
              <p:cNvSpPr/>
              <p:nvPr/>
            </p:nvSpPr>
            <p:spPr>
              <a:xfrm>
                <a:off x="0" y="0"/>
                <a:ext cx="6350000" cy="5499100"/>
              </a:xfrm>
              <a:custGeom>
                <a:avLst/>
                <a:gdLst/>
                <a:ahLst/>
                <a:cxnLst/>
                <a:rect l="l" t="t" r="r" b="b"/>
                <a:pathLst>
                  <a:path w="6350000" h="5499100">
                    <a:moveTo>
                      <a:pt x="3175000" y="0"/>
                    </a:moveTo>
                    <a:lnTo>
                      <a:pt x="0" y="0"/>
                    </a:lnTo>
                    <a:lnTo>
                      <a:pt x="1587500" y="2749550"/>
                    </a:lnTo>
                    <a:lnTo>
                      <a:pt x="3175000" y="5499100"/>
                    </a:lnTo>
                    <a:lnTo>
                      <a:pt x="4762500" y="2749550"/>
                    </a:lnTo>
                    <a:lnTo>
                      <a:pt x="6350000" y="0"/>
                    </a:lnTo>
                    <a:close/>
                  </a:path>
                </a:pathLst>
              </a:custGeom>
              <a:blipFill>
                <a:blip r:embed="rId5" cstate="screen">
                  <a:extLst>
                    <a:ext uri="{28A0092B-C50C-407E-A947-70E740481C1C}">
                      <a14:useLocalDpi xmlns:a14="http://schemas.microsoft.com/office/drawing/2010/main"/>
                    </a:ext>
                  </a:extLst>
                </a:blip>
                <a:stretch>
                  <a:fillRect/>
                </a:stretch>
              </a:blipFill>
            </p:spPr>
          </p:sp>
        </p:grpSp>
        <p:grpSp>
          <p:nvGrpSpPr>
            <p:cNvPr id="26" name="Group 11">
              <a:extLst>
                <a:ext uri="{FF2B5EF4-FFF2-40B4-BE49-F238E27FC236}">
                  <a16:creationId xmlns:a16="http://schemas.microsoft.com/office/drawing/2014/main" id="{3287D850-881C-13A4-F56F-ABD12F4C26F4}"/>
                </a:ext>
              </a:extLst>
            </p:cNvPr>
            <p:cNvGrpSpPr>
              <a:grpSpLocks noChangeAspect="1"/>
            </p:cNvGrpSpPr>
            <p:nvPr userDrawn="1"/>
          </p:nvGrpSpPr>
          <p:grpSpPr>
            <a:xfrm>
              <a:off x="14591633" y="2012871"/>
              <a:ext cx="4272388" cy="3699888"/>
              <a:chOff x="0" y="0"/>
              <a:chExt cx="6350000" cy="5499100"/>
            </a:xfrm>
          </p:grpSpPr>
          <p:sp>
            <p:nvSpPr>
              <p:cNvPr id="27" name="Freeform 12">
                <a:extLst>
                  <a:ext uri="{FF2B5EF4-FFF2-40B4-BE49-F238E27FC236}">
                    <a16:creationId xmlns:a16="http://schemas.microsoft.com/office/drawing/2014/main" id="{3E417AFC-2CF8-8F7F-1F6D-7F7632F3DDF2}"/>
                  </a:ext>
                </a:extLst>
              </p:cNvPr>
              <p:cNvSpPr/>
              <p:nvPr/>
            </p:nvSpPr>
            <p:spPr>
              <a:xfrm>
                <a:off x="0" y="0"/>
                <a:ext cx="6350000" cy="5499100"/>
              </a:xfrm>
              <a:custGeom>
                <a:avLst/>
                <a:gdLst/>
                <a:ahLst/>
                <a:cxnLst/>
                <a:rect l="l" t="t" r="r" b="b"/>
                <a:pathLst>
                  <a:path w="6350000" h="5499100">
                    <a:moveTo>
                      <a:pt x="3175000" y="0"/>
                    </a:moveTo>
                    <a:lnTo>
                      <a:pt x="0" y="0"/>
                    </a:lnTo>
                    <a:lnTo>
                      <a:pt x="1587500" y="2749550"/>
                    </a:lnTo>
                    <a:lnTo>
                      <a:pt x="3175000" y="5499100"/>
                    </a:lnTo>
                    <a:lnTo>
                      <a:pt x="4762500" y="2749550"/>
                    </a:lnTo>
                    <a:lnTo>
                      <a:pt x="6350000" y="0"/>
                    </a:lnTo>
                    <a:close/>
                  </a:path>
                </a:pathLst>
              </a:custGeom>
              <a:blipFill>
                <a:blip r:embed="rId6" cstate="screen">
                  <a:extLst>
                    <a:ext uri="{28A0092B-C50C-407E-A947-70E740481C1C}">
                      <a14:useLocalDpi xmlns:a14="http://schemas.microsoft.com/office/drawing/2010/main"/>
                    </a:ext>
                  </a:extLst>
                </a:blip>
                <a:stretch>
                  <a:fillRect/>
                </a:stretch>
              </a:blipFill>
            </p:spPr>
          </p:sp>
        </p:grpSp>
      </p:grpSp>
      <p:sp>
        <p:nvSpPr>
          <p:cNvPr id="32" name="ZoneTexte 31">
            <a:extLst>
              <a:ext uri="{FF2B5EF4-FFF2-40B4-BE49-F238E27FC236}">
                <a16:creationId xmlns:a16="http://schemas.microsoft.com/office/drawing/2014/main" id="{6FEC2391-8F45-61C5-416A-6F010BFAB883}"/>
              </a:ext>
            </a:extLst>
          </p:cNvPr>
          <p:cNvSpPr txBox="1"/>
          <p:nvPr userDrawn="1"/>
        </p:nvSpPr>
        <p:spPr>
          <a:xfrm>
            <a:off x="14706600" y="9803368"/>
            <a:ext cx="4038600" cy="371730"/>
          </a:xfrm>
          <a:prstGeom prst="rect">
            <a:avLst/>
          </a:prstGeom>
          <a:noFill/>
        </p:spPr>
        <p:txBody>
          <a:bodyPr wrap="square" rtlCol="0">
            <a:spAutoFit/>
          </a:bodyPr>
          <a:lstStyle/>
          <a:p>
            <a:pPr algn="l"/>
            <a:r>
              <a:rPr lang="fr-FR" dirty="0">
                <a:latin typeface="Poppins" pitchFamily="2" charset="77"/>
                <a:cs typeface="Poppins" pitchFamily="2" charset="77"/>
              </a:rPr>
              <a:t>Comprehensive Training 2022</a:t>
            </a:r>
          </a:p>
        </p:txBody>
      </p:sp>
      <p:cxnSp>
        <p:nvCxnSpPr>
          <p:cNvPr id="33" name="Connecteur droit 32">
            <a:extLst>
              <a:ext uri="{FF2B5EF4-FFF2-40B4-BE49-F238E27FC236}">
                <a16:creationId xmlns:a16="http://schemas.microsoft.com/office/drawing/2014/main" id="{C7CA92CD-6A87-549B-196E-D39AEE96F3AB}"/>
              </a:ext>
            </a:extLst>
          </p:cNvPr>
          <p:cNvCxnSpPr>
            <a:cxnSpLocks/>
          </p:cNvCxnSpPr>
          <p:nvPr userDrawn="1"/>
        </p:nvCxnSpPr>
        <p:spPr>
          <a:xfrm>
            <a:off x="13067926" y="9715500"/>
            <a:ext cx="5220074"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4" name="Espace réservé pour une image  3">
            <a:extLst>
              <a:ext uri="{FF2B5EF4-FFF2-40B4-BE49-F238E27FC236}">
                <a16:creationId xmlns:a16="http://schemas.microsoft.com/office/drawing/2014/main" id="{7117B56B-855E-289E-32EB-376310D2D659}"/>
              </a:ext>
            </a:extLst>
          </p:cNvPr>
          <p:cNvSpPr>
            <a:spLocks noGrp="1"/>
          </p:cNvSpPr>
          <p:nvPr>
            <p:ph type="pic" sz="quarter" idx="10"/>
          </p:nvPr>
        </p:nvSpPr>
        <p:spPr>
          <a:xfrm>
            <a:off x="8953499" y="1866899"/>
            <a:ext cx="8267701" cy="7418389"/>
          </a:xfrm>
          <a:prstGeom prst="rect">
            <a:avLst/>
          </a:prstGeom>
        </p:spPr>
        <p:txBody>
          <a:bodyPr/>
          <a:lstStyle/>
          <a:p>
            <a:endParaRPr lang="fr-FR" dirty="0"/>
          </a:p>
        </p:txBody>
      </p:sp>
    </p:spTree>
    <p:extLst>
      <p:ext uri="{BB962C8B-B14F-4D97-AF65-F5344CB8AC3E}">
        <p14:creationId xmlns:p14="http://schemas.microsoft.com/office/powerpoint/2010/main" val="9819373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lide 2">
    <p:bg>
      <p:bgPr>
        <a:solidFill>
          <a:srgbClr val="0B81D5"/>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E9C2699-AC7A-E9E6-7BA2-B178F4AB02B9}"/>
              </a:ext>
            </a:extLst>
          </p:cNvPr>
          <p:cNvSpPr>
            <a:spLocks noGrp="1"/>
          </p:cNvSpPr>
          <p:nvPr>
            <p:ph type="ctrTitle"/>
          </p:nvPr>
        </p:nvSpPr>
        <p:spPr>
          <a:xfrm>
            <a:off x="1295400" y="1684338"/>
            <a:ext cx="14706600" cy="3581400"/>
          </a:xfrm>
          <a:prstGeom prst="rect">
            <a:avLst/>
          </a:prstGeom>
        </p:spPr>
        <p:txBody>
          <a:bodyPr anchor="b"/>
          <a:lstStyle>
            <a:lvl1pPr algn="l">
              <a:defRPr sz="9600" b="1" i="0">
                <a:solidFill>
                  <a:schemeClr val="bg1"/>
                </a:solidFill>
                <a:latin typeface="Poppins" pitchFamily="2" charset="77"/>
                <a:cs typeface="Poppins" pitchFamily="2" charset="77"/>
              </a:defRPr>
            </a:lvl1pPr>
          </a:lstStyle>
          <a:p>
            <a:r>
              <a:rPr lang="fr-FR" dirty="0"/>
              <a:t>Modifiez le style du titre</a:t>
            </a:r>
          </a:p>
        </p:txBody>
      </p:sp>
      <p:sp>
        <p:nvSpPr>
          <p:cNvPr id="9" name="ZoneTexte 8">
            <a:extLst>
              <a:ext uri="{FF2B5EF4-FFF2-40B4-BE49-F238E27FC236}">
                <a16:creationId xmlns:a16="http://schemas.microsoft.com/office/drawing/2014/main" id="{115A4625-51AA-B632-6852-324A2C3FE561}"/>
              </a:ext>
            </a:extLst>
          </p:cNvPr>
          <p:cNvSpPr txBox="1"/>
          <p:nvPr userDrawn="1"/>
        </p:nvSpPr>
        <p:spPr>
          <a:xfrm>
            <a:off x="152400" y="9803368"/>
            <a:ext cx="6019800" cy="369332"/>
          </a:xfrm>
          <a:prstGeom prst="rect">
            <a:avLst/>
          </a:prstGeom>
          <a:noFill/>
        </p:spPr>
        <p:txBody>
          <a:bodyPr wrap="square" rtlCol="0">
            <a:spAutoFit/>
          </a:bodyPr>
          <a:lstStyle/>
          <a:p>
            <a:pPr algn="l"/>
            <a:r>
              <a:rPr lang="fr-FR" dirty="0">
                <a:solidFill>
                  <a:schemeClr val="bg1"/>
                </a:solidFill>
                <a:latin typeface="Poppins" pitchFamily="2" charset="77"/>
                <a:cs typeface="Poppins" pitchFamily="2" charset="77"/>
              </a:rPr>
              <a:t>Comprehensive Training 2022</a:t>
            </a:r>
          </a:p>
        </p:txBody>
      </p:sp>
      <p:cxnSp>
        <p:nvCxnSpPr>
          <p:cNvPr id="10" name="Connecteur droit 9">
            <a:extLst>
              <a:ext uri="{FF2B5EF4-FFF2-40B4-BE49-F238E27FC236}">
                <a16:creationId xmlns:a16="http://schemas.microsoft.com/office/drawing/2014/main" id="{A5FF4C7F-E857-B170-8567-5B89E8D8AAAF}"/>
              </a:ext>
            </a:extLst>
          </p:cNvPr>
          <p:cNvCxnSpPr/>
          <p:nvPr userDrawn="1"/>
        </p:nvCxnSpPr>
        <p:spPr>
          <a:xfrm>
            <a:off x="-76200" y="9739311"/>
            <a:ext cx="66294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9630274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lide 4">
    <p:bg>
      <p:bgPr>
        <a:solidFill>
          <a:srgbClr val="2A999B"/>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A6B0116-D034-7B82-665D-3BB36B4BCCA1}"/>
              </a:ext>
            </a:extLst>
          </p:cNvPr>
          <p:cNvSpPr>
            <a:spLocks noGrp="1"/>
          </p:cNvSpPr>
          <p:nvPr>
            <p:ph type="title"/>
          </p:nvPr>
        </p:nvSpPr>
        <p:spPr>
          <a:xfrm>
            <a:off x="1247775" y="1333500"/>
            <a:ext cx="12849225" cy="836612"/>
          </a:xfrm>
          <a:prstGeom prst="rect">
            <a:avLst/>
          </a:prstGeom>
        </p:spPr>
        <p:txBody>
          <a:bodyPr anchor="b"/>
          <a:lstStyle>
            <a:lvl1pPr algn="ctr">
              <a:defRPr sz="3600" b="1" i="0">
                <a:solidFill>
                  <a:schemeClr val="bg1"/>
                </a:solidFill>
                <a:latin typeface="Poppins" pitchFamily="2" charset="77"/>
                <a:cs typeface="Poppins" pitchFamily="2" charset="77"/>
              </a:defRPr>
            </a:lvl1pPr>
          </a:lstStyle>
          <a:p>
            <a:r>
              <a:rPr lang="fr-FR" dirty="0"/>
              <a:t>Modifiez le style du titre</a:t>
            </a:r>
          </a:p>
        </p:txBody>
      </p:sp>
      <p:sp>
        <p:nvSpPr>
          <p:cNvPr id="3" name="Espace réservé du texte 2">
            <a:extLst>
              <a:ext uri="{FF2B5EF4-FFF2-40B4-BE49-F238E27FC236}">
                <a16:creationId xmlns:a16="http://schemas.microsoft.com/office/drawing/2014/main" id="{8FFCA881-C301-6987-35A4-2D7A1F0D048B}"/>
              </a:ext>
            </a:extLst>
          </p:cNvPr>
          <p:cNvSpPr>
            <a:spLocks noGrp="1"/>
          </p:cNvSpPr>
          <p:nvPr>
            <p:ph type="body" idx="1" hasCustomPrompt="1"/>
          </p:nvPr>
        </p:nvSpPr>
        <p:spPr>
          <a:xfrm>
            <a:off x="2209799" y="2421503"/>
            <a:ext cx="11887201" cy="664597"/>
          </a:xfrm>
          <a:prstGeom prst="rect">
            <a:avLst/>
          </a:prstGeom>
        </p:spPr>
        <p:txBody>
          <a:bodyPr/>
          <a:lstStyle>
            <a:lvl1pPr marL="0" indent="0">
              <a:buNone/>
              <a:defRPr sz="3200" b="0" i="0">
                <a:solidFill>
                  <a:schemeClr val="bg1"/>
                </a:solidFill>
                <a:latin typeface="Poppins Light" pitchFamily="2" charset="77"/>
                <a:cs typeface="Poppins Light" pitchFamily="2" charset="77"/>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dirty="0"/>
              <a:t>CLIQUEZ POUR MODIFIER LES STYLES DU TEXTE DU MASQUE</a:t>
            </a:r>
          </a:p>
        </p:txBody>
      </p:sp>
      <p:pic>
        <p:nvPicPr>
          <p:cNvPr id="7" name="Picture 6">
            <a:extLst>
              <a:ext uri="{FF2B5EF4-FFF2-40B4-BE49-F238E27FC236}">
                <a16:creationId xmlns:a16="http://schemas.microsoft.com/office/drawing/2014/main" id="{DC220643-49B0-404B-2FFB-A4E3A84C4030}"/>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a:fillRect/>
          </a:stretch>
        </p:blipFill>
        <p:spPr>
          <a:xfrm flipH="1">
            <a:off x="8364666" y="4922382"/>
            <a:ext cx="11780656" cy="5183488"/>
          </a:xfrm>
          <a:prstGeom prst="rect">
            <a:avLst/>
          </a:prstGeom>
        </p:spPr>
      </p:pic>
      <p:sp>
        <p:nvSpPr>
          <p:cNvPr id="9" name="Espace réservé du texte 8">
            <a:extLst>
              <a:ext uri="{FF2B5EF4-FFF2-40B4-BE49-F238E27FC236}">
                <a16:creationId xmlns:a16="http://schemas.microsoft.com/office/drawing/2014/main" id="{BBA06323-73C3-F075-50C6-5AFDD66F3BF1}"/>
              </a:ext>
            </a:extLst>
          </p:cNvPr>
          <p:cNvSpPr>
            <a:spLocks noGrp="1"/>
          </p:cNvSpPr>
          <p:nvPr>
            <p:ph type="body" sz="quarter" idx="10"/>
          </p:nvPr>
        </p:nvSpPr>
        <p:spPr>
          <a:xfrm>
            <a:off x="12954000" y="4381500"/>
            <a:ext cx="5105400" cy="1676400"/>
          </a:xfrm>
          <a:prstGeom prst="rect">
            <a:avLst/>
          </a:prstGeom>
        </p:spPr>
        <p:txBody>
          <a:bodyPr/>
          <a:lstStyle>
            <a:lvl1pPr>
              <a:defRPr sz="3200" b="1" i="0">
                <a:solidFill>
                  <a:schemeClr val="bg1"/>
                </a:solidFill>
                <a:latin typeface="Poppins ExtraBold" pitchFamily="2" charset="77"/>
                <a:cs typeface="Poppins ExtraBold" pitchFamily="2" charset="77"/>
              </a:defRPr>
            </a:lvl1pPr>
            <a:lvl2pPr>
              <a:defRPr sz="3200" b="1" i="0">
                <a:solidFill>
                  <a:schemeClr val="bg1"/>
                </a:solidFill>
                <a:latin typeface="Poppins ExtraBold" pitchFamily="2" charset="77"/>
                <a:cs typeface="Poppins ExtraBold" pitchFamily="2" charset="77"/>
              </a:defRPr>
            </a:lvl2pPr>
            <a:lvl3pPr>
              <a:defRPr sz="3200" b="1" i="0">
                <a:solidFill>
                  <a:schemeClr val="bg1"/>
                </a:solidFill>
                <a:latin typeface="Poppins ExtraBold" pitchFamily="2" charset="77"/>
                <a:cs typeface="Poppins ExtraBold" pitchFamily="2" charset="77"/>
              </a:defRPr>
            </a:lvl3pPr>
            <a:lvl4pPr>
              <a:defRPr sz="3200" b="1" i="0">
                <a:solidFill>
                  <a:schemeClr val="bg1"/>
                </a:solidFill>
                <a:latin typeface="Poppins ExtraBold" pitchFamily="2" charset="77"/>
                <a:cs typeface="Poppins ExtraBold" pitchFamily="2" charset="77"/>
              </a:defRPr>
            </a:lvl4pPr>
            <a:lvl5pPr>
              <a:defRPr sz="3200" b="1" i="0">
                <a:solidFill>
                  <a:schemeClr val="bg1"/>
                </a:solidFill>
                <a:latin typeface="Poppins ExtraBold" pitchFamily="2" charset="77"/>
                <a:cs typeface="Poppins ExtraBold" pitchFamily="2" charset="77"/>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11" name="Espace réservé du texte 10">
            <a:extLst>
              <a:ext uri="{FF2B5EF4-FFF2-40B4-BE49-F238E27FC236}">
                <a16:creationId xmlns:a16="http://schemas.microsoft.com/office/drawing/2014/main" id="{71A552A1-A49E-3667-80E6-812C54F82189}"/>
              </a:ext>
            </a:extLst>
          </p:cNvPr>
          <p:cNvSpPr>
            <a:spLocks noGrp="1"/>
          </p:cNvSpPr>
          <p:nvPr>
            <p:ph type="body" sz="quarter" idx="11"/>
          </p:nvPr>
        </p:nvSpPr>
        <p:spPr>
          <a:xfrm>
            <a:off x="1247775" y="4381500"/>
            <a:ext cx="6600825" cy="4266744"/>
          </a:xfrm>
          <a:prstGeom prst="rect">
            <a:avLst/>
          </a:prstGeom>
        </p:spPr>
        <p:txBody>
          <a:bodyPr/>
          <a:lstStyle>
            <a:lvl1pPr>
              <a:defRPr sz="3200" b="1" i="0">
                <a:solidFill>
                  <a:schemeClr val="bg1"/>
                </a:solidFill>
                <a:latin typeface="Poppins" pitchFamily="2" charset="77"/>
                <a:cs typeface="Poppins" pitchFamily="2" charset="77"/>
              </a:defRPr>
            </a:lvl1pPr>
            <a:lvl2pPr>
              <a:defRPr sz="3200" b="0" i="0">
                <a:solidFill>
                  <a:schemeClr val="bg1"/>
                </a:solidFill>
                <a:latin typeface="Poppins Light" pitchFamily="2" charset="77"/>
                <a:cs typeface="Poppins Light" pitchFamily="2" charset="77"/>
              </a:defRPr>
            </a:lvl2pPr>
            <a:lvl3pPr>
              <a:defRPr sz="3200" b="0" i="0">
                <a:solidFill>
                  <a:schemeClr val="bg1"/>
                </a:solidFill>
                <a:latin typeface="Poppins Light" pitchFamily="2" charset="77"/>
                <a:cs typeface="Poppins Light" pitchFamily="2" charset="77"/>
              </a:defRPr>
            </a:lvl3pPr>
            <a:lvl4pPr>
              <a:defRPr sz="3200" b="0" i="0">
                <a:solidFill>
                  <a:schemeClr val="bg1"/>
                </a:solidFill>
                <a:latin typeface="Poppins Light" pitchFamily="2" charset="77"/>
                <a:cs typeface="Poppins Light" pitchFamily="2" charset="77"/>
              </a:defRPr>
            </a:lvl4pPr>
            <a:lvl5pPr>
              <a:defRPr sz="3200" b="0" i="0">
                <a:solidFill>
                  <a:schemeClr val="bg1"/>
                </a:solidFill>
                <a:latin typeface="Poppins Light" pitchFamily="2" charset="77"/>
                <a:cs typeface="Poppins Light" pitchFamily="2" charset="77"/>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12" name="ZoneTexte 11">
            <a:extLst>
              <a:ext uri="{FF2B5EF4-FFF2-40B4-BE49-F238E27FC236}">
                <a16:creationId xmlns:a16="http://schemas.microsoft.com/office/drawing/2014/main" id="{53EAF698-867A-AA72-A3B9-C2FA8904A453}"/>
              </a:ext>
            </a:extLst>
          </p:cNvPr>
          <p:cNvSpPr txBox="1"/>
          <p:nvPr userDrawn="1"/>
        </p:nvSpPr>
        <p:spPr>
          <a:xfrm>
            <a:off x="152400" y="9803368"/>
            <a:ext cx="6019800" cy="369332"/>
          </a:xfrm>
          <a:prstGeom prst="rect">
            <a:avLst/>
          </a:prstGeom>
          <a:noFill/>
        </p:spPr>
        <p:txBody>
          <a:bodyPr wrap="square" rtlCol="0">
            <a:spAutoFit/>
          </a:bodyPr>
          <a:lstStyle/>
          <a:p>
            <a:pPr algn="l"/>
            <a:r>
              <a:rPr lang="fr-FR" dirty="0">
                <a:solidFill>
                  <a:schemeClr val="bg1"/>
                </a:solidFill>
                <a:latin typeface="Poppins" pitchFamily="2" charset="77"/>
                <a:cs typeface="Poppins" pitchFamily="2" charset="77"/>
              </a:rPr>
              <a:t>Comprehensive Training  2022</a:t>
            </a:r>
          </a:p>
        </p:txBody>
      </p:sp>
      <p:cxnSp>
        <p:nvCxnSpPr>
          <p:cNvPr id="13" name="Connecteur droit 12">
            <a:extLst>
              <a:ext uri="{FF2B5EF4-FFF2-40B4-BE49-F238E27FC236}">
                <a16:creationId xmlns:a16="http://schemas.microsoft.com/office/drawing/2014/main" id="{B980B541-87FF-6818-C5EF-62E1E62893EF}"/>
              </a:ext>
            </a:extLst>
          </p:cNvPr>
          <p:cNvCxnSpPr/>
          <p:nvPr userDrawn="1"/>
        </p:nvCxnSpPr>
        <p:spPr>
          <a:xfrm>
            <a:off x="-76200" y="9739311"/>
            <a:ext cx="66294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5442988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Slide 7">
    <p:bg>
      <p:bgPr>
        <a:solidFill>
          <a:srgbClr val="FDD92D"/>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029B772-47FA-A598-5C21-372863AB2985}"/>
              </a:ext>
            </a:extLst>
          </p:cNvPr>
          <p:cNvSpPr>
            <a:spLocks noGrp="1"/>
          </p:cNvSpPr>
          <p:nvPr>
            <p:ph type="title"/>
          </p:nvPr>
        </p:nvSpPr>
        <p:spPr>
          <a:xfrm>
            <a:off x="1257300" y="3193144"/>
            <a:ext cx="13906500" cy="1989137"/>
          </a:xfrm>
          <a:prstGeom prst="rect">
            <a:avLst/>
          </a:prstGeom>
        </p:spPr>
        <p:txBody>
          <a:bodyPr/>
          <a:lstStyle>
            <a:lvl1pPr algn="ctr">
              <a:defRPr sz="12000" b="1" i="0">
                <a:solidFill>
                  <a:schemeClr val="bg1"/>
                </a:solidFill>
                <a:latin typeface="Poppins ExtraBold" pitchFamily="2" charset="77"/>
                <a:cs typeface="Poppins ExtraBold" pitchFamily="2" charset="77"/>
              </a:defRPr>
            </a:lvl1pPr>
          </a:lstStyle>
          <a:p>
            <a:r>
              <a:rPr lang="fr-FR" dirty="0"/>
              <a:t>Modifiez le style du titre</a:t>
            </a:r>
          </a:p>
        </p:txBody>
      </p:sp>
      <p:sp>
        <p:nvSpPr>
          <p:cNvPr id="9" name="ZoneTexte 8">
            <a:extLst>
              <a:ext uri="{FF2B5EF4-FFF2-40B4-BE49-F238E27FC236}">
                <a16:creationId xmlns:a16="http://schemas.microsoft.com/office/drawing/2014/main" id="{9654D700-40AB-67FB-A664-06EABDDA417D}"/>
              </a:ext>
            </a:extLst>
          </p:cNvPr>
          <p:cNvSpPr txBox="1"/>
          <p:nvPr userDrawn="1"/>
        </p:nvSpPr>
        <p:spPr>
          <a:xfrm>
            <a:off x="152400" y="9803368"/>
            <a:ext cx="6019800" cy="369332"/>
          </a:xfrm>
          <a:prstGeom prst="rect">
            <a:avLst/>
          </a:prstGeom>
          <a:noFill/>
        </p:spPr>
        <p:txBody>
          <a:bodyPr wrap="square" rtlCol="0">
            <a:spAutoFit/>
          </a:bodyPr>
          <a:lstStyle/>
          <a:p>
            <a:pPr algn="l"/>
            <a:r>
              <a:rPr lang="fr-FR" dirty="0">
                <a:solidFill>
                  <a:schemeClr val="bg1"/>
                </a:solidFill>
                <a:latin typeface="Poppins" pitchFamily="2" charset="77"/>
                <a:cs typeface="Poppins" pitchFamily="2" charset="77"/>
              </a:rPr>
              <a:t>Comprehensive Training  2022</a:t>
            </a:r>
          </a:p>
        </p:txBody>
      </p:sp>
      <p:cxnSp>
        <p:nvCxnSpPr>
          <p:cNvPr id="10" name="Connecteur droit 9">
            <a:extLst>
              <a:ext uri="{FF2B5EF4-FFF2-40B4-BE49-F238E27FC236}">
                <a16:creationId xmlns:a16="http://schemas.microsoft.com/office/drawing/2014/main" id="{7070B578-4E2A-E210-3400-AB221B8B7B7D}"/>
              </a:ext>
            </a:extLst>
          </p:cNvPr>
          <p:cNvCxnSpPr/>
          <p:nvPr userDrawn="1"/>
        </p:nvCxnSpPr>
        <p:spPr>
          <a:xfrm>
            <a:off x="-76200" y="9739311"/>
            <a:ext cx="66294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946296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lide 8">
    <p:bg>
      <p:bgPr>
        <a:solidFill>
          <a:srgbClr val="FC7A1D"/>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9B178F2-1499-D8A5-397B-450410B15C39}"/>
              </a:ext>
            </a:extLst>
          </p:cNvPr>
          <p:cNvSpPr>
            <a:spLocks noGrp="1"/>
          </p:cNvSpPr>
          <p:nvPr>
            <p:ph type="title"/>
          </p:nvPr>
        </p:nvSpPr>
        <p:spPr>
          <a:xfrm>
            <a:off x="1260475" y="685800"/>
            <a:ext cx="15122525" cy="1181100"/>
          </a:xfrm>
          <a:prstGeom prst="rect">
            <a:avLst/>
          </a:prstGeom>
        </p:spPr>
        <p:txBody>
          <a:bodyPr anchor="b"/>
          <a:lstStyle>
            <a:lvl1pPr>
              <a:defRPr sz="6700" b="1" i="0">
                <a:solidFill>
                  <a:schemeClr val="bg1"/>
                </a:solidFill>
                <a:latin typeface="Poppins" pitchFamily="2" charset="77"/>
                <a:cs typeface="Poppins" pitchFamily="2" charset="77"/>
              </a:defRPr>
            </a:lvl1pPr>
          </a:lstStyle>
          <a:p>
            <a:r>
              <a:rPr lang="fr-FR" dirty="0"/>
              <a:t>Modifiez le style du titre</a:t>
            </a:r>
          </a:p>
        </p:txBody>
      </p:sp>
      <p:sp>
        <p:nvSpPr>
          <p:cNvPr id="3" name="Espace réservé du contenu 2">
            <a:extLst>
              <a:ext uri="{FF2B5EF4-FFF2-40B4-BE49-F238E27FC236}">
                <a16:creationId xmlns:a16="http://schemas.microsoft.com/office/drawing/2014/main" id="{12B305B0-6FF4-8121-C0C8-F8A11F3E94A4}"/>
              </a:ext>
            </a:extLst>
          </p:cNvPr>
          <p:cNvSpPr>
            <a:spLocks noGrp="1"/>
          </p:cNvSpPr>
          <p:nvPr>
            <p:ph idx="1"/>
          </p:nvPr>
        </p:nvSpPr>
        <p:spPr>
          <a:xfrm>
            <a:off x="1260475" y="2324100"/>
            <a:ext cx="15773400" cy="6467475"/>
          </a:xfrm>
          <a:prstGeom prst="rect">
            <a:avLst/>
          </a:prstGeom>
        </p:spPr>
        <p:txBody>
          <a:bodyPr/>
          <a:lstStyle>
            <a:lvl1pPr>
              <a:lnSpc>
                <a:spcPct val="100000"/>
              </a:lnSpc>
              <a:defRPr sz="2800" b="0" i="0">
                <a:solidFill>
                  <a:schemeClr val="bg1"/>
                </a:solidFill>
                <a:latin typeface="Poppins Light" pitchFamily="2" charset="77"/>
                <a:cs typeface="Poppins Light" pitchFamily="2" charset="77"/>
              </a:defRPr>
            </a:lvl1pPr>
            <a:lvl2pPr>
              <a:lnSpc>
                <a:spcPct val="100000"/>
              </a:lnSpc>
              <a:defRPr sz="2800" b="0" i="0">
                <a:solidFill>
                  <a:schemeClr val="bg1"/>
                </a:solidFill>
                <a:latin typeface="Poppins Light" pitchFamily="2" charset="77"/>
                <a:cs typeface="Poppins Light" pitchFamily="2" charset="77"/>
              </a:defRPr>
            </a:lvl2pPr>
            <a:lvl3pPr>
              <a:lnSpc>
                <a:spcPct val="100000"/>
              </a:lnSpc>
              <a:defRPr sz="2800" b="0" i="0">
                <a:solidFill>
                  <a:schemeClr val="bg1"/>
                </a:solidFill>
                <a:latin typeface="Poppins Light" pitchFamily="2" charset="77"/>
                <a:cs typeface="Poppins Light" pitchFamily="2" charset="77"/>
              </a:defRPr>
            </a:lvl3pPr>
            <a:lvl4pPr>
              <a:lnSpc>
                <a:spcPct val="100000"/>
              </a:lnSpc>
              <a:defRPr sz="2800" b="0" i="0">
                <a:solidFill>
                  <a:schemeClr val="bg1"/>
                </a:solidFill>
                <a:latin typeface="Poppins Light" pitchFamily="2" charset="77"/>
                <a:cs typeface="Poppins Light" pitchFamily="2" charset="77"/>
              </a:defRPr>
            </a:lvl4pPr>
            <a:lvl5pPr>
              <a:lnSpc>
                <a:spcPct val="100000"/>
              </a:lnSpc>
              <a:defRPr sz="2800" b="0" i="0">
                <a:solidFill>
                  <a:schemeClr val="bg1"/>
                </a:solidFill>
                <a:latin typeface="Poppins Light" pitchFamily="2" charset="77"/>
                <a:cs typeface="Poppins Light" pitchFamily="2" charset="77"/>
              </a:defRPr>
            </a:lvl5pPr>
            <a:lvl6pPr>
              <a:defRPr sz="2000"/>
            </a:lvl6pPr>
            <a:lvl7pPr>
              <a:defRPr sz="2000"/>
            </a:lvl7pPr>
            <a:lvl8pPr>
              <a:defRPr sz="2000"/>
            </a:lvl8pPr>
            <a:lvl9pPr>
              <a:defRPr sz="2000"/>
            </a:lvl9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grpSp>
        <p:nvGrpSpPr>
          <p:cNvPr id="8" name="Group 2">
            <a:extLst>
              <a:ext uri="{FF2B5EF4-FFF2-40B4-BE49-F238E27FC236}">
                <a16:creationId xmlns:a16="http://schemas.microsoft.com/office/drawing/2014/main" id="{240841F2-E156-7087-C5E5-65CFD62F7B23}"/>
              </a:ext>
            </a:extLst>
          </p:cNvPr>
          <p:cNvGrpSpPr/>
          <p:nvPr userDrawn="1"/>
        </p:nvGrpSpPr>
        <p:grpSpPr>
          <a:xfrm>
            <a:off x="10036618" y="0"/>
            <a:ext cx="8251382" cy="10364563"/>
            <a:chOff x="0" y="0"/>
            <a:chExt cx="11001842" cy="13819417"/>
          </a:xfrm>
        </p:grpSpPr>
        <p:pic>
          <p:nvPicPr>
            <p:cNvPr id="9" name="Picture 3">
              <a:extLst>
                <a:ext uri="{FF2B5EF4-FFF2-40B4-BE49-F238E27FC236}">
                  <a16:creationId xmlns:a16="http://schemas.microsoft.com/office/drawing/2014/main" id="{AE00EE06-6848-ACF3-C5A9-593CF19C0EE6}"/>
                </a:ext>
              </a:extLst>
            </p:cNvPr>
            <p:cNvPicPr>
              <a:picLocks noChangeAspect="1"/>
            </p:cNvPicPr>
            <p:nvPr/>
          </p:nvPicPr>
          <p:blipFill>
            <a:blip r:embed="rId2" cstate="screen">
              <a:alphaModFix amt="5000"/>
              <a:extLst>
                <a:ext uri="{28A0092B-C50C-407E-A947-70E740481C1C}">
                  <a14:useLocalDpi xmlns:a14="http://schemas.microsoft.com/office/drawing/2010/main"/>
                </a:ext>
              </a:extLst>
            </a:blip>
            <a:srcRect l="10194" r="10194"/>
            <a:stretch>
              <a:fillRect/>
            </a:stretch>
          </p:blipFill>
          <p:spPr>
            <a:xfrm>
              <a:off x="0" y="0"/>
              <a:ext cx="11001842" cy="13819417"/>
            </a:xfrm>
            <a:prstGeom prst="rect">
              <a:avLst/>
            </a:prstGeom>
          </p:spPr>
        </p:pic>
      </p:grpSp>
      <p:sp>
        <p:nvSpPr>
          <p:cNvPr id="10" name="ZoneTexte 9">
            <a:extLst>
              <a:ext uri="{FF2B5EF4-FFF2-40B4-BE49-F238E27FC236}">
                <a16:creationId xmlns:a16="http://schemas.microsoft.com/office/drawing/2014/main" id="{D01408C3-EE6B-65AE-8C0F-A04C9FF29190}"/>
              </a:ext>
            </a:extLst>
          </p:cNvPr>
          <p:cNvSpPr txBox="1"/>
          <p:nvPr userDrawn="1"/>
        </p:nvSpPr>
        <p:spPr>
          <a:xfrm>
            <a:off x="152400" y="9803368"/>
            <a:ext cx="6019800" cy="369332"/>
          </a:xfrm>
          <a:prstGeom prst="rect">
            <a:avLst/>
          </a:prstGeom>
          <a:noFill/>
        </p:spPr>
        <p:txBody>
          <a:bodyPr wrap="square" rtlCol="0">
            <a:spAutoFit/>
          </a:bodyPr>
          <a:lstStyle/>
          <a:p>
            <a:pPr algn="l"/>
            <a:r>
              <a:rPr lang="fr-FR" dirty="0" err="1">
                <a:solidFill>
                  <a:schemeClr val="bg1"/>
                </a:solidFill>
                <a:latin typeface="Poppins" pitchFamily="2" charset="77"/>
                <a:cs typeface="Poppins" pitchFamily="2" charset="77"/>
              </a:rPr>
              <a:t>Comprehensive</a:t>
            </a:r>
            <a:r>
              <a:rPr lang="fr-FR" dirty="0">
                <a:solidFill>
                  <a:schemeClr val="bg1"/>
                </a:solidFill>
                <a:latin typeface="Poppins" pitchFamily="2" charset="77"/>
                <a:cs typeface="Poppins" pitchFamily="2" charset="77"/>
              </a:rPr>
              <a:t> Training 2022</a:t>
            </a:r>
          </a:p>
        </p:txBody>
      </p:sp>
      <p:cxnSp>
        <p:nvCxnSpPr>
          <p:cNvPr id="11" name="Connecteur droit 10">
            <a:extLst>
              <a:ext uri="{FF2B5EF4-FFF2-40B4-BE49-F238E27FC236}">
                <a16:creationId xmlns:a16="http://schemas.microsoft.com/office/drawing/2014/main" id="{F23883E3-AFF2-3F0D-FE24-5D37432AA8B8}"/>
              </a:ext>
            </a:extLst>
          </p:cNvPr>
          <p:cNvCxnSpPr/>
          <p:nvPr userDrawn="1"/>
        </p:nvCxnSpPr>
        <p:spPr>
          <a:xfrm>
            <a:off x="-76200" y="9739311"/>
            <a:ext cx="66294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5750764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lide 10">
    <p:bg>
      <p:bgPr>
        <a:solidFill>
          <a:srgbClr val="032B43"/>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AF6950B-7896-288A-ED29-1588D0A3A957}"/>
              </a:ext>
            </a:extLst>
          </p:cNvPr>
          <p:cNvSpPr>
            <a:spLocks noGrp="1"/>
          </p:cNvSpPr>
          <p:nvPr>
            <p:ph type="title"/>
          </p:nvPr>
        </p:nvSpPr>
        <p:spPr>
          <a:xfrm>
            <a:off x="1257300" y="547688"/>
            <a:ext cx="15773400" cy="1989137"/>
          </a:xfrm>
          <a:prstGeom prst="rect">
            <a:avLst/>
          </a:prstGeom>
        </p:spPr>
        <p:txBody>
          <a:bodyPr/>
          <a:lstStyle>
            <a:lvl1pPr>
              <a:defRPr sz="4600" b="1" i="0">
                <a:solidFill>
                  <a:schemeClr val="bg1"/>
                </a:solidFill>
                <a:latin typeface="Poppins" pitchFamily="2" charset="77"/>
                <a:cs typeface="Poppins" pitchFamily="2" charset="77"/>
              </a:defRPr>
            </a:lvl1pPr>
          </a:lstStyle>
          <a:p>
            <a:r>
              <a:rPr lang="fr-FR" dirty="0"/>
              <a:t>Modifiez le style du titre</a:t>
            </a:r>
          </a:p>
        </p:txBody>
      </p:sp>
      <p:graphicFrame>
        <p:nvGraphicFramePr>
          <p:cNvPr id="9" name="Table 4">
            <a:extLst>
              <a:ext uri="{FF2B5EF4-FFF2-40B4-BE49-F238E27FC236}">
                <a16:creationId xmlns:a16="http://schemas.microsoft.com/office/drawing/2014/main" id="{6DFED5E4-06C4-7DE1-A8E8-D6EEA6D6B83A}"/>
              </a:ext>
            </a:extLst>
          </p:cNvPr>
          <p:cNvGraphicFramePr>
            <a:graphicFrameLocks noGrp="1"/>
          </p:cNvGraphicFramePr>
          <p:nvPr userDrawn="1">
            <p:extLst>
              <p:ext uri="{D42A27DB-BD31-4B8C-83A1-F6EECF244321}">
                <p14:modId xmlns:p14="http://schemas.microsoft.com/office/powerpoint/2010/main" val="311784454"/>
              </p:ext>
            </p:extLst>
          </p:nvPr>
        </p:nvGraphicFramePr>
        <p:xfrm>
          <a:off x="1277620" y="3314699"/>
          <a:ext cx="9466581" cy="5410192"/>
        </p:xfrm>
        <a:graphic>
          <a:graphicData uri="http://schemas.openxmlformats.org/drawingml/2006/table">
            <a:tbl>
              <a:tblPr/>
              <a:tblGrid>
                <a:gridCol w="3155527">
                  <a:extLst>
                    <a:ext uri="{9D8B030D-6E8A-4147-A177-3AD203B41FA5}">
                      <a16:colId xmlns:a16="http://schemas.microsoft.com/office/drawing/2014/main" val="20000"/>
                    </a:ext>
                  </a:extLst>
                </a:gridCol>
                <a:gridCol w="3155527">
                  <a:extLst>
                    <a:ext uri="{9D8B030D-6E8A-4147-A177-3AD203B41FA5}">
                      <a16:colId xmlns:a16="http://schemas.microsoft.com/office/drawing/2014/main" val="20001"/>
                    </a:ext>
                  </a:extLst>
                </a:gridCol>
                <a:gridCol w="3155527">
                  <a:extLst>
                    <a:ext uri="{9D8B030D-6E8A-4147-A177-3AD203B41FA5}">
                      <a16:colId xmlns:a16="http://schemas.microsoft.com/office/drawing/2014/main" val="20002"/>
                    </a:ext>
                  </a:extLst>
                </a:gridCol>
              </a:tblGrid>
              <a:tr h="1352548">
                <a:tc>
                  <a:txBody>
                    <a:bodyPr/>
                    <a:lstStyle/>
                    <a:p>
                      <a:pPr algn="ctr">
                        <a:defRPr/>
                      </a:pPr>
                      <a:endParaRPr lang="en-US" sz="1100" dirty="0"/>
                    </a:p>
                  </a:txBody>
                  <a:tcPr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1100" dirty="0"/>
                    </a:p>
                  </a:txBody>
                  <a:tcPr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1100" dirty="0"/>
                    </a:p>
                  </a:txBody>
                  <a:tcPr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0"/>
                  </a:ext>
                </a:extLst>
              </a:tr>
              <a:tr h="1352548">
                <a:tc>
                  <a:txBody>
                    <a:bodyPr/>
                    <a:lstStyle/>
                    <a:p>
                      <a:pPr algn="ctr">
                        <a:defRPr/>
                      </a:pPr>
                      <a:endParaRPr lang="en-US" sz="1100" dirty="0"/>
                    </a:p>
                  </a:txBody>
                  <a:tcPr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dirty="0"/>
                    </a:p>
                  </a:txBody>
                  <a:tcPr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a:p>
                  </a:txBody>
                  <a:tcPr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1"/>
                  </a:ext>
                </a:extLst>
              </a:tr>
              <a:tr h="1352548">
                <a:tc>
                  <a:txBody>
                    <a:bodyPr/>
                    <a:lstStyle/>
                    <a:p>
                      <a:pPr algn="ctr">
                        <a:defRPr/>
                      </a:pPr>
                      <a:endParaRPr lang="en-US" sz="1100" dirty="0"/>
                    </a:p>
                  </a:txBody>
                  <a:tcPr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dirty="0"/>
                    </a:p>
                  </a:txBody>
                  <a:tcPr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dirty="0"/>
                    </a:p>
                  </a:txBody>
                  <a:tcPr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2"/>
                  </a:ext>
                </a:extLst>
              </a:tr>
              <a:tr h="1352548">
                <a:tc>
                  <a:txBody>
                    <a:bodyPr/>
                    <a:lstStyle/>
                    <a:p>
                      <a:pPr algn="ctr">
                        <a:defRPr/>
                      </a:pPr>
                      <a:endParaRPr lang="en-US" sz="1100" dirty="0"/>
                    </a:p>
                  </a:txBody>
                  <a:tcPr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dirty="0"/>
                    </a:p>
                  </a:txBody>
                  <a:tcPr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dirty="0"/>
                    </a:p>
                  </a:txBody>
                  <a:tcPr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10" name="ZoneTexte 9">
            <a:extLst>
              <a:ext uri="{FF2B5EF4-FFF2-40B4-BE49-F238E27FC236}">
                <a16:creationId xmlns:a16="http://schemas.microsoft.com/office/drawing/2014/main" id="{480B95F7-2882-9421-5183-9ACD82FCCF02}"/>
              </a:ext>
            </a:extLst>
          </p:cNvPr>
          <p:cNvSpPr txBox="1"/>
          <p:nvPr userDrawn="1"/>
        </p:nvSpPr>
        <p:spPr>
          <a:xfrm>
            <a:off x="152400" y="9803368"/>
            <a:ext cx="6019800" cy="369332"/>
          </a:xfrm>
          <a:prstGeom prst="rect">
            <a:avLst/>
          </a:prstGeom>
          <a:noFill/>
        </p:spPr>
        <p:txBody>
          <a:bodyPr wrap="square" rtlCol="0">
            <a:spAutoFit/>
          </a:bodyPr>
          <a:lstStyle/>
          <a:p>
            <a:pPr algn="l"/>
            <a:r>
              <a:rPr lang="fr-FR" dirty="0">
                <a:solidFill>
                  <a:schemeClr val="bg1"/>
                </a:solidFill>
                <a:latin typeface="Poppins" pitchFamily="2" charset="77"/>
                <a:cs typeface="Poppins" pitchFamily="2" charset="77"/>
              </a:rPr>
              <a:t>Comprehensive Training 2022</a:t>
            </a:r>
          </a:p>
        </p:txBody>
      </p:sp>
      <p:cxnSp>
        <p:nvCxnSpPr>
          <p:cNvPr id="12" name="Connecteur droit 11">
            <a:extLst>
              <a:ext uri="{FF2B5EF4-FFF2-40B4-BE49-F238E27FC236}">
                <a16:creationId xmlns:a16="http://schemas.microsoft.com/office/drawing/2014/main" id="{5138751E-9A12-2F27-0AF8-61120BED506E}"/>
              </a:ext>
            </a:extLst>
          </p:cNvPr>
          <p:cNvCxnSpPr/>
          <p:nvPr userDrawn="1"/>
        </p:nvCxnSpPr>
        <p:spPr>
          <a:xfrm>
            <a:off x="-76200" y="9739311"/>
            <a:ext cx="66294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1497398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lide 12">
    <p:bg>
      <p:bgPr>
        <a:solidFill>
          <a:srgbClr val="0B81D5"/>
        </a:solidFill>
        <a:effectLst/>
      </p:bgPr>
    </p:bg>
    <p:spTree>
      <p:nvGrpSpPr>
        <p:cNvPr id="1" name=""/>
        <p:cNvGrpSpPr/>
        <p:nvPr/>
      </p:nvGrpSpPr>
      <p:grpSpPr>
        <a:xfrm>
          <a:off x="0" y="0"/>
          <a:ext cx="0" cy="0"/>
          <a:chOff x="0" y="0"/>
          <a:chExt cx="0" cy="0"/>
        </a:xfrm>
      </p:grpSpPr>
      <p:sp>
        <p:nvSpPr>
          <p:cNvPr id="7" name="Titre 6">
            <a:extLst>
              <a:ext uri="{FF2B5EF4-FFF2-40B4-BE49-F238E27FC236}">
                <a16:creationId xmlns:a16="http://schemas.microsoft.com/office/drawing/2014/main" id="{E78E7117-4A1C-F4A2-EB4A-6283B155A099}"/>
              </a:ext>
            </a:extLst>
          </p:cNvPr>
          <p:cNvSpPr>
            <a:spLocks noGrp="1"/>
          </p:cNvSpPr>
          <p:nvPr>
            <p:ph type="title"/>
          </p:nvPr>
        </p:nvSpPr>
        <p:spPr>
          <a:xfrm>
            <a:off x="1257300" y="3467100"/>
            <a:ext cx="15773400" cy="1989137"/>
          </a:xfrm>
          <a:prstGeom prst="rect">
            <a:avLst/>
          </a:prstGeom>
        </p:spPr>
        <p:txBody>
          <a:bodyPr/>
          <a:lstStyle>
            <a:lvl1pPr>
              <a:defRPr sz="12000" b="1" i="0">
                <a:solidFill>
                  <a:schemeClr val="bg1"/>
                </a:solidFill>
                <a:latin typeface="Poppins ExtraBold" pitchFamily="2" charset="77"/>
                <a:cs typeface="Poppins ExtraBold" pitchFamily="2" charset="77"/>
              </a:defRPr>
            </a:lvl1pPr>
          </a:lstStyle>
          <a:p>
            <a:r>
              <a:rPr lang="fr-FR" dirty="0"/>
              <a:t>Modifiez le style du titre</a:t>
            </a:r>
          </a:p>
        </p:txBody>
      </p:sp>
      <p:sp>
        <p:nvSpPr>
          <p:cNvPr id="10" name="ZoneTexte 9">
            <a:extLst>
              <a:ext uri="{FF2B5EF4-FFF2-40B4-BE49-F238E27FC236}">
                <a16:creationId xmlns:a16="http://schemas.microsoft.com/office/drawing/2014/main" id="{91024A51-4193-8BB3-18C3-A7275B277A5F}"/>
              </a:ext>
            </a:extLst>
          </p:cNvPr>
          <p:cNvSpPr txBox="1"/>
          <p:nvPr userDrawn="1"/>
        </p:nvSpPr>
        <p:spPr>
          <a:xfrm>
            <a:off x="152400" y="9803368"/>
            <a:ext cx="6019800" cy="369332"/>
          </a:xfrm>
          <a:prstGeom prst="rect">
            <a:avLst/>
          </a:prstGeom>
          <a:noFill/>
        </p:spPr>
        <p:txBody>
          <a:bodyPr wrap="square" rtlCol="0">
            <a:spAutoFit/>
          </a:bodyPr>
          <a:lstStyle/>
          <a:p>
            <a:pPr algn="l"/>
            <a:r>
              <a:rPr lang="fr-FR" dirty="0">
                <a:solidFill>
                  <a:schemeClr val="bg1"/>
                </a:solidFill>
                <a:latin typeface="Poppins" pitchFamily="2" charset="77"/>
                <a:cs typeface="Poppins" pitchFamily="2" charset="77"/>
              </a:rPr>
              <a:t>Comprehensive Training 2022</a:t>
            </a:r>
          </a:p>
        </p:txBody>
      </p:sp>
      <p:cxnSp>
        <p:nvCxnSpPr>
          <p:cNvPr id="11" name="Connecteur droit 10">
            <a:extLst>
              <a:ext uri="{FF2B5EF4-FFF2-40B4-BE49-F238E27FC236}">
                <a16:creationId xmlns:a16="http://schemas.microsoft.com/office/drawing/2014/main" id="{6F7FC030-F010-B63C-5B90-9A3FD0605712}"/>
              </a:ext>
            </a:extLst>
          </p:cNvPr>
          <p:cNvCxnSpPr/>
          <p:nvPr userDrawn="1"/>
        </p:nvCxnSpPr>
        <p:spPr>
          <a:xfrm>
            <a:off x="-76200" y="9739311"/>
            <a:ext cx="66294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1804369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Slide 13">
    <p:bg>
      <p:bgPr>
        <a:solidFill>
          <a:srgbClr val="FDD92D"/>
        </a:solidFill>
        <a:effectLst/>
      </p:bgPr>
    </p:bg>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62C4CCC0-C8FF-3E89-EB2A-894261FB92FE}"/>
              </a:ext>
            </a:extLst>
          </p:cNvPr>
          <p:cNvSpPr txBox="1"/>
          <p:nvPr userDrawn="1"/>
        </p:nvSpPr>
        <p:spPr>
          <a:xfrm>
            <a:off x="152400" y="9803368"/>
            <a:ext cx="6019800" cy="369332"/>
          </a:xfrm>
          <a:prstGeom prst="rect">
            <a:avLst/>
          </a:prstGeom>
          <a:noFill/>
        </p:spPr>
        <p:txBody>
          <a:bodyPr wrap="square" rtlCol="0">
            <a:spAutoFit/>
          </a:bodyPr>
          <a:lstStyle/>
          <a:p>
            <a:pPr algn="l"/>
            <a:r>
              <a:rPr lang="fr-FR" dirty="0">
                <a:solidFill>
                  <a:schemeClr val="bg1"/>
                </a:solidFill>
                <a:latin typeface="Poppins" pitchFamily="2" charset="77"/>
                <a:cs typeface="Poppins" pitchFamily="2" charset="77"/>
              </a:rPr>
              <a:t>Comprehensive Training 2022</a:t>
            </a:r>
          </a:p>
        </p:txBody>
      </p:sp>
      <p:cxnSp>
        <p:nvCxnSpPr>
          <p:cNvPr id="5" name="Connecteur droit 4">
            <a:extLst>
              <a:ext uri="{FF2B5EF4-FFF2-40B4-BE49-F238E27FC236}">
                <a16:creationId xmlns:a16="http://schemas.microsoft.com/office/drawing/2014/main" id="{77B3945E-3250-1619-AD6C-D3FA26DE97C6}"/>
              </a:ext>
            </a:extLst>
          </p:cNvPr>
          <p:cNvCxnSpPr/>
          <p:nvPr userDrawn="1"/>
        </p:nvCxnSpPr>
        <p:spPr>
          <a:xfrm>
            <a:off x="-76200" y="9739311"/>
            <a:ext cx="66294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6042184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Slide 14">
    <p:bg>
      <p:bgPr>
        <a:solidFill>
          <a:srgbClr val="FC7A1D"/>
        </a:solidFill>
        <a:effectLst/>
      </p:bgPr>
    </p:bg>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086DE16B-331B-EF9B-D63D-78B4178B23B4}"/>
              </a:ext>
            </a:extLst>
          </p:cNvPr>
          <p:cNvSpPr txBox="1"/>
          <p:nvPr userDrawn="1"/>
        </p:nvSpPr>
        <p:spPr>
          <a:xfrm>
            <a:off x="152400" y="9803368"/>
            <a:ext cx="6019800" cy="369332"/>
          </a:xfrm>
          <a:prstGeom prst="rect">
            <a:avLst/>
          </a:prstGeom>
          <a:noFill/>
        </p:spPr>
        <p:txBody>
          <a:bodyPr wrap="square" rtlCol="0">
            <a:spAutoFit/>
          </a:bodyPr>
          <a:lstStyle/>
          <a:p>
            <a:pPr algn="l"/>
            <a:r>
              <a:rPr lang="fr-FR" dirty="0">
                <a:solidFill>
                  <a:schemeClr val="bg1"/>
                </a:solidFill>
                <a:latin typeface="Poppins" pitchFamily="2" charset="77"/>
                <a:cs typeface="Poppins" pitchFamily="2" charset="77"/>
              </a:rPr>
              <a:t>Comprehensive Training 2022</a:t>
            </a:r>
          </a:p>
        </p:txBody>
      </p:sp>
      <p:cxnSp>
        <p:nvCxnSpPr>
          <p:cNvPr id="5" name="Connecteur droit 4">
            <a:extLst>
              <a:ext uri="{FF2B5EF4-FFF2-40B4-BE49-F238E27FC236}">
                <a16:creationId xmlns:a16="http://schemas.microsoft.com/office/drawing/2014/main" id="{F0333726-0B94-FE93-A8C7-FFCD9A29A6EE}"/>
              </a:ext>
            </a:extLst>
          </p:cNvPr>
          <p:cNvCxnSpPr/>
          <p:nvPr userDrawn="1"/>
        </p:nvCxnSpPr>
        <p:spPr>
          <a:xfrm>
            <a:off x="-76200" y="9739311"/>
            <a:ext cx="66294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8626229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Slide 15">
    <p:bg>
      <p:bgPr>
        <a:solidFill>
          <a:srgbClr val="2A999B"/>
        </a:solidFill>
        <a:effectLst/>
      </p:bgPr>
    </p:bg>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F4249773-7829-2639-CAD4-53A89902C226}"/>
              </a:ext>
            </a:extLst>
          </p:cNvPr>
          <p:cNvSpPr txBox="1"/>
          <p:nvPr userDrawn="1"/>
        </p:nvSpPr>
        <p:spPr>
          <a:xfrm>
            <a:off x="152400" y="9803368"/>
            <a:ext cx="6019800" cy="369332"/>
          </a:xfrm>
          <a:prstGeom prst="rect">
            <a:avLst/>
          </a:prstGeom>
          <a:noFill/>
        </p:spPr>
        <p:txBody>
          <a:bodyPr wrap="square" rtlCol="0">
            <a:spAutoFit/>
          </a:bodyPr>
          <a:lstStyle/>
          <a:p>
            <a:pPr algn="l"/>
            <a:r>
              <a:rPr lang="fr-FR" dirty="0">
                <a:solidFill>
                  <a:schemeClr val="bg1"/>
                </a:solidFill>
                <a:latin typeface="Poppins" pitchFamily="2" charset="77"/>
                <a:cs typeface="Poppins" pitchFamily="2" charset="77"/>
              </a:rPr>
              <a:t>Comprehensive Training 2022</a:t>
            </a:r>
          </a:p>
        </p:txBody>
      </p:sp>
      <p:cxnSp>
        <p:nvCxnSpPr>
          <p:cNvPr id="5" name="Connecteur droit 4">
            <a:extLst>
              <a:ext uri="{FF2B5EF4-FFF2-40B4-BE49-F238E27FC236}">
                <a16:creationId xmlns:a16="http://schemas.microsoft.com/office/drawing/2014/main" id="{EC69D02E-10EE-ED47-32D3-E99071AB4317}"/>
              </a:ext>
            </a:extLst>
          </p:cNvPr>
          <p:cNvCxnSpPr/>
          <p:nvPr userDrawn="1"/>
        </p:nvCxnSpPr>
        <p:spPr>
          <a:xfrm>
            <a:off x="-76200" y="9739311"/>
            <a:ext cx="66294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700001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Slide 1">
    <p:spTree>
      <p:nvGrpSpPr>
        <p:cNvPr id="1" name=""/>
        <p:cNvGrpSpPr/>
        <p:nvPr/>
      </p:nvGrpSpPr>
      <p:grpSpPr>
        <a:xfrm>
          <a:off x="0" y="0"/>
          <a:ext cx="0" cy="0"/>
          <a:chOff x="0" y="0"/>
          <a:chExt cx="0" cy="0"/>
        </a:xfrm>
      </p:grpSpPr>
      <p:sp>
        <p:nvSpPr>
          <p:cNvPr id="5" name="Titre 4">
            <a:extLst>
              <a:ext uri="{FF2B5EF4-FFF2-40B4-BE49-F238E27FC236}">
                <a16:creationId xmlns:a16="http://schemas.microsoft.com/office/drawing/2014/main" id="{4ACD8893-7198-9DC8-ECD0-58A3C295AD0A}"/>
              </a:ext>
            </a:extLst>
          </p:cNvPr>
          <p:cNvSpPr>
            <a:spLocks noGrp="1"/>
          </p:cNvSpPr>
          <p:nvPr>
            <p:ph type="title" hasCustomPrompt="1"/>
          </p:nvPr>
        </p:nvSpPr>
        <p:spPr>
          <a:xfrm>
            <a:off x="686796" y="903508"/>
            <a:ext cx="12857693" cy="1989137"/>
          </a:xfrm>
          <a:prstGeom prst="rect">
            <a:avLst/>
          </a:prstGeom>
        </p:spPr>
        <p:txBody>
          <a:bodyPr/>
          <a:lstStyle>
            <a:lvl1pPr>
              <a:defRPr sz="6600" b="1" i="0">
                <a:solidFill>
                  <a:srgbClr val="292929"/>
                </a:solidFill>
                <a:latin typeface="Poppins" pitchFamily="2" charset="77"/>
                <a:cs typeface="Poppins" pitchFamily="2" charset="77"/>
              </a:defRPr>
            </a:lvl1pPr>
          </a:lstStyle>
          <a:p>
            <a:r>
              <a:rPr lang="fr-FR" dirty="0" err="1"/>
              <a:t>Title</a:t>
            </a:r>
            <a:r>
              <a:rPr lang="fr-FR" dirty="0"/>
              <a:t> </a:t>
            </a:r>
            <a:r>
              <a:rPr lang="fr-FR" dirty="0" err="1"/>
              <a:t>presentation</a:t>
            </a:r>
            <a:endParaRPr lang="fr-FR" dirty="0"/>
          </a:p>
        </p:txBody>
      </p:sp>
      <p:sp>
        <p:nvSpPr>
          <p:cNvPr id="7" name="Espace réservé du texte 6">
            <a:extLst>
              <a:ext uri="{FF2B5EF4-FFF2-40B4-BE49-F238E27FC236}">
                <a16:creationId xmlns:a16="http://schemas.microsoft.com/office/drawing/2014/main" id="{7C8735EB-6336-D816-4CE2-EF9FE3B411D4}"/>
              </a:ext>
            </a:extLst>
          </p:cNvPr>
          <p:cNvSpPr>
            <a:spLocks noGrp="1"/>
          </p:cNvSpPr>
          <p:nvPr>
            <p:ph type="body" sz="quarter" idx="10" hasCustomPrompt="1"/>
          </p:nvPr>
        </p:nvSpPr>
        <p:spPr>
          <a:xfrm>
            <a:off x="686796" y="4808113"/>
            <a:ext cx="10882519" cy="1447800"/>
          </a:xfrm>
          <a:prstGeom prst="rect">
            <a:avLst/>
          </a:prstGeom>
        </p:spPr>
        <p:txBody>
          <a:bodyPr/>
          <a:lstStyle>
            <a:lvl1pPr marL="0" indent="0">
              <a:buNone/>
              <a:defRPr sz="3200" b="0" i="0" spc="600">
                <a:solidFill>
                  <a:srgbClr val="292929"/>
                </a:solidFill>
                <a:latin typeface="Poppins" pitchFamily="2" charset="77"/>
                <a:cs typeface="Poppins" pitchFamily="2" charset="77"/>
              </a:defRPr>
            </a:lvl1pPr>
            <a:lvl2pPr>
              <a:defRPr sz="6000">
                <a:latin typeface="Poppins" pitchFamily="2" charset="77"/>
                <a:cs typeface="Poppins" pitchFamily="2" charset="77"/>
              </a:defRPr>
            </a:lvl2pPr>
            <a:lvl3pPr>
              <a:defRPr sz="6000">
                <a:latin typeface="Poppins" pitchFamily="2" charset="77"/>
                <a:cs typeface="Poppins" pitchFamily="2" charset="77"/>
              </a:defRPr>
            </a:lvl3pPr>
            <a:lvl4pPr>
              <a:defRPr sz="6000">
                <a:latin typeface="Poppins" pitchFamily="2" charset="77"/>
                <a:cs typeface="Poppins" pitchFamily="2" charset="77"/>
              </a:defRPr>
            </a:lvl4pPr>
            <a:lvl5pPr>
              <a:defRPr sz="6000">
                <a:latin typeface="Poppins" pitchFamily="2" charset="77"/>
                <a:cs typeface="Poppins" pitchFamily="2" charset="77"/>
              </a:defRPr>
            </a:lvl5pPr>
          </a:lstStyle>
          <a:p>
            <a:pPr lvl="0"/>
            <a:r>
              <a:rPr lang="fr-FR" dirty="0"/>
              <a:t>Name</a:t>
            </a:r>
          </a:p>
          <a:p>
            <a:pPr lvl="0"/>
            <a:r>
              <a:rPr lang="fr-FR" b="0" dirty="0"/>
              <a:t>Position</a:t>
            </a:r>
            <a:endParaRPr lang="fr-FR" dirty="0"/>
          </a:p>
        </p:txBody>
      </p:sp>
      <p:grpSp>
        <p:nvGrpSpPr>
          <p:cNvPr id="10" name="Group 3">
            <a:extLst>
              <a:ext uri="{FF2B5EF4-FFF2-40B4-BE49-F238E27FC236}">
                <a16:creationId xmlns:a16="http://schemas.microsoft.com/office/drawing/2014/main" id="{18F90C5E-926A-4DD0-C00C-83311F81680B}"/>
              </a:ext>
            </a:extLst>
          </p:cNvPr>
          <p:cNvGrpSpPr>
            <a:grpSpLocks noChangeAspect="1"/>
          </p:cNvGrpSpPr>
          <p:nvPr userDrawn="1"/>
        </p:nvGrpSpPr>
        <p:grpSpPr>
          <a:xfrm>
            <a:off x="9824704" y="6587112"/>
            <a:ext cx="4302195" cy="3699888"/>
            <a:chOff x="0" y="0"/>
            <a:chExt cx="6350000" cy="5461000"/>
          </a:xfrm>
        </p:grpSpPr>
        <p:sp>
          <p:nvSpPr>
            <p:cNvPr id="11" name="Freeform 4">
              <a:extLst>
                <a:ext uri="{FF2B5EF4-FFF2-40B4-BE49-F238E27FC236}">
                  <a16:creationId xmlns:a16="http://schemas.microsoft.com/office/drawing/2014/main" id="{547DD863-9C53-65BB-0157-2E278C1A45B2}"/>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2" cstate="screen">
                <a:extLst>
                  <a:ext uri="{28A0092B-C50C-407E-A947-70E740481C1C}">
                    <a14:useLocalDpi xmlns:a14="http://schemas.microsoft.com/office/drawing/2010/main"/>
                  </a:ext>
                </a:extLst>
              </a:blip>
              <a:stretch>
                <a:fillRect/>
              </a:stretch>
            </a:blipFill>
          </p:spPr>
        </p:sp>
      </p:grpSp>
      <p:grpSp>
        <p:nvGrpSpPr>
          <p:cNvPr id="12" name="Group 5">
            <a:extLst>
              <a:ext uri="{FF2B5EF4-FFF2-40B4-BE49-F238E27FC236}">
                <a16:creationId xmlns:a16="http://schemas.microsoft.com/office/drawing/2014/main" id="{0C846B09-705C-25BD-E50A-3C5B986D8715}"/>
              </a:ext>
            </a:extLst>
          </p:cNvPr>
          <p:cNvGrpSpPr>
            <a:grpSpLocks noChangeAspect="1"/>
          </p:cNvGrpSpPr>
          <p:nvPr userDrawn="1"/>
        </p:nvGrpSpPr>
        <p:grpSpPr>
          <a:xfrm>
            <a:off x="12177919" y="2232299"/>
            <a:ext cx="4302195" cy="3699888"/>
            <a:chOff x="0" y="0"/>
            <a:chExt cx="6350000" cy="5461000"/>
          </a:xfrm>
        </p:grpSpPr>
        <p:sp>
          <p:nvSpPr>
            <p:cNvPr id="13" name="Freeform 6">
              <a:extLst>
                <a:ext uri="{FF2B5EF4-FFF2-40B4-BE49-F238E27FC236}">
                  <a16:creationId xmlns:a16="http://schemas.microsoft.com/office/drawing/2014/main" id="{3CDD4F5F-364D-8D04-0AC6-98F393532A89}"/>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3" cstate="screen">
                <a:extLst>
                  <a:ext uri="{28A0092B-C50C-407E-A947-70E740481C1C}">
                    <a14:useLocalDpi xmlns:a14="http://schemas.microsoft.com/office/drawing/2010/main"/>
                  </a:ext>
                </a:extLst>
              </a:blip>
              <a:stretch>
                <a:fillRect/>
              </a:stretch>
            </a:blipFill>
          </p:spPr>
        </p:sp>
      </p:grpSp>
      <p:grpSp>
        <p:nvGrpSpPr>
          <p:cNvPr id="14" name="Group 7">
            <a:extLst>
              <a:ext uri="{FF2B5EF4-FFF2-40B4-BE49-F238E27FC236}">
                <a16:creationId xmlns:a16="http://schemas.microsoft.com/office/drawing/2014/main" id="{51C88F50-F6D7-3566-F6E7-D03848818253}"/>
              </a:ext>
            </a:extLst>
          </p:cNvPr>
          <p:cNvGrpSpPr>
            <a:grpSpLocks noChangeAspect="1"/>
          </p:cNvGrpSpPr>
          <p:nvPr userDrawn="1"/>
        </p:nvGrpSpPr>
        <p:grpSpPr>
          <a:xfrm>
            <a:off x="14793488" y="-2020392"/>
            <a:ext cx="4302195" cy="3699888"/>
            <a:chOff x="0" y="0"/>
            <a:chExt cx="6350000" cy="5461000"/>
          </a:xfrm>
        </p:grpSpPr>
        <p:sp>
          <p:nvSpPr>
            <p:cNvPr id="15" name="Freeform 8">
              <a:extLst>
                <a:ext uri="{FF2B5EF4-FFF2-40B4-BE49-F238E27FC236}">
                  <a16:creationId xmlns:a16="http://schemas.microsoft.com/office/drawing/2014/main" id="{6928190E-2BFE-B21E-3019-1651EF69AB48}"/>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4" cstate="screen">
                <a:extLst>
                  <a:ext uri="{28A0092B-C50C-407E-A947-70E740481C1C}">
                    <a14:useLocalDpi xmlns:a14="http://schemas.microsoft.com/office/drawing/2010/main"/>
                  </a:ext>
                </a:extLst>
              </a:blip>
              <a:stretch>
                <a:fillRect/>
              </a:stretch>
            </a:blipFill>
          </p:spPr>
        </p:sp>
      </p:grpSp>
      <p:grpSp>
        <p:nvGrpSpPr>
          <p:cNvPr id="16" name="Group 9">
            <a:extLst>
              <a:ext uri="{FF2B5EF4-FFF2-40B4-BE49-F238E27FC236}">
                <a16:creationId xmlns:a16="http://schemas.microsoft.com/office/drawing/2014/main" id="{91D1A565-5ABE-DADC-7C9B-620587F5B8E0}"/>
              </a:ext>
            </a:extLst>
          </p:cNvPr>
          <p:cNvGrpSpPr>
            <a:grpSpLocks noChangeAspect="1"/>
          </p:cNvGrpSpPr>
          <p:nvPr userDrawn="1"/>
        </p:nvGrpSpPr>
        <p:grpSpPr>
          <a:xfrm>
            <a:off x="12177919" y="6266409"/>
            <a:ext cx="4272388" cy="3699888"/>
            <a:chOff x="0" y="0"/>
            <a:chExt cx="6350000" cy="5499100"/>
          </a:xfrm>
        </p:grpSpPr>
        <p:sp>
          <p:nvSpPr>
            <p:cNvPr id="17" name="Freeform 10">
              <a:extLst>
                <a:ext uri="{FF2B5EF4-FFF2-40B4-BE49-F238E27FC236}">
                  <a16:creationId xmlns:a16="http://schemas.microsoft.com/office/drawing/2014/main" id="{BCB19521-1D71-9BD2-5701-E6ED3667A42A}"/>
                </a:ext>
              </a:extLst>
            </p:cNvPr>
            <p:cNvSpPr/>
            <p:nvPr/>
          </p:nvSpPr>
          <p:spPr>
            <a:xfrm>
              <a:off x="0" y="0"/>
              <a:ext cx="6350000" cy="5499100"/>
            </a:xfrm>
            <a:custGeom>
              <a:avLst/>
              <a:gdLst/>
              <a:ahLst/>
              <a:cxnLst/>
              <a:rect l="l" t="t" r="r" b="b"/>
              <a:pathLst>
                <a:path w="6350000" h="5499100">
                  <a:moveTo>
                    <a:pt x="3175000" y="0"/>
                  </a:moveTo>
                  <a:lnTo>
                    <a:pt x="0" y="0"/>
                  </a:lnTo>
                  <a:lnTo>
                    <a:pt x="1587500" y="2749550"/>
                  </a:lnTo>
                  <a:lnTo>
                    <a:pt x="3175000" y="5499100"/>
                  </a:lnTo>
                  <a:lnTo>
                    <a:pt x="4762500" y="2749550"/>
                  </a:lnTo>
                  <a:lnTo>
                    <a:pt x="6350000" y="0"/>
                  </a:lnTo>
                  <a:close/>
                </a:path>
              </a:pathLst>
            </a:custGeom>
            <a:blipFill>
              <a:blip r:embed="rId5" cstate="screen">
                <a:extLst>
                  <a:ext uri="{28A0092B-C50C-407E-A947-70E740481C1C}">
                    <a14:useLocalDpi xmlns:a14="http://schemas.microsoft.com/office/drawing/2010/main"/>
                  </a:ext>
                </a:extLst>
              </a:blip>
              <a:stretch>
                <a:fillRect/>
              </a:stretch>
            </a:blipFill>
          </p:spPr>
        </p:sp>
      </p:grpSp>
      <p:grpSp>
        <p:nvGrpSpPr>
          <p:cNvPr id="18" name="Group 11">
            <a:extLst>
              <a:ext uri="{FF2B5EF4-FFF2-40B4-BE49-F238E27FC236}">
                <a16:creationId xmlns:a16="http://schemas.microsoft.com/office/drawing/2014/main" id="{9DC1A1A6-7515-AA61-DDAB-F95B07DE895A}"/>
              </a:ext>
            </a:extLst>
          </p:cNvPr>
          <p:cNvGrpSpPr>
            <a:grpSpLocks noChangeAspect="1"/>
          </p:cNvGrpSpPr>
          <p:nvPr userDrawn="1"/>
        </p:nvGrpSpPr>
        <p:grpSpPr>
          <a:xfrm>
            <a:off x="14591633" y="2012871"/>
            <a:ext cx="4272388" cy="3699888"/>
            <a:chOff x="0" y="0"/>
            <a:chExt cx="6350000" cy="5499100"/>
          </a:xfrm>
        </p:grpSpPr>
        <p:sp>
          <p:nvSpPr>
            <p:cNvPr id="19" name="Freeform 12">
              <a:extLst>
                <a:ext uri="{FF2B5EF4-FFF2-40B4-BE49-F238E27FC236}">
                  <a16:creationId xmlns:a16="http://schemas.microsoft.com/office/drawing/2014/main" id="{E538D081-22A0-FE41-968B-18510B2B40BF}"/>
                </a:ext>
              </a:extLst>
            </p:cNvPr>
            <p:cNvSpPr/>
            <p:nvPr/>
          </p:nvSpPr>
          <p:spPr>
            <a:xfrm>
              <a:off x="0" y="0"/>
              <a:ext cx="6350000" cy="5499100"/>
            </a:xfrm>
            <a:custGeom>
              <a:avLst/>
              <a:gdLst/>
              <a:ahLst/>
              <a:cxnLst/>
              <a:rect l="l" t="t" r="r" b="b"/>
              <a:pathLst>
                <a:path w="6350000" h="5499100">
                  <a:moveTo>
                    <a:pt x="3175000" y="0"/>
                  </a:moveTo>
                  <a:lnTo>
                    <a:pt x="0" y="0"/>
                  </a:lnTo>
                  <a:lnTo>
                    <a:pt x="1587500" y="2749550"/>
                  </a:lnTo>
                  <a:lnTo>
                    <a:pt x="3175000" y="5499100"/>
                  </a:lnTo>
                  <a:lnTo>
                    <a:pt x="4762500" y="2749550"/>
                  </a:lnTo>
                  <a:lnTo>
                    <a:pt x="6350000" y="0"/>
                  </a:lnTo>
                  <a:close/>
                </a:path>
              </a:pathLst>
            </a:custGeom>
            <a:blipFill>
              <a:blip r:embed="rId6" cstate="screen">
                <a:extLst>
                  <a:ext uri="{28A0092B-C50C-407E-A947-70E740481C1C}">
                    <a14:useLocalDpi xmlns:a14="http://schemas.microsoft.com/office/drawing/2010/main"/>
                  </a:ext>
                </a:extLst>
              </a:blip>
              <a:stretch>
                <a:fillRect/>
              </a:stretch>
            </a:blipFill>
          </p:spPr>
        </p:sp>
      </p:grpSp>
      <p:sp>
        <p:nvSpPr>
          <p:cNvPr id="20" name="ZoneTexte 19">
            <a:extLst>
              <a:ext uri="{FF2B5EF4-FFF2-40B4-BE49-F238E27FC236}">
                <a16:creationId xmlns:a16="http://schemas.microsoft.com/office/drawing/2014/main" id="{4D9FAD82-4700-EEBB-DF0C-B0FFF8521994}"/>
              </a:ext>
            </a:extLst>
          </p:cNvPr>
          <p:cNvSpPr txBox="1"/>
          <p:nvPr userDrawn="1"/>
        </p:nvSpPr>
        <p:spPr>
          <a:xfrm>
            <a:off x="152400" y="9803368"/>
            <a:ext cx="6019800" cy="369332"/>
          </a:xfrm>
          <a:prstGeom prst="rect">
            <a:avLst/>
          </a:prstGeom>
          <a:noFill/>
        </p:spPr>
        <p:txBody>
          <a:bodyPr wrap="square" rtlCol="0">
            <a:spAutoFit/>
          </a:bodyPr>
          <a:lstStyle/>
          <a:p>
            <a:pPr algn="l"/>
            <a:r>
              <a:rPr lang="fr-FR" dirty="0">
                <a:latin typeface="Poppins" pitchFamily="2" charset="77"/>
                <a:cs typeface="Poppins" pitchFamily="2" charset="77"/>
              </a:rPr>
              <a:t>Comprehensive Training 2022</a:t>
            </a:r>
          </a:p>
        </p:txBody>
      </p:sp>
      <p:cxnSp>
        <p:nvCxnSpPr>
          <p:cNvPr id="21" name="Connecteur droit 20">
            <a:extLst>
              <a:ext uri="{FF2B5EF4-FFF2-40B4-BE49-F238E27FC236}">
                <a16:creationId xmlns:a16="http://schemas.microsoft.com/office/drawing/2014/main" id="{EA7B4556-380B-0066-B69B-4A5245ECFD45}"/>
              </a:ext>
            </a:extLst>
          </p:cNvPr>
          <p:cNvCxnSpPr/>
          <p:nvPr userDrawn="1"/>
        </p:nvCxnSpPr>
        <p:spPr>
          <a:xfrm>
            <a:off x="-76200" y="9739311"/>
            <a:ext cx="66294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2317406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Slide 16">
    <p:bg>
      <p:bgPr>
        <a:solidFill>
          <a:srgbClr val="032B43"/>
        </a:solidFill>
        <a:effectLst/>
      </p:bgPr>
    </p:bg>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72628781-542C-9F56-75E5-5734B283FF86}"/>
              </a:ext>
            </a:extLst>
          </p:cNvPr>
          <p:cNvSpPr txBox="1"/>
          <p:nvPr userDrawn="1"/>
        </p:nvSpPr>
        <p:spPr>
          <a:xfrm>
            <a:off x="152400" y="9803368"/>
            <a:ext cx="6019800" cy="369332"/>
          </a:xfrm>
          <a:prstGeom prst="rect">
            <a:avLst/>
          </a:prstGeom>
          <a:noFill/>
        </p:spPr>
        <p:txBody>
          <a:bodyPr wrap="square" rtlCol="0">
            <a:spAutoFit/>
          </a:bodyPr>
          <a:lstStyle/>
          <a:p>
            <a:pPr algn="l"/>
            <a:r>
              <a:rPr lang="fr-FR" dirty="0">
                <a:solidFill>
                  <a:schemeClr val="bg1"/>
                </a:solidFill>
                <a:latin typeface="Poppins" pitchFamily="2" charset="77"/>
                <a:cs typeface="Poppins" pitchFamily="2" charset="77"/>
              </a:rPr>
              <a:t>Comprehensive Training 2022</a:t>
            </a:r>
          </a:p>
        </p:txBody>
      </p:sp>
      <p:cxnSp>
        <p:nvCxnSpPr>
          <p:cNvPr id="3" name="Connecteur droit 2">
            <a:extLst>
              <a:ext uri="{FF2B5EF4-FFF2-40B4-BE49-F238E27FC236}">
                <a16:creationId xmlns:a16="http://schemas.microsoft.com/office/drawing/2014/main" id="{893CBE26-6BFA-8EAA-053B-D984FBA72D37}"/>
              </a:ext>
            </a:extLst>
          </p:cNvPr>
          <p:cNvCxnSpPr/>
          <p:nvPr userDrawn="1"/>
        </p:nvCxnSpPr>
        <p:spPr>
          <a:xfrm>
            <a:off x="-76200" y="9739311"/>
            <a:ext cx="66294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2071885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Slide 17">
    <p:bg>
      <p:bgPr>
        <a:solidFill>
          <a:srgbClr val="0B81D5"/>
        </a:solidFill>
        <a:effectLst/>
      </p:bgPr>
    </p:bg>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75E1A3A1-851F-BB41-DAB8-E35A550A7220}"/>
              </a:ext>
            </a:extLst>
          </p:cNvPr>
          <p:cNvSpPr txBox="1"/>
          <p:nvPr userDrawn="1"/>
        </p:nvSpPr>
        <p:spPr>
          <a:xfrm>
            <a:off x="152400" y="9803368"/>
            <a:ext cx="6019800" cy="369332"/>
          </a:xfrm>
          <a:prstGeom prst="rect">
            <a:avLst/>
          </a:prstGeom>
          <a:noFill/>
        </p:spPr>
        <p:txBody>
          <a:bodyPr wrap="square" rtlCol="0">
            <a:spAutoFit/>
          </a:bodyPr>
          <a:lstStyle/>
          <a:p>
            <a:pPr algn="l"/>
            <a:r>
              <a:rPr lang="fr-FR" dirty="0">
                <a:solidFill>
                  <a:schemeClr val="bg1"/>
                </a:solidFill>
                <a:latin typeface="Poppins" pitchFamily="2" charset="77"/>
                <a:cs typeface="Poppins" pitchFamily="2" charset="77"/>
              </a:rPr>
              <a:t>Comprehensive Training 2022</a:t>
            </a:r>
          </a:p>
        </p:txBody>
      </p:sp>
      <p:cxnSp>
        <p:nvCxnSpPr>
          <p:cNvPr id="5" name="Connecteur droit 4">
            <a:extLst>
              <a:ext uri="{FF2B5EF4-FFF2-40B4-BE49-F238E27FC236}">
                <a16:creationId xmlns:a16="http://schemas.microsoft.com/office/drawing/2014/main" id="{CB195B3F-6D64-5BD4-0B1F-27212A1C1A06}"/>
              </a:ext>
            </a:extLst>
          </p:cNvPr>
          <p:cNvCxnSpPr/>
          <p:nvPr userDrawn="1"/>
        </p:nvCxnSpPr>
        <p:spPr>
          <a:xfrm>
            <a:off x="-76200" y="9739311"/>
            <a:ext cx="66294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7556909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Slide 1">
    <p:spTree>
      <p:nvGrpSpPr>
        <p:cNvPr id="1" name=""/>
        <p:cNvGrpSpPr/>
        <p:nvPr/>
      </p:nvGrpSpPr>
      <p:grpSpPr>
        <a:xfrm>
          <a:off x="0" y="0"/>
          <a:ext cx="0" cy="0"/>
          <a:chOff x="0" y="0"/>
          <a:chExt cx="0" cy="0"/>
        </a:xfrm>
      </p:grpSpPr>
      <p:sp>
        <p:nvSpPr>
          <p:cNvPr id="5" name="Titre 4">
            <a:extLst>
              <a:ext uri="{FF2B5EF4-FFF2-40B4-BE49-F238E27FC236}">
                <a16:creationId xmlns:a16="http://schemas.microsoft.com/office/drawing/2014/main" id="{4ACD8893-7198-9DC8-ECD0-58A3C295AD0A}"/>
              </a:ext>
            </a:extLst>
          </p:cNvPr>
          <p:cNvSpPr>
            <a:spLocks noGrp="1"/>
          </p:cNvSpPr>
          <p:nvPr>
            <p:ph type="title"/>
          </p:nvPr>
        </p:nvSpPr>
        <p:spPr>
          <a:xfrm>
            <a:off x="685800" y="1657555"/>
            <a:ext cx="12857693" cy="1989137"/>
          </a:xfrm>
          <a:prstGeom prst="rect">
            <a:avLst/>
          </a:prstGeom>
        </p:spPr>
        <p:txBody>
          <a:bodyPr/>
          <a:lstStyle>
            <a:lvl1pPr>
              <a:defRPr b="1" i="0">
                <a:solidFill>
                  <a:srgbClr val="292929"/>
                </a:solidFill>
                <a:latin typeface="Poppins" pitchFamily="2" charset="77"/>
                <a:cs typeface="Poppins" pitchFamily="2" charset="77"/>
              </a:defRPr>
            </a:lvl1pPr>
          </a:lstStyle>
          <a:p>
            <a:r>
              <a:rPr lang="en-US"/>
              <a:t>Click to edit Master title style</a:t>
            </a:r>
            <a:endParaRPr lang="fr-FR" dirty="0"/>
          </a:p>
        </p:txBody>
      </p:sp>
      <p:sp>
        <p:nvSpPr>
          <p:cNvPr id="7" name="Espace réservé du texte 6">
            <a:extLst>
              <a:ext uri="{FF2B5EF4-FFF2-40B4-BE49-F238E27FC236}">
                <a16:creationId xmlns:a16="http://schemas.microsoft.com/office/drawing/2014/main" id="{7C8735EB-6336-D816-4CE2-EF9FE3B411D4}"/>
              </a:ext>
            </a:extLst>
          </p:cNvPr>
          <p:cNvSpPr>
            <a:spLocks noGrp="1"/>
          </p:cNvSpPr>
          <p:nvPr>
            <p:ph type="body" sz="quarter" idx="10"/>
          </p:nvPr>
        </p:nvSpPr>
        <p:spPr>
          <a:xfrm>
            <a:off x="686796" y="4808113"/>
            <a:ext cx="10882519" cy="1447800"/>
          </a:xfrm>
          <a:prstGeom prst="rect">
            <a:avLst/>
          </a:prstGeom>
        </p:spPr>
        <p:txBody>
          <a:bodyPr/>
          <a:lstStyle>
            <a:lvl1pPr>
              <a:defRPr sz="4400" b="1" i="0" spc="600">
                <a:solidFill>
                  <a:srgbClr val="292929"/>
                </a:solidFill>
                <a:latin typeface="Poppins" pitchFamily="2" charset="77"/>
                <a:cs typeface="Poppins" pitchFamily="2" charset="77"/>
              </a:defRPr>
            </a:lvl1pPr>
            <a:lvl2pPr>
              <a:defRPr sz="6000">
                <a:latin typeface="Poppins" pitchFamily="2" charset="77"/>
                <a:cs typeface="Poppins" pitchFamily="2" charset="77"/>
              </a:defRPr>
            </a:lvl2pPr>
            <a:lvl3pPr>
              <a:defRPr sz="6000">
                <a:latin typeface="Poppins" pitchFamily="2" charset="77"/>
                <a:cs typeface="Poppins" pitchFamily="2" charset="77"/>
              </a:defRPr>
            </a:lvl3pPr>
            <a:lvl4pPr>
              <a:defRPr sz="6000">
                <a:latin typeface="Poppins" pitchFamily="2" charset="77"/>
                <a:cs typeface="Poppins" pitchFamily="2" charset="77"/>
              </a:defRPr>
            </a:lvl4pPr>
            <a:lvl5pPr>
              <a:defRPr sz="6000">
                <a:latin typeface="Poppins" pitchFamily="2" charset="77"/>
                <a:cs typeface="Poppins" pitchFamily="2" charset="77"/>
              </a:defRPr>
            </a:lvl5pPr>
          </a:lstStyle>
          <a:p>
            <a:pPr lvl="0"/>
            <a:r>
              <a:rPr lang="en-US"/>
              <a:t>Click to edit Master text styles</a:t>
            </a:r>
          </a:p>
        </p:txBody>
      </p:sp>
      <p:sp>
        <p:nvSpPr>
          <p:cNvPr id="9" name="Espace réservé du texte 8">
            <a:extLst>
              <a:ext uri="{FF2B5EF4-FFF2-40B4-BE49-F238E27FC236}">
                <a16:creationId xmlns:a16="http://schemas.microsoft.com/office/drawing/2014/main" id="{44FC6879-36DA-D757-04CF-D3B1AD282E75}"/>
              </a:ext>
            </a:extLst>
          </p:cNvPr>
          <p:cNvSpPr>
            <a:spLocks noGrp="1"/>
          </p:cNvSpPr>
          <p:nvPr>
            <p:ph type="body" sz="quarter" idx="11" hasCustomPrompt="1"/>
          </p:nvPr>
        </p:nvSpPr>
        <p:spPr>
          <a:xfrm>
            <a:off x="690716" y="7417334"/>
            <a:ext cx="8991600" cy="1676400"/>
          </a:xfrm>
          <a:prstGeom prst="rect">
            <a:avLst/>
          </a:prstGeom>
        </p:spPr>
        <p:txBody>
          <a:bodyPr/>
          <a:lstStyle>
            <a:lvl1pPr>
              <a:defRPr sz="3350" b="1" i="0">
                <a:solidFill>
                  <a:srgbClr val="292929"/>
                </a:solidFill>
                <a:latin typeface="Poppins" pitchFamily="2" charset="77"/>
                <a:cs typeface="Poppins" pitchFamily="2" charset="77"/>
              </a:defRPr>
            </a:lvl1pPr>
            <a:lvl2pPr>
              <a:defRPr sz="3350" b="1" i="0">
                <a:solidFill>
                  <a:srgbClr val="292929"/>
                </a:solidFill>
                <a:latin typeface="Poppins" pitchFamily="2" charset="77"/>
                <a:cs typeface="Poppins" pitchFamily="2" charset="77"/>
              </a:defRPr>
            </a:lvl2pPr>
            <a:lvl3pPr>
              <a:defRPr sz="3350" b="1" i="0">
                <a:solidFill>
                  <a:srgbClr val="292929"/>
                </a:solidFill>
                <a:latin typeface="Poppins" pitchFamily="2" charset="77"/>
                <a:cs typeface="Poppins" pitchFamily="2" charset="77"/>
              </a:defRPr>
            </a:lvl3pPr>
            <a:lvl4pPr>
              <a:defRPr sz="3350" b="1" i="0">
                <a:solidFill>
                  <a:srgbClr val="292929"/>
                </a:solidFill>
                <a:latin typeface="Poppins" pitchFamily="2" charset="77"/>
                <a:cs typeface="Poppins" pitchFamily="2" charset="77"/>
              </a:defRPr>
            </a:lvl4pPr>
            <a:lvl5pPr>
              <a:defRPr sz="3350" b="1" i="0">
                <a:solidFill>
                  <a:srgbClr val="292929"/>
                </a:solidFill>
                <a:latin typeface="Poppins" pitchFamily="2" charset="77"/>
                <a:cs typeface="Poppins" pitchFamily="2" charset="77"/>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grpSp>
        <p:nvGrpSpPr>
          <p:cNvPr id="10" name="Group 3">
            <a:extLst>
              <a:ext uri="{FF2B5EF4-FFF2-40B4-BE49-F238E27FC236}">
                <a16:creationId xmlns:a16="http://schemas.microsoft.com/office/drawing/2014/main" id="{18F90C5E-926A-4DD0-C00C-83311F81680B}"/>
              </a:ext>
            </a:extLst>
          </p:cNvPr>
          <p:cNvGrpSpPr>
            <a:grpSpLocks noChangeAspect="1"/>
          </p:cNvGrpSpPr>
          <p:nvPr/>
        </p:nvGrpSpPr>
        <p:grpSpPr>
          <a:xfrm>
            <a:off x="9824704" y="6587112"/>
            <a:ext cx="4302195" cy="3699888"/>
            <a:chOff x="0" y="0"/>
            <a:chExt cx="6350000" cy="5461000"/>
          </a:xfrm>
        </p:grpSpPr>
        <p:sp>
          <p:nvSpPr>
            <p:cNvPr id="11" name="Freeform 4">
              <a:extLst>
                <a:ext uri="{FF2B5EF4-FFF2-40B4-BE49-F238E27FC236}">
                  <a16:creationId xmlns:a16="http://schemas.microsoft.com/office/drawing/2014/main" id="{547DD863-9C53-65BB-0157-2E278C1A45B2}"/>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2" cstate="screen">
                <a:extLst>
                  <a:ext uri="{28A0092B-C50C-407E-A947-70E740481C1C}">
                    <a14:useLocalDpi xmlns:a14="http://schemas.microsoft.com/office/drawing/2010/main"/>
                  </a:ext>
                </a:extLst>
              </a:blip>
              <a:stretch>
                <a:fillRect/>
              </a:stretch>
            </a:blipFill>
          </p:spPr>
        </p:sp>
      </p:grpSp>
      <p:grpSp>
        <p:nvGrpSpPr>
          <p:cNvPr id="12" name="Group 5">
            <a:extLst>
              <a:ext uri="{FF2B5EF4-FFF2-40B4-BE49-F238E27FC236}">
                <a16:creationId xmlns:a16="http://schemas.microsoft.com/office/drawing/2014/main" id="{0C846B09-705C-25BD-E50A-3C5B986D8715}"/>
              </a:ext>
            </a:extLst>
          </p:cNvPr>
          <p:cNvGrpSpPr>
            <a:grpSpLocks noChangeAspect="1"/>
          </p:cNvGrpSpPr>
          <p:nvPr/>
        </p:nvGrpSpPr>
        <p:grpSpPr>
          <a:xfrm>
            <a:off x="12177919" y="2232299"/>
            <a:ext cx="4302195" cy="3699888"/>
            <a:chOff x="0" y="0"/>
            <a:chExt cx="6350000" cy="5461000"/>
          </a:xfrm>
        </p:grpSpPr>
        <p:sp>
          <p:nvSpPr>
            <p:cNvPr id="13" name="Freeform 6">
              <a:extLst>
                <a:ext uri="{FF2B5EF4-FFF2-40B4-BE49-F238E27FC236}">
                  <a16:creationId xmlns:a16="http://schemas.microsoft.com/office/drawing/2014/main" id="{3CDD4F5F-364D-8D04-0AC6-98F393532A89}"/>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3" cstate="screen">
                <a:extLst>
                  <a:ext uri="{28A0092B-C50C-407E-A947-70E740481C1C}">
                    <a14:useLocalDpi xmlns:a14="http://schemas.microsoft.com/office/drawing/2010/main"/>
                  </a:ext>
                </a:extLst>
              </a:blip>
              <a:stretch>
                <a:fillRect/>
              </a:stretch>
            </a:blipFill>
          </p:spPr>
        </p:sp>
      </p:grpSp>
      <p:grpSp>
        <p:nvGrpSpPr>
          <p:cNvPr id="14" name="Group 7">
            <a:extLst>
              <a:ext uri="{FF2B5EF4-FFF2-40B4-BE49-F238E27FC236}">
                <a16:creationId xmlns:a16="http://schemas.microsoft.com/office/drawing/2014/main" id="{51C88F50-F6D7-3566-F6E7-D03848818253}"/>
              </a:ext>
            </a:extLst>
          </p:cNvPr>
          <p:cNvGrpSpPr>
            <a:grpSpLocks noChangeAspect="1"/>
          </p:cNvGrpSpPr>
          <p:nvPr/>
        </p:nvGrpSpPr>
        <p:grpSpPr>
          <a:xfrm>
            <a:off x="14793488" y="-2020392"/>
            <a:ext cx="4302195" cy="3699888"/>
            <a:chOff x="0" y="0"/>
            <a:chExt cx="6350000" cy="5461000"/>
          </a:xfrm>
        </p:grpSpPr>
        <p:sp>
          <p:nvSpPr>
            <p:cNvPr id="15" name="Freeform 8">
              <a:extLst>
                <a:ext uri="{FF2B5EF4-FFF2-40B4-BE49-F238E27FC236}">
                  <a16:creationId xmlns:a16="http://schemas.microsoft.com/office/drawing/2014/main" id="{6928190E-2BFE-B21E-3019-1651EF69AB48}"/>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4" cstate="screen">
                <a:extLst>
                  <a:ext uri="{28A0092B-C50C-407E-A947-70E740481C1C}">
                    <a14:useLocalDpi xmlns:a14="http://schemas.microsoft.com/office/drawing/2010/main"/>
                  </a:ext>
                </a:extLst>
              </a:blip>
              <a:stretch>
                <a:fillRect/>
              </a:stretch>
            </a:blipFill>
          </p:spPr>
        </p:sp>
      </p:grpSp>
      <p:grpSp>
        <p:nvGrpSpPr>
          <p:cNvPr id="16" name="Group 9">
            <a:extLst>
              <a:ext uri="{FF2B5EF4-FFF2-40B4-BE49-F238E27FC236}">
                <a16:creationId xmlns:a16="http://schemas.microsoft.com/office/drawing/2014/main" id="{91D1A565-5ABE-DADC-7C9B-620587F5B8E0}"/>
              </a:ext>
            </a:extLst>
          </p:cNvPr>
          <p:cNvGrpSpPr>
            <a:grpSpLocks noChangeAspect="1"/>
          </p:cNvGrpSpPr>
          <p:nvPr/>
        </p:nvGrpSpPr>
        <p:grpSpPr>
          <a:xfrm>
            <a:off x="12177919" y="6266409"/>
            <a:ext cx="4272388" cy="3699888"/>
            <a:chOff x="0" y="0"/>
            <a:chExt cx="6350000" cy="5499100"/>
          </a:xfrm>
        </p:grpSpPr>
        <p:sp>
          <p:nvSpPr>
            <p:cNvPr id="17" name="Freeform 10">
              <a:extLst>
                <a:ext uri="{FF2B5EF4-FFF2-40B4-BE49-F238E27FC236}">
                  <a16:creationId xmlns:a16="http://schemas.microsoft.com/office/drawing/2014/main" id="{BCB19521-1D71-9BD2-5701-E6ED3667A42A}"/>
                </a:ext>
              </a:extLst>
            </p:cNvPr>
            <p:cNvSpPr/>
            <p:nvPr/>
          </p:nvSpPr>
          <p:spPr>
            <a:xfrm>
              <a:off x="0" y="0"/>
              <a:ext cx="6350000" cy="5499100"/>
            </a:xfrm>
            <a:custGeom>
              <a:avLst/>
              <a:gdLst/>
              <a:ahLst/>
              <a:cxnLst/>
              <a:rect l="l" t="t" r="r" b="b"/>
              <a:pathLst>
                <a:path w="6350000" h="5499100">
                  <a:moveTo>
                    <a:pt x="3175000" y="0"/>
                  </a:moveTo>
                  <a:lnTo>
                    <a:pt x="0" y="0"/>
                  </a:lnTo>
                  <a:lnTo>
                    <a:pt x="1587500" y="2749550"/>
                  </a:lnTo>
                  <a:lnTo>
                    <a:pt x="3175000" y="5499100"/>
                  </a:lnTo>
                  <a:lnTo>
                    <a:pt x="4762500" y="2749550"/>
                  </a:lnTo>
                  <a:lnTo>
                    <a:pt x="6350000" y="0"/>
                  </a:lnTo>
                  <a:close/>
                </a:path>
              </a:pathLst>
            </a:custGeom>
            <a:blipFill>
              <a:blip r:embed="rId5" cstate="screen">
                <a:extLst>
                  <a:ext uri="{28A0092B-C50C-407E-A947-70E740481C1C}">
                    <a14:useLocalDpi xmlns:a14="http://schemas.microsoft.com/office/drawing/2010/main"/>
                  </a:ext>
                </a:extLst>
              </a:blip>
              <a:stretch>
                <a:fillRect/>
              </a:stretch>
            </a:blipFill>
          </p:spPr>
        </p:sp>
      </p:grpSp>
      <p:grpSp>
        <p:nvGrpSpPr>
          <p:cNvPr id="18" name="Group 11">
            <a:extLst>
              <a:ext uri="{FF2B5EF4-FFF2-40B4-BE49-F238E27FC236}">
                <a16:creationId xmlns:a16="http://schemas.microsoft.com/office/drawing/2014/main" id="{9DC1A1A6-7515-AA61-DDAB-F95B07DE895A}"/>
              </a:ext>
            </a:extLst>
          </p:cNvPr>
          <p:cNvGrpSpPr>
            <a:grpSpLocks noChangeAspect="1"/>
          </p:cNvGrpSpPr>
          <p:nvPr/>
        </p:nvGrpSpPr>
        <p:grpSpPr>
          <a:xfrm>
            <a:off x="14591633" y="2012871"/>
            <a:ext cx="4272388" cy="3699888"/>
            <a:chOff x="0" y="0"/>
            <a:chExt cx="6350000" cy="5499100"/>
          </a:xfrm>
        </p:grpSpPr>
        <p:sp>
          <p:nvSpPr>
            <p:cNvPr id="19" name="Freeform 12">
              <a:extLst>
                <a:ext uri="{FF2B5EF4-FFF2-40B4-BE49-F238E27FC236}">
                  <a16:creationId xmlns:a16="http://schemas.microsoft.com/office/drawing/2014/main" id="{E538D081-22A0-FE41-968B-18510B2B40BF}"/>
                </a:ext>
              </a:extLst>
            </p:cNvPr>
            <p:cNvSpPr/>
            <p:nvPr/>
          </p:nvSpPr>
          <p:spPr>
            <a:xfrm>
              <a:off x="0" y="0"/>
              <a:ext cx="6350000" cy="5499100"/>
            </a:xfrm>
            <a:custGeom>
              <a:avLst/>
              <a:gdLst/>
              <a:ahLst/>
              <a:cxnLst/>
              <a:rect l="l" t="t" r="r" b="b"/>
              <a:pathLst>
                <a:path w="6350000" h="5499100">
                  <a:moveTo>
                    <a:pt x="3175000" y="0"/>
                  </a:moveTo>
                  <a:lnTo>
                    <a:pt x="0" y="0"/>
                  </a:lnTo>
                  <a:lnTo>
                    <a:pt x="1587500" y="2749550"/>
                  </a:lnTo>
                  <a:lnTo>
                    <a:pt x="3175000" y="5499100"/>
                  </a:lnTo>
                  <a:lnTo>
                    <a:pt x="4762500" y="2749550"/>
                  </a:lnTo>
                  <a:lnTo>
                    <a:pt x="6350000" y="0"/>
                  </a:lnTo>
                  <a:close/>
                </a:path>
              </a:pathLst>
            </a:custGeom>
            <a:blipFill>
              <a:blip r:embed="rId6" cstate="screen">
                <a:extLst>
                  <a:ext uri="{28A0092B-C50C-407E-A947-70E740481C1C}">
                    <a14:useLocalDpi xmlns:a14="http://schemas.microsoft.com/office/drawing/2010/main"/>
                  </a:ext>
                </a:extLst>
              </a:blip>
              <a:stretch>
                <a:fillRect/>
              </a:stretch>
            </a:blipFill>
          </p:spPr>
        </p:sp>
      </p:grpSp>
      <p:grpSp>
        <p:nvGrpSpPr>
          <p:cNvPr id="20" name="Group 3">
            <a:extLst>
              <a:ext uri="{FF2B5EF4-FFF2-40B4-BE49-F238E27FC236}">
                <a16:creationId xmlns:a16="http://schemas.microsoft.com/office/drawing/2014/main" id="{94C248B8-711E-4F29-9A8B-91B97FDD8A38}"/>
              </a:ext>
            </a:extLst>
          </p:cNvPr>
          <p:cNvGrpSpPr>
            <a:grpSpLocks noChangeAspect="1"/>
          </p:cNvGrpSpPr>
          <p:nvPr userDrawn="1"/>
        </p:nvGrpSpPr>
        <p:grpSpPr>
          <a:xfrm>
            <a:off x="9824704" y="6587112"/>
            <a:ext cx="4302195" cy="3699888"/>
            <a:chOff x="0" y="0"/>
            <a:chExt cx="6350000" cy="5461000"/>
          </a:xfrm>
        </p:grpSpPr>
        <p:sp>
          <p:nvSpPr>
            <p:cNvPr id="21" name="Freeform 4">
              <a:extLst>
                <a:ext uri="{FF2B5EF4-FFF2-40B4-BE49-F238E27FC236}">
                  <a16:creationId xmlns:a16="http://schemas.microsoft.com/office/drawing/2014/main" id="{1475B4BF-E2F7-4FC8-9F28-82A77F1662E5}"/>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2" cstate="screen">
                <a:extLst>
                  <a:ext uri="{28A0092B-C50C-407E-A947-70E740481C1C}">
                    <a14:useLocalDpi xmlns:a14="http://schemas.microsoft.com/office/drawing/2010/main"/>
                  </a:ext>
                </a:extLst>
              </a:blip>
              <a:stretch>
                <a:fillRect/>
              </a:stretch>
            </a:blipFill>
          </p:spPr>
        </p:sp>
      </p:grpSp>
      <p:grpSp>
        <p:nvGrpSpPr>
          <p:cNvPr id="22" name="Group 5">
            <a:extLst>
              <a:ext uri="{FF2B5EF4-FFF2-40B4-BE49-F238E27FC236}">
                <a16:creationId xmlns:a16="http://schemas.microsoft.com/office/drawing/2014/main" id="{7CEEE077-9DDB-45C8-AB94-04FF2EAE1100}"/>
              </a:ext>
            </a:extLst>
          </p:cNvPr>
          <p:cNvGrpSpPr>
            <a:grpSpLocks noChangeAspect="1"/>
          </p:cNvGrpSpPr>
          <p:nvPr userDrawn="1"/>
        </p:nvGrpSpPr>
        <p:grpSpPr>
          <a:xfrm>
            <a:off x="12177919" y="2232299"/>
            <a:ext cx="4302195" cy="3699888"/>
            <a:chOff x="0" y="0"/>
            <a:chExt cx="6350000" cy="5461000"/>
          </a:xfrm>
        </p:grpSpPr>
        <p:sp>
          <p:nvSpPr>
            <p:cNvPr id="23" name="Freeform 6">
              <a:extLst>
                <a:ext uri="{FF2B5EF4-FFF2-40B4-BE49-F238E27FC236}">
                  <a16:creationId xmlns:a16="http://schemas.microsoft.com/office/drawing/2014/main" id="{DA6F34F3-F16C-4D9E-8361-06E45EDD98B8}"/>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3" cstate="screen">
                <a:extLst>
                  <a:ext uri="{28A0092B-C50C-407E-A947-70E740481C1C}">
                    <a14:useLocalDpi xmlns:a14="http://schemas.microsoft.com/office/drawing/2010/main"/>
                  </a:ext>
                </a:extLst>
              </a:blip>
              <a:stretch>
                <a:fillRect/>
              </a:stretch>
            </a:blipFill>
          </p:spPr>
        </p:sp>
      </p:grpSp>
      <p:grpSp>
        <p:nvGrpSpPr>
          <p:cNvPr id="24" name="Group 7">
            <a:extLst>
              <a:ext uri="{FF2B5EF4-FFF2-40B4-BE49-F238E27FC236}">
                <a16:creationId xmlns:a16="http://schemas.microsoft.com/office/drawing/2014/main" id="{58AC57B2-A670-4601-8846-1A6E2F77905E}"/>
              </a:ext>
            </a:extLst>
          </p:cNvPr>
          <p:cNvGrpSpPr>
            <a:grpSpLocks noChangeAspect="1"/>
          </p:cNvGrpSpPr>
          <p:nvPr userDrawn="1"/>
        </p:nvGrpSpPr>
        <p:grpSpPr>
          <a:xfrm>
            <a:off x="14793488" y="-2020392"/>
            <a:ext cx="4302195" cy="3699888"/>
            <a:chOff x="0" y="0"/>
            <a:chExt cx="6350000" cy="5461000"/>
          </a:xfrm>
        </p:grpSpPr>
        <p:sp>
          <p:nvSpPr>
            <p:cNvPr id="25" name="Freeform 8">
              <a:extLst>
                <a:ext uri="{FF2B5EF4-FFF2-40B4-BE49-F238E27FC236}">
                  <a16:creationId xmlns:a16="http://schemas.microsoft.com/office/drawing/2014/main" id="{10BE1777-38DB-490D-A90D-80EE574B5766}"/>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4" cstate="screen">
                <a:extLst>
                  <a:ext uri="{28A0092B-C50C-407E-A947-70E740481C1C}">
                    <a14:useLocalDpi xmlns:a14="http://schemas.microsoft.com/office/drawing/2010/main"/>
                  </a:ext>
                </a:extLst>
              </a:blip>
              <a:stretch>
                <a:fillRect/>
              </a:stretch>
            </a:blipFill>
          </p:spPr>
        </p:sp>
      </p:grpSp>
      <p:grpSp>
        <p:nvGrpSpPr>
          <p:cNvPr id="26" name="Group 9">
            <a:extLst>
              <a:ext uri="{FF2B5EF4-FFF2-40B4-BE49-F238E27FC236}">
                <a16:creationId xmlns:a16="http://schemas.microsoft.com/office/drawing/2014/main" id="{6B38BE04-9723-477F-AA5F-EDDEAB847D07}"/>
              </a:ext>
            </a:extLst>
          </p:cNvPr>
          <p:cNvGrpSpPr>
            <a:grpSpLocks noChangeAspect="1"/>
          </p:cNvGrpSpPr>
          <p:nvPr userDrawn="1"/>
        </p:nvGrpSpPr>
        <p:grpSpPr>
          <a:xfrm>
            <a:off x="12177919" y="6266409"/>
            <a:ext cx="4272388" cy="3699888"/>
            <a:chOff x="0" y="0"/>
            <a:chExt cx="6350000" cy="5499100"/>
          </a:xfrm>
        </p:grpSpPr>
        <p:sp>
          <p:nvSpPr>
            <p:cNvPr id="27" name="Freeform 10">
              <a:extLst>
                <a:ext uri="{FF2B5EF4-FFF2-40B4-BE49-F238E27FC236}">
                  <a16:creationId xmlns:a16="http://schemas.microsoft.com/office/drawing/2014/main" id="{ACA30BA3-DA3F-4063-9A8B-3AAC62C58E68}"/>
                </a:ext>
              </a:extLst>
            </p:cNvPr>
            <p:cNvSpPr/>
            <p:nvPr/>
          </p:nvSpPr>
          <p:spPr>
            <a:xfrm>
              <a:off x="0" y="0"/>
              <a:ext cx="6350000" cy="5499100"/>
            </a:xfrm>
            <a:custGeom>
              <a:avLst/>
              <a:gdLst/>
              <a:ahLst/>
              <a:cxnLst/>
              <a:rect l="l" t="t" r="r" b="b"/>
              <a:pathLst>
                <a:path w="6350000" h="5499100">
                  <a:moveTo>
                    <a:pt x="3175000" y="0"/>
                  </a:moveTo>
                  <a:lnTo>
                    <a:pt x="0" y="0"/>
                  </a:lnTo>
                  <a:lnTo>
                    <a:pt x="1587500" y="2749550"/>
                  </a:lnTo>
                  <a:lnTo>
                    <a:pt x="3175000" y="5499100"/>
                  </a:lnTo>
                  <a:lnTo>
                    <a:pt x="4762500" y="2749550"/>
                  </a:lnTo>
                  <a:lnTo>
                    <a:pt x="6350000" y="0"/>
                  </a:lnTo>
                  <a:close/>
                </a:path>
              </a:pathLst>
            </a:custGeom>
            <a:blipFill>
              <a:blip r:embed="rId5" cstate="screen">
                <a:extLst>
                  <a:ext uri="{28A0092B-C50C-407E-A947-70E740481C1C}">
                    <a14:useLocalDpi xmlns:a14="http://schemas.microsoft.com/office/drawing/2010/main"/>
                  </a:ext>
                </a:extLst>
              </a:blip>
              <a:stretch>
                <a:fillRect/>
              </a:stretch>
            </a:blipFill>
          </p:spPr>
        </p:sp>
      </p:grpSp>
      <p:grpSp>
        <p:nvGrpSpPr>
          <p:cNvPr id="28" name="Group 11">
            <a:extLst>
              <a:ext uri="{FF2B5EF4-FFF2-40B4-BE49-F238E27FC236}">
                <a16:creationId xmlns:a16="http://schemas.microsoft.com/office/drawing/2014/main" id="{BF9FAA3E-9C54-432C-BC41-94E75DB4F9F7}"/>
              </a:ext>
            </a:extLst>
          </p:cNvPr>
          <p:cNvGrpSpPr>
            <a:grpSpLocks noChangeAspect="1"/>
          </p:cNvGrpSpPr>
          <p:nvPr userDrawn="1"/>
        </p:nvGrpSpPr>
        <p:grpSpPr>
          <a:xfrm>
            <a:off x="14591633" y="2012871"/>
            <a:ext cx="4272388" cy="3699888"/>
            <a:chOff x="0" y="0"/>
            <a:chExt cx="6350000" cy="5499100"/>
          </a:xfrm>
        </p:grpSpPr>
        <p:sp>
          <p:nvSpPr>
            <p:cNvPr id="29" name="Freeform 12">
              <a:extLst>
                <a:ext uri="{FF2B5EF4-FFF2-40B4-BE49-F238E27FC236}">
                  <a16:creationId xmlns:a16="http://schemas.microsoft.com/office/drawing/2014/main" id="{36FE175F-5D84-4F71-9C7B-B79F2CA31AC3}"/>
                </a:ext>
              </a:extLst>
            </p:cNvPr>
            <p:cNvSpPr/>
            <p:nvPr/>
          </p:nvSpPr>
          <p:spPr>
            <a:xfrm>
              <a:off x="0" y="0"/>
              <a:ext cx="6350000" cy="5499100"/>
            </a:xfrm>
            <a:custGeom>
              <a:avLst/>
              <a:gdLst/>
              <a:ahLst/>
              <a:cxnLst/>
              <a:rect l="l" t="t" r="r" b="b"/>
              <a:pathLst>
                <a:path w="6350000" h="5499100">
                  <a:moveTo>
                    <a:pt x="3175000" y="0"/>
                  </a:moveTo>
                  <a:lnTo>
                    <a:pt x="0" y="0"/>
                  </a:lnTo>
                  <a:lnTo>
                    <a:pt x="1587500" y="2749550"/>
                  </a:lnTo>
                  <a:lnTo>
                    <a:pt x="3175000" y="5499100"/>
                  </a:lnTo>
                  <a:lnTo>
                    <a:pt x="4762500" y="2749550"/>
                  </a:lnTo>
                  <a:lnTo>
                    <a:pt x="6350000" y="0"/>
                  </a:lnTo>
                  <a:close/>
                </a:path>
              </a:pathLst>
            </a:custGeom>
            <a:blipFill>
              <a:blip r:embed="rId6" cstate="screen">
                <a:extLst>
                  <a:ext uri="{28A0092B-C50C-407E-A947-70E740481C1C}">
                    <a14:useLocalDpi xmlns:a14="http://schemas.microsoft.com/office/drawing/2010/main"/>
                  </a:ext>
                </a:extLst>
              </a:blip>
              <a:stretch>
                <a:fillRect/>
              </a:stretch>
            </a:blipFill>
          </p:spPr>
        </p:sp>
      </p:grpSp>
    </p:spTree>
    <p:extLst>
      <p:ext uri="{BB962C8B-B14F-4D97-AF65-F5344CB8AC3E}">
        <p14:creationId xmlns:p14="http://schemas.microsoft.com/office/powerpoint/2010/main" val="50625929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1_Slide 1">
    <p:spTree>
      <p:nvGrpSpPr>
        <p:cNvPr id="1" name=""/>
        <p:cNvGrpSpPr/>
        <p:nvPr/>
      </p:nvGrpSpPr>
      <p:grpSpPr>
        <a:xfrm>
          <a:off x="0" y="0"/>
          <a:ext cx="0" cy="0"/>
          <a:chOff x="0" y="0"/>
          <a:chExt cx="0" cy="0"/>
        </a:xfrm>
      </p:grpSpPr>
      <p:sp>
        <p:nvSpPr>
          <p:cNvPr id="5" name="Titre 4">
            <a:extLst>
              <a:ext uri="{FF2B5EF4-FFF2-40B4-BE49-F238E27FC236}">
                <a16:creationId xmlns:a16="http://schemas.microsoft.com/office/drawing/2014/main" id="{4ACD8893-7198-9DC8-ECD0-58A3C295AD0A}"/>
              </a:ext>
            </a:extLst>
          </p:cNvPr>
          <p:cNvSpPr>
            <a:spLocks noGrp="1"/>
          </p:cNvSpPr>
          <p:nvPr>
            <p:ph type="title" hasCustomPrompt="1"/>
          </p:nvPr>
        </p:nvSpPr>
        <p:spPr>
          <a:xfrm>
            <a:off x="686796" y="903508"/>
            <a:ext cx="12857693" cy="1989137"/>
          </a:xfrm>
          <a:prstGeom prst="rect">
            <a:avLst/>
          </a:prstGeom>
        </p:spPr>
        <p:txBody>
          <a:bodyPr/>
          <a:lstStyle>
            <a:lvl1pPr>
              <a:defRPr sz="6600" b="1" i="0">
                <a:solidFill>
                  <a:srgbClr val="292929"/>
                </a:solidFill>
                <a:latin typeface="Poppins" pitchFamily="2" charset="77"/>
                <a:cs typeface="Poppins" pitchFamily="2" charset="77"/>
              </a:defRPr>
            </a:lvl1pPr>
          </a:lstStyle>
          <a:p>
            <a:r>
              <a:rPr lang="fr-FR" dirty="0" err="1"/>
              <a:t>Title</a:t>
            </a:r>
            <a:r>
              <a:rPr lang="fr-FR" dirty="0"/>
              <a:t> </a:t>
            </a:r>
            <a:r>
              <a:rPr lang="fr-FR" dirty="0" err="1"/>
              <a:t>presentation</a:t>
            </a:r>
            <a:endParaRPr lang="fr-FR" dirty="0"/>
          </a:p>
        </p:txBody>
      </p:sp>
      <p:sp>
        <p:nvSpPr>
          <p:cNvPr id="7" name="Espace réservé du texte 6">
            <a:extLst>
              <a:ext uri="{FF2B5EF4-FFF2-40B4-BE49-F238E27FC236}">
                <a16:creationId xmlns:a16="http://schemas.microsoft.com/office/drawing/2014/main" id="{7C8735EB-6336-D816-4CE2-EF9FE3B411D4}"/>
              </a:ext>
            </a:extLst>
          </p:cNvPr>
          <p:cNvSpPr>
            <a:spLocks noGrp="1"/>
          </p:cNvSpPr>
          <p:nvPr>
            <p:ph type="body" sz="quarter" idx="10" hasCustomPrompt="1"/>
          </p:nvPr>
        </p:nvSpPr>
        <p:spPr>
          <a:xfrm>
            <a:off x="686796" y="4808113"/>
            <a:ext cx="10882519" cy="1447800"/>
          </a:xfrm>
          <a:prstGeom prst="rect">
            <a:avLst/>
          </a:prstGeom>
        </p:spPr>
        <p:txBody>
          <a:bodyPr/>
          <a:lstStyle>
            <a:lvl1pPr marL="0" indent="0">
              <a:buNone/>
              <a:defRPr sz="3200" b="0" i="0" spc="600">
                <a:solidFill>
                  <a:srgbClr val="292929"/>
                </a:solidFill>
                <a:latin typeface="Poppins" pitchFamily="2" charset="77"/>
                <a:cs typeface="Poppins" pitchFamily="2" charset="77"/>
              </a:defRPr>
            </a:lvl1pPr>
            <a:lvl2pPr>
              <a:defRPr sz="6000">
                <a:latin typeface="Poppins" pitchFamily="2" charset="77"/>
                <a:cs typeface="Poppins" pitchFamily="2" charset="77"/>
              </a:defRPr>
            </a:lvl2pPr>
            <a:lvl3pPr>
              <a:defRPr sz="6000">
                <a:latin typeface="Poppins" pitchFamily="2" charset="77"/>
                <a:cs typeface="Poppins" pitchFamily="2" charset="77"/>
              </a:defRPr>
            </a:lvl3pPr>
            <a:lvl4pPr>
              <a:defRPr sz="6000">
                <a:latin typeface="Poppins" pitchFamily="2" charset="77"/>
                <a:cs typeface="Poppins" pitchFamily="2" charset="77"/>
              </a:defRPr>
            </a:lvl4pPr>
            <a:lvl5pPr>
              <a:defRPr sz="6000">
                <a:latin typeface="Poppins" pitchFamily="2" charset="77"/>
                <a:cs typeface="Poppins" pitchFamily="2" charset="77"/>
              </a:defRPr>
            </a:lvl5pPr>
          </a:lstStyle>
          <a:p>
            <a:pPr lvl="0"/>
            <a:r>
              <a:rPr lang="fr-FR" dirty="0"/>
              <a:t>Name</a:t>
            </a:r>
          </a:p>
          <a:p>
            <a:pPr lvl="0"/>
            <a:r>
              <a:rPr lang="fr-FR" b="0" dirty="0"/>
              <a:t>Position</a:t>
            </a:r>
            <a:endParaRPr lang="fr-FR" dirty="0"/>
          </a:p>
        </p:txBody>
      </p:sp>
      <p:grpSp>
        <p:nvGrpSpPr>
          <p:cNvPr id="10" name="Group 3">
            <a:extLst>
              <a:ext uri="{FF2B5EF4-FFF2-40B4-BE49-F238E27FC236}">
                <a16:creationId xmlns:a16="http://schemas.microsoft.com/office/drawing/2014/main" id="{18F90C5E-926A-4DD0-C00C-83311F81680B}"/>
              </a:ext>
            </a:extLst>
          </p:cNvPr>
          <p:cNvGrpSpPr>
            <a:grpSpLocks noChangeAspect="1"/>
          </p:cNvGrpSpPr>
          <p:nvPr/>
        </p:nvGrpSpPr>
        <p:grpSpPr>
          <a:xfrm>
            <a:off x="9824704" y="6587112"/>
            <a:ext cx="4302195" cy="3699888"/>
            <a:chOff x="0" y="0"/>
            <a:chExt cx="6350000" cy="5461000"/>
          </a:xfrm>
        </p:grpSpPr>
        <p:sp>
          <p:nvSpPr>
            <p:cNvPr id="11" name="Freeform 4">
              <a:extLst>
                <a:ext uri="{FF2B5EF4-FFF2-40B4-BE49-F238E27FC236}">
                  <a16:creationId xmlns:a16="http://schemas.microsoft.com/office/drawing/2014/main" id="{547DD863-9C53-65BB-0157-2E278C1A45B2}"/>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2" cstate="screen">
                <a:extLst>
                  <a:ext uri="{28A0092B-C50C-407E-A947-70E740481C1C}">
                    <a14:useLocalDpi xmlns:a14="http://schemas.microsoft.com/office/drawing/2010/main"/>
                  </a:ext>
                </a:extLst>
              </a:blip>
              <a:stretch>
                <a:fillRect/>
              </a:stretch>
            </a:blipFill>
          </p:spPr>
        </p:sp>
      </p:grpSp>
      <p:grpSp>
        <p:nvGrpSpPr>
          <p:cNvPr id="12" name="Group 5">
            <a:extLst>
              <a:ext uri="{FF2B5EF4-FFF2-40B4-BE49-F238E27FC236}">
                <a16:creationId xmlns:a16="http://schemas.microsoft.com/office/drawing/2014/main" id="{0C846B09-705C-25BD-E50A-3C5B986D8715}"/>
              </a:ext>
            </a:extLst>
          </p:cNvPr>
          <p:cNvGrpSpPr>
            <a:grpSpLocks noChangeAspect="1"/>
          </p:cNvGrpSpPr>
          <p:nvPr/>
        </p:nvGrpSpPr>
        <p:grpSpPr>
          <a:xfrm>
            <a:off x="12177919" y="2232299"/>
            <a:ext cx="4302195" cy="3699888"/>
            <a:chOff x="0" y="0"/>
            <a:chExt cx="6350000" cy="5461000"/>
          </a:xfrm>
        </p:grpSpPr>
        <p:sp>
          <p:nvSpPr>
            <p:cNvPr id="13" name="Freeform 6">
              <a:extLst>
                <a:ext uri="{FF2B5EF4-FFF2-40B4-BE49-F238E27FC236}">
                  <a16:creationId xmlns:a16="http://schemas.microsoft.com/office/drawing/2014/main" id="{3CDD4F5F-364D-8D04-0AC6-98F393532A89}"/>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3" cstate="screen">
                <a:extLst>
                  <a:ext uri="{28A0092B-C50C-407E-A947-70E740481C1C}">
                    <a14:useLocalDpi xmlns:a14="http://schemas.microsoft.com/office/drawing/2010/main"/>
                  </a:ext>
                </a:extLst>
              </a:blip>
              <a:stretch>
                <a:fillRect/>
              </a:stretch>
            </a:blipFill>
          </p:spPr>
        </p:sp>
      </p:grpSp>
      <p:grpSp>
        <p:nvGrpSpPr>
          <p:cNvPr id="14" name="Group 7">
            <a:extLst>
              <a:ext uri="{FF2B5EF4-FFF2-40B4-BE49-F238E27FC236}">
                <a16:creationId xmlns:a16="http://schemas.microsoft.com/office/drawing/2014/main" id="{51C88F50-F6D7-3566-F6E7-D03848818253}"/>
              </a:ext>
            </a:extLst>
          </p:cNvPr>
          <p:cNvGrpSpPr>
            <a:grpSpLocks noChangeAspect="1"/>
          </p:cNvGrpSpPr>
          <p:nvPr/>
        </p:nvGrpSpPr>
        <p:grpSpPr>
          <a:xfrm>
            <a:off x="14793488" y="-2020392"/>
            <a:ext cx="4302195" cy="3699888"/>
            <a:chOff x="0" y="0"/>
            <a:chExt cx="6350000" cy="5461000"/>
          </a:xfrm>
        </p:grpSpPr>
        <p:sp>
          <p:nvSpPr>
            <p:cNvPr id="15" name="Freeform 8">
              <a:extLst>
                <a:ext uri="{FF2B5EF4-FFF2-40B4-BE49-F238E27FC236}">
                  <a16:creationId xmlns:a16="http://schemas.microsoft.com/office/drawing/2014/main" id="{6928190E-2BFE-B21E-3019-1651EF69AB48}"/>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4" cstate="screen">
                <a:extLst>
                  <a:ext uri="{28A0092B-C50C-407E-A947-70E740481C1C}">
                    <a14:useLocalDpi xmlns:a14="http://schemas.microsoft.com/office/drawing/2010/main"/>
                  </a:ext>
                </a:extLst>
              </a:blip>
              <a:stretch>
                <a:fillRect/>
              </a:stretch>
            </a:blipFill>
          </p:spPr>
        </p:sp>
      </p:grpSp>
      <p:grpSp>
        <p:nvGrpSpPr>
          <p:cNvPr id="16" name="Group 9">
            <a:extLst>
              <a:ext uri="{FF2B5EF4-FFF2-40B4-BE49-F238E27FC236}">
                <a16:creationId xmlns:a16="http://schemas.microsoft.com/office/drawing/2014/main" id="{91D1A565-5ABE-DADC-7C9B-620587F5B8E0}"/>
              </a:ext>
            </a:extLst>
          </p:cNvPr>
          <p:cNvGrpSpPr>
            <a:grpSpLocks noChangeAspect="1"/>
          </p:cNvGrpSpPr>
          <p:nvPr/>
        </p:nvGrpSpPr>
        <p:grpSpPr>
          <a:xfrm>
            <a:off x="12177919" y="6266409"/>
            <a:ext cx="4272388" cy="3699888"/>
            <a:chOff x="0" y="0"/>
            <a:chExt cx="6350000" cy="5499100"/>
          </a:xfrm>
        </p:grpSpPr>
        <p:sp>
          <p:nvSpPr>
            <p:cNvPr id="17" name="Freeform 10">
              <a:extLst>
                <a:ext uri="{FF2B5EF4-FFF2-40B4-BE49-F238E27FC236}">
                  <a16:creationId xmlns:a16="http://schemas.microsoft.com/office/drawing/2014/main" id="{BCB19521-1D71-9BD2-5701-E6ED3667A42A}"/>
                </a:ext>
              </a:extLst>
            </p:cNvPr>
            <p:cNvSpPr/>
            <p:nvPr/>
          </p:nvSpPr>
          <p:spPr>
            <a:xfrm>
              <a:off x="0" y="0"/>
              <a:ext cx="6350000" cy="5499100"/>
            </a:xfrm>
            <a:custGeom>
              <a:avLst/>
              <a:gdLst/>
              <a:ahLst/>
              <a:cxnLst/>
              <a:rect l="l" t="t" r="r" b="b"/>
              <a:pathLst>
                <a:path w="6350000" h="5499100">
                  <a:moveTo>
                    <a:pt x="3175000" y="0"/>
                  </a:moveTo>
                  <a:lnTo>
                    <a:pt x="0" y="0"/>
                  </a:lnTo>
                  <a:lnTo>
                    <a:pt x="1587500" y="2749550"/>
                  </a:lnTo>
                  <a:lnTo>
                    <a:pt x="3175000" y="5499100"/>
                  </a:lnTo>
                  <a:lnTo>
                    <a:pt x="4762500" y="2749550"/>
                  </a:lnTo>
                  <a:lnTo>
                    <a:pt x="6350000" y="0"/>
                  </a:lnTo>
                  <a:close/>
                </a:path>
              </a:pathLst>
            </a:custGeom>
            <a:blipFill>
              <a:blip r:embed="rId5" cstate="screen">
                <a:extLst>
                  <a:ext uri="{28A0092B-C50C-407E-A947-70E740481C1C}">
                    <a14:useLocalDpi xmlns:a14="http://schemas.microsoft.com/office/drawing/2010/main"/>
                  </a:ext>
                </a:extLst>
              </a:blip>
              <a:stretch>
                <a:fillRect/>
              </a:stretch>
            </a:blipFill>
          </p:spPr>
        </p:sp>
      </p:grpSp>
      <p:grpSp>
        <p:nvGrpSpPr>
          <p:cNvPr id="18" name="Group 11">
            <a:extLst>
              <a:ext uri="{FF2B5EF4-FFF2-40B4-BE49-F238E27FC236}">
                <a16:creationId xmlns:a16="http://schemas.microsoft.com/office/drawing/2014/main" id="{9DC1A1A6-7515-AA61-DDAB-F95B07DE895A}"/>
              </a:ext>
            </a:extLst>
          </p:cNvPr>
          <p:cNvGrpSpPr>
            <a:grpSpLocks noChangeAspect="1"/>
          </p:cNvGrpSpPr>
          <p:nvPr/>
        </p:nvGrpSpPr>
        <p:grpSpPr>
          <a:xfrm>
            <a:off x="14591633" y="2012871"/>
            <a:ext cx="4272388" cy="3699888"/>
            <a:chOff x="0" y="0"/>
            <a:chExt cx="6350000" cy="5499100"/>
          </a:xfrm>
        </p:grpSpPr>
        <p:sp>
          <p:nvSpPr>
            <p:cNvPr id="19" name="Freeform 12">
              <a:extLst>
                <a:ext uri="{FF2B5EF4-FFF2-40B4-BE49-F238E27FC236}">
                  <a16:creationId xmlns:a16="http://schemas.microsoft.com/office/drawing/2014/main" id="{E538D081-22A0-FE41-968B-18510B2B40BF}"/>
                </a:ext>
              </a:extLst>
            </p:cNvPr>
            <p:cNvSpPr/>
            <p:nvPr/>
          </p:nvSpPr>
          <p:spPr>
            <a:xfrm>
              <a:off x="0" y="0"/>
              <a:ext cx="6350000" cy="5499100"/>
            </a:xfrm>
            <a:custGeom>
              <a:avLst/>
              <a:gdLst/>
              <a:ahLst/>
              <a:cxnLst/>
              <a:rect l="l" t="t" r="r" b="b"/>
              <a:pathLst>
                <a:path w="6350000" h="5499100">
                  <a:moveTo>
                    <a:pt x="3175000" y="0"/>
                  </a:moveTo>
                  <a:lnTo>
                    <a:pt x="0" y="0"/>
                  </a:lnTo>
                  <a:lnTo>
                    <a:pt x="1587500" y="2749550"/>
                  </a:lnTo>
                  <a:lnTo>
                    <a:pt x="3175000" y="5499100"/>
                  </a:lnTo>
                  <a:lnTo>
                    <a:pt x="4762500" y="2749550"/>
                  </a:lnTo>
                  <a:lnTo>
                    <a:pt x="6350000" y="0"/>
                  </a:lnTo>
                  <a:close/>
                </a:path>
              </a:pathLst>
            </a:custGeom>
            <a:blipFill>
              <a:blip r:embed="rId6" cstate="screen">
                <a:extLst>
                  <a:ext uri="{28A0092B-C50C-407E-A947-70E740481C1C}">
                    <a14:useLocalDpi xmlns:a14="http://schemas.microsoft.com/office/drawing/2010/main"/>
                  </a:ext>
                </a:extLst>
              </a:blip>
              <a:stretch>
                <a:fillRect/>
              </a:stretch>
            </a:blipFill>
          </p:spPr>
        </p:sp>
      </p:grpSp>
      <p:sp>
        <p:nvSpPr>
          <p:cNvPr id="20" name="ZoneTexte 19">
            <a:extLst>
              <a:ext uri="{FF2B5EF4-FFF2-40B4-BE49-F238E27FC236}">
                <a16:creationId xmlns:a16="http://schemas.microsoft.com/office/drawing/2014/main" id="{4D9FAD82-4700-EEBB-DF0C-B0FFF8521994}"/>
              </a:ext>
            </a:extLst>
          </p:cNvPr>
          <p:cNvSpPr txBox="1"/>
          <p:nvPr/>
        </p:nvSpPr>
        <p:spPr>
          <a:xfrm>
            <a:off x="152400" y="9803368"/>
            <a:ext cx="6019800" cy="369332"/>
          </a:xfrm>
          <a:prstGeom prst="rect">
            <a:avLst/>
          </a:prstGeom>
          <a:noFill/>
        </p:spPr>
        <p:txBody>
          <a:bodyPr wrap="square" rtlCol="0">
            <a:spAutoFit/>
          </a:bodyPr>
          <a:lstStyle/>
          <a:p>
            <a:pPr algn="l"/>
            <a:r>
              <a:rPr lang="fr-FR" dirty="0">
                <a:latin typeface="Poppins" pitchFamily="2" charset="77"/>
                <a:cs typeface="Poppins" pitchFamily="2" charset="77"/>
              </a:rPr>
              <a:t>Comprehensive Training 2022</a:t>
            </a:r>
          </a:p>
        </p:txBody>
      </p:sp>
      <p:cxnSp>
        <p:nvCxnSpPr>
          <p:cNvPr id="21" name="Connecteur droit 20">
            <a:extLst>
              <a:ext uri="{FF2B5EF4-FFF2-40B4-BE49-F238E27FC236}">
                <a16:creationId xmlns:a16="http://schemas.microsoft.com/office/drawing/2014/main" id="{EA7B4556-380B-0066-B69B-4A5245ECFD45}"/>
              </a:ext>
            </a:extLst>
          </p:cNvPr>
          <p:cNvCxnSpPr/>
          <p:nvPr/>
        </p:nvCxnSpPr>
        <p:spPr>
          <a:xfrm>
            <a:off x="-76200" y="9739311"/>
            <a:ext cx="66294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2" name="Group 3">
            <a:extLst>
              <a:ext uri="{FF2B5EF4-FFF2-40B4-BE49-F238E27FC236}">
                <a16:creationId xmlns:a16="http://schemas.microsoft.com/office/drawing/2014/main" id="{631480AB-633D-4992-977B-677495F244EE}"/>
              </a:ext>
            </a:extLst>
          </p:cNvPr>
          <p:cNvGrpSpPr>
            <a:grpSpLocks noChangeAspect="1"/>
          </p:cNvGrpSpPr>
          <p:nvPr userDrawn="1"/>
        </p:nvGrpSpPr>
        <p:grpSpPr>
          <a:xfrm>
            <a:off x="9824704" y="6587112"/>
            <a:ext cx="4302195" cy="3699888"/>
            <a:chOff x="0" y="0"/>
            <a:chExt cx="6350000" cy="5461000"/>
          </a:xfrm>
        </p:grpSpPr>
        <p:sp>
          <p:nvSpPr>
            <p:cNvPr id="23" name="Freeform 4">
              <a:extLst>
                <a:ext uri="{FF2B5EF4-FFF2-40B4-BE49-F238E27FC236}">
                  <a16:creationId xmlns:a16="http://schemas.microsoft.com/office/drawing/2014/main" id="{67904455-72C0-496D-89AC-69D6E6B95742}"/>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2" cstate="screen">
                <a:extLst>
                  <a:ext uri="{28A0092B-C50C-407E-A947-70E740481C1C}">
                    <a14:useLocalDpi xmlns:a14="http://schemas.microsoft.com/office/drawing/2010/main"/>
                  </a:ext>
                </a:extLst>
              </a:blip>
              <a:stretch>
                <a:fillRect/>
              </a:stretch>
            </a:blipFill>
          </p:spPr>
        </p:sp>
      </p:grpSp>
      <p:grpSp>
        <p:nvGrpSpPr>
          <p:cNvPr id="24" name="Group 5">
            <a:extLst>
              <a:ext uri="{FF2B5EF4-FFF2-40B4-BE49-F238E27FC236}">
                <a16:creationId xmlns:a16="http://schemas.microsoft.com/office/drawing/2014/main" id="{CCE2CA93-5252-4ED1-951B-86DF55CE45C1}"/>
              </a:ext>
            </a:extLst>
          </p:cNvPr>
          <p:cNvGrpSpPr>
            <a:grpSpLocks noChangeAspect="1"/>
          </p:cNvGrpSpPr>
          <p:nvPr userDrawn="1"/>
        </p:nvGrpSpPr>
        <p:grpSpPr>
          <a:xfrm>
            <a:off x="12177919" y="2232299"/>
            <a:ext cx="4302195" cy="3699888"/>
            <a:chOff x="0" y="0"/>
            <a:chExt cx="6350000" cy="5461000"/>
          </a:xfrm>
        </p:grpSpPr>
        <p:sp>
          <p:nvSpPr>
            <p:cNvPr id="25" name="Freeform 6">
              <a:extLst>
                <a:ext uri="{FF2B5EF4-FFF2-40B4-BE49-F238E27FC236}">
                  <a16:creationId xmlns:a16="http://schemas.microsoft.com/office/drawing/2014/main" id="{8F085AE8-C321-48EE-9B63-D6FFBD366AAB}"/>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3" cstate="screen">
                <a:extLst>
                  <a:ext uri="{28A0092B-C50C-407E-A947-70E740481C1C}">
                    <a14:useLocalDpi xmlns:a14="http://schemas.microsoft.com/office/drawing/2010/main"/>
                  </a:ext>
                </a:extLst>
              </a:blip>
              <a:stretch>
                <a:fillRect/>
              </a:stretch>
            </a:blipFill>
          </p:spPr>
        </p:sp>
      </p:grpSp>
      <p:grpSp>
        <p:nvGrpSpPr>
          <p:cNvPr id="26" name="Group 7">
            <a:extLst>
              <a:ext uri="{FF2B5EF4-FFF2-40B4-BE49-F238E27FC236}">
                <a16:creationId xmlns:a16="http://schemas.microsoft.com/office/drawing/2014/main" id="{EB97EC1A-9200-4D86-924F-31B86FE93FFA}"/>
              </a:ext>
            </a:extLst>
          </p:cNvPr>
          <p:cNvGrpSpPr>
            <a:grpSpLocks noChangeAspect="1"/>
          </p:cNvGrpSpPr>
          <p:nvPr userDrawn="1"/>
        </p:nvGrpSpPr>
        <p:grpSpPr>
          <a:xfrm>
            <a:off x="14793488" y="-2020392"/>
            <a:ext cx="4302195" cy="3699888"/>
            <a:chOff x="0" y="0"/>
            <a:chExt cx="6350000" cy="5461000"/>
          </a:xfrm>
        </p:grpSpPr>
        <p:sp>
          <p:nvSpPr>
            <p:cNvPr id="27" name="Freeform 8">
              <a:extLst>
                <a:ext uri="{FF2B5EF4-FFF2-40B4-BE49-F238E27FC236}">
                  <a16:creationId xmlns:a16="http://schemas.microsoft.com/office/drawing/2014/main" id="{B813B0D9-0BC4-4B97-B5EC-653118AACC2E}"/>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4" cstate="screen">
                <a:extLst>
                  <a:ext uri="{28A0092B-C50C-407E-A947-70E740481C1C}">
                    <a14:useLocalDpi xmlns:a14="http://schemas.microsoft.com/office/drawing/2010/main"/>
                  </a:ext>
                </a:extLst>
              </a:blip>
              <a:stretch>
                <a:fillRect/>
              </a:stretch>
            </a:blipFill>
          </p:spPr>
        </p:sp>
      </p:grpSp>
      <p:grpSp>
        <p:nvGrpSpPr>
          <p:cNvPr id="28" name="Group 9">
            <a:extLst>
              <a:ext uri="{FF2B5EF4-FFF2-40B4-BE49-F238E27FC236}">
                <a16:creationId xmlns:a16="http://schemas.microsoft.com/office/drawing/2014/main" id="{00E209D9-3E28-4177-88DC-16BA5FD355B3}"/>
              </a:ext>
            </a:extLst>
          </p:cNvPr>
          <p:cNvGrpSpPr>
            <a:grpSpLocks noChangeAspect="1"/>
          </p:cNvGrpSpPr>
          <p:nvPr userDrawn="1"/>
        </p:nvGrpSpPr>
        <p:grpSpPr>
          <a:xfrm>
            <a:off x="12177919" y="6266409"/>
            <a:ext cx="4272388" cy="3699888"/>
            <a:chOff x="0" y="0"/>
            <a:chExt cx="6350000" cy="5499100"/>
          </a:xfrm>
        </p:grpSpPr>
        <p:sp>
          <p:nvSpPr>
            <p:cNvPr id="29" name="Freeform 10">
              <a:extLst>
                <a:ext uri="{FF2B5EF4-FFF2-40B4-BE49-F238E27FC236}">
                  <a16:creationId xmlns:a16="http://schemas.microsoft.com/office/drawing/2014/main" id="{2E4842A0-8A83-49EC-8CA0-A0946FD8FACC}"/>
                </a:ext>
              </a:extLst>
            </p:cNvPr>
            <p:cNvSpPr/>
            <p:nvPr/>
          </p:nvSpPr>
          <p:spPr>
            <a:xfrm>
              <a:off x="0" y="0"/>
              <a:ext cx="6350000" cy="5499100"/>
            </a:xfrm>
            <a:custGeom>
              <a:avLst/>
              <a:gdLst/>
              <a:ahLst/>
              <a:cxnLst/>
              <a:rect l="l" t="t" r="r" b="b"/>
              <a:pathLst>
                <a:path w="6350000" h="5499100">
                  <a:moveTo>
                    <a:pt x="3175000" y="0"/>
                  </a:moveTo>
                  <a:lnTo>
                    <a:pt x="0" y="0"/>
                  </a:lnTo>
                  <a:lnTo>
                    <a:pt x="1587500" y="2749550"/>
                  </a:lnTo>
                  <a:lnTo>
                    <a:pt x="3175000" y="5499100"/>
                  </a:lnTo>
                  <a:lnTo>
                    <a:pt x="4762500" y="2749550"/>
                  </a:lnTo>
                  <a:lnTo>
                    <a:pt x="6350000" y="0"/>
                  </a:lnTo>
                  <a:close/>
                </a:path>
              </a:pathLst>
            </a:custGeom>
            <a:blipFill>
              <a:blip r:embed="rId5" cstate="screen">
                <a:extLst>
                  <a:ext uri="{28A0092B-C50C-407E-A947-70E740481C1C}">
                    <a14:useLocalDpi xmlns:a14="http://schemas.microsoft.com/office/drawing/2010/main"/>
                  </a:ext>
                </a:extLst>
              </a:blip>
              <a:stretch>
                <a:fillRect/>
              </a:stretch>
            </a:blipFill>
          </p:spPr>
        </p:sp>
      </p:grpSp>
      <p:grpSp>
        <p:nvGrpSpPr>
          <p:cNvPr id="30" name="Group 11">
            <a:extLst>
              <a:ext uri="{FF2B5EF4-FFF2-40B4-BE49-F238E27FC236}">
                <a16:creationId xmlns:a16="http://schemas.microsoft.com/office/drawing/2014/main" id="{FE935023-6A54-40A8-9857-667B633B6F4A}"/>
              </a:ext>
            </a:extLst>
          </p:cNvPr>
          <p:cNvGrpSpPr>
            <a:grpSpLocks noChangeAspect="1"/>
          </p:cNvGrpSpPr>
          <p:nvPr userDrawn="1"/>
        </p:nvGrpSpPr>
        <p:grpSpPr>
          <a:xfrm>
            <a:off x="14591633" y="2012871"/>
            <a:ext cx="4272388" cy="3699888"/>
            <a:chOff x="0" y="0"/>
            <a:chExt cx="6350000" cy="5499100"/>
          </a:xfrm>
        </p:grpSpPr>
        <p:sp>
          <p:nvSpPr>
            <p:cNvPr id="31" name="Freeform 12">
              <a:extLst>
                <a:ext uri="{FF2B5EF4-FFF2-40B4-BE49-F238E27FC236}">
                  <a16:creationId xmlns:a16="http://schemas.microsoft.com/office/drawing/2014/main" id="{CC45D424-BDF3-4EFF-BFAB-E13DFEBD873E}"/>
                </a:ext>
              </a:extLst>
            </p:cNvPr>
            <p:cNvSpPr/>
            <p:nvPr/>
          </p:nvSpPr>
          <p:spPr>
            <a:xfrm>
              <a:off x="0" y="0"/>
              <a:ext cx="6350000" cy="5499100"/>
            </a:xfrm>
            <a:custGeom>
              <a:avLst/>
              <a:gdLst/>
              <a:ahLst/>
              <a:cxnLst/>
              <a:rect l="l" t="t" r="r" b="b"/>
              <a:pathLst>
                <a:path w="6350000" h="5499100">
                  <a:moveTo>
                    <a:pt x="3175000" y="0"/>
                  </a:moveTo>
                  <a:lnTo>
                    <a:pt x="0" y="0"/>
                  </a:lnTo>
                  <a:lnTo>
                    <a:pt x="1587500" y="2749550"/>
                  </a:lnTo>
                  <a:lnTo>
                    <a:pt x="3175000" y="5499100"/>
                  </a:lnTo>
                  <a:lnTo>
                    <a:pt x="4762500" y="2749550"/>
                  </a:lnTo>
                  <a:lnTo>
                    <a:pt x="6350000" y="0"/>
                  </a:lnTo>
                  <a:close/>
                </a:path>
              </a:pathLst>
            </a:custGeom>
            <a:blipFill>
              <a:blip r:embed="rId6" cstate="screen">
                <a:extLst>
                  <a:ext uri="{28A0092B-C50C-407E-A947-70E740481C1C}">
                    <a14:useLocalDpi xmlns:a14="http://schemas.microsoft.com/office/drawing/2010/main"/>
                  </a:ext>
                </a:extLst>
              </a:blip>
              <a:stretch>
                <a:fillRect/>
              </a:stretch>
            </a:blipFill>
          </p:spPr>
        </p:sp>
      </p:grpSp>
      <p:sp>
        <p:nvSpPr>
          <p:cNvPr id="32" name="ZoneTexte 19">
            <a:extLst>
              <a:ext uri="{FF2B5EF4-FFF2-40B4-BE49-F238E27FC236}">
                <a16:creationId xmlns:a16="http://schemas.microsoft.com/office/drawing/2014/main" id="{4C9E7887-F4CE-4A5E-AF2A-4BF21D6660A1}"/>
              </a:ext>
            </a:extLst>
          </p:cNvPr>
          <p:cNvSpPr txBox="1"/>
          <p:nvPr userDrawn="1"/>
        </p:nvSpPr>
        <p:spPr>
          <a:xfrm>
            <a:off x="152400" y="9803368"/>
            <a:ext cx="6019800" cy="369332"/>
          </a:xfrm>
          <a:prstGeom prst="rect">
            <a:avLst/>
          </a:prstGeom>
          <a:noFill/>
        </p:spPr>
        <p:txBody>
          <a:bodyPr wrap="square" rtlCol="0">
            <a:spAutoFit/>
          </a:bodyPr>
          <a:lstStyle/>
          <a:p>
            <a:pPr algn="l"/>
            <a:r>
              <a:rPr lang="fr-FR" dirty="0">
                <a:latin typeface="Poppins" pitchFamily="2" charset="77"/>
                <a:cs typeface="Poppins" pitchFamily="2" charset="77"/>
              </a:rPr>
              <a:t>Comprehensive Training 2022</a:t>
            </a:r>
          </a:p>
        </p:txBody>
      </p:sp>
      <p:cxnSp>
        <p:nvCxnSpPr>
          <p:cNvPr id="33" name="Connecteur droit 20">
            <a:extLst>
              <a:ext uri="{FF2B5EF4-FFF2-40B4-BE49-F238E27FC236}">
                <a16:creationId xmlns:a16="http://schemas.microsoft.com/office/drawing/2014/main" id="{78D820CE-393A-4203-963A-1934211CB23D}"/>
              </a:ext>
            </a:extLst>
          </p:cNvPr>
          <p:cNvCxnSpPr/>
          <p:nvPr userDrawn="1"/>
        </p:nvCxnSpPr>
        <p:spPr>
          <a:xfrm>
            <a:off x="-76200" y="9739311"/>
            <a:ext cx="66294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820553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1_Slide 5">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4787EFD-E633-729D-1E35-6149E1667DB0}"/>
              </a:ext>
            </a:extLst>
          </p:cNvPr>
          <p:cNvSpPr>
            <a:spLocks noGrp="1"/>
          </p:cNvSpPr>
          <p:nvPr>
            <p:ph type="title"/>
          </p:nvPr>
        </p:nvSpPr>
        <p:spPr>
          <a:xfrm>
            <a:off x="762000" y="547689"/>
            <a:ext cx="15773400" cy="1166812"/>
          </a:xfrm>
          <a:prstGeom prst="rect">
            <a:avLst/>
          </a:prstGeom>
        </p:spPr>
        <p:txBody>
          <a:bodyPr/>
          <a:lstStyle>
            <a:lvl1pPr>
              <a:defRPr sz="7100" b="1" i="0">
                <a:solidFill>
                  <a:srgbClr val="292929"/>
                </a:solidFill>
                <a:latin typeface="Poppins" pitchFamily="2" charset="77"/>
                <a:cs typeface="Poppins" pitchFamily="2" charset="77"/>
              </a:defRPr>
            </a:lvl1pPr>
          </a:lstStyle>
          <a:p>
            <a:r>
              <a:rPr lang="en-US"/>
              <a:t>Click to edit Master title style</a:t>
            </a:r>
            <a:endParaRPr lang="fr-FR" dirty="0"/>
          </a:p>
        </p:txBody>
      </p:sp>
      <p:sp>
        <p:nvSpPr>
          <p:cNvPr id="3" name="Espace réservé du contenu 2">
            <a:extLst>
              <a:ext uri="{FF2B5EF4-FFF2-40B4-BE49-F238E27FC236}">
                <a16:creationId xmlns:a16="http://schemas.microsoft.com/office/drawing/2014/main" id="{4AFD430C-9AAD-447B-22C6-F29FCA3A12BF}"/>
              </a:ext>
            </a:extLst>
          </p:cNvPr>
          <p:cNvSpPr>
            <a:spLocks noGrp="1"/>
          </p:cNvSpPr>
          <p:nvPr>
            <p:ph sz="half" idx="1"/>
          </p:nvPr>
        </p:nvSpPr>
        <p:spPr>
          <a:xfrm>
            <a:off x="762000" y="2095503"/>
            <a:ext cx="15773400" cy="7170735"/>
          </a:xfrm>
          <a:prstGeom prst="rect">
            <a:avLst/>
          </a:prstGeom>
        </p:spPr>
        <p:txBody>
          <a:bodyPr/>
          <a:lstStyle>
            <a:lvl1pPr>
              <a:defRPr sz="3200" b="0" i="0">
                <a:solidFill>
                  <a:srgbClr val="292929"/>
                </a:solidFill>
                <a:latin typeface="Poppins Light" pitchFamily="2" charset="77"/>
                <a:cs typeface="Poppins Light" pitchFamily="2" charset="77"/>
              </a:defRPr>
            </a:lvl1pPr>
            <a:lvl2pPr marL="685800" indent="-228600">
              <a:buFont typeface="Courier New" panose="02070309020205020404" pitchFamily="49" charset="0"/>
              <a:buChar char="o"/>
              <a:defRPr sz="3200" b="0" i="0">
                <a:solidFill>
                  <a:srgbClr val="292929"/>
                </a:solidFill>
                <a:latin typeface="Poppins Light" pitchFamily="2" charset="77"/>
                <a:cs typeface="Poppins Light" pitchFamily="2" charset="77"/>
              </a:defRPr>
            </a:lvl2pPr>
            <a:lvl3pPr marL="1143000" indent="-228600">
              <a:buFont typeface="Courier New" panose="02070309020205020404" pitchFamily="49" charset="0"/>
              <a:buChar char="o"/>
              <a:defRPr sz="3200" b="0" i="0">
                <a:solidFill>
                  <a:srgbClr val="292929"/>
                </a:solidFill>
                <a:latin typeface="Poppins Light" pitchFamily="2" charset="77"/>
                <a:cs typeface="Poppins Light" pitchFamily="2" charset="77"/>
              </a:defRPr>
            </a:lvl3pPr>
            <a:lvl4pPr marL="1600200" indent="-228600">
              <a:buFont typeface="Courier New" panose="02070309020205020404" pitchFamily="49" charset="0"/>
              <a:buChar char="o"/>
              <a:defRPr sz="3200" b="0" i="0">
                <a:solidFill>
                  <a:srgbClr val="292929"/>
                </a:solidFill>
                <a:latin typeface="Poppins Light" pitchFamily="2" charset="77"/>
                <a:cs typeface="Poppins Light" pitchFamily="2" charset="77"/>
              </a:defRPr>
            </a:lvl4pPr>
            <a:lvl5pPr marL="2057400" indent="-228600">
              <a:buFont typeface="Courier New" panose="02070309020205020404" pitchFamily="49" charset="0"/>
              <a:buChar char="o"/>
              <a:defRPr sz="3200" b="0" i="0">
                <a:solidFill>
                  <a:srgbClr val="292929"/>
                </a:solidFill>
                <a:latin typeface="Poppins Light" pitchFamily="2" charset="77"/>
                <a:cs typeface="Poppins Light"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dirty="0"/>
          </a:p>
        </p:txBody>
      </p:sp>
      <p:grpSp>
        <p:nvGrpSpPr>
          <p:cNvPr id="5" name="Groupe 4">
            <a:extLst>
              <a:ext uri="{FF2B5EF4-FFF2-40B4-BE49-F238E27FC236}">
                <a16:creationId xmlns:a16="http://schemas.microsoft.com/office/drawing/2014/main" id="{9F8EBCD7-713D-B97F-5B2C-306011DBFE3E}"/>
              </a:ext>
            </a:extLst>
          </p:cNvPr>
          <p:cNvGrpSpPr/>
          <p:nvPr/>
        </p:nvGrpSpPr>
        <p:grpSpPr>
          <a:xfrm>
            <a:off x="16459200" y="7075795"/>
            <a:ext cx="2438399" cy="3277692"/>
            <a:chOff x="9824704" y="-2020392"/>
            <a:chExt cx="9270979" cy="12307392"/>
          </a:xfrm>
        </p:grpSpPr>
        <p:grpSp>
          <p:nvGrpSpPr>
            <p:cNvPr id="30" name="Group 3">
              <a:extLst>
                <a:ext uri="{FF2B5EF4-FFF2-40B4-BE49-F238E27FC236}">
                  <a16:creationId xmlns:a16="http://schemas.microsoft.com/office/drawing/2014/main" id="{25F460FF-3750-6AC9-FC05-BD2523B1BFAD}"/>
                </a:ext>
              </a:extLst>
            </p:cNvPr>
            <p:cNvGrpSpPr>
              <a:grpSpLocks noChangeAspect="1"/>
            </p:cNvGrpSpPr>
            <p:nvPr/>
          </p:nvGrpSpPr>
          <p:grpSpPr>
            <a:xfrm>
              <a:off x="9824704" y="6587112"/>
              <a:ext cx="4302195" cy="3699888"/>
              <a:chOff x="0" y="0"/>
              <a:chExt cx="6350000" cy="5461000"/>
            </a:xfrm>
          </p:grpSpPr>
          <p:sp>
            <p:nvSpPr>
              <p:cNvPr id="31" name="Freeform 4">
                <a:extLst>
                  <a:ext uri="{FF2B5EF4-FFF2-40B4-BE49-F238E27FC236}">
                    <a16:creationId xmlns:a16="http://schemas.microsoft.com/office/drawing/2014/main" id="{B6030F0A-B6E1-FF59-D8E0-12F988278272}"/>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2" cstate="screen">
                  <a:extLst>
                    <a:ext uri="{28A0092B-C50C-407E-A947-70E740481C1C}">
                      <a14:useLocalDpi xmlns:a14="http://schemas.microsoft.com/office/drawing/2010/main"/>
                    </a:ext>
                  </a:extLst>
                </a:blip>
                <a:stretch>
                  <a:fillRect/>
                </a:stretch>
              </a:blipFill>
            </p:spPr>
          </p:sp>
        </p:grpSp>
        <p:grpSp>
          <p:nvGrpSpPr>
            <p:cNvPr id="32" name="Group 5">
              <a:extLst>
                <a:ext uri="{FF2B5EF4-FFF2-40B4-BE49-F238E27FC236}">
                  <a16:creationId xmlns:a16="http://schemas.microsoft.com/office/drawing/2014/main" id="{78911277-E3B1-38B2-2414-2D89011E23E7}"/>
                </a:ext>
              </a:extLst>
            </p:cNvPr>
            <p:cNvGrpSpPr>
              <a:grpSpLocks noChangeAspect="1"/>
            </p:cNvGrpSpPr>
            <p:nvPr/>
          </p:nvGrpSpPr>
          <p:grpSpPr>
            <a:xfrm>
              <a:off x="12177919" y="2232299"/>
              <a:ext cx="4302195" cy="3699888"/>
              <a:chOff x="0" y="0"/>
              <a:chExt cx="6350000" cy="5461000"/>
            </a:xfrm>
          </p:grpSpPr>
          <p:sp>
            <p:nvSpPr>
              <p:cNvPr id="33" name="Freeform 6">
                <a:extLst>
                  <a:ext uri="{FF2B5EF4-FFF2-40B4-BE49-F238E27FC236}">
                    <a16:creationId xmlns:a16="http://schemas.microsoft.com/office/drawing/2014/main" id="{EFCF59DB-6C9A-31EA-22E7-6F45A4C6E353}"/>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3" cstate="screen">
                  <a:extLst>
                    <a:ext uri="{28A0092B-C50C-407E-A947-70E740481C1C}">
                      <a14:useLocalDpi xmlns:a14="http://schemas.microsoft.com/office/drawing/2010/main"/>
                    </a:ext>
                  </a:extLst>
                </a:blip>
                <a:stretch>
                  <a:fillRect/>
                </a:stretch>
              </a:blipFill>
            </p:spPr>
          </p:sp>
        </p:grpSp>
        <p:grpSp>
          <p:nvGrpSpPr>
            <p:cNvPr id="34" name="Group 7">
              <a:extLst>
                <a:ext uri="{FF2B5EF4-FFF2-40B4-BE49-F238E27FC236}">
                  <a16:creationId xmlns:a16="http://schemas.microsoft.com/office/drawing/2014/main" id="{0235F194-A942-E43B-506F-9AD7A3D2EE64}"/>
                </a:ext>
              </a:extLst>
            </p:cNvPr>
            <p:cNvGrpSpPr>
              <a:grpSpLocks noChangeAspect="1"/>
            </p:cNvGrpSpPr>
            <p:nvPr/>
          </p:nvGrpSpPr>
          <p:grpSpPr>
            <a:xfrm>
              <a:off x="14793488" y="-2020392"/>
              <a:ext cx="4302195" cy="3699888"/>
              <a:chOff x="0" y="0"/>
              <a:chExt cx="6350000" cy="5461000"/>
            </a:xfrm>
          </p:grpSpPr>
          <p:sp>
            <p:nvSpPr>
              <p:cNvPr id="35" name="Freeform 8">
                <a:extLst>
                  <a:ext uri="{FF2B5EF4-FFF2-40B4-BE49-F238E27FC236}">
                    <a16:creationId xmlns:a16="http://schemas.microsoft.com/office/drawing/2014/main" id="{7FC91801-A2F7-BAC7-E9B7-EAA49FB5E5D3}"/>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4" cstate="screen">
                  <a:extLst>
                    <a:ext uri="{28A0092B-C50C-407E-A947-70E740481C1C}">
                      <a14:useLocalDpi xmlns:a14="http://schemas.microsoft.com/office/drawing/2010/main"/>
                    </a:ext>
                  </a:extLst>
                </a:blip>
                <a:stretch>
                  <a:fillRect/>
                </a:stretch>
              </a:blipFill>
            </p:spPr>
          </p:sp>
        </p:grpSp>
        <p:grpSp>
          <p:nvGrpSpPr>
            <p:cNvPr id="36" name="Group 9">
              <a:extLst>
                <a:ext uri="{FF2B5EF4-FFF2-40B4-BE49-F238E27FC236}">
                  <a16:creationId xmlns:a16="http://schemas.microsoft.com/office/drawing/2014/main" id="{53CFFC6C-62EB-D13A-B9CA-C9B50BAFF376}"/>
                </a:ext>
              </a:extLst>
            </p:cNvPr>
            <p:cNvGrpSpPr>
              <a:grpSpLocks noChangeAspect="1"/>
            </p:cNvGrpSpPr>
            <p:nvPr/>
          </p:nvGrpSpPr>
          <p:grpSpPr>
            <a:xfrm>
              <a:off x="12177919" y="6266409"/>
              <a:ext cx="4272388" cy="3699888"/>
              <a:chOff x="0" y="0"/>
              <a:chExt cx="6350000" cy="5499100"/>
            </a:xfrm>
          </p:grpSpPr>
          <p:sp>
            <p:nvSpPr>
              <p:cNvPr id="37" name="Freeform 10">
                <a:extLst>
                  <a:ext uri="{FF2B5EF4-FFF2-40B4-BE49-F238E27FC236}">
                    <a16:creationId xmlns:a16="http://schemas.microsoft.com/office/drawing/2014/main" id="{17C9B8C9-1FAA-D3EA-839E-FC3908DDF89A}"/>
                  </a:ext>
                </a:extLst>
              </p:cNvPr>
              <p:cNvSpPr/>
              <p:nvPr/>
            </p:nvSpPr>
            <p:spPr>
              <a:xfrm>
                <a:off x="0" y="0"/>
                <a:ext cx="6350000" cy="5499100"/>
              </a:xfrm>
              <a:custGeom>
                <a:avLst/>
                <a:gdLst/>
                <a:ahLst/>
                <a:cxnLst/>
                <a:rect l="l" t="t" r="r" b="b"/>
                <a:pathLst>
                  <a:path w="6350000" h="5499100">
                    <a:moveTo>
                      <a:pt x="3175000" y="0"/>
                    </a:moveTo>
                    <a:lnTo>
                      <a:pt x="0" y="0"/>
                    </a:lnTo>
                    <a:lnTo>
                      <a:pt x="1587500" y="2749550"/>
                    </a:lnTo>
                    <a:lnTo>
                      <a:pt x="3175000" y="5499100"/>
                    </a:lnTo>
                    <a:lnTo>
                      <a:pt x="4762500" y="2749550"/>
                    </a:lnTo>
                    <a:lnTo>
                      <a:pt x="6350000" y="0"/>
                    </a:lnTo>
                    <a:close/>
                  </a:path>
                </a:pathLst>
              </a:custGeom>
              <a:blipFill>
                <a:blip r:embed="rId5" cstate="screen">
                  <a:extLst>
                    <a:ext uri="{28A0092B-C50C-407E-A947-70E740481C1C}">
                      <a14:useLocalDpi xmlns:a14="http://schemas.microsoft.com/office/drawing/2010/main"/>
                    </a:ext>
                  </a:extLst>
                </a:blip>
                <a:stretch>
                  <a:fillRect/>
                </a:stretch>
              </a:blipFill>
            </p:spPr>
          </p:sp>
        </p:grpSp>
        <p:grpSp>
          <p:nvGrpSpPr>
            <p:cNvPr id="38" name="Group 11">
              <a:extLst>
                <a:ext uri="{FF2B5EF4-FFF2-40B4-BE49-F238E27FC236}">
                  <a16:creationId xmlns:a16="http://schemas.microsoft.com/office/drawing/2014/main" id="{DC9A6B05-D900-8154-8E66-72CC7B9FC52A}"/>
                </a:ext>
              </a:extLst>
            </p:cNvPr>
            <p:cNvGrpSpPr>
              <a:grpSpLocks noChangeAspect="1"/>
            </p:cNvGrpSpPr>
            <p:nvPr/>
          </p:nvGrpSpPr>
          <p:grpSpPr>
            <a:xfrm>
              <a:off x="14591633" y="2012871"/>
              <a:ext cx="4272388" cy="3699888"/>
              <a:chOff x="0" y="0"/>
              <a:chExt cx="6350000" cy="5499100"/>
            </a:xfrm>
          </p:grpSpPr>
          <p:sp>
            <p:nvSpPr>
              <p:cNvPr id="39" name="Freeform 12">
                <a:extLst>
                  <a:ext uri="{FF2B5EF4-FFF2-40B4-BE49-F238E27FC236}">
                    <a16:creationId xmlns:a16="http://schemas.microsoft.com/office/drawing/2014/main" id="{B7C877FE-C100-B97D-3FCE-0083D10B6C6C}"/>
                  </a:ext>
                </a:extLst>
              </p:cNvPr>
              <p:cNvSpPr/>
              <p:nvPr/>
            </p:nvSpPr>
            <p:spPr>
              <a:xfrm>
                <a:off x="0" y="0"/>
                <a:ext cx="6350000" cy="5499100"/>
              </a:xfrm>
              <a:custGeom>
                <a:avLst/>
                <a:gdLst/>
                <a:ahLst/>
                <a:cxnLst/>
                <a:rect l="l" t="t" r="r" b="b"/>
                <a:pathLst>
                  <a:path w="6350000" h="5499100">
                    <a:moveTo>
                      <a:pt x="3175000" y="0"/>
                    </a:moveTo>
                    <a:lnTo>
                      <a:pt x="0" y="0"/>
                    </a:lnTo>
                    <a:lnTo>
                      <a:pt x="1587500" y="2749550"/>
                    </a:lnTo>
                    <a:lnTo>
                      <a:pt x="3175000" y="5499100"/>
                    </a:lnTo>
                    <a:lnTo>
                      <a:pt x="4762500" y="2749550"/>
                    </a:lnTo>
                    <a:lnTo>
                      <a:pt x="6350000" y="0"/>
                    </a:lnTo>
                    <a:close/>
                  </a:path>
                </a:pathLst>
              </a:custGeom>
              <a:blipFill>
                <a:blip r:embed="rId6" cstate="screen">
                  <a:extLst>
                    <a:ext uri="{28A0092B-C50C-407E-A947-70E740481C1C}">
                      <a14:useLocalDpi xmlns:a14="http://schemas.microsoft.com/office/drawing/2010/main"/>
                    </a:ext>
                  </a:extLst>
                </a:blip>
                <a:stretch>
                  <a:fillRect/>
                </a:stretch>
              </a:blipFill>
            </p:spPr>
          </p:sp>
        </p:grpSp>
      </p:grpSp>
      <p:sp>
        <p:nvSpPr>
          <p:cNvPr id="17" name="ZoneTexte 16">
            <a:extLst>
              <a:ext uri="{FF2B5EF4-FFF2-40B4-BE49-F238E27FC236}">
                <a16:creationId xmlns:a16="http://schemas.microsoft.com/office/drawing/2014/main" id="{8BB9FFE7-8D5E-8E6C-91D5-32524E698908}"/>
              </a:ext>
            </a:extLst>
          </p:cNvPr>
          <p:cNvSpPr txBox="1"/>
          <p:nvPr/>
        </p:nvSpPr>
        <p:spPr>
          <a:xfrm>
            <a:off x="152400" y="9803368"/>
            <a:ext cx="6019800" cy="369332"/>
          </a:xfrm>
          <a:prstGeom prst="rect">
            <a:avLst/>
          </a:prstGeom>
          <a:noFill/>
        </p:spPr>
        <p:txBody>
          <a:bodyPr wrap="square" rtlCol="0">
            <a:spAutoFit/>
          </a:bodyPr>
          <a:lstStyle/>
          <a:p>
            <a:pPr algn="l"/>
            <a:r>
              <a:rPr lang="fr-FR" dirty="0">
                <a:latin typeface="Poppins" pitchFamily="2" charset="77"/>
                <a:cs typeface="Poppins" pitchFamily="2" charset="77"/>
              </a:rPr>
              <a:t>Comprehensive Training 2022</a:t>
            </a:r>
          </a:p>
        </p:txBody>
      </p:sp>
      <p:cxnSp>
        <p:nvCxnSpPr>
          <p:cNvPr id="18" name="Connecteur droit 17">
            <a:extLst>
              <a:ext uri="{FF2B5EF4-FFF2-40B4-BE49-F238E27FC236}">
                <a16:creationId xmlns:a16="http://schemas.microsoft.com/office/drawing/2014/main" id="{02E42F46-90F5-77E7-6496-B6BF20F94429}"/>
              </a:ext>
            </a:extLst>
          </p:cNvPr>
          <p:cNvCxnSpPr/>
          <p:nvPr/>
        </p:nvCxnSpPr>
        <p:spPr>
          <a:xfrm>
            <a:off x="-76200" y="9739311"/>
            <a:ext cx="66294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9" name="Groupe 4">
            <a:extLst>
              <a:ext uri="{FF2B5EF4-FFF2-40B4-BE49-F238E27FC236}">
                <a16:creationId xmlns:a16="http://schemas.microsoft.com/office/drawing/2014/main" id="{0651BF2E-C837-4D28-80A8-56F66580F637}"/>
              </a:ext>
            </a:extLst>
          </p:cNvPr>
          <p:cNvGrpSpPr/>
          <p:nvPr userDrawn="1"/>
        </p:nvGrpSpPr>
        <p:grpSpPr>
          <a:xfrm>
            <a:off x="16459200" y="7075795"/>
            <a:ext cx="2438399" cy="3277692"/>
            <a:chOff x="9824704" y="-2020392"/>
            <a:chExt cx="9270979" cy="12307392"/>
          </a:xfrm>
        </p:grpSpPr>
        <p:grpSp>
          <p:nvGrpSpPr>
            <p:cNvPr id="20" name="Group 3">
              <a:extLst>
                <a:ext uri="{FF2B5EF4-FFF2-40B4-BE49-F238E27FC236}">
                  <a16:creationId xmlns:a16="http://schemas.microsoft.com/office/drawing/2014/main" id="{2CC24288-768F-4272-8149-08AE876EEA83}"/>
                </a:ext>
              </a:extLst>
            </p:cNvPr>
            <p:cNvGrpSpPr>
              <a:grpSpLocks noChangeAspect="1"/>
            </p:cNvGrpSpPr>
            <p:nvPr userDrawn="1"/>
          </p:nvGrpSpPr>
          <p:grpSpPr>
            <a:xfrm>
              <a:off x="9824704" y="6587112"/>
              <a:ext cx="4302195" cy="3699888"/>
              <a:chOff x="0" y="0"/>
              <a:chExt cx="6350000" cy="5461000"/>
            </a:xfrm>
          </p:grpSpPr>
          <p:sp>
            <p:nvSpPr>
              <p:cNvPr id="29" name="Freeform 4">
                <a:extLst>
                  <a:ext uri="{FF2B5EF4-FFF2-40B4-BE49-F238E27FC236}">
                    <a16:creationId xmlns:a16="http://schemas.microsoft.com/office/drawing/2014/main" id="{5232DE0F-5076-4204-896B-66847F63E153}"/>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2" cstate="screen">
                  <a:extLst>
                    <a:ext uri="{28A0092B-C50C-407E-A947-70E740481C1C}">
                      <a14:useLocalDpi xmlns:a14="http://schemas.microsoft.com/office/drawing/2010/main"/>
                    </a:ext>
                  </a:extLst>
                </a:blip>
                <a:stretch>
                  <a:fillRect/>
                </a:stretch>
              </a:blipFill>
            </p:spPr>
          </p:sp>
        </p:grpSp>
        <p:grpSp>
          <p:nvGrpSpPr>
            <p:cNvPr id="21" name="Group 5">
              <a:extLst>
                <a:ext uri="{FF2B5EF4-FFF2-40B4-BE49-F238E27FC236}">
                  <a16:creationId xmlns:a16="http://schemas.microsoft.com/office/drawing/2014/main" id="{1B017339-6859-4971-A0FA-B6F94D739D57}"/>
                </a:ext>
              </a:extLst>
            </p:cNvPr>
            <p:cNvGrpSpPr>
              <a:grpSpLocks noChangeAspect="1"/>
            </p:cNvGrpSpPr>
            <p:nvPr userDrawn="1"/>
          </p:nvGrpSpPr>
          <p:grpSpPr>
            <a:xfrm>
              <a:off x="12177919" y="2232299"/>
              <a:ext cx="4302195" cy="3699888"/>
              <a:chOff x="0" y="0"/>
              <a:chExt cx="6350000" cy="5461000"/>
            </a:xfrm>
          </p:grpSpPr>
          <p:sp>
            <p:nvSpPr>
              <p:cNvPr id="28" name="Freeform 6">
                <a:extLst>
                  <a:ext uri="{FF2B5EF4-FFF2-40B4-BE49-F238E27FC236}">
                    <a16:creationId xmlns:a16="http://schemas.microsoft.com/office/drawing/2014/main" id="{77EEFBAE-7522-42C6-942B-46D059CEF8F3}"/>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3" cstate="screen">
                  <a:extLst>
                    <a:ext uri="{28A0092B-C50C-407E-A947-70E740481C1C}">
                      <a14:useLocalDpi xmlns:a14="http://schemas.microsoft.com/office/drawing/2010/main"/>
                    </a:ext>
                  </a:extLst>
                </a:blip>
                <a:stretch>
                  <a:fillRect/>
                </a:stretch>
              </a:blipFill>
            </p:spPr>
          </p:sp>
        </p:grpSp>
        <p:grpSp>
          <p:nvGrpSpPr>
            <p:cNvPr id="22" name="Group 7">
              <a:extLst>
                <a:ext uri="{FF2B5EF4-FFF2-40B4-BE49-F238E27FC236}">
                  <a16:creationId xmlns:a16="http://schemas.microsoft.com/office/drawing/2014/main" id="{9FF4110B-DB6C-444D-AEAB-BF3290EDBF94}"/>
                </a:ext>
              </a:extLst>
            </p:cNvPr>
            <p:cNvGrpSpPr>
              <a:grpSpLocks noChangeAspect="1"/>
            </p:cNvGrpSpPr>
            <p:nvPr userDrawn="1"/>
          </p:nvGrpSpPr>
          <p:grpSpPr>
            <a:xfrm>
              <a:off x="14793488" y="-2020392"/>
              <a:ext cx="4302195" cy="3699888"/>
              <a:chOff x="0" y="0"/>
              <a:chExt cx="6350000" cy="5461000"/>
            </a:xfrm>
          </p:grpSpPr>
          <p:sp>
            <p:nvSpPr>
              <p:cNvPr id="27" name="Freeform 8">
                <a:extLst>
                  <a:ext uri="{FF2B5EF4-FFF2-40B4-BE49-F238E27FC236}">
                    <a16:creationId xmlns:a16="http://schemas.microsoft.com/office/drawing/2014/main" id="{C9737E64-A356-48B6-8C02-CFE7E8D69CF6}"/>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4" cstate="screen">
                  <a:extLst>
                    <a:ext uri="{28A0092B-C50C-407E-A947-70E740481C1C}">
                      <a14:useLocalDpi xmlns:a14="http://schemas.microsoft.com/office/drawing/2010/main"/>
                    </a:ext>
                  </a:extLst>
                </a:blip>
                <a:stretch>
                  <a:fillRect/>
                </a:stretch>
              </a:blipFill>
            </p:spPr>
          </p:sp>
        </p:grpSp>
        <p:grpSp>
          <p:nvGrpSpPr>
            <p:cNvPr id="23" name="Group 9">
              <a:extLst>
                <a:ext uri="{FF2B5EF4-FFF2-40B4-BE49-F238E27FC236}">
                  <a16:creationId xmlns:a16="http://schemas.microsoft.com/office/drawing/2014/main" id="{532EC4A6-55C1-49DC-BD4D-8DF521775AC4}"/>
                </a:ext>
              </a:extLst>
            </p:cNvPr>
            <p:cNvGrpSpPr>
              <a:grpSpLocks noChangeAspect="1"/>
            </p:cNvGrpSpPr>
            <p:nvPr userDrawn="1"/>
          </p:nvGrpSpPr>
          <p:grpSpPr>
            <a:xfrm>
              <a:off x="12177919" y="6266409"/>
              <a:ext cx="4272388" cy="3699888"/>
              <a:chOff x="0" y="0"/>
              <a:chExt cx="6350000" cy="5499100"/>
            </a:xfrm>
          </p:grpSpPr>
          <p:sp>
            <p:nvSpPr>
              <p:cNvPr id="26" name="Freeform 10">
                <a:extLst>
                  <a:ext uri="{FF2B5EF4-FFF2-40B4-BE49-F238E27FC236}">
                    <a16:creationId xmlns:a16="http://schemas.microsoft.com/office/drawing/2014/main" id="{4F754CB6-5467-4544-9005-37D7B01C8B51}"/>
                  </a:ext>
                </a:extLst>
              </p:cNvPr>
              <p:cNvSpPr/>
              <p:nvPr/>
            </p:nvSpPr>
            <p:spPr>
              <a:xfrm>
                <a:off x="0" y="0"/>
                <a:ext cx="6350000" cy="5499100"/>
              </a:xfrm>
              <a:custGeom>
                <a:avLst/>
                <a:gdLst/>
                <a:ahLst/>
                <a:cxnLst/>
                <a:rect l="l" t="t" r="r" b="b"/>
                <a:pathLst>
                  <a:path w="6350000" h="5499100">
                    <a:moveTo>
                      <a:pt x="3175000" y="0"/>
                    </a:moveTo>
                    <a:lnTo>
                      <a:pt x="0" y="0"/>
                    </a:lnTo>
                    <a:lnTo>
                      <a:pt x="1587500" y="2749550"/>
                    </a:lnTo>
                    <a:lnTo>
                      <a:pt x="3175000" y="5499100"/>
                    </a:lnTo>
                    <a:lnTo>
                      <a:pt x="4762500" y="2749550"/>
                    </a:lnTo>
                    <a:lnTo>
                      <a:pt x="6350000" y="0"/>
                    </a:lnTo>
                    <a:close/>
                  </a:path>
                </a:pathLst>
              </a:custGeom>
              <a:blipFill>
                <a:blip r:embed="rId5" cstate="screen">
                  <a:extLst>
                    <a:ext uri="{28A0092B-C50C-407E-A947-70E740481C1C}">
                      <a14:useLocalDpi xmlns:a14="http://schemas.microsoft.com/office/drawing/2010/main"/>
                    </a:ext>
                  </a:extLst>
                </a:blip>
                <a:stretch>
                  <a:fillRect/>
                </a:stretch>
              </a:blipFill>
            </p:spPr>
          </p:sp>
        </p:grpSp>
        <p:grpSp>
          <p:nvGrpSpPr>
            <p:cNvPr id="24" name="Group 11">
              <a:extLst>
                <a:ext uri="{FF2B5EF4-FFF2-40B4-BE49-F238E27FC236}">
                  <a16:creationId xmlns:a16="http://schemas.microsoft.com/office/drawing/2014/main" id="{F845D0E5-4CB7-4A85-98E2-BFC5946E32CC}"/>
                </a:ext>
              </a:extLst>
            </p:cNvPr>
            <p:cNvGrpSpPr>
              <a:grpSpLocks noChangeAspect="1"/>
            </p:cNvGrpSpPr>
            <p:nvPr userDrawn="1"/>
          </p:nvGrpSpPr>
          <p:grpSpPr>
            <a:xfrm>
              <a:off x="14591633" y="2012871"/>
              <a:ext cx="4272388" cy="3699888"/>
              <a:chOff x="0" y="0"/>
              <a:chExt cx="6350000" cy="5499100"/>
            </a:xfrm>
          </p:grpSpPr>
          <p:sp>
            <p:nvSpPr>
              <p:cNvPr id="25" name="Freeform 12">
                <a:extLst>
                  <a:ext uri="{FF2B5EF4-FFF2-40B4-BE49-F238E27FC236}">
                    <a16:creationId xmlns:a16="http://schemas.microsoft.com/office/drawing/2014/main" id="{7A234E7C-3491-416B-9564-48CB6B1E0438}"/>
                  </a:ext>
                </a:extLst>
              </p:cNvPr>
              <p:cNvSpPr/>
              <p:nvPr/>
            </p:nvSpPr>
            <p:spPr>
              <a:xfrm>
                <a:off x="0" y="0"/>
                <a:ext cx="6350000" cy="5499100"/>
              </a:xfrm>
              <a:custGeom>
                <a:avLst/>
                <a:gdLst/>
                <a:ahLst/>
                <a:cxnLst/>
                <a:rect l="l" t="t" r="r" b="b"/>
                <a:pathLst>
                  <a:path w="6350000" h="5499100">
                    <a:moveTo>
                      <a:pt x="3175000" y="0"/>
                    </a:moveTo>
                    <a:lnTo>
                      <a:pt x="0" y="0"/>
                    </a:lnTo>
                    <a:lnTo>
                      <a:pt x="1587500" y="2749550"/>
                    </a:lnTo>
                    <a:lnTo>
                      <a:pt x="3175000" y="5499100"/>
                    </a:lnTo>
                    <a:lnTo>
                      <a:pt x="4762500" y="2749550"/>
                    </a:lnTo>
                    <a:lnTo>
                      <a:pt x="6350000" y="0"/>
                    </a:lnTo>
                    <a:close/>
                  </a:path>
                </a:pathLst>
              </a:custGeom>
              <a:blipFill>
                <a:blip r:embed="rId6" cstate="screen">
                  <a:extLst>
                    <a:ext uri="{28A0092B-C50C-407E-A947-70E740481C1C}">
                      <a14:useLocalDpi xmlns:a14="http://schemas.microsoft.com/office/drawing/2010/main"/>
                    </a:ext>
                  </a:extLst>
                </a:blip>
                <a:stretch>
                  <a:fillRect/>
                </a:stretch>
              </a:blipFill>
            </p:spPr>
          </p:sp>
        </p:grpSp>
      </p:grpSp>
      <p:sp>
        <p:nvSpPr>
          <p:cNvPr id="40" name="ZoneTexte 16">
            <a:extLst>
              <a:ext uri="{FF2B5EF4-FFF2-40B4-BE49-F238E27FC236}">
                <a16:creationId xmlns:a16="http://schemas.microsoft.com/office/drawing/2014/main" id="{A5B3C1EF-25F9-4B0E-86F3-DEE8B5305180}"/>
              </a:ext>
            </a:extLst>
          </p:cNvPr>
          <p:cNvSpPr txBox="1"/>
          <p:nvPr userDrawn="1"/>
        </p:nvSpPr>
        <p:spPr>
          <a:xfrm>
            <a:off x="152400" y="9803368"/>
            <a:ext cx="6019800" cy="369332"/>
          </a:xfrm>
          <a:prstGeom prst="rect">
            <a:avLst/>
          </a:prstGeom>
          <a:noFill/>
        </p:spPr>
        <p:txBody>
          <a:bodyPr wrap="square" rtlCol="0">
            <a:spAutoFit/>
          </a:bodyPr>
          <a:lstStyle/>
          <a:p>
            <a:pPr algn="l"/>
            <a:r>
              <a:rPr lang="fr-FR" dirty="0">
                <a:latin typeface="Poppins" pitchFamily="2" charset="77"/>
                <a:cs typeface="Poppins" pitchFamily="2" charset="77"/>
              </a:rPr>
              <a:t>Comprehensive Training 2022</a:t>
            </a:r>
          </a:p>
        </p:txBody>
      </p:sp>
      <p:cxnSp>
        <p:nvCxnSpPr>
          <p:cNvPr id="41" name="Connecteur droit 17">
            <a:extLst>
              <a:ext uri="{FF2B5EF4-FFF2-40B4-BE49-F238E27FC236}">
                <a16:creationId xmlns:a16="http://schemas.microsoft.com/office/drawing/2014/main" id="{F909C407-53FF-4DFC-99EB-3A8CBC353A9B}"/>
              </a:ext>
            </a:extLst>
          </p:cNvPr>
          <p:cNvCxnSpPr/>
          <p:nvPr userDrawn="1"/>
        </p:nvCxnSpPr>
        <p:spPr>
          <a:xfrm>
            <a:off x="-76200" y="9739311"/>
            <a:ext cx="66294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3299986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2_Slide 5">
    <p:spTree>
      <p:nvGrpSpPr>
        <p:cNvPr id="1" name=""/>
        <p:cNvGrpSpPr/>
        <p:nvPr/>
      </p:nvGrpSpPr>
      <p:grpSpPr>
        <a:xfrm>
          <a:off x="0" y="0"/>
          <a:ext cx="0" cy="0"/>
          <a:chOff x="0" y="0"/>
          <a:chExt cx="0" cy="0"/>
        </a:xfrm>
      </p:grpSpPr>
      <p:grpSp>
        <p:nvGrpSpPr>
          <p:cNvPr id="17" name="Groupe 16">
            <a:extLst>
              <a:ext uri="{FF2B5EF4-FFF2-40B4-BE49-F238E27FC236}">
                <a16:creationId xmlns:a16="http://schemas.microsoft.com/office/drawing/2014/main" id="{1CAF00C5-F7DA-4755-E96D-64A96C08B39E}"/>
              </a:ext>
            </a:extLst>
          </p:cNvPr>
          <p:cNvGrpSpPr/>
          <p:nvPr/>
        </p:nvGrpSpPr>
        <p:grpSpPr>
          <a:xfrm rot="3608892">
            <a:off x="6256109" y="9131569"/>
            <a:ext cx="1076153" cy="1452741"/>
            <a:chOff x="9824704" y="-2020392"/>
            <a:chExt cx="9270979" cy="12307392"/>
          </a:xfrm>
        </p:grpSpPr>
        <p:grpSp>
          <p:nvGrpSpPr>
            <p:cNvPr id="18" name="Group 3">
              <a:extLst>
                <a:ext uri="{FF2B5EF4-FFF2-40B4-BE49-F238E27FC236}">
                  <a16:creationId xmlns:a16="http://schemas.microsoft.com/office/drawing/2014/main" id="{D44535E7-C4DC-78DB-A7A8-6270D639D59E}"/>
                </a:ext>
              </a:extLst>
            </p:cNvPr>
            <p:cNvGrpSpPr>
              <a:grpSpLocks noChangeAspect="1"/>
            </p:cNvGrpSpPr>
            <p:nvPr/>
          </p:nvGrpSpPr>
          <p:grpSpPr>
            <a:xfrm>
              <a:off x="9824704" y="6587112"/>
              <a:ext cx="4302195" cy="3699888"/>
              <a:chOff x="0" y="0"/>
              <a:chExt cx="6350000" cy="5461000"/>
            </a:xfrm>
          </p:grpSpPr>
          <p:sp>
            <p:nvSpPr>
              <p:cNvPr id="27" name="Freeform 4">
                <a:extLst>
                  <a:ext uri="{FF2B5EF4-FFF2-40B4-BE49-F238E27FC236}">
                    <a16:creationId xmlns:a16="http://schemas.microsoft.com/office/drawing/2014/main" id="{A37C8411-6E3C-DB79-4F3B-86873DF6054D}"/>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2" cstate="screen">
                  <a:extLst>
                    <a:ext uri="{28A0092B-C50C-407E-A947-70E740481C1C}">
                      <a14:useLocalDpi xmlns:a14="http://schemas.microsoft.com/office/drawing/2010/main"/>
                    </a:ext>
                  </a:extLst>
                </a:blip>
                <a:stretch>
                  <a:fillRect/>
                </a:stretch>
              </a:blipFill>
            </p:spPr>
          </p:sp>
        </p:grpSp>
        <p:grpSp>
          <p:nvGrpSpPr>
            <p:cNvPr id="19" name="Group 5">
              <a:extLst>
                <a:ext uri="{FF2B5EF4-FFF2-40B4-BE49-F238E27FC236}">
                  <a16:creationId xmlns:a16="http://schemas.microsoft.com/office/drawing/2014/main" id="{B0CB359F-A173-B531-357E-06D398B7AB1C}"/>
                </a:ext>
              </a:extLst>
            </p:cNvPr>
            <p:cNvGrpSpPr>
              <a:grpSpLocks noChangeAspect="1"/>
            </p:cNvGrpSpPr>
            <p:nvPr/>
          </p:nvGrpSpPr>
          <p:grpSpPr>
            <a:xfrm>
              <a:off x="12177919" y="2232299"/>
              <a:ext cx="4302195" cy="3699888"/>
              <a:chOff x="0" y="0"/>
              <a:chExt cx="6350000" cy="5461000"/>
            </a:xfrm>
          </p:grpSpPr>
          <p:sp>
            <p:nvSpPr>
              <p:cNvPr id="26" name="Freeform 6">
                <a:extLst>
                  <a:ext uri="{FF2B5EF4-FFF2-40B4-BE49-F238E27FC236}">
                    <a16:creationId xmlns:a16="http://schemas.microsoft.com/office/drawing/2014/main" id="{D3A751FA-5239-5689-E97A-22A3E01E4232}"/>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3" cstate="screen">
                  <a:extLst>
                    <a:ext uri="{28A0092B-C50C-407E-A947-70E740481C1C}">
                      <a14:useLocalDpi xmlns:a14="http://schemas.microsoft.com/office/drawing/2010/main"/>
                    </a:ext>
                  </a:extLst>
                </a:blip>
                <a:stretch>
                  <a:fillRect/>
                </a:stretch>
              </a:blipFill>
            </p:spPr>
          </p:sp>
        </p:grpSp>
        <p:grpSp>
          <p:nvGrpSpPr>
            <p:cNvPr id="20" name="Group 7">
              <a:extLst>
                <a:ext uri="{FF2B5EF4-FFF2-40B4-BE49-F238E27FC236}">
                  <a16:creationId xmlns:a16="http://schemas.microsoft.com/office/drawing/2014/main" id="{B4AD2B37-84FA-623C-764F-410A0D79FD05}"/>
                </a:ext>
              </a:extLst>
            </p:cNvPr>
            <p:cNvGrpSpPr>
              <a:grpSpLocks noChangeAspect="1"/>
            </p:cNvGrpSpPr>
            <p:nvPr/>
          </p:nvGrpSpPr>
          <p:grpSpPr>
            <a:xfrm>
              <a:off x="14793488" y="-2020392"/>
              <a:ext cx="4302195" cy="3699888"/>
              <a:chOff x="0" y="0"/>
              <a:chExt cx="6350000" cy="5461000"/>
            </a:xfrm>
          </p:grpSpPr>
          <p:sp>
            <p:nvSpPr>
              <p:cNvPr id="25" name="Freeform 8">
                <a:extLst>
                  <a:ext uri="{FF2B5EF4-FFF2-40B4-BE49-F238E27FC236}">
                    <a16:creationId xmlns:a16="http://schemas.microsoft.com/office/drawing/2014/main" id="{1664A612-F7DB-74A1-5454-42692D5B2B28}"/>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4" cstate="screen">
                  <a:extLst>
                    <a:ext uri="{28A0092B-C50C-407E-A947-70E740481C1C}">
                      <a14:useLocalDpi xmlns:a14="http://schemas.microsoft.com/office/drawing/2010/main"/>
                    </a:ext>
                  </a:extLst>
                </a:blip>
                <a:stretch>
                  <a:fillRect/>
                </a:stretch>
              </a:blipFill>
            </p:spPr>
          </p:sp>
        </p:grpSp>
        <p:grpSp>
          <p:nvGrpSpPr>
            <p:cNvPr id="21" name="Group 9">
              <a:extLst>
                <a:ext uri="{FF2B5EF4-FFF2-40B4-BE49-F238E27FC236}">
                  <a16:creationId xmlns:a16="http://schemas.microsoft.com/office/drawing/2014/main" id="{F9A50F3A-CC65-9428-CA94-85FC043A5A02}"/>
                </a:ext>
              </a:extLst>
            </p:cNvPr>
            <p:cNvGrpSpPr>
              <a:grpSpLocks noChangeAspect="1"/>
            </p:cNvGrpSpPr>
            <p:nvPr/>
          </p:nvGrpSpPr>
          <p:grpSpPr>
            <a:xfrm>
              <a:off x="12177919" y="6266409"/>
              <a:ext cx="4272388" cy="3699888"/>
              <a:chOff x="0" y="0"/>
              <a:chExt cx="6350000" cy="5499100"/>
            </a:xfrm>
          </p:grpSpPr>
          <p:sp>
            <p:nvSpPr>
              <p:cNvPr id="24" name="Freeform 10">
                <a:extLst>
                  <a:ext uri="{FF2B5EF4-FFF2-40B4-BE49-F238E27FC236}">
                    <a16:creationId xmlns:a16="http://schemas.microsoft.com/office/drawing/2014/main" id="{B8460C0A-E74C-758D-A48E-B995FA25B9A2}"/>
                  </a:ext>
                </a:extLst>
              </p:cNvPr>
              <p:cNvSpPr/>
              <p:nvPr/>
            </p:nvSpPr>
            <p:spPr>
              <a:xfrm>
                <a:off x="0" y="0"/>
                <a:ext cx="6350000" cy="5499100"/>
              </a:xfrm>
              <a:custGeom>
                <a:avLst/>
                <a:gdLst/>
                <a:ahLst/>
                <a:cxnLst/>
                <a:rect l="l" t="t" r="r" b="b"/>
                <a:pathLst>
                  <a:path w="6350000" h="5499100">
                    <a:moveTo>
                      <a:pt x="3175000" y="0"/>
                    </a:moveTo>
                    <a:lnTo>
                      <a:pt x="0" y="0"/>
                    </a:lnTo>
                    <a:lnTo>
                      <a:pt x="1587500" y="2749550"/>
                    </a:lnTo>
                    <a:lnTo>
                      <a:pt x="3175000" y="5499100"/>
                    </a:lnTo>
                    <a:lnTo>
                      <a:pt x="4762500" y="2749550"/>
                    </a:lnTo>
                    <a:lnTo>
                      <a:pt x="6350000" y="0"/>
                    </a:lnTo>
                    <a:close/>
                  </a:path>
                </a:pathLst>
              </a:custGeom>
              <a:blipFill>
                <a:blip r:embed="rId5" cstate="screen">
                  <a:extLst>
                    <a:ext uri="{28A0092B-C50C-407E-A947-70E740481C1C}">
                      <a14:useLocalDpi xmlns:a14="http://schemas.microsoft.com/office/drawing/2010/main"/>
                    </a:ext>
                  </a:extLst>
                </a:blip>
                <a:stretch>
                  <a:fillRect/>
                </a:stretch>
              </a:blipFill>
            </p:spPr>
          </p:sp>
        </p:grpSp>
        <p:grpSp>
          <p:nvGrpSpPr>
            <p:cNvPr id="22" name="Group 11">
              <a:extLst>
                <a:ext uri="{FF2B5EF4-FFF2-40B4-BE49-F238E27FC236}">
                  <a16:creationId xmlns:a16="http://schemas.microsoft.com/office/drawing/2014/main" id="{D6838A77-76A0-D0FF-5F1A-4E295F1F4E66}"/>
                </a:ext>
              </a:extLst>
            </p:cNvPr>
            <p:cNvGrpSpPr>
              <a:grpSpLocks noChangeAspect="1"/>
            </p:cNvGrpSpPr>
            <p:nvPr/>
          </p:nvGrpSpPr>
          <p:grpSpPr>
            <a:xfrm>
              <a:off x="14591633" y="2012871"/>
              <a:ext cx="4272388" cy="3699888"/>
              <a:chOff x="0" y="0"/>
              <a:chExt cx="6350000" cy="5499100"/>
            </a:xfrm>
          </p:grpSpPr>
          <p:sp>
            <p:nvSpPr>
              <p:cNvPr id="23" name="Freeform 12">
                <a:extLst>
                  <a:ext uri="{FF2B5EF4-FFF2-40B4-BE49-F238E27FC236}">
                    <a16:creationId xmlns:a16="http://schemas.microsoft.com/office/drawing/2014/main" id="{1A8BC44C-8E16-7A0F-96B8-1BDFC0A0A7B1}"/>
                  </a:ext>
                </a:extLst>
              </p:cNvPr>
              <p:cNvSpPr/>
              <p:nvPr/>
            </p:nvSpPr>
            <p:spPr>
              <a:xfrm>
                <a:off x="0" y="0"/>
                <a:ext cx="6350000" cy="5499100"/>
              </a:xfrm>
              <a:custGeom>
                <a:avLst/>
                <a:gdLst/>
                <a:ahLst/>
                <a:cxnLst/>
                <a:rect l="l" t="t" r="r" b="b"/>
                <a:pathLst>
                  <a:path w="6350000" h="5499100">
                    <a:moveTo>
                      <a:pt x="3175000" y="0"/>
                    </a:moveTo>
                    <a:lnTo>
                      <a:pt x="0" y="0"/>
                    </a:lnTo>
                    <a:lnTo>
                      <a:pt x="1587500" y="2749550"/>
                    </a:lnTo>
                    <a:lnTo>
                      <a:pt x="3175000" y="5499100"/>
                    </a:lnTo>
                    <a:lnTo>
                      <a:pt x="4762500" y="2749550"/>
                    </a:lnTo>
                    <a:lnTo>
                      <a:pt x="6350000" y="0"/>
                    </a:lnTo>
                    <a:close/>
                  </a:path>
                </a:pathLst>
              </a:custGeom>
              <a:blipFill>
                <a:blip r:embed="rId6" cstate="screen">
                  <a:extLst>
                    <a:ext uri="{28A0092B-C50C-407E-A947-70E740481C1C}">
                      <a14:useLocalDpi xmlns:a14="http://schemas.microsoft.com/office/drawing/2010/main"/>
                    </a:ext>
                  </a:extLst>
                </a:blip>
                <a:stretch>
                  <a:fillRect/>
                </a:stretch>
              </a:blipFill>
            </p:spPr>
          </p:sp>
        </p:grpSp>
      </p:grpSp>
      <p:cxnSp>
        <p:nvCxnSpPr>
          <p:cNvPr id="29" name="Connecteur droit 28">
            <a:extLst>
              <a:ext uri="{FF2B5EF4-FFF2-40B4-BE49-F238E27FC236}">
                <a16:creationId xmlns:a16="http://schemas.microsoft.com/office/drawing/2014/main" id="{6256D9B0-C816-675E-C239-53EFB72DE25A}"/>
              </a:ext>
            </a:extLst>
          </p:cNvPr>
          <p:cNvCxnSpPr>
            <a:cxnSpLocks/>
          </p:cNvCxnSpPr>
          <p:nvPr/>
        </p:nvCxnSpPr>
        <p:spPr>
          <a:xfrm>
            <a:off x="-76200" y="9739311"/>
            <a:ext cx="7620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0" name="Titre 1">
            <a:extLst>
              <a:ext uri="{FF2B5EF4-FFF2-40B4-BE49-F238E27FC236}">
                <a16:creationId xmlns:a16="http://schemas.microsoft.com/office/drawing/2014/main" id="{E25F335D-C4FF-B8A9-66BE-917BC7B40018}"/>
              </a:ext>
            </a:extLst>
          </p:cNvPr>
          <p:cNvSpPr>
            <a:spLocks noGrp="1"/>
          </p:cNvSpPr>
          <p:nvPr>
            <p:ph type="title"/>
          </p:nvPr>
        </p:nvSpPr>
        <p:spPr>
          <a:xfrm>
            <a:off x="762000" y="547689"/>
            <a:ext cx="15773400" cy="1166812"/>
          </a:xfrm>
          <a:prstGeom prst="rect">
            <a:avLst/>
          </a:prstGeom>
        </p:spPr>
        <p:txBody>
          <a:bodyPr/>
          <a:lstStyle>
            <a:lvl1pPr>
              <a:defRPr sz="7100" b="1" i="0">
                <a:solidFill>
                  <a:srgbClr val="292929"/>
                </a:solidFill>
                <a:latin typeface="Poppins" pitchFamily="2" charset="77"/>
                <a:cs typeface="Poppins" pitchFamily="2" charset="77"/>
              </a:defRPr>
            </a:lvl1pPr>
          </a:lstStyle>
          <a:p>
            <a:r>
              <a:rPr lang="en-US"/>
              <a:t>Click to edit Master title style</a:t>
            </a:r>
            <a:endParaRPr lang="fr-FR" dirty="0"/>
          </a:p>
        </p:txBody>
      </p:sp>
      <p:sp>
        <p:nvSpPr>
          <p:cNvPr id="31" name="Espace réservé du contenu 2">
            <a:extLst>
              <a:ext uri="{FF2B5EF4-FFF2-40B4-BE49-F238E27FC236}">
                <a16:creationId xmlns:a16="http://schemas.microsoft.com/office/drawing/2014/main" id="{4EAFE968-A7A1-B80F-4139-D9795C9CC134}"/>
              </a:ext>
            </a:extLst>
          </p:cNvPr>
          <p:cNvSpPr>
            <a:spLocks noGrp="1"/>
          </p:cNvSpPr>
          <p:nvPr>
            <p:ph sz="half" idx="1"/>
          </p:nvPr>
        </p:nvSpPr>
        <p:spPr>
          <a:xfrm>
            <a:off x="762000" y="2095503"/>
            <a:ext cx="15773400" cy="7170735"/>
          </a:xfrm>
          <a:prstGeom prst="rect">
            <a:avLst/>
          </a:prstGeom>
        </p:spPr>
        <p:txBody>
          <a:bodyPr/>
          <a:lstStyle>
            <a:lvl1pPr>
              <a:defRPr sz="3200" b="0" i="0">
                <a:solidFill>
                  <a:srgbClr val="292929"/>
                </a:solidFill>
                <a:latin typeface="Poppins Light" pitchFamily="2" charset="77"/>
                <a:cs typeface="Poppins Light" pitchFamily="2" charset="77"/>
              </a:defRPr>
            </a:lvl1pPr>
            <a:lvl2pPr marL="685800" indent="-228600">
              <a:buFont typeface="Courier New" panose="02070309020205020404" pitchFamily="49" charset="0"/>
              <a:buChar char="o"/>
              <a:defRPr sz="3200" b="0" i="0">
                <a:solidFill>
                  <a:srgbClr val="292929"/>
                </a:solidFill>
                <a:latin typeface="Poppins Light" pitchFamily="2" charset="77"/>
                <a:cs typeface="Poppins Light" pitchFamily="2" charset="77"/>
              </a:defRPr>
            </a:lvl2pPr>
            <a:lvl3pPr marL="1143000" indent="-228600">
              <a:buFont typeface="Courier New" panose="02070309020205020404" pitchFamily="49" charset="0"/>
              <a:buChar char="o"/>
              <a:defRPr sz="3200" b="0" i="0">
                <a:solidFill>
                  <a:srgbClr val="292929"/>
                </a:solidFill>
                <a:latin typeface="Poppins Light" pitchFamily="2" charset="77"/>
                <a:cs typeface="Poppins Light" pitchFamily="2" charset="77"/>
              </a:defRPr>
            </a:lvl3pPr>
            <a:lvl4pPr marL="1600200" indent="-228600">
              <a:buFont typeface="Courier New" panose="02070309020205020404" pitchFamily="49" charset="0"/>
              <a:buChar char="o"/>
              <a:defRPr sz="3200" b="0" i="0">
                <a:solidFill>
                  <a:srgbClr val="292929"/>
                </a:solidFill>
                <a:latin typeface="Poppins Light" pitchFamily="2" charset="77"/>
                <a:cs typeface="Poppins Light" pitchFamily="2" charset="77"/>
              </a:defRPr>
            </a:lvl4pPr>
            <a:lvl5pPr marL="2057400" indent="-228600">
              <a:buFont typeface="Courier New" panose="02070309020205020404" pitchFamily="49" charset="0"/>
              <a:buChar char="o"/>
              <a:defRPr sz="3200" b="0" i="0">
                <a:solidFill>
                  <a:srgbClr val="292929"/>
                </a:solidFill>
                <a:latin typeface="Poppins Light" pitchFamily="2" charset="77"/>
                <a:cs typeface="Poppins Light"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dirty="0"/>
          </a:p>
        </p:txBody>
      </p:sp>
      <p:grpSp>
        <p:nvGrpSpPr>
          <p:cNvPr id="32" name="Groupe 16">
            <a:extLst>
              <a:ext uri="{FF2B5EF4-FFF2-40B4-BE49-F238E27FC236}">
                <a16:creationId xmlns:a16="http://schemas.microsoft.com/office/drawing/2014/main" id="{DDBC99AD-1995-4E74-8F75-4E68C6F6D040}"/>
              </a:ext>
            </a:extLst>
          </p:cNvPr>
          <p:cNvGrpSpPr/>
          <p:nvPr userDrawn="1"/>
        </p:nvGrpSpPr>
        <p:grpSpPr>
          <a:xfrm rot="3608892">
            <a:off x="6256109" y="9131569"/>
            <a:ext cx="1076153" cy="1452741"/>
            <a:chOff x="9824704" y="-2020392"/>
            <a:chExt cx="9270979" cy="12307392"/>
          </a:xfrm>
        </p:grpSpPr>
        <p:grpSp>
          <p:nvGrpSpPr>
            <p:cNvPr id="33" name="Group 3">
              <a:extLst>
                <a:ext uri="{FF2B5EF4-FFF2-40B4-BE49-F238E27FC236}">
                  <a16:creationId xmlns:a16="http://schemas.microsoft.com/office/drawing/2014/main" id="{363C9901-FFE8-4F33-871F-3DCD1D0F0DCB}"/>
                </a:ext>
              </a:extLst>
            </p:cNvPr>
            <p:cNvGrpSpPr>
              <a:grpSpLocks noChangeAspect="1"/>
            </p:cNvGrpSpPr>
            <p:nvPr userDrawn="1"/>
          </p:nvGrpSpPr>
          <p:grpSpPr>
            <a:xfrm>
              <a:off x="9824704" y="6587112"/>
              <a:ext cx="4302195" cy="3699888"/>
              <a:chOff x="0" y="0"/>
              <a:chExt cx="6350000" cy="5461000"/>
            </a:xfrm>
          </p:grpSpPr>
          <p:sp>
            <p:nvSpPr>
              <p:cNvPr id="42" name="Freeform 4">
                <a:extLst>
                  <a:ext uri="{FF2B5EF4-FFF2-40B4-BE49-F238E27FC236}">
                    <a16:creationId xmlns:a16="http://schemas.microsoft.com/office/drawing/2014/main" id="{2EED5908-04FC-4DF3-86F3-0645B7BB9C52}"/>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2" cstate="screen">
                  <a:extLst>
                    <a:ext uri="{28A0092B-C50C-407E-A947-70E740481C1C}">
                      <a14:useLocalDpi xmlns:a14="http://schemas.microsoft.com/office/drawing/2010/main"/>
                    </a:ext>
                  </a:extLst>
                </a:blip>
                <a:stretch>
                  <a:fillRect/>
                </a:stretch>
              </a:blipFill>
            </p:spPr>
          </p:sp>
        </p:grpSp>
        <p:grpSp>
          <p:nvGrpSpPr>
            <p:cNvPr id="34" name="Group 5">
              <a:extLst>
                <a:ext uri="{FF2B5EF4-FFF2-40B4-BE49-F238E27FC236}">
                  <a16:creationId xmlns:a16="http://schemas.microsoft.com/office/drawing/2014/main" id="{9088C53D-33FA-4CDF-A1E1-FF1F9B05D8B5}"/>
                </a:ext>
              </a:extLst>
            </p:cNvPr>
            <p:cNvGrpSpPr>
              <a:grpSpLocks noChangeAspect="1"/>
            </p:cNvGrpSpPr>
            <p:nvPr userDrawn="1"/>
          </p:nvGrpSpPr>
          <p:grpSpPr>
            <a:xfrm>
              <a:off x="12177919" y="2232299"/>
              <a:ext cx="4302195" cy="3699888"/>
              <a:chOff x="0" y="0"/>
              <a:chExt cx="6350000" cy="5461000"/>
            </a:xfrm>
          </p:grpSpPr>
          <p:sp>
            <p:nvSpPr>
              <p:cNvPr id="41" name="Freeform 6">
                <a:extLst>
                  <a:ext uri="{FF2B5EF4-FFF2-40B4-BE49-F238E27FC236}">
                    <a16:creationId xmlns:a16="http://schemas.microsoft.com/office/drawing/2014/main" id="{C490EA88-CEE7-4F6B-8C2E-69056F473FC7}"/>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3" cstate="screen">
                  <a:extLst>
                    <a:ext uri="{28A0092B-C50C-407E-A947-70E740481C1C}">
                      <a14:useLocalDpi xmlns:a14="http://schemas.microsoft.com/office/drawing/2010/main"/>
                    </a:ext>
                  </a:extLst>
                </a:blip>
                <a:stretch>
                  <a:fillRect/>
                </a:stretch>
              </a:blipFill>
            </p:spPr>
          </p:sp>
        </p:grpSp>
        <p:grpSp>
          <p:nvGrpSpPr>
            <p:cNvPr id="35" name="Group 7">
              <a:extLst>
                <a:ext uri="{FF2B5EF4-FFF2-40B4-BE49-F238E27FC236}">
                  <a16:creationId xmlns:a16="http://schemas.microsoft.com/office/drawing/2014/main" id="{4F55C277-8891-4896-B2E0-9C6F71D8B06B}"/>
                </a:ext>
              </a:extLst>
            </p:cNvPr>
            <p:cNvGrpSpPr>
              <a:grpSpLocks noChangeAspect="1"/>
            </p:cNvGrpSpPr>
            <p:nvPr userDrawn="1"/>
          </p:nvGrpSpPr>
          <p:grpSpPr>
            <a:xfrm>
              <a:off x="14793488" y="-2020392"/>
              <a:ext cx="4302195" cy="3699888"/>
              <a:chOff x="0" y="0"/>
              <a:chExt cx="6350000" cy="5461000"/>
            </a:xfrm>
          </p:grpSpPr>
          <p:sp>
            <p:nvSpPr>
              <p:cNvPr id="40" name="Freeform 8">
                <a:extLst>
                  <a:ext uri="{FF2B5EF4-FFF2-40B4-BE49-F238E27FC236}">
                    <a16:creationId xmlns:a16="http://schemas.microsoft.com/office/drawing/2014/main" id="{3EEC9A30-442E-41DC-B52F-DB85259E08F9}"/>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4" cstate="screen">
                  <a:extLst>
                    <a:ext uri="{28A0092B-C50C-407E-A947-70E740481C1C}">
                      <a14:useLocalDpi xmlns:a14="http://schemas.microsoft.com/office/drawing/2010/main"/>
                    </a:ext>
                  </a:extLst>
                </a:blip>
                <a:stretch>
                  <a:fillRect/>
                </a:stretch>
              </a:blipFill>
            </p:spPr>
          </p:sp>
        </p:grpSp>
        <p:grpSp>
          <p:nvGrpSpPr>
            <p:cNvPr id="36" name="Group 9">
              <a:extLst>
                <a:ext uri="{FF2B5EF4-FFF2-40B4-BE49-F238E27FC236}">
                  <a16:creationId xmlns:a16="http://schemas.microsoft.com/office/drawing/2014/main" id="{1B1BB4CF-10DF-4F1B-B3A8-D80F85C896E9}"/>
                </a:ext>
              </a:extLst>
            </p:cNvPr>
            <p:cNvGrpSpPr>
              <a:grpSpLocks noChangeAspect="1"/>
            </p:cNvGrpSpPr>
            <p:nvPr userDrawn="1"/>
          </p:nvGrpSpPr>
          <p:grpSpPr>
            <a:xfrm>
              <a:off x="12177919" y="6266409"/>
              <a:ext cx="4272388" cy="3699888"/>
              <a:chOff x="0" y="0"/>
              <a:chExt cx="6350000" cy="5499100"/>
            </a:xfrm>
          </p:grpSpPr>
          <p:sp>
            <p:nvSpPr>
              <p:cNvPr id="39" name="Freeform 10">
                <a:extLst>
                  <a:ext uri="{FF2B5EF4-FFF2-40B4-BE49-F238E27FC236}">
                    <a16:creationId xmlns:a16="http://schemas.microsoft.com/office/drawing/2014/main" id="{5C9D3D97-0115-4D83-AD65-64C36F4602D1}"/>
                  </a:ext>
                </a:extLst>
              </p:cNvPr>
              <p:cNvSpPr/>
              <p:nvPr/>
            </p:nvSpPr>
            <p:spPr>
              <a:xfrm>
                <a:off x="0" y="0"/>
                <a:ext cx="6350000" cy="5499100"/>
              </a:xfrm>
              <a:custGeom>
                <a:avLst/>
                <a:gdLst/>
                <a:ahLst/>
                <a:cxnLst/>
                <a:rect l="l" t="t" r="r" b="b"/>
                <a:pathLst>
                  <a:path w="6350000" h="5499100">
                    <a:moveTo>
                      <a:pt x="3175000" y="0"/>
                    </a:moveTo>
                    <a:lnTo>
                      <a:pt x="0" y="0"/>
                    </a:lnTo>
                    <a:lnTo>
                      <a:pt x="1587500" y="2749550"/>
                    </a:lnTo>
                    <a:lnTo>
                      <a:pt x="3175000" y="5499100"/>
                    </a:lnTo>
                    <a:lnTo>
                      <a:pt x="4762500" y="2749550"/>
                    </a:lnTo>
                    <a:lnTo>
                      <a:pt x="6350000" y="0"/>
                    </a:lnTo>
                    <a:close/>
                  </a:path>
                </a:pathLst>
              </a:custGeom>
              <a:blipFill>
                <a:blip r:embed="rId5" cstate="screen">
                  <a:extLst>
                    <a:ext uri="{28A0092B-C50C-407E-A947-70E740481C1C}">
                      <a14:useLocalDpi xmlns:a14="http://schemas.microsoft.com/office/drawing/2010/main"/>
                    </a:ext>
                  </a:extLst>
                </a:blip>
                <a:stretch>
                  <a:fillRect/>
                </a:stretch>
              </a:blipFill>
            </p:spPr>
          </p:sp>
        </p:grpSp>
        <p:grpSp>
          <p:nvGrpSpPr>
            <p:cNvPr id="37" name="Group 11">
              <a:extLst>
                <a:ext uri="{FF2B5EF4-FFF2-40B4-BE49-F238E27FC236}">
                  <a16:creationId xmlns:a16="http://schemas.microsoft.com/office/drawing/2014/main" id="{F9963F0B-FBCC-421A-9DCD-BA659BB153F4}"/>
                </a:ext>
              </a:extLst>
            </p:cNvPr>
            <p:cNvGrpSpPr>
              <a:grpSpLocks noChangeAspect="1"/>
            </p:cNvGrpSpPr>
            <p:nvPr userDrawn="1"/>
          </p:nvGrpSpPr>
          <p:grpSpPr>
            <a:xfrm>
              <a:off x="14591633" y="2012871"/>
              <a:ext cx="4272388" cy="3699888"/>
              <a:chOff x="0" y="0"/>
              <a:chExt cx="6350000" cy="5499100"/>
            </a:xfrm>
          </p:grpSpPr>
          <p:sp>
            <p:nvSpPr>
              <p:cNvPr id="38" name="Freeform 12">
                <a:extLst>
                  <a:ext uri="{FF2B5EF4-FFF2-40B4-BE49-F238E27FC236}">
                    <a16:creationId xmlns:a16="http://schemas.microsoft.com/office/drawing/2014/main" id="{C27AE71D-5A27-4435-9B56-6986F0666225}"/>
                  </a:ext>
                </a:extLst>
              </p:cNvPr>
              <p:cNvSpPr/>
              <p:nvPr/>
            </p:nvSpPr>
            <p:spPr>
              <a:xfrm>
                <a:off x="0" y="0"/>
                <a:ext cx="6350000" cy="5499100"/>
              </a:xfrm>
              <a:custGeom>
                <a:avLst/>
                <a:gdLst/>
                <a:ahLst/>
                <a:cxnLst/>
                <a:rect l="l" t="t" r="r" b="b"/>
                <a:pathLst>
                  <a:path w="6350000" h="5499100">
                    <a:moveTo>
                      <a:pt x="3175000" y="0"/>
                    </a:moveTo>
                    <a:lnTo>
                      <a:pt x="0" y="0"/>
                    </a:lnTo>
                    <a:lnTo>
                      <a:pt x="1587500" y="2749550"/>
                    </a:lnTo>
                    <a:lnTo>
                      <a:pt x="3175000" y="5499100"/>
                    </a:lnTo>
                    <a:lnTo>
                      <a:pt x="4762500" y="2749550"/>
                    </a:lnTo>
                    <a:lnTo>
                      <a:pt x="6350000" y="0"/>
                    </a:lnTo>
                    <a:close/>
                  </a:path>
                </a:pathLst>
              </a:custGeom>
              <a:blipFill>
                <a:blip r:embed="rId6" cstate="screen">
                  <a:extLst>
                    <a:ext uri="{28A0092B-C50C-407E-A947-70E740481C1C}">
                      <a14:useLocalDpi xmlns:a14="http://schemas.microsoft.com/office/drawing/2010/main"/>
                    </a:ext>
                  </a:extLst>
                </a:blip>
                <a:stretch>
                  <a:fillRect/>
                </a:stretch>
              </a:blipFill>
            </p:spPr>
          </p:sp>
        </p:grpSp>
      </p:grpSp>
      <p:cxnSp>
        <p:nvCxnSpPr>
          <p:cNvPr id="44" name="Connecteur droit 28">
            <a:extLst>
              <a:ext uri="{FF2B5EF4-FFF2-40B4-BE49-F238E27FC236}">
                <a16:creationId xmlns:a16="http://schemas.microsoft.com/office/drawing/2014/main" id="{7F4E0EC0-65E9-4F4E-BA1F-2DEB0067D951}"/>
              </a:ext>
            </a:extLst>
          </p:cNvPr>
          <p:cNvCxnSpPr>
            <a:cxnSpLocks/>
          </p:cNvCxnSpPr>
          <p:nvPr userDrawn="1"/>
        </p:nvCxnSpPr>
        <p:spPr>
          <a:xfrm>
            <a:off x="-76200" y="9739311"/>
            <a:ext cx="7620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5" name="ZoneTexte 9">
            <a:extLst>
              <a:ext uri="{FF2B5EF4-FFF2-40B4-BE49-F238E27FC236}">
                <a16:creationId xmlns:a16="http://schemas.microsoft.com/office/drawing/2014/main" id="{49B267D3-4667-4928-BC52-B2B37EC0DC23}"/>
              </a:ext>
            </a:extLst>
          </p:cNvPr>
          <p:cNvSpPr txBox="1"/>
          <p:nvPr userDrawn="1"/>
        </p:nvSpPr>
        <p:spPr>
          <a:xfrm>
            <a:off x="152400" y="9803368"/>
            <a:ext cx="6019800" cy="369332"/>
          </a:xfrm>
          <a:prstGeom prst="rect">
            <a:avLst/>
          </a:prstGeom>
          <a:noFill/>
        </p:spPr>
        <p:txBody>
          <a:bodyPr wrap="square" rtlCol="0">
            <a:spAutoFit/>
          </a:bodyPr>
          <a:lstStyle/>
          <a:p>
            <a:pPr algn="l"/>
            <a:r>
              <a:rPr lang="fr-FR" dirty="0">
                <a:latin typeface="Poppins" pitchFamily="2" charset="77"/>
                <a:cs typeface="Poppins" pitchFamily="2" charset="77"/>
              </a:rPr>
              <a:t>Comprehensive Training 2022</a:t>
            </a:r>
          </a:p>
        </p:txBody>
      </p:sp>
    </p:spTree>
    <p:extLst>
      <p:ext uri="{BB962C8B-B14F-4D97-AF65-F5344CB8AC3E}">
        <p14:creationId xmlns:p14="http://schemas.microsoft.com/office/powerpoint/2010/main" val="55002601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Slide 3">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F5196DB-ADD8-8377-22BF-115D9D266F21}"/>
              </a:ext>
            </a:extLst>
          </p:cNvPr>
          <p:cNvSpPr>
            <a:spLocks noGrp="1"/>
          </p:cNvSpPr>
          <p:nvPr>
            <p:ph type="title"/>
          </p:nvPr>
        </p:nvSpPr>
        <p:spPr>
          <a:xfrm>
            <a:off x="4571998" y="547689"/>
            <a:ext cx="12858749" cy="709612"/>
          </a:xfrm>
          <a:prstGeom prst="rect">
            <a:avLst/>
          </a:prstGeom>
        </p:spPr>
        <p:txBody>
          <a:bodyPr/>
          <a:lstStyle>
            <a:lvl1pPr>
              <a:defRPr sz="3600" b="1" i="0">
                <a:latin typeface="Poppins ExtraBold" pitchFamily="2" charset="77"/>
                <a:cs typeface="Poppins ExtraBold" pitchFamily="2" charset="77"/>
              </a:defRPr>
            </a:lvl1pPr>
          </a:lstStyle>
          <a:p>
            <a:r>
              <a:rPr lang="en-US"/>
              <a:t>Click to edit Master title style</a:t>
            </a:r>
            <a:endParaRPr lang="fr-FR" dirty="0"/>
          </a:p>
        </p:txBody>
      </p:sp>
      <p:sp>
        <p:nvSpPr>
          <p:cNvPr id="3" name="Espace réservé du contenu 2">
            <a:extLst>
              <a:ext uri="{FF2B5EF4-FFF2-40B4-BE49-F238E27FC236}">
                <a16:creationId xmlns:a16="http://schemas.microsoft.com/office/drawing/2014/main" id="{2BF57EDF-BD9B-6D87-79CC-648270B25440}"/>
              </a:ext>
            </a:extLst>
          </p:cNvPr>
          <p:cNvSpPr>
            <a:spLocks noGrp="1"/>
          </p:cNvSpPr>
          <p:nvPr>
            <p:ph idx="1"/>
          </p:nvPr>
        </p:nvSpPr>
        <p:spPr>
          <a:xfrm>
            <a:off x="4571999" y="1487269"/>
            <a:ext cx="12858750" cy="1033929"/>
          </a:xfrm>
          <a:prstGeom prst="rect">
            <a:avLst/>
          </a:prstGeom>
        </p:spPr>
        <p:txBody>
          <a:bodyPr/>
          <a:lstStyle>
            <a:lvl1pPr algn="ctr">
              <a:defRPr sz="3200" b="0" i="0">
                <a:latin typeface="Poppins Light" pitchFamily="2" charset="77"/>
                <a:cs typeface="Poppins Light" pitchFamily="2" charset="77"/>
              </a:defRPr>
            </a:lvl1pPr>
            <a:lvl2pPr algn="ctr">
              <a:defRPr sz="3200" b="0" i="0">
                <a:latin typeface="Poppins Light" pitchFamily="2" charset="77"/>
                <a:cs typeface="Poppins Light" pitchFamily="2" charset="77"/>
              </a:defRPr>
            </a:lvl2pPr>
            <a:lvl3pPr algn="ctr">
              <a:defRPr sz="3200" b="0" i="0">
                <a:latin typeface="Poppins Light" pitchFamily="2" charset="77"/>
                <a:cs typeface="Poppins Light" pitchFamily="2" charset="77"/>
              </a:defRPr>
            </a:lvl3pPr>
            <a:lvl4pPr algn="ctr">
              <a:defRPr sz="3200" b="0" i="0">
                <a:latin typeface="Poppins Light" pitchFamily="2" charset="77"/>
                <a:cs typeface="Poppins Light" pitchFamily="2" charset="77"/>
              </a:defRPr>
            </a:lvl4pPr>
            <a:lvl5pPr algn="ctr">
              <a:defRPr sz="3200" b="0" i="0">
                <a:latin typeface="Poppins Light" pitchFamily="2" charset="77"/>
                <a:cs typeface="Poppins Light"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dirty="0"/>
          </a:p>
        </p:txBody>
      </p:sp>
      <p:grpSp>
        <p:nvGrpSpPr>
          <p:cNvPr id="7" name="Group 2">
            <a:extLst>
              <a:ext uri="{FF2B5EF4-FFF2-40B4-BE49-F238E27FC236}">
                <a16:creationId xmlns:a16="http://schemas.microsoft.com/office/drawing/2014/main" id="{84DF5FD3-368A-EF89-8149-3F8DC30E8ED5}"/>
              </a:ext>
            </a:extLst>
          </p:cNvPr>
          <p:cNvGrpSpPr>
            <a:grpSpLocks noChangeAspect="1"/>
          </p:cNvGrpSpPr>
          <p:nvPr/>
        </p:nvGrpSpPr>
        <p:grpSpPr>
          <a:xfrm>
            <a:off x="55240" y="5904713"/>
            <a:ext cx="2268053" cy="1964031"/>
            <a:chOff x="0" y="0"/>
            <a:chExt cx="4282440" cy="3708400"/>
          </a:xfrm>
        </p:grpSpPr>
        <p:sp>
          <p:nvSpPr>
            <p:cNvPr id="8" name="Freeform 3">
              <a:extLst>
                <a:ext uri="{FF2B5EF4-FFF2-40B4-BE49-F238E27FC236}">
                  <a16:creationId xmlns:a16="http://schemas.microsoft.com/office/drawing/2014/main" id="{207A5AE6-C703-B397-653C-DE3EF72325A6}"/>
                </a:ext>
              </a:extLst>
            </p:cNvPr>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2" cstate="screen">
                <a:extLst>
                  <a:ext uri="{28A0092B-C50C-407E-A947-70E740481C1C}">
                    <a14:useLocalDpi xmlns:a14="http://schemas.microsoft.com/office/drawing/2010/main"/>
                  </a:ext>
                </a:extLst>
              </a:blip>
              <a:stretch>
                <a:fillRect/>
              </a:stretch>
            </a:blipFill>
          </p:spPr>
        </p:sp>
      </p:grpSp>
      <p:grpSp>
        <p:nvGrpSpPr>
          <p:cNvPr id="9" name="Group 4">
            <a:extLst>
              <a:ext uri="{FF2B5EF4-FFF2-40B4-BE49-F238E27FC236}">
                <a16:creationId xmlns:a16="http://schemas.microsoft.com/office/drawing/2014/main" id="{A853F251-BFD7-6E3B-4AC4-69C2BAE5066C}"/>
              </a:ext>
            </a:extLst>
          </p:cNvPr>
          <p:cNvGrpSpPr>
            <a:grpSpLocks noChangeAspect="1"/>
          </p:cNvGrpSpPr>
          <p:nvPr/>
        </p:nvGrpSpPr>
        <p:grpSpPr>
          <a:xfrm>
            <a:off x="1943616" y="4851713"/>
            <a:ext cx="2268053" cy="1964031"/>
            <a:chOff x="0" y="0"/>
            <a:chExt cx="4282440" cy="3708400"/>
          </a:xfrm>
        </p:grpSpPr>
        <p:sp>
          <p:nvSpPr>
            <p:cNvPr id="10" name="Freeform 5">
              <a:extLst>
                <a:ext uri="{FF2B5EF4-FFF2-40B4-BE49-F238E27FC236}">
                  <a16:creationId xmlns:a16="http://schemas.microsoft.com/office/drawing/2014/main" id="{FB8B3F4F-C0F7-35DA-FF67-8BA5C47ABA23}"/>
                </a:ext>
              </a:extLst>
            </p:cNvPr>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3" cstate="screen">
                <a:extLst>
                  <a:ext uri="{28A0092B-C50C-407E-A947-70E740481C1C}">
                    <a14:useLocalDpi xmlns:a14="http://schemas.microsoft.com/office/drawing/2010/main"/>
                  </a:ext>
                </a:extLst>
              </a:blip>
              <a:stretch>
                <a:fillRect/>
              </a:stretch>
            </a:blipFill>
          </p:spPr>
        </p:sp>
      </p:grpSp>
      <p:grpSp>
        <p:nvGrpSpPr>
          <p:cNvPr id="11" name="Group 6">
            <a:extLst>
              <a:ext uri="{FF2B5EF4-FFF2-40B4-BE49-F238E27FC236}">
                <a16:creationId xmlns:a16="http://schemas.microsoft.com/office/drawing/2014/main" id="{86531AB7-3B7A-B165-5F15-DB9550187643}"/>
              </a:ext>
            </a:extLst>
          </p:cNvPr>
          <p:cNvGrpSpPr>
            <a:grpSpLocks noChangeAspect="1"/>
          </p:cNvGrpSpPr>
          <p:nvPr/>
        </p:nvGrpSpPr>
        <p:grpSpPr>
          <a:xfrm>
            <a:off x="1943616" y="7033054"/>
            <a:ext cx="2268053" cy="1964031"/>
            <a:chOff x="0" y="0"/>
            <a:chExt cx="4282440" cy="3708400"/>
          </a:xfrm>
        </p:grpSpPr>
        <p:sp>
          <p:nvSpPr>
            <p:cNvPr id="12" name="Freeform 7">
              <a:extLst>
                <a:ext uri="{FF2B5EF4-FFF2-40B4-BE49-F238E27FC236}">
                  <a16:creationId xmlns:a16="http://schemas.microsoft.com/office/drawing/2014/main" id="{D7F4A836-03D3-0478-993C-89ABCD789556}"/>
                </a:ext>
              </a:extLst>
            </p:cNvPr>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4" cstate="screen">
                <a:extLst>
                  <a:ext uri="{28A0092B-C50C-407E-A947-70E740481C1C}">
                    <a14:useLocalDpi xmlns:a14="http://schemas.microsoft.com/office/drawing/2010/main"/>
                  </a:ext>
                </a:extLst>
              </a:blip>
              <a:stretch>
                <a:fillRect/>
              </a:stretch>
            </a:blipFill>
          </p:spPr>
        </p:sp>
      </p:grpSp>
      <p:grpSp>
        <p:nvGrpSpPr>
          <p:cNvPr id="13" name="Group 8">
            <a:extLst>
              <a:ext uri="{FF2B5EF4-FFF2-40B4-BE49-F238E27FC236}">
                <a16:creationId xmlns:a16="http://schemas.microsoft.com/office/drawing/2014/main" id="{56C60DFD-8387-7A95-BB2D-514C050483D0}"/>
              </a:ext>
            </a:extLst>
          </p:cNvPr>
          <p:cNvGrpSpPr>
            <a:grpSpLocks noChangeAspect="1"/>
          </p:cNvGrpSpPr>
          <p:nvPr/>
        </p:nvGrpSpPr>
        <p:grpSpPr>
          <a:xfrm>
            <a:off x="0" y="8054252"/>
            <a:ext cx="2268053" cy="1964031"/>
            <a:chOff x="0" y="0"/>
            <a:chExt cx="4282440" cy="3708400"/>
          </a:xfrm>
        </p:grpSpPr>
        <p:sp>
          <p:nvSpPr>
            <p:cNvPr id="14" name="Freeform 9">
              <a:extLst>
                <a:ext uri="{FF2B5EF4-FFF2-40B4-BE49-F238E27FC236}">
                  <a16:creationId xmlns:a16="http://schemas.microsoft.com/office/drawing/2014/main" id="{C5983990-1CB7-7E54-7DA1-6FDE8AB0D929}"/>
                </a:ext>
              </a:extLst>
            </p:cNvPr>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5" cstate="screen">
                <a:extLst>
                  <a:ext uri="{28A0092B-C50C-407E-A947-70E740481C1C}">
                    <a14:useLocalDpi xmlns:a14="http://schemas.microsoft.com/office/drawing/2010/main"/>
                  </a:ext>
                </a:extLst>
              </a:blip>
              <a:stretch>
                <a:fillRect/>
              </a:stretch>
            </a:blipFill>
          </p:spPr>
        </p:sp>
      </p:grpSp>
      <p:grpSp>
        <p:nvGrpSpPr>
          <p:cNvPr id="15" name="Group 10">
            <a:extLst>
              <a:ext uri="{FF2B5EF4-FFF2-40B4-BE49-F238E27FC236}">
                <a16:creationId xmlns:a16="http://schemas.microsoft.com/office/drawing/2014/main" id="{8BE35399-D3C5-0957-DBA2-9D71AE382BE6}"/>
              </a:ext>
            </a:extLst>
          </p:cNvPr>
          <p:cNvGrpSpPr>
            <a:grpSpLocks noChangeAspect="1"/>
          </p:cNvGrpSpPr>
          <p:nvPr/>
        </p:nvGrpSpPr>
        <p:grpSpPr>
          <a:xfrm>
            <a:off x="110480" y="1610167"/>
            <a:ext cx="2268053" cy="1964031"/>
            <a:chOff x="0" y="0"/>
            <a:chExt cx="4282440" cy="3708400"/>
          </a:xfrm>
        </p:grpSpPr>
        <p:sp>
          <p:nvSpPr>
            <p:cNvPr id="16" name="Freeform 11">
              <a:extLst>
                <a:ext uri="{FF2B5EF4-FFF2-40B4-BE49-F238E27FC236}">
                  <a16:creationId xmlns:a16="http://schemas.microsoft.com/office/drawing/2014/main" id="{4DFA1151-F81E-CAB0-3902-18EBA90CB0E1}"/>
                </a:ext>
              </a:extLst>
            </p:cNvPr>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6" cstate="screen">
                <a:extLst>
                  <a:ext uri="{28A0092B-C50C-407E-A947-70E740481C1C}">
                    <a14:useLocalDpi xmlns:a14="http://schemas.microsoft.com/office/drawing/2010/main"/>
                  </a:ext>
                </a:extLst>
              </a:blip>
              <a:stretch>
                <a:fillRect/>
              </a:stretch>
            </a:blipFill>
          </p:spPr>
        </p:sp>
      </p:grpSp>
      <p:grpSp>
        <p:nvGrpSpPr>
          <p:cNvPr id="17" name="Group 12">
            <a:extLst>
              <a:ext uri="{FF2B5EF4-FFF2-40B4-BE49-F238E27FC236}">
                <a16:creationId xmlns:a16="http://schemas.microsoft.com/office/drawing/2014/main" id="{8B5B18D7-A00B-0944-F9C9-165806E8EB29}"/>
              </a:ext>
            </a:extLst>
          </p:cNvPr>
          <p:cNvGrpSpPr>
            <a:grpSpLocks noChangeAspect="1"/>
          </p:cNvGrpSpPr>
          <p:nvPr/>
        </p:nvGrpSpPr>
        <p:grpSpPr>
          <a:xfrm>
            <a:off x="1998856" y="557167"/>
            <a:ext cx="2268053" cy="1964031"/>
            <a:chOff x="0" y="0"/>
            <a:chExt cx="4282440" cy="3708400"/>
          </a:xfrm>
        </p:grpSpPr>
        <p:sp>
          <p:nvSpPr>
            <p:cNvPr id="18" name="Freeform 13">
              <a:extLst>
                <a:ext uri="{FF2B5EF4-FFF2-40B4-BE49-F238E27FC236}">
                  <a16:creationId xmlns:a16="http://schemas.microsoft.com/office/drawing/2014/main" id="{EF864D30-926B-0E3B-2003-863ED869D3A9}"/>
                </a:ext>
              </a:extLst>
            </p:cNvPr>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7" cstate="screen">
                <a:extLst>
                  <a:ext uri="{28A0092B-C50C-407E-A947-70E740481C1C}">
                    <a14:useLocalDpi xmlns:a14="http://schemas.microsoft.com/office/drawing/2010/main"/>
                  </a:ext>
                </a:extLst>
              </a:blip>
              <a:stretch>
                <a:fillRect/>
              </a:stretch>
            </a:blipFill>
          </p:spPr>
        </p:sp>
      </p:grpSp>
      <p:grpSp>
        <p:nvGrpSpPr>
          <p:cNvPr id="19" name="Group 14">
            <a:extLst>
              <a:ext uri="{FF2B5EF4-FFF2-40B4-BE49-F238E27FC236}">
                <a16:creationId xmlns:a16="http://schemas.microsoft.com/office/drawing/2014/main" id="{BD6A3244-85C0-F294-C04B-C36353346B57}"/>
              </a:ext>
            </a:extLst>
          </p:cNvPr>
          <p:cNvGrpSpPr>
            <a:grpSpLocks noChangeAspect="1"/>
          </p:cNvGrpSpPr>
          <p:nvPr/>
        </p:nvGrpSpPr>
        <p:grpSpPr>
          <a:xfrm>
            <a:off x="1998856" y="2738509"/>
            <a:ext cx="2268053" cy="1964031"/>
            <a:chOff x="0" y="0"/>
            <a:chExt cx="4282440" cy="3708400"/>
          </a:xfrm>
        </p:grpSpPr>
        <p:sp>
          <p:nvSpPr>
            <p:cNvPr id="20" name="Freeform 15">
              <a:extLst>
                <a:ext uri="{FF2B5EF4-FFF2-40B4-BE49-F238E27FC236}">
                  <a16:creationId xmlns:a16="http://schemas.microsoft.com/office/drawing/2014/main" id="{E878B086-DB5D-19E7-CB18-9843868B3EA0}"/>
                </a:ext>
              </a:extLst>
            </p:cNvPr>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8" cstate="screen">
                <a:extLst>
                  <a:ext uri="{28A0092B-C50C-407E-A947-70E740481C1C}">
                    <a14:useLocalDpi xmlns:a14="http://schemas.microsoft.com/office/drawing/2010/main"/>
                  </a:ext>
                </a:extLst>
              </a:blip>
              <a:stretch>
                <a:fillRect/>
              </a:stretch>
            </a:blipFill>
          </p:spPr>
        </p:sp>
      </p:grpSp>
      <p:grpSp>
        <p:nvGrpSpPr>
          <p:cNvPr id="21" name="Group 16">
            <a:extLst>
              <a:ext uri="{FF2B5EF4-FFF2-40B4-BE49-F238E27FC236}">
                <a16:creationId xmlns:a16="http://schemas.microsoft.com/office/drawing/2014/main" id="{E2A16322-2149-E9DA-81B4-808B647A7AEA}"/>
              </a:ext>
            </a:extLst>
          </p:cNvPr>
          <p:cNvGrpSpPr>
            <a:grpSpLocks noChangeAspect="1"/>
          </p:cNvGrpSpPr>
          <p:nvPr/>
        </p:nvGrpSpPr>
        <p:grpSpPr>
          <a:xfrm>
            <a:off x="55240" y="3759706"/>
            <a:ext cx="2268053" cy="1964031"/>
            <a:chOff x="0" y="0"/>
            <a:chExt cx="4282440" cy="3708400"/>
          </a:xfrm>
        </p:grpSpPr>
        <p:sp>
          <p:nvSpPr>
            <p:cNvPr id="22" name="Freeform 17">
              <a:extLst>
                <a:ext uri="{FF2B5EF4-FFF2-40B4-BE49-F238E27FC236}">
                  <a16:creationId xmlns:a16="http://schemas.microsoft.com/office/drawing/2014/main" id="{9BD49836-0F4A-6269-46A6-F0152C83FDFC}"/>
                </a:ext>
              </a:extLst>
            </p:cNvPr>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9" cstate="screen">
                <a:extLst>
                  <a:ext uri="{28A0092B-C50C-407E-A947-70E740481C1C}">
                    <a14:useLocalDpi xmlns:a14="http://schemas.microsoft.com/office/drawing/2010/main"/>
                  </a:ext>
                </a:extLst>
              </a:blip>
              <a:stretch>
                <a:fillRect/>
              </a:stretch>
            </a:blipFill>
          </p:spPr>
        </p:sp>
      </p:grpSp>
      <p:grpSp>
        <p:nvGrpSpPr>
          <p:cNvPr id="23" name="Group 18">
            <a:extLst>
              <a:ext uri="{FF2B5EF4-FFF2-40B4-BE49-F238E27FC236}">
                <a16:creationId xmlns:a16="http://schemas.microsoft.com/office/drawing/2014/main" id="{B1E73EFC-1911-CEF6-92E0-D7AE6CBCA65F}"/>
              </a:ext>
            </a:extLst>
          </p:cNvPr>
          <p:cNvGrpSpPr>
            <a:grpSpLocks noChangeAspect="1"/>
          </p:cNvGrpSpPr>
          <p:nvPr/>
        </p:nvGrpSpPr>
        <p:grpSpPr>
          <a:xfrm>
            <a:off x="217458" y="-572939"/>
            <a:ext cx="2268053" cy="1964031"/>
            <a:chOff x="0" y="0"/>
            <a:chExt cx="4282440" cy="3708400"/>
          </a:xfrm>
        </p:grpSpPr>
        <p:sp>
          <p:nvSpPr>
            <p:cNvPr id="24" name="Freeform 19">
              <a:extLst>
                <a:ext uri="{FF2B5EF4-FFF2-40B4-BE49-F238E27FC236}">
                  <a16:creationId xmlns:a16="http://schemas.microsoft.com/office/drawing/2014/main" id="{B87AC40F-7DA0-FBCF-F119-B7163596449C}"/>
                </a:ext>
              </a:extLst>
            </p:cNvPr>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10" cstate="screen">
                <a:extLst>
                  <a:ext uri="{28A0092B-C50C-407E-A947-70E740481C1C}">
                    <a14:useLocalDpi xmlns:a14="http://schemas.microsoft.com/office/drawing/2010/main"/>
                  </a:ext>
                </a:extLst>
              </a:blip>
              <a:stretch>
                <a:fillRect/>
              </a:stretch>
            </a:blipFill>
          </p:spPr>
        </p:sp>
      </p:grpSp>
      <p:grpSp>
        <p:nvGrpSpPr>
          <p:cNvPr id="25" name="Group 20">
            <a:extLst>
              <a:ext uri="{FF2B5EF4-FFF2-40B4-BE49-F238E27FC236}">
                <a16:creationId xmlns:a16="http://schemas.microsoft.com/office/drawing/2014/main" id="{92A04046-EACC-E004-CD32-CF15D5846798}"/>
              </a:ext>
            </a:extLst>
          </p:cNvPr>
          <p:cNvGrpSpPr>
            <a:grpSpLocks noChangeAspect="1"/>
          </p:cNvGrpSpPr>
          <p:nvPr/>
        </p:nvGrpSpPr>
        <p:grpSpPr>
          <a:xfrm>
            <a:off x="1943616" y="9216161"/>
            <a:ext cx="2268053" cy="1964031"/>
            <a:chOff x="0" y="0"/>
            <a:chExt cx="4282440" cy="3708400"/>
          </a:xfrm>
        </p:grpSpPr>
        <p:sp>
          <p:nvSpPr>
            <p:cNvPr id="26" name="Freeform 21">
              <a:extLst>
                <a:ext uri="{FF2B5EF4-FFF2-40B4-BE49-F238E27FC236}">
                  <a16:creationId xmlns:a16="http://schemas.microsoft.com/office/drawing/2014/main" id="{453A13B7-85A7-BA73-9A6D-2D80ABDB2D5D}"/>
                </a:ext>
              </a:extLst>
            </p:cNvPr>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11" cstate="screen">
                <a:extLst>
                  <a:ext uri="{28A0092B-C50C-407E-A947-70E740481C1C}">
                    <a14:useLocalDpi xmlns:a14="http://schemas.microsoft.com/office/drawing/2010/main"/>
                  </a:ext>
                </a:extLst>
              </a:blip>
              <a:stretch>
                <a:fillRect/>
              </a:stretch>
            </a:blipFill>
          </p:spPr>
        </p:sp>
      </p:grpSp>
      <p:sp>
        <p:nvSpPr>
          <p:cNvPr id="28" name="Espace réservé du texte 27">
            <a:extLst>
              <a:ext uri="{FF2B5EF4-FFF2-40B4-BE49-F238E27FC236}">
                <a16:creationId xmlns:a16="http://schemas.microsoft.com/office/drawing/2014/main" id="{BBD52D01-002C-DDB3-BF8F-7E1679FAFE85}"/>
              </a:ext>
            </a:extLst>
          </p:cNvPr>
          <p:cNvSpPr>
            <a:spLocks noGrp="1"/>
          </p:cNvSpPr>
          <p:nvPr>
            <p:ph type="body" sz="quarter" idx="10"/>
          </p:nvPr>
        </p:nvSpPr>
        <p:spPr>
          <a:xfrm>
            <a:off x="4571998" y="3133800"/>
            <a:ext cx="12858751" cy="2725738"/>
          </a:xfrm>
          <a:prstGeom prst="rect">
            <a:avLst/>
          </a:prstGeom>
        </p:spPr>
        <p:txBody>
          <a:bodyPr/>
          <a:lstStyle>
            <a:lvl1pPr>
              <a:defRPr sz="3200" b="1" i="0">
                <a:latin typeface="Poppins" pitchFamily="2" charset="77"/>
                <a:cs typeface="Poppins" pitchFamily="2" charset="77"/>
              </a:defRPr>
            </a:lvl1pPr>
            <a:lvl2pPr>
              <a:defRPr sz="3200" b="0" i="0">
                <a:latin typeface="Poppins Light" pitchFamily="2" charset="77"/>
                <a:cs typeface="Poppins Light" pitchFamily="2" charset="77"/>
              </a:defRPr>
            </a:lvl2pPr>
            <a:lvl3pPr>
              <a:defRPr sz="3200" b="0" i="0">
                <a:latin typeface="Poppins Light" pitchFamily="2" charset="77"/>
                <a:cs typeface="Poppins Light" pitchFamily="2" charset="77"/>
              </a:defRPr>
            </a:lvl3pPr>
            <a:lvl4pPr>
              <a:defRPr sz="3200" b="0" i="0">
                <a:latin typeface="Poppins Light" pitchFamily="2" charset="77"/>
                <a:cs typeface="Poppins Light" pitchFamily="2" charset="77"/>
              </a:defRPr>
            </a:lvl4pPr>
            <a:lvl5pPr>
              <a:defRPr sz="3200" b="0" i="0">
                <a:latin typeface="Poppins Light" pitchFamily="2" charset="77"/>
                <a:cs typeface="Poppins Light"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dirty="0"/>
          </a:p>
        </p:txBody>
      </p:sp>
      <p:sp>
        <p:nvSpPr>
          <p:cNvPr id="30" name="Espace réservé du texte 29">
            <a:extLst>
              <a:ext uri="{FF2B5EF4-FFF2-40B4-BE49-F238E27FC236}">
                <a16:creationId xmlns:a16="http://schemas.microsoft.com/office/drawing/2014/main" id="{2BE23FD0-3B31-7AAB-B75F-EA6CE1761D7E}"/>
              </a:ext>
            </a:extLst>
          </p:cNvPr>
          <p:cNvSpPr>
            <a:spLocks noGrp="1"/>
          </p:cNvSpPr>
          <p:nvPr>
            <p:ph type="body" sz="quarter" idx="11"/>
          </p:nvPr>
        </p:nvSpPr>
        <p:spPr>
          <a:xfrm>
            <a:off x="4572000" y="6286500"/>
            <a:ext cx="6229350" cy="3581400"/>
          </a:xfrm>
          <a:prstGeom prst="rect">
            <a:avLst/>
          </a:prstGeom>
        </p:spPr>
        <p:txBody>
          <a:bodyPr/>
          <a:lstStyle>
            <a:lvl1pPr>
              <a:defRPr sz="2000" b="1" i="0">
                <a:latin typeface="Poppins" pitchFamily="2" charset="77"/>
                <a:cs typeface="Poppins" pitchFamily="2" charset="77"/>
              </a:defRPr>
            </a:lvl1pPr>
            <a:lvl2pPr>
              <a:defRPr sz="2000" b="0" i="0">
                <a:latin typeface="Poppins Light" pitchFamily="2" charset="77"/>
                <a:cs typeface="Poppins Light" pitchFamily="2" charset="77"/>
              </a:defRPr>
            </a:lvl2pPr>
            <a:lvl3pPr>
              <a:defRPr sz="2000" b="0" i="0">
                <a:latin typeface="Poppins Light" pitchFamily="2" charset="77"/>
                <a:cs typeface="Poppins Light" pitchFamily="2" charset="77"/>
              </a:defRPr>
            </a:lvl3pPr>
            <a:lvl4pPr>
              <a:defRPr sz="2000" b="0" i="0">
                <a:latin typeface="Poppins Light" pitchFamily="2" charset="77"/>
                <a:cs typeface="Poppins Light" pitchFamily="2" charset="77"/>
              </a:defRPr>
            </a:lvl4pPr>
            <a:lvl5pPr>
              <a:defRPr sz="2000" b="0" i="0">
                <a:latin typeface="Poppins Light" pitchFamily="2" charset="77"/>
                <a:cs typeface="Poppins Light"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dirty="0"/>
          </a:p>
        </p:txBody>
      </p:sp>
      <p:sp>
        <p:nvSpPr>
          <p:cNvPr id="32" name="Espace réservé du texte 31">
            <a:extLst>
              <a:ext uri="{FF2B5EF4-FFF2-40B4-BE49-F238E27FC236}">
                <a16:creationId xmlns:a16="http://schemas.microsoft.com/office/drawing/2014/main" id="{E19EA179-BA4B-82E5-CEFA-53B658CD84A9}"/>
              </a:ext>
            </a:extLst>
          </p:cNvPr>
          <p:cNvSpPr>
            <a:spLocks noGrp="1"/>
          </p:cNvSpPr>
          <p:nvPr>
            <p:ph type="body" sz="quarter" idx="12"/>
          </p:nvPr>
        </p:nvSpPr>
        <p:spPr>
          <a:xfrm>
            <a:off x="11201400" y="6286500"/>
            <a:ext cx="6229350" cy="3581400"/>
          </a:xfrm>
          <a:prstGeom prst="rect">
            <a:avLst/>
          </a:prstGeom>
        </p:spPr>
        <p:txBody>
          <a:bodyPr/>
          <a:lstStyle>
            <a:lvl1pPr>
              <a:defRPr sz="2000" b="1" i="0">
                <a:latin typeface="Poppins" pitchFamily="2" charset="77"/>
                <a:cs typeface="Poppins" pitchFamily="2" charset="77"/>
              </a:defRPr>
            </a:lvl1pPr>
            <a:lvl2pPr>
              <a:defRPr sz="2000" b="1" i="0">
                <a:latin typeface="Poppins" pitchFamily="2" charset="77"/>
                <a:cs typeface="Poppins" pitchFamily="2" charset="77"/>
              </a:defRPr>
            </a:lvl2pPr>
            <a:lvl3pPr>
              <a:defRPr sz="2000" b="1" i="0">
                <a:latin typeface="Poppins" pitchFamily="2" charset="77"/>
                <a:cs typeface="Poppins" pitchFamily="2" charset="77"/>
              </a:defRPr>
            </a:lvl3pPr>
            <a:lvl4pPr>
              <a:defRPr sz="2000" b="1" i="0">
                <a:latin typeface="Poppins" pitchFamily="2" charset="77"/>
                <a:cs typeface="Poppins" pitchFamily="2" charset="77"/>
              </a:defRPr>
            </a:lvl4pPr>
            <a:lvl5pPr>
              <a:defRPr sz="2000" b="1" i="0">
                <a:latin typeface="Poppins" pitchFamily="2" charset="77"/>
                <a:cs typeface="Poppins"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dirty="0"/>
          </a:p>
        </p:txBody>
      </p:sp>
      <p:sp>
        <p:nvSpPr>
          <p:cNvPr id="31" name="ZoneTexte 30">
            <a:extLst>
              <a:ext uri="{FF2B5EF4-FFF2-40B4-BE49-F238E27FC236}">
                <a16:creationId xmlns:a16="http://schemas.microsoft.com/office/drawing/2014/main" id="{FC5A0AE8-0394-B9A5-3402-15A685DFD2F6}"/>
              </a:ext>
            </a:extLst>
          </p:cNvPr>
          <p:cNvSpPr txBox="1"/>
          <p:nvPr/>
        </p:nvSpPr>
        <p:spPr>
          <a:xfrm>
            <a:off x="14478000" y="9803367"/>
            <a:ext cx="4267200" cy="369332"/>
          </a:xfrm>
          <a:prstGeom prst="rect">
            <a:avLst/>
          </a:prstGeom>
          <a:noFill/>
        </p:spPr>
        <p:txBody>
          <a:bodyPr wrap="square" rtlCol="0">
            <a:spAutoFit/>
          </a:bodyPr>
          <a:lstStyle/>
          <a:p>
            <a:pPr algn="l"/>
            <a:r>
              <a:rPr lang="fr-FR" dirty="0">
                <a:latin typeface="Poppins" pitchFamily="2" charset="77"/>
                <a:cs typeface="Poppins" pitchFamily="2" charset="77"/>
              </a:rPr>
              <a:t>Comprehensive Training 2022</a:t>
            </a:r>
          </a:p>
        </p:txBody>
      </p:sp>
      <p:cxnSp>
        <p:nvCxnSpPr>
          <p:cNvPr id="33" name="Connecteur droit 32">
            <a:extLst>
              <a:ext uri="{FF2B5EF4-FFF2-40B4-BE49-F238E27FC236}">
                <a16:creationId xmlns:a16="http://schemas.microsoft.com/office/drawing/2014/main" id="{C06AC00C-F834-ED7A-46AD-18CADEC07B46}"/>
              </a:ext>
            </a:extLst>
          </p:cNvPr>
          <p:cNvCxnSpPr/>
          <p:nvPr/>
        </p:nvCxnSpPr>
        <p:spPr>
          <a:xfrm>
            <a:off x="11658600" y="9739311"/>
            <a:ext cx="66294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9" name="Group 2">
            <a:extLst>
              <a:ext uri="{FF2B5EF4-FFF2-40B4-BE49-F238E27FC236}">
                <a16:creationId xmlns:a16="http://schemas.microsoft.com/office/drawing/2014/main" id="{C38D5D0F-578E-4893-9BFF-23EC4C82F99C}"/>
              </a:ext>
            </a:extLst>
          </p:cNvPr>
          <p:cNvGrpSpPr>
            <a:grpSpLocks noChangeAspect="1"/>
          </p:cNvGrpSpPr>
          <p:nvPr userDrawn="1"/>
        </p:nvGrpSpPr>
        <p:grpSpPr>
          <a:xfrm>
            <a:off x="55240" y="5904713"/>
            <a:ext cx="2268053" cy="1964031"/>
            <a:chOff x="0" y="0"/>
            <a:chExt cx="4282440" cy="3708400"/>
          </a:xfrm>
        </p:grpSpPr>
        <p:sp>
          <p:nvSpPr>
            <p:cNvPr id="34" name="Freeform 3">
              <a:extLst>
                <a:ext uri="{FF2B5EF4-FFF2-40B4-BE49-F238E27FC236}">
                  <a16:creationId xmlns:a16="http://schemas.microsoft.com/office/drawing/2014/main" id="{003C6D16-B2BC-4EFB-A448-58EFA516CC0C}"/>
                </a:ext>
              </a:extLst>
            </p:cNvPr>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2" cstate="screen">
                <a:extLst>
                  <a:ext uri="{28A0092B-C50C-407E-A947-70E740481C1C}">
                    <a14:useLocalDpi xmlns:a14="http://schemas.microsoft.com/office/drawing/2010/main"/>
                  </a:ext>
                </a:extLst>
              </a:blip>
              <a:stretch>
                <a:fillRect/>
              </a:stretch>
            </a:blipFill>
          </p:spPr>
        </p:sp>
      </p:grpSp>
      <p:grpSp>
        <p:nvGrpSpPr>
          <p:cNvPr id="35" name="Group 4">
            <a:extLst>
              <a:ext uri="{FF2B5EF4-FFF2-40B4-BE49-F238E27FC236}">
                <a16:creationId xmlns:a16="http://schemas.microsoft.com/office/drawing/2014/main" id="{4EC8B49F-E9AD-4926-B3C7-8A7ACA9C81CD}"/>
              </a:ext>
            </a:extLst>
          </p:cNvPr>
          <p:cNvGrpSpPr>
            <a:grpSpLocks noChangeAspect="1"/>
          </p:cNvGrpSpPr>
          <p:nvPr userDrawn="1"/>
        </p:nvGrpSpPr>
        <p:grpSpPr>
          <a:xfrm>
            <a:off x="1943616" y="4851713"/>
            <a:ext cx="2268053" cy="1964031"/>
            <a:chOff x="0" y="0"/>
            <a:chExt cx="4282440" cy="3708400"/>
          </a:xfrm>
        </p:grpSpPr>
        <p:sp>
          <p:nvSpPr>
            <p:cNvPr id="36" name="Freeform 5">
              <a:extLst>
                <a:ext uri="{FF2B5EF4-FFF2-40B4-BE49-F238E27FC236}">
                  <a16:creationId xmlns:a16="http://schemas.microsoft.com/office/drawing/2014/main" id="{C0CC29F0-F544-4E8D-BE8E-0D901352A515}"/>
                </a:ext>
              </a:extLst>
            </p:cNvPr>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3" cstate="screen">
                <a:extLst>
                  <a:ext uri="{28A0092B-C50C-407E-A947-70E740481C1C}">
                    <a14:useLocalDpi xmlns:a14="http://schemas.microsoft.com/office/drawing/2010/main"/>
                  </a:ext>
                </a:extLst>
              </a:blip>
              <a:stretch>
                <a:fillRect/>
              </a:stretch>
            </a:blipFill>
          </p:spPr>
        </p:sp>
      </p:grpSp>
      <p:grpSp>
        <p:nvGrpSpPr>
          <p:cNvPr id="37" name="Group 6">
            <a:extLst>
              <a:ext uri="{FF2B5EF4-FFF2-40B4-BE49-F238E27FC236}">
                <a16:creationId xmlns:a16="http://schemas.microsoft.com/office/drawing/2014/main" id="{CF0745F1-C1AA-44E7-A3AB-80737E151188}"/>
              </a:ext>
            </a:extLst>
          </p:cNvPr>
          <p:cNvGrpSpPr>
            <a:grpSpLocks noChangeAspect="1"/>
          </p:cNvGrpSpPr>
          <p:nvPr userDrawn="1"/>
        </p:nvGrpSpPr>
        <p:grpSpPr>
          <a:xfrm>
            <a:off x="1943616" y="7033054"/>
            <a:ext cx="2268053" cy="1964031"/>
            <a:chOff x="0" y="0"/>
            <a:chExt cx="4282440" cy="3708400"/>
          </a:xfrm>
        </p:grpSpPr>
        <p:sp>
          <p:nvSpPr>
            <p:cNvPr id="38" name="Freeform 7">
              <a:extLst>
                <a:ext uri="{FF2B5EF4-FFF2-40B4-BE49-F238E27FC236}">
                  <a16:creationId xmlns:a16="http://schemas.microsoft.com/office/drawing/2014/main" id="{374117F1-8FE6-4E88-916C-99842436DE6E}"/>
                </a:ext>
              </a:extLst>
            </p:cNvPr>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4" cstate="screen">
                <a:extLst>
                  <a:ext uri="{28A0092B-C50C-407E-A947-70E740481C1C}">
                    <a14:useLocalDpi xmlns:a14="http://schemas.microsoft.com/office/drawing/2010/main"/>
                  </a:ext>
                </a:extLst>
              </a:blip>
              <a:stretch>
                <a:fillRect/>
              </a:stretch>
            </a:blipFill>
          </p:spPr>
        </p:sp>
      </p:grpSp>
      <p:grpSp>
        <p:nvGrpSpPr>
          <p:cNvPr id="39" name="Group 8">
            <a:extLst>
              <a:ext uri="{FF2B5EF4-FFF2-40B4-BE49-F238E27FC236}">
                <a16:creationId xmlns:a16="http://schemas.microsoft.com/office/drawing/2014/main" id="{90F1A009-EDEC-490D-98BF-4F23675AF826}"/>
              </a:ext>
            </a:extLst>
          </p:cNvPr>
          <p:cNvGrpSpPr>
            <a:grpSpLocks noChangeAspect="1"/>
          </p:cNvGrpSpPr>
          <p:nvPr userDrawn="1"/>
        </p:nvGrpSpPr>
        <p:grpSpPr>
          <a:xfrm>
            <a:off x="0" y="8054252"/>
            <a:ext cx="2268053" cy="1964031"/>
            <a:chOff x="0" y="0"/>
            <a:chExt cx="4282440" cy="3708400"/>
          </a:xfrm>
        </p:grpSpPr>
        <p:sp>
          <p:nvSpPr>
            <p:cNvPr id="40" name="Freeform 9">
              <a:extLst>
                <a:ext uri="{FF2B5EF4-FFF2-40B4-BE49-F238E27FC236}">
                  <a16:creationId xmlns:a16="http://schemas.microsoft.com/office/drawing/2014/main" id="{D3FAB1EC-2650-428D-AFEE-BB73E0673379}"/>
                </a:ext>
              </a:extLst>
            </p:cNvPr>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5" cstate="screen">
                <a:extLst>
                  <a:ext uri="{28A0092B-C50C-407E-A947-70E740481C1C}">
                    <a14:useLocalDpi xmlns:a14="http://schemas.microsoft.com/office/drawing/2010/main"/>
                  </a:ext>
                </a:extLst>
              </a:blip>
              <a:stretch>
                <a:fillRect/>
              </a:stretch>
            </a:blipFill>
          </p:spPr>
        </p:sp>
      </p:grpSp>
      <p:grpSp>
        <p:nvGrpSpPr>
          <p:cNvPr id="41" name="Group 10">
            <a:extLst>
              <a:ext uri="{FF2B5EF4-FFF2-40B4-BE49-F238E27FC236}">
                <a16:creationId xmlns:a16="http://schemas.microsoft.com/office/drawing/2014/main" id="{C5B7FA23-02FA-42E1-BCE0-B8D26EBD8F3A}"/>
              </a:ext>
            </a:extLst>
          </p:cNvPr>
          <p:cNvGrpSpPr>
            <a:grpSpLocks noChangeAspect="1"/>
          </p:cNvGrpSpPr>
          <p:nvPr userDrawn="1"/>
        </p:nvGrpSpPr>
        <p:grpSpPr>
          <a:xfrm>
            <a:off x="110480" y="1610167"/>
            <a:ext cx="2268053" cy="1964031"/>
            <a:chOff x="0" y="0"/>
            <a:chExt cx="4282440" cy="3708400"/>
          </a:xfrm>
        </p:grpSpPr>
        <p:sp>
          <p:nvSpPr>
            <p:cNvPr id="42" name="Freeform 11">
              <a:extLst>
                <a:ext uri="{FF2B5EF4-FFF2-40B4-BE49-F238E27FC236}">
                  <a16:creationId xmlns:a16="http://schemas.microsoft.com/office/drawing/2014/main" id="{01A29188-7DF5-478A-A939-FED350ED82AF}"/>
                </a:ext>
              </a:extLst>
            </p:cNvPr>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6" cstate="screen">
                <a:extLst>
                  <a:ext uri="{28A0092B-C50C-407E-A947-70E740481C1C}">
                    <a14:useLocalDpi xmlns:a14="http://schemas.microsoft.com/office/drawing/2010/main"/>
                  </a:ext>
                </a:extLst>
              </a:blip>
              <a:stretch>
                <a:fillRect/>
              </a:stretch>
            </a:blipFill>
          </p:spPr>
        </p:sp>
      </p:grpSp>
      <p:grpSp>
        <p:nvGrpSpPr>
          <p:cNvPr id="43" name="Group 12">
            <a:extLst>
              <a:ext uri="{FF2B5EF4-FFF2-40B4-BE49-F238E27FC236}">
                <a16:creationId xmlns:a16="http://schemas.microsoft.com/office/drawing/2014/main" id="{0CE70912-5A98-4E15-BF77-195177BC3920}"/>
              </a:ext>
            </a:extLst>
          </p:cNvPr>
          <p:cNvGrpSpPr>
            <a:grpSpLocks noChangeAspect="1"/>
          </p:cNvGrpSpPr>
          <p:nvPr userDrawn="1"/>
        </p:nvGrpSpPr>
        <p:grpSpPr>
          <a:xfrm>
            <a:off x="1998856" y="557167"/>
            <a:ext cx="2268053" cy="1964031"/>
            <a:chOff x="0" y="0"/>
            <a:chExt cx="4282440" cy="3708400"/>
          </a:xfrm>
        </p:grpSpPr>
        <p:sp>
          <p:nvSpPr>
            <p:cNvPr id="44" name="Freeform 13">
              <a:extLst>
                <a:ext uri="{FF2B5EF4-FFF2-40B4-BE49-F238E27FC236}">
                  <a16:creationId xmlns:a16="http://schemas.microsoft.com/office/drawing/2014/main" id="{6774145C-D685-418C-AA1C-FCEEDAABC4E0}"/>
                </a:ext>
              </a:extLst>
            </p:cNvPr>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7" cstate="screen">
                <a:extLst>
                  <a:ext uri="{28A0092B-C50C-407E-A947-70E740481C1C}">
                    <a14:useLocalDpi xmlns:a14="http://schemas.microsoft.com/office/drawing/2010/main"/>
                  </a:ext>
                </a:extLst>
              </a:blip>
              <a:stretch>
                <a:fillRect/>
              </a:stretch>
            </a:blipFill>
          </p:spPr>
        </p:sp>
      </p:grpSp>
      <p:grpSp>
        <p:nvGrpSpPr>
          <p:cNvPr id="45" name="Group 14">
            <a:extLst>
              <a:ext uri="{FF2B5EF4-FFF2-40B4-BE49-F238E27FC236}">
                <a16:creationId xmlns:a16="http://schemas.microsoft.com/office/drawing/2014/main" id="{041F00D3-E21C-4F37-BFE1-CB3F7400A3FC}"/>
              </a:ext>
            </a:extLst>
          </p:cNvPr>
          <p:cNvGrpSpPr>
            <a:grpSpLocks noChangeAspect="1"/>
          </p:cNvGrpSpPr>
          <p:nvPr userDrawn="1"/>
        </p:nvGrpSpPr>
        <p:grpSpPr>
          <a:xfrm>
            <a:off x="1998856" y="2738509"/>
            <a:ext cx="2268053" cy="1964031"/>
            <a:chOff x="0" y="0"/>
            <a:chExt cx="4282440" cy="3708400"/>
          </a:xfrm>
        </p:grpSpPr>
        <p:sp>
          <p:nvSpPr>
            <p:cNvPr id="46" name="Freeform 15">
              <a:extLst>
                <a:ext uri="{FF2B5EF4-FFF2-40B4-BE49-F238E27FC236}">
                  <a16:creationId xmlns:a16="http://schemas.microsoft.com/office/drawing/2014/main" id="{83C75743-8D0E-4131-B380-97291D9DD0DE}"/>
                </a:ext>
              </a:extLst>
            </p:cNvPr>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8" cstate="screen">
                <a:extLst>
                  <a:ext uri="{28A0092B-C50C-407E-A947-70E740481C1C}">
                    <a14:useLocalDpi xmlns:a14="http://schemas.microsoft.com/office/drawing/2010/main"/>
                  </a:ext>
                </a:extLst>
              </a:blip>
              <a:stretch>
                <a:fillRect/>
              </a:stretch>
            </a:blipFill>
          </p:spPr>
        </p:sp>
      </p:grpSp>
      <p:grpSp>
        <p:nvGrpSpPr>
          <p:cNvPr id="47" name="Group 16">
            <a:extLst>
              <a:ext uri="{FF2B5EF4-FFF2-40B4-BE49-F238E27FC236}">
                <a16:creationId xmlns:a16="http://schemas.microsoft.com/office/drawing/2014/main" id="{5D8D3337-2056-4A36-916A-AFF3D19B4452}"/>
              </a:ext>
            </a:extLst>
          </p:cNvPr>
          <p:cNvGrpSpPr>
            <a:grpSpLocks noChangeAspect="1"/>
          </p:cNvGrpSpPr>
          <p:nvPr userDrawn="1"/>
        </p:nvGrpSpPr>
        <p:grpSpPr>
          <a:xfrm>
            <a:off x="55240" y="3759706"/>
            <a:ext cx="2268053" cy="1964031"/>
            <a:chOff x="0" y="0"/>
            <a:chExt cx="4282440" cy="3708400"/>
          </a:xfrm>
        </p:grpSpPr>
        <p:sp>
          <p:nvSpPr>
            <p:cNvPr id="48" name="Freeform 17">
              <a:extLst>
                <a:ext uri="{FF2B5EF4-FFF2-40B4-BE49-F238E27FC236}">
                  <a16:creationId xmlns:a16="http://schemas.microsoft.com/office/drawing/2014/main" id="{CF45CD96-CE77-488A-9E3D-961465B5B7FA}"/>
                </a:ext>
              </a:extLst>
            </p:cNvPr>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9" cstate="screen">
                <a:extLst>
                  <a:ext uri="{28A0092B-C50C-407E-A947-70E740481C1C}">
                    <a14:useLocalDpi xmlns:a14="http://schemas.microsoft.com/office/drawing/2010/main"/>
                  </a:ext>
                </a:extLst>
              </a:blip>
              <a:stretch>
                <a:fillRect/>
              </a:stretch>
            </a:blipFill>
          </p:spPr>
        </p:sp>
      </p:grpSp>
      <p:grpSp>
        <p:nvGrpSpPr>
          <p:cNvPr id="49" name="Group 18">
            <a:extLst>
              <a:ext uri="{FF2B5EF4-FFF2-40B4-BE49-F238E27FC236}">
                <a16:creationId xmlns:a16="http://schemas.microsoft.com/office/drawing/2014/main" id="{D2B6B76A-7A57-4AF4-B443-A0EF0D6342EF}"/>
              </a:ext>
            </a:extLst>
          </p:cNvPr>
          <p:cNvGrpSpPr>
            <a:grpSpLocks noChangeAspect="1"/>
          </p:cNvGrpSpPr>
          <p:nvPr userDrawn="1"/>
        </p:nvGrpSpPr>
        <p:grpSpPr>
          <a:xfrm>
            <a:off x="217458" y="-572939"/>
            <a:ext cx="2268053" cy="1964031"/>
            <a:chOff x="0" y="0"/>
            <a:chExt cx="4282440" cy="3708400"/>
          </a:xfrm>
        </p:grpSpPr>
        <p:sp>
          <p:nvSpPr>
            <p:cNvPr id="50" name="Freeform 19">
              <a:extLst>
                <a:ext uri="{FF2B5EF4-FFF2-40B4-BE49-F238E27FC236}">
                  <a16:creationId xmlns:a16="http://schemas.microsoft.com/office/drawing/2014/main" id="{9FCB2B3C-9B4F-4793-9526-73B75AA464F3}"/>
                </a:ext>
              </a:extLst>
            </p:cNvPr>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10" cstate="screen">
                <a:extLst>
                  <a:ext uri="{28A0092B-C50C-407E-A947-70E740481C1C}">
                    <a14:useLocalDpi xmlns:a14="http://schemas.microsoft.com/office/drawing/2010/main"/>
                  </a:ext>
                </a:extLst>
              </a:blip>
              <a:stretch>
                <a:fillRect/>
              </a:stretch>
            </a:blipFill>
          </p:spPr>
        </p:sp>
      </p:grpSp>
      <p:grpSp>
        <p:nvGrpSpPr>
          <p:cNvPr id="51" name="Group 20">
            <a:extLst>
              <a:ext uri="{FF2B5EF4-FFF2-40B4-BE49-F238E27FC236}">
                <a16:creationId xmlns:a16="http://schemas.microsoft.com/office/drawing/2014/main" id="{EA2D2A9C-FB19-4CE8-842D-13DC908CACFD}"/>
              </a:ext>
            </a:extLst>
          </p:cNvPr>
          <p:cNvGrpSpPr>
            <a:grpSpLocks noChangeAspect="1"/>
          </p:cNvGrpSpPr>
          <p:nvPr userDrawn="1"/>
        </p:nvGrpSpPr>
        <p:grpSpPr>
          <a:xfrm>
            <a:off x="1943616" y="9216161"/>
            <a:ext cx="2268053" cy="1964031"/>
            <a:chOff x="0" y="0"/>
            <a:chExt cx="4282440" cy="3708400"/>
          </a:xfrm>
        </p:grpSpPr>
        <p:sp>
          <p:nvSpPr>
            <p:cNvPr id="52" name="Freeform 21">
              <a:extLst>
                <a:ext uri="{FF2B5EF4-FFF2-40B4-BE49-F238E27FC236}">
                  <a16:creationId xmlns:a16="http://schemas.microsoft.com/office/drawing/2014/main" id="{19222F95-4207-4D2D-8A18-08A32B770EBA}"/>
                </a:ext>
              </a:extLst>
            </p:cNvPr>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11" cstate="screen">
                <a:extLst>
                  <a:ext uri="{28A0092B-C50C-407E-A947-70E740481C1C}">
                    <a14:useLocalDpi xmlns:a14="http://schemas.microsoft.com/office/drawing/2010/main"/>
                  </a:ext>
                </a:extLst>
              </a:blip>
              <a:stretch>
                <a:fillRect/>
              </a:stretch>
            </a:blipFill>
          </p:spPr>
        </p:sp>
      </p:grpSp>
      <p:sp>
        <p:nvSpPr>
          <p:cNvPr id="53" name="ZoneTexte 30">
            <a:extLst>
              <a:ext uri="{FF2B5EF4-FFF2-40B4-BE49-F238E27FC236}">
                <a16:creationId xmlns:a16="http://schemas.microsoft.com/office/drawing/2014/main" id="{79FD775C-D0F2-4585-BA01-8AB9B4D820C5}"/>
              </a:ext>
            </a:extLst>
          </p:cNvPr>
          <p:cNvSpPr txBox="1"/>
          <p:nvPr userDrawn="1"/>
        </p:nvSpPr>
        <p:spPr>
          <a:xfrm>
            <a:off x="14478000" y="9803367"/>
            <a:ext cx="4267200" cy="369332"/>
          </a:xfrm>
          <a:prstGeom prst="rect">
            <a:avLst/>
          </a:prstGeom>
          <a:noFill/>
        </p:spPr>
        <p:txBody>
          <a:bodyPr wrap="square" rtlCol="0">
            <a:spAutoFit/>
          </a:bodyPr>
          <a:lstStyle/>
          <a:p>
            <a:pPr algn="l"/>
            <a:r>
              <a:rPr lang="fr-FR" dirty="0">
                <a:latin typeface="Poppins" pitchFamily="2" charset="77"/>
                <a:cs typeface="Poppins" pitchFamily="2" charset="77"/>
              </a:rPr>
              <a:t>Comprehensive Training 2022</a:t>
            </a:r>
          </a:p>
        </p:txBody>
      </p:sp>
      <p:cxnSp>
        <p:nvCxnSpPr>
          <p:cNvPr id="54" name="Connecteur droit 32">
            <a:extLst>
              <a:ext uri="{FF2B5EF4-FFF2-40B4-BE49-F238E27FC236}">
                <a16:creationId xmlns:a16="http://schemas.microsoft.com/office/drawing/2014/main" id="{4E00AFE8-E42C-472B-81AF-8B93B9A36CC7}"/>
              </a:ext>
            </a:extLst>
          </p:cNvPr>
          <p:cNvCxnSpPr/>
          <p:nvPr userDrawn="1"/>
        </p:nvCxnSpPr>
        <p:spPr>
          <a:xfrm>
            <a:off x="11658600" y="9739311"/>
            <a:ext cx="66294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2352071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Slide 5">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4787EFD-E633-729D-1E35-6149E1667DB0}"/>
              </a:ext>
            </a:extLst>
          </p:cNvPr>
          <p:cNvSpPr>
            <a:spLocks noGrp="1"/>
          </p:cNvSpPr>
          <p:nvPr>
            <p:ph type="title"/>
          </p:nvPr>
        </p:nvSpPr>
        <p:spPr>
          <a:xfrm>
            <a:off x="1257300" y="547688"/>
            <a:ext cx="15773400" cy="998559"/>
          </a:xfrm>
          <a:prstGeom prst="rect">
            <a:avLst/>
          </a:prstGeom>
        </p:spPr>
        <p:txBody>
          <a:bodyPr/>
          <a:lstStyle>
            <a:lvl1pPr>
              <a:defRPr sz="7100" b="1" i="0">
                <a:solidFill>
                  <a:srgbClr val="292929"/>
                </a:solidFill>
                <a:latin typeface="Poppins" pitchFamily="2" charset="77"/>
                <a:cs typeface="Poppins" pitchFamily="2" charset="77"/>
              </a:defRPr>
            </a:lvl1pPr>
          </a:lstStyle>
          <a:p>
            <a:r>
              <a:rPr lang="en-US"/>
              <a:t>Click to edit Master title style</a:t>
            </a:r>
            <a:endParaRPr lang="fr-FR" dirty="0"/>
          </a:p>
        </p:txBody>
      </p:sp>
      <p:sp>
        <p:nvSpPr>
          <p:cNvPr id="3" name="Espace réservé du contenu 2">
            <a:extLst>
              <a:ext uri="{FF2B5EF4-FFF2-40B4-BE49-F238E27FC236}">
                <a16:creationId xmlns:a16="http://schemas.microsoft.com/office/drawing/2014/main" id="{4AFD430C-9AAD-447B-22C6-F29FCA3A12BF}"/>
              </a:ext>
            </a:extLst>
          </p:cNvPr>
          <p:cNvSpPr>
            <a:spLocks noGrp="1"/>
          </p:cNvSpPr>
          <p:nvPr>
            <p:ph sz="half" idx="1"/>
          </p:nvPr>
        </p:nvSpPr>
        <p:spPr>
          <a:xfrm>
            <a:off x="1257300" y="1813302"/>
            <a:ext cx="15773400" cy="7452936"/>
          </a:xfrm>
          <a:prstGeom prst="rect">
            <a:avLst/>
          </a:prstGeom>
        </p:spPr>
        <p:txBody>
          <a:bodyPr/>
          <a:lstStyle>
            <a:lvl1pPr>
              <a:defRPr sz="3200" b="0" i="0">
                <a:solidFill>
                  <a:srgbClr val="292929"/>
                </a:solidFill>
                <a:latin typeface="Poppins Light" pitchFamily="2" charset="77"/>
                <a:cs typeface="Poppins Light" pitchFamily="2" charset="77"/>
              </a:defRPr>
            </a:lvl1pPr>
            <a:lvl2pPr marL="685800" indent="-228600">
              <a:buFont typeface="Courier New" panose="02070309020205020404" pitchFamily="49" charset="0"/>
              <a:buChar char="o"/>
              <a:defRPr sz="3200" b="0" i="0">
                <a:solidFill>
                  <a:srgbClr val="292929"/>
                </a:solidFill>
                <a:latin typeface="Poppins Light" pitchFamily="2" charset="77"/>
                <a:cs typeface="Poppins Light" pitchFamily="2" charset="77"/>
              </a:defRPr>
            </a:lvl2pPr>
            <a:lvl3pPr marL="1143000" indent="-228600">
              <a:buFont typeface="Courier New" panose="02070309020205020404" pitchFamily="49" charset="0"/>
              <a:buChar char="o"/>
              <a:defRPr sz="3200" b="0" i="0">
                <a:solidFill>
                  <a:srgbClr val="292929"/>
                </a:solidFill>
                <a:latin typeface="Poppins Light" pitchFamily="2" charset="77"/>
                <a:cs typeface="Poppins Light" pitchFamily="2" charset="77"/>
              </a:defRPr>
            </a:lvl3pPr>
            <a:lvl4pPr marL="1600200" indent="-228600">
              <a:buFont typeface="Courier New" panose="02070309020205020404" pitchFamily="49" charset="0"/>
              <a:buChar char="o"/>
              <a:defRPr sz="3200" b="0" i="0">
                <a:solidFill>
                  <a:srgbClr val="292929"/>
                </a:solidFill>
                <a:latin typeface="Poppins Light" pitchFamily="2" charset="77"/>
                <a:cs typeface="Poppins Light" pitchFamily="2" charset="77"/>
              </a:defRPr>
            </a:lvl4pPr>
            <a:lvl5pPr marL="2057400" indent="-228600">
              <a:buFont typeface="Courier New" panose="02070309020205020404" pitchFamily="49" charset="0"/>
              <a:buChar char="o"/>
              <a:defRPr sz="3200" b="0" i="0">
                <a:solidFill>
                  <a:srgbClr val="292929"/>
                </a:solidFill>
                <a:latin typeface="Poppins Light" pitchFamily="2" charset="77"/>
                <a:cs typeface="Poppins Light"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dirty="0"/>
          </a:p>
        </p:txBody>
      </p:sp>
      <p:grpSp>
        <p:nvGrpSpPr>
          <p:cNvPr id="8" name="Group 3">
            <a:extLst>
              <a:ext uri="{FF2B5EF4-FFF2-40B4-BE49-F238E27FC236}">
                <a16:creationId xmlns:a16="http://schemas.microsoft.com/office/drawing/2014/main" id="{CCCCB5CB-8202-C82F-DAE4-2BA9DA66E5C9}"/>
              </a:ext>
            </a:extLst>
          </p:cNvPr>
          <p:cNvGrpSpPr>
            <a:grpSpLocks noChangeAspect="1"/>
          </p:cNvGrpSpPr>
          <p:nvPr/>
        </p:nvGrpSpPr>
        <p:grpSpPr>
          <a:xfrm>
            <a:off x="12465670" y="4464670"/>
            <a:ext cx="5822330" cy="5822330"/>
            <a:chOff x="0" y="0"/>
            <a:chExt cx="6350000" cy="6350000"/>
          </a:xfrm>
        </p:grpSpPr>
        <p:sp>
          <p:nvSpPr>
            <p:cNvPr id="9" name="Freeform 4">
              <a:extLst>
                <a:ext uri="{FF2B5EF4-FFF2-40B4-BE49-F238E27FC236}">
                  <a16:creationId xmlns:a16="http://schemas.microsoft.com/office/drawing/2014/main" id="{D7013DD4-0F71-A24E-1A1C-B5E113905D6A}"/>
                </a:ext>
              </a:extLst>
            </p:cNvPr>
            <p:cNvSpPr/>
            <p:nvPr/>
          </p:nvSpPr>
          <p:spPr>
            <a:xfrm>
              <a:off x="-95377" y="-95377"/>
              <a:ext cx="6540754" cy="6540754"/>
            </a:xfrm>
            <a:custGeom>
              <a:avLst/>
              <a:gdLst/>
              <a:ahLst/>
              <a:cxnLst/>
              <a:rect l="l" t="t" r="r" b="b"/>
              <a:pathLst>
                <a:path w="6540754" h="6540754">
                  <a:moveTo>
                    <a:pt x="6540754" y="0"/>
                  </a:moveTo>
                  <a:lnTo>
                    <a:pt x="0" y="6540754"/>
                  </a:lnTo>
                  <a:lnTo>
                    <a:pt x="6540754" y="6540754"/>
                  </a:lnTo>
                  <a:close/>
                </a:path>
              </a:pathLst>
            </a:custGeom>
            <a:blipFill>
              <a:blip r:embed="rId2" cstate="screen">
                <a:extLst>
                  <a:ext uri="{28A0092B-C50C-407E-A947-70E740481C1C}">
                    <a14:useLocalDpi xmlns:a14="http://schemas.microsoft.com/office/drawing/2010/main"/>
                  </a:ext>
                </a:extLst>
              </a:blip>
              <a:stretch>
                <a:fillRect/>
              </a:stretch>
            </a:blipFill>
          </p:spPr>
        </p:sp>
      </p:grpSp>
      <p:sp>
        <p:nvSpPr>
          <p:cNvPr id="11" name="Espace réservé du texte 10">
            <a:extLst>
              <a:ext uri="{FF2B5EF4-FFF2-40B4-BE49-F238E27FC236}">
                <a16:creationId xmlns:a16="http://schemas.microsoft.com/office/drawing/2014/main" id="{03A2EF51-C4BD-0BF5-CDA6-B5C334CBF868}"/>
              </a:ext>
            </a:extLst>
          </p:cNvPr>
          <p:cNvSpPr>
            <a:spLocks noGrp="1"/>
          </p:cNvSpPr>
          <p:nvPr>
            <p:ph type="body" sz="quarter" idx="10"/>
          </p:nvPr>
        </p:nvSpPr>
        <p:spPr>
          <a:xfrm rot="18873666">
            <a:off x="13013621" y="7435303"/>
            <a:ext cx="6088022" cy="1219200"/>
          </a:xfrm>
          <a:prstGeom prst="rect">
            <a:avLst/>
          </a:prstGeom>
        </p:spPr>
        <p:txBody>
          <a:bodyPr/>
          <a:lstStyle>
            <a:lvl1pPr>
              <a:defRPr sz="3200" b="1" i="0">
                <a:solidFill>
                  <a:schemeClr val="bg1"/>
                </a:solidFill>
                <a:latin typeface="Poppins" pitchFamily="2" charset="77"/>
                <a:cs typeface="Poppins" pitchFamily="2" charset="77"/>
              </a:defRPr>
            </a:lvl1pPr>
            <a:lvl2pPr>
              <a:defRPr sz="3200" b="1" i="0">
                <a:solidFill>
                  <a:schemeClr val="bg1"/>
                </a:solidFill>
                <a:latin typeface="Poppins" pitchFamily="2" charset="77"/>
                <a:cs typeface="Poppins" pitchFamily="2" charset="77"/>
              </a:defRPr>
            </a:lvl2pPr>
            <a:lvl3pPr>
              <a:defRPr sz="3200" b="1" i="0">
                <a:solidFill>
                  <a:schemeClr val="bg1"/>
                </a:solidFill>
                <a:latin typeface="Poppins" pitchFamily="2" charset="77"/>
                <a:cs typeface="Poppins" pitchFamily="2" charset="77"/>
              </a:defRPr>
            </a:lvl3pPr>
            <a:lvl4pPr>
              <a:defRPr sz="3200" b="1" i="0">
                <a:solidFill>
                  <a:schemeClr val="bg1"/>
                </a:solidFill>
                <a:latin typeface="Poppins" pitchFamily="2" charset="77"/>
                <a:cs typeface="Poppins" pitchFamily="2" charset="77"/>
              </a:defRPr>
            </a:lvl4pPr>
            <a:lvl5pPr>
              <a:defRPr sz="3200" b="1" i="0">
                <a:solidFill>
                  <a:schemeClr val="bg1"/>
                </a:solidFill>
                <a:latin typeface="Poppins" pitchFamily="2" charset="77"/>
                <a:cs typeface="Poppins"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dirty="0"/>
          </a:p>
        </p:txBody>
      </p:sp>
      <p:grpSp>
        <p:nvGrpSpPr>
          <p:cNvPr id="7" name="Group 3">
            <a:extLst>
              <a:ext uri="{FF2B5EF4-FFF2-40B4-BE49-F238E27FC236}">
                <a16:creationId xmlns:a16="http://schemas.microsoft.com/office/drawing/2014/main" id="{65226802-8905-417F-B274-16F6D39C6C02}"/>
              </a:ext>
            </a:extLst>
          </p:cNvPr>
          <p:cNvGrpSpPr>
            <a:grpSpLocks noChangeAspect="1"/>
          </p:cNvGrpSpPr>
          <p:nvPr userDrawn="1"/>
        </p:nvGrpSpPr>
        <p:grpSpPr>
          <a:xfrm>
            <a:off x="12465670" y="4464670"/>
            <a:ext cx="5822330" cy="5822330"/>
            <a:chOff x="0" y="0"/>
            <a:chExt cx="6350000" cy="6350000"/>
          </a:xfrm>
        </p:grpSpPr>
        <p:sp>
          <p:nvSpPr>
            <p:cNvPr id="10" name="Freeform 4">
              <a:extLst>
                <a:ext uri="{FF2B5EF4-FFF2-40B4-BE49-F238E27FC236}">
                  <a16:creationId xmlns:a16="http://schemas.microsoft.com/office/drawing/2014/main" id="{C554F417-EF35-4AE3-AA15-1BD0B9DF66D0}"/>
                </a:ext>
              </a:extLst>
            </p:cNvPr>
            <p:cNvSpPr/>
            <p:nvPr/>
          </p:nvSpPr>
          <p:spPr>
            <a:xfrm>
              <a:off x="-95377" y="-95377"/>
              <a:ext cx="6540754" cy="6540754"/>
            </a:xfrm>
            <a:custGeom>
              <a:avLst/>
              <a:gdLst/>
              <a:ahLst/>
              <a:cxnLst/>
              <a:rect l="l" t="t" r="r" b="b"/>
              <a:pathLst>
                <a:path w="6540754" h="6540754">
                  <a:moveTo>
                    <a:pt x="6540754" y="0"/>
                  </a:moveTo>
                  <a:lnTo>
                    <a:pt x="0" y="6540754"/>
                  </a:lnTo>
                  <a:lnTo>
                    <a:pt x="6540754" y="6540754"/>
                  </a:lnTo>
                  <a:close/>
                </a:path>
              </a:pathLst>
            </a:custGeom>
            <a:blipFill>
              <a:blip r:embed="rId2" cstate="screen">
                <a:extLst>
                  <a:ext uri="{28A0092B-C50C-407E-A947-70E740481C1C}">
                    <a14:useLocalDpi xmlns:a14="http://schemas.microsoft.com/office/drawing/2010/main"/>
                  </a:ext>
                </a:extLst>
              </a:blip>
              <a:stretch>
                <a:fillRect/>
              </a:stretch>
            </a:blipFill>
          </p:spPr>
        </p:sp>
      </p:grpSp>
    </p:spTree>
    <p:extLst>
      <p:ext uri="{BB962C8B-B14F-4D97-AF65-F5344CB8AC3E}">
        <p14:creationId xmlns:p14="http://schemas.microsoft.com/office/powerpoint/2010/main" val="220014783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Slide 6">
    <p:spTree>
      <p:nvGrpSpPr>
        <p:cNvPr id="1" name=""/>
        <p:cNvGrpSpPr/>
        <p:nvPr/>
      </p:nvGrpSpPr>
      <p:grpSpPr>
        <a:xfrm>
          <a:off x="0" y="0"/>
          <a:ext cx="0" cy="0"/>
          <a:chOff x="0" y="0"/>
          <a:chExt cx="0" cy="0"/>
        </a:xfrm>
      </p:grpSpPr>
      <p:grpSp>
        <p:nvGrpSpPr>
          <p:cNvPr id="10" name="Group 4">
            <a:extLst>
              <a:ext uri="{FF2B5EF4-FFF2-40B4-BE49-F238E27FC236}">
                <a16:creationId xmlns:a16="http://schemas.microsoft.com/office/drawing/2014/main" id="{FFFF934C-B719-D64C-6950-DB2144B26250}"/>
              </a:ext>
            </a:extLst>
          </p:cNvPr>
          <p:cNvGrpSpPr>
            <a:grpSpLocks noChangeAspect="1"/>
          </p:cNvGrpSpPr>
          <p:nvPr/>
        </p:nvGrpSpPr>
        <p:grpSpPr>
          <a:xfrm rot="-9557326">
            <a:off x="-1158512" y="-2588782"/>
            <a:ext cx="10201896" cy="10201896"/>
            <a:chOff x="0" y="0"/>
            <a:chExt cx="6350000" cy="6350000"/>
          </a:xfrm>
        </p:grpSpPr>
        <p:sp>
          <p:nvSpPr>
            <p:cNvPr id="11" name="Freeform 5">
              <a:extLst>
                <a:ext uri="{FF2B5EF4-FFF2-40B4-BE49-F238E27FC236}">
                  <a16:creationId xmlns:a16="http://schemas.microsoft.com/office/drawing/2014/main" id="{85E54572-8C2C-DF20-1988-DC16E94D105C}"/>
                </a:ext>
              </a:extLst>
            </p:cNvPr>
            <p:cNvSpPr/>
            <p:nvPr/>
          </p:nvSpPr>
          <p:spPr>
            <a:xfrm>
              <a:off x="-95377" y="-95377"/>
              <a:ext cx="6540754" cy="6540754"/>
            </a:xfrm>
            <a:custGeom>
              <a:avLst/>
              <a:gdLst/>
              <a:ahLst/>
              <a:cxnLst/>
              <a:rect l="l" t="t" r="r" b="b"/>
              <a:pathLst>
                <a:path w="6540754" h="6540754">
                  <a:moveTo>
                    <a:pt x="6540754" y="0"/>
                  </a:moveTo>
                  <a:lnTo>
                    <a:pt x="0" y="6540754"/>
                  </a:lnTo>
                  <a:lnTo>
                    <a:pt x="6540754" y="6540754"/>
                  </a:lnTo>
                  <a:close/>
                </a:path>
              </a:pathLst>
            </a:custGeom>
            <a:blipFill>
              <a:blip r:embed="rId2" cstate="screen">
                <a:alphaModFix amt="70000"/>
                <a:extLst>
                  <a:ext uri="{28A0092B-C50C-407E-A947-70E740481C1C}">
                    <a14:useLocalDpi xmlns:a14="http://schemas.microsoft.com/office/drawing/2010/main"/>
                  </a:ext>
                </a:extLst>
              </a:blip>
              <a:stretch>
                <a:fillRect/>
              </a:stretch>
            </a:blipFill>
          </p:spPr>
        </p:sp>
      </p:grpSp>
      <p:sp>
        <p:nvSpPr>
          <p:cNvPr id="3" name="Espace réservé du texte 2">
            <a:extLst>
              <a:ext uri="{FF2B5EF4-FFF2-40B4-BE49-F238E27FC236}">
                <a16:creationId xmlns:a16="http://schemas.microsoft.com/office/drawing/2014/main" id="{36A2483E-413F-C3B8-E2B3-D413F0C34FEF}"/>
              </a:ext>
            </a:extLst>
          </p:cNvPr>
          <p:cNvSpPr>
            <a:spLocks noGrp="1"/>
          </p:cNvSpPr>
          <p:nvPr>
            <p:ph type="body" idx="1"/>
          </p:nvPr>
        </p:nvSpPr>
        <p:spPr>
          <a:xfrm>
            <a:off x="1254125" y="4672606"/>
            <a:ext cx="7735888" cy="671513"/>
          </a:xfrm>
          <a:prstGeom prst="rect">
            <a:avLst/>
          </a:prstGeom>
        </p:spPr>
        <p:txBody>
          <a:bodyPr anchor="b"/>
          <a:lstStyle>
            <a:lvl1pPr marL="0" indent="0">
              <a:buNone/>
              <a:defRPr sz="2800" b="1" i="0">
                <a:latin typeface="Poppins" pitchFamily="2" charset="77"/>
                <a:cs typeface="Poppins" pitchFamily="2"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Espace réservé du contenu 3">
            <a:extLst>
              <a:ext uri="{FF2B5EF4-FFF2-40B4-BE49-F238E27FC236}">
                <a16:creationId xmlns:a16="http://schemas.microsoft.com/office/drawing/2014/main" id="{BA00D3B7-6D1F-67A6-9B98-AD523EB74133}"/>
              </a:ext>
            </a:extLst>
          </p:cNvPr>
          <p:cNvSpPr>
            <a:spLocks noGrp="1"/>
          </p:cNvSpPr>
          <p:nvPr>
            <p:ph sz="half" idx="2"/>
          </p:nvPr>
        </p:nvSpPr>
        <p:spPr>
          <a:xfrm>
            <a:off x="1254125" y="5486884"/>
            <a:ext cx="7735888" cy="3798095"/>
          </a:xfrm>
          <a:prstGeom prst="rect">
            <a:avLst/>
          </a:prstGeom>
        </p:spPr>
        <p:txBody>
          <a:bodyPr/>
          <a:lstStyle>
            <a:lvl1pPr>
              <a:defRPr sz="2800" b="0" i="0">
                <a:latin typeface="Poppins Light" pitchFamily="2" charset="77"/>
                <a:cs typeface="Poppins Light" pitchFamily="2" charset="77"/>
              </a:defRPr>
            </a:lvl1pPr>
            <a:lvl2pPr>
              <a:defRPr sz="2800" b="0" i="0">
                <a:latin typeface="Poppins Light" pitchFamily="2" charset="77"/>
                <a:cs typeface="Poppins Light" pitchFamily="2" charset="77"/>
              </a:defRPr>
            </a:lvl2pPr>
            <a:lvl3pPr>
              <a:defRPr sz="2800" b="0" i="0">
                <a:latin typeface="Poppins Light" pitchFamily="2" charset="77"/>
                <a:cs typeface="Poppins Light" pitchFamily="2" charset="77"/>
              </a:defRPr>
            </a:lvl3pPr>
            <a:lvl4pPr>
              <a:defRPr sz="2800" b="0" i="0">
                <a:latin typeface="Poppins Light" pitchFamily="2" charset="77"/>
                <a:cs typeface="Poppins Light" pitchFamily="2" charset="77"/>
              </a:defRPr>
            </a:lvl4pPr>
            <a:lvl5pPr>
              <a:defRPr sz="2800" b="0" i="0">
                <a:latin typeface="Poppins Light" pitchFamily="2" charset="77"/>
                <a:cs typeface="Poppins Light"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dirty="0"/>
          </a:p>
        </p:txBody>
      </p:sp>
      <p:sp>
        <p:nvSpPr>
          <p:cNvPr id="5" name="Espace réservé du texte 4">
            <a:extLst>
              <a:ext uri="{FF2B5EF4-FFF2-40B4-BE49-F238E27FC236}">
                <a16:creationId xmlns:a16="http://schemas.microsoft.com/office/drawing/2014/main" id="{D1903D66-C3F7-B452-C00E-8D76F1FBD518}"/>
              </a:ext>
            </a:extLst>
          </p:cNvPr>
          <p:cNvSpPr>
            <a:spLocks noGrp="1"/>
          </p:cNvSpPr>
          <p:nvPr>
            <p:ph type="body" sz="quarter" idx="3"/>
          </p:nvPr>
        </p:nvSpPr>
        <p:spPr>
          <a:xfrm>
            <a:off x="9258300" y="1059421"/>
            <a:ext cx="7775575" cy="1235075"/>
          </a:xfrm>
          <a:prstGeom prst="rect">
            <a:avLst/>
          </a:prstGeom>
        </p:spPr>
        <p:txBody>
          <a:bodyPr anchor="b"/>
          <a:lstStyle>
            <a:lvl1pPr marL="0" indent="0">
              <a:buNone/>
              <a:defRPr sz="2800" b="1" i="0">
                <a:latin typeface="Poppins" pitchFamily="2" charset="77"/>
                <a:cs typeface="Poppins" pitchFamily="2"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Espace réservé du contenu 5">
            <a:extLst>
              <a:ext uri="{FF2B5EF4-FFF2-40B4-BE49-F238E27FC236}">
                <a16:creationId xmlns:a16="http://schemas.microsoft.com/office/drawing/2014/main" id="{371F842D-2342-FBED-7119-99A0A2BE3778}"/>
              </a:ext>
            </a:extLst>
          </p:cNvPr>
          <p:cNvSpPr>
            <a:spLocks noGrp="1"/>
          </p:cNvSpPr>
          <p:nvPr>
            <p:ph sz="quarter" idx="4"/>
          </p:nvPr>
        </p:nvSpPr>
        <p:spPr>
          <a:xfrm>
            <a:off x="9258300" y="2294497"/>
            <a:ext cx="7775575" cy="6990792"/>
          </a:xfrm>
          <a:prstGeom prst="rect">
            <a:avLst/>
          </a:prstGeom>
        </p:spPr>
        <p:txBody>
          <a:bodyPr/>
          <a:lstStyle>
            <a:lvl1pPr>
              <a:defRPr sz="2800" b="0" i="0">
                <a:latin typeface="Poppins Light" pitchFamily="2" charset="77"/>
                <a:cs typeface="Poppins Light" pitchFamily="2" charset="77"/>
              </a:defRPr>
            </a:lvl1pPr>
            <a:lvl2pPr>
              <a:defRPr sz="2800" b="0" i="0">
                <a:latin typeface="Poppins Light" pitchFamily="2" charset="77"/>
                <a:cs typeface="Poppins Light" pitchFamily="2" charset="77"/>
              </a:defRPr>
            </a:lvl2pPr>
            <a:lvl3pPr>
              <a:defRPr sz="2800" b="0" i="0">
                <a:latin typeface="Poppins Light" pitchFamily="2" charset="77"/>
                <a:cs typeface="Poppins Light" pitchFamily="2" charset="77"/>
              </a:defRPr>
            </a:lvl3pPr>
            <a:lvl4pPr>
              <a:defRPr sz="2800" b="0" i="0">
                <a:latin typeface="Poppins Light" pitchFamily="2" charset="77"/>
                <a:cs typeface="Poppins Light" pitchFamily="2" charset="77"/>
              </a:defRPr>
            </a:lvl4pPr>
            <a:lvl5pPr>
              <a:defRPr sz="2800" b="0" i="0">
                <a:latin typeface="Poppins Light" pitchFamily="2" charset="77"/>
                <a:cs typeface="Poppins Light"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dirty="0"/>
          </a:p>
        </p:txBody>
      </p:sp>
      <p:sp>
        <p:nvSpPr>
          <p:cNvPr id="12" name="AutoShape 3">
            <a:extLst>
              <a:ext uri="{FF2B5EF4-FFF2-40B4-BE49-F238E27FC236}">
                <a16:creationId xmlns:a16="http://schemas.microsoft.com/office/drawing/2014/main" id="{692268E6-5EAA-1ABD-6AEF-F579E2E043C5}"/>
              </a:ext>
            </a:extLst>
          </p:cNvPr>
          <p:cNvSpPr/>
          <p:nvPr/>
        </p:nvSpPr>
        <p:spPr>
          <a:xfrm rot="5400000">
            <a:off x="4981720" y="5427501"/>
            <a:ext cx="7638760" cy="76200"/>
          </a:xfrm>
          <a:prstGeom prst="line">
            <a:avLst/>
          </a:prstGeom>
          <a:ln w="9525" cap="rnd">
            <a:solidFill>
              <a:srgbClr val="292929"/>
            </a:solidFill>
            <a:prstDash val="solid"/>
            <a:headEnd type="none" w="sm" len="sm"/>
            <a:tailEnd type="none" w="sm" len="sm"/>
          </a:ln>
        </p:spPr>
      </p:sp>
      <p:sp>
        <p:nvSpPr>
          <p:cNvPr id="14" name="Espace réservé du texte 13">
            <a:extLst>
              <a:ext uri="{FF2B5EF4-FFF2-40B4-BE49-F238E27FC236}">
                <a16:creationId xmlns:a16="http://schemas.microsoft.com/office/drawing/2014/main" id="{29454BF6-5CF9-605C-F5B1-B069DA8CB305}"/>
              </a:ext>
            </a:extLst>
          </p:cNvPr>
          <p:cNvSpPr>
            <a:spLocks noGrp="1"/>
          </p:cNvSpPr>
          <p:nvPr>
            <p:ph type="body" sz="quarter" idx="13"/>
          </p:nvPr>
        </p:nvSpPr>
        <p:spPr>
          <a:xfrm rot="20156412">
            <a:off x="149351" y="1265796"/>
            <a:ext cx="6895431" cy="2057400"/>
          </a:xfrm>
          <a:prstGeom prst="rect">
            <a:avLst/>
          </a:prstGeom>
        </p:spPr>
        <p:txBody>
          <a:bodyPr/>
          <a:lstStyle>
            <a:lvl1pPr>
              <a:defRPr sz="2600" b="1" i="0">
                <a:latin typeface="Poppins" pitchFamily="2" charset="77"/>
                <a:cs typeface="Poppins" pitchFamily="2" charset="77"/>
              </a:defRPr>
            </a:lvl1pPr>
            <a:lvl2pPr>
              <a:defRPr sz="2600" b="1" i="0">
                <a:latin typeface="Poppins" pitchFamily="2" charset="77"/>
                <a:cs typeface="Poppins" pitchFamily="2" charset="77"/>
              </a:defRPr>
            </a:lvl2pPr>
            <a:lvl3pPr>
              <a:defRPr sz="2600" b="1" i="0">
                <a:latin typeface="Poppins" pitchFamily="2" charset="77"/>
                <a:cs typeface="Poppins" pitchFamily="2" charset="77"/>
              </a:defRPr>
            </a:lvl3pPr>
            <a:lvl4pPr>
              <a:defRPr sz="2600" b="1" i="0">
                <a:latin typeface="Poppins" pitchFamily="2" charset="77"/>
                <a:cs typeface="Poppins" pitchFamily="2" charset="77"/>
              </a:defRPr>
            </a:lvl4pPr>
            <a:lvl5pPr>
              <a:defRPr sz="2600" b="1" i="0">
                <a:latin typeface="Poppins" pitchFamily="2" charset="77"/>
                <a:cs typeface="Poppins"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dirty="0"/>
          </a:p>
        </p:txBody>
      </p:sp>
      <p:sp>
        <p:nvSpPr>
          <p:cNvPr id="13" name="ZoneTexte 12">
            <a:extLst>
              <a:ext uri="{FF2B5EF4-FFF2-40B4-BE49-F238E27FC236}">
                <a16:creationId xmlns:a16="http://schemas.microsoft.com/office/drawing/2014/main" id="{1EE77FFA-5EF5-8069-8E06-B478DCAA1005}"/>
              </a:ext>
            </a:extLst>
          </p:cNvPr>
          <p:cNvSpPr txBox="1"/>
          <p:nvPr/>
        </p:nvSpPr>
        <p:spPr>
          <a:xfrm>
            <a:off x="13106400" y="9803368"/>
            <a:ext cx="5029200" cy="369332"/>
          </a:xfrm>
          <a:prstGeom prst="rect">
            <a:avLst/>
          </a:prstGeom>
          <a:noFill/>
        </p:spPr>
        <p:txBody>
          <a:bodyPr wrap="square" rtlCol="0">
            <a:spAutoFit/>
          </a:bodyPr>
          <a:lstStyle/>
          <a:p>
            <a:pPr algn="r"/>
            <a:r>
              <a:rPr lang="fr-FR" dirty="0">
                <a:latin typeface="Poppins" pitchFamily="2" charset="77"/>
                <a:cs typeface="Poppins" pitchFamily="2" charset="77"/>
              </a:rPr>
              <a:t>Comprehensive Training 2022</a:t>
            </a:r>
          </a:p>
        </p:txBody>
      </p:sp>
      <p:cxnSp>
        <p:nvCxnSpPr>
          <p:cNvPr id="15" name="Connecteur droit 14">
            <a:extLst>
              <a:ext uri="{FF2B5EF4-FFF2-40B4-BE49-F238E27FC236}">
                <a16:creationId xmlns:a16="http://schemas.microsoft.com/office/drawing/2014/main" id="{840E7199-AB3D-0B9E-F54D-7ADEDF56C1AD}"/>
              </a:ext>
            </a:extLst>
          </p:cNvPr>
          <p:cNvCxnSpPr/>
          <p:nvPr/>
        </p:nvCxnSpPr>
        <p:spPr>
          <a:xfrm>
            <a:off x="11658600" y="9739311"/>
            <a:ext cx="66294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6" name="Group 4">
            <a:extLst>
              <a:ext uri="{FF2B5EF4-FFF2-40B4-BE49-F238E27FC236}">
                <a16:creationId xmlns:a16="http://schemas.microsoft.com/office/drawing/2014/main" id="{0DC41606-F8D8-48F0-818F-2D21E010B57C}"/>
              </a:ext>
            </a:extLst>
          </p:cNvPr>
          <p:cNvGrpSpPr>
            <a:grpSpLocks noChangeAspect="1"/>
          </p:cNvGrpSpPr>
          <p:nvPr userDrawn="1"/>
        </p:nvGrpSpPr>
        <p:grpSpPr>
          <a:xfrm rot="-9557326">
            <a:off x="-1158512" y="-2588782"/>
            <a:ext cx="10201896" cy="10201896"/>
            <a:chOff x="0" y="0"/>
            <a:chExt cx="6350000" cy="6350000"/>
          </a:xfrm>
        </p:grpSpPr>
        <p:sp>
          <p:nvSpPr>
            <p:cNvPr id="17" name="Freeform 5">
              <a:extLst>
                <a:ext uri="{FF2B5EF4-FFF2-40B4-BE49-F238E27FC236}">
                  <a16:creationId xmlns:a16="http://schemas.microsoft.com/office/drawing/2014/main" id="{FFC94BC9-5B15-4B56-A690-FECF762B5CBB}"/>
                </a:ext>
              </a:extLst>
            </p:cNvPr>
            <p:cNvSpPr/>
            <p:nvPr/>
          </p:nvSpPr>
          <p:spPr>
            <a:xfrm>
              <a:off x="-95377" y="-95377"/>
              <a:ext cx="6540754" cy="6540754"/>
            </a:xfrm>
            <a:custGeom>
              <a:avLst/>
              <a:gdLst/>
              <a:ahLst/>
              <a:cxnLst/>
              <a:rect l="l" t="t" r="r" b="b"/>
              <a:pathLst>
                <a:path w="6540754" h="6540754">
                  <a:moveTo>
                    <a:pt x="6540754" y="0"/>
                  </a:moveTo>
                  <a:lnTo>
                    <a:pt x="0" y="6540754"/>
                  </a:lnTo>
                  <a:lnTo>
                    <a:pt x="6540754" y="6540754"/>
                  </a:lnTo>
                  <a:close/>
                </a:path>
              </a:pathLst>
            </a:custGeom>
            <a:blipFill>
              <a:blip r:embed="rId2" cstate="screen">
                <a:alphaModFix amt="70000"/>
                <a:extLst>
                  <a:ext uri="{28A0092B-C50C-407E-A947-70E740481C1C}">
                    <a14:useLocalDpi xmlns:a14="http://schemas.microsoft.com/office/drawing/2010/main"/>
                  </a:ext>
                </a:extLst>
              </a:blip>
              <a:stretch>
                <a:fillRect/>
              </a:stretch>
            </a:blipFill>
          </p:spPr>
        </p:sp>
      </p:grpSp>
      <p:sp>
        <p:nvSpPr>
          <p:cNvPr id="18" name="AutoShape 3">
            <a:extLst>
              <a:ext uri="{FF2B5EF4-FFF2-40B4-BE49-F238E27FC236}">
                <a16:creationId xmlns:a16="http://schemas.microsoft.com/office/drawing/2014/main" id="{05864A85-CEE8-46AA-A2BA-7208DA74684D}"/>
              </a:ext>
            </a:extLst>
          </p:cNvPr>
          <p:cNvSpPr/>
          <p:nvPr userDrawn="1"/>
        </p:nvSpPr>
        <p:spPr>
          <a:xfrm rot="5400000">
            <a:off x="4981720" y="5427501"/>
            <a:ext cx="7638760" cy="76200"/>
          </a:xfrm>
          <a:prstGeom prst="line">
            <a:avLst/>
          </a:prstGeom>
          <a:ln w="9525" cap="rnd">
            <a:solidFill>
              <a:srgbClr val="292929"/>
            </a:solidFill>
            <a:prstDash val="solid"/>
            <a:headEnd type="none" w="sm" len="sm"/>
            <a:tailEnd type="none" w="sm" len="sm"/>
          </a:ln>
        </p:spPr>
      </p:sp>
      <p:sp>
        <p:nvSpPr>
          <p:cNvPr id="19" name="ZoneTexte 12">
            <a:extLst>
              <a:ext uri="{FF2B5EF4-FFF2-40B4-BE49-F238E27FC236}">
                <a16:creationId xmlns:a16="http://schemas.microsoft.com/office/drawing/2014/main" id="{ACFCD919-A456-47FA-9110-B718DB606E23}"/>
              </a:ext>
            </a:extLst>
          </p:cNvPr>
          <p:cNvSpPr txBox="1"/>
          <p:nvPr userDrawn="1"/>
        </p:nvSpPr>
        <p:spPr>
          <a:xfrm>
            <a:off x="13106400" y="9803368"/>
            <a:ext cx="5029200" cy="369332"/>
          </a:xfrm>
          <a:prstGeom prst="rect">
            <a:avLst/>
          </a:prstGeom>
          <a:noFill/>
        </p:spPr>
        <p:txBody>
          <a:bodyPr wrap="square" rtlCol="0">
            <a:spAutoFit/>
          </a:bodyPr>
          <a:lstStyle/>
          <a:p>
            <a:pPr algn="r"/>
            <a:r>
              <a:rPr lang="fr-FR" dirty="0">
                <a:latin typeface="Poppins" pitchFamily="2" charset="77"/>
                <a:cs typeface="Poppins" pitchFamily="2" charset="77"/>
              </a:rPr>
              <a:t>Comprehensive Training 2022</a:t>
            </a:r>
          </a:p>
        </p:txBody>
      </p:sp>
      <p:cxnSp>
        <p:nvCxnSpPr>
          <p:cNvPr id="20" name="Connecteur droit 14">
            <a:extLst>
              <a:ext uri="{FF2B5EF4-FFF2-40B4-BE49-F238E27FC236}">
                <a16:creationId xmlns:a16="http://schemas.microsoft.com/office/drawing/2014/main" id="{EB59CCBE-A513-44EF-B0D6-9E2282369AD8}"/>
              </a:ext>
            </a:extLst>
          </p:cNvPr>
          <p:cNvCxnSpPr/>
          <p:nvPr userDrawn="1"/>
        </p:nvCxnSpPr>
        <p:spPr>
          <a:xfrm>
            <a:off x="11658600" y="9739311"/>
            <a:ext cx="66294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5598267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Slide 9">
    <p:spTree>
      <p:nvGrpSpPr>
        <p:cNvPr id="1" name=""/>
        <p:cNvGrpSpPr/>
        <p:nvPr/>
      </p:nvGrpSpPr>
      <p:grpSpPr>
        <a:xfrm>
          <a:off x="0" y="0"/>
          <a:ext cx="0" cy="0"/>
          <a:chOff x="0" y="0"/>
          <a:chExt cx="0" cy="0"/>
        </a:xfrm>
      </p:grpSpPr>
      <p:grpSp>
        <p:nvGrpSpPr>
          <p:cNvPr id="8" name="Group 3">
            <a:extLst>
              <a:ext uri="{FF2B5EF4-FFF2-40B4-BE49-F238E27FC236}">
                <a16:creationId xmlns:a16="http://schemas.microsoft.com/office/drawing/2014/main" id="{E6EF86D9-21F0-B1D3-2DCB-0E073A3EA68E}"/>
              </a:ext>
            </a:extLst>
          </p:cNvPr>
          <p:cNvGrpSpPr>
            <a:grpSpLocks noChangeAspect="1"/>
          </p:cNvGrpSpPr>
          <p:nvPr/>
        </p:nvGrpSpPr>
        <p:grpSpPr>
          <a:xfrm>
            <a:off x="13528240" y="5426397"/>
            <a:ext cx="5822330" cy="5822330"/>
            <a:chOff x="0" y="0"/>
            <a:chExt cx="6350000" cy="6350000"/>
          </a:xfrm>
        </p:grpSpPr>
        <p:sp>
          <p:nvSpPr>
            <p:cNvPr id="9" name="Freeform 4">
              <a:extLst>
                <a:ext uri="{FF2B5EF4-FFF2-40B4-BE49-F238E27FC236}">
                  <a16:creationId xmlns:a16="http://schemas.microsoft.com/office/drawing/2014/main" id="{815721DF-CE49-1528-21D3-75ADA5689DAC}"/>
                </a:ext>
              </a:extLst>
            </p:cNvPr>
            <p:cNvSpPr/>
            <p:nvPr/>
          </p:nvSpPr>
          <p:spPr>
            <a:xfrm>
              <a:off x="-95377" y="-95377"/>
              <a:ext cx="6540754" cy="6540754"/>
            </a:xfrm>
            <a:custGeom>
              <a:avLst/>
              <a:gdLst/>
              <a:ahLst/>
              <a:cxnLst/>
              <a:rect l="l" t="t" r="r" b="b"/>
              <a:pathLst>
                <a:path w="6540754" h="6540754">
                  <a:moveTo>
                    <a:pt x="6540754" y="0"/>
                  </a:moveTo>
                  <a:lnTo>
                    <a:pt x="0" y="6540754"/>
                  </a:lnTo>
                  <a:lnTo>
                    <a:pt x="6540754" y="6540754"/>
                  </a:lnTo>
                  <a:close/>
                </a:path>
              </a:pathLst>
            </a:custGeom>
            <a:blipFill>
              <a:blip r:embed="rId2" cstate="screen">
                <a:extLst>
                  <a:ext uri="{28A0092B-C50C-407E-A947-70E740481C1C}">
                    <a14:useLocalDpi xmlns:a14="http://schemas.microsoft.com/office/drawing/2010/main"/>
                  </a:ext>
                </a:extLst>
              </a:blip>
              <a:stretch>
                <a:fillRect/>
              </a:stretch>
            </a:blipFill>
          </p:spPr>
        </p:sp>
      </p:grpSp>
      <p:sp>
        <p:nvSpPr>
          <p:cNvPr id="10" name="ZoneTexte 9">
            <a:extLst>
              <a:ext uri="{FF2B5EF4-FFF2-40B4-BE49-F238E27FC236}">
                <a16:creationId xmlns:a16="http://schemas.microsoft.com/office/drawing/2014/main" id="{74AEF1BC-A3D0-8FBA-B1CD-F9CACE4B5804}"/>
              </a:ext>
            </a:extLst>
          </p:cNvPr>
          <p:cNvSpPr txBox="1"/>
          <p:nvPr/>
        </p:nvSpPr>
        <p:spPr>
          <a:xfrm>
            <a:off x="152400" y="9803368"/>
            <a:ext cx="6019800" cy="369332"/>
          </a:xfrm>
          <a:prstGeom prst="rect">
            <a:avLst/>
          </a:prstGeom>
          <a:noFill/>
        </p:spPr>
        <p:txBody>
          <a:bodyPr wrap="square" rtlCol="0">
            <a:spAutoFit/>
          </a:bodyPr>
          <a:lstStyle/>
          <a:p>
            <a:pPr algn="l"/>
            <a:r>
              <a:rPr lang="fr-FR" dirty="0">
                <a:latin typeface="Poppins" pitchFamily="2" charset="77"/>
                <a:cs typeface="Poppins" pitchFamily="2" charset="77"/>
              </a:rPr>
              <a:t>Comprehensive Training 2022</a:t>
            </a:r>
          </a:p>
        </p:txBody>
      </p:sp>
      <p:cxnSp>
        <p:nvCxnSpPr>
          <p:cNvPr id="13" name="Connecteur droit 12">
            <a:extLst>
              <a:ext uri="{FF2B5EF4-FFF2-40B4-BE49-F238E27FC236}">
                <a16:creationId xmlns:a16="http://schemas.microsoft.com/office/drawing/2014/main" id="{EEF05428-CA87-64CB-3D38-205817364CA6}"/>
              </a:ext>
            </a:extLst>
          </p:cNvPr>
          <p:cNvCxnSpPr/>
          <p:nvPr/>
        </p:nvCxnSpPr>
        <p:spPr>
          <a:xfrm>
            <a:off x="-76200" y="9739311"/>
            <a:ext cx="66294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Titre 1">
            <a:extLst>
              <a:ext uri="{FF2B5EF4-FFF2-40B4-BE49-F238E27FC236}">
                <a16:creationId xmlns:a16="http://schemas.microsoft.com/office/drawing/2014/main" id="{10CFD663-554B-AEA0-227A-D0020BED458D}"/>
              </a:ext>
            </a:extLst>
          </p:cNvPr>
          <p:cNvSpPr>
            <a:spLocks noGrp="1"/>
          </p:cNvSpPr>
          <p:nvPr>
            <p:ph type="title"/>
          </p:nvPr>
        </p:nvSpPr>
        <p:spPr>
          <a:xfrm>
            <a:off x="762000" y="547689"/>
            <a:ext cx="15773400" cy="1166812"/>
          </a:xfrm>
          <a:prstGeom prst="rect">
            <a:avLst/>
          </a:prstGeom>
        </p:spPr>
        <p:txBody>
          <a:bodyPr/>
          <a:lstStyle>
            <a:lvl1pPr>
              <a:defRPr sz="7100" b="1" i="0">
                <a:solidFill>
                  <a:srgbClr val="292929"/>
                </a:solidFill>
                <a:latin typeface="Poppins" pitchFamily="2" charset="77"/>
                <a:cs typeface="Poppins" pitchFamily="2" charset="77"/>
              </a:defRPr>
            </a:lvl1pPr>
          </a:lstStyle>
          <a:p>
            <a:r>
              <a:rPr lang="en-US"/>
              <a:t>Click to edit Master title style</a:t>
            </a:r>
            <a:endParaRPr lang="fr-FR" dirty="0"/>
          </a:p>
        </p:txBody>
      </p:sp>
      <p:sp>
        <p:nvSpPr>
          <p:cNvPr id="15" name="Espace réservé du contenu 2">
            <a:extLst>
              <a:ext uri="{FF2B5EF4-FFF2-40B4-BE49-F238E27FC236}">
                <a16:creationId xmlns:a16="http://schemas.microsoft.com/office/drawing/2014/main" id="{356A9C79-E0DA-2C04-F91A-A03A612D51FA}"/>
              </a:ext>
            </a:extLst>
          </p:cNvPr>
          <p:cNvSpPr>
            <a:spLocks noGrp="1"/>
          </p:cNvSpPr>
          <p:nvPr>
            <p:ph sz="half" idx="1"/>
          </p:nvPr>
        </p:nvSpPr>
        <p:spPr>
          <a:xfrm>
            <a:off x="762000" y="2095503"/>
            <a:ext cx="15773400" cy="7170735"/>
          </a:xfrm>
          <a:prstGeom prst="rect">
            <a:avLst/>
          </a:prstGeom>
        </p:spPr>
        <p:txBody>
          <a:bodyPr/>
          <a:lstStyle>
            <a:lvl1pPr>
              <a:defRPr sz="3200" b="0" i="0">
                <a:solidFill>
                  <a:srgbClr val="292929"/>
                </a:solidFill>
                <a:latin typeface="Poppins Light" pitchFamily="2" charset="77"/>
                <a:cs typeface="Poppins Light" pitchFamily="2" charset="77"/>
              </a:defRPr>
            </a:lvl1pPr>
            <a:lvl2pPr marL="685800" indent="-228600">
              <a:buFont typeface="Courier New" panose="02070309020205020404" pitchFamily="49" charset="0"/>
              <a:buChar char="o"/>
              <a:defRPr sz="3200" b="0" i="0">
                <a:solidFill>
                  <a:srgbClr val="292929"/>
                </a:solidFill>
                <a:latin typeface="Poppins Light" pitchFamily="2" charset="77"/>
                <a:cs typeface="Poppins Light" pitchFamily="2" charset="77"/>
              </a:defRPr>
            </a:lvl2pPr>
            <a:lvl3pPr marL="1143000" indent="-228600">
              <a:buFont typeface="Courier New" panose="02070309020205020404" pitchFamily="49" charset="0"/>
              <a:buChar char="o"/>
              <a:defRPr sz="3200" b="0" i="0">
                <a:solidFill>
                  <a:srgbClr val="292929"/>
                </a:solidFill>
                <a:latin typeface="Poppins Light" pitchFamily="2" charset="77"/>
                <a:cs typeface="Poppins Light" pitchFamily="2" charset="77"/>
              </a:defRPr>
            </a:lvl3pPr>
            <a:lvl4pPr marL="1600200" indent="-228600">
              <a:buFont typeface="Courier New" panose="02070309020205020404" pitchFamily="49" charset="0"/>
              <a:buChar char="o"/>
              <a:defRPr sz="3200" b="0" i="0">
                <a:solidFill>
                  <a:srgbClr val="292929"/>
                </a:solidFill>
                <a:latin typeface="Poppins Light" pitchFamily="2" charset="77"/>
                <a:cs typeface="Poppins Light" pitchFamily="2" charset="77"/>
              </a:defRPr>
            </a:lvl4pPr>
            <a:lvl5pPr marL="2057400" indent="-228600">
              <a:buFont typeface="Courier New" panose="02070309020205020404" pitchFamily="49" charset="0"/>
              <a:buChar char="o"/>
              <a:defRPr sz="3200" b="0" i="0">
                <a:solidFill>
                  <a:srgbClr val="292929"/>
                </a:solidFill>
                <a:latin typeface="Poppins Light" pitchFamily="2" charset="77"/>
                <a:cs typeface="Poppins Light"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dirty="0"/>
          </a:p>
        </p:txBody>
      </p:sp>
      <p:grpSp>
        <p:nvGrpSpPr>
          <p:cNvPr id="11" name="Group 3">
            <a:extLst>
              <a:ext uri="{FF2B5EF4-FFF2-40B4-BE49-F238E27FC236}">
                <a16:creationId xmlns:a16="http://schemas.microsoft.com/office/drawing/2014/main" id="{344E2483-53BB-4026-A87C-38BB73F80840}"/>
              </a:ext>
            </a:extLst>
          </p:cNvPr>
          <p:cNvGrpSpPr>
            <a:grpSpLocks noChangeAspect="1"/>
          </p:cNvGrpSpPr>
          <p:nvPr userDrawn="1"/>
        </p:nvGrpSpPr>
        <p:grpSpPr>
          <a:xfrm>
            <a:off x="13528240" y="5426397"/>
            <a:ext cx="5822330" cy="5822330"/>
            <a:chOff x="0" y="0"/>
            <a:chExt cx="6350000" cy="6350000"/>
          </a:xfrm>
        </p:grpSpPr>
        <p:sp>
          <p:nvSpPr>
            <p:cNvPr id="12" name="Freeform 4">
              <a:extLst>
                <a:ext uri="{FF2B5EF4-FFF2-40B4-BE49-F238E27FC236}">
                  <a16:creationId xmlns:a16="http://schemas.microsoft.com/office/drawing/2014/main" id="{829C1CC5-ECF5-4C8B-ABA3-140C13F8967D}"/>
                </a:ext>
              </a:extLst>
            </p:cNvPr>
            <p:cNvSpPr/>
            <p:nvPr/>
          </p:nvSpPr>
          <p:spPr>
            <a:xfrm>
              <a:off x="-95377" y="-95377"/>
              <a:ext cx="6540754" cy="6540754"/>
            </a:xfrm>
            <a:custGeom>
              <a:avLst/>
              <a:gdLst/>
              <a:ahLst/>
              <a:cxnLst/>
              <a:rect l="l" t="t" r="r" b="b"/>
              <a:pathLst>
                <a:path w="6540754" h="6540754">
                  <a:moveTo>
                    <a:pt x="6540754" y="0"/>
                  </a:moveTo>
                  <a:lnTo>
                    <a:pt x="0" y="6540754"/>
                  </a:lnTo>
                  <a:lnTo>
                    <a:pt x="6540754" y="6540754"/>
                  </a:lnTo>
                  <a:close/>
                </a:path>
              </a:pathLst>
            </a:custGeom>
            <a:blipFill>
              <a:blip r:embed="rId2" cstate="screen">
                <a:extLst>
                  <a:ext uri="{28A0092B-C50C-407E-A947-70E740481C1C}">
                    <a14:useLocalDpi xmlns:a14="http://schemas.microsoft.com/office/drawing/2010/main"/>
                  </a:ext>
                </a:extLst>
              </a:blip>
              <a:stretch>
                <a:fillRect/>
              </a:stretch>
            </a:blipFill>
          </p:spPr>
        </p:sp>
      </p:grpSp>
      <p:sp>
        <p:nvSpPr>
          <p:cNvPr id="16" name="ZoneTexte 9">
            <a:extLst>
              <a:ext uri="{FF2B5EF4-FFF2-40B4-BE49-F238E27FC236}">
                <a16:creationId xmlns:a16="http://schemas.microsoft.com/office/drawing/2014/main" id="{49B267D3-4667-4928-BC52-B2B37EC0DC23}"/>
              </a:ext>
            </a:extLst>
          </p:cNvPr>
          <p:cNvSpPr txBox="1"/>
          <p:nvPr userDrawn="1"/>
        </p:nvSpPr>
        <p:spPr>
          <a:xfrm>
            <a:off x="152400" y="9803368"/>
            <a:ext cx="6019800" cy="369332"/>
          </a:xfrm>
          <a:prstGeom prst="rect">
            <a:avLst/>
          </a:prstGeom>
          <a:noFill/>
        </p:spPr>
        <p:txBody>
          <a:bodyPr wrap="square" rtlCol="0">
            <a:spAutoFit/>
          </a:bodyPr>
          <a:lstStyle/>
          <a:p>
            <a:pPr algn="l"/>
            <a:r>
              <a:rPr lang="fr-FR" dirty="0">
                <a:latin typeface="Poppins" pitchFamily="2" charset="77"/>
                <a:cs typeface="Poppins" pitchFamily="2" charset="77"/>
              </a:rPr>
              <a:t>Comprehensive Training 2022</a:t>
            </a:r>
          </a:p>
        </p:txBody>
      </p:sp>
      <p:cxnSp>
        <p:nvCxnSpPr>
          <p:cNvPr id="17" name="Connecteur droit 12">
            <a:extLst>
              <a:ext uri="{FF2B5EF4-FFF2-40B4-BE49-F238E27FC236}">
                <a16:creationId xmlns:a16="http://schemas.microsoft.com/office/drawing/2014/main" id="{68F5E20C-4A10-4D5F-97F2-2E6E448E123C}"/>
              </a:ext>
            </a:extLst>
          </p:cNvPr>
          <p:cNvCxnSpPr/>
          <p:nvPr userDrawn="1"/>
        </p:nvCxnSpPr>
        <p:spPr>
          <a:xfrm>
            <a:off x="-76200" y="9739311"/>
            <a:ext cx="66294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869943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Slide 5">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4787EFD-E633-729D-1E35-6149E1667DB0}"/>
              </a:ext>
            </a:extLst>
          </p:cNvPr>
          <p:cNvSpPr>
            <a:spLocks noGrp="1"/>
          </p:cNvSpPr>
          <p:nvPr>
            <p:ph type="title"/>
          </p:nvPr>
        </p:nvSpPr>
        <p:spPr>
          <a:xfrm>
            <a:off x="762000" y="547689"/>
            <a:ext cx="15773400" cy="1166812"/>
          </a:xfrm>
          <a:prstGeom prst="rect">
            <a:avLst/>
          </a:prstGeom>
        </p:spPr>
        <p:txBody>
          <a:bodyPr/>
          <a:lstStyle>
            <a:lvl1pPr>
              <a:defRPr sz="7100" b="1" i="0">
                <a:solidFill>
                  <a:srgbClr val="292929"/>
                </a:solidFill>
                <a:latin typeface="Poppins" pitchFamily="2" charset="77"/>
                <a:cs typeface="Poppins" pitchFamily="2" charset="77"/>
              </a:defRPr>
            </a:lvl1pPr>
          </a:lstStyle>
          <a:p>
            <a:r>
              <a:rPr lang="fr-FR" dirty="0"/>
              <a:t>Modifiez le style du titre</a:t>
            </a:r>
          </a:p>
        </p:txBody>
      </p:sp>
      <p:sp>
        <p:nvSpPr>
          <p:cNvPr id="3" name="Espace réservé du contenu 2">
            <a:extLst>
              <a:ext uri="{FF2B5EF4-FFF2-40B4-BE49-F238E27FC236}">
                <a16:creationId xmlns:a16="http://schemas.microsoft.com/office/drawing/2014/main" id="{4AFD430C-9AAD-447B-22C6-F29FCA3A12BF}"/>
              </a:ext>
            </a:extLst>
          </p:cNvPr>
          <p:cNvSpPr>
            <a:spLocks noGrp="1"/>
          </p:cNvSpPr>
          <p:nvPr>
            <p:ph sz="half" idx="1"/>
          </p:nvPr>
        </p:nvSpPr>
        <p:spPr>
          <a:xfrm>
            <a:off x="762000" y="2095503"/>
            <a:ext cx="15773400" cy="7170735"/>
          </a:xfrm>
          <a:prstGeom prst="rect">
            <a:avLst/>
          </a:prstGeom>
        </p:spPr>
        <p:txBody>
          <a:bodyPr/>
          <a:lstStyle>
            <a:lvl1pPr>
              <a:defRPr sz="3200" b="0" i="0">
                <a:solidFill>
                  <a:srgbClr val="292929"/>
                </a:solidFill>
                <a:latin typeface="Poppins Light" pitchFamily="2" charset="77"/>
                <a:cs typeface="Poppins Light" pitchFamily="2" charset="77"/>
              </a:defRPr>
            </a:lvl1pPr>
            <a:lvl2pPr marL="685800" indent="-228600">
              <a:buFont typeface="Courier New" panose="02070309020205020404" pitchFamily="49" charset="0"/>
              <a:buChar char="o"/>
              <a:defRPr sz="3200" b="0" i="0">
                <a:solidFill>
                  <a:srgbClr val="292929"/>
                </a:solidFill>
                <a:latin typeface="Poppins Light" pitchFamily="2" charset="77"/>
                <a:cs typeface="Poppins Light" pitchFamily="2" charset="77"/>
              </a:defRPr>
            </a:lvl2pPr>
            <a:lvl3pPr marL="1143000" indent="-228600">
              <a:buFont typeface="Courier New" panose="02070309020205020404" pitchFamily="49" charset="0"/>
              <a:buChar char="o"/>
              <a:defRPr sz="3200" b="0" i="0">
                <a:solidFill>
                  <a:srgbClr val="292929"/>
                </a:solidFill>
                <a:latin typeface="Poppins Light" pitchFamily="2" charset="77"/>
                <a:cs typeface="Poppins Light" pitchFamily="2" charset="77"/>
              </a:defRPr>
            </a:lvl3pPr>
            <a:lvl4pPr marL="1600200" indent="-228600">
              <a:buFont typeface="Courier New" panose="02070309020205020404" pitchFamily="49" charset="0"/>
              <a:buChar char="o"/>
              <a:defRPr sz="3200" b="0" i="0">
                <a:solidFill>
                  <a:srgbClr val="292929"/>
                </a:solidFill>
                <a:latin typeface="Poppins Light" pitchFamily="2" charset="77"/>
                <a:cs typeface="Poppins Light" pitchFamily="2" charset="77"/>
              </a:defRPr>
            </a:lvl4pPr>
            <a:lvl5pPr marL="2057400" indent="-228600">
              <a:buFont typeface="Courier New" panose="02070309020205020404" pitchFamily="49" charset="0"/>
              <a:buChar char="o"/>
              <a:defRPr sz="3200" b="0" i="0">
                <a:solidFill>
                  <a:srgbClr val="292929"/>
                </a:solidFill>
                <a:latin typeface="Poppins Light" pitchFamily="2" charset="77"/>
                <a:cs typeface="Poppins Light" pitchFamily="2" charset="77"/>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grpSp>
        <p:nvGrpSpPr>
          <p:cNvPr id="5" name="Groupe 4">
            <a:extLst>
              <a:ext uri="{FF2B5EF4-FFF2-40B4-BE49-F238E27FC236}">
                <a16:creationId xmlns:a16="http://schemas.microsoft.com/office/drawing/2014/main" id="{9F8EBCD7-713D-B97F-5B2C-306011DBFE3E}"/>
              </a:ext>
            </a:extLst>
          </p:cNvPr>
          <p:cNvGrpSpPr/>
          <p:nvPr userDrawn="1"/>
        </p:nvGrpSpPr>
        <p:grpSpPr>
          <a:xfrm>
            <a:off x="16459200" y="7075795"/>
            <a:ext cx="2438399" cy="3277692"/>
            <a:chOff x="9824704" y="-2020392"/>
            <a:chExt cx="9270979" cy="12307392"/>
          </a:xfrm>
        </p:grpSpPr>
        <p:grpSp>
          <p:nvGrpSpPr>
            <p:cNvPr id="30" name="Group 3">
              <a:extLst>
                <a:ext uri="{FF2B5EF4-FFF2-40B4-BE49-F238E27FC236}">
                  <a16:creationId xmlns:a16="http://schemas.microsoft.com/office/drawing/2014/main" id="{25F460FF-3750-6AC9-FC05-BD2523B1BFAD}"/>
                </a:ext>
              </a:extLst>
            </p:cNvPr>
            <p:cNvGrpSpPr>
              <a:grpSpLocks noChangeAspect="1"/>
            </p:cNvGrpSpPr>
            <p:nvPr userDrawn="1"/>
          </p:nvGrpSpPr>
          <p:grpSpPr>
            <a:xfrm>
              <a:off x="9824704" y="6587112"/>
              <a:ext cx="4302195" cy="3699888"/>
              <a:chOff x="0" y="0"/>
              <a:chExt cx="6350000" cy="5461000"/>
            </a:xfrm>
          </p:grpSpPr>
          <p:sp>
            <p:nvSpPr>
              <p:cNvPr id="31" name="Freeform 4">
                <a:extLst>
                  <a:ext uri="{FF2B5EF4-FFF2-40B4-BE49-F238E27FC236}">
                    <a16:creationId xmlns:a16="http://schemas.microsoft.com/office/drawing/2014/main" id="{B6030F0A-B6E1-FF59-D8E0-12F988278272}"/>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2" cstate="screen">
                  <a:extLst>
                    <a:ext uri="{28A0092B-C50C-407E-A947-70E740481C1C}">
                      <a14:useLocalDpi xmlns:a14="http://schemas.microsoft.com/office/drawing/2010/main"/>
                    </a:ext>
                  </a:extLst>
                </a:blip>
                <a:stretch>
                  <a:fillRect/>
                </a:stretch>
              </a:blipFill>
            </p:spPr>
          </p:sp>
        </p:grpSp>
        <p:grpSp>
          <p:nvGrpSpPr>
            <p:cNvPr id="32" name="Group 5">
              <a:extLst>
                <a:ext uri="{FF2B5EF4-FFF2-40B4-BE49-F238E27FC236}">
                  <a16:creationId xmlns:a16="http://schemas.microsoft.com/office/drawing/2014/main" id="{78911277-E3B1-38B2-2414-2D89011E23E7}"/>
                </a:ext>
              </a:extLst>
            </p:cNvPr>
            <p:cNvGrpSpPr>
              <a:grpSpLocks noChangeAspect="1"/>
            </p:cNvGrpSpPr>
            <p:nvPr userDrawn="1"/>
          </p:nvGrpSpPr>
          <p:grpSpPr>
            <a:xfrm>
              <a:off x="12177919" y="2232299"/>
              <a:ext cx="4302195" cy="3699888"/>
              <a:chOff x="0" y="0"/>
              <a:chExt cx="6350000" cy="5461000"/>
            </a:xfrm>
          </p:grpSpPr>
          <p:sp>
            <p:nvSpPr>
              <p:cNvPr id="33" name="Freeform 6">
                <a:extLst>
                  <a:ext uri="{FF2B5EF4-FFF2-40B4-BE49-F238E27FC236}">
                    <a16:creationId xmlns:a16="http://schemas.microsoft.com/office/drawing/2014/main" id="{EFCF59DB-6C9A-31EA-22E7-6F45A4C6E353}"/>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3" cstate="screen">
                  <a:extLst>
                    <a:ext uri="{28A0092B-C50C-407E-A947-70E740481C1C}">
                      <a14:useLocalDpi xmlns:a14="http://schemas.microsoft.com/office/drawing/2010/main"/>
                    </a:ext>
                  </a:extLst>
                </a:blip>
                <a:stretch>
                  <a:fillRect/>
                </a:stretch>
              </a:blipFill>
            </p:spPr>
          </p:sp>
        </p:grpSp>
        <p:grpSp>
          <p:nvGrpSpPr>
            <p:cNvPr id="34" name="Group 7">
              <a:extLst>
                <a:ext uri="{FF2B5EF4-FFF2-40B4-BE49-F238E27FC236}">
                  <a16:creationId xmlns:a16="http://schemas.microsoft.com/office/drawing/2014/main" id="{0235F194-A942-E43B-506F-9AD7A3D2EE64}"/>
                </a:ext>
              </a:extLst>
            </p:cNvPr>
            <p:cNvGrpSpPr>
              <a:grpSpLocks noChangeAspect="1"/>
            </p:cNvGrpSpPr>
            <p:nvPr userDrawn="1"/>
          </p:nvGrpSpPr>
          <p:grpSpPr>
            <a:xfrm>
              <a:off x="14793488" y="-2020392"/>
              <a:ext cx="4302195" cy="3699888"/>
              <a:chOff x="0" y="0"/>
              <a:chExt cx="6350000" cy="5461000"/>
            </a:xfrm>
          </p:grpSpPr>
          <p:sp>
            <p:nvSpPr>
              <p:cNvPr id="35" name="Freeform 8">
                <a:extLst>
                  <a:ext uri="{FF2B5EF4-FFF2-40B4-BE49-F238E27FC236}">
                    <a16:creationId xmlns:a16="http://schemas.microsoft.com/office/drawing/2014/main" id="{7FC91801-A2F7-BAC7-E9B7-EAA49FB5E5D3}"/>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4" cstate="screen">
                  <a:extLst>
                    <a:ext uri="{28A0092B-C50C-407E-A947-70E740481C1C}">
                      <a14:useLocalDpi xmlns:a14="http://schemas.microsoft.com/office/drawing/2010/main"/>
                    </a:ext>
                  </a:extLst>
                </a:blip>
                <a:stretch>
                  <a:fillRect/>
                </a:stretch>
              </a:blipFill>
            </p:spPr>
          </p:sp>
        </p:grpSp>
        <p:grpSp>
          <p:nvGrpSpPr>
            <p:cNvPr id="36" name="Group 9">
              <a:extLst>
                <a:ext uri="{FF2B5EF4-FFF2-40B4-BE49-F238E27FC236}">
                  <a16:creationId xmlns:a16="http://schemas.microsoft.com/office/drawing/2014/main" id="{53CFFC6C-62EB-D13A-B9CA-C9B50BAFF376}"/>
                </a:ext>
              </a:extLst>
            </p:cNvPr>
            <p:cNvGrpSpPr>
              <a:grpSpLocks noChangeAspect="1"/>
            </p:cNvGrpSpPr>
            <p:nvPr userDrawn="1"/>
          </p:nvGrpSpPr>
          <p:grpSpPr>
            <a:xfrm>
              <a:off x="12177919" y="6266409"/>
              <a:ext cx="4272388" cy="3699888"/>
              <a:chOff x="0" y="0"/>
              <a:chExt cx="6350000" cy="5499100"/>
            </a:xfrm>
          </p:grpSpPr>
          <p:sp>
            <p:nvSpPr>
              <p:cNvPr id="37" name="Freeform 10">
                <a:extLst>
                  <a:ext uri="{FF2B5EF4-FFF2-40B4-BE49-F238E27FC236}">
                    <a16:creationId xmlns:a16="http://schemas.microsoft.com/office/drawing/2014/main" id="{17C9B8C9-1FAA-D3EA-839E-FC3908DDF89A}"/>
                  </a:ext>
                </a:extLst>
              </p:cNvPr>
              <p:cNvSpPr/>
              <p:nvPr/>
            </p:nvSpPr>
            <p:spPr>
              <a:xfrm>
                <a:off x="0" y="0"/>
                <a:ext cx="6350000" cy="5499100"/>
              </a:xfrm>
              <a:custGeom>
                <a:avLst/>
                <a:gdLst/>
                <a:ahLst/>
                <a:cxnLst/>
                <a:rect l="l" t="t" r="r" b="b"/>
                <a:pathLst>
                  <a:path w="6350000" h="5499100">
                    <a:moveTo>
                      <a:pt x="3175000" y="0"/>
                    </a:moveTo>
                    <a:lnTo>
                      <a:pt x="0" y="0"/>
                    </a:lnTo>
                    <a:lnTo>
                      <a:pt x="1587500" y="2749550"/>
                    </a:lnTo>
                    <a:lnTo>
                      <a:pt x="3175000" y="5499100"/>
                    </a:lnTo>
                    <a:lnTo>
                      <a:pt x="4762500" y="2749550"/>
                    </a:lnTo>
                    <a:lnTo>
                      <a:pt x="6350000" y="0"/>
                    </a:lnTo>
                    <a:close/>
                  </a:path>
                </a:pathLst>
              </a:custGeom>
              <a:blipFill>
                <a:blip r:embed="rId5" cstate="screen">
                  <a:extLst>
                    <a:ext uri="{28A0092B-C50C-407E-A947-70E740481C1C}">
                      <a14:useLocalDpi xmlns:a14="http://schemas.microsoft.com/office/drawing/2010/main"/>
                    </a:ext>
                  </a:extLst>
                </a:blip>
                <a:stretch>
                  <a:fillRect/>
                </a:stretch>
              </a:blipFill>
            </p:spPr>
          </p:sp>
        </p:grpSp>
        <p:grpSp>
          <p:nvGrpSpPr>
            <p:cNvPr id="38" name="Group 11">
              <a:extLst>
                <a:ext uri="{FF2B5EF4-FFF2-40B4-BE49-F238E27FC236}">
                  <a16:creationId xmlns:a16="http://schemas.microsoft.com/office/drawing/2014/main" id="{DC9A6B05-D900-8154-8E66-72CC7B9FC52A}"/>
                </a:ext>
              </a:extLst>
            </p:cNvPr>
            <p:cNvGrpSpPr>
              <a:grpSpLocks noChangeAspect="1"/>
            </p:cNvGrpSpPr>
            <p:nvPr userDrawn="1"/>
          </p:nvGrpSpPr>
          <p:grpSpPr>
            <a:xfrm>
              <a:off x="14591633" y="2012871"/>
              <a:ext cx="4272388" cy="3699888"/>
              <a:chOff x="0" y="0"/>
              <a:chExt cx="6350000" cy="5499100"/>
            </a:xfrm>
          </p:grpSpPr>
          <p:sp>
            <p:nvSpPr>
              <p:cNvPr id="39" name="Freeform 12">
                <a:extLst>
                  <a:ext uri="{FF2B5EF4-FFF2-40B4-BE49-F238E27FC236}">
                    <a16:creationId xmlns:a16="http://schemas.microsoft.com/office/drawing/2014/main" id="{B7C877FE-C100-B97D-3FCE-0083D10B6C6C}"/>
                  </a:ext>
                </a:extLst>
              </p:cNvPr>
              <p:cNvSpPr/>
              <p:nvPr/>
            </p:nvSpPr>
            <p:spPr>
              <a:xfrm>
                <a:off x="0" y="0"/>
                <a:ext cx="6350000" cy="5499100"/>
              </a:xfrm>
              <a:custGeom>
                <a:avLst/>
                <a:gdLst/>
                <a:ahLst/>
                <a:cxnLst/>
                <a:rect l="l" t="t" r="r" b="b"/>
                <a:pathLst>
                  <a:path w="6350000" h="5499100">
                    <a:moveTo>
                      <a:pt x="3175000" y="0"/>
                    </a:moveTo>
                    <a:lnTo>
                      <a:pt x="0" y="0"/>
                    </a:lnTo>
                    <a:lnTo>
                      <a:pt x="1587500" y="2749550"/>
                    </a:lnTo>
                    <a:lnTo>
                      <a:pt x="3175000" y="5499100"/>
                    </a:lnTo>
                    <a:lnTo>
                      <a:pt x="4762500" y="2749550"/>
                    </a:lnTo>
                    <a:lnTo>
                      <a:pt x="6350000" y="0"/>
                    </a:lnTo>
                    <a:close/>
                  </a:path>
                </a:pathLst>
              </a:custGeom>
              <a:blipFill>
                <a:blip r:embed="rId6" cstate="screen">
                  <a:extLst>
                    <a:ext uri="{28A0092B-C50C-407E-A947-70E740481C1C}">
                      <a14:useLocalDpi xmlns:a14="http://schemas.microsoft.com/office/drawing/2010/main"/>
                    </a:ext>
                  </a:extLst>
                </a:blip>
                <a:stretch>
                  <a:fillRect/>
                </a:stretch>
              </a:blipFill>
            </p:spPr>
          </p:sp>
        </p:grpSp>
      </p:grpSp>
      <p:sp>
        <p:nvSpPr>
          <p:cNvPr id="17" name="ZoneTexte 16">
            <a:extLst>
              <a:ext uri="{FF2B5EF4-FFF2-40B4-BE49-F238E27FC236}">
                <a16:creationId xmlns:a16="http://schemas.microsoft.com/office/drawing/2014/main" id="{8BB9FFE7-8D5E-8E6C-91D5-32524E698908}"/>
              </a:ext>
            </a:extLst>
          </p:cNvPr>
          <p:cNvSpPr txBox="1"/>
          <p:nvPr userDrawn="1"/>
        </p:nvSpPr>
        <p:spPr>
          <a:xfrm>
            <a:off x="152400" y="9803368"/>
            <a:ext cx="6019800" cy="369332"/>
          </a:xfrm>
          <a:prstGeom prst="rect">
            <a:avLst/>
          </a:prstGeom>
          <a:noFill/>
        </p:spPr>
        <p:txBody>
          <a:bodyPr wrap="square" rtlCol="0">
            <a:spAutoFit/>
          </a:bodyPr>
          <a:lstStyle/>
          <a:p>
            <a:pPr algn="l"/>
            <a:r>
              <a:rPr lang="fr-FR" dirty="0">
                <a:latin typeface="Poppins" pitchFamily="2" charset="77"/>
                <a:cs typeface="Poppins" pitchFamily="2" charset="77"/>
              </a:rPr>
              <a:t>Comprehensive Training 2022</a:t>
            </a:r>
          </a:p>
        </p:txBody>
      </p:sp>
      <p:cxnSp>
        <p:nvCxnSpPr>
          <p:cNvPr id="18" name="Connecteur droit 17">
            <a:extLst>
              <a:ext uri="{FF2B5EF4-FFF2-40B4-BE49-F238E27FC236}">
                <a16:creationId xmlns:a16="http://schemas.microsoft.com/office/drawing/2014/main" id="{02E42F46-90F5-77E7-6496-B6BF20F94429}"/>
              </a:ext>
            </a:extLst>
          </p:cNvPr>
          <p:cNvCxnSpPr/>
          <p:nvPr userDrawn="1"/>
        </p:nvCxnSpPr>
        <p:spPr>
          <a:xfrm>
            <a:off x="-76200" y="9739311"/>
            <a:ext cx="66294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4414342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Slide 11">
    <p:spTree>
      <p:nvGrpSpPr>
        <p:cNvPr id="1" name=""/>
        <p:cNvGrpSpPr/>
        <p:nvPr/>
      </p:nvGrpSpPr>
      <p:grpSpPr>
        <a:xfrm>
          <a:off x="0" y="0"/>
          <a:ext cx="0" cy="0"/>
          <a:chOff x="0" y="0"/>
          <a:chExt cx="0" cy="0"/>
        </a:xfrm>
      </p:grpSpPr>
      <p:sp>
        <p:nvSpPr>
          <p:cNvPr id="4" name="Espace réservé pour une image  3">
            <a:extLst>
              <a:ext uri="{FF2B5EF4-FFF2-40B4-BE49-F238E27FC236}">
                <a16:creationId xmlns:a16="http://schemas.microsoft.com/office/drawing/2014/main" id="{03650337-9033-FF5E-51B6-2303826B0E1A}"/>
              </a:ext>
            </a:extLst>
          </p:cNvPr>
          <p:cNvSpPr>
            <a:spLocks noGrp="1"/>
          </p:cNvSpPr>
          <p:nvPr>
            <p:ph type="pic" sz="quarter" idx="10"/>
          </p:nvPr>
        </p:nvSpPr>
        <p:spPr>
          <a:xfrm>
            <a:off x="762001" y="1866899"/>
            <a:ext cx="8153400" cy="7418389"/>
          </a:xfrm>
          <a:prstGeom prst="rect">
            <a:avLst/>
          </a:prstGeom>
        </p:spPr>
        <p:txBody>
          <a:bodyPr/>
          <a:lstStyle/>
          <a:p>
            <a:r>
              <a:rPr lang="en-US"/>
              <a:t>Click icon to add picture</a:t>
            </a:r>
            <a:endParaRPr lang="fr-FR" dirty="0"/>
          </a:p>
        </p:txBody>
      </p:sp>
      <p:grpSp>
        <p:nvGrpSpPr>
          <p:cNvPr id="7" name="Groupe 6">
            <a:extLst>
              <a:ext uri="{FF2B5EF4-FFF2-40B4-BE49-F238E27FC236}">
                <a16:creationId xmlns:a16="http://schemas.microsoft.com/office/drawing/2014/main" id="{9440C862-784F-E2C2-886F-26668F2D732A}"/>
              </a:ext>
            </a:extLst>
          </p:cNvPr>
          <p:cNvGrpSpPr/>
          <p:nvPr/>
        </p:nvGrpSpPr>
        <p:grpSpPr>
          <a:xfrm rot="3608892">
            <a:off x="13161349" y="9151490"/>
            <a:ext cx="1076153" cy="1452741"/>
            <a:chOff x="9824704" y="-2020392"/>
            <a:chExt cx="9270979" cy="12307392"/>
          </a:xfrm>
        </p:grpSpPr>
        <p:grpSp>
          <p:nvGrpSpPr>
            <p:cNvPr id="8" name="Group 3">
              <a:extLst>
                <a:ext uri="{FF2B5EF4-FFF2-40B4-BE49-F238E27FC236}">
                  <a16:creationId xmlns:a16="http://schemas.microsoft.com/office/drawing/2014/main" id="{FC664A38-FFB6-95B8-4D0B-5594950345E5}"/>
                </a:ext>
              </a:extLst>
            </p:cNvPr>
            <p:cNvGrpSpPr>
              <a:grpSpLocks noChangeAspect="1"/>
            </p:cNvGrpSpPr>
            <p:nvPr/>
          </p:nvGrpSpPr>
          <p:grpSpPr>
            <a:xfrm>
              <a:off x="9824704" y="6587112"/>
              <a:ext cx="4302195" cy="3699888"/>
              <a:chOff x="0" y="0"/>
              <a:chExt cx="6350000" cy="5461000"/>
            </a:xfrm>
          </p:grpSpPr>
          <p:sp>
            <p:nvSpPr>
              <p:cNvPr id="17" name="Freeform 4">
                <a:extLst>
                  <a:ext uri="{FF2B5EF4-FFF2-40B4-BE49-F238E27FC236}">
                    <a16:creationId xmlns:a16="http://schemas.microsoft.com/office/drawing/2014/main" id="{FC65CC07-FA89-645E-05F6-4682617E5751}"/>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2" cstate="screen">
                  <a:extLst>
                    <a:ext uri="{28A0092B-C50C-407E-A947-70E740481C1C}">
                      <a14:useLocalDpi xmlns:a14="http://schemas.microsoft.com/office/drawing/2010/main"/>
                    </a:ext>
                  </a:extLst>
                </a:blip>
                <a:stretch>
                  <a:fillRect/>
                </a:stretch>
              </a:blipFill>
            </p:spPr>
          </p:sp>
        </p:grpSp>
        <p:grpSp>
          <p:nvGrpSpPr>
            <p:cNvPr id="9" name="Group 5">
              <a:extLst>
                <a:ext uri="{FF2B5EF4-FFF2-40B4-BE49-F238E27FC236}">
                  <a16:creationId xmlns:a16="http://schemas.microsoft.com/office/drawing/2014/main" id="{4FF1A394-D2CA-1AAB-EC81-47E59C1A54F3}"/>
                </a:ext>
              </a:extLst>
            </p:cNvPr>
            <p:cNvGrpSpPr>
              <a:grpSpLocks noChangeAspect="1"/>
            </p:cNvGrpSpPr>
            <p:nvPr/>
          </p:nvGrpSpPr>
          <p:grpSpPr>
            <a:xfrm>
              <a:off x="12177919" y="2232299"/>
              <a:ext cx="4302195" cy="3699888"/>
              <a:chOff x="0" y="0"/>
              <a:chExt cx="6350000" cy="5461000"/>
            </a:xfrm>
          </p:grpSpPr>
          <p:sp>
            <p:nvSpPr>
              <p:cNvPr id="16" name="Freeform 6">
                <a:extLst>
                  <a:ext uri="{FF2B5EF4-FFF2-40B4-BE49-F238E27FC236}">
                    <a16:creationId xmlns:a16="http://schemas.microsoft.com/office/drawing/2014/main" id="{C620384C-BBBF-F76F-3BE5-7B143F4229FF}"/>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3" cstate="screen">
                  <a:extLst>
                    <a:ext uri="{28A0092B-C50C-407E-A947-70E740481C1C}">
                      <a14:useLocalDpi xmlns:a14="http://schemas.microsoft.com/office/drawing/2010/main"/>
                    </a:ext>
                  </a:extLst>
                </a:blip>
                <a:stretch>
                  <a:fillRect/>
                </a:stretch>
              </a:blipFill>
            </p:spPr>
          </p:sp>
        </p:grpSp>
        <p:grpSp>
          <p:nvGrpSpPr>
            <p:cNvPr id="10" name="Group 7">
              <a:extLst>
                <a:ext uri="{FF2B5EF4-FFF2-40B4-BE49-F238E27FC236}">
                  <a16:creationId xmlns:a16="http://schemas.microsoft.com/office/drawing/2014/main" id="{11FE0FAC-BB70-281A-04F9-8D183F02357E}"/>
                </a:ext>
              </a:extLst>
            </p:cNvPr>
            <p:cNvGrpSpPr>
              <a:grpSpLocks noChangeAspect="1"/>
            </p:cNvGrpSpPr>
            <p:nvPr/>
          </p:nvGrpSpPr>
          <p:grpSpPr>
            <a:xfrm>
              <a:off x="14793488" y="-2020392"/>
              <a:ext cx="4302195" cy="3699888"/>
              <a:chOff x="0" y="0"/>
              <a:chExt cx="6350000" cy="5461000"/>
            </a:xfrm>
          </p:grpSpPr>
          <p:sp>
            <p:nvSpPr>
              <p:cNvPr id="15" name="Freeform 8">
                <a:extLst>
                  <a:ext uri="{FF2B5EF4-FFF2-40B4-BE49-F238E27FC236}">
                    <a16:creationId xmlns:a16="http://schemas.microsoft.com/office/drawing/2014/main" id="{C0773B33-7935-36AE-5DDD-89F1F8C9CC87}"/>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4" cstate="screen">
                  <a:extLst>
                    <a:ext uri="{28A0092B-C50C-407E-A947-70E740481C1C}">
                      <a14:useLocalDpi xmlns:a14="http://schemas.microsoft.com/office/drawing/2010/main"/>
                    </a:ext>
                  </a:extLst>
                </a:blip>
                <a:stretch>
                  <a:fillRect/>
                </a:stretch>
              </a:blipFill>
            </p:spPr>
          </p:sp>
        </p:grpSp>
        <p:grpSp>
          <p:nvGrpSpPr>
            <p:cNvPr id="11" name="Group 9">
              <a:extLst>
                <a:ext uri="{FF2B5EF4-FFF2-40B4-BE49-F238E27FC236}">
                  <a16:creationId xmlns:a16="http://schemas.microsoft.com/office/drawing/2014/main" id="{97A04955-0EB6-236A-9A8A-193FBDA9C7F9}"/>
                </a:ext>
              </a:extLst>
            </p:cNvPr>
            <p:cNvGrpSpPr>
              <a:grpSpLocks noChangeAspect="1"/>
            </p:cNvGrpSpPr>
            <p:nvPr/>
          </p:nvGrpSpPr>
          <p:grpSpPr>
            <a:xfrm>
              <a:off x="12177919" y="6266409"/>
              <a:ext cx="4272388" cy="3699888"/>
              <a:chOff x="0" y="0"/>
              <a:chExt cx="6350000" cy="5499100"/>
            </a:xfrm>
          </p:grpSpPr>
          <p:sp>
            <p:nvSpPr>
              <p:cNvPr id="14" name="Freeform 10">
                <a:extLst>
                  <a:ext uri="{FF2B5EF4-FFF2-40B4-BE49-F238E27FC236}">
                    <a16:creationId xmlns:a16="http://schemas.microsoft.com/office/drawing/2014/main" id="{E8BCB372-1D58-5FC9-1CCB-13FC7E8EC6B9}"/>
                  </a:ext>
                </a:extLst>
              </p:cNvPr>
              <p:cNvSpPr/>
              <p:nvPr/>
            </p:nvSpPr>
            <p:spPr>
              <a:xfrm>
                <a:off x="0" y="0"/>
                <a:ext cx="6350000" cy="5499100"/>
              </a:xfrm>
              <a:custGeom>
                <a:avLst/>
                <a:gdLst/>
                <a:ahLst/>
                <a:cxnLst/>
                <a:rect l="l" t="t" r="r" b="b"/>
                <a:pathLst>
                  <a:path w="6350000" h="5499100">
                    <a:moveTo>
                      <a:pt x="3175000" y="0"/>
                    </a:moveTo>
                    <a:lnTo>
                      <a:pt x="0" y="0"/>
                    </a:lnTo>
                    <a:lnTo>
                      <a:pt x="1587500" y="2749550"/>
                    </a:lnTo>
                    <a:lnTo>
                      <a:pt x="3175000" y="5499100"/>
                    </a:lnTo>
                    <a:lnTo>
                      <a:pt x="4762500" y="2749550"/>
                    </a:lnTo>
                    <a:lnTo>
                      <a:pt x="6350000" y="0"/>
                    </a:lnTo>
                    <a:close/>
                  </a:path>
                </a:pathLst>
              </a:custGeom>
              <a:blipFill>
                <a:blip r:embed="rId5" cstate="screen">
                  <a:extLst>
                    <a:ext uri="{28A0092B-C50C-407E-A947-70E740481C1C}">
                      <a14:useLocalDpi xmlns:a14="http://schemas.microsoft.com/office/drawing/2010/main"/>
                    </a:ext>
                  </a:extLst>
                </a:blip>
                <a:stretch>
                  <a:fillRect/>
                </a:stretch>
              </a:blipFill>
            </p:spPr>
          </p:sp>
        </p:grpSp>
        <p:grpSp>
          <p:nvGrpSpPr>
            <p:cNvPr id="12" name="Group 11">
              <a:extLst>
                <a:ext uri="{FF2B5EF4-FFF2-40B4-BE49-F238E27FC236}">
                  <a16:creationId xmlns:a16="http://schemas.microsoft.com/office/drawing/2014/main" id="{8C6D9524-CEAA-B1FE-A06D-7205621E1998}"/>
                </a:ext>
              </a:extLst>
            </p:cNvPr>
            <p:cNvGrpSpPr>
              <a:grpSpLocks noChangeAspect="1"/>
            </p:cNvGrpSpPr>
            <p:nvPr/>
          </p:nvGrpSpPr>
          <p:grpSpPr>
            <a:xfrm>
              <a:off x="14591633" y="2012871"/>
              <a:ext cx="4272388" cy="3699888"/>
              <a:chOff x="0" y="0"/>
              <a:chExt cx="6350000" cy="5499100"/>
            </a:xfrm>
          </p:grpSpPr>
          <p:sp>
            <p:nvSpPr>
              <p:cNvPr id="13" name="Freeform 12">
                <a:extLst>
                  <a:ext uri="{FF2B5EF4-FFF2-40B4-BE49-F238E27FC236}">
                    <a16:creationId xmlns:a16="http://schemas.microsoft.com/office/drawing/2014/main" id="{2D6273D6-E45E-8965-36FC-D331666B69E5}"/>
                  </a:ext>
                </a:extLst>
              </p:cNvPr>
              <p:cNvSpPr/>
              <p:nvPr/>
            </p:nvSpPr>
            <p:spPr>
              <a:xfrm>
                <a:off x="0" y="0"/>
                <a:ext cx="6350000" cy="5499100"/>
              </a:xfrm>
              <a:custGeom>
                <a:avLst/>
                <a:gdLst/>
                <a:ahLst/>
                <a:cxnLst/>
                <a:rect l="l" t="t" r="r" b="b"/>
                <a:pathLst>
                  <a:path w="6350000" h="5499100">
                    <a:moveTo>
                      <a:pt x="3175000" y="0"/>
                    </a:moveTo>
                    <a:lnTo>
                      <a:pt x="0" y="0"/>
                    </a:lnTo>
                    <a:lnTo>
                      <a:pt x="1587500" y="2749550"/>
                    </a:lnTo>
                    <a:lnTo>
                      <a:pt x="3175000" y="5499100"/>
                    </a:lnTo>
                    <a:lnTo>
                      <a:pt x="4762500" y="2749550"/>
                    </a:lnTo>
                    <a:lnTo>
                      <a:pt x="6350000" y="0"/>
                    </a:lnTo>
                    <a:close/>
                  </a:path>
                </a:pathLst>
              </a:custGeom>
              <a:blipFill>
                <a:blip r:embed="rId6" cstate="screen">
                  <a:extLst>
                    <a:ext uri="{28A0092B-C50C-407E-A947-70E740481C1C}">
                      <a14:useLocalDpi xmlns:a14="http://schemas.microsoft.com/office/drawing/2010/main"/>
                    </a:ext>
                  </a:extLst>
                </a:blip>
                <a:stretch>
                  <a:fillRect/>
                </a:stretch>
              </a:blipFill>
            </p:spPr>
          </p:sp>
        </p:grpSp>
      </p:grpSp>
      <p:sp>
        <p:nvSpPr>
          <p:cNvPr id="18" name="Espace réservé du texte 4">
            <a:extLst>
              <a:ext uri="{FF2B5EF4-FFF2-40B4-BE49-F238E27FC236}">
                <a16:creationId xmlns:a16="http://schemas.microsoft.com/office/drawing/2014/main" id="{31457F6D-D459-E725-646D-C9AFE4BED8E5}"/>
              </a:ext>
            </a:extLst>
          </p:cNvPr>
          <p:cNvSpPr>
            <a:spLocks noGrp="1"/>
          </p:cNvSpPr>
          <p:nvPr>
            <p:ph type="body" sz="quarter" idx="3"/>
          </p:nvPr>
        </p:nvSpPr>
        <p:spPr>
          <a:xfrm>
            <a:off x="9252783" y="1866900"/>
            <a:ext cx="7775575" cy="1235075"/>
          </a:xfrm>
          <a:prstGeom prst="rect">
            <a:avLst/>
          </a:prstGeom>
        </p:spPr>
        <p:txBody>
          <a:bodyPr anchor="b"/>
          <a:lstStyle>
            <a:lvl1pPr marL="0" indent="0">
              <a:buNone/>
              <a:defRPr sz="2800" b="1" i="0">
                <a:latin typeface="Poppins" pitchFamily="2" charset="77"/>
                <a:cs typeface="Poppins" pitchFamily="2"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Espace réservé du contenu 5">
            <a:extLst>
              <a:ext uri="{FF2B5EF4-FFF2-40B4-BE49-F238E27FC236}">
                <a16:creationId xmlns:a16="http://schemas.microsoft.com/office/drawing/2014/main" id="{10198595-669E-5CD1-643E-C781B091C648}"/>
              </a:ext>
            </a:extLst>
          </p:cNvPr>
          <p:cNvSpPr>
            <a:spLocks noGrp="1"/>
          </p:cNvSpPr>
          <p:nvPr>
            <p:ph sz="quarter" idx="4"/>
          </p:nvPr>
        </p:nvSpPr>
        <p:spPr>
          <a:xfrm>
            <a:off x="9258300" y="3238499"/>
            <a:ext cx="7775575" cy="6046789"/>
          </a:xfrm>
          <a:prstGeom prst="rect">
            <a:avLst/>
          </a:prstGeom>
        </p:spPr>
        <p:txBody>
          <a:bodyPr/>
          <a:lstStyle>
            <a:lvl1pPr>
              <a:defRPr sz="2800" b="0" i="0">
                <a:latin typeface="Poppins Light" pitchFamily="2" charset="77"/>
                <a:cs typeface="Poppins Light" pitchFamily="2" charset="77"/>
              </a:defRPr>
            </a:lvl1pPr>
            <a:lvl2pPr>
              <a:defRPr sz="2800" b="0" i="0">
                <a:latin typeface="Poppins Light" pitchFamily="2" charset="77"/>
                <a:cs typeface="Poppins Light" pitchFamily="2" charset="77"/>
              </a:defRPr>
            </a:lvl2pPr>
            <a:lvl3pPr>
              <a:defRPr sz="2800" b="0" i="0">
                <a:latin typeface="Poppins Light" pitchFamily="2" charset="77"/>
                <a:cs typeface="Poppins Light" pitchFamily="2" charset="77"/>
              </a:defRPr>
            </a:lvl3pPr>
            <a:lvl4pPr>
              <a:defRPr sz="2800" b="0" i="0">
                <a:latin typeface="Poppins Light" pitchFamily="2" charset="77"/>
                <a:cs typeface="Poppins Light" pitchFamily="2" charset="77"/>
              </a:defRPr>
            </a:lvl4pPr>
            <a:lvl5pPr>
              <a:defRPr sz="2800" b="0" i="0">
                <a:latin typeface="Poppins Light" pitchFamily="2" charset="77"/>
                <a:cs typeface="Poppins Light"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dirty="0"/>
          </a:p>
        </p:txBody>
      </p:sp>
      <p:sp>
        <p:nvSpPr>
          <p:cNvPr id="20" name="Titre 1">
            <a:extLst>
              <a:ext uri="{FF2B5EF4-FFF2-40B4-BE49-F238E27FC236}">
                <a16:creationId xmlns:a16="http://schemas.microsoft.com/office/drawing/2014/main" id="{D6AC2CD9-5DFE-0E63-86C2-7DCC72DF8283}"/>
              </a:ext>
            </a:extLst>
          </p:cNvPr>
          <p:cNvSpPr>
            <a:spLocks noGrp="1"/>
          </p:cNvSpPr>
          <p:nvPr>
            <p:ph type="title"/>
          </p:nvPr>
        </p:nvSpPr>
        <p:spPr>
          <a:xfrm>
            <a:off x="762000" y="547689"/>
            <a:ext cx="15773400" cy="1166812"/>
          </a:xfrm>
          <a:prstGeom prst="rect">
            <a:avLst/>
          </a:prstGeom>
        </p:spPr>
        <p:txBody>
          <a:bodyPr/>
          <a:lstStyle>
            <a:lvl1pPr>
              <a:defRPr sz="7100" b="1" i="0">
                <a:solidFill>
                  <a:srgbClr val="292929"/>
                </a:solidFill>
                <a:latin typeface="Poppins" pitchFamily="2" charset="77"/>
                <a:cs typeface="Poppins" pitchFamily="2" charset="77"/>
              </a:defRPr>
            </a:lvl1pPr>
          </a:lstStyle>
          <a:p>
            <a:r>
              <a:rPr lang="en-US"/>
              <a:t>Click to edit Master title style</a:t>
            </a:r>
            <a:endParaRPr lang="fr-FR" dirty="0"/>
          </a:p>
        </p:txBody>
      </p:sp>
      <p:sp>
        <p:nvSpPr>
          <p:cNvPr id="21" name="ZoneTexte 20">
            <a:extLst>
              <a:ext uri="{FF2B5EF4-FFF2-40B4-BE49-F238E27FC236}">
                <a16:creationId xmlns:a16="http://schemas.microsoft.com/office/drawing/2014/main" id="{7D738DFE-3F42-C4F4-034D-2428872458F3}"/>
              </a:ext>
            </a:extLst>
          </p:cNvPr>
          <p:cNvSpPr txBox="1"/>
          <p:nvPr/>
        </p:nvSpPr>
        <p:spPr>
          <a:xfrm>
            <a:off x="14554200" y="9803368"/>
            <a:ext cx="4191000" cy="371730"/>
          </a:xfrm>
          <a:prstGeom prst="rect">
            <a:avLst/>
          </a:prstGeom>
          <a:noFill/>
        </p:spPr>
        <p:txBody>
          <a:bodyPr wrap="square" rtlCol="0">
            <a:spAutoFit/>
          </a:bodyPr>
          <a:lstStyle/>
          <a:p>
            <a:pPr algn="l"/>
            <a:r>
              <a:rPr lang="fr-FR" dirty="0">
                <a:latin typeface="Poppins" pitchFamily="2" charset="77"/>
                <a:cs typeface="Poppins" pitchFamily="2" charset="77"/>
              </a:rPr>
              <a:t>Comprehensive Training 2022</a:t>
            </a:r>
          </a:p>
        </p:txBody>
      </p:sp>
      <p:cxnSp>
        <p:nvCxnSpPr>
          <p:cNvPr id="22" name="Connecteur droit 21">
            <a:extLst>
              <a:ext uri="{FF2B5EF4-FFF2-40B4-BE49-F238E27FC236}">
                <a16:creationId xmlns:a16="http://schemas.microsoft.com/office/drawing/2014/main" id="{09AEB984-B2B6-9D61-4AFB-DAD2DB70C812}"/>
              </a:ext>
            </a:extLst>
          </p:cNvPr>
          <p:cNvCxnSpPr>
            <a:cxnSpLocks/>
          </p:cNvCxnSpPr>
          <p:nvPr/>
        </p:nvCxnSpPr>
        <p:spPr>
          <a:xfrm flipV="1">
            <a:off x="12806177" y="9715501"/>
            <a:ext cx="5481823" cy="2381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3" name="Groupe 6">
            <a:extLst>
              <a:ext uri="{FF2B5EF4-FFF2-40B4-BE49-F238E27FC236}">
                <a16:creationId xmlns:a16="http://schemas.microsoft.com/office/drawing/2014/main" id="{7E7F1C40-9256-405B-929E-BCD7DB69DE70}"/>
              </a:ext>
            </a:extLst>
          </p:cNvPr>
          <p:cNvGrpSpPr/>
          <p:nvPr userDrawn="1"/>
        </p:nvGrpSpPr>
        <p:grpSpPr>
          <a:xfrm rot="3608892">
            <a:off x="13161349" y="9151490"/>
            <a:ext cx="1076153" cy="1452741"/>
            <a:chOff x="9824704" y="-2020392"/>
            <a:chExt cx="9270979" cy="12307392"/>
          </a:xfrm>
        </p:grpSpPr>
        <p:grpSp>
          <p:nvGrpSpPr>
            <p:cNvPr id="24" name="Group 3">
              <a:extLst>
                <a:ext uri="{FF2B5EF4-FFF2-40B4-BE49-F238E27FC236}">
                  <a16:creationId xmlns:a16="http://schemas.microsoft.com/office/drawing/2014/main" id="{6178A4A1-8F9B-4306-841B-CC9926C69853}"/>
                </a:ext>
              </a:extLst>
            </p:cNvPr>
            <p:cNvGrpSpPr>
              <a:grpSpLocks noChangeAspect="1"/>
            </p:cNvGrpSpPr>
            <p:nvPr userDrawn="1"/>
          </p:nvGrpSpPr>
          <p:grpSpPr>
            <a:xfrm>
              <a:off x="9824704" y="6587112"/>
              <a:ext cx="4302195" cy="3699888"/>
              <a:chOff x="0" y="0"/>
              <a:chExt cx="6350000" cy="5461000"/>
            </a:xfrm>
          </p:grpSpPr>
          <p:sp>
            <p:nvSpPr>
              <p:cNvPr id="33" name="Freeform 4">
                <a:extLst>
                  <a:ext uri="{FF2B5EF4-FFF2-40B4-BE49-F238E27FC236}">
                    <a16:creationId xmlns:a16="http://schemas.microsoft.com/office/drawing/2014/main" id="{864C3BF5-45D6-4698-8652-9BDF6A34B751}"/>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2" cstate="screen">
                  <a:extLst>
                    <a:ext uri="{28A0092B-C50C-407E-A947-70E740481C1C}">
                      <a14:useLocalDpi xmlns:a14="http://schemas.microsoft.com/office/drawing/2010/main"/>
                    </a:ext>
                  </a:extLst>
                </a:blip>
                <a:stretch>
                  <a:fillRect/>
                </a:stretch>
              </a:blipFill>
            </p:spPr>
          </p:sp>
        </p:grpSp>
        <p:grpSp>
          <p:nvGrpSpPr>
            <p:cNvPr id="25" name="Group 5">
              <a:extLst>
                <a:ext uri="{FF2B5EF4-FFF2-40B4-BE49-F238E27FC236}">
                  <a16:creationId xmlns:a16="http://schemas.microsoft.com/office/drawing/2014/main" id="{46B6E6C5-5BDE-40D0-A011-1ABEE10023AD}"/>
                </a:ext>
              </a:extLst>
            </p:cNvPr>
            <p:cNvGrpSpPr>
              <a:grpSpLocks noChangeAspect="1"/>
            </p:cNvGrpSpPr>
            <p:nvPr userDrawn="1"/>
          </p:nvGrpSpPr>
          <p:grpSpPr>
            <a:xfrm>
              <a:off x="12177919" y="2232299"/>
              <a:ext cx="4302195" cy="3699888"/>
              <a:chOff x="0" y="0"/>
              <a:chExt cx="6350000" cy="5461000"/>
            </a:xfrm>
          </p:grpSpPr>
          <p:sp>
            <p:nvSpPr>
              <p:cNvPr id="32" name="Freeform 6">
                <a:extLst>
                  <a:ext uri="{FF2B5EF4-FFF2-40B4-BE49-F238E27FC236}">
                    <a16:creationId xmlns:a16="http://schemas.microsoft.com/office/drawing/2014/main" id="{6C7C1282-BA2E-4903-A381-CAF29584E3FF}"/>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3" cstate="screen">
                  <a:extLst>
                    <a:ext uri="{28A0092B-C50C-407E-A947-70E740481C1C}">
                      <a14:useLocalDpi xmlns:a14="http://schemas.microsoft.com/office/drawing/2010/main"/>
                    </a:ext>
                  </a:extLst>
                </a:blip>
                <a:stretch>
                  <a:fillRect/>
                </a:stretch>
              </a:blipFill>
            </p:spPr>
          </p:sp>
        </p:grpSp>
        <p:grpSp>
          <p:nvGrpSpPr>
            <p:cNvPr id="26" name="Group 7">
              <a:extLst>
                <a:ext uri="{FF2B5EF4-FFF2-40B4-BE49-F238E27FC236}">
                  <a16:creationId xmlns:a16="http://schemas.microsoft.com/office/drawing/2014/main" id="{79B91CC2-7E55-4480-B4BB-BE320E96E2BC}"/>
                </a:ext>
              </a:extLst>
            </p:cNvPr>
            <p:cNvGrpSpPr>
              <a:grpSpLocks noChangeAspect="1"/>
            </p:cNvGrpSpPr>
            <p:nvPr userDrawn="1"/>
          </p:nvGrpSpPr>
          <p:grpSpPr>
            <a:xfrm>
              <a:off x="14793488" y="-2020392"/>
              <a:ext cx="4302195" cy="3699888"/>
              <a:chOff x="0" y="0"/>
              <a:chExt cx="6350000" cy="5461000"/>
            </a:xfrm>
          </p:grpSpPr>
          <p:sp>
            <p:nvSpPr>
              <p:cNvPr id="31" name="Freeform 8">
                <a:extLst>
                  <a:ext uri="{FF2B5EF4-FFF2-40B4-BE49-F238E27FC236}">
                    <a16:creationId xmlns:a16="http://schemas.microsoft.com/office/drawing/2014/main" id="{885D579E-64D3-4564-BEA1-70040456BECF}"/>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4" cstate="screen">
                  <a:extLst>
                    <a:ext uri="{28A0092B-C50C-407E-A947-70E740481C1C}">
                      <a14:useLocalDpi xmlns:a14="http://schemas.microsoft.com/office/drawing/2010/main"/>
                    </a:ext>
                  </a:extLst>
                </a:blip>
                <a:stretch>
                  <a:fillRect/>
                </a:stretch>
              </a:blipFill>
            </p:spPr>
          </p:sp>
        </p:grpSp>
        <p:grpSp>
          <p:nvGrpSpPr>
            <p:cNvPr id="27" name="Group 9">
              <a:extLst>
                <a:ext uri="{FF2B5EF4-FFF2-40B4-BE49-F238E27FC236}">
                  <a16:creationId xmlns:a16="http://schemas.microsoft.com/office/drawing/2014/main" id="{4A2805AC-CCD7-4244-8ED3-DF401119ECF0}"/>
                </a:ext>
              </a:extLst>
            </p:cNvPr>
            <p:cNvGrpSpPr>
              <a:grpSpLocks noChangeAspect="1"/>
            </p:cNvGrpSpPr>
            <p:nvPr userDrawn="1"/>
          </p:nvGrpSpPr>
          <p:grpSpPr>
            <a:xfrm>
              <a:off x="12177919" y="6266409"/>
              <a:ext cx="4272388" cy="3699888"/>
              <a:chOff x="0" y="0"/>
              <a:chExt cx="6350000" cy="5499100"/>
            </a:xfrm>
          </p:grpSpPr>
          <p:sp>
            <p:nvSpPr>
              <p:cNvPr id="30" name="Freeform 10">
                <a:extLst>
                  <a:ext uri="{FF2B5EF4-FFF2-40B4-BE49-F238E27FC236}">
                    <a16:creationId xmlns:a16="http://schemas.microsoft.com/office/drawing/2014/main" id="{E0104C6B-3010-41C8-902D-E21F6331D405}"/>
                  </a:ext>
                </a:extLst>
              </p:cNvPr>
              <p:cNvSpPr/>
              <p:nvPr/>
            </p:nvSpPr>
            <p:spPr>
              <a:xfrm>
                <a:off x="0" y="0"/>
                <a:ext cx="6350000" cy="5499100"/>
              </a:xfrm>
              <a:custGeom>
                <a:avLst/>
                <a:gdLst/>
                <a:ahLst/>
                <a:cxnLst/>
                <a:rect l="l" t="t" r="r" b="b"/>
                <a:pathLst>
                  <a:path w="6350000" h="5499100">
                    <a:moveTo>
                      <a:pt x="3175000" y="0"/>
                    </a:moveTo>
                    <a:lnTo>
                      <a:pt x="0" y="0"/>
                    </a:lnTo>
                    <a:lnTo>
                      <a:pt x="1587500" y="2749550"/>
                    </a:lnTo>
                    <a:lnTo>
                      <a:pt x="3175000" y="5499100"/>
                    </a:lnTo>
                    <a:lnTo>
                      <a:pt x="4762500" y="2749550"/>
                    </a:lnTo>
                    <a:lnTo>
                      <a:pt x="6350000" y="0"/>
                    </a:lnTo>
                    <a:close/>
                  </a:path>
                </a:pathLst>
              </a:custGeom>
              <a:blipFill>
                <a:blip r:embed="rId5" cstate="screen">
                  <a:extLst>
                    <a:ext uri="{28A0092B-C50C-407E-A947-70E740481C1C}">
                      <a14:useLocalDpi xmlns:a14="http://schemas.microsoft.com/office/drawing/2010/main"/>
                    </a:ext>
                  </a:extLst>
                </a:blip>
                <a:stretch>
                  <a:fillRect/>
                </a:stretch>
              </a:blipFill>
            </p:spPr>
          </p:sp>
        </p:grpSp>
        <p:grpSp>
          <p:nvGrpSpPr>
            <p:cNvPr id="28" name="Group 27">
              <a:extLst>
                <a:ext uri="{FF2B5EF4-FFF2-40B4-BE49-F238E27FC236}">
                  <a16:creationId xmlns:a16="http://schemas.microsoft.com/office/drawing/2014/main" id="{ADBF3648-13C6-4C7C-9D75-8EEFAC32761F}"/>
                </a:ext>
              </a:extLst>
            </p:cNvPr>
            <p:cNvGrpSpPr>
              <a:grpSpLocks noChangeAspect="1"/>
            </p:cNvGrpSpPr>
            <p:nvPr userDrawn="1"/>
          </p:nvGrpSpPr>
          <p:grpSpPr>
            <a:xfrm>
              <a:off x="14591633" y="2012871"/>
              <a:ext cx="4272388" cy="3699888"/>
              <a:chOff x="0" y="0"/>
              <a:chExt cx="6350000" cy="5499100"/>
            </a:xfrm>
          </p:grpSpPr>
          <p:sp>
            <p:nvSpPr>
              <p:cNvPr id="29" name="Freeform 12">
                <a:extLst>
                  <a:ext uri="{FF2B5EF4-FFF2-40B4-BE49-F238E27FC236}">
                    <a16:creationId xmlns:a16="http://schemas.microsoft.com/office/drawing/2014/main" id="{74C77D9D-0C4A-45C5-9542-861378EEE765}"/>
                  </a:ext>
                </a:extLst>
              </p:cNvPr>
              <p:cNvSpPr/>
              <p:nvPr/>
            </p:nvSpPr>
            <p:spPr>
              <a:xfrm>
                <a:off x="0" y="0"/>
                <a:ext cx="6350000" cy="5499100"/>
              </a:xfrm>
              <a:custGeom>
                <a:avLst/>
                <a:gdLst/>
                <a:ahLst/>
                <a:cxnLst/>
                <a:rect l="l" t="t" r="r" b="b"/>
                <a:pathLst>
                  <a:path w="6350000" h="5499100">
                    <a:moveTo>
                      <a:pt x="3175000" y="0"/>
                    </a:moveTo>
                    <a:lnTo>
                      <a:pt x="0" y="0"/>
                    </a:lnTo>
                    <a:lnTo>
                      <a:pt x="1587500" y="2749550"/>
                    </a:lnTo>
                    <a:lnTo>
                      <a:pt x="3175000" y="5499100"/>
                    </a:lnTo>
                    <a:lnTo>
                      <a:pt x="4762500" y="2749550"/>
                    </a:lnTo>
                    <a:lnTo>
                      <a:pt x="6350000" y="0"/>
                    </a:lnTo>
                    <a:close/>
                  </a:path>
                </a:pathLst>
              </a:custGeom>
              <a:blipFill>
                <a:blip r:embed="rId6" cstate="screen">
                  <a:extLst>
                    <a:ext uri="{28A0092B-C50C-407E-A947-70E740481C1C}">
                      <a14:useLocalDpi xmlns:a14="http://schemas.microsoft.com/office/drawing/2010/main"/>
                    </a:ext>
                  </a:extLst>
                </a:blip>
                <a:stretch>
                  <a:fillRect/>
                </a:stretch>
              </a:blipFill>
            </p:spPr>
          </p:sp>
        </p:grpSp>
      </p:grpSp>
      <p:sp>
        <p:nvSpPr>
          <p:cNvPr id="34" name="ZoneTexte 20">
            <a:extLst>
              <a:ext uri="{FF2B5EF4-FFF2-40B4-BE49-F238E27FC236}">
                <a16:creationId xmlns:a16="http://schemas.microsoft.com/office/drawing/2014/main" id="{7D4ECD9C-34E5-47BA-A830-9E794406C98B}"/>
              </a:ext>
            </a:extLst>
          </p:cNvPr>
          <p:cNvSpPr txBox="1"/>
          <p:nvPr userDrawn="1"/>
        </p:nvSpPr>
        <p:spPr>
          <a:xfrm>
            <a:off x="14554200" y="9803368"/>
            <a:ext cx="4191000" cy="371730"/>
          </a:xfrm>
          <a:prstGeom prst="rect">
            <a:avLst/>
          </a:prstGeom>
          <a:noFill/>
        </p:spPr>
        <p:txBody>
          <a:bodyPr wrap="square" rtlCol="0">
            <a:spAutoFit/>
          </a:bodyPr>
          <a:lstStyle/>
          <a:p>
            <a:pPr algn="l"/>
            <a:r>
              <a:rPr lang="fr-FR" dirty="0">
                <a:latin typeface="Poppins" pitchFamily="2" charset="77"/>
                <a:cs typeface="Poppins" pitchFamily="2" charset="77"/>
              </a:rPr>
              <a:t>Comprehensive Training 2022</a:t>
            </a:r>
          </a:p>
        </p:txBody>
      </p:sp>
      <p:cxnSp>
        <p:nvCxnSpPr>
          <p:cNvPr id="35" name="Connecteur droit 21">
            <a:extLst>
              <a:ext uri="{FF2B5EF4-FFF2-40B4-BE49-F238E27FC236}">
                <a16:creationId xmlns:a16="http://schemas.microsoft.com/office/drawing/2014/main" id="{5749C472-EBF4-421F-91F4-06CA75977667}"/>
              </a:ext>
            </a:extLst>
          </p:cNvPr>
          <p:cNvCxnSpPr>
            <a:cxnSpLocks/>
          </p:cNvCxnSpPr>
          <p:nvPr userDrawn="1"/>
        </p:nvCxnSpPr>
        <p:spPr>
          <a:xfrm flipV="1">
            <a:off x="12806177" y="9715501"/>
            <a:ext cx="5481823" cy="2381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5431028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1_Slide 11">
    <p:spTree>
      <p:nvGrpSpPr>
        <p:cNvPr id="1" name=""/>
        <p:cNvGrpSpPr/>
        <p:nvPr/>
      </p:nvGrpSpPr>
      <p:grpSpPr>
        <a:xfrm>
          <a:off x="0" y="0"/>
          <a:ext cx="0" cy="0"/>
          <a:chOff x="0" y="0"/>
          <a:chExt cx="0" cy="0"/>
        </a:xfrm>
      </p:grpSpPr>
      <p:sp>
        <p:nvSpPr>
          <p:cNvPr id="18" name="Espace réservé du texte 4">
            <a:extLst>
              <a:ext uri="{FF2B5EF4-FFF2-40B4-BE49-F238E27FC236}">
                <a16:creationId xmlns:a16="http://schemas.microsoft.com/office/drawing/2014/main" id="{31457F6D-D459-E725-646D-C9AFE4BED8E5}"/>
              </a:ext>
            </a:extLst>
          </p:cNvPr>
          <p:cNvSpPr>
            <a:spLocks noGrp="1"/>
          </p:cNvSpPr>
          <p:nvPr>
            <p:ph type="body" sz="quarter" idx="3"/>
          </p:nvPr>
        </p:nvSpPr>
        <p:spPr>
          <a:xfrm>
            <a:off x="753308" y="1866900"/>
            <a:ext cx="7775575" cy="1235075"/>
          </a:xfrm>
          <a:prstGeom prst="rect">
            <a:avLst/>
          </a:prstGeom>
        </p:spPr>
        <p:txBody>
          <a:bodyPr anchor="b"/>
          <a:lstStyle>
            <a:lvl1pPr marL="0" indent="0">
              <a:buNone/>
              <a:defRPr sz="2800" b="1" i="0">
                <a:latin typeface="Poppins" pitchFamily="2" charset="77"/>
                <a:cs typeface="Poppins" pitchFamily="2"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Espace réservé du contenu 5">
            <a:extLst>
              <a:ext uri="{FF2B5EF4-FFF2-40B4-BE49-F238E27FC236}">
                <a16:creationId xmlns:a16="http://schemas.microsoft.com/office/drawing/2014/main" id="{10198595-669E-5CD1-643E-C781B091C648}"/>
              </a:ext>
            </a:extLst>
          </p:cNvPr>
          <p:cNvSpPr>
            <a:spLocks noGrp="1"/>
          </p:cNvSpPr>
          <p:nvPr>
            <p:ph sz="quarter" idx="4"/>
          </p:nvPr>
        </p:nvSpPr>
        <p:spPr>
          <a:xfrm>
            <a:off x="758825" y="3238499"/>
            <a:ext cx="7775575" cy="6046789"/>
          </a:xfrm>
          <a:prstGeom prst="rect">
            <a:avLst/>
          </a:prstGeom>
        </p:spPr>
        <p:txBody>
          <a:bodyPr/>
          <a:lstStyle>
            <a:lvl1pPr>
              <a:defRPr sz="2800" b="0" i="0">
                <a:latin typeface="Poppins Light" pitchFamily="2" charset="77"/>
                <a:cs typeface="Poppins Light" pitchFamily="2" charset="77"/>
              </a:defRPr>
            </a:lvl1pPr>
            <a:lvl2pPr>
              <a:defRPr sz="2800" b="0" i="0">
                <a:latin typeface="Poppins Light" pitchFamily="2" charset="77"/>
                <a:cs typeface="Poppins Light" pitchFamily="2" charset="77"/>
              </a:defRPr>
            </a:lvl2pPr>
            <a:lvl3pPr>
              <a:defRPr sz="2800" b="0" i="0">
                <a:latin typeface="Poppins Light" pitchFamily="2" charset="77"/>
                <a:cs typeface="Poppins Light" pitchFamily="2" charset="77"/>
              </a:defRPr>
            </a:lvl3pPr>
            <a:lvl4pPr>
              <a:defRPr sz="2800" b="0" i="0">
                <a:latin typeface="Poppins Light" pitchFamily="2" charset="77"/>
                <a:cs typeface="Poppins Light" pitchFamily="2" charset="77"/>
              </a:defRPr>
            </a:lvl4pPr>
            <a:lvl5pPr>
              <a:defRPr sz="2800" b="0" i="0">
                <a:latin typeface="Poppins Light" pitchFamily="2" charset="77"/>
                <a:cs typeface="Poppins Light"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dirty="0"/>
          </a:p>
        </p:txBody>
      </p:sp>
      <p:sp>
        <p:nvSpPr>
          <p:cNvPr id="20" name="Titre 1">
            <a:extLst>
              <a:ext uri="{FF2B5EF4-FFF2-40B4-BE49-F238E27FC236}">
                <a16:creationId xmlns:a16="http://schemas.microsoft.com/office/drawing/2014/main" id="{D6AC2CD9-5DFE-0E63-86C2-7DCC72DF8283}"/>
              </a:ext>
            </a:extLst>
          </p:cNvPr>
          <p:cNvSpPr>
            <a:spLocks noGrp="1"/>
          </p:cNvSpPr>
          <p:nvPr>
            <p:ph type="title"/>
          </p:nvPr>
        </p:nvSpPr>
        <p:spPr>
          <a:xfrm>
            <a:off x="762000" y="547689"/>
            <a:ext cx="15773400" cy="1166812"/>
          </a:xfrm>
          <a:prstGeom prst="rect">
            <a:avLst/>
          </a:prstGeom>
        </p:spPr>
        <p:txBody>
          <a:bodyPr/>
          <a:lstStyle>
            <a:lvl1pPr>
              <a:defRPr sz="7100" b="1" i="0">
                <a:solidFill>
                  <a:srgbClr val="292929"/>
                </a:solidFill>
                <a:latin typeface="Poppins" pitchFamily="2" charset="77"/>
                <a:cs typeface="Poppins" pitchFamily="2" charset="77"/>
              </a:defRPr>
            </a:lvl1pPr>
          </a:lstStyle>
          <a:p>
            <a:r>
              <a:rPr lang="en-US"/>
              <a:t>Click to edit Master title style</a:t>
            </a:r>
            <a:endParaRPr lang="fr-FR" dirty="0"/>
          </a:p>
        </p:txBody>
      </p:sp>
      <p:grpSp>
        <p:nvGrpSpPr>
          <p:cNvPr id="21" name="Groupe 20">
            <a:extLst>
              <a:ext uri="{FF2B5EF4-FFF2-40B4-BE49-F238E27FC236}">
                <a16:creationId xmlns:a16="http://schemas.microsoft.com/office/drawing/2014/main" id="{CB08C4A3-70DC-084E-18F4-3F50034EA23F}"/>
              </a:ext>
            </a:extLst>
          </p:cNvPr>
          <p:cNvGrpSpPr/>
          <p:nvPr/>
        </p:nvGrpSpPr>
        <p:grpSpPr>
          <a:xfrm rot="3608892">
            <a:off x="13423098" y="9131569"/>
            <a:ext cx="1076153" cy="1452741"/>
            <a:chOff x="9824704" y="-2020392"/>
            <a:chExt cx="9270979" cy="12307392"/>
          </a:xfrm>
        </p:grpSpPr>
        <p:grpSp>
          <p:nvGrpSpPr>
            <p:cNvPr id="22" name="Group 3">
              <a:extLst>
                <a:ext uri="{FF2B5EF4-FFF2-40B4-BE49-F238E27FC236}">
                  <a16:creationId xmlns:a16="http://schemas.microsoft.com/office/drawing/2014/main" id="{DDFA6BFA-2FE7-99BE-758C-9569FDDD44CD}"/>
                </a:ext>
              </a:extLst>
            </p:cNvPr>
            <p:cNvGrpSpPr>
              <a:grpSpLocks noChangeAspect="1"/>
            </p:cNvGrpSpPr>
            <p:nvPr/>
          </p:nvGrpSpPr>
          <p:grpSpPr>
            <a:xfrm>
              <a:off x="9824704" y="6587112"/>
              <a:ext cx="4302195" cy="3699888"/>
              <a:chOff x="0" y="0"/>
              <a:chExt cx="6350000" cy="5461000"/>
            </a:xfrm>
          </p:grpSpPr>
          <p:sp>
            <p:nvSpPr>
              <p:cNvPr id="31" name="Freeform 4">
                <a:extLst>
                  <a:ext uri="{FF2B5EF4-FFF2-40B4-BE49-F238E27FC236}">
                    <a16:creationId xmlns:a16="http://schemas.microsoft.com/office/drawing/2014/main" id="{CE46B478-2F0D-825F-BF16-2A659AFCFEE5}"/>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2" cstate="screen">
                  <a:extLst>
                    <a:ext uri="{28A0092B-C50C-407E-A947-70E740481C1C}">
                      <a14:useLocalDpi xmlns:a14="http://schemas.microsoft.com/office/drawing/2010/main"/>
                    </a:ext>
                  </a:extLst>
                </a:blip>
                <a:stretch>
                  <a:fillRect/>
                </a:stretch>
              </a:blipFill>
            </p:spPr>
          </p:sp>
        </p:grpSp>
        <p:grpSp>
          <p:nvGrpSpPr>
            <p:cNvPr id="23" name="Group 5">
              <a:extLst>
                <a:ext uri="{FF2B5EF4-FFF2-40B4-BE49-F238E27FC236}">
                  <a16:creationId xmlns:a16="http://schemas.microsoft.com/office/drawing/2014/main" id="{E283E192-00EF-7A8E-7AD8-D22CDB268D02}"/>
                </a:ext>
              </a:extLst>
            </p:cNvPr>
            <p:cNvGrpSpPr>
              <a:grpSpLocks noChangeAspect="1"/>
            </p:cNvGrpSpPr>
            <p:nvPr/>
          </p:nvGrpSpPr>
          <p:grpSpPr>
            <a:xfrm>
              <a:off x="12177919" y="2232299"/>
              <a:ext cx="4302195" cy="3699888"/>
              <a:chOff x="0" y="0"/>
              <a:chExt cx="6350000" cy="5461000"/>
            </a:xfrm>
          </p:grpSpPr>
          <p:sp>
            <p:nvSpPr>
              <p:cNvPr id="30" name="Freeform 6">
                <a:extLst>
                  <a:ext uri="{FF2B5EF4-FFF2-40B4-BE49-F238E27FC236}">
                    <a16:creationId xmlns:a16="http://schemas.microsoft.com/office/drawing/2014/main" id="{90DD8469-F02C-6A43-A19C-5E64A23DEE4C}"/>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3" cstate="screen">
                  <a:extLst>
                    <a:ext uri="{28A0092B-C50C-407E-A947-70E740481C1C}">
                      <a14:useLocalDpi xmlns:a14="http://schemas.microsoft.com/office/drawing/2010/main"/>
                    </a:ext>
                  </a:extLst>
                </a:blip>
                <a:stretch>
                  <a:fillRect/>
                </a:stretch>
              </a:blipFill>
            </p:spPr>
          </p:sp>
        </p:grpSp>
        <p:grpSp>
          <p:nvGrpSpPr>
            <p:cNvPr id="24" name="Group 7">
              <a:extLst>
                <a:ext uri="{FF2B5EF4-FFF2-40B4-BE49-F238E27FC236}">
                  <a16:creationId xmlns:a16="http://schemas.microsoft.com/office/drawing/2014/main" id="{1643DB72-1316-921F-DFE3-1006B726EA58}"/>
                </a:ext>
              </a:extLst>
            </p:cNvPr>
            <p:cNvGrpSpPr>
              <a:grpSpLocks noChangeAspect="1"/>
            </p:cNvGrpSpPr>
            <p:nvPr/>
          </p:nvGrpSpPr>
          <p:grpSpPr>
            <a:xfrm>
              <a:off x="14793488" y="-2020392"/>
              <a:ext cx="4302195" cy="3699888"/>
              <a:chOff x="0" y="0"/>
              <a:chExt cx="6350000" cy="5461000"/>
            </a:xfrm>
          </p:grpSpPr>
          <p:sp>
            <p:nvSpPr>
              <p:cNvPr id="29" name="Freeform 8">
                <a:extLst>
                  <a:ext uri="{FF2B5EF4-FFF2-40B4-BE49-F238E27FC236}">
                    <a16:creationId xmlns:a16="http://schemas.microsoft.com/office/drawing/2014/main" id="{2FE68160-19F0-F1F0-B9C4-3C0FD6E8BC67}"/>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4" cstate="screen">
                  <a:extLst>
                    <a:ext uri="{28A0092B-C50C-407E-A947-70E740481C1C}">
                      <a14:useLocalDpi xmlns:a14="http://schemas.microsoft.com/office/drawing/2010/main"/>
                    </a:ext>
                  </a:extLst>
                </a:blip>
                <a:stretch>
                  <a:fillRect/>
                </a:stretch>
              </a:blipFill>
            </p:spPr>
          </p:sp>
        </p:grpSp>
        <p:grpSp>
          <p:nvGrpSpPr>
            <p:cNvPr id="25" name="Group 9">
              <a:extLst>
                <a:ext uri="{FF2B5EF4-FFF2-40B4-BE49-F238E27FC236}">
                  <a16:creationId xmlns:a16="http://schemas.microsoft.com/office/drawing/2014/main" id="{2EE0AB81-F1DD-0DB6-2D0B-34FFABF60A43}"/>
                </a:ext>
              </a:extLst>
            </p:cNvPr>
            <p:cNvGrpSpPr>
              <a:grpSpLocks noChangeAspect="1"/>
            </p:cNvGrpSpPr>
            <p:nvPr/>
          </p:nvGrpSpPr>
          <p:grpSpPr>
            <a:xfrm>
              <a:off x="12177919" y="6266409"/>
              <a:ext cx="4272388" cy="3699888"/>
              <a:chOff x="0" y="0"/>
              <a:chExt cx="6350000" cy="5499100"/>
            </a:xfrm>
          </p:grpSpPr>
          <p:sp>
            <p:nvSpPr>
              <p:cNvPr id="28" name="Freeform 10">
                <a:extLst>
                  <a:ext uri="{FF2B5EF4-FFF2-40B4-BE49-F238E27FC236}">
                    <a16:creationId xmlns:a16="http://schemas.microsoft.com/office/drawing/2014/main" id="{2B4CB59E-473B-02BD-E5D1-80EEE7B1CF0D}"/>
                  </a:ext>
                </a:extLst>
              </p:cNvPr>
              <p:cNvSpPr/>
              <p:nvPr/>
            </p:nvSpPr>
            <p:spPr>
              <a:xfrm>
                <a:off x="0" y="0"/>
                <a:ext cx="6350000" cy="5499100"/>
              </a:xfrm>
              <a:custGeom>
                <a:avLst/>
                <a:gdLst/>
                <a:ahLst/>
                <a:cxnLst/>
                <a:rect l="l" t="t" r="r" b="b"/>
                <a:pathLst>
                  <a:path w="6350000" h="5499100">
                    <a:moveTo>
                      <a:pt x="3175000" y="0"/>
                    </a:moveTo>
                    <a:lnTo>
                      <a:pt x="0" y="0"/>
                    </a:lnTo>
                    <a:lnTo>
                      <a:pt x="1587500" y="2749550"/>
                    </a:lnTo>
                    <a:lnTo>
                      <a:pt x="3175000" y="5499100"/>
                    </a:lnTo>
                    <a:lnTo>
                      <a:pt x="4762500" y="2749550"/>
                    </a:lnTo>
                    <a:lnTo>
                      <a:pt x="6350000" y="0"/>
                    </a:lnTo>
                    <a:close/>
                  </a:path>
                </a:pathLst>
              </a:custGeom>
              <a:blipFill>
                <a:blip r:embed="rId5" cstate="screen">
                  <a:extLst>
                    <a:ext uri="{28A0092B-C50C-407E-A947-70E740481C1C}">
                      <a14:useLocalDpi xmlns:a14="http://schemas.microsoft.com/office/drawing/2010/main"/>
                    </a:ext>
                  </a:extLst>
                </a:blip>
                <a:stretch>
                  <a:fillRect/>
                </a:stretch>
              </a:blipFill>
            </p:spPr>
          </p:sp>
        </p:grpSp>
        <p:grpSp>
          <p:nvGrpSpPr>
            <p:cNvPr id="26" name="Group 11">
              <a:extLst>
                <a:ext uri="{FF2B5EF4-FFF2-40B4-BE49-F238E27FC236}">
                  <a16:creationId xmlns:a16="http://schemas.microsoft.com/office/drawing/2014/main" id="{3287D850-881C-13A4-F56F-ABD12F4C26F4}"/>
                </a:ext>
              </a:extLst>
            </p:cNvPr>
            <p:cNvGrpSpPr>
              <a:grpSpLocks noChangeAspect="1"/>
            </p:cNvGrpSpPr>
            <p:nvPr/>
          </p:nvGrpSpPr>
          <p:grpSpPr>
            <a:xfrm>
              <a:off x="14591633" y="2012871"/>
              <a:ext cx="4272388" cy="3699888"/>
              <a:chOff x="0" y="0"/>
              <a:chExt cx="6350000" cy="5499100"/>
            </a:xfrm>
          </p:grpSpPr>
          <p:sp>
            <p:nvSpPr>
              <p:cNvPr id="27" name="Freeform 12">
                <a:extLst>
                  <a:ext uri="{FF2B5EF4-FFF2-40B4-BE49-F238E27FC236}">
                    <a16:creationId xmlns:a16="http://schemas.microsoft.com/office/drawing/2014/main" id="{3E417AFC-2CF8-8F7F-1F6D-7F7632F3DDF2}"/>
                  </a:ext>
                </a:extLst>
              </p:cNvPr>
              <p:cNvSpPr/>
              <p:nvPr/>
            </p:nvSpPr>
            <p:spPr>
              <a:xfrm>
                <a:off x="0" y="0"/>
                <a:ext cx="6350000" cy="5499100"/>
              </a:xfrm>
              <a:custGeom>
                <a:avLst/>
                <a:gdLst/>
                <a:ahLst/>
                <a:cxnLst/>
                <a:rect l="l" t="t" r="r" b="b"/>
                <a:pathLst>
                  <a:path w="6350000" h="5499100">
                    <a:moveTo>
                      <a:pt x="3175000" y="0"/>
                    </a:moveTo>
                    <a:lnTo>
                      <a:pt x="0" y="0"/>
                    </a:lnTo>
                    <a:lnTo>
                      <a:pt x="1587500" y="2749550"/>
                    </a:lnTo>
                    <a:lnTo>
                      <a:pt x="3175000" y="5499100"/>
                    </a:lnTo>
                    <a:lnTo>
                      <a:pt x="4762500" y="2749550"/>
                    </a:lnTo>
                    <a:lnTo>
                      <a:pt x="6350000" y="0"/>
                    </a:lnTo>
                    <a:close/>
                  </a:path>
                </a:pathLst>
              </a:custGeom>
              <a:blipFill>
                <a:blip r:embed="rId6" cstate="screen">
                  <a:extLst>
                    <a:ext uri="{28A0092B-C50C-407E-A947-70E740481C1C}">
                      <a14:useLocalDpi xmlns:a14="http://schemas.microsoft.com/office/drawing/2010/main"/>
                    </a:ext>
                  </a:extLst>
                </a:blip>
                <a:stretch>
                  <a:fillRect/>
                </a:stretch>
              </a:blipFill>
            </p:spPr>
          </p:sp>
        </p:grpSp>
      </p:grpSp>
      <p:sp>
        <p:nvSpPr>
          <p:cNvPr id="32" name="ZoneTexte 31">
            <a:extLst>
              <a:ext uri="{FF2B5EF4-FFF2-40B4-BE49-F238E27FC236}">
                <a16:creationId xmlns:a16="http://schemas.microsoft.com/office/drawing/2014/main" id="{6FEC2391-8F45-61C5-416A-6F010BFAB883}"/>
              </a:ext>
            </a:extLst>
          </p:cNvPr>
          <p:cNvSpPr txBox="1"/>
          <p:nvPr/>
        </p:nvSpPr>
        <p:spPr>
          <a:xfrm>
            <a:off x="14706600" y="9803368"/>
            <a:ext cx="4038600" cy="371730"/>
          </a:xfrm>
          <a:prstGeom prst="rect">
            <a:avLst/>
          </a:prstGeom>
          <a:noFill/>
        </p:spPr>
        <p:txBody>
          <a:bodyPr wrap="square" rtlCol="0">
            <a:spAutoFit/>
          </a:bodyPr>
          <a:lstStyle/>
          <a:p>
            <a:pPr algn="l"/>
            <a:r>
              <a:rPr lang="fr-FR" dirty="0">
                <a:latin typeface="Poppins" pitchFamily="2" charset="77"/>
                <a:cs typeface="Poppins" pitchFamily="2" charset="77"/>
              </a:rPr>
              <a:t>Comprehensive Training 2022</a:t>
            </a:r>
          </a:p>
        </p:txBody>
      </p:sp>
      <p:cxnSp>
        <p:nvCxnSpPr>
          <p:cNvPr id="33" name="Connecteur droit 32">
            <a:extLst>
              <a:ext uri="{FF2B5EF4-FFF2-40B4-BE49-F238E27FC236}">
                <a16:creationId xmlns:a16="http://schemas.microsoft.com/office/drawing/2014/main" id="{C7CA92CD-6A87-549B-196E-D39AEE96F3AB}"/>
              </a:ext>
            </a:extLst>
          </p:cNvPr>
          <p:cNvCxnSpPr>
            <a:cxnSpLocks/>
          </p:cNvCxnSpPr>
          <p:nvPr/>
        </p:nvCxnSpPr>
        <p:spPr>
          <a:xfrm>
            <a:off x="13067926" y="9715500"/>
            <a:ext cx="5220074"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4" name="Espace réservé pour une image  3">
            <a:extLst>
              <a:ext uri="{FF2B5EF4-FFF2-40B4-BE49-F238E27FC236}">
                <a16:creationId xmlns:a16="http://schemas.microsoft.com/office/drawing/2014/main" id="{7117B56B-855E-289E-32EB-376310D2D659}"/>
              </a:ext>
            </a:extLst>
          </p:cNvPr>
          <p:cNvSpPr>
            <a:spLocks noGrp="1"/>
          </p:cNvSpPr>
          <p:nvPr>
            <p:ph type="pic" sz="quarter" idx="10"/>
          </p:nvPr>
        </p:nvSpPr>
        <p:spPr>
          <a:xfrm>
            <a:off x="8953499" y="1866899"/>
            <a:ext cx="8267701" cy="7418389"/>
          </a:xfrm>
          <a:prstGeom prst="rect">
            <a:avLst/>
          </a:prstGeom>
        </p:spPr>
        <p:txBody>
          <a:bodyPr/>
          <a:lstStyle/>
          <a:p>
            <a:r>
              <a:rPr lang="en-US"/>
              <a:t>Click icon to add picture</a:t>
            </a:r>
            <a:endParaRPr lang="fr-FR" dirty="0"/>
          </a:p>
        </p:txBody>
      </p:sp>
      <p:grpSp>
        <p:nvGrpSpPr>
          <p:cNvPr id="35" name="Groupe 20">
            <a:extLst>
              <a:ext uri="{FF2B5EF4-FFF2-40B4-BE49-F238E27FC236}">
                <a16:creationId xmlns:a16="http://schemas.microsoft.com/office/drawing/2014/main" id="{478EA35C-8E60-4A6F-AD34-06C346E0E9DC}"/>
              </a:ext>
            </a:extLst>
          </p:cNvPr>
          <p:cNvGrpSpPr/>
          <p:nvPr userDrawn="1"/>
        </p:nvGrpSpPr>
        <p:grpSpPr>
          <a:xfrm rot="3608892">
            <a:off x="13423098" y="9131569"/>
            <a:ext cx="1076153" cy="1452741"/>
            <a:chOff x="9824704" y="-2020392"/>
            <a:chExt cx="9270979" cy="12307392"/>
          </a:xfrm>
        </p:grpSpPr>
        <p:grpSp>
          <p:nvGrpSpPr>
            <p:cNvPr id="36" name="Group 3">
              <a:extLst>
                <a:ext uri="{FF2B5EF4-FFF2-40B4-BE49-F238E27FC236}">
                  <a16:creationId xmlns:a16="http://schemas.microsoft.com/office/drawing/2014/main" id="{1589983F-4637-43BF-9129-72889759EF48}"/>
                </a:ext>
              </a:extLst>
            </p:cNvPr>
            <p:cNvGrpSpPr>
              <a:grpSpLocks noChangeAspect="1"/>
            </p:cNvGrpSpPr>
            <p:nvPr userDrawn="1"/>
          </p:nvGrpSpPr>
          <p:grpSpPr>
            <a:xfrm>
              <a:off x="9824704" y="6587112"/>
              <a:ext cx="4302195" cy="3699888"/>
              <a:chOff x="0" y="0"/>
              <a:chExt cx="6350000" cy="5461000"/>
            </a:xfrm>
          </p:grpSpPr>
          <p:sp>
            <p:nvSpPr>
              <p:cNvPr id="45" name="Freeform 4">
                <a:extLst>
                  <a:ext uri="{FF2B5EF4-FFF2-40B4-BE49-F238E27FC236}">
                    <a16:creationId xmlns:a16="http://schemas.microsoft.com/office/drawing/2014/main" id="{4BF748F0-FD1D-462E-8A17-42BB7DA902E2}"/>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2" cstate="screen">
                  <a:extLst>
                    <a:ext uri="{28A0092B-C50C-407E-A947-70E740481C1C}">
                      <a14:useLocalDpi xmlns:a14="http://schemas.microsoft.com/office/drawing/2010/main"/>
                    </a:ext>
                  </a:extLst>
                </a:blip>
                <a:stretch>
                  <a:fillRect/>
                </a:stretch>
              </a:blipFill>
            </p:spPr>
          </p:sp>
        </p:grpSp>
        <p:grpSp>
          <p:nvGrpSpPr>
            <p:cNvPr id="37" name="Group 5">
              <a:extLst>
                <a:ext uri="{FF2B5EF4-FFF2-40B4-BE49-F238E27FC236}">
                  <a16:creationId xmlns:a16="http://schemas.microsoft.com/office/drawing/2014/main" id="{EFC4E96A-54C2-4484-B8D5-12E5BA8198AA}"/>
                </a:ext>
              </a:extLst>
            </p:cNvPr>
            <p:cNvGrpSpPr>
              <a:grpSpLocks noChangeAspect="1"/>
            </p:cNvGrpSpPr>
            <p:nvPr userDrawn="1"/>
          </p:nvGrpSpPr>
          <p:grpSpPr>
            <a:xfrm>
              <a:off x="12177919" y="2232299"/>
              <a:ext cx="4302195" cy="3699888"/>
              <a:chOff x="0" y="0"/>
              <a:chExt cx="6350000" cy="5461000"/>
            </a:xfrm>
          </p:grpSpPr>
          <p:sp>
            <p:nvSpPr>
              <p:cNvPr id="44" name="Freeform 6">
                <a:extLst>
                  <a:ext uri="{FF2B5EF4-FFF2-40B4-BE49-F238E27FC236}">
                    <a16:creationId xmlns:a16="http://schemas.microsoft.com/office/drawing/2014/main" id="{477F6425-DFFE-43E8-B815-EEA4FF765DB6}"/>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3" cstate="screen">
                  <a:extLst>
                    <a:ext uri="{28A0092B-C50C-407E-A947-70E740481C1C}">
                      <a14:useLocalDpi xmlns:a14="http://schemas.microsoft.com/office/drawing/2010/main"/>
                    </a:ext>
                  </a:extLst>
                </a:blip>
                <a:stretch>
                  <a:fillRect/>
                </a:stretch>
              </a:blipFill>
            </p:spPr>
          </p:sp>
        </p:grpSp>
        <p:grpSp>
          <p:nvGrpSpPr>
            <p:cNvPr id="38" name="Group 7">
              <a:extLst>
                <a:ext uri="{FF2B5EF4-FFF2-40B4-BE49-F238E27FC236}">
                  <a16:creationId xmlns:a16="http://schemas.microsoft.com/office/drawing/2014/main" id="{4D654E09-182F-4037-8D49-08BBF3DDCC1A}"/>
                </a:ext>
              </a:extLst>
            </p:cNvPr>
            <p:cNvGrpSpPr>
              <a:grpSpLocks noChangeAspect="1"/>
            </p:cNvGrpSpPr>
            <p:nvPr userDrawn="1"/>
          </p:nvGrpSpPr>
          <p:grpSpPr>
            <a:xfrm>
              <a:off x="14793488" y="-2020392"/>
              <a:ext cx="4302195" cy="3699888"/>
              <a:chOff x="0" y="0"/>
              <a:chExt cx="6350000" cy="5461000"/>
            </a:xfrm>
          </p:grpSpPr>
          <p:sp>
            <p:nvSpPr>
              <p:cNvPr id="43" name="Freeform 8">
                <a:extLst>
                  <a:ext uri="{FF2B5EF4-FFF2-40B4-BE49-F238E27FC236}">
                    <a16:creationId xmlns:a16="http://schemas.microsoft.com/office/drawing/2014/main" id="{A7068070-8F55-48AB-85BD-36BBC4089F14}"/>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4" cstate="screen">
                  <a:extLst>
                    <a:ext uri="{28A0092B-C50C-407E-A947-70E740481C1C}">
                      <a14:useLocalDpi xmlns:a14="http://schemas.microsoft.com/office/drawing/2010/main"/>
                    </a:ext>
                  </a:extLst>
                </a:blip>
                <a:stretch>
                  <a:fillRect/>
                </a:stretch>
              </a:blipFill>
            </p:spPr>
          </p:sp>
        </p:grpSp>
        <p:grpSp>
          <p:nvGrpSpPr>
            <p:cNvPr id="39" name="Group 9">
              <a:extLst>
                <a:ext uri="{FF2B5EF4-FFF2-40B4-BE49-F238E27FC236}">
                  <a16:creationId xmlns:a16="http://schemas.microsoft.com/office/drawing/2014/main" id="{71FD5FC3-895A-40CB-A11E-77CE78A2C3C3}"/>
                </a:ext>
              </a:extLst>
            </p:cNvPr>
            <p:cNvGrpSpPr>
              <a:grpSpLocks noChangeAspect="1"/>
            </p:cNvGrpSpPr>
            <p:nvPr userDrawn="1"/>
          </p:nvGrpSpPr>
          <p:grpSpPr>
            <a:xfrm>
              <a:off x="12177919" y="6266409"/>
              <a:ext cx="4272388" cy="3699888"/>
              <a:chOff x="0" y="0"/>
              <a:chExt cx="6350000" cy="5499100"/>
            </a:xfrm>
          </p:grpSpPr>
          <p:sp>
            <p:nvSpPr>
              <p:cNvPr id="42" name="Freeform 10">
                <a:extLst>
                  <a:ext uri="{FF2B5EF4-FFF2-40B4-BE49-F238E27FC236}">
                    <a16:creationId xmlns:a16="http://schemas.microsoft.com/office/drawing/2014/main" id="{BC2F9E8F-FC58-4968-9008-3B00B3C8AF12}"/>
                  </a:ext>
                </a:extLst>
              </p:cNvPr>
              <p:cNvSpPr/>
              <p:nvPr/>
            </p:nvSpPr>
            <p:spPr>
              <a:xfrm>
                <a:off x="0" y="0"/>
                <a:ext cx="6350000" cy="5499100"/>
              </a:xfrm>
              <a:custGeom>
                <a:avLst/>
                <a:gdLst/>
                <a:ahLst/>
                <a:cxnLst/>
                <a:rect l="l" t="t" r="r" b="b"/>
                <a:pathLst>
                  <a:path w="6350000" h="5499100">
                    <a:moveTo>
                      <a:pt x="3175000" y="0"/>
                    </a:moveTo>
                    <a:lnTo>
                      <a:pt x="0" y="0"/>
                    </a:lnTo>
                    <a:lnTo>
                      <a:pt x="1587500" y="2749550"/>
                    </a:lnTo>
                    <a:lnTo>
                      <a:pt x="3175000" y="5499100"/>
                    </a:lnTo>
                    <a:lnTo>
                      <a:pt x="4762500" y="2749550"/>
                    </a:lnTo>
                    <a:lnTo>
                      <a:pt x="6350000" y="0"/>
                    </a:lnTo>
                    <a:close/>
                  </a:path>
                </a:pathLst>
              </a:custGeom>
              <a:blipFill>
                <a:blip r:embed="rId5" cstate="screen">
                  <a:extLst>
                    <a:ext uri="{28A0092B-C50C-407E-A947-70E740481C1C}">
                      <a14:useLocalDpi xmlns:a14="http://schemas.microsoft.com/office/drawing/2010/main"/>
                    </a:ext>
                  </a:extLst>
                </a:blip>
                <a:stretch>
                  <a:fillRect/>
                </a:stretch>
              </a:blipFill>
            </p:spPr>
          </p:sp>
        </p:grpSp>
        <p:grpSp>
          <p:nvGrpSpPr>
            <p:cNvPr id="40" name="Group 11">
              <a:extLst>
                <a:ext uri="{FF2B5EF4-FFF2-40B4-BE49-F238E27FC236}">
                  <a16:creationId xmlns:a16="http://schemas.microsoft.com/office/drawing/2014/main" id="{0B9FB7AA-2E1A-46F5-8007-3FDAF1AD1BFB}"/>
                </a:ext>
              </a:extLst>
            </p:cNvPr>
            <p:cNvGrpSpPr>
              <a:grpSpLocks noChangeAspect="1"/>
            </p:cNvGrpSpPr>
            <p:nvPr userDrawn="1"/>
          </p:nvGrpSpPr>
          <p:grpSpPr>
            <a:xfrm>
              <a:off x="14591633" y="2012871"/>
              <a:ext cx="4272388" cy="3699888"/>
              <a:chOff x="0" y="0"/>
              <a:chExt cx="6350000" cy="5499100"/>
            </a:xfrm>
          </p:grpSpPr>
          <p:sp>
            <p:nvSpPr>
              <p:cNvPr id="41" name="Freeform 12">
                <a:extLst>
                  <a:ext uri="{FF2B5EF4-FFF2-40B4-BE49-F238E27FC236}">
                    <a16:creationId xmlns:a16="http://schemas.microsoft.com/office/drawing/2014/main" id="{00116D8C-306F-479B-9820-AC099721FF57}"/>
                  </a:ext>
                </a:extLst>
              </p:cNvPr>
              <p:cNvSpPr/>
              <p:nvPr/>
            </p:nvSpPr>
            <p:spPr>
              <a:xfrm>
                <a:off x="0" y="0"/>
                <a:ext cx="6350000" cy="5499100"/>
              </a:xfrm>
              <a:custGeom>
                <a:avLst/>
                <a:gdLst/>
                <a:ahLst/>
                <a:cxnLst/>
                <a:rect l="l" t="t" r="r" b="b"/>
                <a:pathLst>
                  <a:path w="6350000" h="5499100">
                    <a:moveTo>
                      <a:pt x="3175000" y="0"/>
                    </a:moveTo>
                    <a:lnTo>
                      <a:pt x="0" y="0"/>
                    </a:lnTo>
                    <a:lnTo>
                      <a:pt x="1587500" y="2749550"/>
                    </a:lnTo>
                    <a:lnTo>
                      <a:pt x="3175000" y="5499100"/>
                    </a:lnTo>
                    <a:lnTo>
                      <a:pt x="4762500" y="2749550"/>
                    </a:lnTo>
                    <a:lnTo>
                      <a:pt x="6350000" y="0"/>
                    </a:lnTo>
                    <a:close/>
                  </a:path>
                </a:pathLst>
              </a:custGeom>
              <a:blipFill>
                <a:blip r:embed="rId6" cstate="screen">
                  <a:extLst>
                    <a:ext uri="{28A0092B-C50C-407E-A947-70E740481C1C}">
                      <a14:useLocalDpi xmlns:a14="http://schemas.microsoft.com/office/drawing/2010/main"/>
                    </a:ext>
                  </a:extLst>
                </a:blip>
                <a:stretch>
                  <a:fillRect/>
                </a:stretch>
              </a:blipFill>
            </p:spPr>
          </p:sp>
        </p:grpSp>
      </p:grpSp>
      <p:sp>
        <p:nvSpPr>
          <p:cNvPr id="46" name="ZoneTexte 31">
            <a:extLst>
              <a:ext uri="{FF2B5EF4-FFF2-40B4-BE49-F238E27FC236}">
                <a16:creationId xmlns:a16="http://schemas.microsoft.com/office/drawing/2014/main" id="{56F50333-62A8-4708-BC53-E9F6A46EBF5A}"/>
              </a:ext>
            </a:extLst>
          </p:cNvPr>
          <p:cNvSpPr txBox="1"/>
          <p:nvPr userDrawn="1"/>
        </p:nvSpPr>
        <p:spPr>
          <a:xfrm>
            <a:off x="14706600" y="9803368"/>
            <a:ext cx="4038600" cy="371730"/>
          </a:xfrm>
          <a:prstGeom prst="rect">
            <a:avLst/>
          </a:prstGeom>
          <a:noFill/>
        </p:spPr>
        <p:txBody>
          <a:bodyPr wrap="square" rtlCol="0">
            <a:spAutoFit/>
          </a:bodyPr>
          <a:lstStyle/>
          <a:p>
            <a:pPr algn="l"/>
            <a:r>
              <a:rPr lang="fr-FR" dirty="0">
                <a:latin typeface="Poppins" pitchFamily="2" charset="77"/>
                <a:cs typeface="Poppins" pitchFamily="2" charset="77"/>
              </a:rPr>
              <a:t>Comprehensive Training 2022</a:t>
            </a:r>
          </a:p>
        </p:txBody>
      </p:sp>
      <p:cxnSp>
        <p:nvCxnSpPr>
          <p:cNvPr id="47" name="Connecteur droit 32">
            <a:extLst>
              <a:ext uri="{FF2B5EF4-FFF2-40B4-BE49-F238E27FC236}">
                <a16:creationId xmlns:a16="http://schemas.microsoft.com/office/drawing/2014/main" id="{43B2C7BE-B630-4CBD-89F9-011885FAA7C0}"/>
              </a:ext>
            </a:extLst>
          </p:cNvPr>
          <p:cNvCxnSpPr>
            <a:cxnSpLocks/>
          </p:cNvCxnSpPr>
          <p:nvPr userDrawn="1"/>
        </p:nvCxnSpPr>
        <p:spPr>
          <a:xfrm>
            <a:off x="13067926" y="9715500"/>
            <a:ext cx="5220074"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8869522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Slide 2">
    <p:bg>
      <p:bgPr>
        <a:solidFill>
          <a:srgbClr val="0B81D5"/>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E9C2699-AC7A-E9E6-7BA2-B178F4AB02B9}"/>
              </a:ext>
            </a:extLst>
          </p:cNvPr>
          <p:cNvSpPr>
            <a:spLocks noGrp="1"/>
          </p:cNvSpPr>
          <p:nvPr>
            <p:ph type="ctrTitle"/>
          </p:nvPr>
        </p:nvSpPr>
        <p:spPr>
          <a:xfrm>
            <a:off x="1295400" y="1684338"/>
            <a:ext cx="14706600" cy="3581400"/>
          </a:xfrm>
          <a:prstGeom prst="rect">
            <a:avLst/>
          </a:prstGeom>
        </p:spPr>
        <p:txBody>
          <a:bodyPr anchor="b"/>
          <a:lstStyle>
            <a:lvl1pPr algn="l">
              <a:defRPr sz="9600" b="1" i="0">
                <a:solidFill>
                  <a:schemeClr val="bg1"/>
                </a:solidFill>
                <a:latin typeface="Poppins" pitchFamily="2" charset="77"/>
                <a:cs typeface="Poppins" pitchFamily="2" charset="77"/>
              </a:defRPr>
            </a:lvl1pPr>
          </a:lstStyle>
          <a:p>
            <a:r>
              <a:rPr lang="en-US"/>
              <a:t>Click to edit Master title style</a:t>
            </a:r>
            <a:endParaRPr lang="fr-FR" dirty="0"/>
          </a:p>
        </p:txBody>
      </p:sp>
      <p:sp>
        <p:nvSpPr>
          <p:cNvPr id="9" name="ZoneTexte 8">
            <a:extLst>
              <a:ext uri="{FF2B5EF4-FFF2-40B4-BE49-F238E27FC236}">
                <a16:creationId xmlns:a16="http://schemas.microsoft.com/office/drawing/2014/main" id="{115A4625-51AA-B632-6852-324A2C3FE561}"/>
              </a:ext>
            </a:extLst>
          </p:cNvPr>
          <p:cNvSpPr txBox="1"/>
          <p:nvPr/>
        </p:nvSpPr>
        <p:spPr>
          <a:xfrm>
            <a:off x="152400" y="9803368"/>
            <a:ext cx="6019800" cy="369332"/>
          </a:xfrm>
          <a:prstGeom prst="rect">
            <a:avLst/>
          </a:prstGeom>
          <a:noFill/>
        </p:spPr>
        <p:txBody>
          <a:bodyPr wrap="square" rtlCol="0">
            <a:spAutoFit/>
          </a:bodyPr>
          <a:lstStyle/>
          <a:p>
            <a:pPr algn="l"/>
            <a:r>
              <a:rPr lang="fr-FR" dirty="0">
                <a:solidFill>
                  <a:schemeClr val="bg1"/>
                </a:solidFill>
                <a:latin typeface="Poppins" pitchFamily="2" charset="77"/>
                <a:cs typeface="Poppins" pitchFamily="2" charset="77"/>
              </a:rPr>
              <a:t>Comprehensive Training 2022</a:t>
            </a:r>
          </a:p>
        </p:txBody>
      </p:sp>
      <p:cxnSp>
        <p:nvCxnSpPr>
          <p:cNvPr id="10" name="Connecteur droit 9">
            <a:extLst>
              <a:ext uri="{FF2B5EF4-FFF2-40B4-BE49-F238E27FC236}">
                <a16:creationId xmlns:a16="http://schemas.microsoft.com/office/drawing/2014/main" id="{A5FF4C7F-E857-B170-8567-5B89E8D8AAAF}"/>
              </a:ext>
            </a:extLst>
          </p:cNvPr>
          <p:cNvCxnSpPr/>
          <p:nvPr/>
        </p:nvCxnSpPr>
        <p:spPr>
          <a:xfrm>
            <a:off x="-76200" y="9739311"/>
            <a:ext cx="66294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5" name="ZoneTexte 8">
            <a:extLst>
              <a:ext uri="{FF2B5EF4-FFF2-40B4-BE49-F238E27FC236}">
                <a16:creationId xmlns:a16="http://schemas.microsoft.com/office/drawing/2014/main" id="{F89F8A43-6324-4C46-ABF6-C9E482EA2835}"/>
              </a:ext>
            </a:extLst>
          </p:cNvPr>
          <p:cNvSpPr txBox="1"/>
          <p:nvPr userDrawn="1"/>
        </p:nvSpPr>
        <p:spPr>
          <a:xfrm>
            <a:off x="152400" y="9803368"/>
            <a:ext cx="6019800" cy="369332"/>
          </a:xfrm>
          <a:prstGeom prst="rect">
            <a:avLst/>
          </a:prstGeom>
          <a:noFill/>
        </p:spPr>
        <p:txBody>
          <a:bodyPr wrap="square" rtlCol="0">
            <a:spAutoFit/>
          </a:bodyPr>
          <a:lstStyle/>
          <a:p>
            <a:pPr algn="l"/>
            <a:r>
              <a:rPr lang="fr-FR" dirty="0">
                <a:solidFill>
                  <a:schemeClr val="bg1"/>
                </a:solidFill>
                <a:latin typeface="Poppins" pitchFamily="2" charset="77"/>
                <a:cs typeface="Poppins" pitchFamily="2" charset="77"/>
              </a:rPr>
              <a:t>Comprehensive Training 2022</a:t>
            </a:r>
          </a:p>
        </p:txBody>
      </p:sp>
      <p:cxnSp>
        <p:nvCxnSpPr>
          <p:cNvPr id="6" name="Connecteur droit 9">
            <a:extLst>
              <a:ext uri="{FF2B5EF4-FFF2-40B4-BE49-F238E27FC236}">
                <a16:creationId xmlns:a16="http://schemas.microsoft.com/office/drawing/2014/main" id="{AC733A90-1D3D-4E91-8791-4DBB5593C10B}"/>
              </a:ext>
            </a:extLst>
          </p:cNvPr>
          <p:cNvCxnSpPr/>
          <p:nvPr userDrawn="1"/>
        </p:nvCxnSpPr>
        <p:spPr>
          <a:xfrm>
            <a:off x="-76200" y="9739311"/>
            <a:ext cx="66294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0127607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Slide 4">
    <p:bg>
      <p:bgPr>
        <a:solidFill>
          <a:srgbClr val="2A999B"/>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A6B0116-D034-7B82-665D-3BB36B4BCCA1}"/>
              </a:ext>
            </a:extLst>
          </p:cNvPr>
          <p:cNvSpPr>
            <a:spLocks noGrp="1"/>
          </p:cNvSpPr>
          <p:nvPr>
            <p:ph type="title"/>
          </p:nvPr>
        </p:nvSpPr>
        <p:spPr>
          <a:xfrm>
            <a:off x="1247775" y="1333500"/>
            <a:ext cx="12849225" cy="836612"/>
          </a:xfrm>
          <a:prstGeom prst="rect">
            <a:avLst/>
          </a:prstGeom>
        </p:spPr>
        <p:txBody>
          <a:bodyPr anchor="b"/>
          <a:lstStyle>
            <a:lvl1pPr algn="ctr">
              <a:defRPr sz="3600" b="1" i="0">
                <a:solidFill>
                  <a:schemeClr val="bg1"/>
                </a:solidFill>
                <a:latin typeface="Poppins" pitchFamily="2" charset="77"/>
                <a:cs typeface="Poppins" pitchFamily="2" charset="77"/>
              </a:defRPr>
            </a:lvl1pPr>
          </a:lstStyle>
          <a:p>
            <a:r>
              <a:rPr lang="en-US"/>
              <a:t>Click to edit Master title style</a:t>
            </a:r>
            <a:endParaRPr lang="fr-FR"/>
          </a:p>
        </p:txBody>
      </p:sp>
      <p:sp>
        <p:nvSpPr>
          <p:cNvPr id="3" name="Espace réservé du texte 2">
            <a:extLst>
              <a:ext uri="{FF2B5EF4-FFF2-40B4-BE49-F238E27FC236}">
                <a16:creationId xmlns:a16="http://schemas.microsoft.com/office/drawing/2014/main" id="{8FFCA881-C301-6987-35A4-2D7A1F0D048B}"/>
              </a:ext>
            </a:extLst>
          </p:cNvPr>
          <p:cNvSpPr>
            <a:spLocks noGrp="1"/>
          </p:cNvSpPr>
          <p:nvPr>
            <p:ph type="body" idx="1" hasCustomPrompt="1"/>
          </p:nvPr>
        </p:nvSpPr>
        <p:spPr>
          <a:xfrm>
            <a:off x="2209799" y="2421503"/>
            <a:ext cx="11887201" cy="664597"/>
          </a:xfrm>
          <a:prstGeom prst="rect">
            <a:avLst/>
          </a:prstGeom>
        </p:spPr>
        <p:txBody>
          <a:bodyPr/>
          <a:lstStyle>
            <a:lvl1pPr marL="0" indent="0">
              <a:buNone/>
              <a:defRPr sz="3200" b="0" i="0">
                <a:solidFill>
                  <a:schemeClr val="bg1"/>
                </a:solidFill>
                <a:latin typeface="Poppins Light" pitchFamily="2" charset="77"/>
                <a:cs typeface="Poppins Light" pitchFamily="2" charset="77"/>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pic>
        <p:nvPicPr>
          <p:cNvPr id="7" name="Picture 6">
            <a:extLst>
              <a:ext uri="{FF2B5EF4-FFF2-40B4-BE49-F238E27FC236}">
                <a16:creationId xmlns:a16="http://schemas.microsoft.com/office/drawing/2014/main" id="{DC220643-49B0-404B-2FFB-A4E3A84C4030}"/>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a:fillRect/>
          </a:stretch>
        </p:blipFill>
        <p:spPr>
          <a:xfrm flipH="1">
            <a:off x="8364666" y="4922382"/>
            <a:ext cx="11780656" cy="5183488"/>
          </a:xfrm>
          <a:prstGeom prst="rect">
            <a:avLst/>
          </a:prstGeom>
        </p:spPr>
      </p:pic>
      <p:sp>
        <p:nvSpPr>
          <p:cNvPr id="9" name="Espace réservé du texte 8">
            <a:extLst>
              <a:ext uri="{FF2B5EF4-FFF2-40B4-BE49-F238E27FC236}">
                <a16:creationId xmlns:a16="http://schemas.microsoft.com/office/drawing/2014/main" id="{BBA06323-73C3-F075-50C6-5AFDD66F3BF1}"/>
              </a:ext>
            </a:extLst>
          </p:cNvPr>
          <p:cNvSpPr>
            <a:spLocks noGrp="1"/>
          </p:cNvSpPr>
          <p:nvPr>
            <p:ph type="body" sz="quarter" idx="10"/>
          </p:nvPr>
        </p:nvSpPr>
        <p:spPr>
          <a:xfrm>
            <a:off x="12954000" y="4381500"/>
            <a:ext cx="5105400" cy="1676400"/>
          </a:xfrm>
          <a:prstGeom prst="rect">
            <a:avLst/>
          </a:prstGeom>
        </p:spPr>
        <p:txBody>
          <a:bodyPr/>
          <a:lstStyle>
            <a:lvl1pPr>
              <a:defRPr sz="3200" b="1" i="0">
                <a:solidFill>
                  <a:schemeClr val="bg1"/>
                </a:solidFill>
                <a:latin typeface="Poppins ExtraBold" pitchFamily="2" charset="77"/>
                <a:cs typeface="Poppins ExtraBold" pitchFamily="2" charset="77"/>
              </a:defRPr>
            </a:lvl1pPr>
            <a:lvl2pPr>
              <a:defRPr sz="3200" b="1" i="0">
                <a:solidFill>
                  <a:schemeClr val="bg1"/>
                </a:solidFill>
                <a:latin typeface="Poppins ExtraBold" pitchFamily="2" charset="77"/>
                <a:cs typeface="Poppins ExtraBold" pitchFamily="2" charset="77"/>
              </a:defRPr>
            </a:lvl2pPr>
            <a:lvl3pPr>
              <a:defRPr sz="3200" b="1" i="0">
                <a:solidFill>
                  <a:schemeClr val="bg1"/>
                </a:solidFill>
                <a:latin typeface="Poppins ExtraBold" pitchFamily="2" charset="77"/>
                <a:cs typeface="Poppins ExtraBold" pitchFamily="2" charset="77"/>
              </a:defRPr>
            </a:lvl3pPr>
            <a:lvl4pPr>
              <a:defRPr sz="3200" b="1" i="0">
                <a:solidFill>
                  <a:schemeClr val="bg1"/>
                </a:solidFill>
                <a:latin typeface="Poppins ExtraBold" pitchFamily="2" charset="77"/>
                <a:cs typeface="Poppins ExtraBold" pitchFamily="2" charset="77"/>
              </a:defRPr>
            </a:lvl4pPr>
            <a:lvl5pPr>
              <a:defRPr sz="3200" b="1" i="0">
                <a:solidFill>
                  <a:schemeClr val="bg1"/>
                </a:solidFill>
                <a:latin typeface="Poppins ExtraBold" pitchFamily="2" charset="77"/>
                <a:cs typeface="Poppins ExtraBold"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11" name="Espace réservé du texte 10">
            <a:extLst>
              <a:ext uri="{FF2B5EF4-FFF2-40B4-BE49-F238E27FC236}">
                <a16:creationId xmlns:a16="http://schemas.microsoft.com/office/drawing/2014/main" id="{71A552A1-A49E-3667-80E6-812C54F82189}"/>
              </a:ext>
            </a:extLst>
          </p:cNvPr>
          <p:cNvSpPr>
            <a:spLocks noGrp="1"/>
          </p:cNvSpPr>
          <p:nvPr>
            <p:ph type="body" sz="quarter" idx="11"/>
          </p:nvPr>
        </p:nvSpPr>
        <p:spPr>
          <a:xfrm>
            <a:off x="1247775" y="4381500"/>
            <a:ext cx="6600825" cy="4266744"/>
          </a:xfrm>
          <a:prstGeom prst="rect">
            <a:avLst/>
          </a:prstGeom>
        </p:spPr>
        <p:txBody>
          <a:bodyPr/>
          <a:lstStyle>
            <a:lvl1pPr>
              <a:defRPr sz="3200" b="1" i="0">
                <a:solidFill>
                  <a:schemeClr val="bg1"/>
                </a:solidFill>
                <a:latin typeface="Poppins" pitchFamily="2" charset="77"/>
                <a:cs typeface="Poppins" pitchFamily="2" charset="77"/>
              </a:defRPr>
            </a:lvl1pPr>
            <a:lvl2pPr>
              <a:defRPr sz="3200" b="0" i="0">
                <a:solidFill>
                  <a:schemeClr val="bg1"/>
                </a:solidFill>
                <a:latin typeface="Poppins Light" pitchFamily="2" charset="77"/>
                <a:cs typeface="Poppins Light" pitchFamily="2" charset="77"/>
              </a:defRPr>
            </a:lvl2pPr>
            <a:lvl3pPr>
              <a:defRPr sz="3200" b="0" i="0">
                <a:solidFill>
                  <a:schemeClr val="bg1"/>
                </a:solidFill>
                <a:latin typeface="Poppins Light" pitchFamily="2" charset="77"/>
                <a:cs typeface="Poppins Light" pitchFamily="2" charset="77"/>
              </a:defRPr>
            </a:lvl3pPr>
            <a:lvl4pPr>
              <a:defRPr sz="3200" b="0" i="0">
                <a:solidFill>
                  <a:schemeClr val="bg1"/>
                </a:solidFill>
                <a:latin typeface="Poppins Light" pitchFamily="2" charset="77"/>
                <a:cs typeface="Poppins Light" pitchFamily="2" charset="77"/>
              </a:defRPr>
            </a:lvl4pPr>
            <a:lvl5pPr>
              <a:defRPr sz="3200" b="0" i="0">
                <a:solidFill>
                  <a:schemeClr val="bg1"/>
                </a:solidFill>
                <a:latin typeface="Poppins Light" pitchFamily="2" charset="77"/>
                <a:cs typeface="Poppins Light"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12" name="ZoneTexte 11">
            <a:extLst>
              <a:ext uri="{FF2B5EF4-FFF2-40B4-BE49-F238E27FC236}">
                <a16:creationId xmlns:a16="http://schemas.microsoft.com/office/drawing/2014/main" id="{53EAF698-867A-AA72-A3B9-C2FA8904A453}"/>
              </a:ext>
            </a:extLst>
          </p:cNvPr>
          <p:cNvSpPr txBox="1"/>
          <p:nvPr/>
        </p:nvSpPr>
        <p:spPr>
          <a:xfrm>
            <a:off x="152400" y="9803368"/>
            <a:ext cx="6019800" cy="369332"/>
          </a:xfrm>
          <a:prstGeom prst="rect">
            <a:avLst/>
          </a:prstGeom>
          <a:noFill/>
        </p:spPr>
        <p:txBody>
          <a:bodyPr wrap="square" rtlCol="0">
            <a:spAutoFit/>
          </a:bodyPr>
          <a:lstStyle/>
          <a:p>
            <a:pPr algn="l"/>
            <a:r>
              <a:rPr lang="fr-FR">
                <a:solidFill>
                  <a:schemeClr val="bg1"/>
                </a:solidFill>
                <a:latin typeface="Poppins" pitchFamily="2" charset="77"/>
                <a:cs typeface="Poppins" pitchFamily="2" charset="77"/>
              </a:rPr>
              <a:t>Comprehensive Training  2022</a:t>
            </a:r>
          </a:p>
        </p:txBody>
      </p:sp>
      <p:cxnSp>
        <p:nvCxnSpPr>
          <p:cNvPr id="13" name="Connecteur droit 12">
            <a:extLst>
              <a:ext uri="{FF2B5EF4-FFF2-40B4-BE49-F238E27FC236}">
                <a16:creationId xmlns:a16="http://schemas.microsoft.com/office/drawing/2014/main" id="{B980B541-87FF-6818-C5EF-62E1E62893EF}"/>
              </a:ext>
            </a:extLst>
          </p:cNvPr>
          <p:cNvCxnSpPr/>
          <p:nvPr/>
        </p:nvCxnSpPr>
        <p:spPr>
          <a:xfrm>
            <a:off x="-76200" y="9739311"/>
            <a:ext cx="66294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10" name="Picture 6">
            <a:extLst>
              <a:ext uri="{FF2B5EF4-FFF2-40B4-BE49-F238E27FC236}">
                <a16:creationId xmlns:a16="http://schemas.microsoft.com/office/drawing/2014/main" id="{F7180E06-7FE9-4833-996C-2E88F2879DED}"/>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a:fillRect/>
          </a:stretch>
        </p:blipFill>
        <p:spPr>
          <a:xfrm flipH="1">
            <a:off x="8364666" y="4922382"/>
            <a:ext cx="11780656" cy="5183488"/>
          </a:xfrm>
          <a:prstGeom prst="rect">
            <a:avLst/>
          </a:prstGeom>
        </p:spPr>
      </p:pic>
      <p:sp>
        <p:nvSpPr>
          <p:cNvPr id="14" name="ZoneTexte 11">
            <a:extLst>
              <a:ext uri="{FF2B5EF4-FFF2-40B4-BE49-F238E27FC236}">
                <a16:creationId xmlns:a16="http://schemas.microsoft.com/office/drawing/2014/main" id="{93A24646-3BB0-4861-BF60-37482A4F57FB}"/>
              </a:ext>
            </a:extLst>
          </p:cNvPr>
          <p:cNvSpPr txBox="1"/>
          <p:nvPr userDrawn="1"/>
        </p:nvSpPr>
        <p:spPr>
          <a:xfrm>
            <a:off x="152400" y="9803368"/>
            <a:ext cx="6019800" cy="369332"/>
          </a:xfrm>
          <a:prstGeom prst="rect">
            <a:avLst/>
          </a:prstGeom>
          <a:noFill/>
        </p:spPr>
        <p:txBody>
          <a:bodyPr wrap="square" rtlCol="0">
            <a:spAutoFit/>
          </a:bodyPr>
          <a:lstStyle/>
          <a:p>
            <a:pPr algn="l"/>
            <a:r>
              <a:rPr lang="fr-FR">
                <a:solidFill>
                  <a:schemeClr val="bg1"/>
                </a:solidFill>
                <a:latin typeface="Poppins" pitchFamily="2" charset="77"/>
                <a:cs typeface="Poppins" pitchFamily="2" charset="77"/>
              </a:rPr>
              <a:t>Comprehensive Training  2022</a:t>
            </a:r>
          </a:p>
        </p:txBody>
      </p:sp>
      <p:cxnSp>
        <p:nvCxnSpPr>
          <p:cNvPr id="15" name="Connecteur droit 12">
            <a:extLst>
              <a:ext uri="{FF2B5EF4-FFF2-40B4-BE49-F238E27FC236}">
                <a16:creationId xmlns:a16="http://schemas.microsoft.com/office/drawing/2014/main" id="{E32CBB25-74E7-4D31-AC37-0E273B9EE49D}"/>
              </a:ext>
            </a:extLst>
          </p:cNvPr>
          <p:cNvCxnSpPr/>
          <p:nvPr userDrawn="1"/>
        </p:nvCxnSpPr>
        <p:spPr>
          <a:xfrm>
            <a:off x="-76200" y="9739311"/>
            <a:ext cx="66294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7038898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Slide 4">
    <p:bg>
      <p:bgPr>
        <a:solidFill>
          <a:srgbClr val="2A999B"/>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A6B0116-D034-7B82-665D-3BB36B4BCCA1}"/>
              </a:ext>
            </a:extLst>
          </p:cNvPr>
          <p:cNvSpPr>
            <a:spLocks noGrp="1"/>
          </p:cNvSpPr>
          <p:nvPr>
            <p:ph type="title"/>
          </p:nvPr>
        </p:nvSpPr>
        <p:spPr>
          <a:xfrm>
            <a:off x="1247775" y="1333500"/>
            <a:ext cx="12849225" cy="836612"/>
          </a:xfrm>
          <a:prstGeom prst="rect">
            <a:avLst/>
          </a:prstGeom>
        </p:spPr>
        <p:txBody>
          <a:bodyPr anchor="b"/>
          <a:lstStyle>
            <a:lvl1pPr algn="ctr">
              <a:defRPr sz="3600" b="1" i="0">
                <a:solidFill>
                  <a:schemeClr val="bg1"/>
                </a:solidFill>
                <a:latin typeface="Poppins" pitchFamily="2" charset="77"/>
                <a:cs typeface="Poppins" pitchFamily="2" charset="77"/>
              </a:defRPr>
            </a:lvl1pPr>
          </a:lstStyle>
          <a:p>
            <a:r>
              <a:rPr lang="en-US"/>
              <a:t>Click to edit Master title style</a:t>
            </a:r>
            <a:endParaRPr lang="fr-FR" dirty="0"/>
          </a:p>
        </p:txBody>
      </p:sp>
      <p:sp>
        <p:nvSpPr>
          <p:cNvPr id="3" name="Espace réservé du texte 2">
            <a:extLst>
              <a:ext uri="{FF2B5EF4-FFF2-40B4-BE49-F238E27FC236}">
                <a16:creationId xmlns:a16="http://schemas.microsoft.com/office/drawing/2014/main" id="{8FFCA881-C301-6987-35A4-2D7A1F0D048B}"/>
              </a:ext>
            </a:extLst>
          </p:cNvPr>
          <p:cNvSpPr>
            <a:spLocks noGrp="1"/>
          </p:cNvSpPr>
          <p:nvPr>
            <p:ph type="body" idx="1" hasCustomPrompt="1"/>
          </p:nvPr>
        </p:nvSpPr>
        <p:spPr>
          <a:xfrm>
            <a:off x="2209799" y="2421503"/>
            <a:ext cx="11887201" cy="664597"/>
          </a:xfrm>
          <a:prstGeom prst="rect">
            <a:avLst/>
          </a:prstGeom>
        </p:spPr>
        <p:txBody>
          <a:bodyPr/>
          <a:lstStyle>
            <a:lvl1pPr marL="0" indent="0">
              <a:buNone/>
              <a:defRPr sz="3200" b="0" i="0">
                <a:solidFill>
                  <a:schemeClr val="bg1"/>
                </a:solidFill>
                <a:latin typeface="Poppins Light" pitchFamily="2" charset="77"/>
                <a:cs typeface="Poppins Light" pitchFamily="2" charset="77"/>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dirty="0"/>
              <a:t>CLIQUEZ POUR MODIFIER LES STYLES DU TEXTE DU MASQUE</a:t>
            </a:r>
          </a:p>
        </p:txBody>
      </p:sp>
      <p:pic>
        <p:nvPicPr>
          <p:cNvPr id="7" name="Picture 6">
            <a:extLst>
              <a:ext uri="{FF2B5EF4-FFF2-40B4-BE49-F238E27FC236}">
                <a16:creationId xmlns:a16="http://schemas.microsoft.com/office/drawing/2014/main" id="{DC220643-49B0-404B-2FFB-A4E3A84C4030}"/>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a:fillRect/>
          </a:stretch>
        </p:blipFill>
        <p:spPr>
          <a:xfrm flipH="1">
            <a:off x="8364666" y="4922382"/>
            <a:ext cx="11780656" cy="5183488"/>
          </a:xfrm>
          <a:prstGeom prst="rect">
            <a:avLst/>
          </a:prstGeom>
        </p:spPr>
      </p:pic>
      <p:sp>
        <p:nvSpPr>
          <p:cNvPr id="9" name="Espace réservé du texte 8">
            <a:extLst>
              <a:ext uri="{FF2B5EF4-FFF2-40B4-BE49-F238E27FC236}">
                <a16:creationId xmlns:a16="http://schemas.microsoft.com/office/drawing/2014/main" id="{BBA06323-73C3-F075-50C6-5AFDD66F3BF1}"/>
              </a:ext>
            </a:extLst>
          </p:cNvPr>
          <p:cNvSpPr>
            <a:spLocks noGrp="1"/>
          </p:cNvSpPr>
          <p:nvPr>
            <p:ph type="body" sz="quarter" idx="10"/>
          </p:nvPr>
        </p:nvSpPr>
        <p:spPr>
          <a:xfrm>
            <a:off x="12954000" y="4381500"/>
            <a:ext cx="5105400" cy="1676400"/>
          </a:xfrm>
          <a:prstGeom prst="rect">
            <a:avLst/>
          </a:prstGeom>
        </p:spPr>
        <p:txBody>
          <a:bodyPr/>
          <a:lstStyle>
            <a:lvl1pPr>
              <a:defRPr sz="3200" b="1" i="0">
                <a:solidFill>
                  <a:schemeClr val="bg1"/>
                </a:solidFill>
                <a:latin typeface="Poppins ExtraBold" pitchFamily="2" charset="77"/>
                <a:cs typeface="Poppins ExtraBold" pitchFamily="2" charset="77"/>
              </a:defRPr>
            </a:lvl1pPr>
            <a:lvl2pPr>
              <a:defRPr sz="3200" b="1" i="0">
                <a:solidFill>
                  <a:schemeClr val="bg1"/>
                </a:solidFill>
                <a:latin typeface="Poppins ExtraBold" pitchFamily="2" charset="77"/>
                <a:cs typeface="Poppins ExtraBold" pitchFamily="2" charset="77"/>
              </a:defRPr>
            </a:lvl2pPr>
            <a:lvl3pPr>
              <a:defRPr sz="3200" b="1" i="0">
                <a:solidFill>
                  <a:schemeClr val="bg1"/>
                </a:solidFill>
                <a:latin typeface="Poppins ExtraBold" pitchFamily="2" charset="77"/>
                <a:cs typeface="Poppins ExtraBold" pitchFamily="2" charset="77"/>
              </a:defRPr>
            </a:lvl3pPr>
            <a:lvl4pPr>
              <a:defRPr sz="3200" b="1" i="0">
                <a:solidFill>
                  <a:schemeClr val="bg1"/>
                </a:solidFill>
                <a:latin typeface="Poppins ExtraBold" pitchFamily="2" charset="77"/>
                <a:cs typeface="Poppins ExtraBold" pitchFamily="2" charset="77"/>
              </a:defRPr>
            </a:lvl4pPr>
            <a:lvl5pPr>
              <a:defRPr sz="3200" b="1" i="0">
                <a:solidFill>
                  <a:schemeClr val="bg1"/>
                </a:solidFill>
                <a:latin typeface="Poppins ExtraBold" pitchFamily="2" charset="77"/>
                <a:cs typeface="Poppins ExtraBold"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dirty="0"/>
          </a:p>
        </p:txBody>
      </p:sp>
      <p:sp>
        <p:nvSpPr>
          <p:cNvPr id="11" name="Espace réservé du texte 10">
            <a:extLst>
              <a:ext uri="{FF2B5EF4-FFF2-40B4-BE49-F238E27FC236}">
                <a16:creationId xmlns:a16="http://schemas.microsoft.com/office/drawing/2014/main" id="{71A552A1-A49E-3667-80E6-812C54F82189}"/>
              </a:ext>
            </a:extLst>
          </p:cNvPr>
          <p:cNvSpPr>
            <a:spLocks noGrp="1"/>
          </p:cNvSpPr>
          <p:nvPr>
            <p:ph type="body" sz="quarter" idx="11"/>
          </p:nvPr>
        </p:nvSpPr>
        <p:spPr>
          <a:xfrm>
            <a:off x="1247775" y="4381500"/>
            <a:ext cx="6600825" cy="4266744"/>
          </a:xfrm>
          <a:prstGeom prst="rect">
            <a:avLst/>
          </a:prstGeom>
        </p:spPr>
        <p:txBody>
          <a:bodyPr/>
          <a:lstStyle>
            <a:lvl1pPr>
              <a:defRPr sz="3200" b="1" i="0">
                <a:solidFill>
                  <a:schemeClr val="bg1"/>
                </a:solidFill>
                <a:latin typeface="Poppins" pitchFamily="2" charset="77"/>
                <a:cs typeface="Poppins" pitchFamily="2" charset="77"/>
              </a:defRPr>
            </a:lvl1pPr>
            <a:lvl2pPr>
              <a:defRPr sz="3200" b="0" i="0">
                <a:solidFill>
                  <a:schemeClr val="bg1"/>
                </a:solidFill>
                <a:latin typeface="Poppins Light" pitchFamily="2" charset="77"/>
                <a:cs typeface="Poppins Light" pitchFamily="2" charset="77"/>
              </a:defRPr>
            </a:lvl2pPr>
            <a:lvl3pPr>
              <a:defRPr sz="3200" b="0" i="0">
                <a:solidFill>
                  <a:schemeClr val="bg1"/>
                </a:solidFill>
                <a:latin typeface="Poppins Light" pitchFamily="2" charset="77"/>
                <a:cs typeface="Poppins Light" pitchFamily="2" charset="77"/>
              </a:defRPr>
            </a:lvl3pPr>
            <a:lvl4pPr>
              <a:defRPr sz="3200" b="0" i="0">
                <a:solidFill>
                  <a:schemeClr val="bg1"/>
                </a:solidFill>
                <a:latin typeface="Poppins Light" pitchFamily="2" charset="77"/>
                <a:cs typeface="Poppins Light" pitchFamily="2" charset="77"/>
              </a:defRPr>
            </a:lvl4pPr>
            <a:lvl5pPr>
              <a:defRPr sz="3200" b="0" i="0">
                <a:solidFill>
                  <a:schemeClr val="bg1"/>
                </a:solidFill>
                <a:latin typeface="Poppins Light" pitchFamily="2" charset="77"/>
                <a:cs typeface="Poppins Light"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dirty="0"/>
          </a:p>
        </p:txBody>
      </p:sp>
      <p:sp>
        <p:nvSpPr>
          <p:cNvPr id="12" name="ZoneTexte 11">
            <a:extLst>
              <a:ext uri="{FF2B5EF4-FFF2-40B4-BE49-F238E27FC236}">
                <a16:creationId xmlns:a16="http://schemas.microsoft.com/office/drawing/2014/main" id="{53EAF698-867A-AA72-A3B9-C2FA8904A453}"/>
              </a:ext>
            </a:extLst>
          </p:cNvPr>
          <p:cNvSpPr txBox="1"/>
          <p:nvPr/>
        </p:nvSpPr>
        <p:spPr>
          <a:xfrm>
            <a:off x="152400" y="9803368"/>
            <a:ext cx="6019800" cy="369332"/>
          </a:xfrm>
          <a:prstGeom prst="rect">
            <a:avLst/>
          </a:prstGeom>
          <a:noFill/>
        </p:spPr>
        <p:txBody>
          <a:bodyPr wrap="square" rtlCol="0">
            <a:spAutoFit/>
          </a:bodyPr>
          <a:lstStyle/>
          <a:p>
            <a:pPr algn="l"/>
            <a:r>
              <a:rPr lang="fr-FR" dirty="0">
                <a:solidFill>
                  <a:schemeClr val="bg1"/>
                </a:solidFill>
                <a:latin typeface="Poppins" pitchFamily="2" charset="77"/>
                <a:cs typeface="Poppins" pitchFamily="2" charset="77"/>
              </a:rPr>
              <a:t>Comprehensive Training  2022</a:t>
            </a:r>
          </a:p>
        </p:txBody>
      </p:sp>
      <p:cxnSp>
        <p:nvCxnSpPr>
          <p:cNvPr id="13" name="Connecteur droit 12">
            <a:extLst>
              <a:ext uri="{FF2B5EF4-FFF2-40B4-BE49-F238E27FC236}">
                <a16:creationId xmlns:a16="http://schemas.microsoft.com/office/drawing/2014/main" id="{B980B541-87FF-6818-C5EF-62E1E62893EF}"/>
              </a:ext>
            </a:extLst>
          </p:cNvPr>
          <p:cNvCxnSpPr/>
          <p:nvPr/>
        </p:nvCxnSpPr>
        <p:spPr>
          <a:xfrm>
            <a:off x="-76200" y="9739311"/>
            <a:ext cx="66294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10" name="Picture 6">
            <a:extLst>
              <a:ext uri="{FF2B5EF4-FFF2-40B4-BE49-F238E27FC236}">
                <a16:creationId xmlns:a16="http://schemas.microsoft.com/office/drawing/2014/main" id="{F7180E06-7FE9-4833-996C-2E88F2879DED}"/>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a:fillRect/>
          </a:stretch>
        </p:blipFill>
        <p:spPr>
          <a:xfrm flipH="1">
            <a:off x="8364666" y="4922382"/>
            <a:ext cx="11780656" cy="5183488"/>
          </a:xfrm>
          <a:prstGeom prst="rect">
            <a:avLst/>
          </a:prstGeom>
        </p:spPr>
      </p:pic>
      <p:sp>
        <p:nvSpPr>
          <p:cNvPr id="14" name="ZoneTexte 11">
            <a:extLst>
              <a:ext uri="{FF2B5EF4-FFF2-40B4-BE49-F238E27FC236}">
                <a16:creationId xmlns:a16="http://schemas.microsoft.com/office/drawing/2014/main" id="{93A24646-3BB0-4861-BF60-37482A4F57FB}"/>
              </a:ext>
            </a:extLst>
          </p:cNvPr>
          <p:cNvSpPr txBox="1"/>
          <p:nvPr userDrawn="1"/>
        </p:nvSpPr>
        <p:spPr>
          <a:xfrm>
            <a:off x="152400" y="9803368"/>
            <a:ext cx="6019800" cy="369332"/>
          </a:xfrm>
          <a:prstGeom prst="rect">
            <a:avLst/>
          </a:prstGeom>
          <a:noFill/>
        </p:spPr>
        <p:txBody>
          <a:bodyPr wrap="square" rtlCol="0">
            <a:spAutoFit/>
          </a:bodyPr>
          <a:lstStyle/>
          <a:p>
            <a:pPr algn="l"/>
            <a:r>
              <a:rPr lang="fr-FR" dirty="0">
                <a:solidFill>
                  <a:schemeClr val="bg1"/>
                </a:solidFill>
                <a:latin typeface="Poppins" pitchFamily="2" charset="77"/>
                <a:cs typeface="Poppins" pitchFamily="2" charset="77"/>
              </a:rPr>
              <a:t>Comprehensive Training  2022</a:t>
            </a:r>
          </a:p>
        </p:txBody>
      </p:sp>
      <p:cxnSp>
        <p:nvCxnSpPr>
          <p:cNvPr id="15" name="Connecteur droit 12">
            <a:extLst>
              <a:ext uri="{FF2B5EF4-FFF2-40B4-BE49-F238E27FC236}">
                <a16:creationId xmlns:a16="http://schemas.microsoft.com/office/drawing/2014/main" id="{E32CBB25-74E7-4D31-AC37-0E273B9EE49D}"/>
              </a:ext>
            </a:extLst>
          </p:cNvPr>
          <p:cNvCxnSpPr/>
          <p:nvPr userDrawn="1"/>
        </p:nvCxnSpPr>
        <p:spPr>
          <a:xfrm>
            <a:off x="-76200" y="9739311"/>
            <a:ext cx="66294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7038898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Slide 7">
    <p:bg>
      <p:bgPr>
        <a:solidFill>
          <a:srgbClr val="FDD92D"/>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029B772-47FA-A598-5C21-372863AB2985}"/>
              </a:ext>
            </a:extLst>
          </p:cNvPr>
          <p:cNvSpPr>
            <a:spLocks noGrp="1"/>
          </p:cNvSpPr>
          <p:nvPr>
            <p:ph type="title"/>
          </p:nvPr>
        </p:nvSpPr>
        <p:spPr>
          <a:xfrm>
            <a:off x="1257300" y="3193144"/>
            <a:ext cx="13906500" cy="1989137"/>
          </a:xfrm>
          <a:prstGeom prst="rect">
            <a:avLst/>
          </a:prstGeom>
        </p:spPr>
        <p:txBody>
          <a:bodyPr/>
          <a:lstStyle>
            <a:lvl1pPr algn="ctr">
              <a:defRPr sz="12000" b="1" i="0">
                <a:solidFill>
                  <a:schemeClr val="bg1"/>
                </a:solidFill>
                <a:latin typeface="Poppins ExtraBold" pitchFamily="2" charset="77"/>
                <a:cs typeface="Poppins ExtraBold" pitchFamily="2" charset="77"/>
              </a:defRPr>
            </a:lvl1pPr>
          </a:lstStyle>
          <a:p>
            <a:r>
              <a:rPr lang="en-US"/>
              <a:t>Click to edit Master title style</a:t>
            </a:r>
            <a:endParaRPr lang="fr-FR" dirty="0"/>
          </a:p>
        </p:txBody>
      </p:sp>
      <p:sp>
        <p:nvSpPr>
          <p:cNvPr id="9" name="ZoneTexte 8">
            <a:extLst>
              <a:ext uri="{FF2B5EF4-FFF2-40B4-BE49-F238E27FC236}">
                <a16:creationId xmlns:a16="http://schemas.microsoft.com/office/drawing/2014/main" id="{9654D700-40AB-67FB-A664-06EABDDA417D}"/>
              </a:ext>
            </a:extLst>
          </p:cNvPr>
          <p:cNvSpPr txBox="1"/>
          <p:nvPr/>
        </p:nvSpPr>
        <p:spPr>
          <a:xfrm>
            <a:off x="152400" y="9803368"/>
            <a:ext cx="6019800" cy="369332"/>
          </a:xfrm>
          <a:prstGeom prst="rect">
            <a:avLst/>
          </a:prstGeom>
          <a:noFill/>
        </p:spPr>
        <p:txBody>
          <a:bodyPr wrap="square" rtlCol="0">
            <a:spAutoFit/>
          </a:bodyPr>
          <a:lstStyle/>
          <a:p>
            <a:pPr algn="l"/>
            <a:r>
              <a:rPr lang="fr-FR" dirty="0">
                <a:solidFill>
                  <a:schemeClr val="bg1"/>
                </a:solidFill>
                <a:latin typeface="Poppins" pitchFamily="2" charset="77"/>
                <a:cs typeface="Poppins" pitchFamily="2" charset="77"/>
              </a:rPr>
              <a:t>Comprehensive Training  2022</a:t>
            </a:r>
          </a:p>
        </p:txBody>
      </p:sp>
      <p:cxnSp>
        <p:nvCxnSpPr>
          <p:cNvPr id="10" name="Connecteur droit 9">
            <a:extLst>
              <a:ext uri="{FF2B5EF4-FFF2-40B4-BE49-F238E27FC236}">
                <a16:creationId xmlns:a16="http://schemas.microsoft.com/office/drawing/2014/main" id="{7070B578-4E2A-E210-3400-AB221B8B7B7D}"/>
              </a:ext>
            </a:extLst>
          </p:cNvPr>
          <p:cNvCxnSpPr/>
          <p:nvPr/>
        </p:nvCxnSpPr>
        <p:spPr>
          <a:xfrm>
            <a:off x="-76200" y="9739311"/>
            <a:ext cx="66294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5" name="ZoneTexte 8">
            <a:extLst>
              <a:ext uri="{FF2B5EF4-FFF2-40B4-BE49-F238E27FC236}">
                <a16:creationId xmlns:a16="http://schemas.microsoft.com/office/drawing/2014/main" id="{300D1424-CDF5-47C6-9FD9-76A8D4B5FE99}"/>
              </a:ext>
            </a:extLst>
          </p:cNvPr>
          <p:cNvSpPr txBox="1"/>
          <p:nvPr userDrawn="1"/>
        </p:nvSpPr>
        <p:spPr>
          <a:xfrm>
            <a:off x="152400" y="9803368"/>
            <a:ext cx="6019800" cy="369332"/>
          </a:xfrm>
          <a:prstGeom prst="rect">
            <a:avLst/>
          </a:prstGeom>
          <a:noFill/>
        </p:spPr>
        <p:txBody>
          <a:bodyPr wrap="square" rtlCol="0">
            <a:spAutoFit/>
          </a:bodyPr>
          <a:lstStyle/>
          <a:p>
            <a:pPr algn="l"/>
            <a:r>
              <a:rPr lang="fr-FR" dirty="0">
                <a:solidFill>
                  <a:schemeClr val="bg1"/>
                </a:solidFill>
                <a:latin typeface="Poppins" pitchFamily="2" charset="77"/>
                <a:cs typeface="Poppins" pitchFamily="2" charset="77"/>
              </a:rPr>
              <a:t>Comprehensive Training  2022</a:t>
            </a:r>
          </a:p>
        </p:txBody>
      </p:sp>
      <p:cxnSp>
        <p:nvCxnSpPr>
          <p:cNvPr id="6" name="Connecteur droit 9">
            <a:extLst>
              <a:ext uri="{FF2B5EF4-FFF2-40B4-BE49-F238E27FC236}">
                <a16:creationId xmlns:a16="http://schemas.microsoft.com/office/drawing/2014/main" id="{BD36A3D9-E296-4E03-BC20-595B36375D22}"/>
              </a:ext>
            </a:extLst>
          </p:cNvPr>
          <p:cNvCxnSpPr/>
          <p:nvPr userDrawn="1"/>
        </p:nvCxnSpPr>
        <p:spPr>
          <a:xfrm>
            <a:off x="-76200" y="9739311"/>
            <a:ext cx="66294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1694630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Slide 8">
    <p:bg>
      <p:bgPr>
        <a:solidFill>
          <a:srgbClr val="FC7A1D"/>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9B178F2-1499-D8A5-397B-450410B15C39}"/>
              </a:ext>
            </a:extLst>
          </p:cNvPr>
          <p:cNvSpPr>
            <a:spLocks noGrp="1"/>
          </p:cNvSpPr>
          <p:nvPr>
            <p:ph type="title"/>
          </p:nvPr>
        </p:nvSpPr>
        <p:spPr>
          <a:xfrm>
            <a:off x="1260475" y="685800"/>
            <a:ext cx="15122525" cy="1181100"/>
          </a:xfrm>
          <a:prstGeom prst="rect">
            <a:avLst/>
          </a:prstGeom>
        </p:spPr>
        <p:txBody>
          <a:bodyPr anchor="b"/>
          <a:lstStyle>
            <a:lvl1pPr>
              <a:defRPr sz="6700" b="1" i="0">
                <a:solidFill>
                  <a:schemeClr val="bg1"/>
                </a:solidFill>
                <a:latin typeface="Poppins" pitchFamily="2" charset="77"/>
                <a:cs typeface="Poppins" pitchFamily="2" charset="77"/>
              </a:defRPr>
            </a:lvl1pPr>
          </a:lstStyle>
          <a:p>
            <a:r>
              <a:rPr lang="en-US"/>
              <a:t>Click to edit Master title style</a:t>
            </a:r>
            <a:endParaRPr lang="fr-FR" dirty="0"/>
          </a:p>
        </p:txBody>
      </p:sp>
      <p:sp>
        <p:nvSpPr>
          <p:cNvPr id="3" name="Espace réservé du contenu 2">
            <a:extLst>
              <a:ext uri="{FF2B5EF4-FFF2-40B4-BE49-F238E27FC236}">
                <a16:creationId xmlns:a16="http://schemas.microsoft.com/office/drawing/2014/main" id="{12B305B0-6FF4-8121-C0C8-F8A11F3E94A4}"/>
              </a:ext>
            </a:extLst>
          </p:cNvPr>
          <p:cNvSpPr>
            <a:spLocks noGrp="1"/>
          </p:cNvSpPr>
          <p:nvPr>
            <p:ph idx="1"/>
          </p:nvPr>
        </p:nvSpPr>
        <p:spPr>
          <a:xfrm>
            <a:off x="1260475" y="2324100"/>
            <a:ext cx="15773400" cy="6467475"/>
          </a:xfrm>
          <a:prstGeom prst="rect">
            <a:avLst/>
          </a:prstGeom>
        </p:spPr>
        <p:txBody>
          <a:bodyPr/>
          <a:lstStyle>
            <a:lvl1pPr>
              <a:lnSpc>
                <a:spcPct val="100000"/>
              </a:lnSpc>
              <a:defRPr sz="2800" b="0" i="0">
                <a:solidFill>
                  <a:schemeClr val="bg1"/>
                </a:solidFill>
                <a:latin typeface="Poppins Light" pitchFamily="2" charset="77"/>
                <a:cs typeface="Poppins Light" pitchFamily="2" charset="77"/>
              </a:defRPr>
            </a:lvl1pPr>
            <a:lvl2pPr>
              <a:lnSpc>
                <a:spcPct val="100000"/>
              </a:lnSpc>
              <a:defRPr sz="2800" b="0" i="0">
                <a:solidFill>
                  <a:schemeClr val="bg1"/>
                </a:solidFill>
                <a:latin typeface="Poppins Light" pitchFamily="2" charset="77"/>
                <a:cs typeface="Poppins Light" pitchFamily="2" charset="77"/>
              </a:defRPr>
            </a:lvl2pPr>
            <a:lvl3pPr>
              <a:lnSpc>
                <a:spcPct val="100000"/>
              </a:lnSpc>
              <a:defRPr sz="2800" b="0" i="0">
                <a:solidFill>
                  <a:schemeClr val="bg1"/>
                </a:solidFill>
                <a:latin typeface="Poppins Light" pitchFamily="2" charset="77"/>
                <a:cs typeface="Poppins Light" pitchFamily="2" charset="77"/>
              </a:defRPr>
            </a:lvl3pPr>
            <a:lvl4pPr>
              <a:lnSpc>
                <a:spcPct val="100000"/>
              </a:lnSpc>
              <a:defRPr sz="2800" b="0" i="0">
                <a:solidFill>
                  <a:schemeClr val="bg1"/>
                </a:solidFill>
                <a:latin typeface="Poppins Light" pitchFamily="2" charset="77"/>
                <a:cs typeface="Poppins Light" pitchFamily="2" charset="77"/>
              </a:defRPr>
            </a:lvl4pPr>
            <a:lvl5pPr>
              <a:lnSpc>
                <a:spcPct val="100000"/>
              </a:lnSpc>
              <a:defRPr sz="2800" b="0" i="0">
                <a:solidFill>
                  <a:schemeClr val="bg1"/>
                </a:solidFill>
                <a:latin typeface="Poppins Light" pitchFamily="2" charset="77"/>
                <a:cs typeface="Poppins Light" pitchFamily="2" charset="77"/>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dirty="0"/>
          </a:p>
        </p:txBody>
      </p:sp>
      <p:grpSp>
        <p:nvGrpSpPr>
          <p:cNvPr id="8" name="Group 2">
            <a:extLst>
              <a:ext uri="{FF2B5EF4-FFF2-40B4-BE49-F238E27FC236}">
                <a16:creationId xmlns:a16="http://schemas.microsoft.com/office/drawing/2014/main" id="{240841F2-E156-7087-C5E5-65CFD62F7B23}"/>
              </a:ext>
            </a:extLst>
          </p:cNvPr>
          <p:cNvGrpSpPr/>
          <p:nvPr/>
        </p:nvGrpSpPr>
        <p:grpSpPr>
          <a:xfrm>
            <a:off x="10036618" y="0"/>
            <a:ext cx="8251382" cy="10364563"/>
            <a:chOff x="0" y="0"/>
            <a:chExt cx="11001842" cy="13819417"/>
          </a:xfrm>
        </p:grpSpPr>
        <p:pic>
          <p:nvPicPr>
            <p:cNvPr id="9" name="Picture 3">
              <a:extLst>
                <a:ext uri="{FF2B5EF4-FFF2-40B4-BE49-F238E27FC236}">
                  <a16:creationId xmlns:a16="http://schemas.microsoft.com/office/drawing/2014/main" id="{AE00EE06-6848-ACF3-C5A9-593CF19C0EE6}"/>
                </a:ext>
              </a:extLst>
            </p:cNvPr>
            <p:cNvPicPr>
              <a:picLocks noChangeAspect="1"/>
            </p:cNvPicPr>
            <p:nvPr/>
          </p:nvPicPr>
          <p:blipFill>
            <a:blip r:embed="rId2" cstate="screen">
              <a:alphaModFix amt="5000"/>
              <a:extLst>
                <a:ext uri="{28A0092B-C50C-407E-A947-70E740481C1C}">
                  <a14:useLocalDpi xmlns:a14="http://schemas.microsoft.com/office/drawing/2010/main"/>
                </a:ext>
              </a:extLst>
            </a:blip>
            <a:srcRect l="10194" r="10194"/>
            <a:stretch>
              <a:fillRect/>
            </a:stretch>
          </p:blipFill>
          <p:spPr>
            <a:xfrm>
              <a:off x="0" y="0"/>
              <a:ext cx="11001842" cy="13819417"/>
            </a:xfrm>
            <a:prstGeom prst="rect">
              <a:avLst/>
            </a:prstGeom>
          </p:spPr>
        </p:pic>
      </p:grpSp>
      <p:sp>
        <p:nvSpPr>
          <p:cNvPr id="10" name="ZoneTexte 9">
            <a:extLst>
              <a:ext uri="{FF2B5EF4-FFF2-40B4-BE49-F238E27FC236}">
                <a16:creationId xmlns:a16="http://schemas.microsoft.com/office/drawing/2014/main" id="{D01408C3-EE6B-65AE-8C0F-A04C9FF29190}"/>
              </a:ext>
            </a:extLst>
          </p:cNvPr>
          <p:cNvSpPr txBox="1"/>
          <p:nvPr/>
        </p:nvSpPr>
        <p:spPr>
          <a:xfrm>
            <a:off x="152400" y="9803368"/>
            <a:ext cx="6019800" cy="369332"/>
          </a:xfrm>
          <a:prstGeom prst="rect">
            <a:avLst/>
          </a:prstGeom>
          <a:noFill/>
        </p:spPr>
        <p:txBody>
          <a:bodyPr wrap="square" rtlCol="0">
            <a:spAutoFit/>
          </a:bodyPr>
          <a:lstStyle/>
          <a:p>
            <a:pPr algn="l"/>
            <a:r>
              <a:rPr lang="fr-FR" dirty="0" err="1">
                <a:solidFill>
                  <a:schemeClr val="bg1"/>
                </a:solidFill>
                <a:latin typeface="Poppins" pitchFamily="2" charset="77"/>
                <a:cs typeface="Poppins" pitchFamily="2" charset="77"/>
              </a:rPr>
              <a:t>Comprehensive</a:t>
            </a:r>
            <a:r>
              <a:rPr lang="fr-FR" dirty="0">
                <a:solidFill>
                  <a:schemeClr val="bg1"/>
                </a:solidFill>
                <a:latin typeface="Poppins" pitchFamily="2" charset="77"/>
                <a:cs typeface="Poppins" pitchFamily="2" charset="77"/>
              </a:rPr>
              <a:t> Training 2022</a:t>
            </a:r>
          </a:p>
        </p:txBody>
      </p:sp>
      <p:cxnSp>
        <p:nvCxnSpPr>
          <p:cNvPr id="11" name="Connecteur droit 10">
            <a:extLst>
              <a:ext uri="{FF2B5EF4-FFF2-40B4-BE49-F238E27FC236}">
                <a16:creationId xmlns:a16="http://schemas.microsoft.com/office/drawing/2014/main" id="{F23883E3-AFF2-3F0D-FE24-5D37432AA8B8}"/>
              </a:ext>
            </a:extLst>
          </p:cNvPr>
          <p:cNvCxnSpPr/>
          <p:nvPr/>
        </p:nvCxnSpPr>
        <p:spPr>
          <a:xfrm>
            <a:off x="-76200" y="9739311"/>
            <a:ext cx="66294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nvGrpSpPr>
          <p:cNvPr id="12" name="Group 2">
            <a:extLst>
              <a:ext uri="{FF2B5EF4-FFF2-40B4-BE49-F238E27FC236}">
                <a16:creationId xmlns:a16="http://schemas.microsoft.com/office/drawing/2014/main" id="{2997214C-0738-455A-8BC3-8F22C66AFAF2}"/>
              </a:ext>
            </a:extLst>
          </p:cNvPr>
          <p:cNvGrpSpPr/>
          <p:nvPr userDrawn="1"/>
        </p:nvGrpSpPr>
        <p:grpSpPr>
          <a:xfrm>
            <a:off x="10036618" y="0"/>
            <a:ext cx="8251382" cy="10364563"/>
            <a:chOff x="0" y="0"/>
            <a:chExt cx="11001842" cy="13819417"/>
          </a:xfrm>
        </p:grpSpPr>
        <p:pic>
          <p:nvPicPr>
            <p:cNvPr id="13" name="Picture 3">
              <a:extLst>
                <a:ext uri="{FF2B5EF4-FFF2-40B4-BE49-F238E27FC236}">
                  <a16:creationId xmlns:a16="http://schemas.microsoft.com/office/drawing/2014/main" id="{8D402436-BB8A-4B96-AEBD-0FD72F59851A}"/>
                </a:ext>
              </a:extLst>
            </p:cNvPr>
            <p:cNvPicPr>
              <a:picLocks noChangeAspect="1"/>
            </p:cNvPicPr>
            <p:nvPr/>
          </p:nvPicPr>
          <p:blipFill>
            <a:blip r:embed="rId2" cstate="screen">
              <a:alphaModFix amt="5000"/>
              <a:extLst>
                <a:ext uri="{28A0092B-C50C-407E-A947-70E740481C1C}">
                  <a14:useLocalDpi xmlns:a14="http://schemas.microsoft.com/office/drawing/2010/main"/>
                </a:ext>
              </a:extLst>
            </a:blip>
            <a:srcRect l="10194" r="10194"/>
            <a:stretch>
              <a:fillRect/>
            </a:stretch>
          </p:blipFill>
          <p:spPr>
            <a:xfrm>
              <a:off x="0" y="0"/>
              <a:ext cx="11001842" cy="13819417"/>
            </a:xfrm>
            <a:prstGeom prst="rect">
              <a:avLst/>
            </a:prstGeom>
          </p:spPr>
        </p:pic>
      </p:grpSp>
      <p:sp>
        <p:nvSpPr>
          <p:cNvPr id="14" name="ZoneTexte 9">
            <a:extLst>
              <a:ext uri="{FF2B5EF4-FFF2-40B4-BE49-F238E27FC236}">
                <a16:creationId xmlns:a16="http://schemas.microsoft.com/office/drawing/2014/main" id="{3326AEC6-863E-4E73-AA6E-D0606D83FBB2}"/>
              </a:ext>
            </a:extLst>
          </p:cNvPr>
          <p:cNvSpPr txBox="1"/>
          <p:nvPr userDrawn="1"/>
        </p:nvSpPr>
        <p:spPr>
          <a:xfrm>
            <a:off x="152400" y="9803368"/>
            <a:ext cx="6019800" cy="369332"/>
          </a:xfrm>
          <a:prstGeom prst="rect">
            <a:avLst/>
          </a:prstGeom>
          <a:noFill/>
        </p:spPr>
        <p:txBody>
          <a:bodyPr wrap="square" rtlCol="0">
            <a:spAutoFit/>
          </a:bodyPr>
          <a:lstStyle/>
          <a:p>
            <a:pPr algn="l"/>
            <a:r>
              <a:rPr lang="fr-FR" dirty="0" err="1">
                <a:solidFill>
                  <a:schemeClr val="bg1"/>
                </a:solidFill>
                <a:latin typeface="Poppins" pitchFamily="2" charset="77"/>
                <a:cs typeface="Poppins" pitchFamily="2" charset="77"/>
              </a:rPr>
              <a:t>Comprehensive</a:t>
            </a:r>
            <a:r>
              <a:rPr lang="fr-FR" dirty="0">
                <a:solidFill>
                  <a:schemeClr val="bg1"/>
                </a:solidFill>
                <a:latin typeface="Poppins" pitchFamily="2" charset="77"/>
                <a:cs typeface="Poppins" pitchFamily="2" charset="77"/>
              </a:rPr>
              <a:t> Training 2022</a:t>
            </a:r>
          </a:p>
        </p:txBody>
      </p:sp>
      <p:cxnSp>
        <p:nvCxnSpPr>
          <p:cNvPr id="15" name="Connecteur droit 10">
            <a:extLst>
              <a:ext uri="{FF2B5EF4-FFF2-40B4-BE49-F238E27FC236}">
                <a16:creationId xmlns:a16="http://schemas.microsoft.com/office/drawing/2014/main" id="{C0CD0A30-A1AC-4DD4-83E8-81FEDF4EF16B}"/>
              </a:ext>
            </a:extLst>
          </p:cNvPr>
          <p:cNvCxnSpPr/>
          <p:nvPr userDrawn="1"/>
        </p:nvCxnSpPr>
        <p:spPr>
          <a:xfrm>
            <a:off x="-76200" y="9739311"/>
            <a:ext cx="66294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9548326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Slide 10">
    <p:bg>
      <p:bgPr>
        <a:solidFill>
          <a:srgbClr val="032B43"/>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AF6950B-7896-288A-ED29-1588D0A3A957}"/>
              </a:ext>
            </a:extLst>
          </p:cNvPr>
          <p:cNvSpPr>
            <a:spLocks noGrp="1"/>
          </p:cNvSpPr>
          <p:nvPr>
            <p:ph type="title"/>
          </p:nvPr>
        </p:nvSpPr>
        <p:spPr>
          <a:xfrm>
            <a:off x="1257300" y="547688"/>
            <a:ext cx="15773400" cy="1989137"/>
          </a:xfrm>
          <a:prstGeom prst="rect">
            <a:avLst/>
          </a:prstGeom>
        </p:spPr>
        <p:txBody>
          <a:bodyPr/>
          <a:lstStyle>
            <a:lvl1pPr>
              <a:defRPr sz="4600" b="1" i="0">
                <a:solidFill>
                  <a:schemeClr val="bg1"/>
                </a:solidFill>
                <a:latin typeface="Poppins" pitchFamily="2" charset="77"/>
                <a:cs typeface="Poppins" pitchFamily="2" charset="77"/>
              </a:defRPr>
            </a:lvl1pPr>
          </a:lstStyle>
          <a:p>
            <a:r>
              <a:rPr lang="en-US"/>
              <a:t>Click to edit Master title style</a:t>
            </a:r>
            <a:endParaRPr lang="fr-FR" dirty="0"/>
          </a:p>
        </p:txBody>
      </p:sp>
      <p:graphicFrame>
        <p:nvGraphicFramePr>
          <p:cNvPr id="9" name="Table 4">
            <a:extLst>
              <a:ext uri="{FF2B5EF4-FFF2-40B4-BE49-F238E27FC236}">
                <a16:creationId xmlns:a16="http://schemas.microsoft.com/office/drawing/2014/main" id="{6DFED5E4-06C4-7DE1-A8E8-D6EEA6D6B83A}"/>
              </a:ext>
            </a:extLst>
          </p:cNvPr>
          <p:cNvGraphicFramePr>
            <a:graphicFrameLocks noGrp="1"/>
          </p:cNvGraphicFramePr>
          <p:nvPr>
            <p:extLst>
              <p:ext uri="{D42A27DB-BD31-4B8C-83A1-F6EECF244321}">
                <p14:modId xmlns:p14="http://schemas.microsoft.com/office/powerpoint/2010/main" val="4071874895"/>
              </p:ext>
            </p:extLst>
          </p:nvPr>
        </p:nvGraphicFramePr>
        <p:xfrm>
          <a:off x="1277620" y="3314699"/>
          <a:ext cx="9466581" cy="5410192"/>
        </p:xfrm>
        <a:graphic>
          <a:graphicData uri="http://schemas.openxmlformats.org/drawingml/2006/table">
            <a:tbl>
              <a:tblPr/>
              <a:tblGrid>
                <a:gridCol w="3155527">
                  <a:extLst>
                    <a:ext uri="{9D8B030D-6E8A-4147-A177-3AD203B41FA5}">
                      <a16:colId xmlns:a16="http://schemas.microsoft.com/office/drawing/2014/main" val="20000"/>
                    </a:ext>
                  </a:extLst>
                </a:gridCol>
                <a:gridCol w="3155527">
                  <a:extLst>
                    <a:ext uri="{9D8B030D-6E8A-4147-A177-3AD203B41FA5}">
                      <a16:colId xmlns:a16="http://schemas.microsoft.com/office/drawing/2014/main" val="20001"/>
                    </a:ext>
                  </a:extLst>
                </a:gridCol>
                <a:gridCol w="3155527">
                  <a:extLst>
                    <a:ext uri="{9D8B030D-6E8A-4147-A177-3AD203B41FA5}">
                      <a16:colId xmlns:a16="http://schemas.microsoft.com/office/drawing/2014/main" val="20002"/>
                    </a:ext>
                  </a:extLst>
                </a:gridCol>
              </a:tblGrid>
              <a:tr h="1352548">
                <a:tc>
                  <a:txBody>
                    <a:bodyPr/>
                    <a:lstStyle/>
                    <a:p>
                      <a:pPr algn="ctr">
                        <a:defRPr/>
                      </a:pPr>
                      <a:endParaRPr lang="en-US" sz="1100" dirty="0"/>
                    </a:p>
                  </a:txBody>
                  <a:tcPr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1100" dirty="0"/>
                    </a:p>
                  </a:txBody>
                  <a:tcPr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1100" dirty="0"/>
                    </a:p>
                  </a:txBody>
                  <a:tcPr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0"/>
                  </a:ext>
                </a:extLst>
              </a:tr>
              <a:tr h="1352548">
                <a:tc>
                  <a:txBody>
                    <a:bodyPr/>
                    <a:lstStyle/>
                    <a:p>
                      <a:pPr algn="ctr">
                        <a:defRPr/>
                      </a:pPr>
                      <a:endParaRPr lang="en-US" sz="1100" dirty="0"/>
                    </a:p>
                  </a:txBody>
                  <a:tcPr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dirty="0"/>
                    </a:p>
                  </a:txBody>
                  <a:tcPr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a:p>
                  </a:txBody>
                  <a:tcPr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1"/>
                  </a:ext>
                </a:extLst>
              </a:tr>
              <a:tr h="1352548">
                <a:tc>
                  <a:txBody>
                    <a:bodyPr/>
                    <a:lstStyle/>
                    <a:p>
                      <a:pPr algn="ctr">
                        <a:defRPr/>
                      </a:pPr>
                      <a:endParaRPr lang="en-US" sz="1100" dirty="0"/>
                    </a:p>
                  </a:txBody>
                  <a:tcPr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dirty="0"/>
                    </a:p>
                  </a:txBody>
                  <a:tcPr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dirty="0"/>
                    </a:p>
                  </a:txBody>
                  <a:tcPr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2"/>
                  </a:ext>
                </a:extLst>
              </a:tr>
              <a:tr h="1352548">
                <a:tc>
                  <a:txBody>
                    <a:bodyPr/>
                    <a:lstStyle/>
                    <a:p>
                      <a:pPr algn="ctr">
                        <a:defRPr/>
                      </a:pPr>
                      <a:endParaRPr lang="en-US" sz="1100" dirty="0"/>
                    </a:p>
                  </a:txBody>
                  <a:tcPr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dirty="0"/>
                    </a:p>
                  </a:txBody>
                  <a:tcPr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dirty="0"/>
                    </a:p>
                  </a:txBody>
                  <a:tcPr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10" name="ZoneTexte 9">
            <a:extLst>
              <a:ext uri="{FF2B5EF4-FFF2-40B4-BE49-F238E27FC236}">
                <a16:creationId xmlns:a16="http://schemas.microsoft.com/office/drawing/2014/main" id="{480B95F7-2882-9421-5183-9ACD82FCCF02}"/>
              </a:ext>
            </a:extLst>
          </p:cNvPr>
          <p:cNvSpPr txBox="1"/>
          <p:nvPr/>
        </p:nvSpPr>
        <p:spPr>
          <a:xfrm>
            <a:off x="152400" y="9803368"/>
            <a:ext cx="6019800" cy="369332"/>
          </a:xfrm>
          <a:prstGeom prst="rect">
            <a:avLst/>
          </a:prstGeom>
          <a:noFill/>
        </p:spPr>
        <p:txBody>
          <a:bodyPr wrap="square" rtlCol="0">
            <a:spAutoFit/>
          </a:bodyPr>
          <a:lstStyle/>
          <a:p>
            <a:pPr algn="l"/>
            <a:r>
              <a:rPr lang="fr-FR" dirty="0">
                <a:solidFill>
                  <a:schemeClr val="bg1"/>
                </a:solidFill>
                <a:latin typeface="Poppins" pitchFamily="2" charset="77"/>
                <a:cs typeface="Poppins" pitchFamily="2" charset="77"/>
              </a:rPr>
              <a:t>Comprehensive Training 2022</a:t>
            </a:r>
          </a:p>
        </p:txBody>
      </p:sp>
      <p:cxnSp>
        <p:nvCxnSpPr>
          <p:cNvPr id="12" name="Connecteur droit 11">
            <a:extLst>
              <a:ext uri="{FF2B5EF4-FFF2-40B4-BE49-F238E27FC236}">
                <a16:creationId xmlns:a16="http://schemas.microsoft.com/office/drawing/2014/main" id="{5138751E-9A12-2F27-0AF8-61120BED506E}"/>
              </a:ext>
            </a:extLst>
          </p:cNvPr>
          <p:cNvCxnSpPr/>
          <p:nvPr/>
        </p:nvCxnSpPr>
        <p:spPr>
          <a:xfrm>
            <a:off x="-76200" y="9739311"/>
            <a:ext cx="66294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aphicFrame>
        <p:nvGraphicFramePr>
          <p:cNvPr id="6" name="Table 4">
            <a:extLst>
              <a:ext uri="{FF2B5EF4-FFF2-40B4-BE49-F238E27FC236}">
                <a16:creationId xmlns:a16="http://schemas.microsoft.com/office/drawing/2014/main" id="{15212B4F-30F0-4005-A57D-8A1015D19683}"/>
              </a:ext>
            </a:extLst>
          </p:cNvPr>
          <p:cNvGraphicFramePr>
            <a:graphicFrameLocks noGrp="1"/>
          </p:cNvGraphicFramePr>
          <p:nvPr userDrawn="1">
            <p:extLst>
              <p:ext uri="{D42A27DB-BD31-4B8C-83A1-F6EECF244321}">
                <p14:modId xmlns:p14="http://schemas.microsoft.com/office/powerpoint/2010/main" val="311784454"/>
              </p:ext>
            </p:extLst>
          </p:nvPr>
        </p:nvGraphicFramePr>
        <p:xfrm>
          <a:off x="1277620" y="3314699"/>
          <a:ext cx="9466581" cy="5410192"/>
        </p:xfrm>
        <a:graphic>
          <a:graphicData uri="http://schemas.openxmlformats.org/drawingml/2006/table">
            <a:tbl>
              <a:tblPr/>
              <a:tblGrid>
                <a:gridCol w="3155527">
                  <a:extLst>
                    <a:ext uri="{9D8B030D-6E8A-4147-A177-3AD203B41FA5}">
                      <a16:colId xmlns:a16="http://schemas.microsoft.com/office/drawing/2014/main" val="20000"/>
                    </a:ext>
                  </a:extLst>
                </a:gridCol>
                <a:gridCol w="3155527">
                  <a:extLst>
                    <a:ext uri="{9D8B030D-6E8A-4147-A177-3AD203B41FA5}">
                      <a16:colId xmlns:a16="http://schemas.microsoft.com/office/drawing/2014/main" val="20001"/>
                    </a:ext>
                  </a:extLst>
                </a:gridCol>
                <a:gridCol w="3155527">
                  <a:extLst>
                    <a:ext uri="{9D8B030D-6E8A-4147-A177-3AD203B41FA5}">
                      <a16:colId xmlns:a16="http://schemas.microsoft.com/office/drawing/2014/main" val="20002"/>
                    </a:ext>
                  </a:extLst>
                </a:gridCol>
              </a:tblGrid>
              <a:tr h="1352548">
                <a:tc>
                  <a:txBody>
                    <a:bodyPr/>
                    <a:lstStyle/>
                    <a:p>
                      <a:pPr algn="ctr">
                        <a:defRPr/>
                      </a:pPr>
                      <a:endParaRPr lang="en-US" sz="1100" dirty="0"/>
                    </a:p>
                  </a:txBody>
                  <a:tcPr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1100" dirty="0"/>
                    </a:p>
                  </a:txBody>
                  <a:tcPr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1100" dirty="0"/>
                    </a:p>
                  </a:txBody>
                  <a:tcPr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0"/>
                  </a:ext>
                </a:extLst>
              </a:tr>
              <a:tr h="1352548">
                <a:tc>
                  <a:txBody>
                    <a:bodyPr/>
                    <a:lstStyle/>
                    <a:p>
                      <a:pPr algn="ctr">
                        <a:defRPr/>
                      </a:pPr>
                      <a:endParaRPr lang="en-US" sz="1100" dirty="0"/>
                    </a:p>
                  </a:txBody>
                  <a:tcPr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dirty="0"/>
                    </a:p>
                  </a:txBody>
                  <a:tcPr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a:p>
                  </a:txBody>
                  <a:tcPr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1"/>
                  </a:ext>
                </a:extLst>
              </a:tr>
              <a:tr h="1352548">
                <a:tc>
                  <a:txBody>
                    <a:bodyPr/>
                    <a:lstStyle/>
                    <a:p>
                      <a:pPr algn="ctr">
                        <a:defRPr/>
                      </a:pPr>
                      <a:endParaRPr lang="en-US" sz="1100" dirty="0"/>
                    </a:p>
                  </a:txBody>
                  <a:tcPr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dirty="0"/>
                    </a:p>
                  </a:txBody>
                  <a:tcPr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dirty="0"/>
                    </a:p>
                  </a:txBody>
                  <a:tcPr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2"/>
                  </a:ext>
                </a:extLst>
              </a:tr>
              <a:tr h="1352548">
                <a:tc>
                  <a:txBody>
                    <a:bodyPr/>
                    <a:lstStyle/>
                    <a:p>
                      <a:pPr algn="ctr">
                        <a:defRPr/>
                      </a:pPr>
                      <a:endParaRPr lang="en-US" sz="1100" dirty="0"/>
                    </a:p>
                  </a:txBody>
                  <a:tcPr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dirty="0"/>
                    </a:p>
                  </a:txBody>
                  <a:tcPr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dirty="0"/>
                    </a:p>
                  </a:txBody>
                  <a:tcPr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7" name="ZoneTexte 9">
            <a:extLst>
              <a:ext uri="{FF2B5EF4-FFF2-40B4-BE49-F238E27FC236}">
                <a16:creationId xmlns:a16="http://schemas.microsoft.com/office/drawing/2014/main" id="{CCE17ABA-AE7D-4748-9B3B-2DC49F6C306A}"/>
              </a:ext>
            </a:extLst>
          </p:cNvPr>
          <p:cNvSpPr txBox="1"/>
          <p:nvPr userDrawn="1"/>
        </p:nvSpPr>
        <p:spPr>
          <a:xfrm>
            <a:off x="152400" y="9803368"/>
            <a:ext cx="6019800" cy="369332"/>
          </a:xfrm>
          <a:prstGeom prst="rect">
            <a:avLst/>
          </a:prstGeom>
          <a:noFill/>
        </p:spPr>
        <p:txBody>
          <a:bodyPr wrap="square" rtlCol="0">
            <a:spAutoFit/>
          </a:bodyPr>
          <a:lstStyle/>
          <a:p>
            <a:pPr algn="l"/>
            <a:r>
              <a:rPr lang="fr-FR" dirty="0">
                <a:solidFill>
                  <a:schemeClr val="bg1"/>
                </a:solidFill>
                <a:latin typeface="Poppins" pitchFamily="2" charset="77"/>
                <a:cs typeface="Poppins" pitchFamily="2" charset="77"/>
              </a:rPr>
              <a:t>Comprehensive Training 2022</a:t>
            </a:r>
          </a:p>
        </p:txBody>
      </p:sp>
      <p:cxnSp>
        <p:nvCxnSpPr>
          <p:cNvPr id="8" name="Connecteur droit 11">
            <a:extLst>
              <a:ext uri="{FF2B5EF4-FFF2-40B4-BE49-F238E27FC236}">
                <a16:creationId xmlns:a16="http://schemas.microsoft.com/office/drawing/2014/main" id="{6801A306-D99E-4A67-A5F9-FC86007D93DF}"/>
              </a:ext>
            </a:extLst>
          </p:cNvPr>
          <p:cNvCxnSpPr/>
          <p:nvPr userDrawn="1"/>
        </p:nvCxnSpPr>
        <p:spPr>
          <a:xfrm>
            <a:off x="-76200" y="9739311"/>
            <a:ext cx="66294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5880284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Slide 10">
    <p:bg>
      <p:bgPr>
        <a:solidFill>
          <a:srgbClr val="032B43"/>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AF6950B-7896-288A-ED29-1588D0A3A957}"/>
              </a:ext>
            </a:extLst>
          </p:cNvPr>
          <p:cNvSpPr>
            <a:spLocks noGrp="1"/>
          </p:cNvSpPr>
          <p:nvPr>
            <p:ph type="title"/>
          </p:nvPr>
        </p:nvSpPr>
        <p:spPr>
          <a:xfrm>
            <a:off x="1257300" y="547688"/>
            <a:ext cx="15773400" cy="1989137"/>
          </a:xfrm>
          <a:prstGeom prst="rect">
            <a:avLst/>
          </a:prstGeom>
        </p:spPr>
        <p:txBody>
          <a:bodyPr/>
          <a:lstStyle>
            <a:lvl1pPr>
              <a:defRPr sz="4600" b="1" i="0">
                <a:solidFill>
                  <a:schemeClr val="bg1"/>
                </a:solidFill>
                <a:latin typeface="Poppins" pitchFamily="2" charset="77"/>
                <a:cs typeface="Poppins" pitchFamily="2" charset="77"/>
              </a:defRPr>
            </a:lvl1pPr>
          </a:lstStyle>
          <a:p>
            <a:r>
              <a:rPr lang="en-US"/>
              <a:t>Click to edit Master title style</a:t>
            </a:r>
            <a:endParaRPr lang="fr-FR"/>
          </a:p>
        </p:txBody>
      </p:sp>
      <p:graphicFrame>
        <p:nvGraphicFramePr>
          <p:cNvPr id="9" name="Table 4">
            <a:extLst>
              <a:ext uri="{FF2B5EF4-FFF2-40B4-BE49-F238E27FC236}">
                <a16:creationId xmlns:a16="http://schemas.microsoft.com/office/drawing/2014/main" id="{6DFED5E4-06C4-7DE1-A8E8-D6EEA6D6B83A}"/>
              </a:ext>
            </a:extLst>
          </p:cNvPr>
          <p:cNvGraphicFramePr>
            <a:graphicFrameLocks noGrp="1"/>
          </p:cNvGraphicFramePr>
          <p:nvPr>
            <p:extLst>
              <p:ext uri="{D42A27DB-BD31-4B8C-83A1-F6EECF244321}">
                <p14:modId xmlns:p14="http://schemas.microsoft.com/office/powerpoint/2010/main" val="4071874895"/>
              </p:ext>
            </p:extLst>
          </p:nvPr>
        </p:nvGraphicFramePr>
        <p:xfrm>
          <a:off x="1277620" y="3314699"/>
          <a:ext cx="9466581" cy="5410192"/>
        </p:xfrm>
        <a:graphic>
          <a:graphicData uri="http://schemas.openxmlformats.org/drawingml/2006/table">
            <a:tbl>
              <a:tblPr/>
              <a:tblGrid>
                <a:gridCol w="3155527">
                  <a:extLst>
                    <a:ext uri="{9D8B030D-6E8A-4147-A177-3AD203B41FA5}">
                      <a16:colId xmlns:a16="http://schemas.microsoft.com/office/drawing/2014/main" val="20000"/>
                    </a:ext>
                  </a:extLst>
                </a:gridCol>
                <a:gridCol w="3155527">
                  <a:extLst>
                    <a:ext uri="{9D8B030D-6E8A-4147-A177-3AD203B41FA5}">
                      <a16:colId xmlns:a16="http://schemas.microsoft.com/office/drawing/2014/main" val="20001"/>
                    </a:ext>
                  </a:extLst>
                </a:gridCol>
                <a:gridCol w="3155527">
                  <a:extLst>
                    <a:ext uri="{9D8B030D-6E8A-4147-A177-3AD203B41FA5}">
                      <a16:colId xmlns:a16="http://schemas.microsoft.com/office/drawing/2014/main" val="20002"/>
                    </a:ext>
                  </a:extLst>
                </a:gridCol>
              </a:tblGrid>
              <a:tr h="1352548">
                <a:tc>
                  <a:txBody>
                    <a:bodyPr/>
                    <a:lstStyle/>
                    <a:p>
                      <a:pPr algn="ctr">
                        <a:defRPr/>
                      </a:pPr>
                      <a:endParaRPr lang="en-US" sz="1100"/>
                    </a:p>
                  </a:txBody>
                  <a:tcPr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1100"/>
                    </a:p>
                  </a:txBody>
                  <a:tcPr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1100"/>
                    </a:p>
                  </a:txBody>
                  <a:tcPr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0"/>
                  </a:ext>
                </a:extLst>
              </a:tr>
              <a:tr h="1352548">
                <a:tc>
                  <a:txBody>
                    <a:bodyPr/>
                    <a:lstStyle/>
                    <a:p>
                      <a:pPr algn="ctr">
                        <a:defRPr/>
                      </a:pPr>
                      <a:endParaRPr lang="en-US" sz="1100"/>
                    </a:p>
                  </a:txBody>
                  <a:tcPr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a:p>
                  </a:txBody>
                  <a:tcPr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a:p>
                  </a:txBody>
                  <a:tcPr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1"/>
                  </a:ext>
                </a:extLst>
              </a:tr>
              <a:tr h="1352548">
                <a:tc>
                  <a:txBody>
                    <a:bodyPr/>
                    <a:lstStyle/>
                    <a:p>
                      <a:pPr algn="ctr">
                        <a:defRPr/>
                      </a:pPr>
                      <a:endParaRPr lang="en-US" sz="1100"/>
                    </a:p>
                  </a:txBody>
                  <a:tcPr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a:p>
                  </a:txBody>
                  <a:tcPr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a:p>
                  </a:txBody>
                  <a:tcPr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2"/>
                  </a:ext>
                </a:extLst>
              </a:tr>
              <a:tr h="1352548">
                <a:tc>
                  <a:txBody>
                    <a:bodyPr/>
                    <a:lstStyle/>
                    <a:p>
                      <a:pPr algn="ctr">
                        <a:defRPr/>
                      </a:pPr>
                      <a:endParaRPr lang="en-US" sz="1100"/>
                    </a:p>
                  </a:txBody>
                  <a:tcPr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a:p>
                  </a:txBody>
                  <a:tcPr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a:p>
                  </a:txBody>
                  <a:tcPr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10" name="ZoneTexte 9">
            <a:extLst>
              <a:ext uri="{FF2B5EF4-FFF2-40B4-BE49-F238E27FC236}">
                <a16:creationId xmlns:a16="http://schemas.microsoft.com/office/drawing/2014/main" id="{480B95F7-2882-9421-5183-9ACD82FCCF02}"/>
              </a:ext>
            </a:extLst>
          </p:cNvPr>
          <p:cNvSpPr txBox="1"/>
          <p:nvPr/>
        </p:nvSpPr>
        <p:spPr>
          <a:xfrm>
            <a:off x="152400" y="9803368"/>
            <a:ext cx="6019800" cy="369332"/>
          </a:xfrm>
          <a:prstGeom prst="rect">
            <a:avLst/>
          </a:prstGeom>
          <a:noFill/>
        </p:spPr>
        <p:txBody>
          <a:bodyPr wrap="square" rtlCol="0">
            <a:spAutoFit/>
          </a:bodyPr>
          <a:lstStyle/>
          <a:p>
            <a:pPr algn="l"/>
            <a:r>
              <a:rPr lang="fr-FR">
                <a:solidFill>
                  <a:schemeClr val="bg1"/>
                </a:solidFill>
                <a:latin typeface="Poppins" pitchFamily="2" charset="77"/>
                <a:cs typeface="Poppins" pitchFamily="2" charset="77"/>
              </a:rPr>
              <a:t>Comprehensive Training 2022</a:t>
            </a:r>
          </a:p>
        </p:txBody>
      </p:sp>
      <p:cxnSp>
        <p:nvCxnSpPr>
          <p:cNvPr id="12" name="Connecteur droit 11">
            <a:extLst>
              <a:ext uri="{FF2B5EF4-FFF2-40B4-BE49-F238E27FC236}">
                <a16:creationId xmlns:a16="http://schemas.microsoft.com/office/drawing/2014/main" id="{5138751E-9A12-2F27-0AF8-61120BED506E}"/>
              </a:ext>
            </a:extLst>
          </p:cNvPr>
          <p:cNvCxnSpPr/>
          <p:nvPr/>
        </p:nvCxnSpPr>
        <p:spPr>
          <a:xfrm>
            <a:off x="-76200" y="9739311"/>
            <a:ext cx="66294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aphicFrame>
        <p:nvGraphicFramePr>
          <p:cNvPr id="6" name="Table 4">
            <a:extLst>
              <a:ext uri="{FF2B5EF4-FFF2-40B4-BE49-F238E27FC236}">
                <a16:creationId xmlns:a16="http://schemas.microsoft.com/office/drawing/2014/main" id="{15212B4F-30F0-4005-A57D-8A1015D19683}"/>
              </a:ext>
            </a:extLst>
          </p:cNvPr>
          <p:cNvGraphicFramePr>
            <a:graphicFrameLocks noGrp="1"/>
          </p:cNvGraphicFramePr>
          <p:nvPr userDrawn="1">
            <p:extLst>
              <p:ext uri="{D42A27DB-BD31-4B8C-83A1-F6EECF244321}">
                <p14:modId xmlns:p14="http://schemas.microsoft.com/office/powerpoint/2010/main" val="311784454"/>
              </p:ext>
            </p:extLst>
          </p:nvPr>
        </p:nvGraphicFramePr>
        <p:xfrm>
          <a:off x="1277620" y="3314699"/>
          <a:ext cx="9466581" cy="5410192"/>
        </p:xfrm>
        <a:graphic>
          <a:graphicData uri="http://schemas.openxmlformats.org/drawingml/2006/table">
            <a:tbl>
              <a:tblPr/>
              <a:tblGrid>
                <a:gridCol w="3155527">
                  <a:extLst>
                    <a:ext uri="{9D8B030D-6E8A-4147-A177-3AD203B41FA5}">
                      <a16:colId xmlns:a16="http://schemas.microsoft.com/office/drawing/2014/main" val="20000"/>
                    </a:ext>
                  </a:extLst>
                </a:gridCol>
                <a:gridCol w="3155527">
                  <a:extLst>
                    <a:ext uri="{9D8B030D-6E8A-4147-A177-3AD203B41FA5}">
                      <a16:colId xmlns:a16="http://schemas.microsoft.com/office/drawing/2014/main" val="20001"/>
                    </a:ext>
                  </a:extLst>
                </a:gridCol>
                <a:gridCol w="3155527">
                  <a:extLst>
                    <a:ext uri="{9D8B030D-6E8A-4147-A177-3AD203B41FA5}">
                      <a16:colId xmlns:a16="http://schemas.microsoft.com/office/drawing/2014/main" val="20002"/>
                    </a:ext>
                  </a:extLst>
                </a:gridCol>
              </a:tblGrid>
              <a:tr h="1352548">
                <a:tc>
                  <a:txBody>
                    <a:bodyPr/>
                    <a:lstStyle/>
                    <a:p>
                      <a:pPr algn="ctr">
                        <a:defRPr/>
                      </a:pPr>
                      <a:endParaRPr lang="en-US" sz="1100"/>
                    </a:p>
                  </a:txBody>
                  <a:tcPr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1100"/>
                    </a:p>
                  </a:txBody>
                  <a:tcPr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1100"/>
                    </a:p>
                  </a:txBody>
                  <a:tcPr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0"/>
                  </a:ext>
                </a:extLst>
              </a:tr>
              <a:tr h="1352548">
                <a:tc>
                  <a:txBody>
                    <a:bodyPr/>
                    <a:lstStyle/>
                    <a:p>
                      <a:pPr algn="ctr">
                        <a:defRPr/>
                      </a:pPr>
                      <a:endParaRPr lang="en-US" sz="1100"/>
                    </a:p>
                  </a:txBody>
                  <a:tcPr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a:p>
                  </a:txBody>
                  <a:tcPr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a:p>
                  </a:txBody>
                  <a:tcPr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1"/>
                  </a:ext>
                </a:extLst>
              </a:tr>
              <a:tr h="1352548">
                <a:tc>
                  <a:txBody>
                    <a:bodyPr/>
                    <a:lstStyle/>
                    <a:p>
                      <a:pPr algn="ctr">
                        <a:defRPr/>
                      </a:pPr>
                      <a:endParaRPr lang="en-US" sz="1100"/>
                    </a:p>
                  </a:txBody>
                  <a:tcPr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a:p>
                  </a:txBody>
                  <a:tcPr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a:p>
                  </a:txBody>
                  <a:tcPr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2"/>
                  </a:ext>
                </a:extLst>
              </a:tr>
              <a:tr h="1352548">
                <a:tc>
                  <a:txBody>
                    <a:bodyPr/>
                    <a:lstStyle/>
                    <a:p>
                      <a:pPr algn="ctr">
                        <a:defRPr/>
                      </a:pPr>
                      <a:endParaRPr lang="en-US" sz="1100"/>
                    </a:p>
                  </a:txBody>
                  <a:tcPr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a:p>
                  </a:txBody>
                  <a:tcPr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a:p>
                  </a:txBody>
                  <a:tcPr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7" name="ZoneTexte 9">
            <a:extLst>
              <a:ext uri="{FF2B5EF4-FFF2-40B4-BE49-F238E27FC236}">
                <a16:creationId xmlns:a16="http://schemas.microsoft.com/office/drawing/2014/main" id="{CCE17ABA-AE7D-4748-9B3B-2DC49F6C306A}"/>
              </a:ext>
            </a:extLst>
          </p:cNvPr>
          <p:cNvSpPr txBox="1"/>
          <p:nvPr userDrawn="1"/>
        </p:nvSpPr>
        <p:spPr>
          <a:xfrm>
            <a:off x="152400" y="9803368"/>
            <a:ext cx="6019800" cy="369332"/>
          </a:xfrm>
          <a:prstGeom prst="rect">
            <a:avLst/>
          </a:prstGeom>
          <a:noFill/>
        </p:spPr>
        <p:txBody>
          <a:bodyPr wrap="square" rtlCol="0">
            <a:spAutoFit/>
          </a:bodyPr>
          <a:lstStyle/>
          <a:p>
            <a:pPr algn="l"/>
            <a:r>
              <a:rPr lang="fr-FR">
                <a:solidFill>
                  <a:schemeClr val="bg1"/>
                </a:solidFill>
                <a:latin typeface="Poppins" pitchFamily="2" charset="77"/>
                <a:cs typeface="Poppins" pitchFamily="2" charset="77"/>
              </a:rPr>
              <a:t>Comprehensive Training 2022</a:t>
            </a:r>
          </a:p>
        </p:txBody>
      </p:sp>
      <p:cxnSp>
        <p:nvCxnSpPr>
          <p:cNvPr id="8" name="Connecteur droit 11">
            <a:extLst>
              <a:ext uri="{FF2B5EF4-FFF2-40B4-BE49-F238E27FC236}">
                <a16:creationId xmlns:a16="http://schemas.microsoft.com/office/drawing/2014/main" id="{6801A306-D99E-4A67-A5F9-FC86007D93DF}"/>
              </a:ext>
            </a:extLst>
          </p:cNvPr>
          <p:cNvCxnSpPr/>
          <p:nvPr userDrawn="1"/>
        </p:nvCxnSpPr>
        <p:spPr>
          <a:xfrm>
            <a:off x="-76200" y="9739311"/>
            <a:ext cx="66294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5880284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Slide 10">
    <p:bg>
      <p:bgPr>
        <a:solidFill>
          <a:srgbClr val="032B43"/>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AF6950B-7896-288A-ED29-1588D0A3A957}"/>
              </a:ext>
            </a:extLst>
          </p:cNvPr>
          <p:cNvSpPr>
            <a:spLocks noGrp="1"/>
          </p:cNvSpPr>
          <p:nvPr>
            <p:ph type="title"/>
          </p:nvPr>
        </p:nvSpPr>
        <p:spPr>
          <a:xfrm>
            <a:off x="1257300" y="547688"/>
            <a:ext cx="15773400" cy="1989137"/>
          </a:xfrm>
          <a:prstGeom prst="rect">
            <a:avLst/>
          </a:prstGeom>
        </p:spPr>
        <p:txBody>
          <a:bodyPr/>
          <a:lstStyle>
            <a:lvl1pPr>
              <a:defRPr sz="4600" b="1" i="0">
                <a:solidFill>
                  <a:schemeClr val="bg1"/>
                </a:solidFill>
                <a:latin typeface="Poppins" pitchFamily="2" charset="77"/>
                <a:cs typeface="Poppins" pitchFamily="2" charset="77"/>
              </a:defRPr>
            </a:lvl1pPr>
          </a:lstStyle>
          <a:p>
            <a:r>
              <a:rPr lang="en-US"/>
              <a:t>Click to edit Master title style</a:t>
            </a:r>
            <a:endParaRPr lang="fr-FR"/>
          </a:p>
        </p:txBody>
      </p:sp>
      <p:graphicFrame>
        <p:nvGraphicFramePr>
          <p:cNvPr id="9" name="Table 4">
            <a:extLst>
              <a:ext uri="{FF2B5EF4-FFF2-40B4-BE49-F238E27FC236}">
                <a16:creationId xmlns:a16="http://schemas.microsoft.com/office/drawing/2014/main" id="{6DFED5E4-06C4-7DE1-A8E8-D6EEA6D6B83A}"/>
              </a:ext>
            </a:extLst>
          </p:cNvPr>
          <p:cNvGraphicFramePr>
            <a:graphicFrameLocks noGrp="1"/>
          </p:cNvGraphicFramePr>
          <p:nvPr>
            <p:extLst>
              <p:ext uri="{D42A27DB-BD31-4B8C-83A1-F6EECF244321}">
                <p14:modId xmlns:p14="http://schemas.microsoft.com/office/powerpoint/2010/main" val="4071874895"/>
              </p:ext>
            </p:extLst>
          </p:nvPr>
        </p:nvGraphicFramePr>
        <p:xfrm>
          <a:off x="1277620" y="3314699"/>
          <a:ext cx="9466581" cy="5410192"/>
        </p:xfrm>
        <a:graphic>
          <a:graphicData uri="http://schemas.openxmlformats.org/drawingml/2006/table">
            <a:tbl>
              <a:tblPr/>
              <a:tblGrid>
                <a:gridCol w="3155527">
                  <a:extLst>
                    <a:ext uri="{9D8B030D-6E8A-4147-A177-3AD203B41FA5}">
                      <a16:colId xmlns:a16="http://schemas.microsoft.com/office/drawing/2014/main" val="20000"/>
                    </a:ext>
                  </a:extLst>
                </a:gridCol>
                <a:gridCol w="3155527">
                  <a:extLst>
                    <a:ext uri="{9D8B030D-6E8A-4147-A177-3AD203B41FA5}">
                      <a16:colId xmlns:a16="http://schemas.microsoft.com/office/drawing/2014/main" val="20001"/>
                    </a:ext>
                  </a:extLst>
                </a:gridCol>
                <a:gridCol w="3155527">
                  <a:extLst>
                    <a:ext uri="{9D8B030D-6E8A-4147-A177-3AD203B41FA5}">
                      <a16:colId xmlns:a16="http://schemas.microsoft.com/office/drawing/2014/main" val="20002"/>
                    </a:ext>
                  </a:extLst>
                </a:gridCol>
              </a:tblGrid>
              <a:tr h="1352548">
                <a:tc>
                  <a:txBody>
                    <a:bodyPr/>
                    <a:lstStyle/>
                    <a:p>
                      <a:pPr algn="ctr">
                        <a:defRPr/>
                      </a:pPr>
                      <a:endParaRPr lang="en-US" sz="1100"/>
                    </a:p>
                  </a:txBody>
                  <a:tcPr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1100"/>
                    </a:p>
                  </a:txBody>
                  <a:tcPr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1100"/>
                    </a:p>
                  </a:txBody>
                  <a:tcPr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0"/>
                  </a:ext>
                </a:extLst>
              </a:tr>
              <a:tr h="1352548">
                <a:tc>
                  <a:txBody>
                    <a:bodyPr/>
                    <a:lstStyle/>
                    <a:p>
                      <a:pPr algn="ctr">
                        <a:defRPr/>
                      </a:pPr>
                      <a:endParaRPr lang="en-US" sz="1100"/>
                    </a:p>
                  </a:txBody>
                  <a:tcPr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a:p>
                  </a:txBody>
                  <a:tcPr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a:p>
                  </a:txBody>
                  <a:tcPr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1"/>
                  </a:ext>
                </a:extLst>
              </a:tr>
              <a:tr h="1352548">
                <a:tc>
                  <a:txBody>
                    <a:bodyPr/>
                    <a:lstStyle/>
                    <a:p>
                      <a:pPr algn="ctr">
                        <a:defRPr/>
                      </a:pPr>
                      <a:endParaRPr lang="en-US" sz="1100"/>
                    </a:p>
                  </a:txBody>
                  <a:tcPr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a:p>
                  </a:txBody>
                  <a:tcPr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a:p>
                  </a:txBody>
                  <a:tcPr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2"/>
                  </a:ext>
                </a:extLst>
              </a:tr>
              <a:tr h="1352548">
                <a:tc>
                  <a:txBody>
                    <a:bodyPr/>
                    <a:lstStyle/>
                    <a:p>
                      <a:pPr algn="ctr">
                        <a:defRPr/>
                      </a:pPr>
                      <a:endParaRPr lang="en-US" sz="1100"/>
                    </a:p>
                  </a:txBody>
                  <a:tcPr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a:p>
                  </a:txBody>
                  <a:tcPr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a:p>
                  </a:txBody>
                  <a:tcPr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10" name="ZoneTexte 9">
            <a:extLst>
              <a:ext uri="{FF2B5EF4-FFF2-40B4-BE49-F238E27FC236}">
                <a16:creationId xmlns:a16="http://schemas.microsoft.com/office/drawing/2014/main" id="{480B95F7-2882-9421-5183-9ACD82FCCF02}"/>
              </a:ext>
            </a:extLst>
          </p:cNvPr>
          <p:cNvSpPr txBox="1"/>
          <p:nvPr/>
        </p:nvSpPr>
        <p:spPr>
          <a:xfrm>
            <a:off x="152400" y="9803368"/>
            <a:ext cx="6019800" cy="369332"/>
          </a:xfrm>
          <a:prstGeom prst="rect">
            <a:avLst/>
          </a:prstGeom>
          <a:noFill/>
        </p:spPr>
        <p:txBody>
          <a:bodyPr wrap="square" rtlCol="0">
            <a:spAutoFit/>
          </a:bodyPr>
          <a:lstStyle/>
          <a:p>
            <a:pPr algn="l"/>
            <a:r>
              <a:rPr lang="fr-FR">
                <a:solidFill>
                  <a:schemeClr val="bg1"/>
                </a:solidFill>
                <a:latin typeface="Poppins" pitchFamily="2" charset="77"/>
                <a:cs typeface="Poppins" pitchFamily="2" charset="77"/>
              </a:rPr>
              <a:t>Comprehensive Training 2022</a:t>
            </a:r>
          </a:p>
        </p:txBody>
      </p:sp>
      <p:cxnSp>
        <p:nvCxnSpPr>
          <p:cNvPr id="12" name="Connecteur droit 11">
            <a:extLst>
              <a:ext uri="{FF2B5EF4-FFF2-40B4-BE49-F238E27FC236}">
                <a16:creationId xmlns:a16="http://schemas.microsoft.com/office/drawing/2014/main" id="{5138751E-9A12-2F27-0AF8-61120BED506E}"/>
              </a:ext>
            </a:extLst>
          </p:cNvPr>
          <p:cNvCxnSpPr/>
          <p:nvPr/>
        </p:nvCxnSpPr>
        <p:spPr>
          <a:xfrm>
            <a:off x="-76200" y="9739311"/>
            <a:ext cx="66294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aphicFrame>
        <p:nvGraphicFramePr>
          <p:cNvPr id="6" name="Table 4">
            <a:extLst>
              <a:ext uri="{FF2B5EF4-FFF2-40B4-BE49-F238E27FC236}">
                <a16:creationId xmlns:a16="http://schemas.microsoft.com/office/drawing/2014/main" id="{15212B4F-30F0-4005-A57D-8A1015D19683}"/>
              </a:ext>
            </a:extLst>
          </p:cNvPr>
          <p:cNvGraphicFramePr>
            <a:graphicFrameLocks noGrp="1"/>
          </p:cNvGraphicFramePr>
          <p:nvPr userDrawn="1">
            <p:extLst>
              <p:ext uri="{D42A27DB-BD31-4B8C-83A1-F6EECF244321}">
                <p14:modId xmlns:p14="http://schemas.microsoft.com/office/powerpoint/2010/main" val="311784454"/>
              </p:ext>
            </p:extLst>
          </p:nvPr>
        </p:nvGraphicFramePr>
        <p:xfrm>
          <a:off x="1277620" y="3314699"/>
          <a:ext cx="9466581" cy="5410192"/>
        </p:xfrm>
        <a:graphic>
          <a:graphicData uri="http://schemas.openxmlformats.org/drawingml/2006/table">
            <a:tbl>
              <a:tblPr/>
              <a:tblGrid>
                <a:gridCol w="3155527">
                  <a:extLst>
                    <a:ext uri="{9D8B030D-6E8A-4147-A177-3AD203B41FA5}">
                      <a16:colId xmlns:a16="http://schemas.microsoft.com/office/drawing/2014/main" val="20000"/>
                    </a:ext>
                  </a:extLst>
                </a:gridCol>
                <a:gridCol w="3155527">
                  <a:extLst>
                    <a:ext uri="{9D8B030D-6E8A-4147-A177-3AD203B41FA5}">
                      <a16:colId xmlns:a16="http://schemas.microsoft.com/office/drawing/2014/main" val="20001"/>
                    </a:ext>
                  </a:extLst>
                </a:gridCol>
                <a:gridCol w="3155527">
                  <a:extLst>
                    <a:ext uri="{9D8B030D-6E8A-4147-A177-3AD203B41FA5}">
                      <a16:colId xmlns:a16="http://schemas.microsoft.com/office/drawing/2014/main" val="20002"/>
                    </a:ext>
                  </a:extLst>
                </a:gridCol>
              </a:tblGrid>
              <a:tr h="1352548">
                <a:tc>
                  <a:txBody>
                    <a:bodyPr/>
                    <a:lstStyle/>
                    <a:p>
                      <a:pPr algn="ctr">
                        <a:defRPr/>
                      </a:pPr>
                      <a:endParaRPr lang="en-US" sz="1100"/>
                    </a:p>
                  </a:txBody>
                  <a:tcPr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1100"/>
                    </a:p>
                  </a:txBody>
                  <a:tcPr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1100"/>
                    </a:p>
                  </a:txBody>
                  <a:tcPr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0"/>
                  </a:ext>
                </a:extLst>
              </a:tr>
              <a:tr h="1352548">
                <a:tc>
                  <a:txBody>
                    <a:bodyPr/>
                    <a:lstStyle/>
                    <a:p>
                      <a:pPr algn="ctr">
                        <a:defRPr/>
                      </a:pPr>
                      <a:endParaRPr lang="en-US" sz="1100"/>
                    </a:p>
                  </a:txBody>
                  <a:tcPr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a:p>
                  </a:txBody>
                  <a:tcPr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a:p>
                  </a:txBody>
                  <a:tcPr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1"/>
                  </a:ext>
                </a:extLst>
              </a:tr>
              <a:tr h="1352548">
                <a:tc>
                  <a:txBody>
                    <a:bodyPr/>
                    <a:lstStyle/>
                    <a:p>
                      <a:pPr algn="ctr">
                        <a:defRPr/>
                      </a:pPr>
                      <a:endParaRPr lang="en-US" sz="1100"/>
                    </a:p>
                  </a:txBody>
                  <a:tcPr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a:p>
                  </a:txBody>
                  <a:tcPr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a:p>
                  </a:txBody>
                  <a:tcPr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2"/>
                  </a:ext>
                </a:extLst>
              </a:tr>
              <a:tr h="1352548">
                <a:tc>
                  <a:txBody>
                    <a:bodyPr/>
                    <a:lstStyle/>
                    <a:p>
                      <a:pPr algn="ctr">
                        <a:defRPr/>
                      </a:pPr>
                      <a:endParaRPr lang="en-US" sz="1100"/>
                    </a:p>
                  </a:txBody>
                  <a:tcPr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a:p>
                  </a:txBody>
                  <a:tcPr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a:p>
                  </a:txBody>
                  <a:tcPr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7" name="ZoneTexte 9">
            <a:extLst>
              <a:ext uri="{FF2B5EF4-FFF2-40B4-BE49-F238E27FC236}">
                <a16:creationId xmlns:a16="http://schemas.microsoft.com/office/drawing/2014/main" id="{CCE17ABA-AE7D-4748-9B3B-2DC49F6C306A}"/>
              </a:ext>
            </a:extLst>
          </p:cNvPr>
          <p:cNvSpPr txBox="1"/>
          <p:nvPr userDrawn="1"/>
        </p:nvSpPr>
        <p:spPr>
          <a:xfrm>
            <a:off x="152400" y="9803368"/>
            <a:ext cx="6019800" cy="369332"/>
          </a:xfrm>
          <a:prstGeom prst="rect">
            <a:avLst/>
          </a:prstGeom>
          <a:noFill/>
        </p:spPr>
        <p:txBody>
          <a:bodyPr wrap="square" rtlCol="0">
            <a:spAutoFit/>
          </a:bodyPr>
          <a:lstStyle/>
          <a:p>
            <a:pPr algn="l"/>
            <a:r>
              <a:rPr lang="fr-FR">
                <a:solidFill>
                  <a:schemeClr val="bg1"/>
                </a:solidFill>
                <a:latin typeface="Poppins" pitchFamily="2" charset="77"/>
                <a:cs typeface="Poppins" pitchFamily="2" charset="77"/>
              </a:rPr>
              <a:t>Comprehensive Training 2022</a:t>
            </a:r>
          </a:p>
        </p:txBody>
      </p:sp>
      <p:cxnSp>
        <p:nvCxnSpPr>
          <p:cNvPr id="8" name="Connecteur droit 11">
            <a:extLst>
              <a:ext uri="{FF2B5EF4-FFF2-40B4-BE49-F238E27FC236}">
                <a16:creationId xmlns:a16="http://schemas.microsoft.com/office/drawing/2014/main" id="{6801A306-D99E-4A67-A5F9-FC86007D93DF}"/>
              </a:ext>
            </a:extLst>
          </p:cNvPr>
          <p:cNvCxnSpPr/>
          <p:nvPr userDrawn="1"/>
        </p:nvCxnSpPr>
        <p:spPr>
          <a:xfrm>
            <a:off x="-76200" y="9739311"/>
            <a:ext cx="66294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588028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Slide 5">
    <p:spTree>
      <p:nvGrpSpPr>
        <p:cNvPr id="1" name=""/>
        <p:cNvGrpSpPr/>
        <p:nvPr/>
      </p:nvGrpSpPr>
      <p:grpSpPr>
        <a:xfrm>
          <a:off x="0" y="0"/>
          <a:ext cx="0" cy="0"/>
          <a:chOff x="0" y="0"/>
          <a:chExt cx="0" cy="0"/>
        </a:xfrm>
      </p:grpSpPr>
      <p:grpSp>
        <p:nvGrpSpPr>
          <p:cNvPr id="17" name="Groupe 16">
            <a:extLst>
              <a:ext uri="{FF2B5EF4-FFF2-40B4-BE49-F238E27FC236}">
                <a16:creationId xmlns:a16="http://schemas.microsoft.com/office/drawing/2014/main" id="{1CAF00C5-F7DA-4755-E96D-64A96C08B39E}"/>
              </a:ext>
            </a:extLst>
          </p:cNvPr>
          <p:cNvGrpSpPr/>
          <p:nvPr userDrawn="1"/>
        </p:nvGrpSpPr>
        <p:grpSpPr>
          <a:xfrm rot="3608892">
            <a:off x="6256109" y="9131569"/>
            <a:ext cx="1076153" cy="1452741"/>
            <a:chOff x="9824704" y="-2020392"/>
            <a:chExt cx="9270979" cy="12307392"/>
          </a:xfrm>
        </p:grpSpPr>
        <p:grpSp>
          <p:nvGrpSpPr>
            <p:cNvPr id="18" name="Group 3">
              <a:extLst>
                <a:ext uri="{FF2B5EF4-FFF2-40B4-BE49-F238E27FC236}">
                  <a16:creationId xmlns:a16="http://schemas.microsoft.com/office/drawing/2014/main" id="{D44535E7-C4DC-78DB-A7A8-6270D639D59E}"/>
                </a:ext>
              </a:extLst>
            </p:cNvPr>
            <p:cNvGrpSpPr>
              <a:grpSpLocks noChangeAspect="1"/>
            </p:cNvGrpSpPr>
            <p:nvPr userDrawn="1"/>
          </p:nvGrpSpPr>
          <p:grpSpPr>
            <a:xfrm>
              <a:off x="9824704" y="6587112"/>
              <a:ext cx="4302195" cy="3699888"/>
              <a:chOff x="0" y="0"/>
              <a:chExt cx="6350000" cy="5461000"/>
            </a:xfrm>
          </p:grpSpPr>
          <p:sp>
            <p:nvSpPr>
              <p:cNvPr id="27" name="Freeform 4">
                <a:extLst>
                  <a:ext uri="{FF2B5EF4-FFF2-40B4-BE49-F238E27FC236}">
                    <a16:creationId xmlns:a16="http://schemas.microsoft.com/office/drawing/2014/main" id="{A37C8411-6E3C-DB79-4F3B-86873DF6054D}"/>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2" cstate="screen">
                  <a:extLst>
                    <a:ext uri="{28A0092B-C50C-407E-A947-70E740481C1C}">
                      <a14:useLocalDpi xmlns:a14="http://schemas.microsoft.com/office/drawing/2010/main"/>
                    </a:ext>
                  </a:extLst>
                </a:blip>
                <a:stretch>
                  <a:fillRect/>
                </a:stretch>
              </a:blipFill>
            </p:spPr>
          </p:sp>
        </p:grpSp>
        <p:grpSp>
          <p:nvGrpSpPr>
            <p:cNvPr id="19" name="Group 5">
              <a:extLst>
                <a:ext uri="{FF2B5EF4-FFF2-40B4-BE49-F238E27FC236}">
                  <a16:creationId xmlns:a16="http://schemas.microsoft.com/office/drawing/2014/main" id="{B0CB359F-A173-B531-357E-06D398B7AB1C}"/>
                </a:ext>
              </a:extLst>
            </p:cNvPr>
            <p:cNvGrpSpPr>
              <a:grpSpLocks noChangeAspect="1"/>
            </p:cNvGrpSpPr>
            <p:nvPr userDrawn="1"/>
          </p:nvGrpSpPr>
          <p:grpSpPr>
            <a:xfrm>
              <a:off x="12177919" y="2232299"/>
              <a:ext cx="4302195" cy="3699888"/>
              <a:chOff x="0" y="0"/>
              <a:chExt cx="6350000" cy="5461000"/>
            </a:xfrm>
          </p:grpSpPr>
          <p:sp>
            <p:nvSpPr>
              <p:cNvPr id="26" name="Freeform 6">
                <a:extLst>
                  <a:ext uri="{FF2B5EF4-FFF2-40B4-BE49-F238E27FC236}">
                    <a16:creationId xmlns:a16="http://schemas.microsoft.com/office/drawing/2014/main" id="{D3A751FA-5239-5689-E97A-22A3E01E4232}"/>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3" cstate="screen">
                  <a:extLst>
                    <a:ext uri="{28A0092B-C50C-407E-A947-70E740481C1C}">
                      <a14:useLocalDpi xmlns:a14="http://schemas.microsoft.com/office/drawing/2010/main"/>
                    </a:ext>
                  </a:extLst>
                </a:blip>
                <a:stretch>
                  <a:fillRect/>
                </a:stretch>
              </a:blipFill>
            </p:spPr>
          </p:sp>
        </p:grpSp>
        <p:grpSp>
          <p:nvGrpSpPr>
            <p:cNvPr id="20" name="Group 7">
              <a:extLst>
                <a:ext uri="{FF2B5EF4-FFF2-40B4-BE49-F238E27FC236}">
                  <a16:creationId xmlns:a16="http://schemas.microsoft.com/office/drawing/2014/main" id="{B4AD2B37-84FA-623C-764F-410A0D79FD05}"/>
                </a:ext>
              </a:extLst>
            </p:cNvPr>
            <p:cNvGrpSpPr>
              <a:grpSpLocks noChangeAspect="1"/>
            </p:cNvGrpSpPr>
            <p:nvPr userDrawn="1"/>
          </p:nvGrpSpPr>
          <p:grpSpPr>
            <a:xfrm>
              <a:off x="14793488" y="-2020392"/>
              <a:ext cx="4302195" cy="3699888"/>
              <a:chOff x="0" y="0"/>
              <a:chExt cx="6350000" cy="5461000"/>
            </a:xfrm>
          </p:grpSpPr>
          <p:sp>
            <p:nvSpPr>
              <p:cNvPr id="25" name="Freeform 8">
                <a:extLst>
                  <a:ext uri="{FF2B5EF4-FFF2-40B4-BE49-F238E27FC236}">
                    <a16:creationId xmlns:a16="http://schemas.microsoft.com/office/drawing/2014/main" id="{1664A612-F7DB-74A1-5454-42692D5B2B28}"/>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4" cstate="screen">
                  <a:extLst>
                    <a:ext uri="{28A0092B-C50C-407E-A947-70E740481C1C}">
                      <a14:useLocalDpi xmlns:a14="http://schemas.microsoft.com/office/drawing/2010/main"/>
                    </a:ext>
                  </a:extLst>
                </a:blip>
                <a:stretch>
                  <a:fillRect/>
                </a:stretch>
              </a:blipFill>
            </p:spPr>
          </p:sp>
        </p:grpSp>
        <p:grpSp>
          <p:nvGrpSpPr>
            <p:cNvPr id="21" name="Group 9">
              <a:extLst>
                <a:ext uri="{FF2B5EF4-FFF2-40B4-BE49-F238E27FC236}">
                  <a16:creationId xmlns:a16="http://schemas.microsoft.com/office/drawing/2014/main" id="{F9A50F3A-CC65-9428-CA94-85FC043A5A02}"/>
                </a:ext>
              </a:extLst>
            </p:cNvPr>
            <p:cNvGrpSpPr>
              <a:grpSpLocks noChangeAspect="1"/>
            </p:cNvGrpSpPr>
            <p:nvPr userDrawn="1"/>
          </p:nvGrpSpPr>
          <p:grpSpPr>
            <a:xfrm>
              <a:off x="12177919" y="6266409"/>
              <a:ext cx="4272388" cy="3699888"/>
              <a:chOff x="0" y="0"/>
              <a:chExt cx="6350000" cy="5499100"/>
            </a:xfrm>
          </p:grpSpPr>
          <p:sp>
            <p:nvSpPr>
              <p:cNvPr id="24" name="Freeform 10">
                <a:extLst>
                  <a:ext uri="{FF2B5EF4-FFF2-40B4-BE49-F238E27FC236}">
                    <a16:creationId xmlns:a16="http://schemas.microsoft.com/office/drawing/2014/main" id="{B8460C0A-E74C-758D-A48E-B995FA25B9A2}"/>
                  </a:ext>
                </a:extLst>
              </p:cNvPr>
              <p:cNvSpPr/>
              <p:nvPr/>
            </p:nvSpPr>
            <p:spPr>
              <a:xfrm>
                <a:off x="0" y="0"/>
                <a:ext cx="6350000" cy="5499100"/>
              </a:xfrm>
              <a:custGeom>
                <a:avLst/>
                <a:gdLst/>
                <a:ahLst/>
                <a:cxnLst/>
                <a:rect l="l" t="t" r="r" b="b"/>
                <a:pathLst>
                  <a:path w="6350000" h="5499100">
                    <a:moveTo>
                      <a:pt x="3175000" y="0"/>
                    </a:moveTo>
                    <a:lnTo>
                      <a:pt x="0" y="0"/>
                    </a:lnTo>
                    <a:lnTo>
                      <a:pt x="1587500" y="2749550"/>
                    </a:lnTo>
                    <a:lnTo>
                      <a:pt x="3175000" y="5499100"/>
                    </a:lnTo>
                    <a:lnTo>
                      <a:pt x="4762500" y="2749550"/>
                    </a:lnTo>
                    <a:lnTo>
                      <a:pt x="6350000" y="0"/>
                    </a:lnTo>
                    <a:close/>
                  </a:path>
                </a:pathLst>
              </a:custGeom>
              <a:blipFill>
                <a:blip r:embed="rId5" cstate="screen">
                  <a:extLst>
                    <a:ext uri="{28A0092B-C50C-407E-A947-70E740481C1C}">
                      <a14:useLocalDpi xmlns:a14="http://schemas.microsoft.com/office/drawing/2010/main"/>
                    </a:ext>
                  </a:extLst>
                </a:blip>
                <a:stretch>
                  <a:fillRect/>
                </a:stretch>
              </a:blipFill>
            </p:spPr>
          </p:sp>
        </p:grpSp>
        <p:grpSp>
          <p:nvGrpSpPr>
            <p:cNvPr id="22" name="Group 11">
              <a:extLst>
                <a:ext uri="{FF2B5EF4-FFF2-40B4-BE49-F238E27FC236}">
                  <a16:creationId xmlns:a16="http://schemas.microsoft.com/office/drawing/2014/main" id="{D6838A77-76A0-D0FF-5F1A-4E295F1F4E66}"/>
                </a:ext>
              </a:extLst>
            </p:cNvPr>
            <p:cNvGrpSpPr>
              <a:grpSpLocks noChangeAspect="1"/>
            </p:cNvGrpSpPr>
            <p:nvPr userDrawn="1"/>
          </p:nvGrpSpPr>
          <p:grpSpPr>
            <a:xfrm>
              <a:off x="14591633" y="2012871"/>
              <a:ext cx="4272388" cy="3699888"/>
              <a:chOff x="0" y="0"/>
              <a:chExt cx="6350000" cy="5499100"/>
            </a:xfrm>
          </p:grpSpPr>
          <p:sp>
            <p:nvSpPr>
              <p:cNvPr id="23" name="Freeform 12">
                <a:extLst>
                  <a:ext uri="{FF2B5EF4-FFF2-40B4-BE49-F238E27FC236}">
                    <a16:creationId xmlns:a16="http://schemas.microsoft.com/office/drawing/2014/main" id="{1A8BC44C-8E16-7A0F-96B8-1BDFC0A0A7B1}"/>
                  </a:ext>
                </a:extLst>
              </p:cNvPr>
              <p:cNvSpPr/>
              <p:nvPr/>
            </p:nvSpPr>
            <p:spPr>
              <a:xfrm>
                <a:off x="0" y="0"/>
                <a:ext cx="6350000" cy="5499100"/>
              </a:xfrm>
              <a:custGeom>
                <a:avLst/>
                <a:gdLst/>
                <a:ahLst/>
                <a:cxnLst/>
                <a:rect l="l" t="t" r="r" b="b"/>
                <a:pathLst>
                  <a:path w="6350000" h="5499100">
                    <a:moveTo>
                      <a:pt x="3175000" y="0"/>
                    </a:moveTo>
                    <a:lnTo>
                      <a:pt x="0" y="0"/>
                    </a:lnTo>
                    <a:lnTo>
                      <a:pt x="1587500" y="2749550"/>
                    </a:lnTo>
                    <a:lnTo>
                      <a:pt x="3175000" y="5499100"/>
                    </a:lnTo>
                    <a:lnTo>
                      <a:pt x="4762500" y="2749550"/>
                    </a:lnTo>
                    <a:lnTo>
                      <a:pt x="6350000" y="0"/>
                    </a:lnTo>
                    <a:close/>
                  </a:path>
                </a:pathLst>
              </a:custGeom>
              <a:blipFill>
                <a:blip r:embed="rId6" cstate="screen">
                  <a:extLst>
                    <a:ext uri="{28A0092B-C50C-407E-A947-70E740481C1C}">
                      <a14:useLocalDpi xmlns:a14="http://schemas.microsoft.com/office/drawing/2010/main"/>
                    </a:ext>
                  </a:extLst>
                </a:blip>
                <a:stretch>
                  <a:fillRect/>
                </a:stretch>
              </a:blipFill>
            </p:spPr>
          </p:sp>
        </p:grpSp>
      </p:grpSp>
      <p:sp>
        <p:nvSpPr>
          <p:cNvPr id="28" name="ZoneTexte 27">
            <a:extLst>
              <a:ext uri="{FF2B5EF4-FFF2-40B4-BE49-F238E27FC236}">
                <a16:creationId xmlns:a16="http://schemas.microsoft.com/office/drawing/2014/main" id="{61B6D1A2-E21B-8081-F592-001617AE51D2}"/>
              </a:ext>
            </a:extLst>
          </p:cNvPr>
          <p:cNvSpPr txBox="1"/>
          <p:nvPr userDrawn="1"/>
        </p:nvSpPr>
        <p:spPr>
          <a:xfrm>
            <a:off x="152400" y="9803368"/>
            <a:ext cx="6019800" cy="369332"/>
          </a:xfrm>
          <a:prstGeom prst="rect">
            <a:avLst/>
          </a:prstGeom>
          <a:noFill/>
        </p:spPr>
        <p:txBody>
          <a:bodyPr wrap="square" rtlCol="0">
            <a:spAutoFit/>
          </a:bodyPr>
          <a:lstStyle/>
          <a:p>
            <a:pPr algn="l"/>
            <a:r>
              <a:rPr lang="fr-FR" dirty="0" err="1">
                <a:latin typeface="Poppins" pitchFamily="2" charset="77"/>
                <a:cs typeface="Poppins" pitchFamily="2" charset="77"/>
              </a:rPr>
              <a:t>Comprehensive</a:t>
            </a:r>
            <a:r>
              <a:rPr lang="fr-FR" dirty="0">
                <a:latin typeface="Poppins" pitchFamily="2" charset="77"/>
                <a:cs typeface="Poppins" pitchFamily="2" charset="77"/>
              </a:rPr>
              <a:t> Training 2022</a:t>
            </a:r>
          </a:p>
        </p:txBody>
      </p:sp>
      <p:cxnSp>
        <p:nvCxnSpPr>
          <p:cNvPr id="29" name="Connecteur droit 28">
            <a:extLst>
              <a:ext uri="{FF2B5EF4-FFF2-40B4-BE49-F238E27FC236}">
                <a16:creationId xmlns:a16="http://schemas.microsoft.com/office/drawing/2014/main" id="{6256D9B0-C816-675E-C239-53EFB72DE25A}"/>
              </a:ext>
            </a:extLst>
          </p:cNvPr>
          <p:cNvCxnSpPr>
            <a:cxnSpLocks/>
          </p:cNvCxnSpPr>
          <p:nvPr userDrawn="1"/>
        </p:nvCxnSpPr>
        <p:spPr>
          <a:xfrm>
            <a:off x="-76200" y="9739311"/>
            <a:ext cx="7620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0" name="Titre 1">
            <a:extLst>
              <a:ext uri="{FF2B5EF4-FFF2-40B4-BE49-F238E27FC236}">
                <a16:creationId xmlns:a16="http://schemas.microsoft.com/office/drawing/2014/main" id="{E25F335D-C4FF-B8A9-66BE-917BC7B40018}"/>
              </a:ext>
            </a:extLst>
          </p:cNvPr>
          <p:cNvSpPr>
            <a:spLocks noGrp="1"/>
          </p:cNvSpPr>
          <p:nvPr>
            <p:ph type="title"/>
          </p:nvPr>
        </p:nvSpPr>
        <p:spPr>
          <a:xfrm>
            <a:off x="762000" y="547689"/>
            <a:ext cx="15773400" cy="1166812"/>
          </a:xfrm>
          <a:prstGeom prst="rect">
            <a:avLst/>
          </a:prstGeom>
        </p:spPr>
        <p:txBody>
          <a:bodyPr/>
          <a:lstStyle>
            <a:lvl1pPr>
              <a:defRPr sz="7100" b="1" i="0">
                <a:solidFill>
                  <a:srgbClr val="292929"/>
                </a:solidFill>
                <a:latin typeface="Poppins" pitchFamily="2" charset="77"/>
                <a:cs typeface="Poppins" pitchFamily="2" charset="77"/>
              </a:defRPr>
            </a:lvl1pPr>
          </a:lstStyle>
          <a:p>
            <a:r>
              <a:rPr lang="fr-FR" dirty="0"/>
              <a:t>Modifiez le style du titre</a:t>
            </a:r>
          </a:p>
        </p:txBody>
      </p:sp>
      <p:sp>
        <p:nvSpPr>
          <p:cNvPr id="31" name="Espace réservé du contenu 2">
            <a:extLst>
              <a:ext uri="{FF2B5EF4-FFF2-40B4-BE49-F238E27FC236}">
                <a16:creationId xmlns:a16="http://schemas.microsoft.com/office/drawing/2014/main" id="{4EAFE968-A7A1-B80F-4139-D9795C9CC134}"/>
              </a:ext>
            </a:extLst>
          </p:cNvPr>
          <p:cNvSpPr>
            <a:spLocks noGrp="1"/>
          </p:cNvSpPr>
          <p:nvPr>
            <p:ph sz="half" idx="1"/>
          </p:nvPr>
        </p:nvSpPr>
        <p:spPr>
          <a:xfrm>
            <a:off x="762000" y="2095503"/>
            <a:ext cx="15773400" cy="7170735"/>
          </a:xfrm>
          <a:prstGeom prst="rect">
            <a:avLst/>
          </a:prstGeom>
        </p:spPr>
        <p:txBody>
          <a:bodyPr/>
          <a:lstStyle>
            <a:lvl1pPr>
              <a:defRPr sz="3200" b="0" i="0">
                <a:solidFill>
                  <a:srgbClr val="292929"/>
                </a:solidFill>
                <a:latin typeface="Poppins Light" pitchFamily="2" charset="77"/>
                <a:cs typeface="Poppins Light" pitchFamily="2" charset="77"/>
              </a:defRPr>
            </a:lvl1pPr>
            <a:lvl2pPr marL="685800" indent="-228600">
              <a:buFont typeface="Courier New" panose="02070309020205020404" pitchFamily="49" charset="0"/>
              <a:buChar char="o"/>
              <a:defRPr sz="3200" b="0" i="0">
                <a:solidFill>
                  <a:srgbClr val="292929"/>
                </a:solidFill>
                <a:latin typeface="Poppins Light" pitchFamily="2" charset="77"/>
                <a:cs typeface="Poppins Light" pitchFamily="2" charset="77"/>
              </a:defRPr>
            </a:lvl2pPr>
            <a:lvl3pPr marL="1143000" indent="-228600">
              <a:buFont typeface="Courier New" panose="02070309020205020404" pitchFamily="49" charset="0"/>
              <a:buChar char="o"/>
              <a:defRPr sz="3200" b="0" i="0">
                <a:solidFill>
                  <a:srgbClr val="292929"/>
                </a:solidFill>
                <a:latin typeface="Poppins Light" pitchFamily="2" charset="77"/>
                <a:cs typeface="Poppins Light" pitchFamily="2" charset="77"/>
              </a:defRPr>
            </a:lvl3pPr>
            <a:lvl4pPr marL="1600200" indent="-228600">
              <a:buFont typeface="Courier New" panose="02070309020205020404" pitchFamily="49" charset="0"/>
              <a:buChar char="o"/>
              <a:defRPr sz="3200" b="0" i="0">
                <a:solidFill>
                  <a:srgbClr val="292929"/>
                </a:solidFill>
                <a:latin typeface="Poppins Light" pitchFamily="2" charset="77"/>
                <a:cs typeface="Poppins Light" pitchFamily="2" charset="77"/>
              </a:defRPr>
            </a:lvl4pPr>
            <a:lvl5pPr marL="2057400" indent="-228600">
              <a:buFont typeface="Courier New" panose="02070309020205020404" pitchFamily="49" charset="0"/>
              <a:buChar char="o"/>
              <a:defRPr sz="3200" b="0" i="0">
                <a:solidFill>
                  <a:srgbClr val="292929"/>
                </a:solidFill>
                <a:latin typeface="Poppins Light" pitchFamily="2" charset="77"/>
                <a:cs typeface="Poppins Light" pitchFamily="2" charset="77"/>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Tree>
    <p:extLst>
      <p:ext uri="{BB962C8B-B14F-4D97-AF65-F5344CB8AC3E}">
        <p14:creationId xmlns:p14="http://schemas.microsoft.com/office/powerpoint/2010/main" val="32351517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Slide 10">
    <p:bg>
      <p:bgPr>
        <a:solidFill>
          <a:srgbClr val="032B43"/>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AF6950B-7896-288A-ED29-1588D0A3A957}"/>
              </a:ext>
            </a:extLst>
          </p:cNvPr>
          <p:cNvSpPr>
            <a:spLocks noGrp="1"/>
          </p:cNvSpPr>
          <p:nvPr>
            <p:ph type="title"/>
          </p:nvPr>
        </p:nvSpPr>
        <p:spPr>
          <a:xfrm>
            <a:off x="1257300" y="547688"/>
            <a:ext cx="15773400" cy="1989137"/>
          </a:xfrm>
          <a:prstGeom prst="rect">
            <a:avLst/>
          </a:prstGeom>
        </p:spPr>
        <p:txBody>
          <a:bodyPr/>
          <a:lstStyle>
            <a:lvl1pPr>
              <a:defRPr sz="4600" b="1" i="0">
                <a:solidFill>
                  <a:schemeClr val="bg1"/>
                </a:solidFill>
                <a:latin typeface="Poppins" pitchFamily="2" charset="77"/>
                <a:cs typeface="Poppins" pitchFamily="2" charset="77"/>
              </a:defRPr>
            </a:lvl1pPr>
          </a:lstStyle>
          <a:p>
            <a:r>
              <a:rPr lang="en-US"/>
              <a:t>Click to edit Master title style</a:t>
            </a:r>
            <a:endParaRPr lang="fr-FR"/>
          </a:p>
        </p:txBody>
      </p:sp>
      <p:graphicFrame>
        <p:nvGraphicFramePr>
          <p:cNvPr id="9" name="Table 4">
            <a:extLst>
              <a:ext uri="{FF2B5EF4-FFF2-40B4-BE49-F238E27FC236}">
                <a16:creationId xmlns:a16="http://schemas.microsoft.com/office/drawing/2014/main" id="{6DFED5E4-06C4-7DE1-A8E8-D6EEA6D6B83A}"/>
              </a:ext>
            </a:extLst>
          </p:cNvPr>
          <p:cNvGraphicFramePr>
            <a:graphicFrameLocks noGrp="1"/>
          </p:cNvGraphicFramePr>
          <p:nvPr>
            <p:extLst>
              <p:ext uri="{D42A27DB-BD31-4B8C-83A1-F6EECF244321}">
                <p14:modId xmlns:p14="http://schemas.microsoft.com/office/powerpoint/2010/main" val="4071874895"/>
              </p:ext>
            </p:extLst>
          </p:nvPr>
        </p:nvGraphicFramePr>
        <p:xfrm>
          <a:off x="1277620" y="3314699"/>
          <a:ext cx="9466581" cy="5410192"/>
        </p:xfrm>
        <a:graphic>
          <a:graphicData uri="http://schemas.openxmlformats.org/drawingml/2006/table">
            <a:tbl>
              <a:tblPr/>
              <a:tblGrid>
                <a:gridCol w="3155527">
                  <a:extLst>
                    <a:ext uri="{9D8B030D-6E8A-4147-A177-3AD203B41FA5}">
                      <a16:colId xmlns:a16="http://schemas.microsoft.com/office/drawing/2014/main" val="20000"/>
                    </a:ext>
                  </a:extLst>
                </a:gridCol>
                <a:gridCol w="3155527">
                  <a:extLst>
                    <a:ext uri="{9D8B030D-6E8A-4147-A177-3AD203B41FA5}">
                      <a16:colId xmlns:a16="http://schemas.microsoft.com/office/drawing/2014/main" val="20001"/>
                    </a:ext>
                  </a:extLst>
                </a:gridCol>
                <a:gridCol w="3155527">
                  <a:extLst>
                    <a:ext uri="{9D8B030D-6E8A-4147-A177-3AD203B41FA5}">
                      <a16:colId xmlns:a16="http://schemas.microsoft.com/office/drawing/2014/main" val="20002"/>
                    </a:ext>
                  </a:extLst>
                </a:gridCol>
              </a:tblGrid>
              <a:tr h="1352548">
                <a:tc>
                  <a:txBody>
                    <a:bodyPr/>
                    <a:lstStyle/>
                    <a:p>
                      <a:pPr algn="ctr">
                        <a:defRPr/>
                      </a:pPr>
                      <a:endParaRPr lang="en-US" sz="1100"/>
                    </a:p>
                  </a:txBody>
                  <a:tcPr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1100"/>
                    </a:p>
                  </a:txBody>
                  <a:tcPr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1100"/>
                    </a:p>
                  </a:txBody>
                  <a:tcPr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0"/>
                  </a:ext>
                </a:extLst>
              </a:tr>
              <a:tr h="1352548">
                <a:tc>
                  <a:txBody>
                    <a:bodyPr/>
                    <a:lstStyle/>
                    <a:p>
                      <a:pPr algn="ctr">
                        <a:defRPr/>
                      </a:pPr>
                      <a:endParaRPr lang="en-US" sz="1100"/>
                    </a:p>
                  </a:txBody>
                  <a:tcPr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a:p>
                  </a:txBody>
                  <a:tcPr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a:p>
                  </a:txBody>
                  <a:tcPr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1"/>
                  </a:ext>
                </a:extLst>
              </a:tr>
              <a:tr h="1352548">
                <a:tc>
                  <a:txBody>
                    <a:bodyPr/>
                    <a:lstStyle/>
                    <a:p>
                      <a:pPr algn="ctr">
                        <a:defRPr/>
                      </a:pPr>
                      <a:endParaRPr lang="en-US" sz="1100"/>
                    </a:p>
                  </a:txBody>
                  <a:tcPr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a:p>
                  </a:txBody>
                  <a:tcPr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a:p>
                  </a:txBody>
                  <a:tcPr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2"/>
                  </a:ext>
                </a:extLst>
              </a:tr>
              <a:tr h="1352548">
                <a:tc>
                  <a:txBody>
                    <a:bodyPr/>
                    <a:lstStyle/>
                    <a:p>
                      <a:pPr algn="ctr">
                        <a:defRPr/>
                      </a:pPr>
                      <a:endParaRPr lang="en-US" sz="1100"/>
                    </a:p>
                  </a:txBody>
                  <a:tcPr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a:p>
                  </a:txBody>
                  <a:tcPr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a:p>
                  </a:txBody>
                  <a:tcPr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10" name="ZoneTexte 9">
            <a:extLst>
              <a:ext uri="{FF2B5EF4-FFF2-40B4-BE49-F238E27FC236}">
                <a16:creationId xmlns:a16="http://schemas.microsoft.com/office/drawing/2014/main" id="{480B95F7-2882-9421-5183-9ACD82FCCF02}"/>
              </a:ext>
            </a:extLst>
          </p:cNvPr>
          <p:cNvSpPr txBox="1"/>
          <p:nvPr/>
        </p:nvSpPr>
        <p:spPr>
          <a:xfrm>
            <a:off x="152400" y="9803368"/>
            <a:ext cx="6019800" cy="369332"/>
          </a:xfrm>
          <a:prstGeom prst="rect">
            <a:avLst/>
          </a:prstGeom>
          <a:noFill/>
        </p:spPr>
        <p:txBody>
          <a:bodyPr wrap="square" rtlCol="0">
            <a:spAutoFit/>
          </a:bodyPr>
          <a:lstStyle/>
          <a:p>
            <a:pPr algn="l"/>
            <a:r>
              <a:rPr lang="fr-FR">
                <a:solidFill>
                  <a:schemeClr val="bg1"/>
                </a:solidFill>
                <a:latin typeface="Poppins" pitchFamily="2" charset="77"/>
                <a:cs typeface="Poppins" pitchFamily="2" charset="77"/>
              </a:rPr>
              <a:t>Comprehensive Training 2022</a:t>
            </a:r>
          </a:p>
        </p:txBody>
      </p:sp>
      <p:cxnSp>
        <p:nvCxnSpPr>
          <p:cNvPr id="12" name="Connecteur droit 11">
            <a:extLst>
              <a:ext uri="{FF2B5EF4-FFF2-40B4-BE49-F238E27FC236}">
                <a16:creationId xmlns:a16="http://schemas.microsoft.com/office/drawing/2014/main" id="{5138751E-9A12-2F27-0AF8-61120BED506E}"/>
              </a:ext>
            </a:extLst>
          </p:cNvPr>
          <p:cNvCxnSpPr/>
          <p:nvPr/>
        </p:nvCxnSpPr>
        <p:spPr>
          <a:xfrm>
            <a:off x="-76200" y="9739311"/>
            <a:ext cx="66294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aphicFrame>
        <p:nvGraphicFramePr>
          <p:cNvPr id="6" name="Table 4">
            <a:extLst>
              <a:ext uri="{FF2B5EF4-FFF2-40B4-BE49-F238E27FC236}">
                <a16:creationId xmlns:a16="http://schemas.microsoft.com/office/drawing/2014/main" id="{15212B4F-30F0-4005-A57D-8A1015D19683}"/>
              </a:ext>
            </a:extLst>
          </p:cNvPr>
          <p:cNvGraphicFramePr>
            <a:graphicFrameLocks noGrp="1"/>
          </p:cNvGraphicFramePr>
          <p:nvPr userDrawn="1">
            <p:extLst>
              <p:ext uri="{D42A27DB-BD31-4B8C-83A1-F6EECF244321}">
                <p14:modId xmlns:p14="http://schemas.microsoft.com/office/powerpoint/2010/main" val="311784454"/>
              </p:ext>
            </p:extLst>
          </p:nvPr>
        </p:nvGraphicFramePr>
        <p:xfrm>
          <a:off x="1277620" y="3314699"/>
          <a:ext cx="9466581" cy="5410192"/>
        </p:xfrm>
        <a:graphic>
          <a:graphicData uri="http://schemas.openxmlformats.org/drawingml/2006/table">
            <a:tbl>
              <a:tblPr/>
              <a:tblGrid>
                <a:gridCol w="3155527">
                  <a:extLst>
                    <a:ext uri="{9D8B030D-6E8A-4147-A177-3AD203B41FA5}">
                      <a16:colId xmlns:a16="http://schemas.microsoft.com/office/drawing/2014/main" val="20000"/>
                    </a:ext>
                  </a:extLst>
                </a:gridCol>
                <a:gridCol w="3155527">
                  <a:extLst>
                    <a:ext uri="{9D8B030D-6E8A-4147-A177-3AD203B41FA5}">
                      <a16:colId xmlns:a16="http://schemas.microsoft.com/office/drawing/2014/main" val="20001"/>
                    </a:ext>
                  </a:extLst>
                </a:gridCol>
                <a:gridCol w="3155527">
                  <a:extLst>
                    <a:ext uri="{9D8B030D-6E8A-4147-A177-3AD203B41FA5}">
                      <a16:colId xmlns:a16="http://schemas.microsoft.com/office/drawing/2014/main" val="20002"/>
                    </a:ext>
                  </a:extLst>
                </a:gridCol>
              </a:tblGrid>
              <a:tr h="1352548">
                <a:tc>
                  <a:txBody>
                    <a:bodyPr/>
                    <a:lstStyle/>
                    <a:p>
                      <a:pPr algn="ctr">
                        <a:defRPr/>
                      </a:pPr>
                      <a:endParaRPr lang="en-US" sz="1100"/>
                    </a:p>
                  </a:txBody>
                  <a:tcPr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1100"/>
                    </a:p>
                  </a:txBody>
                  <a:tcPr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1100"/>
                    </a:p>
                  </a:txBody>
                  <a:tcPr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0"/>
                  </a:ext>
                </a:extLst>
              </a:tr>
              <a:tr h="1352548">
                <a:tc>
                  <a:txBody>
                    <a:bodyPr/>
                    <a:lstStyle/>
                    <a:p>
                      <a:pPr algn="ctr">
                        <a:defRPr/>
                      </a:pPr>
                      <a:endParaRPr lang="en-US" sz="1100"/>
                    </a:p>
                  </a:txBody>
                  <a:tcPr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a:p>
                  </a:txBody>
                  <a:tcPr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a:p>
                  </a:txBody>
                  <a:tcPr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1"/>
                  </a:ext>
                </a:extLst>
              </a:tr>
              <a:tr h="1352548">
                <a:tc>
                  <a:txBody>
                    <a:bodyPr/>
                    <a:lstStyle/>
                    <a:p>
                      <a:pPr algn="ctr">
                        <a:defRPr/>
                      </a:pPr>
                      <a:endParaRPr lang="en-US" sz="1100"/>
                    </a:p>
                  </a:txBody>
                  <a:tcPr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a:p>
                  </a:txBody>
                  <a:tcPr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a:p>
                  </a:txBody>
                  <a:tcPr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2"/>
                  </a:ext>
                </a:extLst>
              </a:tr>
              <a:tr h="1352548">
                <a:tc>
                  <a:txBody>
                    <a:bodyPr/>
                    <a:lstStyle/>
                    <a:p>
                      <a:pPr algn="ctr">
                        <a:defRPr/>
                      </a:pPr>
                      <a:endParaRPr lang="en-US" sz="1100"/>
                    </a:p>
                  </a:txBody>
                  <a:tcPr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a:p>
                  </a:txBody>
                  <a:tcPr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a:p>
                  </a:txBody>
                  <a:tcPr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7" name="ZoneTexte 9">
            <a:extLst>
              <a:ext uri="{FF2B5EF4-FFF2-40B4-BE49-F238E27FC236}">
                <a16:creationId xmlns:a16="http://schemas.microsoft.com/office/drawing/2014/main" id="{CCE17ABA-AE7D-4748-9B3B-2DC49F6C306A}"/>
              </a:ext>
            </a:extLst>
          </p:cNvPr>
          <p:cNvSpPr txBox="1"/>
          <p:nvPr userDrawn="1"/>
        </p:nvSpPr>
        <p:spPr>
          <a:xfrm>
            <a:off x="152400" y="9803368"/>
            <a:ext cx="6019800" cy="369332"/>
          </a:xfrm>
          <a:prstGeom prst="rect">
            <a:avLst/>
          </a:prstGeom>
          <a:noFill/>
        </p:spPr>
        <p:txBody>
          <a:bodyPr wrap="square" rtlCol="0">
            <a:spAutoFit/>
          </a:bodyPr>
          <a:lstStyle/>
          <a:p>
            <a:pPr algn="l"/>
            <a:r>
              <a:rPr lang="fr-FR">
                <a:solidFill>
                  <a:schemeClr val="bg1"/>
                </a:solidFill>
                <a:latin typeface="Poppins" pitchFamily="2" charset="77"/>
                <a:cs typeface="Poppins" pitchFamily="2" charset="77"/>
              </a:rPr>
              <a:t>Comprehensive Training 2022</a:t>
            </a:r>
          </a:p>
        </p:txBody>
      </p:sp>
      <p:cxnSp>
        <p:nvCxnSpPr>
          <p:cNvPr id="8" name="Connecteur droit 11">
            <a:extLst>
              <a:ext uri="{FF2B5EF4-FFF2-40B4-BE49-F238E27FC236}">
                <a16:creationId xmlns:a16="http://schemas.microsoft.com/office/drawing/2014/main" id="{6801A306-D99E-4A67-A5F9-FC86007D93DF}"/>
              </a:ext>
            </a:extLst>
          </p:cNvPr>
          <p:cNvCxnSpPr/>
          <p:nvPr userDrawn="1"/>
        </p:nvCxnSpPr>
        <p:spPr>
          <a:xfrm>
            <a:off x="-76200" y="9739311"/>
            <a:ext cx="66294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5880284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Slide 10">
    <p:bg>
      <p:bgPr>
        <a:solidFill>
          <a:srgbClr val="032B43"/>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AF6950B-7896-288A-ED29-1588D0A3A957}"/>
              </a:ext>
            </a:extLst>
          </p:cNvPr>
          <p:cNvSpPr>
            <a:spLocks noGrp="1"/>
          </p:cNvSpPr>
          <p:nvPr>
            <p:ph type="title"/>
          </p:nvPr>
        </p:nvSpPr>
        <p:spPr>
          <a:xfrm>
            <a:off x="1257300" y="547688"/>
            <a:ext cx="15773400" cy="1989137"/>
          </a:xfrm>
          <a:prstGeom prst="rect">
            <a:avLst/>
          </a:prstGeom>
        </p:spPr>
        <p:txBody>
          <a:bodyPr/>
          <a:lstStyle>
            <a:lvl1pPr>
              <a:defRPr sz="4600" b="1" i="0">
                <a:solidFill>
                  <a:schemeClr val="bg1"/>
                </a:solidFill>
                <a:latin typeface="Poppins" pitchFamily="2" charset="77"/>
                <a:cs typeface="Poppins" pitchFamily="2" charset="77"/>
              </a:defRPr>
            </a:lvl1pPr>
          </a:lstStyle>
          <a:p>
            <a:r>
              <a:rPr lang="en-US"/>
              <a:t>Click to edit Master title style</a:t>
            </a:r>
            <a:endParaRPr lang="fr-FR"/>
          </a:p>
        </p:txBody>
      </p:sp>
      <p:graphicFrame>
        <p:nvGraphicFramePr>
          <p:cNvPr id="9" name="Table 4">
            <a:extLst>
              <a:ext uri="{FF2B5EF4-FFF2-40B4-BE49-F238E27FC236}">
                <a16:creationId xmlns:a16="http://schemas.microsoft.com/office/drawing/2014/main" id="{6DFED5E4-06C4-7DE1-A8E8-D6EEA6D6B83A}"/>
              </a:ext>
            </a:extLst>
          </p:cNvPr>
          <p:cNvGraphicFramePr>
            <a:graphicFrameLocks noGrp="1"/>
          </p:cNvGraphicFramePr>
          <p:nvPr>
            <p:extLst>
              <p:ext uri="{D42A27DB-BD31-4B8C-83A1-F6EECF244321}">
                <p14:modId xmlns:p14="http://schemas.microsoft.com/office/powerpoint/2010/main" val="4071874895"/>
              </p:ext>
            </p:extLst>
          </p:nvPr>
        </p:nvGraphicFramePr>
        <p:xfrm>
          <a:off x="1277620" y="3314699"/>
          <a:ext cx="9466581" cy="5410192"/>
        </p:xfrm>
        <a:graphic>
          <a:graphicData uri="http://schemas.openxmlformats.org/drawingml/2006/table">
            <a:tbl>
              <a:tblPr/>
              <a:tblGrid>
                <a:gridCol w="3155527">
                  <a:extLst>
                    <a:ext uri="{9D8B030D-6E8A-4147-A177-3AD203B41FA5}">
                      <a16:colId xmlns:a16="http://schemas.microsoft.com/office/drawing/2014/main" val="20000"/>
                    </a:ext>
                  </a:extLst>
                </a:gridCol>
                <a:gridCol w="3155527">
                  <a:extLst>
                    <a:ext uri="{9D8B030D-6E8A-4147-A177-3AD203B41FA5}">
                      <a16:colId xmlns:a16="http://schemas.microsoft.com/office/drawing/2014/main" val="20001"/>
                    </a:ext>
                  </a:extLst>
                </a:gridCol>
                <a:gridCol w="3155527">
                  <a:extLst>
                    <a:ext uri="{9D8B030D-6E8A-4147-A177-3AD203B41FA5}">
                      <a16:colId xmlns:a16="http://schemas.microsoft.com/office/drawing/2014/main" val="20002"/>
                    </a:ext>
                  </a:extLst>
                </a:gridCol>
              </a:tblGrid>
              <a:tr h="1352548">
                <a:tc>
                  <a:txBody>
                    <a:bodyPr/>
                    <a:lstStyle/>
                    <a:p>
                      <a:pPr algn="ctr">
                        <a:defRPr/>
                      </a:pPr>
                      <a:endParaRPr lang="en-US" sz="1100"/>
                    </a:p>
                  </a:txBody>
                  <a:tcPr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1100"/>
                    </a:p>
                  </a:txBody>
                  <a:tcPr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1100"/>
                    </a:p>
                  </a:txBody>
                  <a:tcPr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0"/>
                  </a:ext>
                </a:extLst>
              </a:tr>
              <a:tr h="1352548">
                <a:tc>
                  <a:txBody>
                    <a:bodyPr/>
                    <a:lstStyle/>
                    <a:p>
                      <a:pPr algn="ctr">
                        <a:defRPr/>
                      </a:pPr>
                      <a:endParaRPr lang="en-US" sz="1100"/>
                    </a:p>
                  </a:txBody>
                  <a:tcPr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a:p>
                  </a:txBody>
                  <a:tcPr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a:p>
                  </a:txBody>
                  <a:tcPr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1"/>
                  </a:ext>
                </a:extLst>
              </a:tr>
              <a:tr h="1352548">
                <a:tc>
                  <a:txBody>
                    <a:bodyPr/>
                    <a:lstStyle/>
                    <a:p>
                      <a:pPr algn="ctr">
                        <a:defRPr/>
                      </a:pPr>
                      <a:endParaRPr lang="en-US" sz="1100"/>
                    </a:p>
                  </a:txBody>
                  <a:tcPr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a:p>
                  </a:txBody>
                  <a:tcPr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a:p>
                  </a:txBody>
                  <a:tcPr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2"/>
                  </a:ext>
                </a:extLst>
              </a:tr>
              <a:tr h="1352548">
                <a:tc>
                  <a:txBody>
                    <a:bodyPr/>
                    <a:lstStyle/>
                    <a:p>
                      <a:pPr algn="ctr">
                        <a:defRPr/>
                      </a:pPr>
                      <a:endParaRPr lang="en-US" sz="1100"/>
                    </a:p>
                  </a:txBody>
                  <a:tcPr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a:p>
                  </a:txBody>
                  <a:tcPr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a:p>
                  </a:txBody>
                  <a:tcPr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10" name="ZoneTexte 9">
            <a:extLst>
              <a:ext uri="{FF2B5EF4-FFF2-40B4-BE49-F238E27FC236}">
                <a16:creationId xmlns:a16="http://schemas.microsoft.com/office/drawing/2014/main" id="{480B95F7-2882-9421-5183-9ACD82FCCF02}"/>
              </a:ext>
            </a:extLst>
          </p:cNvPr>
          <p:cNvSpPr txBox="1"/>
          <p:nvPr/>
        </p:nvSpPr>
        <p:spPr>
          <a:xfrm>
            <a:off x="152400" y="9803368"/>
            <a:ext cx="6019800" cy="369332"/>
          </a:xfrm>
          <a:prstGeom prst="rect">
            <a:avLst/>
          </a:prstGeom>
          <a:noFill/>
        </p:spPr>
        <p:txBody>
          <a:bodyPr wrap="square" rtlCol="0">
            <a:spAutoFit/>
          </a:bodyPr>
          <a:lstStyle/>
          <a:p>
            <a:pPr algn="l"/>
            <a:r>
              <a:rPr lang="fr-FR">
                <a:solidFill>
                  <a:schemeClr val="bg1"/>
                </a:solidFill>
                <a:latin typeface="Poppins" pitchFamily="2" charset="77"/>
                <a:cs typeface="Poppins" pitchFamily="2" charset="77"/>
              </a:rPr>
              <a:t>Comprehensive Training 2022</a:t>
            </a:r>
          </a:p>
        </p:txBody>
      </p:sp>
      <p:cxnSp>
        <p:nvCxnSpPr>
          <p:cNvPr id="12" name="Connecteur droit 11">
            <a:extLst>
              <a:ext uri="{FF2B5EF4-FFF2-40B4-BE49-F238E27FC236}">
                <a16:creationId xmlns:a16="http://schemas.microsoft.com/office/drawing/2014/main" id="{5138751E-9A12-2F27-0AF8-61120BED506E}"/>
              </a:ext>
            </a:extLst>
          </p:cNvPr>
          <p:cNvCxnSpPr/>
          <p:nvPr/>
        </p:nvCxnSpPr>
        <p:spPr>
          <a:xfrm>
            <a:off x="-76200" y="9739311"/>
            <a:ext cx="66294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aphicFrame>
        <p:nvGraphicFramePr>
          <p:cNvPr id="6" name="Table 4">
            <a:extLst>
              <a:ext uri="{FF2B5EF4-FFF2-40B4-BE49-F238E27FC236}">
                <a16:creationId xmlns:a16="http://schemas.microsoft.com/office/drawing/2014/main" id="{15212B4F-30F0-4005-A57D-8A1015D19683}"/>
              </a:ext>
            </a:extLst>
          </p:cNvPr>
          <p:cNvGraphicFramePr>
            <a:graphicFrameLocks noGrp="1"/>
          </p:cNvGraphicFramePr>
          <p:nvPr userDrawn="1">
            <p:extLst>
              <p:ext uri="{D42A27DB-BD31-4B8C-83A1-F6EECF244321}">
                <p14:modId xmlns:p14="http://schemas.microsoft.com/office/powerpoint/2010/main" val="311784454"/>
              </p:ext>
            </p:extLst>
          </p:nvPr>
        </p:nvGraphicFramePr>
        <p:xfrm>
          <a:off x="1277620" y="3314699"/>
          <a:ext cx="9466581" cy="5410192"/>
        </p:xfrm>
        <a:graphic>
          <a:graphicData uri="http://schemas.openxmlformats.org/drawingml/2006/table">
            <a:tbl>
              <a:tblPr/>
              <a:tblGrid>
                <a:gridCol w="3155527">
                  <a:extLst>
                    <a:ext uri="{9D8B030D-6E8A-4147-A177-3AD203B41FA5}">
                      <a16:colId xmlns:a16="http://schemas.microsoft.com/office/drawing/2014/main" val="20000"/>
                    </a:ext>
                  </a:extLst>
                </a:gridCol>
                <a:gridCol w="3155527">
                  <a:extLst>
                    <a:ext uri="{9D8B030D-6E8A-4147-A177-3AD203B41FA5}">
                      <a16:colId xmlns:a16="http://schemas.microsoft.com/office/drawing/2014/main" val="20001"/>
                    </a:ext>
                  </a:extLst>
                </a:gridCol>
                <a:gridCol w="3155527">
                  <a:extLst>
                    <a:ext uri="{9D8B030D-6E8A-4147-A177-3AD203B41FA5}">
                      <a16:colId xmlns:a16="http://schemas.microsoft.com/office/drawing/2014/main" val="20002"/>
                    </a:ext>
                  </a:extLst>
                </a:gridCol>
              </a:tblGrid>
              <a:tr h="1352548">
                <a:tc>
                  <a:txBody>
                    <a:bodyPr/>
                    <a:lstStyle/>
                    <a:p>
                      <a:pPr algn="ctr">
                        <a:defRPr/>
                      </a:pPr>
                      <a:endParaRPr lang="en-US" sz="1100"/>
                    </a:p>
                  </a:txBody>
                  <a:tcPr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1100"/>
                    </a:p>
                  </a:txBody>
                  <a:tcPr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1100"/>
                    </a:p>
                  </a:txBody>
                  <a:tcPr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0"/>
                  </a:ext>
                </a:extLst>
              </a:tr>
              <a:tr h="1352548">
                <a:tc>
                  <a:txBody>
                    <a:bodyPr/>
                    <a:lstStyle/>
                    <a:p>
                      <a:pPr algn="ctr">
                        <a:defRPr/>
                      </a:pPr>
                      <a:endParaRPr lang="en-US" sz="1100"/>
                    </a:p>
                  </a:txBody>
                  <a:tcPr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a:p>
                  </a:txBody>
                  <a:tcPr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a:p>
                  </a:txBody>
                  <a:tcPr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1"/>
                  </a:ext>
                </a:extLst>
              </a:tr>
              <a:tr h="1352548">
                <a:tc>
                  <a:txBody>
                    <a:bodyPr/>
                    <a:lstStyle/>
                    <a:p>
                      <a:pPr algn="ctr">
                        <a:defRPr/>
                      </a:pPr>
                      <a:endParaRPr lang="en-US" sz="1100"/>
                    </a:p>
                  </a:txBody>
                  <a:tcPr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a:p>
                  </a:txBody>
                  <a:tcPr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a:p>
                  </a:txBody>
                  <a:tcPr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2"/>
                  </a:ext>
                </a:extLst>
              </a:tr>
              <a:tr h="1352548">
                <a:tc>
                  <a:txBody>
                    <a:bodyPr/>
                    <a:lstStyle/>
                    <a:p>
                      <a:pPr algn="ctr">
                        <a:defRPr/>
                      </a:pPr>
                      <a:endParaRPr lang="en-US" sz="1100"/>
                    </a:p>
                  </a:txBody>
                  <a:tcPr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a:p>
                  </a:txBody>
                  <a:tcPr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a:p>
                  </a:txBody>
                  <a:tcPr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7" name="ZoneTexte 9">
            <a:extLst>
              <a:ext uri="{FF2B5EF4-FFF2-40B4-BE49-F238E27FC236}">
                <a16:creationId xmlns:a16="http://schemas.microsoft.com/office/drawing/2014/main" id="{CCE17ABA-AE7D-4748-9B3B-2DC49F6C306A}"/>
              </a:ext>
            </a:extLst>
          </p:cNvPr>
          <p:cNvSpPr txBox="1"/>
          <p:nvPr userDrawn="1"/>
        </p:nvSpPr>
        <p:spPr>
          <a:xfrm>
            <a:off x="152400" y="9803368"/>
            <a:ext cx="6019800" cy="369332"/>
          </a:xfrm>
          <a:prstGeom prst="rect">
            <a:avLst/>
          </a:prstGeom>
          <a:noFill/>
        </p:spPr>
        <p:txBody>
          <a:bodyPr wrap="square" rtlCol="0">
            <a:spAutoFit/>
          </a:bodyPr>
          <a:lstStyle/>
          <a:p>
            <a:pPr algn="l"/>
            <a:r>
              <a:rPr lang="fr-FR">
                <a:solidFill>
                  <a:schemeClr val="bg1"/>
                </a:solidFill>
                <a:latin typeface="Poppins" pitchFamily="2" charset="77"/>
                <a:cs typeface="Poppins" pitchFamily="2" charset="77"/>
              </a:rPr>
              <a:t>Comprehensive Training 2022</a:t>
            </a:r>
          </a:p>
        </p:txBody>
      </p:sp>
      <p:cxnSp>
        <p:nvCxnSpPr>
          <p:cNvPr id="8" name="Connecteur droit 11">
            <a:extLst>
              <a:ext uri="{FF2B5EF4-FFF2-40B4-BE49-F238E27FC236}">
                <a16:creationId xmlns:a16="http://schemas.microsoft.com/office/drawing/2014/main" id="{6801A306-D99E-4A67-A5F9-FC86007D93DF}"/>
              </a:ext>
            </a:extLst>
          </p:cNvPr>
          <p:cNvCxnSpPr/>
          <p:nvPr userDrawn="1"/>
        </p:nvCxnSpPr>
        <p:spPr>
          <a:xfrm>
            <a:off x="-76200" y="9739311"/>
            <a:ext cx="66294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5880284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Slide 10">
    <p:bg>
      <p:bgPr>
        <a:solidFill>
          <a:srgbClr val="032B43"/>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AF6950B-7896-288A-ED29-1588D0A3A957}"/>
              </a:ext>
            </a:extLst>
          </p:cNvPr>
          <p:cNvSpPr>
            <a:spLocks noGrp="1"/>
          </p:cNvSpPr>
          <p:nvPr>
            <p:ph type="title"/>
          </p:nvPr>
        </p:nvSpPr>
        <p:spPr>
          <a:xfrm>
            <a:off x="1257300" y="547688"/>
            <a:ext cx="15773400" cy="1989137"/>
          </a:xfrm>
          <a:prstGeom prst="rect">
            <a:avLst/>
          </a:prstGeom>
        </p:spPr>
        <p:txBody>
          <a:bodyPr/>
          <a:lstStyle>
            <a:lvl1pPr>
              <a:defRPr sz="4600" b="1" i="0">
                <a:solidFill>
                  <a:schemeClr val="bg1"/>
                </a:solidFill>
                <a:latin typeface="Poppins" pitchFamily="2" charset="77"/>
                <a:cs typeface="Poppins" pitchFamily="2" charset="77"/>
              </a:defRPr>
            </a:lvl1pPr>
          </a:lstStyle>
          <a:p>
            <a:r>
              <a:rPr lang="en-US"/>
              <a:t>Click to edit Master title style</a:t>
            </a:r>
            <a:endParaRPr lang="fr-FR"/>
          </a:p>
        </p:txBody>
      </p:sp>
      <p:graphicFrame>
        <p:nvGraphicFramePr>
          <p:cNvPr id="9" name="Table 4">
            <a:extLst>
              <a:ext uri="{FF2B5EF4-FFF2-40B4-BE49-F238E27FC236}">
                <a16:creationId xmlns:a16="http://schemas.microsoft.com/office/drawing/2014/main" id="{6DFED5E4-06C4-7DE1-A8E8-D6EEA6D6B83A}"/>
              </a:ext>
            </a:extLst>
          </p:cNvPr>
          <p:cNvGraphicFramePr>
            <a:graphicFrameLocks noGrp="1"/>
          </p:cNvGraphicFramePr>
          <p:nvPr>
            <p:extLst>
              <p:ext uri="{D42A27DB-BD31-4B8C-83A1-F6EECF244321}">
                <p14:modId xmlns:p14="http://schemas.microsoft.com/office/powerpoint/2010/main" val="4071874895"/>
              </p:ext>
            </p:extLst>
          </p:nvPr>
        </p:nvGraphicFramePr>
        <p:xfrm>
          <a:off x="1277620" y="3314699"/>
          <a:ext cx="9466581" cy="5410192"/>
        </p:xfrm>
        <a:graphic>
          <a:graphicData uri="http://schemas.openxmlformats.org/drawingml/2006/table">
            <a:tbl>
              <a:tblPr/>
              <a:tblGrid>
                <a:gridCol w="3155527">
                  <a:extLst>
                    <a:ext uri="{9D8B030D-6E8A-4147-A177-3AD203B41FA5}">
                      <a16:colId xmlns:a16="http://schemas.microsoft.com/office/drawing/2014/main" val="20000"/>
                    </a:ext>
                  </a:extLst>
                </a:gridCol>
                <a:gridCol w="3155527">
                  <a:extLst>
                    <a:ext uri="{9D8B030D-6E8A-4147-A177-3AD203B41FA5}">
                      <a16:colId xmlns:a16="http://schemas.microsoft.com/office/drawing/2014/main" val="20001"/>
                    </a:ext>
                  </a:extLst>
                </a:gridCol>
                <a:gridCol w="3155527">
                  <a:extLst>
                    <a:ext uri="{9D8B030D-6E8A-4147-A177-3AD203B41FA5}">
                      <a16:colId xmlns:a16="http://schemas.microsoft.com/office/drawing/2014/main" val="20002"/>
                    </a:ext>
                  </a:extLst>
                </a:gridCol>
              </a:tblGrid>
              <a:tr h="1352548">
                <a:tc>
                  <a:txBody>
                    <a:bodyPr/>
                    <a:lstStyle/>
                    <a:p>
                      <a:pPr algn="ctr">
                        <a:defRPr/>
                      </a:pPr>
                      <a:endParaRPr lang="en-US" sz="1100"/>
                    </a:p>
                  </a:txBody>
                  <a:tcPr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1100"/>
                    </a:p>
                  </a:txBody>
                  <a:tcPr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1100"/>
                    </a:p>
                  </a:txBody>
                  <a:tcPr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0"/>
                  </a:ext>
                </a:extLst>
              </a:tr>
              <a:tr h="1352548">
                <a:tc>
                  <a:txBody>
                    <a:bodyPr/>
                    <a:lstStyle/>
                    <a:p>
                      <a:pPr algn="ctr">
                        <a:defRPr/>
                      </a:pPr>
                      <a:endParaRPr lang="en-US" sz="1100"/>
                    </a:p>
                  </a:txBody>
                  <a:tcPr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a:p>
                  </a:txBody>
                  <a:tcPr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a:p>
                  </a:txBody>
                  <a:tcPr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1"/>
                  </a:ext>
                </a:extLst>
              </a:tr>
              <a:tr h="1352548">
                <a:tc>
                  <a:txBody>
                    <a:bodyPr/>
                    <a:lstStyle/>
                    <a:p>
                      <a:pPr algn="ctr">
                        <a:defRPr/>
                      </a:pPr>
                      <a:endParaRPr lang="en-US" sz="1100"/>
                    </a:p>
                  </a:txBody>
                  <a:tcPr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a:p>
                  </a:txBody>
                  <a:tcPr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a:p>
                  </a:txBody>
                  <a:tcPr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2"/>
                  </a:ext>
                </a:extLst>
              </a:tr>
              <a:tr h="1352548">
                <a:tc>
                  <a:txBody>
                    <a:bodyPr/>
                    <a:lstStyle/>
                    <a:p>
                      <a:pPr algn="ctr">
                        <a:defRPr/>
                      </a:pPr>
                      <a:endParaRPr lang="en-US" sz="1100"/>
                    </a:p>
                  </a:txBody>
                  <a:tcPr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a:p>
                  </a:txBody>
                  <a:tcPr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a:p>
                  </a:txBody>
                  <a:tcPr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10" name="ZoneTexte 9">
            <a:extLst>
              <a:ext uri="{FF2B5EF4-FFF2-40B4-BE49-F238E27FC236}">
                <a16:creationId xmlns:a16="http://schemas.microsoft.com/office/drawing/2014/main" id="{480B95F7-2882-9421-5183-9ACD82FCCF02}"/>
              </a:ext>
            </a:extLst>
          </p:cNvPr>
          <p:cNvSpPr txBox="1"/>
          <p:nvPr/>
        </p:nvSpPr>
        <p:spPr>
          <a:xfrm>
            <a:off x="152400" y="9803368"/>
            <a:ext cx="6019800" cy="369332"/>
          </a:xfrm>
          <a:prstGeom prst="rect">
            <a:avLst/>
          </a:prstGeom>
          <a:noFill/>
        </p:spPr>
        <p:txBody>
          <a:bodyPr wrap="square" rtlCol="0">
            <a:spAutoFit/>
          </a:bodyPr>
          <a:lstStyle/>
          <a:p>
            <a:pPr algn="l"/>
            <a:r>
              <a:rPr lang="fr-FR">
                <a:solidFill>
                  <a:schemeClr val="bg1"/>
                </a:solidFill>
                <a:latin typeface="Poppins" pitchFamily="2" charset="77"/>
                <a:cs typeface="Poppins" pitchFamily="2" charset="77"/>
              </a:rPr>
              <a:t>Comprehensive Training 2022</a:t>
            </a:r>
          </a:p>
        </p:txBody>
      </p:sp>
      <p:cxnSp>
        <p:nvCxnSpPr>
          <p:cNvPr id="12" name="Connecteur droit 11">
            <a:extLst>
              <a:ext uri="{FF2B5EF4-FFF2-40B4-BE49-F238E27FC236}">
                <a16:creationId xmlns:a16="http://schemas.microsoft.com/office/drawing/2014/main" id="{5138751E-9A12-2F27-0AF8-61120BED506E}"/>
              </a:ext>
            </a:extLst>
          </p:cNvPr>
          <p:cNvCxnSpPr/>
          <p:nvPr/>
        </p:nvCxnSpPr>
        <p:spPr>
          <a:xfrm>
            <a:off x="-76200" y="9739311"/>
            <a:ext cx="66294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aphicFrame>
        <p:nvGraphicFramePr>
          <p:cNvPr id="6" name="Table 4">
            <a:extLst>
              <a:ext uri="{FF2B5EF4-FFF2-40B4-BE49-F238E27FC236}">
                <a16:creationId xmlns:a16="http://schemas.microsoft.com/office/drawing/2014/main" id="{15212B4F-30F0-4005-A57D-8A1015D19683}"/>
              </a:ext>
            </a:extLst>
          </p:cNvPr>
          <p:cNvGraphicFramePr>
            <a:graphicFrameLocks noGrp="1"/>
          </p:cNvGraphicFramePr>
          <p:nvPr userDrawn="1">
            <p:extLst>
              <p:ext uri="{D42A27DB-BD31-4B8C-83A1-F6EECF244321}">
                <p14:modId xmlns:p14="http://schemas.microsoft.com/office/powerpoint/2010/main" val="311784454"/>
              </p:ext>
            </p:extLst>
          </p:nvPr>
        </p:nvGraphicFramePr>
        <p:xfrm>
          <a:off x="1277620" y="3314699"/>
          <a:ext cx="9466581" cy="5410192"/>
        </p:xfrm>
        <a:graphic>
          <a:graphicData uri="http://schemas.openxmlformats.org/drawingml/2006/table">
            <a:tbl>
              <a:tblPr/>
              <a:tblGrid>
                <a:gridCol w="3155527">
                  <a:extLst>
                    <a:ext uri="{9D8B030D-6E8A-4147-A177-3AD203B41FA5}">
                      <a16:colId xmlns:a16="http://schemas.microsoft.com/office/drawing/2014/main" val="20000"/>
                    </a:ext>
                  </a:extLst>
                </a:gridCol>
                <a:gridCol w="3155527">
                  <a:extLst>
                    <a:ext uri="{9D8B030D-6E8A-4147-A177-3AD203B41FA5}">
                      <a16:colId xmlns:a16="http://schemas.microsoft.com/office/drawing/2014/main" val="20001"/>
                    </a:ext>
                  </a:extLst>
                </a:gridCol>
                <a:gridCol w="3155527">
                  <a:extLst>
                    <a:ext uri="{9D8B030D-6E8A-4147-A177-3AD203B41FA5}">
                      <a16:colId xmlns:a16="http://schemas.microsoft.com/office/drawing/2014/main" val="20002"/>
                    </a:ext>
                  </a:extLst>
                </a:gridCol>
              </a:tblGrid>
              <a:tr h="1352548">
                <a:tc>
                  <a:txBody>
                    <a:bodyPr/>
                    <a:lstStyle/>
                    <a:p>
                      <a:pPr algn="ctr">
                        <a:defRPr/>
                      </a:pPr>
                      <a:endParaRPr lang="en-US" sz="1100"/>
                    </a:p>
                  </a:txBody>
                  <a:tcPr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1100"/>
                    </a:p>
                  </a:txBody>
                  <a:tcPr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1100"/>
                    </a:p>
                  </a:txBody>
                  <a:tcPr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0"/>
                  </a:ext>
                </a:extLst>
              </a:tr>
              <a:tr h="1352548">
                <a:tc>
                  <a:txBody>
                    <a:bodyPr/>
                    <a:lstStyle/>
                    <a:p>
                      <a:pPr algn="ctr">
                        <a:defRPr/>
                      </a:pPr>
                      <a:endParaRPr lang="en-US" sz="1100"/>
                    </a:p>
                  </a:txBody>
                  <a:tcPr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a:p>
                  </a:txBody>
                  <a:tcPr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a:p>
                  </a:txBody>
                  <a:tcPr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1"/>
                  </a:ext>
                </a:extLst>
              </a:tr>
              <a:tr h="1352548">
                <a:tc>
                  <a:txBody>
                    <a:bodyPr/>
                    <a:lstStyle/>
                    <a:p>
                      <a:pPr algn="ctr">
                        <a:defRPr/>
                      </a:pPr>
                      <a:endParaRPr lang="en-US" sz="1100"/>
                    </a:p>
                  </a:txBody>
                  <a:tcPr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a:p>
                  </a:txBody>
                  <a:tcPr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a:p>
                  </a:txBody>
                  <a:tcPr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2"/>
                  </a:ext>
                </a:extLst>
              </a:tr>
              <a:tr h="1352548">
                <a:tc>
                  <a:txBody>
                    <a:bodyPr/>
                    <a:lstStyle/>
                    <a:p>
                      <a:pPr algn="ctr">
                        <a:defRPr/>
                      </a:pPr>
                      <a:endParaRPr lang="en-US" sz="1100"/>
                    </a:p>
                  </a:txBody>
                  <a:tcPr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a:p>
                  </a:txBody>
                  <a:tcPr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a:p>
                  </a:txBody>
                  <a:tcPr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7" name="ZoneTexte 9">
            <a:extLst>
              <a:ext uri="{FF2B5EF4-FFF2-40B4-BE49-F238E27FC236}">
                <a16:creationId xmlns:a16="http://schemas.microsoft.com/office/drawing/2014/main" id="{CCE17ABA-AE7D-4748-9B3B-2DC49F6C306A}"/>
              </a:ext>
            </a:extLst>
          </p:cNvPr>
          <p:cNvSpPr txBox="1"/>
          <p:nvPr userDrawn="1"/>
        </p:nvSpPr>
        <p:spPr>
          <a:xfrm>
            <a:off x="152400" y="9803368"/>
            <a:ext cx="6019800" cy="369332"/>
          </a:xfrm>
          <a:prstGeom prst="rect">
            <a:avLst/>
          </a:prstGeom>
          <a:noFill/>
        </p:spPr>
        <p:txBody>
          <a:bodyPr wrap="square" rtlCol="0">
            <a:spAutoFit/>
          </a:bodyPr>
          <a:lstStyle/>
          <a:p>
            <a:pPr algn="l"/>
            <a:r>
              <a:rPr lang="fr-FR">
                <a:solidFill>
                  <a:schemeClr val="bg1"/>
                </a:solidFill>
                <a:latin typeface="Poppins" pitchFamily="2" charset="77"/>
                <a:cs typeface="Poppins" pitchFamily="2" charset="77"/>
              </a:rPr>
              <a:t>Comprehensive Training 2022</a:t>
            </a:r>
          </a:p>
        </p:txBody>
      </p:sp>
      <p:cxnSp>
        <p:nvCxnSpPr>
          <p:cNvPr id="8" name="Connecteur droit 11">
            <a:extLst>
              <a:ext uri="{FF2B5EF4-FFF2-40B4-BE49-F238E27FC236}">
                <a16:creationId xmlns:a16="http://schemas.microsoft.com/office/drawing/2014/main" id="{6801A306-D99E-4A67-A5F9-FC86007D93DF}"/>
              </a:ext>
            </a:extLst>
          </p:cNvPr>
          <p:cNvCxnSpPr/>
          <p:nvPr userDrawn="1"/>
        </p:nvCxnSpPr>
        <p:spPr>
          <a:xfrm>
            <a:off x="-76200" y="9739311"/>
            <a:ext cx="66294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5880284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Slide 10">
    <p:bg>
      <p:bgPr>
        <a:solidFill>
          <a:srgbClr val="032B43"/>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AF6950B-7896-288A-ED29-1588D0A3A957}"/>
              </a:ext>
            </a:extLst>
          </p:cNvPr>
          <p:cNvSpPr>
            <a:spLocks noGrp="1"/>
          </p:cNvSpPr>
          <p:nvPr>
            <p:ph type="title"/>
          </p:nvPr>
        </p:nvSpPr>
        <p:spPr>
          <a:xfrm>
            <a:off x="1257300" y="547688"/>
            <a:ext cx="15773400" cy="1989137"/>
          </a:xfrm>
          <a:prstGeom prst="rect">
            <a:avLst/>
          </a:prstGeom>
        </p:spPr>
        <p:txBody>
          <a:bodyPr/>
          <a:lstStyle>
            <a:lvl1pPr>
              <a:defRPr sz="4600" b="1" i="0">
                <a:solidFill>
                  <a:schemeClr val="bg1"/>
                </a:solidFill>
                <a:latin typeface="Poppins" pitchFamily="2" charset="77"/>
                <a:cs typeface="Poppins" pitchFamily="2" charset="77"/>
              </a:defRPr>
            </a:lvl1pPr>
          </a:lstStyle>
          <a:p>
            <a:r>
              <a:rPr lang="en-US"/>
              <a:t>Click to edit Master title style</a:t>
            </a:r>
            <a:endParaRPr lang="fr-FR"/>
          </a:p>
        </p:txBody>
      </p:sp>
      <p:graphicFrame>
        <p:nvGraphicFramePr>
          <p:cNvPr id="9" name="Table 4">
            <a:extLst>
              <a:ext uri="{FF2B5EF4-FFF2-40B4-BE49-F238E27FC236}">
                <a16:creationId xmlns:a16="http://schemas.microsoft.com/office/drawing/2014/main" id="{6DFED5E4-06C4-7DE1-A8E8-D6EEA6D6B83A}"/>
              </a:ext>
            </a:extLst>
          </p:cNvPr>
          <p:cNvGraphicFramePr>
            <a:graphicFrameLocks noGrp="1"/>
          </p:cNvGraphicFramePr>
          <p:nvPr>
            <p:extLst>
              <p:ext uri="{D42A27DB-BD31-4B8C-83A1-F6EECF244321}">
                <p14:modId xmlns:p14="http://schemas.microsoft.com/office/powerpoint/2010/main" val="4071874895"/>
              </p:ext>
            </p:extLst>
          </p:nvPr>
        </p:nvGraphicFramePr>
        <p:xfrm>
          <a:off x="1277620" y="3314699"/>
          <a:ext cx="9466581" cy="5410192"/>
        </p:xfrm>
        <a:graphic>
          <a:graphicData uri="http://schemas.openxmlformats.org/drawingml/2006/table">
            <a:tbl>
              <a:tblPr/>
              <a:tblGrid>
                <a:gridCol w="3155527">
                  <a:extLst>
                    <a:ext uri="{9D8B030D-6E8A-4147-A177-3AD203B41FA5}">
                      <a16:colId xmlns:a16="http://schemas.microsoft.com/office/drawing/2014/main" val="20000"/>
                    </a:ext>
                  </a:extLst>
                </a:gridCol>
                <a:gridCol w="3155527">
                  <a:extLst>
                    <a:ext uri="{9D8B030D-6E8A-4147-A177-3AD203B41FA5}">
                      <a16:colId xmlns:a16="http://schemas.microsoft.com/office/drawing/2014/main" val="20001"/>
                    </a:ext>
                  </a:extLst>
                </a:gridCol>
                <a:gridCol w="3155527">
                  <a:extLst>
                    <a:ext uri="{9D8B030D-6E8A-4147-A177-3AD203B41FA5}">
                      <a16:colId xmlns:a16="http://schemas.microsoft.com/office/drawing/2014/main" val="20002"/>
                    </a:ext>
                  </a:extLst>
                </a:gridCol>
              </a:tblGrid>
              <a:tr h="1352548">
                <a:tc>
                  <a:txBody>
                    <a:bodyPr/>
                    <a:lstStyle/>
                    <a:p>
                      <a:pPr algn="ctr">
                        <a:defRPr/>
                      </a:pPr>
                      <a:endParaRPr lang="en-US" sz="1100"/>
                    </a:p>
                  </a:txBody>
                  <a:tcPr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1100"/>
                    </a:p>
                  </a:txBody>
                  <a:tcPr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1100"/>
                    </a:p>
                  </a:txBody>
                  <a:tcPr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0"/>
                  </a:ext>
                </a:extLst>
              </a:tr>
              <a:tr h="1352548">
                <a:tc>
                  <a:txBody>
                    <a:bodyPr/>
                    <a:lstStyle/>
                    <a:p>
                      <a:pPr algn="ctr">
                        <a:defRPr/>
                      </a:pPr>
                      <a:endParaRPr lang="en-US" sz="1100"/>
                    </a:p>
                  </a:txBody>
                  <a:tcPr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a:p>
                  </a:txBody>
                  <a:tcPr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a:p>
                  </a:txBody>
                  <a:tcPr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1"/>
                  </a:ext>
                </a:extLst>
              </a:tr>
              <a:tr h="1352548">
                <a:tc>
                  <a:txBody>
                    <a:bodyPr/>
                    <a:lstStyle/>
                    <a:p>
                      <a:pPr algn="ctr">
                        <a:defRPr/>
                      </a:pPr>
                      <a:endParaRPr lang="en-US" sz="1100"/>
                    </a:p>
                  </a:txBody>
                  <a:tcPr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a:p>
                  </a:txBody>
                  <a:tcPr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a:p>
                  </a:txBody>
                  <a:tcPr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2"/>
                  </a:ext>
                </a:extLst>
              </a:tr>
              <a:tr h="1352548">
                <a:tc>
                  <a:txBody>
                    <a:bodyPr/>
                    <a:lstStyle/>
                    <a:p>
                      <a:pPr algn="ctr">
                        <a:defRPr/>
                      </a:pPr>
                      <a:endParaRPr lang="en-US" sz="1100"/>
                    </a:p>
                  </a:txBody>
                  <a:tcPr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a:p>
                  </a:txBody>
                  <a:tcPr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a:p>
                  </a:txBody>
                  <a:tcPr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10" name="ZoneTexte 9">
            <a:extLst>
              <a:ext uri="{FF2B5EF4-FFF2-40B4-BE49-F238E27FC236}">
                <a16:creationId xmlns:a16="http://schemas.microsoft.com/office/drawing/2014/main" id="{480B95F7-2882-9421-5183-9ACD82FCCF02}"/>
              </a:ext>
            </a:extLst>
          </p:cNvPr>
          <p:cNvSpPr txBox="1"/>
          <p:nvPr/>
        </p:nvSpPr>
        <p:spPr>
          <a:xfrm>
            <a:off x="152400" y="9803368"/>
            <a:ext cx="6019800" cy="369332"/>
          </a:xfrm>
          <a:prstGeom prst="rect">
            <a:avLst/>
          </a:prstGeom>
          <a:noFill/>
        </p:spPr>
        <p:txBody>
          <a:bodyPr wrap="square" rtlCol="0">
            <a:spAutoFit/>
          </a:bodyPr>
          <a:lstStyle/>
          <a:p>
            <a:pPr algn="l"/>
            <a:r>
              <a:rPr lang="fr-FR">
                <a:solidFill>
                  <a:schemeClr val="bg1"/>
                </a:solidFill>
                <a:latin typeface="Poppins" pitchFamily="2" charset="77"/>
                <a:cs typeface="Poppins" pitchFamily="2" charset="77"/>
              </a:rPr>
              <a:t>Comprehensive Training 2022</a:t>
            </a:r>
          </a:p>
        </p:txBody>
      </p:sp>
      <p:cxnSp>
        <p:nvCxnSpPr>
          <p:cNvPr id="12" name="Connecteur droit 11">
            <a:extLst>
              <a:ext uri="{FF2B5EF4-FFF2-40B4-BE49-F238E27FC236}">
                <a16:creationId xmlns:a16="http://schemas.microsoft.com/office/drawing/2014/main" id="{5138751E-9A12-2F27-0AF8-61120BED506E}"/>
              </a:ext>
            </a:extLst>
          </p:cNvPr>
          <p:cNvCxnSpPr/>
          <p:nvPr/>
        </p:nvCxnSpPr>
        <p:spPr>
          <a:xfrm>
            <a:off x="-76200" y="9739311"/>
            <a:ext cx="66294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aphicFrame>
        <p:nvGraphicFramePr>
          <p:cNvPr id="6" name="Table 4">
            <a:extLst>
              <a:ext uri="{FF2B5EF4-FFF2-40B4-BE49-F238E27FC236}">
                <a16:creationId xmlns:a16="http://schemas.microsoft.com/office/drawing/2014/main" id="{15212B4F-30F0-4005-A57D-8A1015D19683}"/>
              </a:ext>
            </a:extLst>
          </p:cNvPr>
          <p:cNvGraphicFramePr>
            <a:graphicFrameLocks noGrp="1"/>
          </p:cNvGraphicFramePr>
          <p:nvPr userDrawn="1">
            <p:extLst>
              <p:ext uri="{D42A27DB-BD31-4B8C-83A1-F6EECF244321}">
                <p14:modId xmlns:p14="http://schemas.microsoft.com/office/powerpoint/2010/main" val="311784454"/>
              </p:ext>
            </p:extLst>
          </p:nvPr>
        </p:nvGraphicFramePr>
        <p:xfrm>
          <a:off x="1277620" y="3314699"/>
          <a:ext cx="9466581" cy="5410192"/>
        </p:xfrm>
        <a:graphic>
          <a:graphicData uri="http://schemas.openxmlformats.org/drawingml/2006/table">
            <a:tbl>
              <a:tblPr/>
              <a:tblGrid>
                <a:gridCol w="3155527">
                  <a:extLst>
                    <a:ext uri="{9D8B030D-6E8A-4147-A177-3AD203B41FA5}">
                      <a16:colId xmlns:a16="http://schemas.microsoft.com/office/drawing/2014/main" val="20000"/>
                    </a:ext>
                  </a:extLst>
                </a:gridCol>
                <a:gridCol w="3155527">
                  <a:extLst>
                    <a:ext uri="{9D8B030D-6E8A-4147-A177-3AD203B41FA5}">
                      <a16:colId xmlns:a16="http://schemas.microsoft.com/office/drawing/2014/main" val="20001"/>
                    </a:ext>
                  </a:extLst>
                </a:gridCol>
                <a:gridCol w="3155527">
                  <a:extLst>
                    <a:ext uri="{9D8B030D-6E8A-4147-A177-3AD203B41FA5}">
                      <a16:colId xmlns:a16="http://schemas.microsoft.com/office/drawing/2014/main" val="20002"/>
                    </a:ext>
                  </a:extLst>
                </a:gridCol>
              </a:tblGrid>
              <a:tr h="1352548">
                <a:tc>
                  <a:txBody>
                    <a:bodyPr/>
                    <a:lstStyle/>
                    <a:p>
                      <a:pPr algn="ctr">
                        <a:defRPr/>
                      </a:pPr>
                      <a:endParaRPr lang="en-US" sz="1100"/>
                    </a:p>
                  </a:txBody>
                  <a:tcPr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1100"/>
                    </a:p>
                  </a:txBody>
                  <a:tcPr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1100"/>
                    </a:p>
                  </a:txBody>
                  <a:tcPr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0"/>
                  </a:ext>
                </a:extLst>
              </a:tr>
              <a:tr h="1352548">
                <a:tc>
                  <a:txBody>
                    <a:bodyPr/>
                    <a:lstStyle/>
                    <a:p>
                      <a:pPr algn="ctr">
                        <a:defRPr/>
                      </a:pPr>
                      <a:endParaRPr lang="en-US" sz="1100"/>
                    </a:p>
                  </a:txBody>
                  <a:tcPr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a:p>
                  </a:txBody>
                  <a:tcPr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a:p>
                  </a:txBody>
                  <a:tcPr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1"/>
                  </a:ext>
                </a:extLst>
              </a:tr>
              <a:tr h="1352548">
                <a:tc>
                  <a:txBody>
                    <a:bodyPr/>
                    <a:lstStyle/>
                    <a:p>
                      <a:pPr algn="ctr">
                        <a:defRPr/>
                      </a:pPr>
                      <a:endParaRPr lang="en-US" sz="1100"/>
                    </a:p>
                  </a:txBody>
                  <a:tcPr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a:p>
                  </a:txBody>
                  <a:tcPr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a:p>
                  </a:txBody>
                  <a:tcPr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2"/>
                  </a:ext>
                </a:extLst>
              </a:tr>
              <a:tr h="1352548">
                <a:tc>
                  <a:txBody>
                    <a:bodyPr/>
                    <a:lstStyle/>
                    <a:p>
                      <a:pPr algn="ctr">
                        <a:defRPr/>
                      </a:pPr>
                      <a:endParaRPr lang="en-US" sz="1100"/>
                    </a:p>
                  </a:txBody>
                  <a:tcPr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a:p>
                  </a:txBody>
                  <a:tcPr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a:p>
                  </a:txBody>
                  <a:tcPr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7" name="ZoneTexte 9">
            <a:extLst>
              <a:ext uri="{FF2B5EF4-FFF2-40B4-BE49-F238E27FC236}">
                <a16:creationId xmlns:a16="http://schemas.microsoft.com/office/drawing/2014/main" id="{CCE17ABA-AE7D-4748-9B3B-2DC49F6C306A}"/>
              </a:ext>
            </a:extLst>
          </p:cNvPr>
          <p:cNvSpPr txBox="1"/>
          <p:nvPr userDrawn="1"/>
        </p:nvSpPr>
        <p:spPr>
          <a:xfrm>
            <a:off x="152400" y="9803368"/>
            <a:ext cx="6019800" cy="369332"/>
          </a:xfrm>
          <a:prstGeom prst="rect">
            <a:avLst/>
          </a:prstGeom>
          <a:noFill/>
        </p:spPr>
        <p:txBody>
          <a:bodyPr wrap="square" rtlCol="0">
            <a:spAutoFit/>
          </a:bodyPr>
          <a:lstStyle/>
          <a:p>
            <a:pPr algn="l"/>
            <a:r>
              <a:rPr lang="fr-FR">
                <a:solidFill>
                  <a:schemeClr val="bg1"/>
                </a:solidFill>
                <a:latin typeface="Poppins" pitchFamily="2" charset="77"/>
                <a:cs typeface="Poppins" pitchFamily="2" charset="77"/>
              </a:rPr>
              <a:t>Comprehensive Training 2022</a:t>
            </a:r>
          </a:p>
        </p:txBody>
      </p:sp>
      <p:cxnSp>
        <p:nvCxnSpPr>
          <p:cNvPr id="8" name="Connecteur droit 11">
            <a:extLst>
              <a:ext uri="{FF2B5EF4-FFF2-40B4-BE49-F238E27FC236}">
                <a16:creationId xmlns:a16="http://schemas.microsoft.com/office/drawing/2014/main" id="{6801A306-D99E-4A67-A5F9-FC86007D93DF}"/>
              </a:ext>
            </a:extLst>
          </p:cNvPr>
          <p:cNvCxnSpPr/>
          <p:nvPr userDrawn="1"/>
        </p:nvCxnSpPr>
        <p:spPr>
          <a:xfrm>
            <a:off x="-76200" y="9739311"/>
            <a:ext cx="66294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5880284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Slide 10">
    <p:bg>
      <p:bgPr>
        <a:solidFill>
          <a:srgbClr val="032B43"/>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AF6950B-7896-288A-ED29-1588D0A3A957}"/>
              </a:ext>
            </a:extLst>
          </p:cNvPr>
          <p:cNvSpPr>
            <a:spLocks noGrp="1"/>
          </p:cNvSpPr>
          <p:nvPr>
            <p:ph type="title"/>
          </p:nvPr>
        </p:nvSpPr>
        <p:spPr>
          <a:xfrm>
            <a:off x="1257300" y="547688"/>
            <a:ext cx="15773400" cy="1989137"/>
          </a:xfrm>
          <a:prstGeom prst="rect">
            <a:avLst/>
          </a:prstGeom>
        </p:spPr>
        <p:txBody>
          <a:bodyPr/>
          <a:lstStyle>
            <a:lvl1pPr>
              <a:defRPr sz="4600" b="1" i="0">
                <a:solidFill>
                  <a:schemeClr val="bg1"/>
                </a:solidFill>
                <a:latin typeface="Poppins" pitchFamily="2" charset="77"/>
                <a:cs typeface="Poppins" pitchFamily="2" charset="77"/>
              </a:defRPr>
            </a:lvl1pPr>
          </a:lstStyle>
          <a:p>
            <a:r>
              <a:rPr lang="en-US"/>
              <a:t>Click to edit Master title style</a:t>
            </a:r>
            <a:endParaRPr lang="fr-FR"/>
          </a:p>
        </p:txBody>
      </p:sp>
      <p:graphicFrame>
        <p:nvGraphicFramePr>
          <p:cNvPr id="9" name="Table 4">
            <a:extLst>
              <a:ext uri="{FF2B5EF4-FFF2-40B4-BE49-F238E27FC236}">
                <a16:creationId xmlns:a16="http://schemas.microsoft.com/office/drawing/2014/main" id="{6DFED5E4-06C4-7DE1-A8E8-D6EEA6D6B83A}"/>
              </a:ext>
            </a:extLst>
          </p:cNvPr>
          <p:cNvGraphicFramePr>
            <a:graphicFrameLocks noGrp="1"/>
          </p:cNvGraphicFramePr>
          <p:nvPr>
            <p:extLst>
              <p:ext uri="{D42A27DB-BD31-4B8C-83A1-F6EECF244321}">
                <p14:modId xmlns:p14="http://schemas.microsoft.com/office/powerpoint/2010/main" val="4071874895"/>
              </p:ext>
            </p:extLst>
          </p:nvPr>
        </p:nvGraphicFramePr>
        <p:xfrm>
          <a:off x="1277620" y="3314699"/>
          <a:ext cx="9466581" cy="5410192"/>
        </p:xfrm>
        <a:graphic>
          <a:graphicData uri="http://schemas.openxmlformats.org/drawingml/2006/table">
            <a:tbl>
              <a:tblPr/>
              <a:tblGrid>
                <a:gridCol w="3155527">
                  <a:extLst>
                    <a:ext uri="{9D8B030D-6E8A-4147-A177-3AD203B41FA5}">
                      <a16:colId xmlns:a16="http://schemas.microsoft.com/office/drawing/2014/main" val="20000"/>
                    </a:ext>
                  </a:extLst>
                </a:gridCol>
                <a:gridCol w="3155527">
                  <a:extLst>
                    <a:ext uri="{9D8B030D-6E8A-4147-A177-3AD203B41FA5}">
                      <a16:colId xmlns:a16="http://schemas.microsoft.com/office/drawing/2014/main" val="20001"/>
                    </a:ext>
                  </a:extLst>
                </a:gridCol>
                <a:gridCol w="3155527">
                  <a:extLst>
                    <a:ext uri="{9D8B030D-6E8A-4147-A177-3AD203B41FA5}">
                      <a16:colId xmlns:a16="http://schemas.microsoft.com/office/drawing/2014/main" val="20002"/>
                    </a:ext>
                  </a:extLst>
                </a:gridCol>
              </a:tblGrid>
              <a:tr h="1352548">
                <a:tc>
                  <a:txBody>
                    <a:bodyPr/>
                    <a:lstStyle/>
                    <a:p>
                      <a:pPr algn="ctr">
                        <a:defRPr/>
                      </a:pPr>
                      <a:endParaRPr lang="en-US" sz="1100"/>
                    </a:p>
                  </a:txBody>
                  <a:tcPr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1100"/>
                    </a:p>
                  </a:txBody>
                  <a:tcPr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1100"/>
                    </a:p>
                  </a:txBody>
                  <a:tcPr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0"/>
                  </a:ext>
                </a:extLst>
              </a:tr>
              <a:tr h="1352548">
                <a:tc>
                  <a:txBody>
                    <a:bodyPr/>
                    <a:lstStyle/>
                    <a:p>
                      <a:pPr algn="ctr">
                        <a:defRPr/>
                      </a:pPr>
                      <a:endParaRPr lang="en-US" sz="1100"/>
                    </a:p>
                  </a:txBody>
                  <a:tcPr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a:p>
                  </a:txBody>
                  <a:tcPr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a:p>
                  </a:txBody>
                  <a:tcPr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1"/>
                  </a:ext>
                </a:extLst>
              </a:tr>
              <a:tr h="1352548">
                <a:tc>
                  <a:txBody>
                    <a:bodyPr/>
                    <a:lstStyle/>
                    <a:p>
                      <a:pPr algn="ctr">
                        <a:defRPr/>
                      </a:pPr>
                      <a:endParaRPr lang="en-US" sz="1100"/>
                    </a:p>
                  </a:txBody>
                  <a:tcPr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a:p>
                  </a:txBody>
                  <a:tcPr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a:p>
                  </a:txBody>
                  <a:tcPr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2"/>
                  </a:ext>
                </a:extLst>
              </a:tr>
              <a:tr h="1352548">
                <a:tc>
                  <a:txBody>
                    <a:bodyPr/>
                    <a:lstStyle/>
                    <a:p>
                      <a:pPr algn="ctr">
                        <a:defRPr/>
                      </a:pPr>
                      <a:endParaRPr lang="en-US" sz="1100"/>
                    </a:p>
                  </a:txBody>
                  <a:tcPr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a:p>
                  </a:txBody>
                  <a:tcPr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a:p>
                  </a:txBody>
                  <a:tcPr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10" name="ZoneTexte 9">
            <a:extLst>
              <a:ext uri="{FF2B5EF4-FFF2-40B4-BE49-F238E27FC236}">
                <a16:creationId xmlns:a16="http://schemas.microsoft.com/office/drawing/2014/main" id="{480B95F7-2882-9421-5183-9ACD82FCCF02}"/>
              </a:ext>
            </a:extLst>
          </p:cNvPr>
          <p:cNvSpPr txBox="1"/>
          <p:nvPr/>
        </p:nvSpPr>
        <p:spPr>
          <a:xfrm>
            <a:off x="152400" y="9803368"/>
            <a:ext cx="6019800" cy="369332"/>
          </a:xfrm>
          <a:prstGeom prst="rect">
            <a:avLst/>
          </a:prstGeom>
          <a:noFill/>
        </p:spPr>
        <p:txBody>
          <a:bodyPr wrap="square" rtlCol="0">
            <a:spAutoFit/>
          </a:bodyPr>
          <a:lstStyle/>
          <a:p>
            <a:pPr algn="l"/>
            <a:r>
              <a:rPr lang="fr-FR">
                <a:solidFill>
                  <a:schemeClr val="bg1"/>
                </a:solidFill>
                <a:latin typeface="Poppins" pitchFamily="2" charset="77"/>
                <a:cs typeface="Poppins" pitchFamily="2" charset="77"/>
              </a:rPr>
              <a:t>Comprehensive Training 2022</a:t>
            </a:r>
          </a:p>
        </p:txBody>
      </p:sp>
      <p:cxnSp>
        <p:nvCxnSpPr>
          <p:cNvPr id="12" name="Connecteur droit 11">
            <a:extLst>
              <a:ext uri="{FF2B5EF4-FFF2-40B4-BE49-F238E27FC236}">
                <a16:creationId xmlns:a16="http://schemas.microsoft.com/office/drawing/2014/main" id="{5138751E-9A12-2F27-0AF8-61120BED506E}"/>
              </a:ext>
            </a:extLst>
          </p:cNvPr>
          <p:cNvCxnSpPr/>
          <p:nvPr/>
        </p:nvCxnSpPr>
        <p:spPr>
          <a:xfrm>
            <a:off x="-76200" y="9739311"/>
            <a:ext cx="66294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aphicFrame>
        <p:nvGraphicFramePr>
          <p:cNvPr id="6" name="Table 4">
            <a:extLst>
              <a:ext uri="{FF2B5EF4-FFF2-40B4-BE49-F238E27FC236}">
                <a16:creationId xmlns:a16="http://schemas.microsoft.com/office/drawing/2014/main" id="{15212B4F-30F0-4005-A57D-8A1015D19683}"/>
              </a:ext>
            </a:extLst>
          </p:cNvPr>
          <p:cNvGraphicFramePr>
            <a:graphicFrameLocks noGrp="1"/>
          </p:cNvGraphicFramePr>
          <p:nvPr userDrawn="1">
            <p:extLst>
              <p:ext uri="{D42A27DB-BD31-4B8C-83A1-F6EECF244321}">
                <p14:modId xmlns:p14="http://schemas.microsoft.com/office/powerpoint/2010/main" val="311784454"/>
              </p:ext>
            </p:extLst>
          </p:nvPr>
        </p:nvGraphicFramePr>
        <p:xfrm>
          <a:off x="1277620" y="3314699"/>
          <a:ext cx="9466581" cy="5410192"/>
        </p:xfrm>
        <a:graphic>
          <a:graphicData uri="http://schemas.openxmlformats.org/drawingml/2006/table">
            <a:tbl>
              <a:tblPr/>
              <a:tblGrid>
                <a:gridCol w="3155527">
                  <a:extLst>
                    <a:ext uri="{9D8B030D-6E8A-4147-A177-3AD203B41FA5}">
                      <a16:colId xmlns:a16="http://schemas.microsoft.com/office/drawing/2014/main" val="20000"/>
                    </a:ext>
                  </a:extLst>
                </a:gridCol>
                <a:gridCol w="3155527">
                  <a:extLst>
                    <a:ext uri="{9D8B030D-6E8A-4147-A177-3AD203B41FA5}">
                      <a16:colId xmlns:a16="http://schemas.microsoft.com/office/drawing/2014/main" val="20001"/>
                    </a:ext>
                  </a:extLst>
                </a:gridCol>
                <a:gridCol w="3155527">
                  <a:extLst>
                    <a:ext uri="{9D8B030D-6E8A-4147-A177-3AD203B41FA5}">
                      <a16:colId xmlns:a16="http://schemas.microsoft.com/office/drawing/2014/main" val="20002"/>
                    </a:ext>
                  </a:extLst>
                </a:gridCol>
              </a:tblGrid>
              <a:tr h="1352548">
                <a:tc>
                  <a:txBody>
                    <a:bodyPr/>
                    <a:lstStyle/>
                    <a:p>
                      <a:pPr algn="ctr">
                        <a:defRPr/>
                      </a:pPr>
                      <a:endParaRPr lang="en-US" sz="1100"/>
                    </a:p>
                  </a:txBody>
                  <a:tcPr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1100"/>
                    </a:p>
                  </a:txBody>
                  <a:tcPr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1100"/>
                    </a:p>
                  </a:txBody>
                  <a:tcPr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0"/>
                  </a:ext>
                </a:extLst>
              </a:tr>
              <a:tr h="1352548">
                <a:tc>
                  <a:txBody>
                    <a:bodyPr/>
                    <a:lstStyle/>
                    <a:p>
                      <a:pPr algn="ctr">
                        <a:defRPr/>
                      </a:pPr>
                      <a:endParaRPr lang="en-US" sz="1100"/>
                    </a:p>
                  </a:txBody>
                  <a:tcPr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a:p>
                  </a:txBody>
                  <a:tcPr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a:p>
                  </a:txBody>
                  <a:tcPr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1"/>
                  </a:ext>
                </a:extLst>
              </a:tr>
              <a:tr h="1352548">
                <a:tc>
                  <a:txBody>
                    <a:bodyPr/>
                    <a:lstStyle/>
                    <a:p>
                      <a:pPr algn="ctr">
                        <a:defRPr/>
                      </a:pPr>
                      <a:endParaRPr lang="en-US" sz="1100"/>
                    </a:p>
                  </a:txBody>
                  <a:tcPr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a:p>
                  </a:txBody>
                  <a:tcPr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a:p>
                  </a:txBody>
                  <a:tcPr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2"/>
                  </a:ext>
                </a:extLst>
              </a:tr>
              <a:tr h="1352548">
                <a:tc>
                  <a:txBody>
                    <a:bodyPr/>
                    <a:lstStyle/>
                    <a:p>
                      <a:pPr algn="ctr">
                        <a:defRPr/>
                      </a:pPr>
                      <a:endParaRPr lang="en-US" sz="1100"/>
                    </a:p>
                  </a:txBody>
                  <a:tcPr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a:p>
                  </a:txBody>
                  <a:tcPr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a:p>
                  </a:txBody>
                  <a:tcPr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7" name="ZoneTexte 9">
            <a:extLst>
              <a:ext uri="{FF2B5EF4-FFF2-40B4-BE49-F238E27FC236}">
                <a16:creationId xmlns:a16="http://schemas.microsoft.com/office/drawing/2014/main" id="{CCE17ABA-AE7D-4748-9B3B-2DC49F6C306A}"/>
              </a:ext>
            </a:extLst>
          </p:cNvPr>
          <p:cNvSpPr txBox="1"/>
          <p:nvPr userDrawn="1"/>
        </p:nvSpPr>
        <p:spPr>
          <a:xfrm>
            <a:off x="152400" y="9803368"/>
            <a:ext cx="6019800" cy="369332"/>
          </a:xfrm>
          <a:prstGeom prst="rect">
            <a:avLst/>
          </a:prstGeom>
          <a:noFill/>
        </p:spPr>
        <p:txBody>
          <a:bodyPr wrap="square" rtlCol="0">
            <a:spAutoFit/>
          </a:bodyPr>
          <a:lstStyle/>
          <a:p>
            <a:pPr algn="l"/>
            <a:r>
              <a:rPr lang="fr-FR">
                <a:solidFill>
                  <a:schemeClr val="bg1"/>
                </a:solidFill>
                <a:latin typeface="Poppins" pitchFamily="2" charset="77"/>
                <a:cs typeface="Poppins" pitchFamily="2" charset="77"/>
              </a:rPr>
              <a:t>Comprehensive Training 2022</a:t>
            </a:r>
          </a:p>
        </p:txBody>
      </p:sp>
      <p:cxnSp>
        <p:nvCxnSpPr>
          <p:cNvPr id="8" name="Connecteur droit 11">
            <a:extLst>
              <a:ext uri="{FF2B5EF4-FFF2-40B4-BE49-F238E27FC236}">
                <a16:creationId xmlns:a16="http://schemas.microsoft.com/office/drawing/2014/main" id="{6801A306-D99E-4A67-A5F9-FC86007D93DF}"/>
              </a:ext>
            </a:extLst>
          </p:cNvPr>
          <p:cNvCxnSpPr/>
          <p:nvPr userDrawn="1"/>
        </p:nvCxnSpPr>
        <p:spPr>
          <a:xfrm>
            <a:off x="-76200" y="9739311"/>
            <a:ext cx="66294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5880284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Slide 10">
    <p:bg>
      <p:bgPr>
        <a:solidFill>
          <a:srgbClr val="032B43"/>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AF6950B-7896-288A-ED29-1588D0A3A957}"/>
              </a:ext>
            </a:extLst>
          </p:cNvPr>
          <p:cNvSpPr>
            <a:spLocks noGrp="1"/>
          </p:cNvSpPr>
          <p:nvPr>
            <p:ph type="title"/>
          </p:nvPr>
        </p:nvSpPr>
        <p:spPr>
          <a:xfrm>
            <a:off x="1257300" y="547688"/>
            <a:ext cx="15773400" cy="1989137"/>
          </a:xfrm>
          <a:prstGeom prst="rect">
            <a:avLst/>
          </a:prstGeom>
        </p:spPr>
        <p:txBody>
          <a:bodyPr/>
          <a:lstStyle>
            <a:lvl1pPr>
              <a:defRPr sz="4600" b="1" i="0">
                <a:solidFill>
                  <a:schemeClr val="bg1"/>
                </a:solidFill>
                <a:latin typeface="Poppins" pitchFamily="2" charset="77"/>
                <a:cs typeface="Poppins" pitchFamily="2" charset="77"/>
              </a:defRPr>
            </a:lvl1pPr>
          </a:lstStyle>
          <a:p>
            <a:r>
              <a:rPr lang="en-US"/>
              <a:t>Click to edit Master title style</a:t>
            </a:r>
            <a:endParaRPr lang="fr-FR"/>
          </a:p>
        </p:txBody>
      </p:sp>
      <p:graphicFrame>
        <p:nvGraphicFramePr>
          <p:cNvPr id="9" name="Table 4">
            <a:extLst>
              <a:ext uri="{FF2B5EF4-FFF2-40B4-BE49-F238E27FC236}">
                <a16:creationId xmlns:a16="http://schemas.microsoft.com/office/drawing/2014/main" id="{6DFED5E4-06C4-7DE1-A8E8-D6EEA6D6B83A}"/>
              </a:ext>
            </a:extLst>
          </p:cNvPr>
          <p:cNvGraphicFramePr>
            <a:graphicFrameLocks noGrp="1"/>
          </p:cNvGraphicFramePr>
          <p:nvPr>
            <p:extLst>
              <p:ext uri="{D42A27DB-BD31-4B8C-83A1-F6EECF244321}">
                <p14:modId xmlns:p14="http://schemas.microsoft.com/office/powerpoint/2010/main" val="4071874895"/>
              </p:ext>
            </p:extLst>
          </p:nvPr>
        </p:nvGraphicFramePr>
        <p:xfrm>
          <a:off x="1277620" y="3314699"/>
          <a:ext cx="9466581" cy="5410192"/>
        </p:xfrm>
        <a:graphic>
          <a:graphicData uri="http://schemas.openxmlformats.org/drawingml/2006/table">
            <a:tbl>
              <a:tblPr/>
              <a:tblGrid>
                <a:gridCol w="3155527">
                  <a:extLst>
                    <a:ext uri="{9D8B030D-6E8A-4147-A177-3AD203B41FA5}">
                      <a16:colId xmlns:a16="http://schemas.microsoft.com/office/drawing/2014/main" val="20000"/>
                    </a:ext>
                  </a:extLst>
                </a:gridCol>
                <a:gridCol w="3155527">
                  <a:extLst>
                    <a:ext uri="{9D8B030D-6E8A-4147-A177-3AD203B41FA5}">
                      <a16:colId xmlns:a16="http://schemas.microsoft.com/office/drawing/2014/main" val="20001"/>
                    </a:ext>
                  </a:extLst>
                </a:gridCol>
                <a:gridCol w="3155527">
                  <a:extLst>
                    <a:ext uri="{9D8B030D-6E8A-4147-A177-3AD203B41FA5}">
                      <a16:colId xmlns:a16="http://schemas.microsoft.com/office/drawing/2014/main" val="20002"/>
                    </a:ext>
                  </a:extLst>
                </a:gridCol>
              </a:tblGrid>
              <a:tr h="1352548">
                <a:tc>
                  <a:txBody>
                    <a:bodyPr/>
                    <a:lstStyle/>
                    <a:p>
                      <a:pPr algn="ctr">
                        <a:defRPr/>
                      </a:pPr>
                      <a:endParaRPr lang="en-US" sz="1100"/>
                    </a:p>
                  </a:txBody>
                  <a:tcPr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1100"/>
                    </a:p>
                  </a:txBody>
                  <a:tcPr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1100"/>
                    </a:p>
                  </a:txBody>
                  <a:tcPr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0"/>
                  </a:ext>
                </a:extLst>
              </a:tr>
              <a:tr h="1352548">
                <a:tc>
                  <a:txBody>
                    <a:bodyPr/>
                    <a:lstStyle/>
                    <a:p>
                      <a:pPr algn="ctr">
                        <a:defRPr/>
                      </a:pPr>
                      <a:endParaRPr lang="en-US" sz="1100"/>
                    </a:p>
                  </a:txBody>
                  <a:tcPr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a:p>
                  </a:txBody>
                  <a:tcPr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a:p>
                  </a:txBody>
                  <a:tcPr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1"/>
                  </a:ext>
                </a:extLst>
              </a:tr>
              <a:tr h="1352548">
                <a:tc>
                  <a:txBody>
                    <a:bodyPr/>
                    <a:lstStyle/>
                    <a:p>
                      <a:pPr algn="ctr">
                        <a:defRPr/>
                      </a:pPr>
                      <a:endParaRPr lang="en-US" sz="1100"/>
                    </a:p>
                  </a:txBody>
                  <a:tcPr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a:p>
                  </a:txBody>
                  <a:tcPr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a:p>
                  </a:txBody>
                  <a:tcPr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2"/>
                  </a:ext>
                </a:extLst>
              </a:tr>
              <a:tr h="1352548">
                <a:tc>
                  <a:txBody>
                    <a:bodyPr/>
                    <a:lstStyle/>
                    <a:p>
                      <a:pPr algn="ctr">
                        <a:defRPr/>
                      </a:pPr>
                      <a:endParaRPr lang="en-US" sz="1100"/>
                    </a:p>
                  </a:txBody>
                  <a:tcPr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a:p>
                  </a:txBody>
                  <a:tcPr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a:p>
                  </a:txBody>
                  <a:tcPr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10" name="ZoneTexte 9">
            <a:extLst>
              <a:ext uri="{FF2B5EF4-FFF2-40B4-BE49-F238E27FC236}">
                <a16:creationId xmlns:a16="http://schemas.microsoft.com/office/drawing/2014/main" id="{480B95F7-2882-9421-5183-9ACD82FCCF02}"/>
              </a:ext>
            </a:extLst>
          </p:cNvPr>
          <p:cNvSpPr txBox="1"/>
          <p:nvPr/>
        </p:nvSpPr>
        <p:spPr>
          <a:xfrm>
            <a:off x="152400" y="9803368"/>
            <a:ext cx="6019800" cy="369332"/>
          </a:xfrm>
          <a:prstGeom prst="rect">
            <a:avLst/>
          </a:prstGeom>
          <a:noFill/>
        </p:spPr>
        <p:txBody>
          <a:bodyPr wrap="square" rtlCol="0">
            <a:spAutoFit/>
          </a:bodyPr>
          <a:lstStyle/>
          <a:p>
            <a:pPr algn="l"/>
            <a:r>
              <a:rPr lang="fr-FR">
                <a:solidFill>
                  <a:schemeClr val="bg1"/>
                </a:solidFill>
                <a:latin typeface="Poppins" pitchFamily="2" charset="77"/>
                <a:cs typeface="Poppins" pitchFamily="2" charset="77"/>
              </a:rPr>
              <a:t>Comprehensive Training 2022</a:t>
            </a:r>
          </a:p>
        </p:txBody>
      </p:sp>
      <p:cxnSp>
        <p:nvCxnSpPr>
          <p:cNvPr id="12" name="Connecteur droit 11">
            <a:extLst>
              <a:ext uri="{FF2B5EF4-FFF2-40B4-BE49-F238E27FC236}">
                <a16:creationId xmlns:a16="http://schemas.microsoft.com/office/drawing/2014/main" id="{5138751E-9A12-2F27-0AF8-61120BED506E}"/>
              </a:ext>
            </a:extLst>
          </p:cNvPr>
          <p:cNvCxnSpPr/>
          <p:nvPr/>
        </p:nvCxnSpPr>
        <p:spPr>
          <a:xfrm>
            <a:off x="-76200" y="9739311"/>
            <a:ext cx="66294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aphicFrame>
        <p:nvGraphicFramePr>
          <p:cNvPr id="6" name="Table 4">
            <a:extLst>
              <a:ext uri="{FF2B5EF4-FFF2-40B4-BE49-F238E27FC236}">
                <a16:creationId xmlns:a16="http://schemas.microsoft.com/office/drawing/2014/main" id="{15212B4F-30F0-4005-A57D-8A1015D19683}"/>
              </a:ext>
            </a:extLst>
          </p:cNvPr>
          <p:cNvGraphicFramePr>
            <a:graphicFrameLocks noGrp="1"/>
          </p:cNvGraphicFramePr>
          <p:nvPr userDrawn="1">
            <p:extLst>
              <p:ext uri="{D42A27DB-BD31-4B8C-83A1-F6EECF244321}">
                <p14:modId xmlns:p14="http://schemas.microsoft.com/office/powerpoint/2010/main" val="311784454"/>
              </p:ext>
            </p:extLst>
          </p:nvPr>
        </p:nvGraphicFramePr>
        <p:xfrm>
          <a:off x="1277620" y="3314699"/>
          <a:ext cx="9466581" cy="5410192"/>
        </p:xfrm>
        <a:graphic>
          <a:graphicData uri="http://schemas.openxmlformats.org/drawingml/2006/table">
            <a:tbl>
              <a:tblPr/>
              <a:tblGrid>
                <a:gridCol w="3155527">
                  <a:extLst>
                    <a:ext uri="{9D8B030D-6E8A-4147-A177-3AD203B41FA5}">
                      <a16:colId xmlns:a16="http://schemas.microsoft.com/office/drawing/2014/main" val="20000"/>
                    </a:ext>
                  </a:extLst>
                </a:gridCol>
                <a:gridCol w="3155527">
                  <a:extLst>
                    <a:ext uri="{9D8B030D-6E8A-4147-A177-3AD203B41FA5}">
                      <a16:colId xmlns:a16="http://schemas.microsoft.com/office/drawing/2014/main" val="20001"/>
                    </a:ext>
                  </a:extLst>
                </a:gridCol>
                <a:gridCol w="3155527">
                  <a:extLst>
                    <a:ext uri="{9D8B030D-6E8A-4147-A177-3AD203B41FA5}">
                      <a16:colId xmlns:a16="http://schemas.microsoft.com/office/drawing/2014/main" val="20002"/>
                    </a:ext>
                  </a:extLst>
                </a:gridCol>
              </a:tblGrid>
              <a:tr h="1352548">
                <a:tc>
                  <a:txBody>
                    <a:bodyPr/>
                    <a:lstStyle/>
                    <a:p>
                      <a:pPr algn="ctr">
                        <a:defRPr/>
                      </a:pPr>
                      <a:endParaRPr lang="en-US" sz="1100"/>
                    </a:p>
                  </a:txBody>
                  <a:tcPr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1100"/>
                    </a:p>
                  </a:txBody>
                  <a:tcPr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1100"/>
                    </a:p>
                  </a:txBody>
                  <a:tcPr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0"/>
                  </a:ext>
                </a:extLst>
              </a:tr>
              <a:tr h="1352548">
                <a:tc>
                  <a:txBody>
                    <a:bodyPr/>
                    <a:lstStyle/>
                    <a:p>
                      <a:pPr algn="ctr">
                        <a:defRPr/>
                      </a:pPr>
                      <a:endParaRPr lang="en-US" sz="1100"/>
                    </a:p>
                  </a:txBody>
                  <a:tcPr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a:p>
                  </a:txBody>
                  <a:tcPr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a:p>
                  </a:txBody>
                  <a:tcPr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1"/>
                  </a:ext>
                </a:extLst>
              </a:tr>
              <a:tr h="1352548">
                <a:tc>
                  <a:txBody>
                    <a:bodyPr/>
                    <a:lstStyle/>
                    <a:p>
                      <a:pPr algn="ctr">
                        <a:defRPr/>
                      </a:pPr>
                      <a:endParaRPr lang="en-US" sz="1100"/>
                    </a:p>
                  </a:txBody>
                  <a:tcPr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a:p>
                  </a:txBody>
                  <a:tcPr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a:p>
                  </a:txBody>
                  <a:tcPr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2"/>
                  </a:ext>
                </a:extLst>
              </a:tr>
              <a:tr h="1352548">
                <a:tc>
                  <a:txBody>
                    <a:bodyPr/>
                    <a:lstStyle/>
                    <a:p>
                      <a:pPr algn="ctr">
                        <a:defRPr/>
                      </a:pPr>
                      <a:endParaRPr lang="en-US" sz="1100"/>
                    </a:p>
                  </a:txBody>
                  <a:tcPr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a:p>
                  </a:txBody>
                  <a:tcPr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a:p>
                  </a:txBody>
                  <a:tcPr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7" name="ZoneTexte 9">
            <a:extLst>
              <a:ext uri="{FF2B5EF4-FFF2-40B4-BE49-F238E27FC236}">
                <a16:creationId xmlns:a16="http://schemas.microsoft.com/office/drawing/2014/main" id="{CCE17ABA-AE7D-4748-9B3B-2DC49F6C306A}"/>
              </a:ext>
            </a:extLst>
          </p:cNvPr>
          <p:cNvSpPr txBox="1"/>
          <p:nvPr userDrawn="1"/>
        </p:nvSpPr>
        <p:spPr>
          <a:xfrm>
            <a:off x="152400" y="9803368"/>
            <a:ext cx="6019800" cy="369332"/>
          </a:xfrm>
          <a:prstGeom prst="rect">
            <a:avLst/>
          </a:prstGeom>
          <a:noFill/>
        </p:spPr>
        <p:txBody>
          <a:bodyPr wrap="square" rtlCol="0">
            <a:spAutoFit/>
          </a:bodyPr>
          <a:lstStyle/>
          <a:p>
            <a:pPr algn="l"/>
            <a:r>
              <a:rPr lang="fr-FR">
                <a:solidFill>
                  <a:schemeClr val="bg1"/>
                </a:solidFill>
                <a:latin typeface="Poppins" pitchFamily="2" charset="77"/>
                <a:cs typeface="Poppins" pitchFamily="2" charset="77"/>
              </a:rPr>
              <a:t>Comprehensive Training 2022</a:t>
            </a:r>
          </a:p>
        </p:txBody>
      </p:sp>
      <p:cxnSp>
        <p:nvCxnSpPr>
          <p:cNvPr id="8" name="Connecteur droit 11">
            <a:extLst>
              <a:ext uri="{FF2B5EF4-FFF2-40B4-BE49-F238E27FC236}">
                <a16:creationId xmlns:a16="http://schemas.microsoft.com/office/drawing/2014/main" id="{6801A306-D99E-4A67-A5F9-FC86007D93DF}"/>
              </a:ext>
            </a:extLst>
          </p:cNvPr>
          <p:cNvCxnSpPr/>
          <p:nvPr userDrawn="1"/>
        </p:nvCxnSpPr>
        <p:spPr>
          <a:xfrm>
            <a:off x="-76200" y="9739311"/>
            <a:ext cx="66294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5880284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Slide 10">
    <p:bg>
      <p:bgPr>
        <a:solidFill>
          <a:srgbClr val="032B43"/>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AF6950B-7896-288A-ED29-1588D0A3A957}"/>
              </a:ext>
            </a:extLst>
          </p:cNvPr>
          <p:cNvSpPr>
            <a:spLocks noGrp="1"/>
          </p:cNvSpPr>
          <p:nvPr>
            <p:ph type="title"/>
          </p:nvPr>
        </p:nvSpPr>
        <p:spPr>
          <a:xfrm>
            <a:off x="1257300" y="547688"/>
            <a:ext cx="15773400" cy="1989137"/>
          </a:xfrm>
          <a:prstGeom prst="rect">
            <a:avLst/>
          </a:prstGeom>
        </p:spPr>
        <p:txBody>
          <a:bodyPr/>
          <a:lstStyle>
            <a:lvl1pPr>
              <a:defRPr sz="4600" b="1" i="0">
                <a:solidFill>
                  <a:schemeClr val="bg1"/>
                </a:solidFill>
                <a:latin typeface="Poppins" pitchFamily="2" charset="77"/>
                <a:cs typeface="Poppins" pitchFamily="2" charset="77"/>
              </a:defRPr>
            </a:lvl1pPr>
          </a:lstStyle>
          <a:p>
            <a:r>
              <a:rPr lang="en-US"/>
              <a:t>Click to edit Master title style</a:t>
            </a:r>
            <a:endParaRPr lang="fr-FR"/>
          </a:p>
        </p:txBody>
      </p:sp>
      <p:graphicFrame>
        <p:nvGraphicFramePr>
          <p:cNvPr id="9" name="Table 4">
            <a:extLst>
              <a:ext uri="{FF2B5EF4-FFF2-40B4-BE49-F238E27FC236}">
                <a16:creationId xmlns:a16="http://schemas.microsoft.com/office/drawing/2014/main" id="{6DFED5E4-06C4-7DE1-A8E8-D6EEA6D6B83A}"/>
              </a:ext>
            </a:extLst>
          </p:cNvPr>
          <p:cNvGraphicFramePr>
            <a:graphicFrameLocks noGrp="1"/>
          </p:cNvGraphicFramePr>
          <p:nvPr>
            <p:extLst>
              <p:ext uri="{D42A27DB-BD31-4B8C-83A1-F6EECF244321}">
                <p14:modId xmlns:p14="http://schemas.microsoft.com/office/powerpoint/2010/main" val="4071874895"/>
              </p:ext>
            </p:extLst>
          </p:nvPr>
        </p:nvGraphicFramePr>
        <p:xfrm>
          <a:off x="1277620" y="3314699"/>
          <a:ext cx="9466581" cy="5410192"/>
        </p:xfrm>
        <a:graphic>
          <a:graphicData uri="http://schemas.openxmlformats.org/drawingml/2006/table">
            <a:tbl>
              <a:tblPr/>
              <a:tblGrid>
                <a:gridCol w="3155527">
                  <a:extLst>
                    <a:ext uri="{9D8B030D-6E8A-4147-A177-3AD203B41FA5}">
                      <a16:colId xmlns:a16="http://schemas.microsoft.com/office/drawing/2014/main" val="20000"/>
                    </a:ext>
                  </a:extLst>
                </a:gridCol>
                <a:gridCol w="3155527">
                  <a:extLst>
                    <a:ext uri="{9D8B030D-6E8A-4147-A177-3AD203B41FA5}">
                      <a16:colId xmlns:a16="http://schemas.microsoft.com/office/drawing/2014/main" val="20001"/>
                    </a:ext>
                  </a:extLst>
                </a:gridCol>
                <a:gridCol w="3155527">
                  <a:extLst>
                    <a:ext uri="{9D8B030D-6E8A-4147-A177-3AD203B41FA5}">
                      <a16:colId xmlns:a16="http://schemas.microsoft.com/office/drawing/2014/main" val="20002"/>
                    </a:ext>
                  </a:extLst>
                </a:gridCol>
              </a:tblGrid>
              <a:tr h="1352548">
                <a:tc>
                  <a:txBody>
                    <a:bodyPr/>
                    <a:lstStyle/>
                    <a:p>
                      <a:pPr algn="ctr">
                        <a:defRPr/>
                      </a:pPr>
                      <a:endParaRPr lang="en-US" sz="1100"/>
                    </a:p>
                  </a:txBody>
                  <a:tcPr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1100"/>
                    </a:p>
                  </a:txBody>
                  <a:tcPr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1100"/>
                    </a:p>
                  </a:txBody>
                  <a:tcPr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0"/>
                  </a:ext>
                </a:extLst>
              </a:tr>
              <a:tr h="1352548">
                <a:tc>
                  <a:txBody>
                    <a:bodyPr/>
                    <a:lstStyle/>
                    <a:p>
                      <a:pPr algn="ctr">
                        <a:defRPr/>
                      </a:pPr>
                      <a:endParaRPr lang="en-US" sz="1100"/>
                    </a:p>
                  </a:txBody>
                  <a:tcPr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a:p>
                  </a:txBody>
                  <a:tcPr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a:p>
                  </a:txBody>
                  <a:tcPr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1"/>
                  </a:ext>
                </a:extLst>
              </a:tr>
              <a:tr h="1352548">
                <a:tc>
                  <a:txBody>
                    <a:bodyPr/>
                    <a:lstStyle/>
                    <a:p>
                      <a:pPr algn="ctr">
                        <a:defRPr/>
                      </a:pPr>
                      <a:endParaRPr lang="en-US" sz="1100"/>
                    </a:p>
                  </a:txBody>
                  <a:tcPr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a:p>
                  </a:txBody>
                  <a:tcPr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a:p>
                  </a:txBody>
                  <a:tcPr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2"/>
                  </a:ext>
                </a:extLst>
              </a:tr>
              <a:tr h="1352548">
                <a:tc>
                  <a:txBody>
                    <a:bodyPr/>
                    <a:lstStyle/>
                    <a:p>
                      <a:pPr algn="ctr">
                        <a:defRPr/>
                      </a:pPr>
                      <a:endParaRPr lang="en-US" sz="1100"/>
                    </a:p>
                  </a:txBody>
                  <a:tcPr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a:p>
                  </a:txBody>
                  <a:tcPr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a:p>
                  </a:txBody>
                  <a:tcPr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10" name="ZoneTexte 9">
            <a:extLst>
              <a:ext uri="{FF2B5EF4-FFF2-40B4-BE49-F238E27FC236}">
                <a16:creationId xmlns:a16="http://schemas.microsoft.com/office/drawing/2014/main" id="{480B95F7-2882-9421-5183-9ACD82FCCF02}"/>
              </a:ext>
            </a:extLst>
          </p:cNvPr>
          <p:cNvSpPr txBox="1"/>
          <p:nvPr/>
        </p:nvSpPr>
        <p:spPr>
          <a:xfrm>
            <a:off x="152400" y="9803368"/>
            <a:ext cx="6019800" cy="369332"/>
          </a:xfrm>
          <a:prstGeom prst="rect">
            <a:avLst/>
          </a:prstGeom>
          <a:noFill/>
        </p:spPr>
        <p:txBody>
          <a:bodyPr wrap="square" rtlCol="0">
            <a:spAutoFit/>
          </a:bodyPr>
          <a:lstStyle/>
          <a:p>
            <a:pPr algn="l"/>
            <a:r>
              <a:rPr lang="fr-FR">
                <a:solidFill>
                  <a:schemeClr val="bg1"/>
                </a:solidFill>
                <a:latin typeface="Poppins" pitchFamily="2" charset="77"/>
                <a:cs typeface="Poppins" pitchFamily="2" charset="77"/>
              </a:rPr>
              <a:t>Comprehensive Training 2022</a:t>
            </a:r>
          </a:p>
        </p:txBody>
      </p:sp>
      <p:cxnSp>
        <p:nvCxnSpPr>
          <p:cNvPr id="12" name="Connecteur droit 11">
            <a:extLst>
              <a:ext uri="{FF2B5EF4-FFF2-40B4-BE49-F238E27FC236}">
                <a16:creationId xmlns:a16="http://schemas.microsoft.com/office/drawing/2014/main" id="{5138751E-9A12-2F27-0AF8-61120BED506E}"/>
              </a:ext>
            </a:extLst>
          </p:cNvPr>
          <p:cNvCxnSpPr/>
          <p:nvPr/>
        </p:nvCxnSpPr>
        <p:spPr>
          <a:xfrm>
            <a:off x="-76200" y="9739311"/>
            <a:ext cx="66294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aphicFrame>
        <p:nvGraphicFramePr>
          <p:cNvPr id="6" name="Table 4">
            <a:extLst>
              <a:ext uri="{FF2B5EF4-FFF2-40B4-BE49-F238E27FC236}">
                <a16:creationId xmlns:a16="http://schemas.microsoft.com/office/drawing/2014/main" id="{15212B4F-30F0-4005-A57D-8A1015D19683}"/>
              </a:ext>
            </a:extLst>
          </p:cNvPr>
          <p:cNvGraphicFramePr>
            <a:graphicFrameLocks noGrp="1"/>
          </p:cNvGraphicFramePr>
          <p:nvPr userDrawn="1">
            <p:extLst>
              <p:ext uri="{D42A27DB-BD31-4B8C-83A1-F6EECF244321}">
                <p14:modId xmlns:p14="http://schemas.microsoft.com/office/powerpoint/2010/main" val="311784454"/>
              </p:ext>
            </p:extLst>
          </p:nvPr>
        </p:nvGraphicFramePr>
        <p:xfrm>
          <a:off x="1277620" y="3314699"/>
          <a:ext cx="9466581" cy="5410192"/>
        </p:xfrm>
        <a:graphic>
          <a:graphicData uri="http://schemas.openxmlformats.org/drawingml/2006/table">
            <a:tbl>
              <a:tblPr/>
              <a:tblGrid>
                <a:gridCol w="3155527">
                  <a:extLst>
                    <a:ext uri="{9D8B030D-6E8A-4147-A177-3AD203B41FA5}">
                      <a16:colId xmlns:a16="http://schemas.microsoft.com/office/drawing/2014/main" val="20000"/>
                    </a:ext>
                  </a:extLst>
                </a:gridCol>
                <a:gridCol w="3155527">
                  <a:extLst>
                    <a:ext uri="{9D8B030D-6E8A-4147-A177-3AD203B41FA5}">
                      <a16:colId xmlns:a16="http://schemas.microsoft.com/office/drawing/2014/main" val="20001"/>
                    </a:ext>
                  </a:extLst>
                </a:gridCol>
                <a:gridCol w="3155527">
                  <a:extLst>
                    <a:ext uri="{9D8B030D-6E8A-4147-A177-3AD203B41FA5}">
                      <a16:colId xmlns:a16="http://schemas.microsoft.com/office/drawing/2014/main" val="20002"/>
                    </a:ext>
                  </a:extLst>
                </a:gridCol>
              </a:tblGrid>
              <a:tr h="1352548">
                <a:tc>
                  <a:txBody>
                    <a:bodyPr/>
                    <a:lstStyle/>
                    <a:p>
                      <a:pPr algn="ctr">
                        <a:defRPr/>
                      </a:pPr>
                      <a:endParaRPr lang="en-US" sz="1100"/>
                    </a:p>
                  </a:txBody>
                  <a:tcPr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1100"/>
                    </a:p>
                  </a:txBody>
                  <a:tcPr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1100"/>
                    </a:p>
                  </a:txBody>
                  <a:tcPr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0"/>
                  </a:ext>
                </a:extLst>
              </a:tr>
              <a:tr h="1352548">
                <a:tc>
                  <a:txBody>
                    <a:bodyPr/>
                    <a:lstStyle/>
                    <a:p>
                      <a:pPr algn="ctr">
                        <a:defRPr/>
                      </a:pPr>
                      <a:endParaRPr lang="en-US" sz="1100"/>
                    </a:p>
                  </a:txBody>
                  <a:tcPr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a:p>
                  </a:txBody>
                  <a:tcPr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a:p>
                  </a:txBody>
                  <a:tcPr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1"/>
                  </a:ext>
                </a:extLst>
              </a:tr>
              <a:tr h="1352548">
                <a:tc>
                  <a:txBody>
                    <a:bodyPr/>
                    <a:lstStyle/>
                    <a:p>
                      <a:pPr algn="ctr">
                        <a:defRPr/>
                      </a:pPr>
                      <a:endParaRPr lang="en-US" sz="1100"/>
                    </a:p>
                  </a:txBody>
                  <a:tcPr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a:p>
                  </a:txBody>
                  <a:tcPr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a:p>
                  </a:txBody>
                  <a:tcPr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2"/>
                  </a:ext>
                </a:extLst>
              </a:tr>
              <a:tr h="1352548">
                <a:tc>
                  <a:txBody>
                    <a:bodyPr/>
                    <a:lstStyle/>
                    <a:p>
                      <a:pPr algn="ctr">
                        <a:defRPr/>
                      </a:pPr>
                      <a:endParaRPr lang="en-US" sz="1100"/>
                    </a:p>
                  </a:txBody>
                  <a:tcPr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a:p>
                  </a:txBody>
                  <a:tcPr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a:p>
                  </a:txBody>
                  <a:tcPr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7" name="ZoneTexte 9">
            <a:extLst>
              <a:ext uri="{FF2B5EF4-FFF2-40B4-BE49-F238E27FC236}">
                <a16:creationId xmlns:a16="http://schemas.microsoft.com/office/drawing/2014/main" id="{CCE17ABA-AE7D-4748-9B3B-2DC49F6C306A}"/>
              </a:ext>
            </a:extLst>
          </p:cNvPr>
          <p:cNvSpPr txBox="1"/>
          <p:nvPr userDrawn="1"/>
        </p:nvSpPr>
        <p:spPr>
          <a:xfrm>
            <a:off x="152400" y="9803368"/>
            <a:ext cx="6019800" cy="369332"/>
          </a:xfrm>
          <a:prstGeom prst="rect">
            <a:avLst/>
          </a:prstGeom>
          <a:noFill/>
        </p:spPr>
        <p:txBody>
          <a:bodyPr wrap="square" rtlCol="0">
            <a:spAutoFit/>
          </a:bodyPr>
          <a:lstStyle/>
          <a:p>
            <a:pPr algn="l"/>
            <a:r>
              <a:rPr lang="fr-FR">
                <a:solidFill>
                  <a:schemeClr val="bg1"/>
                </a:solidFill>
                <a:latin typeface="Poppins" pitchFamily="2" charset="77"/>
                <a:cs typeface="Poppins" pitchFamily="2" charset="77"/>
              </a:rPr>
              <a:t>Comprehensive Training 2022</a:t>
            </a:r>
          </a:p>
        </p:txBody>
      </p:sp>
      <p:cxnSp>
        <p:nvCxnSpPr>
          <p:cNvPr id="8" name="Connecteur droit 11">
            <a:extLst>
              <a:ext uri="{FF2B5EF4-FFF2-40B4-BE49-F238E27FC236}">
                <a16:creationId xmlns:a16="http://schemas.microsoft.com/office/drawing/2014/main" id="{6801A306-D99E-4A67-A5F9-FC86007D93DF}"/>
              </a:ext>
            </a:extLst>
          </p:cNvPr>
          <p:cNvCxnSpPr/>
          <p:nvPr userDrawn="1"/>
        </p:nvCxnSpPr>
        <p:spPr>
          <a:xfrm>
            <a:off x="-76200" y="9739311"/>
            <a:ext cx="66294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5880284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Slide 10">
    <p:bg>
      <p:bgPr>
        <a:solidFill>
          <a:srgbClr val="032B43"/>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AF6950B-7896-288A-ED29-1588D0A3A957}"/>
              </a:ext>
            </a:extLst>
          </p:cNvPr>
          <p:cNvSpPr>
            <a:spLocks noGrp="1"/>
          </p:cNvSpPr>
          <p:nvPr>
            <p:ph type="title"/>
          </p:nvPr>
        </p:nvSpPr>
        <p:spPr>
          <a:xfrm>
            <a:off x="1257300" y="547688"/>
            <a:ext cx="15773400" cy="1989137"/>
          </a:xfrm>
          <a:prstGeom prst="rect">
            <a:avLst/>
          </a:prstGeom>
        </p:spPr>
        <p:txBody>
          <a:bodyPr/>
          <a:lstStyle>
            <a:lvl1pPr>
              <a:defRPr sz="4600" b="1" i="0">
                <a:solidFill>
                  <a:schemeClr val="bg1"/>
                </a:solidFill>
                <a:latin typeface="Poppins" pitchFamily="2" charset="77"/>
                <a:cs typeface="Poppins" pitchFamily="2" charset="77"/>
              </a:defRPr>
            </a:lvl1pPr>
          </a:lstStyle>
          <a:p>
            <a:r>
              <a:rPr lang="en-US"/>
              <a:t>Click to edit Master title style</a:t>
            </a:r>
            <a:endParaRPr lang="fr-FR"/>
          </a:p>
        </p:txBody>
      </p:sp>
      <p:graphicFrame>
        <p:nvGraphicFramePr>
          <p:cNvPr id="9" name="Table 4">
            <a:extLst>
              <a:ext uri="{FF2B5EF4-FFF2-40B4-BE49-F238E27FC236}">
                <a16:creationId xmlns:a16="http://schemas.microsoft.com/office/drawing/2014/main" id="{6DFED5E4-06C4-7DE1-A8E8-D6EEA6D6B83A}"/>
              </a:ext>
            </a:extLst>
          </p:cNvPr>
          <p:cNvGraphicFramePr>
            <a:graphicFrameLocks noGrp="1"/>
          </p:cNvGraphicFramePr>
          <p:nvPr>
            <p:extLst>
              <p:ext uri="{D42A27DB-BD31-4B8C-83A1-F6EECF244321}">
                <p14:modId xmlns:p14="http://schemas.microsoft.com/office/powerpoint/2010/main" val="4071874895"/>
              </p:ext>
            </p:extLst>
          </p:nvPr>
        </p:nvGraphicFramePr>
        <p:xfrm>
          <a:off x="1277620" y="3314699"/>
          <a:ext cx="9466581" cy="5410192"/>
        </p:xfrm>
        <a:graphic>
          <a:graphicData uri="http://schemas.openxmlformats.org/drawingml/2006/table">
            <a:tbl>
              <a:tblPr/>
              <a:tblGrid>
                <a:gridCol w="3155527">
                  <a:extLst>
                    <a:ext uri="{9D8B030D-6E8A-4147-A177-3AD203B41FA5}">
                      <a16:colId xmlns:a16="http://schemas.microsoft.com/office/drawing/2014/main" val="20000"/>
                    </a:ext>
                  </a:extLst>
                </a:gridCol>
                <a:gridCol w="3155527">
                  <a:extLst>
                    <a:ext uri="{9D8B030D-6E8A-4147-A177-3AD203B41FA5}">
                      <a16:colId xmlns:a16="http://schemas.microsoft.com/office/drawing/2014/main" val="20001"/>
                    </a:ext>
                  </a:extLst>
                </a:gridCol>
                <a:gridCol w="3155527">
                  <a:extLst>
                    <a:ext uri="{9D8B030D-6E8A-4147-A177-3AD203B41FA5}">
                      <a16:colId xmlns:a16="http://schemas.microsoft.com/office/drawing/2014/main" val="20002"/>
                    </a:ext>
                  </a:extLst>
                </a:gridCol>
              </a:tblGrid>
              <a:tr h="1352548">
                <a:tc>
                  <a:txBody>
                    <a:bodyPr/>
                    <a:lstStyle/>
                    <a:p>
                      <a:pPr algn="ctr">
                        <a:defRPr/>
                      </a:pPr>
                      <a:endParaRPr lang="en-US" sz="1100"/>
                    </a:p>
                  </a:txBody>
                  <a:tcPr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1100"/>
                    </a:p>
                  </a:txBody>
                  <a:tcPr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1100"/>
                    </a:p>
                  </a:txBody>
                  <a:tcPr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0"/>
                  </a:ext>
                </a:extLst>
              </a:tr>
              <a:tr h="1352548">
                <a:tc>
                  <a:txBody>
                    <a:bodyPr/>
                    <a:lstStyle/>
                    <a:p>
                      <a:pPr algn="ctr">
                        <a:defRPr/>
                      </a:pPr>
                      <a:endParaRPr lang="en-US" sz="1100"/>
                    </a:p>
                  </a:txBody>
                  <a:tcPr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a:p>
                  </a:txBody>
                  <a:tcPr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a:p>
                  </a:txBody>
                  <a:tcPr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1"/>
                  </a:ext>
                </a:extLst>
              </a:tr>
              <a:tr h="1352548">
                <a:tc>
                  <a:txBody>
                    <a:bodyPr/>
                    <a:lstStyle/>
                    <a:p>
                      <a:pPr algn="ctr">
                        <a:defRPr/>
                      </a:pPr>
                      <a:endParaRPr lang="en-US" sz="1100"/>
                    </a:p>
                  </a:txBody>
                  <a:tcPr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a:p>
                  </a:txBody>
                  <a:tcPr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a:p>
                  </a:txBody>
                  <a:tcPr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2"/>
                  </a:ext>
                </a:extLst>
              </a:tr>
              <a:tr h="1352548">
                <a:tc>
                  <a:txBody>
                    <a:bodyPr/>
                    <a:lstStyle/>
                    <a:p>
                      <a:pPr algn="ctr">
                        <a:defRPr/>
                      </a:pPr>
                      <a:endParaRPr lang="en-US" sz="1100"/>
                    </a:p>
                  </a:txBody>
                  <a:tcPr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a:p>
                  </a:txBody>
                  <a:tcPr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a:p>
                  </a:txBody>
                  <a:tcPr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10" name="ZoneTexte 9">
            <a:extLst>
              <a:ext uri="{FF2B5EF4-FFF2-40B4-BE49-F238E27FC236}">
                <a16:creationId xmlns:a16="http://schemas.microsoft.com/office/drawing/2014/main" id="{480B95F7-2882-9421-5183-9ACD82FCCF02}"/>
              </a:ext>
            </a:extLst>
          </p:cNvPr>
          <p:cNvSpPr txBox="1"/>
          <p:nvPr/>
        </p:nvSpPr>
        <p:spPr>
          <a:xfrm>
            <a:off x="152400" y="9803368"/>
            <a:ext cx="6019800" cy="369332"/>
          </a:xfrm>
          <a:prstGeom prst="rect">
            <a:avLst/>
          </a:prstGeom>
          <a:noFill/>
        </p:spPr>
        <p:txBody>
          <a:bodyPr wrap="square" rtlCol="0">
            <a:spAutoFit/>
          </a:bodyPr>
          <a:lstStyle/>
          <a:p>
            <a:pPr algn="l"/>
            <a:r>
              <a:rPr lang="fr-FR">
                <a:solidFill>
                  <a:schemeClr val="bg1"/>
                </a:solidFill>
                <a:latin typeface="Poppins" pitchFamily="2" charset="77"/>
                <a:cs typeface="Poppins" pitchFamily="2" charset="77"/>
              </a:rPr>
              <a:t>Comprehensive Training 2022</a:t>
            </a:r>
          </a:p>
        </p:txBody>
      </p:sp>
      <p:cxnSp>
        <p:nvCxnSpPr>
          <p:cNvPr id="12" name="Connecteur droit 11">
            <a:extLst>
              <a:ext uri="{FF2B5EF4-FFF2-40B4-BE49-F238E27FC236}">
                <a16:creationId xmlns:a16="http://schemas.microsoft.com/office/drawing/2014/main" id="{5138751E-9A12-2F27-0AF8-61120BED506E}"/>
              </a:ext>
            </a:extLst>
          </p:cNvPr>
          <p:cNvCxnSpPr/>
          <p:nvPr/>
        </p:nvCxnSpPr>
        <p:spPr>
          <a:xfrm>
            <a:off x="-76200" y="9739311"/>
            <a:ext cx="66294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aphicFrame>
        <p:nvGraphicFramePr>
          <p:cNvPr id="6" name="Table 4">
            <a:extLst>
              <a:ext uri="{FF2B5EF4-FFF2-40B4-BE49-F238E27FC236}">
                <a16:creationId xmlns:a16="http://schemas.microsoft.com/office/drawing/2014/main" id="{15212B4F-30F0-4005-A57D-8A1015D19683}"/>
              </a:ext>
            </a:extLst>
          </p:cNvPr>
          <p:cNvGraphicFramePr>
            <a:graphicFrameLocks noGrp="1"/>
          </p:cNvGraphicFramePr>
          <p:nvPr userDrawn="1">
            <p:extLst>
              <p:ext uri="{D42A27DB-BD31-4B8C-83A1-F6EECF244321}">
                <p14:modId xmlns:p14="http://schemas.microsoft.com/office/powerpoint/2010/main" val="311784454"/>
              </p:ext>
            </p:extLst>
          </p:nvPr>
        </p:nvGraphicFramePr>
        <p:xfrm>
          <a:off x="1277620" y="3314699"/>
          <a:ext cx="9466581" cy="5410192"/>
        </p:xfrm>
        <a:graphic>
          <a:graphicData uri="http://schemas.openxmlformats.org/drawingml/2006/table">
            <a:tbl>
              <a:tblPr/>
              <a:tblGrid>
                <a:gridCol w="3155527">
                  <a:extLst>
                    <a:ext uri="{9D8B030D-6E8A-4147-A177-3AD203B41FA5}">
                      <a16:colId xmlns:a16="http://schemas.microsoft.com/office/drawing/2014/main" val="20000"/>
                    </a:ext>
                  </a:extLst>
                </a:gridCol>
                <a:gridCol w="3155527">
                  <a:extLst>
                    <a:ext uri="{9D8B030D-6E8A-4147-A177-3AD203B41FA5}">
                      <a16:colId xmlns:a16="http://schemas.microsoft.com/office/drawing/2014/main" val="20001"/>
                    </a:ext>
                  </a:extLst>
                </a:gridCol>
                <a:gridCol w="3155527">
                  <a:extLst>
                    <a:ext uri="{9D8B030D-6E8A-4147-A177-3AD203B41FA5}">
                      <a16:colId xmlns:a16="http://schemas.microsoft.com/office/drawing/2014/main" val="20002"/>
                    </a:ext>
                  </a:extLst>
                </a:gridCol>
              </a:tblGrid>
              <a:tr h="1352548">
                <a:tc>
                  <a:txBody>
                    <a:bodyPr/>
                    <a:lstStyle/>
                    <a:p>
                      <a:pPr algn="ctr">
                        <a:defRPr/>
                      </a:pPr>
                      <a:endParaRPr lang="en-US" sz="1100"/>
                    </a:p>
                  </a:txBody>
                  <a:tcPr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1100"/>
                    </a:p>
                  </a:txBody>
                  <a:tcPr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1100"/>
                    </a:p>
                  </a:txBody>
                  <a:tcPr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0"/>
                  </a:ext>
                </a:extLst>
              </a:tr>
              <a:tr h="1352548">
                <a:tc>
                  <a:txBody>
                    <a:bodyPr/>
                    <a:lstStyle/>
                    <a:p>
                      <a:pPr algn="ctr">
                        <a:defRPr/>
                      </a:pPr>
                      <a:endParaRPr lang="en-US" sz="1100"/>
                    </a:p>
                  </a:txBody>
                  <a:tcPr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a:p>
                  </a:txBody>
                  <a:tcPr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a:p>
                  </a:txBody>
                  <a:tcPr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1"/>
                  </a:ext>
                </a:extLst>
              </a:tr>
              <a:tr h="1352548">
                <a:tc>
                  <a:txBody>
                    <a:bodyPr/>
                    <a:lstStyle/>
                    <a:p>
                      <a:pPr algn="ctr">
                        <a:defRPr/>
                      </a:pPr>
                      <a:endParaRPr lang="en-US" sz="1100"/>
                    </a:p>
                  </a:txBody>
                  <a:tcPr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a:p>
                  </a:txBody>
                  <a:tcPr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a:p>
                  </a:txBody>
                  <a:tcPr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2"/>
                  </a:ext>
                </a:extLst>
              </a:tr>
              <a:tr h="1352548">
                <a:tc>
                  <a:txBody>
                    <a:bodyPr/>
                    <a:lstStyle/>
                    <a:p>
                      <a:pPr algn="ctr">
                        <a:defRPr/>
                      </a:pPr>
                      <a:endParaRPr lang="en-US" sz="1100"/>
                    </a:p>
                  </a:txBody>
                  <a:tcPr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a:p>
                  </a:txBody>
                  <a:tcPr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a:p>
                  </a:txBody>
                  <a:tcPr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7" name="ZoneTexte 9">
            <a:extLst>
              <a:ext uri="{FF2B5EF4-FFF2-40B4-BE49-F238E27FC236}">
                <a16:creationId xmlns:a16="http://schemas.microsoft.com/office/drawing/2014/main" id="{CCE17ABA-AE7D-4748-9B3B-2DC49F6C306A}"/>
              </a:ext>
            </a:extLst>
          </p:cNvPr>
          <p:cNvSpPr txBox="1"/>
          <p:nvPr userDrawn="1"/>
        </p:nvSpPr>
        <p:spPr>
          <a:xfrm>
            <a:off x="152400" y="9803368"/>
            <a:ext cx="6019800" cy="369332"/>
          </a:xfrm>
          <a:prstGeom prst="rect">
            <a:avLst/>
          </a:prstGeom>
          <a:noFill/>
        </p:spPr>
        <p:txBody>
          <a:bodyPr wrap="square" rtlCol="0">
            <a:spAutoFit/>
          </a:bodyPr>
          <a:lstStyle/>
          <a:p>
            <a:pPr algn="l"/>
            <a:r>
              <a:rPr lang="fr-FR">
                <a:solidFill>
                  <a:schemeClr val="bg1"/>
                </a:solidFill>
                <a:latin typeface="Poppins" pitchFamily="2" charset="77"/>
                <a:cs typeface="Poppins" pitchFamily="2" charset="77"/>
              </a:rPr>
              <a:t>Comprehensive Training 2022</a:t>
            </a:r>
          </a:p>
        </p:txBody>
      </p:sp>
      <p:cxnSp>
        <p:nvCxnSpPr>
          <p:cNvPr id="8" name="Connecteur droit 11">
            <a:extLst>
              <a:ext uri="{FF2B5EF4-FFF2-40B4-BE49-F238E27FC236}">
                <a16:creationId xmlns:a16="http://schemas.microsoft.com/office/drawing/2014/main" id="{6801A306-D99E-4A67-A5F9-FC86007D93DF}"/>
              </a:ext>
            </a:extLst>
          </p:cNvPr>
          <p:cNvCxnSpPr/>
          <p:nvPr userDrawn="1"/>
        </p:nvCxnSpPr>
        <p:spPr>
          <a:xfrm>
            <a:off x="-76200" y="9739311"/>
            <a:ext cx="66294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5880284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Slide 10">
    <p:bg>
      <p:bgPr>
        <a:solidFill>
          <a:srgbClr val="032B43"/>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AF6950B-7896-288A-ED29-1588D0A3A957}"/>
              </a:ext>
            </a:extLst>
          </p:cNvPr>
          <p:cNvSpPr>
            <a:spLocks noGrp="1"/>
          </p:cNvSpPr>
          <p:nvPr>
            <p:ph type="title"/>
          </p:nvPr>
        </p:nvSpPr>
        <p:spPr>
          <a:xfrm>
            <a:off x="1257300" y="547688"/>
            <a:ext cx="15773400" cy="1989137"/>
          </a:xfrm>
          <a:prstGeom prst="rect">
            <a:avLst/>
          </a:prstGeom>
        </p:spPr>
        <p:txBody>
          <a:bodyPr/>
          <a:lstStyle>
            <a:lvl1pPr>
              <a:defRPr sz="4600" b="1" i="0">
                <a:solidFill>
                  <a:schemeClr val="bg1"/>
                </a:solidFill>
                <a:latin typeface="Poppins" pitchFamily="2" charset="77"/>
                <a:cs typeface="Poppins" pitchFamily="2" charset="77"/>
              </a:defRPr>
            </a:lvl1pPr>
          </a:lstStyle>
          <a:p>
            <a:r>
              <a:rPr lang="en-US"/>
              <a:t>Click to edit Master title style</a:t>
            </a:r>
            <a:endParaRPr lang="fr-FR" dirty="0"/>
          </a:p>
        </p:txBody>
      </p:sp>
      <p:graphicFrame>
        <p:nvGraphicFramePr>
          <p:cNvPr id="9" name="Table 4">
            <a:extLst>
              <a:ext uri="{FF2B5EF4-FFF2-40B4-BE49-F238E27FC236}">
                <a16:creationId xmlns:a16="http://schemas.microsoft.com/office/drawing/2014/main" id="{6DFED5E4-06C4-7DE1-A8E8-D6EEA6D6B83A}"/>
              </a:ext>
            </a:extLst>
          </p:cNvPr>
          <p:cNvGraphicFramePr>
            <a:graphicFrameLocks noGrp="1"/>
          </p:cNvGraphicFramePr>
          <p:nvPr>
            <p:extLst>
              <p:ext uri="{D42A27DB-BD31-4B8C-83A1-F6EECF244321}">
                <p14:modId xmlns:p14="http://schemas.microsoft.com/office/powerpoint/2010/main" val="4071874895"/>
              </p:ext>
            </p:extLst>
          </p:nvPr>
        </p:nvGraphicFramePr>
        <p:xfrm>
          <a:off x="1277620" y="3314699"/>
          <a:ext cx="9466581" cy="5410192"/>
        </p:xfrm>
        <a:graphic>
          <a:graphicData uri="http://schemas.openxmlformats.org/drawingml/2006/table">
            <a:tbl>
              <a:tblPr/>
              <a:tblGrid>
                <a:gridCol w="3155527">
                  <a:extLst>
                    <a:ext uri="{9D8B030D-6E8A-4147-A177-3AD203B41FA5}">
                      <a16:colId xmlns:a16="http://schemas.microsoft.com/office/drawing/2014/main" val="20000"/>
                    </a:ext>
                  </a:extLst>
                </a:gridCol>
                <a:gridCol w="3155527">
                  <a:extLst>
                    <a:ext uri="{9D8B030D-6E8A-4147-A177-3AD203B41FA5}">
                      <a16:colId xmlns:a16="http://schemas.microsoft.com/office/drawing/2014/main" val="20001"/>
                    </a:ext>
                  </a:extLst>
                </a:gridCol>
                <a:gridCol w="3155527">
                  <a:extLst>
                    <a:ext uri="{9D8B030D-6E8A-4147-A177-3AD203B41FA5}">
                      <a16:colId xmlns:a16="http://schemas.microsoft.com/office/drawing/2014/main" val="20002"/>
                    </a:ext>
                  </a:extLst>
                </a:gridCol>
              </a:tblGrid>
              <a:tr h="1352548">
                <a:tc>
                  <a:txBody>
                    <a:bodyPr/>
                    <a:lstStyle/>
                    <a:p>
                      <a:pPr algn="ctr">
                        <a:defRPr/>
                      </a:pPr>
                      <a:endParaRPr lang="en-US" sz="1100" dirty="0"/>
                    </a:p>
                  </a:txBody>
                  <a:tcPr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1100" dirty="0"/>
                    </a:p>
                  </a:txBody>
                  <a:tcPr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1100" dirty="0"/>
                    </a:p>
                  </a:txBody>
                  <a:tcPr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0"/>
                  </a:ext>
                </a:extLst>
              </a:tr>
              <a:tr h="1352548">
                <a:tc>
                  <a:txBody>
                    <a:bodyPr/>
                    <a:lstStyle/>
                    <a:p>
                      <a:pPr algn="ctr">
                        <a:defRPr/>
                      </a:pPr>
                      <a:endParaRPr lang="en-US" sz="1100" dirty="0"/>
                    </a:p>
                  </a:txBody>
                  <a:tcPr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dirty="0"/>
                    </a:p>
                  </a:txBody>
                  <a:tcPr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a:p>
                  </a:txBody>
                  <a:tcPr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1"/>
                  </a:ext>
                </a:extLst>
              </a:tr>
              <a:tr h="1352548">
                <a:tc>
                  <a:txBody>
                    <a:bodyPr/>
                    <a:lstStyle/>
                    <a:p>
                      <a:pPr algn="ctr">
                        <a:defRPr/>
                      </a:pPr>
                      <a:endParaRPr lang="en-US" sz="1100" dirty="0"/>
                    </a:p>
                  </a:txBody>
                  <a:tcPr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dirty="0"/>
                    </a:p>
                  </a:txBody>
                  <a:tcPr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dirty="0"/>
                    </a:p>
                  </a:txBody>
                  <a:tcPr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2"/>
                  </a:ext>
                </a:extLst>
              </a:tr>
              <a:tr h="1352548">
                <a:tc>
                  <a:txBody>
                    <a:bodyPr/>
                    <a:lstStyle/>
                    <a:p>
                      <a:pPr algn="ctr">
                        <a:defRPr/>
                      </a:pPr>
                      <a:endParaRPr lang="en-US" sz="1100" dirty="0"/>
                    </a:p>
                  </a:txBody>
                  <a:tcPr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dirty="0"/>
                    </a:p>
                  </a:txBody>
                  <a:tcPr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dirty="0"/>
                    </a:p>
                  </a:txBody>
                  <a:tcPr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10" name="ZoneTexte 9">
            <a:extLst>
              <a:ext uri="{FF2B5EF4-FFF2-40B4-BE49-F238E27FC236}">
                <a16:creationId xmlns:a16="http://schemas.microsoft.com/office/drawing/2014/main" id="{480B95F7-2882-9421-5183-9ACD82FCCF02}"/>
              </a:ext>
            </a:extLst>
          </p:cNvPr>
          <p:cNvSpPr txBox="1"/>
          <p:nvPr/>
        </p:nvSpPr>
        <p:spPr>
          <a:xfrm>
            <a:off x="152400" y="9803368"/>
            <a:ext cx="6019800" cy="369332"/>
          </a:xfrm>
          <a:prstGeom prst="rect">
            <a:avLst/>
          </a:prstGeom>
          <a:noFill/>
        </p:spPr>
        <p:txBody>
          <a:bodyPr wrap="square" rtlCol="0">
            <a:spAutoFit/>
          </a:bodyPr>
          <a:lstStyle/>
          <a:p>
            <a:pPr algn="l"/>
            <a:r>
              <a:rPr lang="fr-FR" dirty="0">
                <a:solidFill>
                  <a:schemeClr val="bg1"/>
                </a:solidFill>
                <a:latin typeface="Poppins" pitchFamily="2" charset="77"/>
                <a:cs typeface="Poppins" pitchFamily="2" charset="77"/>
              </a:rPr>
              <a:t>Comprehensive Training 2022</a:t>
            </a:r>
          </a:p>
        </p:txBody>
      </p:sp>
      <p:cxnSp>
        <p:nvCxnSpPr>
          <p:cNvPr id="12" name="Connecteur droit 11">
            <a:extLst>
              <a:ext uri="{FF2B5EF4-FFF2-40B4-BE49-F238E27FC236}">
                <a16:creationId xmlns:a16="http://schemas.microsoft.com/office/drawing/2014/main" id="{5138751E-9A12-2F27-0AF8-61120BED506E}"/>
              </a:ext>
            </a:extLst>
          </p:cNvPr>
          <p:cNvCxnSpPr/>
          <p:nvPr/>
        </p:nvCxnSpPr>
        <p:spPr>
          <a:xfrm>
            <a:off x="-76200" y="9739311"/>
            <a:ext cx="66294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aphicFrame>
        <p:nvGraphicFramePr>
          <p:cNvPr id="6" name="Table 4">
            <a:extLst>
              <a:ext uri="{FF2B5EF4-FFF2-40B4-BE49-F238E27FC236}">
                <a16:creationId xmlns:a16="http://schemas.microsoft.com/office/drawing/2014/main" id="{15212B4F-30F0-4005-A57D-8A1015D19683}"/>
              </a:ext>
            </a:extLst>
          </p:cNvPr>
          <p:cNvGraphicFramePr>
            <a:graphicFrameLocks noGrp="1"/>
          </p:cNvGraphicFramePr>
          <p:nvPr userDrawn="1">
            <p:extLst>
              <p:ext uri="{D42A27DB-BD31-4B8C-83A1-F6EECF244321}">
                <p14:modId xmlns:p14="http://schemas.microsoft.com/office/powerpoint/2010/main" val="311784454"/>
              </p:ext>
            </p:extLst>
          </p:nvPr>
        </p:nvGraphicFramePr>
        <p:xfrm>
          <a:off x="1277620" y="3314699"/>
          <a:ext cx="9466581" cy="5410192"/>
        </p:xfrm>
        <a:graphic>
          <a:graphicData uri="http://schemas.openxmlformats.org/drawingml/2006/table">
            <a:tbl>
              <a:tblPr/>
              <a:tblGrid>
                <a:gridCol w="3155527">
                  <a:extLst>
                    <a:ext uri="{9D8B030D-6E8A-4147-A177-3AD203B41FA5}">
                      <a16:colId xmlns:a16="http://schemas.microsoft.com/office/drawing/2014/main" val="20000"/>
                    </a:ext>
                  </a:extLst>
                </a:gridCol>
                <a:gridCol w="3155527">
                  <a:extLst>
                    <a:ext uri="{9D8B030D-6E8A-4147-A177-3AD203B41FA5}">
                      <a16:colId xmlns:a16="http://schemas.microsoft.com/office/drawing/2014/main" val="20001"/>
                    </a:ext>
                  </a:extLst>
                </a:gridCol>
                <a:gridCol w="3155527">
                  <a:extLst>
                    <a:ext uri="{9D8B030D-6E8A-4147-A177-3AD203B41FA5}">
                      <a16:colId xmlns:a16="http://schemas.microsoft.com/office/drawing/2014/main" val="20002"/>
                    </a:ext>
                  </a:extLst>
                </a:gridCol>
              </a:tblGrid>
              <a:tr h="1352548">
                <a:tc>
                  <a:txBody>
                    <a:bodyPr/>
                    <a:lstStyle/>
                    <a:p>
                      <a:pPr algn="ctr">
                        <a:defRPr/>
                      </a:pPr>
                      <a:endParaRPr lang="en-US" sz="1100" dirty="0"/>
                    </a:p>
                  </a:txBody>
                  <a:tcPr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1100" dirty="0"/>
                    </a:p>
                  </a:txBody>
                  <a:tcPr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1100" dirty="0"/>
                    </a:p>
                  </a:txBody>
                  <a:tcPr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0"/>
                  </a:ext>
                </a:extLst>
              </a:tr>
              <a:tr h="1352548">
                <a:tc>
                  <a:txBody>
                    <a:bodyPr/>
                    <a:lstStyle/>
                    <a:p>
                      <a:pPr algn="ctr">
                        <a:defRPr/>
                      </a:pPr>
                      <a:endParaRPr lang="en-US" sz="1100" dirty="0"/>
                    </a:p>
                  </a:txBody>
                  <a:tcPr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dirty="0"/>
                    </a:p>
                  </a:txBody>
                  <a:tcPr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a:p>
                  </a:txBody>
                  <a:tcPr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1"/>
                  </a:ext>
                </a:extLst>
              </a:tr>
              <a:tr h="1352548">
                <a:tc>
                  <a:txBody>
                    <a:bodyPr/>
                    <a:lstStyle/>
                    <a:p>
                      <a:pPr algn="ctr">
                        <a:defRPr/>
                      </a:pPr>
                      <a:endParaRPr lang="en-US" sz="1100" dirty="0"/>
                    </a:p>
                  </a:txBody>
                  <a:tcPr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dirty="0"/>
                    </a:p>
                  </a:txBody>
                  <a:tcPr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dirty="0"/>
                    </a:p>
                  </a:txBody>
                  <a:tcPr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2"/>
                  </a:ext>
                </a:extLst>
              </a:tr>
              <a:tr h="1352548">
                <a:tc>
                  <a:txBody>
                    <a:bodyPr/>
                    <a:lstStyle/>
                    <a:p>
                      <a:pPr algn="ctr">
                        <a:defRPr/>
                      </a:pPr>
                      <a:endParaRPr lang="en-US" sz="1100" dirty="0"/>
                    </a:p>
                  </a:txBody>
                  <a:tcPr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dirty="0"/>
                    </a:p>
                  </a:txBody>
                  <a:tcPr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dirty="0"/>
                    </a:p>
                  </a:txBody>
                  <a:tcPr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7" name="ZoneTexte 9">
            <a:extLst>
              <a:ext uri="{FF2B5EF4-FFF2-40B4-BE49-F238E27FC236}">
                <a16:creationId xmlns:a16="http://schemas.microsoft.com/office/drawing/2014/main" id="{CCE17ABA-AE7D-4748-9B3B-2DC49F6C306A}"/>
              </a:ext>
            </a:extLst>
          </p:cNvPr>
          <p:cNvSpPr txBox="1"/>
          <p:nvPr userDrawn="1"/>
        </p:nvSpPr>
        <p:spPr>
          <a:xfrm>
            <a:off x="152400" y="9803368"/>
            <a:ext cx="6019800" cy="369332"/>
          </a:xfrm>
          <a:prstGeom prst="rect">
            <a:avLst/>
          </a:prstGeom>
          <a:noFill/>
        </p:spPr>
        <p:txBody>
          <a:bodyPr wrap="square" rtlCol="0">
            <a:spAutoFit/>
          </a:bodyPr>
          <a:lstStyle/>
          <a:p>
            <a:pPr algn="l"/>
            <a:r>
              <a:rPr lang="fr-FR" dirty="0">
                <a:solidFill>
                  <a:schemeClr val="bg1"/>
                </a:solidFill>
                <a:latin typeface="Poppins" pitchFamily="2" charset="77"/>
                <a:cs typeface="Poppins" pitchFamily="2" charset="77"/>
              </a:rPr>
              <a:t>Comprehensive Training 2022</a:t>
            </a:r>
          </a:p>
        </p:txBody>
      </p:sp>
      <p:cxnSp>
        <p:nvCxnSpPr>
          <p:cNvPr id="8" name="Connecteur droit 11">
            <a:extLst>
              <a:ext uri="{FF2B5EF4-FFF2-40B4-BE49-F238E27FC236}">
                <a16:creationId xmlns:a16="http://schemas.microsoft.com/office/drawing/2014/main" id="{6801A306-D99E-4A67-A5F9-FC86007D93DF}"/>
              </a:ext>
            </a:extLst>
          </p:cNvPr>
          <p:cNvCxnSpPr/>
          <p:nvPr userDrawn="1"/>
        </p:nvCxnSpPr>
        <p:spPr>
          <a:xfrm>
            <a:off x="-76200" y="9739311"/>
            <a:ext cx="66294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5880284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Slide 12">
    <p:bg>
      <p:bgPr>
        <a:solidFill>
          <a:srgbClr val="0B81D5"/>
        </a:solidFill>
        <a:effectLst/>
      </p:bgPr>
    </p:bg>
    <p:spTree>
      <p:nvGrpSpPr>
        <p:cNvPr id="1" name=""/>
        <p:cNvGrpSpPr/>
        <p:nvPr/>
      </p:nvGrpSpPr>
      <p:grpSpPr>
        <a:xfrm>
          <a:off x="0" y="0"/>
          <a:ext cx="0" cy="0"/>
          <a:chOff x="0" y="0"/>
          <a:chExt cx="0" cy="0"/>
        </a:xfrm>
      </p:grpSpPr>
      <p:sp>
        <p:nvSpPr>
          <p:cNvPr id="7" name="Titre 6">
            <a:extLst>
              <a:ext uri="{FF2B5EF4-FFF2-40B4-BE49-F238E27FC236}">
                <a16:creationId xmlns:a16="http://schemas.microsoft.com/office/drawing/2014/main" id="{E78E7117-4A1C-F4A2-EB4A-6283B155A099}"/>
              </a:ext>
            </a:extLst>
          </p:cNvPr>
          <p:cNvSpPr>
            <a:spLocks noGrp="1"/>
          </p:cNvSpPr>
          <p:nvPr>
            <p:ph type="title"/>
          </p:nvPr>
        </p:nvSpPr>
        <p:spPr>
          <a:xfrm>
            <a:off x="1257300" y="3467100"/>
            <a:ext cx="15773400" cy="1989137"/>
          </a:xfrm>
          <a:prstGeom prst="rect">
            <a:avLst/>
          </a:prstGeom>
        </p:spPr>
        <p:txBody>
          <a:bodyPr/>
          <a:lstStyle>
            <a:lvl1pPr>
              <a:defRPr sz="12000" b="1" i="0">
                <a:solidFill>
                  <a:schemeClr val="bg1"/>
                </a:solidFill>
                <a:latin typeface="Poppins ExtraBold" pitchFamily="2" charset="77"/>
                <a:cs typeface="Poppins ExtraBold" pitchFamily="2" charset="77"/>
              </a:defRPr>
            </a:lvl1pPr>
          </a:lstStyle>
          <a:p>
            <a:r>
              <a:rPr lang="en-US"/>
              <a:t>Click to edit Master title style</a:t>
            </a:r>
            <a:endParaRPr lang="fr-FR" dirty="0"/>
          </a:p>
        </p:txBody>
      </p:sp>
      <p:sp>
        <p:nvSpPr>
          <p:cNvPr id="10" name="ZoneTexte 9">
            <a:extLst>
              <a:ext uri="{FF2B5EF4-FFF2-40B4-BE49-F238E27FC236}">
                <a16:creationId xmlns:a16="http://schemas.microsoft.com/office/drawing/2014/main" id="{91024A51-4193-8BB3-18C3-A7275B277A5F}"/>
              </a:ext>
            </a:extLst>
          </p:cNvPr>
          <p:cNvSpPr txBox="1"/>
          <p:nvPr/>
        </p:nvSpPr>
        <p:spPr>
          <a:xfrm>
            <a:off x="152400" y="9803368"/>
            <a:ext cx="6019800" cy="369332"/>
          </a:xfrm>
          <a:prstGeom prst="rect">
            <a:avLst/>
          </a:prstGeom>
          <a:noFill/>
        </p:spPr>
        <p:txBody>
          <a:bodyPr wrap="square" rtlCol="0">
            <a:spAutoFit/>
          </a:bodyPr>
          <a:lstStyle/>
          <a:p>
            <a:pPr algn="l"/>
            <a:r>
              <a:rPr lang="fr-FR" dirty="0">
                <a:solidFill>
                  <a:schemeClr val="bg1"/>
                </a:solidFill>
                <a:latin typeface="Poppins" pitchFamily="2" charset="77"/>
                <a:cs typeface="Poppins" pitchFamily="2" charset="77"/>
              </a:rPr>
              <a:t>Comprehensive Training 2022</a:t>
            </a:r>
          </a:p>
        </p:txBody>
      </p:sp>
      <p:cxnSp>
        <p:nvCxnSpPr>
          <p:cNvPr id="11" name="Connecteur droit 10">
            <a:extLst>
              <a:ext uri="{FF2B5EF4-FFF2-40B4-BE49-F238E27FC236}">
                <a16:creationId xmlns:a16="http://schemas.microsoft.com/office/drawing/2014/main" id="{6F7FC030-F010-B63C-5B90-9A3FD0605712}"/>
              </a:ext>
            </a:extLst>
          </p:cNvPr>
          <p:cNvCxnSpPr/>
          <p:nvPr/>
        </p:nvCxnSpPr>
        <p:spPr>
          <a:xfrm>
            <a:off x="-76200" y="9739311"/>
            <a:ext cx="66294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5" name="ZoneTexte 9">
            <a:extLst>
              <a:ext uri="{FF2B5EF4-FFF2-40B4-BE49-F238E27FC236}">
                <a16:creationId xmlns:a16="http://schemas.microsoft.com/office/drawing/2014/main" id="{2BFD5D57-2804-4D5E-B901-1691EB166FA1}"/>
              </a:ext>
            </a:extLst>
          </p:cNvPr>
          <p:cNvSpPr txBox="1"/>
          <p:nvPr userDrawn="1"/>
        </p:nvSpPr>
        <p:spPr>
          <a:xfrm>
            <a:off x="152400" y="9803368"/>
            <a:ext cx="6019800" cy="369332"/>
          </a:xfrm>
          <a:prstGeom prst="rect">
            <a:avLst/>
          </a:prstGeom>
          <a:noFill/>
        </p:spPr>
        <p:txBody>
          <a:bodyPr wrap="square" rtlCol="0">
            <a:spAutoFit/>
          </a:bodyPr>
          <a:lstStyle/>
          <a:p>
            <a:pPr algn="l"/>
            <a:r>
              <a:rPr lang="fr-FR" dirty="0">
                <a:solidFill>
                  <a:schemeClr val="bg1"/>
                </a:solidFill>
                <a:latin typeface="Poppins" pitchFamily="2" charset="77"/>
                <a:cs typeface="Poppins" pitchFamily="2" charset="77"/>
              </a:rPr>
              <a:t>Comprehensive Training 2022</a:t>
            </a:r>
          </a:p>
        </p:txBody>
      </p:sp>
      <p:cxnSp>
        <p:nvCxnSpPr>
          <p:cNvPr id="6" name="Connecteur droit 10">
            <a:extLst>
              <a:ext uri="{FF2B5EF4-FFF2-40B4-BE49-F238E27FC236}">
                <a16:creationId xmlns:a16="http://schemas.microsoft.com/office/drawing/2014/main" id="{40285514-FF2D-4778-AD88-1B6AAED0D925}"/>
              </a:ext>
            </a:extLst>
          </p:cNvPr>
          <p:cNvCxnSpPr/>
          <p:nvPr userDrawn="1"/>
        </p:nvCxnSpPr>
        <p:spPr>
          <a:xfrm>
            <a:off x="-76200" y="9739311"/>
            <a:ext cx="66294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783207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lide 3">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F5196DB-ADD8-8377-22BF-115D9D266F21}"/>
              </a:ext>
            </a:extLst>
          </p:cNvPr>
          <p:cNvSpPr>
            <a:spLocks noGrp="1"/>
          </p:cNvSpPr>
          <p:nvPr>
            <p:ph type="title"/>
          </p:nvPr>
        </p:nvSpPr>
        <p:spPr>
          <a:xfrm>
            <a:off x="4571998" y="547689"/>
            <a:ext cx="12858749" cy="709612"/>
          </a:xfrm>
          <a:prstGeom prst="rect">
            <a:avLst/>
          </a:prstGeom>
        </p:spPr>
        <p:txBody>
          <a:bodyPr/>
          <a:lstStyle>
            <a:lvl1pPr>
              <a:defRPr sz="3600" b="1" i="0">
                <a:latin typeface="Poppins ExtraBold" pitchFamily="2" charset="77"/>
                <a:cs typeface="Poppins ExtraBold" pitchFamily="2" charset="77"/>
              </a:defRPr>
            </a:lvl1pPr>
          </a:lstStyle>
          <a:p>
            <a:r>
              <a:rPr lang="fr-FR" dirty="0"/>
              <a:t>Modifiez le style du titre</a:t>
            </a:r>
          </a:p>
        </p:txBody>
      </p:sp>
      <p:sp>
        <p:nvSpPr>
          <p:cNvPr id="3" name="Espace réservé du contenu 2">
            <a:extLst>
              <a:ext uri="{FF2B5EF4-FFF2-40B4-BE49-F238E27FC236}">
                <a16:creationId xmlns:a16="http://schemas.microsoft.com/office/drawing/2014/main" id="{2BF57EDF-BD9B-6D87-79CC-648270B25440}"/>
              </a:ext>
            </a:extLst>
          </p:cNvPr>
          <p:cNvSpPr>
            <a:spLocks noGrp="1"/>
          </p:cNvSpPr>
          <p:nvPr>
            <p:ph idx="1"/>
          </p:nvPr>
        </p:nvSpPr>
        <p:spPr>
          <a:xfrm>
            <a:off x="4571999" y="1487269"/>
            <a:ext cx="12858750" cy="1033929"/>
          </a:xfrm>
          <a:prstGeom prst="rect">
            <a:avLst/>
          </a:prstGeom>
        </p:spPr>
        <p:txBody>
          <a:bodyPr/>
          <a:lstStyle>
            <a:lvl1pPr algn="ctr">
              <a:defRPr sz="3200" b="0" i="0">
                <a:latin typeface="Poppins Light" pitchFamily="2" charset="77"/>
                <a:cs typeface="Poppins Light" pitchFamily="2" charset="77"/>
              </a:defRPr>
            </a:lvl1pPr>
            <a:lvl2pPr algn="ctr">
              <a:defRPr sz="3200" b="0" i="0">
                <a:latin typeface="Poppins Light" pitchFamily="2" charset="77"/>
                <a:cs typeface="Poppins Light" pitchFamily="2" charset="77"/>
              </a:defRPr>
            </a:lvl2pPr>
            <a:lvl3pPr algn="ctr">
              <a:defRPr sz="3200" b="0" i="0">
                <a:latin typeface="Poppins Light" pitchFamily="2" charset="77"/>
                <a:cs typeface="Poppins Light" pitchFamily="2" charset="77"/>
              </a:defRPr>
            </a:lvl3pPr>
            <a:lvl4pPr algn="ctr">
              <a:defRPr sz="3200" b="0" i="0">
                <a:latin typeface="Poppins Light" pitchFamily="2" charset="77"/>
                <a:cs typeface="Poppins Light" pitchFamily="2" charset="77"/>
              </a:defRPr>
            </a:lvl4pPr>
            <a:lvl5pPr algn="ctr">
              <a:defRPr sz="3200" b="0" i="0">
                <a:latin typeface="Poppins Light" pitchFamily="2" charset="77"/>
                <a:cs typeface="Poppins Light" pitchFamily="2" charset="77"/>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grpSp>
        <p:nvGrpSpPr>
          <p:cNvPr id="7" name="Group 2">
            <a:extLst>
              <a:ext uri="{FF2B5EF4-FFF2-40B4-BE49-F238E27FC236}">
                <a16:creationId xmlns:a16="http://schemas.microsoft.com/office/drawing/2014/main" id="{84DF5FD3-368A-EF89-8149-3F8DC30E8ED5}"/>
              </a:ext>
            </a:extLst>
          </p:cNvPr>
          <p:cNvGrpSpPr>
            <a:grpSpLocks noChangeAspect="1"/>
          </p:cNvGrpSpPr>
          <p:nvPr userDrawn="1"/>
        </p:nvGrpSpPr>
        <p:grpSpPr>
          <a:xfrm>
            <a:off x="55240" y="5904713"/>
            <a:ext cx="2268053" cy="1964031"/>
            <a:chOff x="0" y="0"/>
            <a:chExt cx="4282440" cy="3708400"/>
          </a:xfrm>
        </p:grpSpPr>
        <p:sp>
          <p:nvSpPr>
            <p:cNvPr id="8" name="Freeform 3">
              <a:extLst>
                <a:ext uri="{FF2B5EF4-FFF2-40B4-BE49-F238E27FC236}">
                  <a16:creationId xmlns:a16="http://schemas.microsoft.com/office/drawing/2014/main" id="{207A5AE6-C703-B397-653C-DE3EF72325A6}"/>
                </a:ext>
              </a:extLst>
            </p:cNvPr>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2" cstate="screen">
                <a:extLst>
                  <a:ext uri="{28A0092B-C50C-407E-A947-70E740481C1C}">
                    <a14:useLocalDpi xmlns:a14="http://schemas.microsoft.com/office/drawing/2010/main"/>
                  </a:ext>
                </a:extLst>
              </a:blip>
              <a:stretch>
                <a:fillRect/>
              </a:stretch>
            </a:blipFill>
          </p:spPr>
        </p:sp>
      </p:grpSp>
      <p:grpSp>
        <p:nvGrpSpPr>
          <p:cNvPr id="9" name="Group 4">
            <a:extLst>
              <a:ext uri="{FF2B5EF4-FFF2-40B4-BE49-F238E27FC236}">
                <a16:creationId xmlns:a16="http://schemas.microsoft.com/office/drawing/2014/main" id="{A853F251-BFD7-6E3B-4AC4-69C2BAE5066C}"/>
              </a:ext>
            </a:extLst>
          </p:cNvPr>
          <p:cNvGrpSpPr>
            <a:grpSpLocks noChangeAspect="1"/>
          </p:cNvGrpSpPr>
          <p:nvPr userDrawn="1"/>
        </p:nvGrpSpPr>
        <p:grpSpPr>
          <a:xfrm>
            <a:off x="1943616" y="4851713"/>
            <a:ext cx="2268053" cy="1964031"/>
            <a:chOff x="0" y="0"/>
            <a:chExt cx="4282440" cy="3708400"/>
          </a:xfrm>
        </p:grpSpPr>
        <p:sp>
          <p:nvSpPr>
            <p:cNvPr id="10" name="Freeform 5">
              <a:extLst>
                <a:ext uri="{FF2B5EF4-FFF2-40B4-BE49-F238E27FC236}">
                  <a16:creationId xmlns:a16="http://schemas.microsoft.com/office/drawing/2014/main" id="{FB8B3F4F-C0F7-35DA-FF67-8BA5C47ABA23}"/>
                </a:ext>
              </a:extLst>
            </p:cNvPr>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3" cstate="screen">
                <a:extLst>
                  <a:ext uri="{28A0092B-C50C-407E-A947-70E740481C1C}">
                    <a14:useLocalDpi xmlns:a14="http://schemas.microsoft.com/office/drawing/2010/main"/>
                  </a:ext>
                </a:extLst>
              </a:blip>
              <a:stretch>
                <a:fillRect/>
              </a:stretch>
            </a:blipFill>
          </p:spPr>
        </p:sp>
      </p:grpSp>
      <p:grpSp>
        <p:nvGrpSpPr>
          <p:cNvPr id="11" name="Group 6">
            <a:extLst>
              <a:ext uri="{FF2B5EF4-FFF2-40B4-BE49-F238E27FC236}">
                <a16:creationId xmlns:a16="http://schemas.microsoft.com/office/drawing/2014/main" id="{86531AB7-3B7A-B165-5F15-DB9550187643}"/>
              </a:ext>
            </a:extLst>
          </p:cNvPr>
          <p:cNvGrpSpPr>
            <a:grpSpLocks noChangeAspect="1"/>
          </p:cNvGrpSpPr>
          <p:nvPr userDrawn="1"/>
        </p:nvGrpSpPr>
        <p:grpSpPr>
          <a:xfrm>
            <a:off x="1943616" y="7033054"/>
            <a:ext cx="2268053" cy="1964031"/>
            <a:chOff x="0" y="0"/>
            <a:chExt cx="4282440" cy="3708400"/>
          </a:xfrm>
        </p:grpSpPr>
        <p:sp>
          <p:nvSpPr>
            <p:cNvPr id="12" name="Freeform 7">
              <a:extLst>
                <a:ext uri="{FF2B5EF4-FFF2-40B4-BE49-F238E27FC236}">
                  <a16:creationId xmlns:a16="http://schemas.microsoft.com/office/drawing/2014/main" id="{D7F4A836-03D3-0478-993C-89ABCD789556}"/>
                </a:ext>
              </a:extLst>
            </p:cNvPr>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4" cstate="screen">
                <a:extLst>
                  <a:ext uri="{28A0092B-C50C-407E-A947-70E740481C1C}">
                    <a14:useLocalDpi xmlns:a14="http://schemas.microsoft.com/office/drawing/2010/main"/>
                  </a:ext>
                </a:extLst>
              </a:blip>
              <a:stretch>
                <a:fillRect/>
              </a:stretch>
            </a:blipFill>
          </p:spPr>
        </p:sp>
      </p:grpSp>
      <p:grpSp>
        <p:nvGrpSpPr>
          <p:cNvPr id="13" name="Group 8">
            <a:extLst>
              <a:ext uri="{FF2B5EF4-FFF2-40B4-BE49-F238E27FC236}">
                <a16:creationId xmlns:a16="http://schemas.microsoft.com/office/drawing/2014/main" id="{56C60DFD-8387-7A95-BB2D-514C050483D0}"/>
              </a:ext>
            </a:extLst>
          </p:cNvPr>
          <p:cNvGrpSpPr>
            <a:grpSpLocks noChangeAspect="1"/>
          </p:cNvGrpSpPr>
          <p:nvPr userDrawn="1"/>
        </p:nvGrpSpPr>
        <p:grpSpPr>
          <a:xfrm>
            <a:off x="0" y="8054252"/>
            <a:ext cx="2268053" cy="1964031"/>
            <a:chOff x="0" y="0"/>
            <a:chExt cx="4282440" cy="3708400"/>
          </a:xfrm>
        </p:grpSpPr>
        <p:sp>
          <p:nvSpPr>
            <p:cNvPr id="14" name="Freeform 9">
              <a:extLst>
                <a:ext uri="{FF2B5EF4-FFF2-40B4-BE49-F238E27FC236}">
                  <a16:creationId xmlns:a16="http://schemas.microsoft.com/office/drawing/2014/main" id="{C5983990-1CB7-7E54-7DA1-6FDE8AB0D929}"/>
                </a:ext>
              </a:extLst>
            </p:cNvPr>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5" cstate="screen">
                <a:extLst>
                  <a:ext uri="{28A0092B-C50C-407E-A947-70E740481C1C}">
                    <a14:useLocalDpi xmlns:a14="http://schemas.microsoft.com/office/drawing/2010/main"/>
                  </a:ext>
                </a:extLst>
              </a:blip>
              <a:stretch>
                <a:fillRect/>
              </a:stretch>
            </a:blipFill>
          </p:spPr>
        </p:sp>
      </p:grpSp>
      <p:grpSp>
        <p:nvGrpSpPr>
          <p:cNvPr id="15" name="Group 10">
            <a:extLst>
              <a:ext uri="{FF2B5EF4-FFF2-40B4-BE49-F238E27FC236}">
                <a16:creationId xmlns:a16="http://schemas.microsoft.com/office/drawing/2014/main" id="{8BE35399-D3C5-0957-DBA2-9D71AE382BE6}"/>
              </a:ext>
            </a:extLst>
          </p:cNvPr>
          <p:cNvGrpSpPr>
            <a:grpSpLocks noChangeAspect="1"/>
          </p:cNvGrpSpPr>
          <p:nvPr userDrawn="1"/>
        </p:nvGrpSpPr>
        <p:grpSpPr>
          <a:xfrm>
            <a:off x="110480" y="1610167"/>
            <a:ext cx="2268053" cy="1964031"/>
            <a:chOff x="0" y="0"/>
            <a:chExt cx="4282440" cy="3708400"/>
          </a:xfrm>
        </p:grpSpPr>
        <p:sp>
          <p:nvSpPr>
            <p:cNvPr id="16" name="Freeform 11">
              <a:extLst>
                <a:ext uri="{FF2B5EF4-FFF2-40B4-BE49-F238E27FC236}">
                  <a16:creationId xmlns:a16="http://schemas.microsoft.com/office/drawing/2014/main" id="{4DFA1151-F81E-CAB0-3902-18EBA90CB0E1}"/>
                </a:ext>
              </a:extLst>
            </p:cNvPr>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6" cstate="screen">
                <a:extLst>
                  <a:ext uri="{28A0092B-C50C-407E-A947-70E740481C1C}">
                    <a14:useLocalDpi xmlns:a14="http://schemas.microsoft.com/office/drawing/2010/main"/>
                  </a:ext>
                </a:extLst>
              </a:blip>
              <a:stretch>
                <a:fillRect/>
              </a:stretch>
            </a:blipFill>
          </p:spPr>
        </p:sp>
      </p:grpSp>
      <p:grpSp>
        <p:nvGrpSpPr>
          <p:cNvPr id="17" name="Group 12">
            <a:extLst>
              <a:ext uri="{FF2B5EF4-FFF2-40B4-BE49-F238E27FC236}">
                <a16:creationId xmlns:a16="http://schemas.microsoft.com/office/drawing/2014/main" id="{8B5B18D7-A00B-0944-F9C9-165806E8EB29}"/>
              </a:ext>
            </a:extLst>
          </p:cNvPr>
          <p:cNvGrpSpPr>
            <a:grpSpLocks noChangeAspect="1"/>
          </p:cNvGrpSpPr>
          <p:nvPr userDrawn="1"/>
        </p:nvGrpSpPr>
        <p:grpSpPr>
          <a:xfrm>
            <a:off x="1998856" y="557167"/>
            <a:ext cx="2268053" cy="1964031"/>
            <a:chOff x="0" y="0"/>
            <a:chExt cx="4282440" cy="3708400"/>
          </a:xfrm>
        </p:grpSpPr>
        <p:sp>
          <p:nvSpPr>
            <p:cNvPr id="18" name="Freeform 13">
              <a:extLst>
                <a:ext uri="{FF2B5EF4-FFF2-40B4-BE49-F238E27FC236}">
                  <a16:creationId xmlns:a16="http://schemas.microsoft.com/office/drawing/2014/main" id="{EF864D30-926B-0E3B-2003-863ED869D3A9}"/>
                </a:ext>
              </a:extLst>
            </p:cNvPr>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7" cstate="screen">
                <a:extLst>
                  <a:ext uri="{28A0092B-C50C-407E-A947-70E740481C1C}">
                    <a14:useLocalDpi xmlns:a14="http://schemas.microsoft.com/office/drawing/2010/main"/>
                  </a:ext>
                </a:extLst>
              </a:blip>
              <a:stretch>
                <a:fillRect/>
              </a:stretch>
            </a:blipFill>
          </p:spPr>
        </p:sp>
      </p:grpSp>
      <p:grpSp>
        <p:nvGrpSpPr>
          <p:cNvPr id="19" name="Group 14">
            <a:extLst>
              <a:ext uri="{FF2B5EF4-FFF2-40B4-BE49-F238E27FC236}">
                <a16:creationId xmlns:a16="http://schemas.microsoft.com/office/drawing/2014/main" id="{BD6A3244-85C0-F294-C04B-C36353346B57}"/>
              </a:ext>
            </a:extLst>
          </p:cNvPr>
          <p:cNvGrpSpPr>
            <a:grpSpLocks noChangeAspect="1"/>
          </p:cNvGrpSpPr>
          <p:nvPr userDrawn="1"/>
        </p:nvGrpSpPr>
        <p:grpSpPr>
          <a:xfrm>
            <a:off x="1998856" y="2738509"/>
            <a:ext cx="2268053" cy="1964031"/>
            <a:chOff x="0" y="0"/>
            <a:chExt cx="4282440" cy="3708400"/>
          </a:xfrm>
        </p:grpSpPr>
        <p:sp>
          <p:nvSpPr>
            <p:cNvPr id="20" name="Freeform 15">
              <a:extLst>
                <a:ext uri="{FF2B5EF4-FFF2-40B4-BE49-F238E27FC236}">
                  <a16:creationId xmlns:a16="http://schemas.microsoft.com/office/drawing/2014/main" id="{E878B086-DB5D-19E7-CB18-9843868B3EA0}"/>
                </a:ext>
              </a:extLst>
            </p:cNvPr>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8" cstate="screen">
                <a:extLst>
                  <a:ext uri="{28A0092B-C50C-407E-A947-70E740481C1C}">
                    <a14:useLocalDpi xmlns:a14="http://schemas.microsoft.com/office/drawing/2010/main"/>
                  </a:ext>
                </a:extLst>
              </a:blip>
              <a:stretch>
                <a:fillRect/>
              </a:stretch>
            </a:blipFill>
          </p:spPr>
        </p:sp>
      </p:grpSp>
      <p:grpSp>
        <p:nvGrpSpPr>
          <p:cNvPr id="21" name="Group 16">
            <a:extLst>
              <a:ext uri="{FF2B5EF4-FFF2-40B4-BE49-F238E27FC236}">
                <a16:creationId xmlns:a16="http://schemas.microsoft.com/office/drawing/2014/main" id="{E2A16322-2149-E9DA-81B4-808B647A7AEA}"/>
              </a:ext>
            </a:extLst>
          </p:cNvPr>
          <p:cNvGrpSpPr>
            <a:grpSpLocks noChangeAspect="1"/>
          </p:cNvGrpSpPr>
          <p:nvPr userDrawn="1"/>
        </p:nvGrpSpPr>
        <p:grpSpPr>
          <a:xfrm>
            <a:off x="55240" y="3759706"/>
            <a:ext cx="2268053" cy="1964031"/>
            <a:chOff x="0" y="0"/>
            <a:chExt cx="4282440" cy="3708400"/>
          </a:xfrm>
        </p:grpSpPr>
        <p:sp>
          <p:nvSpPr>
            <p:cNvPr id="22" name="Freeform 17">
              <a:extLst>
                <a:ext uri="{FF2B5EF4-FFF2-40B4-BE49-F238E27FC236}">
                  <a16:creationId xmlns:a16="http://schemas.microsoft.com/office/drawing/2014/main" id="{9BD49836-0F4A-6269-46A6-F0152C83FDFC}"/>
                </a:ext>
              </a:extLst>
            </p:cNvPr>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9" cstate="screen">
                <a:extLst>
                  <a:ext uri="{28A0092B-C50C-407E-A947-70E740481C1C}">
                    <a14:useLocalDpi xmlns:a14="http://schemas.microsoft.com/office/drawing/2010/main"/>
                  </a:ext>
                </a:extLst>
              </a:blip>
              <a:stretch>
                <a:fillRect/>
              </a:stretch>
            </a:blipFill>
          </p:spPr>
        </p:sp>
      </p:grpSp>
      <p:grpSp>
        <p:nvGrpSpPr>
          <p:cNvPr id="23" name="Group 18">
            <a:extLst>
              <a:ext uri="{FF2B5EF4-FFF2-40B4-BE49-F238E27FC236}">
                <a16:creationId xmlns:a16="http://schemas.microsoft.com/office/drawing/2014/main" id="{B1E73EFC-1911-CEF6-92E0-D7AE6CBCA65F}"/>
              </a:ext>
            </a:extLst>
          </p:cNvPr>
          <p:cNvGrpSpPr>
            <a:grpSpLocks noChangeAspect="1"/>
          </p:cNvGrpSpPr>
          <p:nvPr userDrawn="1"/>
        </p:nvGrpSpPr>
        <p:grpSpPr>
          <a:xfrm>
            <a:off x="217458" y="-572939"/>
            <a:ext cx="2268053" cy="1964031"/>
            <a:chOff x="0" y="0"/>
            <a:chExt cx="4282440" cy="3708400"/>
          </a:xfrm>
        </p:grpSpPr>
        <p:sp>
          <p:nvSpPr>
            <p:cNvPr id="24" name="Freeform 19">
              <a:extLst>
                <a:ext uri="{FF2B5EF4-FFF2-40B4-BE49-F238E27FC236}">
                  <a16:creationId xmlns:a16="http://schemas.microsoft.com/office/drawing/2014/main" id="{B87AC40F-7DA0-FBCF-F119-B7163596449C}"/>
                </a:ext>
              </a:extLst>
            </p:cNvPr>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10" cstate="screen">
                <a:extLst>
                  <a:ext uri="{28A0092B-C50C-407E-A947-70E740481C1C}">
                    <a14:useLocalDpi xmlns:a14="http://schemas.microsoft.com/office/drawing/2010/main"/>
                  </a:ext>
                </a:extLst>
              </a:blip>
              <a:stretch>
                <a:fillRect/>
              </a:stretch>
            </a:blipFill>
          </p:spPr>
        </p:sp>
      </p:grpSp>
      <p:grpSp>
        <p:nvGrpSpPr>
          <p:cNvPr id="25" name="Group 20">
            <a:extLst>
              <a:ext uri="{FF2B5EF4-FFF2-40B4-BE49-F238E27FC236}">
                <a16:creationId xmlns:a16="http://schemas.microsoft.com/office/drawing/2014/main" id="{92A04046-EACC-E004-CD32-CF15D5846798}"/>
              </a:ext>
            </a:extLst>
          </p:cNvPr>
          <p:cNvGrpSpPr>
            <a:grpSpLocks noChangeAspect="1"/>
          </p:cNvGrpSpPr>
          <p:nvPr userDrawn="1"/>
        </p:nvGrpSpPr>
        <p:grpSpPr>
          <a:xfrm>
            <a:off x="1943616" y="9216161"/>
            <a:ext cx="2268053" cy="1964031"/>
            <a:chOff x="0" y="0"/>
            <a:chExt cx="4282440" cy="3708400"/>
          </a:xfrm>
        </p:grpSpPr>
        <p:sp>
          <p:nvSpPr>
            <p:cNvPr id="26" name="Freeform 21">
              <a:extLst>
                <a:ext uri="{FF2B5EF4-FFF2-40B4-BE49-F238E27FC236}">
                  <a16:creationId xmlns:a16="http://schemas.microsoft.com/office/drawing/2014/main" id="{453A13B7-85A7-BA73-9A6D-2D80ABDB2D5D}"/>
                </a:ext>
              </a:extLst>
            </p:cNvPr>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11" cstate="screen">
                <a:extLst>
                  <a:ext uri="{28A0092B-C50C-407E-A947-70E740481C1C}">
                    <a14:useLocalDpi xmlns:a14="http://schemas.microsoft.com/office/drawing/2010/main"/>
                  </a:ext>
                </a:extLst>
              </a:blip>
              <a:stretch>
                <a:fillRect/>
              </a:stretch>
            </a:blipFill>
          </p:spPr>
        </p:sp>
      </p:grpSp>
      <p:sp>
        <p:nvSpPr>
          <p:cNvPr id="28" name="Espace réservé du texte 27">
            <a:extLst>
              <a:ext uri="{FF2B5EF4-FFF2-40B4-BE49-F238E27FC236}">
                <a16:creationId xmlns:a16="http://schemas.microsoft.com/office/drawing/2014/main" id="{BBD52D01-002C-DDB3-BF8F-7E1679FAFE85}"/>
              </a:ext>
            </a:extLst>
          </p:cNvPr>
          <p:cNvSpPr>
            <a:spLocks noGrp="1"/>
          </p:cNvSpPr>
          <p:nvPr>
            <p:ph type="body" sz="quarter" idx="10"/>
          </p:nvPr>
        </p:nvSpPr>
        <p:spPr>
          <a:xfrm>
            <a:off x="4571998" y="3133800"/>
            <a:ext cx="12858751" cy="2725738"/>
          </a:xfrm>
          <a:prstGeom prst="rect">
            <a:avLst/>
          </a:prstGeom>
        </p:spPr>
        <p:txBody>
          <a:bodyPr/>
          <a:lstStyle>
            <a:lvl1pPr>
              <a:defRPr sz="3200" b="1" i="0">
                <a:latin typeface="Poppins" pitchFamily="2" charset="77"/>
                <a:cs typeface="Poppins" pitchFamily="2" charset="77"/>
              </a:defRPr>
            </a:lvl1pPr>
            <a:lvl2pPr>
              <a:defRPr sz="3200" b="0" i="0">
                <a:latin typeface="Poppins Light" pitchFamily="2" charset="77"/>
                <a:cs typeface="Poppins Light" pitchFamily="2" charset="77"/>
              </a:defRPr>
            </a:lvl2pPr>
            <a:lvl3pPr>
              <a:defRPr sz="3200" b="0" i="0">
                <a:latin typeface="Poppins Light" pitchFamily="2" charset="77"/>
                <a:cs typeface="Poppins Light" pitchFamily="2" charset="77"/>
              </a:defRPr>
            </a:lvl3pPr>
            <a:lvl4pPr>
              <a:defRPr sz="3200" b="0" i="0">
                <a:latin typeface="Poppins Light" pitchFamily="2" charset="77"/>
                <a:cs typeface="Poppins Light" pitchFamily="2" charset="77"/>
              </a:defRPr>
            </a:lvl4pPr>
            <a:lvl5pPr>
              <a:defRPr sz="3200" b="0" i="0">
                <a:latin typeface="Poppins Light" pitchFamily="2" charset="77"/>
                <a:cs typeface="Poppins Light" pitchFamily="2" charset="77"/>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30" name="Espace réservé du texte 29">
            <a:extLst>
              <a:ext uri="{FF2B5EF4-FFF2-40B4-BE49-F238E27FC236}">
                <a16:creationId xmlns:a16="http://schemas.microsoft.com/office/drawing/2014/main" id="{2BE23FD0-3B31-7AAB-B75F-EA6CE1761D7E}"/>
              </a:ext>
            </a:extLst>
          </p:cNvPr>
          <p:cNvSpPr>
            <a:spLocks noGrp="1"/>
          </p:cNvSpPr>
          <p:nvPr>
            <p:ph type="body" sz="quarter" idx="11"/>
          </p:nvPr>
        </p:nvSpPr>
        <p:spPr>
          <a:xfrm>
            <a:off x="4572000" y="6286500"/>
            <a:ext cx="6229350" cy="3581400"/>
          </a:xfrm>
          <a:prstGeom prst="rect">
            <a:avLst/>
          </a:prstGeom>
        </p:spPr>
        <p:txBody>
          <a:bodyPr/>
          <a:lstStyle>
            <a:lvl1pPr>
              <a:defRPr sz="2000" b="1" i="0">
                <a:latin typeface="Poppins" pitchFamily="2" charset="77"/>
                <a:cs typeface="Poppins" pitchFamily="2" charset="77"/>
              </a:defRPr>
            </a:lvl1pPr>
            <a:lvl2pPr>
              <a:defRPr sz="2000" b="0" i="0">
                <a:latin typeface="Poppins Light" pitchFamily="2" charset="77"/>
                <a:cs typeface="Poppins Light" pitchFamily="2" charset="77"/>
              </a:defRPr>
            </a:lvl2pPr>
            <a:lvl3pPr>
              <a:defRPr sz="2000" b="0" i="0">
                <a:latin typeface="Poppins Light" pitchFamily="2" charset="77"/>
                <a:cs typeface="Poppins Light" pitchFamily="2" charset="77"/>
              </a:defRPr>
            </a:lvl3pPr>
            <a:lvl4pPr>
              <a:defRPr sz="2000" b="0" i="0">
                <a:latin typeface="Poppins Light" pitchFamily="2" charset="77"/>
                <a:cs typeface="Poppins Light" pitchFamily="2" charset="77"/>
              </a:defRPr>
            </a:lvl4pPr>
            <a:lvl5pPr>
              <a:defRPr sz="2000" b="0" i="0">
                <a:latin typeface="Poppins Light" pitchFamily="2" charset="77"/>
                <a:cs typeface="Poppins Light" pitchFamily="2" charset="77"/>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32" name="Espace réservé du texte 31">
            <a:extLst>
              <a:ext uri="{FF2B5EF4-FFF2-40B4-BE49-F238E27FC236}">
                <a16:creationId xmlns:a16="http://schemas.microsoft.com/office/drawing/2014/main" id="{E19EA179-BA4B-82E5-CEFA-53B658CD84A9}"/>
              </a:ext>
            </a:extLst>
          </p:cNvPr>
          <p:cNvSpPr>
            <a:spLocks noGrp="1"/>
          </p:cNvSpPr>
          <p:nvPr>
            <p:ph type="body" sz="quarter" idx="12"/>
          </p:nvPr>
        </p:nvSpPr>
        <p:spPr>
          <a:xfrm>
            <a:off x="11201400" y="6286500"/>
            <a:ext cx="6229350" cy="3581400"/>
          </a:xfrm>
          <a:prstGeom prst="rect">
            <a:avLst/>
          </a:prstGeom>
        </p:spPr>
        <p:txBody>
          <a:bodyPr/>
          <a:lstStyle>
            <a:lvl1pPr>
              <a:defRPr sz="2000" b="1" i="0">
                <a:latin typeface="Poppins" pitchFamily="2" charset="77"/>
                <a:cs typeface="Poppins" pitchFamily="2" charset="77"/>
              </a:defRPr>
            </a:lvl1pPr>
            <a:lvl2pPr>
              <a:defRPr sz="2000" b="1" i="0">
                <a:latin typeface="Poppins" pitchFamily="2" charset="77"/>
                <a:cs typeface="Poppins" pitchFamily="2" charset="77"/>
              </a:defRPr>
            </a:lvl2pPr>
            <a:lvl3pPr>
              <a:defRPr sz="2000" b="1" i="0">
                <a:latin typeface="Poppins" pitchFamily="2" charset="77"/>
                <a:cs typeface="Poppins" pitchFamily="2" charset="77"/>
              </a:defRPr>
            </a:lvl3pPr>
            <a:lvl4pPr>
              <a:defRPr sz="2000" b="1" i="0">
                <a:latin typeface="Poppins" pitchFamily="2" charset="77"/>
                <a:cs typeface="Poppins" pitchFamily="2" charset="77"/>
              </a:defRPr>
            </a:lvl4pPr>
            <a:lvl5pPr>
              <a:defRPr sz="2000" b="1" i="0">
                <a:latin typeface="Poppins" pitchFamily="2" charset="77"/>
                <a:cs typeface="Poppins" pitchFamily="2" charset="77"/>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31" name="ZoneTexte 30">
            <a:extLst>
              <a:ext uri="{FF2B5EF4-FFF2-40B4-BE49-F238E27FC236}">
                <a16:creationId xmlns:a16="http://schemas.microsoft.com/office/drawing/2014/main" id="{FC5A0AE8-0394-B9A5-3402-15A685DFD2F6}"/>
              </a:ext>
            </a:extLst>
          </p:cNvPr>
          <p:cNvSpPr txBox="1"/>
          <p:nvPr userDrawn="1"/>
        </p:nvSpPr>
        <p:spPr>
          <a:xfrm>
            <a:off x="14478000" y="9803367"/>
            <a:ext cx="4267200" cy="369332"/>
          </a:xfrm>
          <a:prstGeom prst="rect">
            <a:avLst/>
          </a:prstGeom>
          <a:noFill/>
        </p:spPr>
        <p:txBody>
          <a:bodyPr wrap="square" rtlCol="0">
            <a:spAutoFit/>
          </a:bodyPr>
          <a:lstStyle/>
          <a:p>
            <a:pPr algn="l"/>
            <a:r>
              <a:rPr lang="fr-FR" dirty="0">
                <a:latin typeface="Poppins" pitchFamily="2" charset="77"/>
                <a:cs typeface="Poppins" pitchFamily="2" charset="77"/>
              </a:rPr>
              <a:t>Comprehensive Training 2022</a:t>
            </a:r>
          </a:p>
        </p:txBody>
      </p:sp>
      <p:cxnSp>
        <p:nvCxnSpPr>
          <p:cNvPr id="33" name="Connecteur droit 32">
            <a:extLst>
              <a:ext uri="{FF2B5EF4-FFF2-40B4-BE49-F238E27FC236}">
                <a16:creationId xmlns:a16="http://schemas.microsoft.com/office/drawing/2014/main" id="{C06AC00C-F834-ED7A-46AD-18CADEC07B46}"/>
              </a:ext>
            </a:extLst>
          </p:cNvPr>
          <p:cNvCxnSpPr/>
          <p:nvPr userDrawn="1"/>
        </p:nvCxnSpPr>
        <p:spPr>
          <a:xfrm>
            <a:off x="11658600" y="9739311"/>
            <a:ext cx="66294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0372873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Slide 13">
    <p:bg>
      <p:bgPr>
        <a:solidFill>
          <a:srgbClr val="FDD92D"/>
        </a:solidFill>
        <a:effectLst/>
      </p:bgPr>
    </p:bg>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62C4CCC0-C8FF-3E89-EB2A-894261FB92FE}"/>
              </a:ext>
            </a:extLst>
          </p:cNvPr>
          <p:cNvSpPr txBox="1"/>
          <p:nvPr/>
        </p:nvSpPr>
        <p:spPr>
          <a:xfrm>
            <a:off x="152400" y="9803368"/>
            <a:ext cx="6019800" cy="369332"/>
          </a:xfrm>
          <a:prstGeom prst="rect">
            <a:avLst/>
          </a:prstGeom>
          <a:noFill/>
        </p:spPr>
        <p:txBody>
          <a:bodyPr wrap="square" rtlCol="0">
            <a:spAutoFit/>
          </a:bodyPr>
          <a:lstStyle/>
          <a:p>
            <a:pPr algn="l"/>
            <a:r>
              <a:rPr lang="fr-FR" dirty="0">
                <a:solidFill>
                  <a:schemeClr val="bg1"/>
                </a:solidFill>
                <a:latin typeface="Poppins" pitchFamily="2" charset="77"/>
                <a:cs typeface="Poppins" pitchFamily="2" charset="77"/>
              </a:rPr>
              <a:t>Comprehensive Training 2022</a:t>
            </a:r>
          </a:p>
        </p:txBody>
      </p:sp>
      <p:cxnSp>
        <p:nvCxnSpPr>
          <p:cNvPr id="5" name="Connecteur droit 4">
            <a:extLst>
              <a:ext uri="{FF2B5EF4-FFF2-40B4-BE49-F238E27FC236}">
                <a16:creationId xmlns:a16="http://schemas.microsoft.com/office/drawing/2014/main" id="{77B3945E-3250-1619-AD6C-D3FA26DE97C6}"/>
              </a:ext>
            </a:extLst>
          </p:cNvPr>
          <p:cNvCxnSpPr/>
          <p:nvPr/>
        </p:nvCxnSpPr>
        <p:spPr>
          <a:xfrm>
            <a:off x="-76200" y="9739311"/>
            <a:ext cx="66294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6" name="ZoneTexte 3">
            <a:extLst>
              <a:ext uri="{FF2B5EF4-FFF2-40B4-BE49-F238E27FC236}">
                <a16:creationId xmlns:a16="http://schemas.microsoft.com/office/drawing/2014/main" id="{698D1918-A606-45EB-AB6E-473F5D2E6FCF}"/>
              </a:ext>
            </a:extLst>
          </p:cNvPr>
          <p:cNvSpPr txBox="1"/>
          <p:nvPr userDrawn="1"/>
        </p:nvSpPr>
        <p:spPr>
          <a:xfrm>
            <a:off x="152400" y="9803368"/>
            <a:ext cx="6019800" cy="369332"/>
          </a:xfrm>
          <a:prstGeom prst="rect">
            <a:avLst/>
          </a:prstGeom>
          <a:noFill/>
        </p:spPr>
        <p:txBody>
          <a:bodyPr wrap="square" rtlCol="0">
            <a:spAutoFit/>
          </a:bodyPr>
          <a:lstStyle/>
          <a:p>
            <a:pPr algn="l"/>
            <a:r>
              <a:rPr lang="fr-FR" dirty="0">
                <a:solidFill>
                  <a:schemeClr val="bg1"/>
                </a:solidFill>
                <a:latin typeface="Poppins" pitchFamily="2" charset="77"/>
                <a:cs typeface="Poppins" pitchFamily="2" charset="77"/>
              </a:rPr>
              <a:t>Comprehensive Training 2022</a:t>
            </a:r>
          </a:p>
        </p:txBody>
      </p:sp>
      <p:cxnSp>
        <p:nvCxnSpPr>
          <p:cNvPr id="7" name="Connecteur droit 4">
            <a:extLst>
              <a:ext uri="{FF2B5EF4-FFF2-40B4-BE49-F238E27FC236}">
                <a16:creationId xmlns:a16="http://schemas.microsoft.com/office/drawing/2014/main" id="{5648A5C3-764F-4FF6-A883-08BC19DA8E40}"/>
              </a:ext>
            </a:extLst>
          </p:cNvPr>
          <p:cNvCxnSpPr/>
          <p:nvPr userDrawn="1"/>
        </p:nvCxnSpPr>
        <p:spPr>
          <a:xfrm>
            <a:off x="-76200" y="9739311"/>
            <a:ext cx="66294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4661803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Slide 14">
    <p:bg>
      <p:bgPr>
        <a:solidFill>
          <a:srgbClr val="FC7A1D"/>
        </a:solidFill>
        <a:effectLst/>
      </p:bgPr>
    </p:bg>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086DE16B-331B-EF9B-D63D-78B4178B23B4}"/>
              </a:ext>
            </a:extLst>
          </p:cNvPr>
          <p:cNvSpPr txBox="1"/>
          <p:nvPr/>
        </p:nvSpPr>
        <p:spPr>
          <a:xfrm>
            <a:off x="152400" y="9803368"/>
            <a:ext cx="6019800" cy="369332"/>
          </a:xfrm>
          <a:prstGeom prst="rect">
            <a:avLst/>
          </a:prstGeom>
          <a:noFill/>
        </p:spPr>
        <p:txBody>
          <a:bodyPr wrap="square" rtlCol="0">
            <a:spAutoFit/>
          </a:bodyPr>
          <a:lstStyle/>
          <a:p>
            <a:pPr algn="l"/>
            <a:r>
              <a:rPr lang="fr-FR" dirty="0">
                <a:solidFill>
                  <a:schemeClr val="bg1"/>
                </a:solidFill>
                <a:latin typeface="Poppins" pitchFamily="2" charset="77"/>
                <a:cs typeface="Poppins" pitchFamily="2" charset="77"/>
              </a:rPr>
              <a:t>Comprehensive Training 2022</a:t>
            </a:r>
          </a:p>
        </p:txBody>
      </p:sp>
      <p:cxnSp>
        <p:nvCxnSpPr>
          <p:cNvPr id="5" name="Connecteur droit 4">
            <a:extLst>
              <a:ext uri="{FF2B5EF4-FFF2-40B4-BE49-F238E27FC236}">
                <a16:creationId xmlns:a16="http://schemas.microsoft.com/office/drawing/2014/main" id="{F0333726-0B94-FE93-A8C7-FFCD9A29A6EE}"/>
              </a:ext>
            </a:extLst>
          </p:cNvPr>
          <p:cNvCxnSpPr/>
          <p:nvPr/>
        </p:nvCxnSpPr>
        <p:spPr>
          <a:xfrm>
            <a:off x="-76200" y="9739311"/>
            <a:ext cx="66294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6" name="ZoneTexte 3">
            <a:extLst>
              <a:ext uri="{FF2B5EF4-FFF2-40B4-BE49-F238E27FC236}">
                <a16:creationId xmlns:a16="http://schemas.microsoft.com/office/drawing/2014/main" id="{266439F6-92BF-4825-AFC1-146831AE9C61}"/>
              </a:ext>
            </a:extLst>
          </p:cNvPr>
          <p:cNvSpPr txBox="1"/>
          <p:nvPr userDrawn="1"/>
        </p:nvSpPr>
        <p:spPr>
          <a:xfrm>
            <a:off x="152400" y="9803368"/>
            <a:ext cx="6019800" cy="369332"/>
          </a:xfrm>
          <a:prstGeom prst="rect">
            <a:avLst/>
          </a:prstGeom>
          <a:noFill/>
        </p:spPr>
        <p:txBody>
          <a:bodyPr wrap="square" rtlCol="0">
            <a:spAutoFit/>
          </a:bodyPr>
          <a:lstStyle/>
          <a:p>
            <a:pPr algn="l"/>
            <a:r>
              <a:rPr lang="fr-FR" dirty="0">
                <a:solidFill>
                  <a:schemeClr val="bg1"/>
                </a:solidFill>
                <a:latin typeface="Poppins" pitchFamily="2" charset="77"/>
                <a:cs typeface="Poppins" pitchFamily="2" charset="77"/>
              </a:rPr>
              <a:t>Comprehensive Training 2022</a:t>
            </a:r>
          </a:p>
        </p:txBody>
      </p:sp>
      <p:cxnSp>
        <p:nvCxnSpPr>
          <p:cNvPr id="7" name="Connecteur droit 4">
            <a:extLst>
              <a:ext uri="{FF2B5EF4-FFF2-40B4-BE49-F238E27FC236}">
                <a16:creationId xmlns:a16="http://schemas.microsoft.com/office/drawing/2014/main" id="{51876523-A5BD-4FD3-B4C4-F3528541B2AA}"/>
              </a:ext>
            </a:extLst>
          </p:cNvPr>
          <p:cNvCxnSpPr/>
          <p:nvPr userDrawn="1"/>
        </p:nvCxnSpPr>
        <p:spPr>
          <a:xfrm>
            <a:off x="-76200" y="9739311"/>
            <a:ext cx="66294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3827482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Slide 15">
    <p:bg>
      <p:bgPr>
        <a:solidFill>
          <a:srgbClr val="2A999B"/>
        </a:solidFill>
        <a:effectLst/>
      </p:bgPr>
    </p:bg>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F4249773-7829-2639-CAD4-53A89902C226}"/>
              </a:ext>
            </a:extLst>
          </p:cNvPr>
          <p:cNvSpPr txBox="1"/>
          <p:nvPr/>
        </p:nvSpPr>
        <p:spPr>
          <a:xfrm>
            <a:off x="152400" y="9803368"/>
            <a:ext cx="6019800" cy="369332"/>
          </a:xfrm>
          <a:prstGeom prst="rect">
            <a:avLst/>
          </a:prstGeom>
          <a:noFill/>
        </p:spPr>
        <p:txBody>
          <a:bodyPr wrap="square" rtlCol="0">
            <a:spAutoFit/>
          </a:bodyPr>
          <a:lstStyle/>
          <a:p>
            <a:pPr algn="l"/>
            <a:r>
              <a:rPr lang="fr-FR" dirty="0">
                <a:solidFill>
                  <a:schemeClr val="bg1"/>
                </a:solidFill>
                <a:latin typeface="Poppins" pitchFamily="2" charset="77"/>
                <a:cs typeface="Poppins" pitchFamily="2" charset="77"/>
              </a:rPr>
              <a:t>Comprehensive Training 2022</a:t>
            </a:r>
          </a:p>
        </p:txBody>
      </p:sp>
      <p:cxnSp>
        <p:nvCxnSpPr>
          <p:cNvPr id="5" name="Connecteur droit 4">
            <a:extLst>
              <a:ext uri="{FF2B5EF4-FFF2-40B4-BE49-F238E27FC236}">
                <a16:creationId xmlns:a16="http://schemas.microsoft.com/office/drawing/2014/main" id="{EC69D02E-10EE-ED47-32D3-E99071AB4317}"/>
              </a:ext>
            </a:extLst>
          </p:cNvPr>
          <p:cNvCxnSpPr/>
          <p:nvPr/>
        </p:nvCxnSpPr>
        <p:spPr>
          <a:xfrm>
            <a:off x="-76200" y="9739311"/>
            <a:ext cx="66294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6" name="ZoneTexte 3">
            <a:extLst>
              <a:ext uri="{FF2B5EF4-FFF2-40B4-BE49-F238E27FC236}">
                <a16:creationId xmlns:a16="http://schemas.microsoft.com/office/drawing/2014/main" id="{5590F213-7120-421C-80C7-B69F7817CE16}"/>
              </a:ext>
            </a:extLst>
          </p:cNvPr>
          <p:cNvSpPr txBox="1"/>
          <p:nvPr userDrawn="1"/>
        </p:nvSpPr>
        <p:spPr>
          <a:xfrm>
            <a:off x="152400" y="9803368"/>
            <a:ext cx="6019800" cy="369332"/>
          </a:xfrm>
          <a:prstGeom prst="rect">
            <a:avLst/>
          </a:prstGeom>
          <a:noFill/>
        </p:spPr>
        <p:txBody>
          <a:bodyPr wrap="square" rtlCol="0">
            <a:spAutoFit/>
          </a:bodyPr>
          <a:lstStyle/>
          <a:p>
            <a:pPr algn="l"/>
            <a:r>
              <a:rPr lang="fr-FR" dirty="0">
                <a:solidFill>
                  <a:schemeClr val="bg1"/>
                </a:solidFill>
                <a:latin typeface="Poppins" pitchFamily="2" charset="77"/>
                <a:cs typeface="Poppins" pitchFamily="2" charset="77"/>
              </a:rPr>
              <a:t>Comprehensive Training 2022</a:t>
            </a:r>
          </a:p>
        </p:txBody>
      </p:sp>
      <p:cxnSp>
        <p:nvCxnSpPr>
          <p:cNvPr id="7" name="Connecteur droit 4">
            <a:extLst>
              <a:ext uri="{FF2B5EF4-FFF2-40B4-BE49-F238E27FC236}">
                <a16:creationId xmlns:a16="http://schemas.microsoft.com/office/drawing/2014/main" id="{0F9FA888-967F-4C13-9AF2-031A4BF5E147}"/>
              </a:ext>
            </a:extLst>
          </p:cNvPr>
          <p:cNvCxnSpPr/>
          <p:nvPr userDrawn="1"/>
        </p:nvCxnSpPr>
        <p:spPr>
          <a:xfrm>
            <a:off x="-76200" y="9739311"/>
            <a:ext cx="66294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351063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Slide 16">
    <p:bg>
      <p:bgPr>
        <a:solidFill>
          <a:srgbClr val="032B43"/>
        </a:solidFill>
        <a:effectLst/>
      </p:bgPr>
    </p:bg>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72628781-542C-9F56-75E5-5734B283FF86}"/>
              </a:ext>
            </a:extLst>
          </p:cNvPr>
          <p:cNvSpPr txBox="1"/>
          <p:nvPr/>
        </p:nvSpPr>
        <p:spPr>
          <a:xfrm>
            <a:off x="152400" y="9803368"/>
            <a:ext cx="6019800" cy="369332"/>
          </a:xfrm>
          <a:prstGeom prst="rect">
            <a:avLst/>
          </a:prstGeom>
          <a:noFill/>
        </p:spPr>
        <p:txBody>
          <a:bodyPr wrap="square" rtlCol="0">
            <a:spAutoFit/>
          </a:bodyPr>
          <a:lstStyle/>
          <a:p>
            <a:pPr algn="l"/>
            <a:r>
              <a:rPr lang="fr-FR" dirty="0">
                <a:solidFill>
                  <a:schemeClr val="bg1"/>
                </a:solidFill>
                <a:latin typeface="Poppins" pitchFamily="2" charset="77"/>
                <a:cs typeface="Poppins" pitchFamily="2" charset="77"/>
              </a:rPr>
              <a:t>Comprehensive Training 2022</a:t>
            </a:r>
          </a:p>
        </p:txBody>
      </p:sp>
      <p:cxnSp>
        <p:nvCxnSpPr>
          <p:cNvPr id="3" name="Connecteur droit 2">
            <a:extLst>
              <a:ext uri="{FF2B5EF4-FFF2-40B4-BE49-F238E27FC236}">
                <a16:creationId xmlns:a16="http://schemas.microsoft.com/office/drawing/2014/main" id="{893CBE26-6BFA-8EAA-053B-D984FBA72D37}"/>
              </a:ext>
            </a:extLst>
          </p:cNvPr>
          <p:cNvCxnSpPr/>
          <p:nvPr/>
        </p:nvCxnSpPr>
        <p:spPr>
          <a:xfrm>
            <a:off x="-76200" y="9739311"/>
            <a:ext cx="66294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 name="ZoneTexte 1">
            <a:extLst>
              <a:ext uri="{FF2B5EF4-FFF2-40B4-BE49-F238E27FC236}">
                <a16:creationId xmlns:a16="http://schemas.microsoft.com/office/drawing/2014/main" id="{D3FD96F2-F163-42BA-97EE-BCAFB991A9DB}"/>
              </a:ext>
            </a:extLst>
          </p:cNvPr>
          <p:cNvSpPr txBox="1"/>
          <p:nvPr userDrawn="1"/>
        </p:nvSpPr>
        <p:spPr>
          <a:xfrm>
            <a:off x="152400" y="9803368"/>
            <a:ext cx="6019800" cy="369332"/>
          </a:xfrm>
          <a:prstGeom prst="rect">
            <a:avLst/>
          </a:prstGeom>
          <a:noFill/>
        </p:spPr>
        <p:txBody>
          <a:bodyPr wrap="square" rtlCol="0">
            <a:spAutoFit/>
          </a:bodyPr>
          <a:lstStyle/>
          <a:p>
            <a:pPr algn="l"/>
            <a:r>
              <a:rPr lang="fr-FR" dirty="0">
                <a:solidFill>
                  <a:schemeClr val="bg1"/>
                </a:solidFill>
                <a:latin typeface="Poppins" pitchFamily="2" charset="77"/>
                <a:cs typeface="Poppins" pitchFamily="2" charset="77"/>
              </a:rPr>
              <a:t>Comprehensive Training 2022</a:t>
            </a:r>
          </a:p>
        </p:txBody>
      </p:sp>
      <p:cxnSp>
        <p:nvCxnSpPr>
          <p:cNvPr id="5" name="Connecteur droit 2">
            <a:extLst>
              <a:ext uri="{FF2B5EF4-FFF2-40B4-BE49-F238E27FC236}">
                <a16:creationId xmlns:a16="http://schemas.microsoft.com/office/drawing/2014/main" id="{0D5A5CCE-16D0-4145-B792-281F652C08C8}"/>
              </a:ext>
            </a:extLst>
          </p:cNvPr>
          <p:cNvCxnSpPr/>
          <p:nvPr userDrawn="1"/>
        </p:nvCxnSpPr>
        <p:spPr>
          <a:xfrm>
            <a:off x="-76200" y="9739311"/>
            <a:ext cx="66294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4285128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p:cSld name="Slide 17">
    <p:bg>
      <p:bgPr>
        <a:solidFill>
          <a:srgbClr val="0B81D5"/>
        </a:solidFill>
        <a:effectLst/>
      </p:bgPr>
    </p:bg>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75E1A3A1-851F-BB41-DAB8-E35A550A7220}"/>
              </a:ext>
            </a:extLst>
          </p:cNvPr>
          <p:cNvSpPr txBox="1"/>
          <p:nvPr/>
        </p:nvSpPr>
        <p:spPr>
          <a:xfrm>
            <a:off x="152400" y="9803368"/>
            <a:ext cx="6019800" cy="369332"/>
          </a:xfrm>
          <a:prstGeom prst="rect">
            <a:avLst/>
          </a:prstGeom>
          <a:noFill/>
        </p:spPr>
        <p:txBody>
          <a:bodyPr wrap="square" rtlCol="0">
            <a:spAutoFit/>
          </a:bodyPr>
          <a:lstStyle/>
          <a:p>
            <a:pPr algn="l"/>
            <a:r>
              <a:rPr lang="fr-FR" dirty="0">
                <a:solidFill>
                  <a:schemeClr val="bg1"/>
                </a:solidFill>
                <a:latin typeface="Poppins" pitchFamily="2" charset="77"/>
                <a:cs typeface="Poppins" pitchFamily="2" charset="77"/>
              </a:rPr>
              <a:t>Comprehensive Training 2022</a:t>
            </a:r>
          </a:p>
        </p:txBody>
      </p:sp>
      <p:cxnSp>
        <p:nvCxnSpPr>
          <p:cNvPr id="5" name="Connecteur droit 4">
            <a:extLst>
              <a:ext uri="{FF2B5EF4-FFF2-40B4-BE49-F238E27FC236}">
                <a16:creationId xmlns:a16="http://schemas.microsoft.com/office/drawing/2014/main" id="{CB195B3F-6D64-5BD4-0B1F-27212A1C1A06}"/>
              </a:ext>
            </a:extLst>
          </p:cNvPr>
          <p:cNvCxnSpPr/>
          <p:nvPr/>
        </p:nvCxnSpPr>
        <p:spPr>
          <a:xfrm>
            <a:off x="-76200" y="9739311"/>
            <a:ext cx="66294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6" name="ZoneTexte 3">
            <a:extLst>
              <a:ext uri="{FF2B5EF4-FFF2-40B4-BE49-F238E27FC236}">
                <a16:creationId xmlns:a16="http://schemas.microsoft.com/office/drawing/2014/main" id="{04BC2742-A355-4148-895C-AA56F17466AC}"/>
              </a:ext>
            </a:extLst>
          </p:cNvPr>
          <p:cNvSpPr txBox="1"/>
          <p:nvPr userDrawn="1"/>
        </p:nvSpPr>
        <p:spPr>
          <a:xfrm>
            <a:off x="152400" y="9803368"/>
            <a:ext cx="6019800" cy="369332"/>
          </a:xfrm>
          <a:prstGeom prst="rect">
            <a:avLst/>
          </a:prstGeom>
          <a:noFill/>
        </p:spPr>
        <p:txBody>
          <a:bodyPr wrap="square" rtlCol="0">
            <a:spAutoFit/>
          </a:bodyPr>
          <a:lstStyle/>
          <a:p>
            <a:pPr algn="l"/>
            <a:r>
              <a:rPr lang="fr-FR" dirty="0">
                <a:solidFill>
                  <a:schemeClr val="bg1"/>
                </a:solidFill>
                <a:latin typeface="Poppins" pitchFamily="2" charset="77"/>
                <a:cs typeface="Poppins" pitchFamily="2" charset="77"/>
              </a:rPr>
              <a:t>Comprehensive Training 2022</a:t>
            </a:r>
          </a:p>
        </p:txBody>
      </p:sp>
      <p:cxnSp>
        <p:nvCxnSpPr>
          <p:cNvPr id="7" name="Connecteur droit 4">
            <a:extLst>
              <a:ext uri="{FF2B5EF4-FFF2-40B4-BE49-F238E27FC236}">
                <a16:creationId xmlns:a16="http://schemas.microsoft.com/office/drawing/2014/main" id="{312CF02E-AE59-4BFF-A703-2DA5C9DFB5DE}"/>
              </a:ext>
            </a:extLst>
          </p:cNvPr>
          <p:cNvCxnSpPr/>
          <p:nvPr userDrawn="1"/>
        </p:nvCxnSpPr>
        <p:spPr>
          <a:xfrm>
            <a:off x="-76200" y="9739311"/>
            <a:ext cx="66294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8641272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5"/>
        <p:cNvGrpSpPr/>
        <p:nvPr/>
      </p:nvGrpSpPr>
      <p:grpSpPr>
        <a:xfrm>
          <a:off x="0" y="0"/>
          <a:ext cx="0" cy="0"/>
          <a:chOff x="0" y="0"/>
          <a:chExt cx="0" cy="0"/>
        </a:xfrm>
      </p:grpSpPr>
      <p:sp>
        <p:nvSpPr>
          <p:cNvPr id="16" name="Google Shape;16;p9"/>
          <p:cNvSpPr txBox="1">
            <a:spLocks noGrp="1"/>
          </p:cNvSpPr>
          <p:nvPr>
            <p:ph type="ctrTitle"/>
          </p:nvPr>
        </p:nvSpPr>
        <p:spPr>
          <a:xfrm>
            <a:off x="2286000" y="1683545"/>
            <a:ext cx="13716000" cy="35814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Arial"/>
              <a:buNone/>
              <a:defRPr sz="9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 name="Google Shape;17;p9"/>
          <p:cNvSpPr txBox="1">
            <a:spLocks noGrp="1"/>
          </p:cNvSpPr>
          <p:nvPr>
            <p:ph type="subTitle" idx="1"/>
          </p:nvPr>
        </p:nvSpPr>
        <p:spPr>
          <a:xfrm>
            <a:off x="2286000" y="5403057"/>
            <a:ext cx="13716000" cy="2483643"/>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500"/>
              </a:spcBef>
              <a:spcAft>
                <a:spcPts val="0"/>
              </a:spcAft>
              <a:buClr>
                <a:schemeClr val="dk1"/>
              </a:buClr>
              <a:buSzPts val="2400"/>
              <a:buNone/>
              <a:defRPr sz="3600"/>
            </a:lvl1pPr>
            <a:lvl2pPr lvl="1" algn="ctr">
              <a:lnSpc>
                <a:spcPct val="90000"/>
              </a:lnSpc>
              <a:spcBef>
                <a:spcPts val="750"/>
              </a:spcBef>
              <a:spcAft>
                <a:spcPts val="0"/>
              </a:spcAft>
              <a:buClr>
                <a:schemeClr val="dk1"/>
              </a:buClr>
              <a:buSzPts val="2000"/>
              <a:buNone/>
              <a:defRPr sz="3000"/>
            </a:lvl2pPr>
            <a:lvl3pPr lvl="2" algn="ctr">
              <a:lnSpc>
                <a:spcPct val="90000"/>
              </a:lnSpc>
              <a:spcBef>
                <a:spcPts val="750"/>
              </a:spcBef>
              <a:spcAft>
                <a:spcPts val="0"/>
              </a:spcAft>
              <a:buClr>
                <a:schemeClr val="dk1"/>
              </a:buClr>
              <a:buSzPts val="1800"/>
              <a:buNone/>
              <a:defRPr sz="2700"/>
            </a:lvl3pPr>
            <a:lvl4pPr lvl="3" algn="ctr">
              <a:lnSpc>
                <a:spcPct val="90000"/>
              </a:lnSpc>
              <a:spcBef>
                <a:spcPts val="750"/>
              </a:spcBef>
              <a:spcAft>
                <a:spcPts val="0"/>
              </a:spcAft>
              <a:buClr>
                <a:schemeClr val="dk1"/>
              </a:buClr>
              <a:buSzPts val="1600"/>
              <a:buNone/>
              <a:defRPr sz="2400"/>
            </a:lvl4pPr>
            <a:lvl5pPr lvl="4" algn="ctr">
              <a:lnSpc>
                <a:spcPct val="90000"/>
              </a:lnSpc>
              <a:spcBef>
                <a:spcPts val="750"/>
              </a:spcBef>
              <a:spcAft>
                <a:spcPts val="0"/>
              </a:spcAft>
              <a:buClr>
                <a:schemeClr val="dk1"/>
              </a:buClr>
              <a:buSzPts val="1600"/>
              <a:buNone/>
              <a:defRPr sz="2400"/>
            </a:lvl5pPr>
            <a:lvl6pPr lvl="5" algn="ctr">
              <a:lnSpc>
                <a:spcPct val="90000"/>
              </a:lnSpc>
              <a:spcBef>
                <a:spcPts val="750"/>
              </a:spcBef>
              <a:spcAft>
                <a:spcPts val="0"/>
              </a:spcAft>
              <a:buClr>
                <a:schemeClr val="dk1"/>
              </a:buClr>
              <a:buSzPts val="1600"/>
              <a:buNone/>
              <a:defRPr sz="2400"/>
            </a:lvl6pPr>
            <a:lvl7pPr lvl="6" algn="ctr">
              <a:lnSpc>
                <a:spcPct val="90000"/>
              </a:lnSpc>
              <a:spcBef>
                <a:spcPts val="750"/>
              </a:spcBef>
              <a:spcAft>
                <a:spcPts val="0"/>
              </a:spcAft>
              <a:buClr>
                <a:schemeClr val="dk1"/>
              </a:buClr>
              <a:buSzPts val="1600"/>
              <a:buNone/>
              <a:defRPr sz="2400"/>
            </a:lvl7pPr>
            <a:lvl8pPr lvl="7" algn="ctr">
              <a:lnSpc>
                <a:spcPct val="90000"/>
              </a:lnSpc>
              <a:spcBef>
                <a:spcPts val="750"/>
              </a:spcBef>
              <a:spcAft>
                <a:spcPts val="0"/>
              </a:spcAft>
              <a:buClr>
                <a:schemeClr val="dk1"/>
              </a:buClr>
              <a:buSzPts val="1600"/>
              <a:buNone/>
              <a:defRPr sz="2400"/>
            </a:lvl8pPr>
            <a:lvl9pPr lvl="8" algn="ctr">
              <a:lnSpc>
                <a:spcPct val="90000"/>
              </a:lnSpc>
              <a:spcBef>
                <a:spcPts val="750"/>
              </a:spcBef>
              <a:spcAft>
                <a:spcPts val="0"/>
              </a:spcAft>
              <a:buClr>
                <a:schemeClr val="dk1"/>
              </a:buClr>
              <a:buSzPts val="1600"/>
              <a:buNone/>
              <a:defRPr sz="2400"/>
            </a:lvl9pPr>
          </a:lstStyle>
          <a:p>
            <a:endParaRPr/>
          </a:p>
        </p:txBody>
      </p:sp>
      <p:sp>
        <p:nvSpPr>
          <p:cNvPr id="18" name="Google Shape;18;p9"/>
          <p:cNvSpPr txBox="1">
            <a:spLocks noGrp="1"/>
          </p:cNvSpPr>
          <p:nvPr>
            <p:ph type="dt" idx="10"/>
          </p:nvPr>
        </p:nvSpPr>
        <p:spPr>
          <a:xfrm>
            <a:off x="1257300" y="9534526"/>
            <a:ext cx="4114800" cy="547688"/>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 name="Google Shape;19;p9"/>
          <p:cNvSpPr txBox="1">
            <a:spLocks noGrp="1"/>
          </p:cNvSpPr>
          <p:nvPr>
            <p:ph type="ftr" idx="11"/>
          </p:nvPr>
        </p:nvSpPr>
        <p:spPr>
          <a:xfrm>
            <a:off x="6057900" y="9534526"/>
            <a:ext cx="6172200" cy="547688"/>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 name="Google Shape;20;p9"/>
          <p:cNvSpPr txBox="1">
            <a:spLocks noGrp="1"/>
          </p:cNvSpPr>
          <p:nvPr>
            <p:ph type="sldNum" idx="12"/>
          </p:nvPr>
        </p:nvSpPr>
        <p:spPr>
          <a:xfrm>
            <a:off x="12915900" y="9534526"/>
            <a:ext cx="4114800" cy="547688"/>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8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8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8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8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8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8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8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8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800" b="0" i="0" u="none" strike="noStrike" cap="none">
                <a:solidFill>
                  <a:srgbClr val="888888"/>
                </a:solidFill>
                <a:latin typeface="Arial"/>
                <a:ea typeface="Arial"/>
                <a:cs typeface="Arial"/>
                <a:sym typeface="Arial"/>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408475244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1"/>
        <p:cNvGrpSpPr/>
        <p:nvPr/>
      </p:nvGrpSpPr>
      <p:grpSpPr>
        <a:xfrm>
          <a:off x="0" y="0"/>
          <a:ext cx="0" cy="0"/>
          <a:chOff x="0" y="0"/>
          <a:chExt cx="0" cy="0"/>
        </a:xfrm>
      </p:grpSpPr>
      <p:sp>
        <p:nvSpPr>
          <p:cNvPr id="22" name="Google Shape;22;p3"/>
          <p:cNvSpPr txBox="1">
            <a:spLocks noGrp="1"/>
          </p:cNvSpPr>
          <p:nvPr>
            <p:ph type="title"/>
          </p:nvPr>
        </p:nvSpPr>
        <p:spPr>
          <a:xfrm>
            <a:off x="1257300" y="547688"/>
            <a:ext cx="15773400" cy="198834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3"/>
          <p:cNvSpPr txBox="1">
            <a:spLocks noGrp="1"/>
          </p:cNvSpPr>
          <p:nvPr>
            <p:ph type="body" idx="1"/>
          </p:nvPr>
        </p:nvSpPr>
        <p:spPr>
          <a:xfrm>
            <a:off x="1257300" y="2738438"/>
            <a:ext cx="15773400" cy="6527007"/>
          </a:xfrm>
          <a:prstGeom prst="rect">
            <a:avLst/>
          </a:prstGeom>
          <a:noFill/>
          <a:ln>
            <a:noFill/>
          </a:ln>
        </p:spPr>
        <p:txBody>
          <a:bodyPr spcFirstLastPara="1" wrap="square" lIns="91425" tIns="45700" rIns="91425" bIns="45700" anchor="t" anchorCtr="0">
            <a:normAutofit/>
          </a:bodyPr>
          <a:lstStyle>
            <a:lvl1pPr marL="685800" lvl="0" indent="-514350" algn="l">
              <a:lnSpc>
                <a:spcPct val="90000"/>
              </a:lnSpc>
              <a:spcBef>
                <a:spcPts val="1500"/>
              </a:spcBef>
              <a:spcAft>
                <a:spcPts val="0"/>
              </a:spcAft>
              <a:buClr>
                <a:schemeClr val="dk1"/>
              </a:buClr>
              <a:buSzPts val="1800"/>
              <a:buChar char="•"/>
              <a:defRPr/>
            </a:lvl1pPr>
            <a:lvl2pPr marL="1371600" lvl="1" indent="-514350" algn="l">
              <a:lnSpc>
                <a:spcPct val="90000"/>
              </a:lnSpc>
              <a:spcBef>
                <a:spcPts val="750"/>
              </a:spcBef>
              <a:spcAft>
                <a:spcPts val="0"/>
              </a:spcAft>
              <a:buClr>
                <a:schemeClr val="dk1"/>
              </a:buClr>
              <a:buSzPts val="1800"/>
              <a:buChar char="•"/>
              <a:defRPr/>
            </a:lvl2pPr>
            <a:lvl3pPr marL="2057400" lvl="2" indent="-514350" algn="l">
              <a:lnSpc>
                <a:spcPct val="90000"/>
              </a:lnSpc>
              <a:spcBef>
                <a:spcPts val="750"/>
              </a:spcBef>
              <a:spcAft>
                <a:spcPts val="0"/>
              </a:spcAft>
              <a:buClr>
                <a:schemeClr val="dk1"/>
              </a:buClr>
              <a:buSzPts val="1800"/>
              <a:buChar char="•"/>
              <a:defRPr/>
            </a:lvl3pPr>
            <a:lvl4pPr marL="2743200" lvl="3" indent="-514350" algn="l">
              <a:lnSpc>
                <a:spcPct val="90000"/>
              </a:lnSpc>
              <a:spcBef>
                <a:spcPts val="750"/>
              </a:spcBef>
              <a:spcAft>
                <a:spcPts val="0"/>
              </a:spcAft>
              <a:buClr>
                <a:schemeClr val="dk1"/>
              </a:buClr>
              <a:buSzPts val="1800"/>
              <a:buChar char="•"/>
              <a:defRPr/>
            </a:lvl4pPr>
            <a:lvl5pPr marL="3429000" lvl="4" indent="-514350" algn="l">
              <a:lnSpc>
                <a:spcPct val="90000"/>
              </a:lnSpc>
              <a:spcBef>
                <a:spcPts val="750"/>
              </a:spcBef>
              <a:spcAft>
                <a:spcPts val="0"/>
              </a:spcAft>
              <a:buClr>
                <a:schemeClr val="dk1"/>
              </a:buClr>
              <a:buSzPts val="1800"/>
              <a:buChar char="•"/>
              <a:defRPr/>
            </a:lvl5pPr>
            <a:lvl6pPr marL="4114800" lvl="5" indent="-514350" algn="l">
              <a:lnSpc>
                <a:spcPct val="90000"/>
              </a:lnSpc>
              <a:spcBef>
                <a:spcPts val="750"/>
              </a:spcBef>
              <a:spcAft>
                <a:spcPts val="0"/>
              </a:spcAft>
              <a:buClr>
                <a:schemeClr val="dk1"/>
              </a:buClr>
              <a:buSzPts val="1800"/>
              <a:buChar char="•"/>
              <a:defRPr/>
            </a:lvl6pPr>
            <a:lvl7pPr marL="4800600" lvl="6" indent="-514350" algn="l">
              <a:lnSpc>
                <a:spcPct val="90000"/>
              </a:lnSpc>
              <a:spcBef>
                <a:spcPts val="750"/>
              </a:spcBef>
              <a:spcAft>
                <a:spcPts val="0"/>
              </a:spcAft>
              <a:buClr>
                <a:schemeClr val="dk1"/>
              </a:buClr>
              <a:buSzPts val="1800"/>
              <a:buChar char="•"/>
              <a:defRPr/>
            </a:lvl7pPr>
            <a:lvl8pPr marL="5486400" lvl="7" indent="-514350" algn="l">
              <a:lnSpc>
                <a:spcPct val="90000"/>
              </a:lnSpc>
              <a:spcBef>
                <a:spcPts val="750"/>
              </a:spcBef>
              <a:spcAft>
                <a:spcPts val="0"/>
              </a:spcAft>
              <a:buClr>
                <a:schemeClr val="dk1"/>
              </a:buClr>
              <a:buSzPts val="1800"/>
              <a:buChar char="•"/>
              <a:defRPr/>
            </a:lvl8pPr>
            <a:lvl9pPr marL="6172200" lvl="8" indent="-514350" algn="l">
              <a:lnSpc>
                <a:spcPct val="90000"/>
              </a:lnSpc>
              <a:spcBef>
                <a:spcPts val="750"/>
              </a:spcBef>
              <a:spcAft>
                <a:spcPts val="0"/>
              </a:spcAft>
              <a:buClr>
                <a:schemeClr val="dk1"/>
              </a:buClr>
              <a:buSzPts val="1800"/>
              <a:buChar char="•"/>
              <a:defRPr/>
            </a:lvl9pPr>
          </a:lstStyle>
          <a:p>
            <a:endParaRPr/>
          </a:p>
        </p:txBody>
      </p:sp>
      <p:sp>
        <p:nvSpPr>
          <p:cNvPr id="24" name="Google Shape;24;p3"/>
          <p:cNvSpPr txBox="1">
            <a:spLocks noGrp="1"/>
          </p:cNvSpPr>
          <p:nvPr>
            <p:ph type="dt" idx="10"/>
          </p:nvPr>
        </p:nvSpPr>
        <p:spPr>
          <a:xfrm>
            <a:off x="1257300" y="9534526"/>
            <a:ext cx="4114800" cy="547688"/>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3"/>
          <p:cNvSpPr txBox="1">
            <a:spLocks noGrp="1"/>
          </p:cNvSpPr>
          <p:nvPr>
            <p:ph type="ftr" idx="11"/>
          </p:nvPr>
        </p:nvSpPr>
        <p:spPr>
          <a:xfrm>
            <a:off x="6057900" y="9534526"/>
            <a:ext cx="6172200" cy="547688"/>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3"/>
          <p:cNvSpPr txBox="1">
            <a:spLocks noGrp="1"/>
          </p:cNvSpPr>
          <p:nvPr>
            <p:ph type="sldNum" idx="12"/>
          </p:nvPr>
        </p:nvSpPr>
        <p:spPr>
          <a:xfrm>
            <a:off x="12915900" y="9534526"/>
            <a:ext cx="4114800" cy="547688"/>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81655473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87"/>
        <p:cNvGrpSpPr/>
        <p:nvPr/>
      </p:nvGrpSpPr>
      <p:grpSpPr>
        <a:xfrm>
          <a:off x="0" y="0"/>
          <a:ext cx="0" cy="0"/>
          <a:chOff x="0" y="0"/>
          <a:chExt cx="0" cy="0"/>
        </a:xfrm>
      </p:grpSpPr>
      <p:sp>
        <p:nvSpPr>
          <p:cNvPr id="88" name="Google Shape;88;p14"/>
          <p:cNvSpPr txBox="1">
            <a:spLocks noGrp="1"/>
          </p:cNvSpPr>
          <p:nvPr>
            <p:ph type="title"/>
          </p:nvPr>
        </p:nvSpPr>
        <p:spPr>
          <a:xfrm>
            <a:off x="623400" y="890051"/>
            <a:ext cx="17041050" cy="1145250"/>
          </a:xfrm>
          <a:prstGeom prst="rect">
            <a:avLst/>
          </a:prstGeom>
          <a:noFill/>
          <a:ln>
            <a:noFill/>
          </a:ln>
        </p:spPr>
        <p:txBody>
          <a:bodyPr spcFirstLastPara="1" wrap="square" lIns="91425" tIns="91425" rIns="91425" bIns="91425" anchor="t" anchorCtr="0">
            <a:noAutofit/>
          </a:bodyPr>
          <a:lstStyle>
            <a:lvl1pPr lvl="0" algn="l" rtl="0">
              <a:lnSpc>
                <a:spcPct val="100000"/>
              </a:lnSpc>
              <a:spcBef>
                <a:spcPts val="0"/>
              </a:spcBef>
              <a:spcAft>
                <a:spcPts val="0"/>
              </a:spcAft>
              <a:buSzPts val="2800"/>
              <a:buNone/>
              <a:defRPr/>
            </a:lvl1pPr>
            <a:lvl2pPr lvl="1" algn="l" rtl="0">
              <a:lnSpc>
                <a:spcPct val="100000"/>
              </a:lnSpc>
              <a:spcBef>
                <a:spcPts val="0"/>
              </a:spcBef>
              <a:spcAft>
                <a:spcPts val="0"/>
              </a:spcAft>
              <a:buSzPts val="2800"/>
              <a:buNone/>
              <a:defRPr/>
            </a:lvl2pPr>
            <a:lvl3pPr lvl="2" algn="l" rtl="0">
              <a:lnSpc>
                <a:spcPct val="100000"/>
              </a:lnSpc>
              <a:spcBef>
                <a:spcPts val="0"/>
              </a:spcBef>
              <a:spcAft>
                <a:spcPts val="0"/>
              </a:spcAft>
              <a:buSzPts val="2800"/>
              <a:buNone/>
              <a:defRPr/>
            </a:lvl3pPr>
            <a:lvl4pPr lvl="3" algn="l" rtl="0">
              <a:lnSpc>
                <a:spcPct val="100000"/>
              </a:lnSpc>
              <a:spcBef>
                <a:spcPts val="0"/>
              </a:spcBef>
              <a:spcAft>
                <a:spcPts val="0"/>
              </a:spcAft>
              <a:buSzPts val="2800"/>
              <a:buNone/>
              <a:defRPr/>
            </a:lvl4pPr>
            <a:lvl5pPr lvl="4" algn="l" rtl="0">
              <a:lnSpc>
                <a:spcPct val="100000"/>
              </a:lnSpc>
              <a:spcBef>
                <a:spcPts val="0"/>
              </a:spcBef>
              <a:spcAft>
                <a:spcPts val="0"/>
              </a:spcAft>
              <a:buSzPts val="2800"/>
              <a:buNone/>
              <a:defRPr/>
            </a:lvl5pPr>
            <a:lvl6pPr lvl="5" algn="l" rtl="0">
              <a:lnSpc>
                <a:spcPct val="100000"/>
              </a:lnSpc>
              <a:spcBef>
                <a:spcPts val="0"/>
              </a:spcBef>
              <a:spcAft>
                <a:spcPts val="0"/>
              </a:spcAft>
              <a:buSzPts val="2800"/>
              <a:buNone/>
              <a:defRPr/>
            </a:lvl6pPr>
            <a:lvl7pPr lvl="6" algn="l" rtl="0">
              <a:lnSpc>
                <a:spcPct val="100000"/>
              </a:lnSpc>
              <a:spcBef>
                <a:spcPts val="0"/>
              </a:spcBef>
              <a:spcAft>
                <a:spcPts val="0"/>
              </a:spcAft>
              <a:buSzPts val="2800"/>
              <a:buNone/>
              <a:defRPr/>
            </a:lvl7pPr>
            <a:lvl8pPr lvl="7" algn="l" rtl="0">
              <a:lnSpc>
                <a:spcPct val="100000"/>
              </a:lnSpc>
              <a:spcBef>
                <a:spcPts val="0"/>
              </a:spcBef>
              <a:spcAft>
                <a:spcPts val="0"/>
              </a:spcAft>
              <a:buSzPts val="2800"/>
              <a:buNone/>
              <a:defRPr/>
            </a:lvl8pPr>
            <a:lvl9pPr lvl="8" algn="l" rtl="0">
              <a:lnSpc>
                <a:spcPct val="100000"/>
              </a:lnSpc>
              <a:spcBef>
                <a:spcPts val="0"/>
              </a:spcBef>
              <a:spcAft>
                <a:spcPts val="0"/>
              </a:spcAft>
              <a:buSzPts val="2800"/>
              <a:buNone/>
              <a:defRPr/>
            </a:lvl9pPr>
          </a:lstStyle>
          <a:p>
            <a:endParaRPr/>
          </a:p>
        </p:txBody>
      </p:sp>
      <p:sp>
        <p:nvSpPr>
          <p:cNvPr id="89" name="Google Shape;89;p14"/>
          <p:cNvSpPr txBox="1">
            <a:spLocks noGrp="1"/>
          </p:cNvSpPr>
          <p:nvPr>
            <p:ph type="body" idx="1"/>
          </p:nvPr>
        </p:nvSpPr>
        <p:spPr>
          <a:xfrm>
            <a:off x="623400" y="2304950"/>
            <a:ext cx="7999650" cy="6832800"/>
          </a:xfrm>
          <a:prstGeom prst="rect">
            <a:avLst/>
          </a:prstGeom>
          <a:noFill/>
          <a:ln>
            <a:noFill/>
          </a:ln>
        </p:spPr>
        <p:txBody>
          <a:bodyPr spcFirstLastPara="1" wrap="square" lIns="91425" tIns="91425" rIns="91425" bIns="91425" anchor="t" anchorCtr="0">
            <a:noAutofit/>
          </a:bodyPr>
          <a:lstStyle>
            <a:lvl1pPr marL="685800" lvl="0" indent="-476250" algn="l" rtl="0">
              <a:lnSpc>
                <a:spcPct val="115000"/>
              </a:lnSpc>
              <a:spcBef>
                <a:spcPts val="0"/>
              </a:spcBef>
              <a:spcAft>
                <a:spcPts val="0"/>
              </a:spcAft>
              <a:buSzPts val="1400"/>
              <a:buChar char="●"/>
              <a:defRPr sz="2801"/>
            </a:lvl1pPr>
            <a:lvl2pPr marL="1371600" lvl="1" indent="-457200" algn="l" rtl="0">
              <a:lnSpc>
                <a:spcPct val="115000"/>
              </a:lnSpc>
              <a:spcBef>
                <a:spcPts val="3200"/>
              </a:spcBef>
              <a:spcAft>
                <a:spcPts val="0"/>
              </a:spcAft>
              <a:buSzPts val="1200"/>
              <a:buChar char="○"/>
              <a:defRPr sz="2400"/>
            </a:lvl2pPr>
            <a:lvl3pPr marL="2057400" lvl="2" indent="-457200" algn="l" rtl="0">
              <a:lnSpc>
                <a:spcPct val="115000"/>
              </a:lnSpc>
              <a:spcBef>
                <a:spcPts val="3200"/>
              </a:spcBef>
              <a:spcAft>
                <a:spcPts val="0"/>
              </a:spcAft>
              <a:buSzPts val="1200"/>
              <a:buChar char="■"/>
              <a:defRPr sz="2400"/>
            </a:lvl3pPr>
            <a:lvl4pPr marL="2743200" lvl="3" indent="-457200" algn="l" rtl="0">
              <a:lnSpc>
                <a:spcPct val="115000"/>
              </a:lnSpc>
              <a:spcBef>
                <a:spcPts val="3200"/>
              </a:spcBef>
              <a:spcAft>
                <a:spcPts val="0"/>
              </a:spcAft>
              <a:buSzPts val="1200"/>
              <a:buChar char="●"/>
              <a:defRPr sz="2400"/>
            </a:lvl4pPr>
            <a:lvl5pPr marL="3429000" lvl="4" indent="-457200" algn="l" rtl="0">
              <a:lnSpc>
                <a:spcPct val="115000"/>
              </a:lnSpc>
              <a:spcBef>
                <a:spcPts val="3200"/>
              </a:spcBef>
              <a:spcAft>
                <a:spcPts val="0"/>
              </a:spcAft>
              <a:buSzPts val="1200"/>
              <a:buChar char="○"/>
              <a:defRPr sz="2400"/>
            </a:lvl5pPr>
            <a:lvl6pPr marL="4114800" lvl="5" indent="-457200" algn="l" rtl="0">
              <a:lnSpc>
                <a:spcPct val="115000"/>
              </a:lnSpc>
              <a:spcBef>
                <a:spcPts val="3200"/>
              </a:spcBef>
              <a:spcAft>
                <a:spcPts val="0"/>
              </a:spcAft>
              <a:buSzPts val="1200"/>
              <a:buChar char="■"/>
              <a:defRPr sz="2400"/>
            </a:lvl6pPr>
            <a:lvl7pPr marL="4800600" lvl="6" indent="-457200" algn="l" rtl="0">
              <a:lnSpc>
                <a:spcPct val="115000"/>
              </a:lnSpc>
              <a:spcBef>
                <a:spcPts val="3200"/>
              </a:spcBef>
              <a:spcAft>
                <a:spcPts val="0"/>
              </a:spcAft>
              <a:buSzPts val="1200"/>
              <a:buChar char="●"/>
              <a:defRPr sz="2400"/>
            </a:lvl7pPr>
            <a:lvl8pPr marL="5486400" lvl="7" indent="-457200" algn="l" rtl="0">
              <a:lnSpc>
                <a:spcPct val="115000"/>
              </a:lnSpc>
              <a:spcBef>
                <a:spcPts val="3200"/>
              </a:spcBef>
              <a:spcAft>
                <a:spcPts val="0"/>
              </a:spcAft>
              <a:buSzPts val="1200"/>
              <a:buChar char="○"/>
              <a:defRPr sz="2400"/>
            </a:lvl8pPr>
            <a:lvl9pPr marL="6172200" lvl="8" indent="-457200" algn="l" rtl="0">
              <a:lnSpc>
                <a:spcPct val="115000"/>
              </a:lnSpc>
              <a:spcBef>
                <a:spcPts val="3200"/>
              </a:spcBef>
              <a:spcAft>
                <a:spcPts val="3200"/>
              </a:spcAft>
              <a:buSzPts val="1200"/>
              <a:buChar char="■"/>
              <a:defRPr sz="2400"/>
            </a:lvl9pPr>
          </a:lstStyle>
          <a:p>
            <a:endParaRPr/>
          </a:p>
        </p:txBody>
      </p:sp>
      <p:sp>
        <p:nvSpPr>
          <p:cNvPr id="90" name="Google Shape;90;p14"/>
          <p:cNvSpPr txBox="1">
            <a:spLocks noGrp="1"/>
          </p:cNvSpPr>
          <p:nvPr>
            <p:ph type="body" idx="2"/>
          </p:nvPr>
        </p:nvSpPr>
        <p:spPr>
          <a:xfrm>
            <a:off x="9664800" y="2304950"/>
            <a:ext cx="7999650" cy="6832800"/>
          </a:xfrm>
          <a:prstGeom prst="rect">
            <a:avLst/>
          </a:prstGeom>
          <a:noFill/>
          <a:ln>
            <a:noFill/>
          </a:ln>
        </p:spPr>
        <p:txBody>
          <a:bodyPr spcFirstLastPara="1" wrap="square" lIns="91425" tIns="91425" rIns="91425" bIns="91425" anchor="t" anchorCtr="0">
            <a:noAutofit/>
          </a:bodyPr>
          <a:lstStyle>
            <a:lvl1pPr marL="685800" lvl="0" indent="-476250" algn="l" rtl="0">
              <a:lnSpc>
                <a:spcPct val="115000"/>
              </a:lnSpc>
              <a:spcBef>
                <a:spcPts val="0"/>
              </a:spcBef>
              <a:spcAft>
                <a:spcPts val="0"/>
              </a:spcAft>
              <a:buSzPts val="1400"/>
              <a:buChar char="●"/>
              <a:defRPr sz="2801"/>
            </a:lvl1pPr>
            <a:lvl2pPr marL="1371600" lvl="1" indent="-457200" algn="l" rtl="0">
              <a:lnSpc>
                <a:spcPct val="115000"/>
              </a:lnSpc>
              <a:spcBef>
                <a:spcPts val="3200"/>
              </a:spcBef>
              <a:spcAft>
                <a:spcPts val="0"/>
              </a:spcAft>
              <a:buSzPts val="1200"/>
              <a:buChar char="○"/>
              <a:defRPr sz="2400"/>
            </a:lvl2pPr>
            <a:lvl3pPr marL="2057400" lvl="2" indent="-457200" algn="l" rtl="0">
              <a:lnSpc>
                <a:spcPct val="115000"/>
              </a:lnSpc>
              <a:spcBef>
                <a:spcPts val="3200"/>
              </a:spcBef>
              <a:spcAft>
                <a:spcPts val="0"/>
              </a:spcAft>
              <a:buSzPts val="1200"/>
              <a:buChar char="■"/>
              <a:defRPr sz="2400"/>
            </a:lvl3pPr>
            <a:lvl4pPr marL="2743200" lvl="3" indent="-457200" algn="l" rtl="0">
              <a:lnSpc>
                <a:spcPct val="115000"/>
              </a:lnSpc>
              <a:spcBef>
                <a:spcPts val="3200"/>
              </a:spcBef>
              <a:spcAft>
                <a:spcPts val="0"/>
              </a:spcAft>
              <a:buSzPts val="1200"/>
              <a:buChar char="●"/>
              <a:defRPr sz="2400"/>
            </a:lvl4pPr>
            <a:lvl5pPr marL="3429000" lvl="4" indent="-457200" algn="l" rtl="0">
              <a:lnSpc>
                <a:spcPct val="115000"/>
              </a:lnSpc>
              <a:spcBef>
                <a:spcPts val="3200"/>
              </a:spcBef>
              <a:spcAft>
                <a:spcPts val="0"/>
              </a:spcAft>
              <a:buSzPts val="1200"/>
              <a:buChar char="○"/>
              <a:defRPr sz="2400"/>
            </a:lvl5pPr>
            <a:lvl6pPr marL="4114800" lvl="5" indent="-457200" algn="l" rtl="0">
              <a:lnSpc>
                <a:spcPct val="115000"/>
              </a:lnSpc>
              <a:spcBef>
                <a:spcPts val="3200"/>
              </a:spcBef>
              <a:spcAft>
                <a:spcPts val="0"/>
              </a:spcAft>
              <a:buSzPts val="1200"/>
              <a:buChar char="■"/>
              <a:defRPr sz="2400"/>
            </a:lvl6pPr>
            <a:lvl7pPr marL="4800600" lvl="6" indent="-457200" algn="l" rtl="0">
              <a:lnSpc>
                <a:spcPct val="115000"/>
              </a:lnSpc>
              <a:spcBef>
                <a:spcPts val="3200"/>
              </a:spcBef>
              <a:spcAft>
                <a:spcPts val="0"/>
              </a:spcAft>
              <a:buSzPts val="1200"/>
              <a:buChar char="●"/>
              <a:defRPr sz="2400"/>
            </a:lvl7pPr>
            <a:lvl8pPr marL="5486400" lvl="7" indent="-457200" algn="l" rtl="0">
              <a:lnSpc>
                <a:spcPct val="115000"/>
              </a:lnSpc>
              <a:spcBef>
                <a:spcPts val="3200"/>
              </a:spcBef>
              <a:spcAft>
                <a:spcPts val="0"/>
              </a:spcAft>
              <a:buSzPts val="1200"/>
              <a:buChar char="○"/>
              <a:defRPr sz="2400"/>
            </a:lvl8pPr>
            <a:lvl9pPr marL="6172200" lvl="8" indent="-457200" algn="l" rtl="0">
              <a:lnSpc>
                <a:spcPct val="115000"/>
              </a:lnSpc>
              <a:spcBef>
                <a:spcPts val="3200"/>
              </a:spcBef>
              <a:spcAft>
                <a:spcPts val="3200"/>
              </a:spcAft>
              <a:buSzPts val="1200"/>
              <a:buChar char="■"/>
              <a:defRPr sz="2400"/>
            </a:lvl9pPr>
          </a:lstStyle>
          <a:p>
            <a:endParaRPr/>
          </a:p>
        </p:txBody>
      </p:sp>
      <p:sp>
        <p:nvSpPr>
          <p:cNvPr id="91" name="Google Shape;91;p14"/>
          <p:cNvSpPr txBox="1">
            <a:spLocks noGrp="1"/>
          </p:cNvSpPr>
          <p:nvPr>
            <p:ph type="sldNum" idx="12"/>
          </p:nvPr>
        </p:nvSpPr>
        <p:spPr>
          <a:xfrm>
            <a:off x="16944917" y="9326435"/>
            <a:ext cx="1097550" cy="78705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chemeClr val="dk2"/>
              </a:buClr>
              <a:buSzPts val="1333"/>
              <a:buFont typeface="Arial"/>
              <a:buNone/>
              <a:defRPr sz="2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chemeClr val="dk2"/>
              </a:buClr>
              <a:buSzPts val="1333"/>
              <a:buFont typeface="Arial"/>
              <a:buNone/>
              <a:defRPr sz="2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chemeClr val="dk2"/>
              </a:buClr>
              <a:buSzPts val="1333"/>
              <a:buFont typeface="Arial"/>
              <a:buNone/>
              <a:defRPr sz="2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chemeClr val="dk2"/>
              </a:buClr>
              <a:buSzPts val="1333"/>
              <a:buFont typeface="Arial"/>
              <a:buNone/>
              <a:defRPr sz="2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chemeClr val="dk2"/>
              </a:buClr>
              <a:buSzPts val="1333"/>
              <a:buFont typeface="Arial"/>
              <a:buNone/>
              <a:defRPr sz="2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chemeClr val="dk2"/>
              </a:buClr>
              <a:buSzPts val="1333"/>
              <a:buFont typeface="Arial"/>
              <a:buNone/>
              <a:defRPr sz="2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chemeClr val="dk2"/>
              </a:buClr>
              <a:buSzPts val="1333"/>
              <a:buFont typeface="Arial"/>
              <a:buNone/>
              <a:defRPr sz="2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chemeClr val="dk2"/>
              </a:buClr>
              <a:buSzPts val="1333"/>
              <a:buFont typeface="Arial"/>
              <a:buNone/>
              <a:defRPr sz="2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chemeClr val="dk2"/>
              </a:buClr>
              <a:buSzPts val="1333"/>
              <a:buFont typeface="Arial"/>
              <a:buNone/>
              <a:defRPr sz="2000" b="0" i="0" u="none" strike="noStrike" cap="none">
                <a:solidFill>
                  <a:schemeClr val="dk2"/>
                </a:solidFill>
                <a:latin typeface="Arial"/>
                <a:ea typeface="Arial"/>
                <a:cs typeface="Arial"/>
                <a:sym typeface="Aria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0490277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96"/>
        <p:cNvGrpSpPr/>
        <p:nvPr/>
      </p:nvGrpSpPr>
      <p:grpSpPr>
        <a:xfrm>
          <a:off x="0" y="0"/>
          <a:ext cx="0" cy="0"/>
          <a:chOff x="0" y="0"/>
          <a:chExt cx="0" cy="0"/>
        </a:xfrm>
      </p:grpSpPr>
      <p:sp>
        <p:nvSpPr>
          <p:cNvPr id="97" name="Google Shape;97;p16"/>
          <p:cNvSpPr txBox="1">
            <a:spLocks noGrp="1"/>
          </p:cNvSpPr>
          <p:nvPr>
            <p:ph type="title"/>
          </p:nvPr>
        </p:nvSpPr>
        <p:spPr>
          <a:xfrm>
            <a:off x="623400" y="4301700"/>
            <a:ext cx="17041050" cy="1683450"/>
          </a:xfrm>
          <a:prstGeom prst="rect">
            <a:avLst/>
          </a:prstGeom>
          <a:noFill/>
          <a:ln>
            <a:noFill/>
          </a:ln>
        </p:spPr>
        <p:txBody>
          <a:bodyPr spcFirstLastPara="1" wrap="square" lIns="91425" tIns="91425" rIns="91425" bIns="91425" anchor="ctr" anchorCtr="0">
            <a:normAutofit/>
          </a:bodyPr>
          <a:lstStyle>
            <a:lvl1pPr lvl="0" algn="ctr" rtl="0">
              <a:lnSpc>
                <a:spcPct val="100000"/>
              </a:lnSpc>
              <a:spcBef>
                <a:spcPts val="0"/>
              </a:spcBef>
              <a:spcAft>
                <a:spcPts val="0"/>
              </a:spcAft>
              <a:buSzPts val="3600"/>
              <a:buNone/>
              <a:defRPr sz="7200"/>
            </a:lvl1pPr>
            <a:lvl2pPr lvl="1" algn="ctr" rtl="0">
              <a:lnSpc>
                <a:spcPct val="100000"/>
              </a:lnSpc>
              <a:spcBef>
                <a:spcPts val="0"/>
              </a:spcBef>
              <a:spcAft>
                <a:spcPts val="0"/>
              </a:spcAft>
              <a:buSzPts val="3600"/>
              <a:buNone/>
              <a:defRPr sz="7200"/>
            </a:lvl2pPr>
            <a:lvl3pPr lvl="2" algn="ctr" rtl="0">
              <a:lnSpc>
                <a:spcPct val="100000"/>
              </a:lnSpc>
              <a:spcBef>
                <a:spcPts val="0"/>
              </a:spcBef>
              <a:spcAft>
                <a:spcPts val="0"/>
              </a:spcAft>
              <a:buSzPts val="3600"/>
              <a:buNone/>
              <a:defRPr sz="7200"/>
            </a:lvl3pPr>
            <a:lvl4pPr lvl="3" algn="ctr" rtl="0">
              <a:lnSpc>
                <a:spcPct val="100000"/>
              </a:lnSpc>
              <a:spcBef>
                <a:spcPts val="0"/>
              </a:spcBef>
              <a:spcAft>
                <a:spcPts val="0"/>
              </a:spcAft>
              <a:buSzPts val="3600"/>
              <a:buNone/>
              <a:defRPr sz="7200"/>
            </a:lvl4pPr>
            <a:lvl5pPr lvl="4" algn="ctr" rtl="0">
              <a:lnSpc>
                <a:spcPct val="100000"/>
              </a:lnSpc>
              <a:spcBef>
                <a:spcPts val="0"/>
              </a:spcBef>
              <a:spcAft>
                <a:spcPts val="0"/>
              </a:spcAft>
              <a:buSzPts val="3600"/>
              <a:buNone/>
              <a:defRPr sz="7200"/>
            </a:lvl5pPr>
            <a:lvl6pPr lvl="5" algn="ctr" rtl="0">
              <a:lnSpc>
                <a:spcPct val="100000"/>
              </a:lnSpc>
              <a:spcBef>
                <a:spcPts val="0"/>
              </a:spcBef>
              <a:spcAft>
                <a:spcPts val="0"/>
              </a:spcAft>
              <a:buSzPts val="3600"/>
              <a:buNone/>
              <a:defRPr sz="7200"/>
            </a:lvl6pPr>
            <a:lvl7pPr lvl="6" algn="ctr" rtl="0">
              <a:lnSpc>
                <a:spcPct val="100000"/>
              </a:lnSpc>
              <a:spcBef>
                <a:spcPts val="0"/>
              </a:spcBef>
              <a:spcAft>
                <a:spcPts val="0"/>
              </a:spcAft>
              <a:buSzPts val="3600"/>
              <a:buNone/>
              <a:defRPr sz="7200"/>
            </a:lvl7pPr>
            <a:lvl8pPr lvl="7" algn="ctr" rtl="0">
              <a:lnSpc>
                <a:spcPct val="100000"/>
              </a:lnSpc>
              <a:spcBef>
                <a:spcPts val="0"/>
              </a:spcBef>
              <a:spcAft>
                <a:spcPts val="0"/>
              </a:spcAft>
              <a:buSzPts val="3600"/>
              <a:buNone/>
              <a:defRPr sz="7200"/>
            </a:lvl8pPr>
            <a:lvl9pPr lvl="8" algn="ctr" rtl="0">
              <a:lnSpc>
                <a:spcPct val="100000"/>
              </a:lnSpc>
              <a:spcBef>
                <a:spcPts val="0"/>
              </a:spcBef>
              <a:spcAft>
                <a:spcPts val="0"/>
              </a:spcAft>
              <a:buSzPts val="3600"/>
              <a:buNone/>
              <a:defRPr sz="7200"/>
            </a:lvl9pPr>
          </a:lstStyle>
          <a:p>
            <a:endParaRPr/>
          </a:p>
        </p:txBody>
      </p:sp>
      <p:sp>
        <p:nvSpPr>
          <p:cNvPr id="98" name="Google Shape;98;p16"/>
          <p:cNvSpPr txBox="1">
            <a:spLocks noGrp="1"/>
          </p:cNvSpPr>
          <p:nvPr>
            <p:ph type="sldNum" idx="12"/>
          </p:nvPr>
        </p:nvSpPr>
        <p:spPr>
          <a:xfrm>
            <a:off x="16944917" y="9326435"/>
            <a:ext cx="1097550" cy="78705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1333"/>
              <a:buFont typeface="Arial"/>
              <a:buNone/>
              <a:defRPr sz="2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333"/>
              <a:buFont typeface="Arial"/>
              <a:buNone/>
              <a:defRPr sz="2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333"/>
              <a:buFont typeface="Arial"/>
              <a:buNone/>
              <a:defRPr sz="2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333"/>
              <a:buFont typeface="Arial"/>
              <a:buNone/>
              <a:defRPr sz="2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333"/>
              <a:buFont typeface="Arial"/>
              <a:buNone/>
              <a:defRPr sz="2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333"/>
              <a:buFont typeface="Arial"/>
              <a:buNone/>
              <a:defRPr sz="2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333"/>
              <a:buFont typeface="Arial"/>
              <a:buNone/>
              <a:defRPr sz="2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333"/>
              <a:buFont typeface="Arial"/>
              <a:buNone/>
              <a:defRPr sz="2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333"/>
              <a:buFont typeface="Arial"/>
              <a:buNone/>
              <a:defRPr sz="2000" b="0" i="0" u="none" strike="noStrike" cap="none">
                <a:solidFill>
                  <a:schemeClr val="dk2"/>
                </a:solidFill>
                <a:latin typeface="Arial"/>
                <a:ea typeface="Arial"/>
                <a:cs typeface="Arial"/>
                <a:sym typeface="Aria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8142195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lide 5">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4787EFD-E633-729D-1E35-6149E1667DB0}"/>
              </a:ext>
            </a:extLst>
          </p:cNvPr>
          <p:cNvSpPr>
            <a:spLocks noGrp="1"/>
          </p:cNvSpPr>
          <p:nvPr>
            <p:ph type="title"/>
          </p:nvPr>
        </p:nvSpPr>
        <p:spPr>
          <a:xfrm>
            <a:off x="1257300" y="547688"/>
            <a:ext cx="15773400" cy="998559"/>
          </a:xfrm>
          <a:prstGeom prst="rect">
            <a:avLst/>
          </a:prstGeom>
        </p:spPr>
        <p:txBody>
          <a:bodyPr/>
          <a:lstStyle>
            <a:lvl1pPr>
              <a:defRPr sz="7100" b="1" i="0">
                <a:solidFill>
                  <a:srgbClr val="292929"/>
                </a:solidFill>
                <a:latin typeface="Poppins" pitchFamily="2" charset="77"/>
                <a:cs typeface="Poppins" pitchFamily="2" charset="77"/>
              </a:defRPr>
            </a:lvl1pPr>
          </a:lstStyle>
          <a:p>
            <a:r>
              <a:rPr lang="fr-FR" dirty="0"/>
              <a:t>Modifiez le style du titre</a:t>
            </a:r>
          </a:p>
        </p:txBody>
      </p:sp>
      <p:sp>
        <p:nvSpPr>
          <p:cNvPr id="3" name="Espace réservé du contenu 2">
            <a:extLst>
              <a:ext uri="{FF2B5EF4-FFF2-40B4-BE49-F238E27FC236}">
                <a16:creationId xmlns:a16="http://schemas.microsoft.com/office/drawing/2014/main" id="{4AFD430C-9AAD-447B-22C6-F29FCA3A12BF}"/>
              </a:ext>
            </a:extLst>
          </p:cNvPr>
          <p:cNvSpPr>
            <a:spLocks noGrp="1"/>
          </p:cNvSpPr>
          <p:nvPr>
            <p:ph sz="half" idx="1"/>
          </p:nvPr>
        </p:nvSpPr>
        <p:spPr>
          <a:xfrm>
            <a:off x="1257300" y="1813302"/>
            <a:ext cx="15773400" cy="7452936"/>
          </a:xfrm>
          <a:prstGeom prst="rect">
            <a:avLst/>
          </a:prstGeom>
        </p:spPr>
        <p:txBody>
          <a:bodyPr/>
          <a:lstStyle>
            <a:lvl1pPr>
              <a:defRPr sz="3200" b="0" i="0">
                <a:solidFill>
                  <a:srgbClr val="292929"/>
                </a:solidFill>
                <a:latin typeface="Poppins Light" pitchFamily="2" charset="77"/>
                <a:cs typeface="Poppins Light" pitchFamily="2" charset="77"/>
              </a:defRPr>
            </a:lvl1pPr>
            <a:lvl2pPr marL="685800" indent="-228600">
              <a:buFont typeface="Courier New" panose="02070309020205020404" pitchFamily="49" charset="0"/>
              <a:buChar char="o"/>
              <a:defRPr sz="3200" b="0" i="0">
                <a:solidFill>
                  <a:srgbClr val="292929"/>
                </a:solidFill>
                <a:latin typeface="Poppins Light" pitchFamily="2" charset="77"/>
                <a:cs typeface="Poppins Light" pitchFamily="2" charset="77"/>
              </a:defRPr>
            </a:lvl2pPr>
            <a:lvl3pPr marL="1143000" indent="-228600">
              <a:buFont typeface="Courier New" panose="02070309020205020404" pitchFamily="49" charset="0"/>
              <a:buChar char="o"/>
              <a:defRPr sz="3200" b="0" i="0">
                <a:solidFill>
                  <a:srgbClr val="292929"/>
                </a:solidFill>
                <a:latin typeface="Poppins Light" pitchFamily="2" charset="77"/>
                <a:cs typeface="Poppins Light" pitchFamily="2" charset="77"/>
              </a:defRPr>
            </a:lvl3pPr>
            <a:lvl4pPr marL="1600200" indent="-228600">
              <a:buFont typeface="Courier New" panose="02070309020205020404" pitchFamily="49" charset="0"/>
              <a:buChar char="o"/>
              <a:defRPr sz="3200" b="0" i="0">
                <a:solidFill>
                  <a:srgbClr val="292929"/>
                </a:solidFill>
                <a:latin typeface="Poppins Light" pitchFamily="2" charset="77"/>
                <a:cs typeface="Poppins Light" pitchFamily="2" charset="77"/>
              </a:defRPr>
            </a:lvl4pPr>
            <a:lvl5pPr marL="2057400" indent="-228600">
              <a:buFont typeface="Courier New" panose="02070309020205020404" pitchFamily="49" charset="0"/>
              <a:buChar char="o"/>
              <a:defRPr sz="3200" b="0" i="0">
                <a:solidFill>
                  <a:srgbClr val="292929"/>
                </a:solidFill>
                <a:latin typeface="Poppins Light" pitchFamily="2" charset="77"/>
                <a:cs typeface="Poppins Light" pitchFamily="2" charset="77"/>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grpSp>
        <p:nvGrpSpPr>
          <p:cNvPr id="8" name="Group 3">
            <a:extLst>
              <a:ext uri="{FF2B5EF4-FFF2-40B4-BE49-F238E27FC236}">
                <a16:creationId xmlns:a16="http://schemas.microsoft.com/office/drawing/2014/main" id="{CCCCB5CB-8202-C82F-DAE4-2BA9DA66E5C9}"/>
              </a:ext>
            </a:extLst>
          </p:cNvPr>
          <p:cNvGrpSpPr>
            <a:grpSpLocks noChangeAspect="1"/>
          </p:cNvGrpSpPr>
          <p:nvPr userDrawn="1"/>
        </p:nvGrpSpPr>
        <p:grpSpPr>
          <a:xfrm>
            <a:off x="12465670" y="4464670"/>
            <a:ext cx="5822330" cy="5822330"/>
            <a:chOff x="0" y="0"/>
            <a:chExt cx="6350000" cy="6350000"/>
          </a:xfrm>
        </p:grpSpPr>
        <p:sp>
          <p:nvSpPr>
            <p:cNvPr id="9" name="Freeform 4">
              <a:extLst>
                <a:ext uri="{FF2B5EF4-FFF2-40B4-BE49-F238E27FC236}">
                  <a16:creationId xmlns:a16="http://schemas.microsoft.com/office/drawing/2014/main" id="{D7013DD4-0F71-A24E-1A1C-B5E113905D6A}"/>
                </a:ext>
              </a:extLst>
            </p:cNvPr>
            <p:cNvSpPr/>
            <p:nvPr/>
          </p:nvSpPr>
          <p:spPr>
            <a:xfrm>
              <a:off x="-95377" y="-95377"/>
              <a:ext cx="6540754" cy="6540754"/>
            </a:xfrm>
            <a:custGeom>
              <a:avLst/>
              <a:gdLst/>
              <a:ahLst/>
              <a:cxnLst/>
              <a:rect l="l" t="t" r="r" b="b"/>
              <a:pathLst>
                <a:path w="6540754" h="6540754">
                  <a:moveTo>
                    <a:pt x="6540754" y="0"/>
                  </a:moveTo>
                  <a:lnTo>
                    <a:pt x="0" y="6540754"/>
                  </a:lnTo>
                  <a:lnTo>
                    <a:pt x="6540754" y="6540754"/>
                  </a:lnTo>
                  <a:close/>
                </a:path>
              </a:pathLst>
            </a:custGeom>
            <a:blipFill>
              <a:blip r:embed="rId2" cstate="screen">
                <a:extLst>
                  <a:ext uri="{28A0092B-C50C-407E-A947-70E740481C1C}">
                    <a14:useLocalDpi xmlns:a14="http://schemas.microsoft.com/office/drawing/2010/main"/>
                  </a:ext>
                </a:extLst>
              </a:blip>
              <a:stretch>
                <a:fillRect/>
              </a:stretch>
            </a:blipFill>
          </p:spPr>
        </p:sp>
      </p:grpSp>
      <p:sp>
        <p:nvSpPr>
          <p:cNvPr id="11" name="Espace réservé du texte 10">
            <a:extLst>
              <a:ext uri="{FF2B5EF4-FFF2-40B4-BE49-F238E27FC236}">
                <a16:creationId xmlns:a16="http://schemas.microsoft.com/office/drawing/2014/main" id="{03A2EF51-C4BD-0BF5-CDA6-B5C334CBF868}"/>
              </a:ext>
            </a:extLst>
          </p:cNvPr>
          <p:cNvSpPr>
            <a:spLocks noGrp="1"/>
          </p:cNvSpPr>
          <p:nvPr>
            <p:ph type="body" sz="quarter" idx="10"/>
          </p:nvPr>
        </p:nvSpPr>
        <p:spPr>
          <a:xfrm rot="18873666">
            <a:off x="13013621" y="7435303"/>
            <a:ext cx="6088022" cy="1219200"/>
          </a:xfrm>
          <a:prstGeom prst="rect">
            <a:avLst/>
          </a:prstGeom>
        </p:spPr>
        <p:txBody>
          <a:bodyPr/>
          <a:lstStyle>
            <a:lvl1pPr>
              <a:defRPr sz="3200" b="1" i="0">
                <a:solidFill>
                  <a:schemeClr val="bg1"/>
                </a:solidFill>
                <a:latin typeface="Poppins" pitchFamily="2" charset="77"/>
                <a:cs typeface="Poppins" pitchFamily="2" charset="77"/>
              </a:defRPr>
            </a:lvl1pPr>
            <a:lvl2pPr>
              <a:defRPr sz="3200" b="1" i="0">
                <a:solidFill>
                  <a:schemeClr val="bg1"/>
                </a:solidFill>
                <a:latin typeface="Poppins" pitchFamily="2" charset="77"/>
                <a:cs typeface="Poppins" pitchFamily="2" charset="77"/>
              </a:defRPr>
            </a:lvl2pPr>
            <a:lvl3pPr>
              <a:defRPr sz="3200" b="1" i="0">
                <a:solidFill>
                  <a:schemeClr val="bg1"/>
                </a:solidFill>
                <a:latin typeface="Poppins" pitchFamily="2" charset="77"/>
                <a:cs typeface="Poppins" pitchFamily="2" charset="77"/>
              </a:defRPr>
            </a:lvl3pPr>
            <a:lvl4pPr>
              <a:defRPr sz="3200" b="1" i="0">
                <a:solidFill>
                  <a:schemeClr val="bg1"/>
                </a:solidFill>
                <a:latin typeface="Poppins" pitchFamily="2" charset="77"/>
                <a:cs typeface="Poppins" pitchFamily="2" charset="77"/>
              </a:defRPr>
            </a:lvl4pPr>
            <a:lvl5pPr>
              <a:defRPr sz="3200" b="1" i="0">
                <a:solidFill>
                  <a:schemeClr val="bg1"/>
                </a:solidFill>
                <a:latin typeface="Poppins" pitchFamily="2" charset="77"/>
                <a:cs typeface="Poppins" pitchFamily="2" charset="77"/>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err="1"/>
              <a:t>Ciquième</a:t>
            </a:r>
            <a:r>
              <a:rPr lang="fr-FR" dirty="0"/>
              <a:t> niveau</a:t>
            </a:r>
          </a:p>
        </p:txBody>
      </p:sp>
    </p:spTree>
    <p:extLst>
      <p:ext uri="{BB962C8B-B14F-4D97-AF65-F5344CB8AC3E}">
        <p14:creationId xmlns:p14="http://schemas.microsoft.com/office/powerpoint/2010/main" val="9044603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lide 6">
    <p:spTree>
      <p:nvGrpSpPr>
        <p:cNvPr id="1" name=""/>
        <p:cNvGrpSpPr/>
        <p:nvPr/>
      </p:nvGrpSpPr>
      <p:grpSpPr>
        <a:xfrm>
          <a:off x="0" y="0"/>
          <a:ext cx="0" cy="0"/>
          <a:chOff x="0" y="0"/>
          <a:chExt cx="0" cy="0"/>
        </a:xfrm>
      </p:grpSpPr>
      <p:grpSp>
        <p:nvGrpSpPr>
          <p:cNvPr id="10" name="Group 4">
            <a:extLst>
              <a:ext uri="{FF2B5EF4-FFF2-40B4-BE49-F238E27FC236}">
                <a16:creationId xmlns:a16="http://schemas.microsoft.com/office/drawing/2014/main" id="{FFFF934C-B719-D64C-6950-DB2144B26250}"/>
              </a:ext>
            </a:extLst>
          </p:cNvPr>
          <p:cNvGrpSpPr>
            <a:grpSpLocks noChangeAspect="1"/>
          </p:cNvGrpSpPr>
          <p:nvPr userDrawn="1"/>
        </p:nvGrpSpPr>
        <p:grpSpPr>
          <a:xfrm rot="-9557326">
            <a:off x="-1158512" y="-2588782"/>
            <a:ext cx="10201896" cy="10201896"/>
            <a:chOff x="0" y="0"/>
            <a:chExt cx="6350000" cy="6350000"/>
          </a:xfrm>
        </p:grpSpPr>
        <p:sp>
          <p:nvSpPr>
            <p:cNvPr id="11" name="Freeform 5">
              <a:extLst>
                <a:ext uri="{FF2B5EF4-FFF2-40B4-BE49-F238E27FC236}">
                  <a16:creationId xmlns:a16="http://schemas.microsoft.com/office/drawing/2014/main" id="{85E54572-8C2C-DF20-1988-DC16E94D105C}"/>
                </a:ext>
              </a:extLst>
            </p:cNvPr>
            <p:cNvSpPr/>
            <p:nvPr/>
          </p:nvSpPr>
          <p:spPr>
            <a:xfrm>
              <a:off x="-95377" y="-95377"/>
              <a:ext cx="6540754" cy="6540754"/>
            </a:xfrm>
            <a:custGeom>
              <a:avLst/>
              <a:gdLst/>
              <a:ahLst/>
              <a:cxnLst/>
              <a:rect l="l" t="t" r="r" b="b"/>
              <a:pathLst>
                <a:path w="6540754" h="6540754">
                  <a:moveTo>
                    <a:pt x="6540754" y="0"/>
                  </a:moveTo>
                  <a:lnTo>
                    <a:pt x="0" y="6540754"/>
                  </a:lnTo>
                  <a:lnTo>
                    <a:pt x="6540754" y="6540754"/>
                  </a:lnTo>
                  <a:close/>
                </a:path>
              </a:pathLst>
            </a:custGeom>
            <a:blipFill>
              <a:blip r:embed="rId2" cstate="screen">
                <a:alphaModFix amt="70000"/>
                <a:extLst>
                  <a:ext uri="{28A0092B-C50C-407E-A947-70E740481C1C}">
                    <a14:useLocalDpi xmlns:a14="http://schemas.microsoft.com/office/drawing/2010/main"/>
                  </a:ext>
                </a:extLst>
              </a:blip>
              <a:stretch>
                <a:fillRect/>
              </a:stretch>
            </a:blipFill>
          </p:spPr>
        </p:sp>
      </p:grpSp>
      <p:sp>
        <p:nvSpPr>
          <p:cNvPr id="3" name="Espace réservé du texte 2">
            <a:extLst>
              <a:ext uri="{FF2B5EF4-FFF2-40B4-BE49-F238E27FC236}">
                <a16:creationId xmlns:a16="http://schemas.microsoft.com/office/drawing/2014/main" id="{36A2483E-413F-C3B8-E2B3-D413F0C34FEF}"/>
              </a:ext>
            </a:extLst>
          </p:cNvPr>
          <p:cNvSpPr>
            <a:spLocks noGrp="1"/>
          </p:cNvSpPr>
          <p:nvPr>
            <p:ph type="body" idx="1"/>
          </p:nvPr>
        </p:nvSpPr>
        <p:spPr>
          <a:xfrm>
            <a:off x="1254125" y="4672606"/>
            <a:ext cx="7735888" cy="671513"/>
          </a:xfrm>
          <a:prstGeom prst="rect">
            <a:avLst/>
          </a:prstGeom>
        </p:spPr>
        <p:txBody>
          <a:bodyPr anchor="b"/>
          <a:lstStyle>
            <a:lvl1pPr marL="0" indent="0">
              <a:buNone/>
              <a:defRPr sz="2800" b="1" i="0">
                <a:latin typeface="Poppins" pitchFamily="2" charset="77"/>
                <a:cs typeface="Poppins" pitchFamily="2"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dirty="0"/>
              <a:t>Cliquez pour modifier les styles du texte du masque</a:t>
            </a:r>
          </a:p>
        </p:txBody>
      </p:sp>
      <p:sp>
        <p:nvSpPr>
          <p:cNvPr id="4" name="Espace réservé du contenu 3">
            <a:extLst>
              <a:ext uri="{FF2B5EF4-FFF2-40B4-BE49-F238E27FC236}">
                <a16:creationId xmlns:a16="http://schemas.microsoft.com/office/drawing/2014/main" id="{BA00D3B7-6D1F-67A6-9B98-AD523EB74133}"/>
              </a:ext>
            </a:extLst>
          </p:cNvPr>
          <p:cNvSpPr>
            <a:spLocks noGrp="1"/>
          </p:cNvSpPr>
          <p:nvPr>
            <p:ph sz="half" idx="2"/>
          </p:nvPr>
        </p:nvSpPr>
        <p:spPr>
          <a:xfrm>
            <a:off x="1254125" y="5486884"/>
            <a:ext cx="7735888" cy="3798095"/>
          </a:xfrm>
          <a:prstGeom prst="rect">
            <a:avLst/>
          </a:prstGeom>
        </p:spPr>
        <p:txBody>
          <a:bodyPr/>
          <a:lstStyle>
            <a:lvl1pPr>
              <a:defRPr sz="2800" b="0" i="0">
                <a:latin typeface="Poppins Light" pitchFamily="2" charset="77"/>
                <a:cs typeface="Poppins Light" pitchFamily="2" charset="77"/>
              </a:defRPr>
            </a:lvl1pPr>
            <a:lvl2pPr>
              <a:defRPr sz="2800" b="0" i="0">
                <a:latin typeface="Poppins Light" pitchFamily="2" charset="77"/>
                <a:cs typeface="Poppins Light" pitchFamily="2" charset="77"/>
              </a:defRPr>
            </a:lvl2pPr>
            <a:lvl3pPr>
              <a:defRPr sz="2800" b="0" i="0">
                <a:latin typeface="Poppins Light" pitchFamily="2" charset="77"/>
                <a:cs typeface="Poppins Light" pitchFamily="2" charset="77"/>
              </a:defRPr>
            </a:lvl3pPr>
            <a:lvl4pPr>
              <a:defRPr sz="2800" b="0" i="0">
                <a:latin typeface="Poppins Light" pitchFamily="2" charset="77"/>
                <a:cs typeface="Poppins Light" pitchFamily="2" charset="77"/>
              </a:defRPr>
            </a:lvl4pPr>
            <a:lvl5pPr>
              <a:defRPr sz="2800" b="0" i="0">
                <a:latin typeface="Poppins Light" pitchFamily="2" charset="77"/>
                <a:cs typeface="Poppins Light" pitchFamily="2" charset="77"/>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5" name="Espace réservé du texte 4">
            <a:extLst>
              <a:ext uri="{FF2B5EF4-FFF2-40B4-BE49-F238E27FC236}">
                <a16:creationId xmlns:a16="http://schemas.microsoft.com/office/drawing/2014/main" id="{D1903D66-C3F7-B452-C00E-8D76F1FBD518}"/>
              </a:ext>
            </a:extLst>
          </p:cNvPr>
          <p:cNvSpPr>
            <a:spLocks noGrp="1"/>
          </p:cNvSpPr>
          <p:nvPr>
            <p:ph type="body" sz="quarter" idx="3"/>
          </p:nvPr>
        </p:nvSpPr>
        <p:spPr>
          <a:xfrm>
            <a:off x="9258300" y="1059421"/>
            <a:ext cx="7775575" cy="1235075"/>
          </a:xfrm>
          <a:prstGeom prst="rect">
            <a:avLst/>
          </a:prstGeom>
        </p:spPr>
        <p:txBody>
          <a:bodyPr anchor="b"/>
          <a:lstStyle>
            <a:lvl1pPr marL="0" indent="0">
              <a:buNone/>
              <a:defRPr sz="2800" b="1" i="0">
                <a:latin typeface="Poppins" pitchFamily="2" charset="77"/>
                <a:cs typeface="Poppins" pitchFamily="2"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dirty="0"/>
              <a:t>Cliquez pour modifier les styles du texte du masque</a:t>
            </a:r>
          </a:p>
        </p:txBody>
      </p:sp>
      <p:sp>
        <p:nvSpPr>
          <p:cNvPr id="6" name="Espace réservé du contenu 5">
            <a:extLst>
              <a:ext uri="{FF2B5EF4-FFF2-40B4-BE49-F238E27FC236}">
                <a16:creationId xmlns:a16="http://schemas.microsoft.com/office/drawing/2014/main" id="{371F842D-2342-FBED-7119-99A0A2BE3778}"/>
              </a:ext>
            </a:extLst>
          </p:cNvPr>
          <p:cNvSpPr>
            <a:spLocks noGrp="1"/>
          </p:cNvSpPr>
          <p:nvPr>
            <p:ph sz="quarter" idx="4"/>
          </p:nvPr>
        </p:nvSpPr>
        <p:spPr>
          <a:xfrm>
            <a:off x="9258300" y="2294497"/>
            <a:ext cx="7775575" cy="6990792"/>
          </a:xfrm>
          <a:prstGeom prst="rect">
            <a:avLst/>
          </a:prstGeom>
        </p:spPr>
        <p:txBody>
          <a:bodyPr/>
          <a:lstStyle>
            <a:lvl1pPr>
              <a:defRPr sz="2800" b="0" i="0">
                <a:latin typeface="Poppins Light" pitchFamily="2" charset="77"/>
                <a:cs typeface="Poppins Light" pitchFamily="2" charset="77"/>
              </a:defRPr>
            </a:lvl1pPr>
            <a:lvl2pPr>
              <a:defRPr sz="2800" b="0" i="0">
                <a:latin typeface="Poppins Light" pitchFamily="2" charset="77"/>
                <a:cs typeface="Poppins Light" pitchFamily="2" charset="77"/>
              </a:defRPr>
            </a:lvl2pPr>
            <a:lvl3pPr>
              <a:defRPr sz="2800" b="0" i="0">
                <a:latin typeface="Poppins Light" pitchFamily="2" charset="77"/>
                <a:cs typeface="Poppins Light" pitchFamily="2" charset="77"/>
              </a:defRPr>
            </a:lvl3pPr>
            <a:lvl4pPr>
              <a:defRPr sz="2800" b="0" i="0">
                <a:latin typeface="Poppins Light" pitchFamily="2" charset="77"/>
                <a:cs typeface="Poppins Light" pitchFamily="2" charset="77"/>
              </a:defRPr>
            </a:lvl4pPr>
            <a:lvl5pPr>
              <a:defRPr sz="2800" b="0" i="0">
                <a:latin typeface="Poppins Light" pitchFamily="2" charset="77"/>
                <a:cs typeface="Poppins Light" pitchFamily="2" charset="77"/>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12" name="AutoShape 3">
            <a:extLst>
              <a:ext uri="{FF2B5EF4-FFF2-40B4-BE49-F238E27FC236}">
                <a16:creationId xmlns:a16="http://schemas.microsoft.com/office/drawing/2014/main" id="{692268E6-5EAA-1ABD-6AEF-F579E2E043C5}"/>
              </a:ext>
            </a:extLst>
          </p:cNvPr>
          <p:cNvSpPr/>
          <p:nvPr userDrawn="1"/>
        </p:nvSpPr>
        <p:spPr>
          <a:xfrm rot="5400000">
            <a:off x="4981720" y="5427501"/>
            <a:ext cx="7638760" cy="76200"/>
          </a:xfrm>
          <a:prstGeom prst="line">
            <a:avLst/>
          </a:prstGeom>
          <a:ln w="9525" cap="rnd">
            <a:solidFill>
              <a:srgbClr val="292929"/>
            </a:solidFill>
            <a:prstDash val="solid"/>
            <a:headEnd type="none" w="sm" len="sm"/>
            <a:tailEnd type="none" w="sm" len="sm"/>
          </a:ln>
        </p:spPr>
      </p:sp>
      <p:sp>
        <p:nvSpPr>
          <p:cNvPr id="14" name="Espace réservé du texte 13">
            <a:extLst>
              <a:ext uri="{FF2B5EF4-FFF2-40B4-BE49-F238E27FC236}">
                <a16:creationId xmlns:a16="http://schemas.microsoft.com/office/drawing/2014/main" id="{29454BF6-5CF9-605C-F5B1-B069DA8CB305}"/>
              </a:ext>
            </a:extLst>
          </p:cNvPr>
          <p:cNvSpPr>
            <a:spLocks noGrp="1"/>
          </p:cNvSpPr>
          <p:nvPr>
            <p:ph type="body" sz="quarter" idx="13"/>
          </p:nvPr>
        </p:nvSpPr>
        <p:spPr>
          <a:xfrm rot="20156412">
            <a:off x="149351" y="1265796"/>
            <a:ext cx="6895431" cy="2057400"/>
          </a:xfrm>
          <a:prstGeom prst="rect">
            <a:avLst/>
          </a:prstGeom>
        </p:spPr>
        <p:txBody>
          <a:bodyPr/>
          <a:lstStyle>
            <a:lvl1pPr>
              <a:defRPr sz="2600" b="1" i="0">
                <a:latin typeface="Poppins" pitchFamily="2" charset="77"/>
                <a:cs typeface="Poppins" pitchFamily="2" charset="77"/>
              </a:defRPr>
            </a:lvl1pPr>
            <a:lvl2pPr>
              <a:defRPr sz="2600" b="1" i="0">
                <a:latin typeface="Poppins" pitchFamily="2" charset="77"/>
                <a:cs typeface="Poppins" pitchFamily="2" charset="77"/>
              </a:defRPr>
            </a:lvl2pPr>
            <a:lvl3pPr>
              <a:defRPr sz="2600" b="1" i="0">
                <a:latin typeface="Poppins" pitchFamily="2" charset="77"/>
                <a:cs typeface="Poppins" pitchFamily="2" charset="77"/>
              </a:defRPr>
            </a:lvl3pPr>
            <a:lvl4pPr>
              <a:defRPr sz="2600" b="1" i="0">
                <a:latin typeface="Poppins" pitchFamily="2" charset="77"/>
                <a:cs typeface="Poppins" pitchFamily="2" charset="77"/>
              </a:defRPr>
            </a:lvl4pPr>
            <a:lvl5pPr>
              <a:defRPr sz="2600" b="1" i="0">
                <a:latin typeface="Poppins" pitchFamily="2" charset="77"/>
                <a:cs typeface="Poppins" pitchFamily="2" charset="77"/>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13" name="ZoneTexte 12">
            <a:extLst>
              <a:ext uri="{FF2B5EF4-FFF2-40B4-BE49-F238E27FC236}">
                <a16:creationId xmlns:a16="http://schemas.microsoft.com/office/drawing/2014/main" id="{1EE77FFA-5EF5-8069-8E06-B478DCAA1005}"/>
              </a:ext>
            </a:extLst>
          </p:cNvPr>
          <p:cNvSpPr txBox="1"/>
          <p:nvPr userDrawn="1"/>
        </p:nvSpPr>
        <p:spPr>
          <a:xfrm>
            <a:off x="13106400" y="9803368"/>
            <a:ext cx="5029200" cy="369332"/>
          </a:xfrm>
          <a:prstGeom prst="rect">
            <a:avLst/>
          </a:prstGeom>
          <a:noFill/>
        </p:spPr>
        <p:txBody>
          <a:bodyPr wrap="square" rtlCol="0">
            <a:spAutoFit/>
          </a:bodyPr>
          <a:lstStyle/>
          <a:p>
            <a:pPr algn="r"/>
            <a:r>
              <a:rPr lang="fr-FR" dirty="0">
                <a:latin typeface="Poppins" pitchFamily="2" charset="77"/>
                <a:cs typeface="Poppins" pitchFamily="2" charset="77"/>
              </a:rPr>
              <a:t>Comprehensive Training 2022</a:t>
            </a:r>
          </a:p>
        </p:txBody>
      </p:sp>
      <p:cxnSp>
        <p:nvCxnSpPr>
          <p:cNvPr id="15" name="Connecteur droit 14">
            <a:extLst>
              <a:ext uri="{FF2B5EF4-FFF2-40B4-BE49-F238E27FC236}">
                <a16:creationId xmlns:a16="http://schemas.microsoft.com/office/drawing/2014/main" id="{840E7199-AB3D-0B9E-F54D-7ADEDF56C1AD}"/>
              </a:ext>
            </a:extLst>
          </p:cNvPr>
          <p:cNvCxnSpPr/>
          <p:nvPr userDrawn="1"/>
        </p:nvCxnSpPr>
        <p:spPr>
          <a:xfrm>
            <a:off x="11658600" y="9739311"/>
            <a:ext cx="66294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301626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lide 9">
    <p:spTree>
      <p:nvGrpSpPr>
        <p:cNvPr id="1" name=""/>
        <p:cNvGrpSpPr/>
        <p:nvPr/>
      </p:nvGrpSpPr>
      <p:grpSpPr>
        <a:xfrm>
          <a:off x="0" y="0"/>
          <a:ext cx="0" cy="0"/>
          <a:chOff x="0" y="0"/>
          <a:chExt cx="0" cy="0"/>
        </a:xfrm>
      </p:grpSpPr>
      <p:grpSp>
        <p:nvGrpSpPr>
          <p:cNvPr id="8" name="Group 3">
            <a:extLst>
              <a:ext uri="{FF2B5EF4-FFF2-40B4-BE49-F238E27FC236}">
                <a16:creationId xmlns:a16="http://schemas.microsoft.com/office/drawing/2014/main" id="{E6EF86D9-21F0-B1D3-2DCB-0E073A3EA68E}"/>
              </a:ext>
            </a:extLst>
          </p:cNvPr>
          <p:cNvGrpSpPr>
            <a:grpSpLocks noChangeAspect="1"/>
          </p:cNvGrpSpPr>
          <p:nvPr userDrawn="1"/>
        </p:nvGrpSpPr>
        <p:grpSpPr>
          <a:xfrm>
            <a:off x="13528240" y="5426397"/>
            <a:ext cx="5822330" cy="5822330"/>
            <a:chOff x="0" y="0"/>
            <a:chExt cx="6350000" cy="6350000"/>
          </a:xfrm>
        </p:grpSpPr>
        <p:sp>
          <p:nvSpPr>
            <p:cNvPr id="9" name="Freeform 4">
              <a:extLst>
                <a:ext uri="{FF2B5EF4-FFF2-40B4-BE49-F238E27FC236}">
                  <a16:creationId xmlns:a16="http://schemas.microsoft.com/office/drawing/2014/main" id="{815721DF-CE49-1528-21D3-75ADA5689DAC}"/>
                </a:ext>
              </a:extLst>
            </p:cNvPr>
            <p:cNvSpPr/>
            <p:nvPr/>
          </p:nvSpPr>
          <p:spPr>
            <a:xfrm>
              <a:off x="-95377" y="-95377"/>
              <a:ext cx="6540754" cy="6540754"/>
            </a:xfrm>
            <a:custGeom>
              <a:avLst/>
              <a:gdLst/>
              <a:ahLst/>
              <a:cxnLst/>
              <a:rect l="l" t="t" r="r" b="b"/>
              <a:pathLst>
                <a:path w="6540754" h="6540754">
                  <a:moveTo>
                    <a:pt x="6540754" y="0"/>
                  </a:moveTo>
                  <a:lnTo>
                    <a:pt x="0" y="6540754"/>
                  </a:lnTo>
                  <a:lnTo>
                    <a:pt x="6540754" y="6540754"/>
                  </a:lnTo>
                  <a:close/>
                </a:path>
              </a:pathLst>
            </a:custGeom>
            <a:blipFill>
              <a:blip r:embed="rId2" cstate="screen">
                <a:extLst>
                  <a:ext uri="{28A0092B-C50C-407E-A947-70E740481C1C}">
                    <a14:useLocalDpi xmlns:a14="http://schemas.microsoft.com/office/drawing/2010/main"/>
                  </a:ext>
                </a:extLst>
              </a:blip>
              <a:stretch>
                <a:fillRect/>
              </a:stretch>
            </a:blipFill>
          </p:spPr>
        </p:sp>
      </p:grpSp>
      <p:sp>
        <p:nvSpPr>
          <p:cNvPr id="10" name="ZoneTexte 9">
            <a:extLst>
              <a:ext uri="{FF2B5EF4-FFF2-40B4-BE49-F238E27FC236}">
                <a16:creationId xmlns:a16="http://schemas.microsoft.com/office/drawing/2014/main" id="{74AEF1BC-A3D0-8FBA-B1CD-F9CACE4B5804}"/>
              </a:ext>
            </a:extLst>
          </p:cNvPr>
          <p:cNvSpPr txBox="1"/>
          <p:nvPr userDrawn="1"/>
        </p:nvSpPr>
        <p:spPr>
          <a:xfrm>
            <a:off x="152400" y="9803368"/>
            <a:ext cx="6019800" cy="369332"/>
          </a:xfrm>
          <a:prstGeom prst="rect">
            <a:avLst/>
          </a:prstGeom>
          <a:noFill/>
        </p:spPr>
        <p:txBody>
          <a:bodyPr wrap="square" rtlCol="0">
            <a:spAutoFit/>
          </a:bodyPr>
          <a:lstStyle/>
          <a:p>
            <a:pPr algn="l"/>
            <a:r>
              <a:rPr lang="fr-FR" dirty="0">
                <a:latin typeface="Poppins" pitchFamily="2" charset="77"/>
                <a:cs typeface="Poppins" pitchFamily="2" charset="77"/>
              </a:rPr>
              <a:t>Comprehensive Training 2022</a:t>
            </a:r>
          </a:p>
        </p:txBody>
      </p:sp>
      <p:cxnSp>
        <p:nvCxnSpPr>
          <p:cNvPr id="13" name="Connecteur droit 12">
            <a:extLst>
              <a:ext uri="{FF2B5EF4-FFF2-40B4-BE49-F238E27FC236}">
                <a16:creationId xmlns:a16="http://schemas.microsoft.com/office/drawing/2014/main" id="{EEF05428-CA87-64CB-3D38-205817364CA6}"/>
              </a:ext>
            </a:extLst>
          </p:cNvPr>
          <p:cNvCxnSpPr/>
          <p:nvPr userDrawn="1"/>
        </p:nvCxnSpPr>
        <p:spPr>
          <a:xfrm>
            <a:off x="-76200" y="9739311"/>
            <a:ext cx="66294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Titre 1">
            <a:extLst>
              <a:ext uri="{FF2B5EF4-FFF2-40B4-BE49-F238E27FC236}">
                <a16:creationId xmlns:a16="http://schemas.microsoft.com/office/drawing/2014/main" id="{10CFD663-554B-AEA0-227A-D0020BED458D}"/>
              </a:ext>
            </a:extLst>
          </p:cNvPr>
          <p:cNvSpPr>
            <a:spLocks noGrp="1"/>
          </p:cNvSpPr>
          <p:nvPr>
            <p:ph type="title"/>
          </p:nvPr>
        </p:nvSpPr>
        <p:spPr>
          <a:xfrm>
            <a:off x="762000" y="547689"/>
            <a:ext cx="15773400" cy="1166812"/>
          </a:xfrm>
          <a:prstGeom prst="rect">
            <a:avLst/>
          </a:prstGeom>
        </p:spPr>
        <p:txBody>
          <a:bodyPr/>
          <a:lstStyle>
            <a:lvl1pPr>
              <a:defRPr sz="7100" b="1" i="0">
                <a:solidFill>
                  <a:srgbClr val="292929"/>
                </a:solidFill>
                <a:latin typeface="Poppins" pitchFamily="2" charset="77"/>
                <a:cs typeface="Poppins" pitchFamily="2" charset="77"/>
              </a:defRPr>
            </a:lvl1pPr>
          </a:lstStyle>
          <a:p>
            <a:r>
              <a:rPr lang="fr-FR" dirty="0"/>
              <a:t>Modifiez le style du titre</a:t>
            </a:r>
          </a:p>
        </p:txBody>
      </p:sp>
      <p:sp>
        <p:nvSpPr>
          <p:cNvPr id="15" name="Espace réservé du contenu 2">
            <a:extLst>
              <a:ext uri="{FF2B5EF4-FFF2-40B4-BE49-F238E27FC236}">
                <a16:creationId xmlns:a16="http://schemas.microsoft.com/office/drawing/2014/main" id="{356A9C79-E0DA-2C04-F91A-A03A612D51FA}"/>
              </a:ext>
            </a:extLst>
          </p:cNvPr>
          <p:cNvSpPr>
            <a:spLocks noGrp="1"/>
          </p:cNvSpPr>
          <p:nvPr>
            <p:ph sz="half" idx="1"/>
          </p:nvPr>
        </p:nvSpPr>
        <p:spPr>
          <a:xfrm>
            <a:off x="762000" y="2095503"/>
            <a:ext cx="15773400" cy="7170735"/>
          </a:xfrm>
          <a:prstGeom prst="rect">
            <a:avLst/>
          </a:prstGeom>
        </p:spPr>
        <p:txBody>
          <a:bodyPr/>
          <a:lstStyle>
            <a:lvl1pPr>
              <a:defRPr sz="3200" b="0" i="0">
                <a:solidFill>
                  <a:srgbClr val="292929"/>
                </a:solidFill>
                <a:latin typeface="Poppins Light" pitchFamily="2" charset="77"/>
                <a:cs typeface="Poppins Light" pitchFamily="2" charset="77"/>
              </a:defRPr>
            </a:lvl1pPr>
            <a:lvl2pPr marL="685800" indent="-228600">
              <a:buFont typeface="Courier New" panose="02070309020205020404" pitchFamily="49" charset="0"/>
              <a:buChar char="o"/>
              <a:defRPr sz="3200" b="0" i="0">
                <a:solidFill>
                  <a:srgbClr val="292929"/>
                </a:solidFill>
                <a:latin typeface="Poppins Light" pitchFamily="2" charset="77"/>
                <a:cs typeface="Poppins Light" pitchFamily="2" charset="77"/>
              </a:defRPr>
            </a:lvl2pPr>
            <a:lvl3pPr marL="1143000" indent="-228600">
              <a:buFont typeface="Courier New" panose="02070309020205020404" pitchFamily="49" charset="0"/>
              <a:buChar char="o"/>
              <a:defRPr sz="3200" b="0" i="0">
                <a:solidFill>
                  <a:srgbClr val="292929"/>
                </a:solidFill>
                <a:latin typeface="Poppins Light" pitchFamily="2" charset="77"/>
                <a:cs typeface="Poppins Light" pitchFamily="2" charset="77"/>
              </a:defRPr>
            </a:lvl3pPr>
            <a:lvl4pPr marL="1600200" indent="-228600">
              <a:buFont typeface="Courier New" panose="02070309020205020404" pitchFamily="49" charset="0"/>
              <a:buChar char="o"/>
              <a:defRPr sz="3200" b="0" i="0">
                <a:solidFill>
                  <a:srgbClr val="292929"/>
                </a:solidFill>
                <a:latin typeface="Poppins Light" pitchFamily="2" charset="77"/>
                <a:cs typeface="Poppins Light" pitchFamily="2" charset="77"/>
              </a:defRPr>
            </a:lvl4pPr>
            <a:lvl5pPr marL="2057400" indent="-228600">
              <a:buFont typeface="Courier New" panose="02070309020205020404" pitchFamily="49" charset="0"/>
              <a:buChar char="o"/>
              <a:defRPr sz="3200" b="0" i="0">
                <a:solidFill>
                  <a:srgbClr val="292929"/>
                </a:solidFill>
                <a:latin typeface="Poppins Light" pitchFamily="2" charset="77"/>
                <a:cs typeface="Poppins Light" pitchFamily="2" charset="77"/>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Tree>
    <p:extLst>
      <p:ext uri="{BB962C8B-B14F-4D97-AF65-F5344CB8AC3E}">
        <p14:creationId xmlns:p14="http://schemas.microsoft.com/office/powerpoint/2010/main" val="27326176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lide 11">
    <p:spTree>
      <p:nvGrpSpPr>
        <p:cNvPr id="1" name=""/>
        <p:cNvGrpSpPr/>
        <p:nvPr/>
      </p:nvGrpSpPr>
      <p:grpSpPr>
        <a:xfrm>
          <a:off x="0" y="0"/>
          <a:ext cx="0" cy="0"/>
          <a:chOff x="0" y="0"/>
          <a:chExt cx="0" cy="0"/>
        </a:xfrm>
      </p:grpSpPr>
      <p:sp>
        <p:nvSpPr>
          <p:cNvPr id="4" name="Espace réservé pour une image  3">
            <a:extLst>
              <a:ext uri="{FF2B5EF4-FFF2-40B4-BE49-F238E27FC236}">
                <a16:creationId xmlns:a16="http://schemas.microsoft.com/office/drawing/2014/main" id="{03650337-9033-FF5E-51B6-2303826B0E1A}"/>
              </a:ext>
            </a:extLst>
          </p:cNvPr>
          <p:cNvSpPr>
            <a:spLocks noGrp="1"/>
          </p:cNvSpPr>
          <p:nvPr>
            <p:ph type="pic" sz="quarter" idx="10"/>
          </p:nvPr>
        </p:nvSpPr>
        <p:spPr>
          <a:xfrm>
            <a:off x="762001" y="1866899"/>
            <a:ext cx="8153400" cy="7418389"/>
          </a:xfrm>
          <a:prstGeom prst="rect">
            <a:avLst/>
          </a:prstGeom>
        </p:spPr>
        <p:txBody>
          <a:bodyPr/>
          <a:lstStyle/>
          <a:p>
            <a:endParaRPr lang="fr-FR" dirty="0"/>
          </a:p>
        </p:txBody>
      </p:sp>
      <p:grpSp>
        <p:nvGrpSpPr>
          <p:cNvPr id="7" name="Groupe 6">
            <a:extLst>
              <a:ext uri="{FF2B5EF4-FFF2-40B4-BE49-F238E27FC236}">
                <a16:creationId xmlns:a16="http://schemas.microsoft.com/office/drawing/2014/main" id="{9440C862-784F-E2C2-886F-26668F2D732A}"/>
              </a:ext>
            </a:extLst>
          </p:cNvPr>
          <p:cNvGrpSpPr/>
          <p:nvPr userDrawn="1"/>
        </p:nvGrpSpPr>
        <p:grpSpPr>
          <a:xfrm rot="3608892">
            <a:off x="13161349" y="9151490"/>
            <a:ext cx="1076153" cy="1452741"/>
            <a:chOff x="9824704" y="-2020392"/>
            <a:chExt cx="9270979" cy="12307392"/>
          </a:xfrm>
        </p:grpSpPr>
        <p:grpSp>
          <p:nvGrpSpPr>
            <p:cNvPr id="8" name="Group 3">
              <a:extLst>
                <a:ext uri="{FF2B5EF4-FFF2-40B4-BE49-F238E27FC236}">
                  <a16:creationId xmlns:a16="http://schemas.microsoft.com/office/drawing/2014/main" id="{FC664A38-FFB6-95B8-4D0B-5594950345E5}"/>
                </a:ext>
              </a:extLst>
            </p:cNvPr>
            <p:cNvGrpSpPr>
              <a:grpSpLocks noChangeAspect="1"/>
            </p:cNvGrpSpPr>
            <p:nvPr userDrawn="1"/>
          </p:nvGrpSpPr>
          <p:grpSpPr>
            <a:xfrm>
              <a:off x="9824704" y="6587112"/>
              <a:ext cx="4302195" cy="3699888"/>
              <a:chOff x="0" y="0"/>
              <a:chExt cx="6350000" cy="5461000"/>
            </a:xfrm>
          </p:grpSpPr>
          <p:sp>
            <p:nvSpPr>
              <p:cNvPr id="17" name="Freeform 4">
                <a:extLst>
                  <a:ext uri="{FF2B5EF4-FFF2-40B4-BE49-F238E27FC236}">
                    <a16:creationId xmlns:a16="http://schemas.microsoft.com/office/drawing/2014/main" id="{FC65CC07-FA89-645E-05F6-4682617E5751}"/>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2" cstate="screen">
                  <a:extLst>
                    <a:ext uri="{28A0092B-C50C-407E-A947-70E740481C1C}">
                      <a14:useLocalDpi xmlns:a14="http://schemas.microsoft.com/office/drawing/2010/main"/>
                    </a:ext>
                  </a:extLst>
                </a:blip>
                <a:stretch>
                  <a:fillRect/>
                </a:stretch>
              </a:blipFill>
            </p:spPr>
          </p:sp>
        </p:grpSp>
        <p:grpSp>
          <p:nvGrpSpPr>
            <p:cNvPr id="9" name="Group 5">
              <a:extLst>
                <a:ext uri="{FF2B5EF4-FFF2-40B4-BE49-F238E27FC236}">
                  <a16:creationId xmlns:a16="http://schemas.microsoft.com/office/drawing/2014/main" id="{4FF1A394-D2CA-1AAB-EC81-47E59C1A54F3}"/>
                </a:ext>
              </a:extLst>
            </p:cNvPr>
            <p:cNvGrpSpPr>
              <a:grpSpLocks noChangeAspect="1"/>
            </p:cNvGrpSpPr>
            <p:nvPr userDrawn="1"/>
          </p:nvGrpSpPr>
          <p:grpSpPr>
            <a:xfrm>
              <a:off x="12177919" y="2232299"/>
              <a:ext cx="4302195" cy="3699888"/>
              <a:chOff x="0" y="0"/>
              <a:chExt cx="6350000" cy="5461000"/>
            </a:xfrm>
          </p:grpSpPr>
          <p:sp>
            <p:nvSpPr>
              <p:cNvPr id="16" name="Freeform 6">
                <a:extLst>
                  <a:ext uri="{FF2B5EF4-FFF2-40B4-BE49-F238E27FC236}">
                    <a16:creationId xmlns:a16="http://schemas.microsoft.com/office/drawing/2014/main" id="{C620384C-BBBF-F76F-3BE5-7B143F4229FF}"/>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3" cstate="screen">
                  <a:extLst>
                    <a:ext uri="{28A0092B-C50C-407E-A947-70E740481C1C}">
                      <a14:useLocalDpi xmlns:a14="http://schemas.microsoft.com/office/drawing/2010/main"/>
                    </a:ext>
                  </a:extLst>
                </a:blip>
                <a:stretch>
                  <a:fillRect/>
                </a:stretch>
              </a:blipFill>
            </p:spPr>
          </p:sp>
        </p:grpSp>
        <p:grpSp>
          <p:nvGrpSpPr>
            <p:cNvPr id="10" name="Group 7">
              <a:extLst>
                <a:ext uri="{FF2B5EF4-FFF2-40B4-BE49-F238E27FC236}">
                  <a16:creationId xmlns:a16="http://schemas.microsoft.com/office/drawing/2014/main" id="{11FE0FAC-BB70-281A-04F9-8D183F02357E}"/>
                </a:ext>
              </a:extLst>
            </p:cNvPr>
            <p:cNvGrpSpPr>
              <a:grpSpLocks noChangeAspect="1"/>
            </p:cNvGrpSpPr>
            <p:nvPr userDrawn="1"/>
          </p:nvGrpSpPr>
          <p:grpSpPr>
            <a:xfrm>
              <a:off x="14793488" y="-2020392"/>
              <a:ext cx="4302195" cy="3699888"/>
              <a:chOff x="0" y="0"/>
              <a:chExt cx="6350000" cy="5461000"/>
            </a:xfrm>
          </p:grpSpPr>
          <p:sp>
            <p:nvSpPr>
              <p:cNvPr id="15" name="Freeform 8">
                <a:extLst>
                  <a:ext uri="{FF2B5EF4-FFF2-40B4-BE49-F238E27FC236}">
                    <a16:creationId xmlns:a16="http://schemas.microsoft.com/office/drawing/2014/main" id="{C0773B33-7935-36AE-5DDD-89F1F8C9CC87}"/>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4" cstate="screen">
                  <a:extLst>
                    <a:ext uri="{28A0092B-C50C-407E-A947-70E740481C1C}">
                      <a14:useLocalDpi xmlns:a14="http://schemas.microsoft.com/office/drawing/2010/main"/>
                    </a:ext>
                  </a:extLst>
                </a:blip>
                <a:stretch>
                  <a:fillRect/>
                </a:stretch>
              </a:blipFill>
            </p:spPr>
          </p:sp>
        </p:grpSp>
        <p:grpSp>
          <p:nvGrpSpPr>
            <p:cNvPr id="11" name="Group 9">
              <a:extLst>
                <a:ext uri="{FF2B5EF4-FFF2-40B4-BE49-F238E27FC236}">
                  <a16:creationId xmlns:a16="http://schemas.microsoft.com/office/drawing/2014/main" id="{97A04955-0EB6-236A-9A8A-193FBDA9C7F9}"/>
                </a:ext>
              </a:extLst>
            </p:cNvPr>
            <p:cNvGrpSpPr>
              <a:grpSpLocks noChangeAspect="1"/>
            </p:cNvGrpSpPr>
            <p:nvPr userDrawn="1"/>
          </p:nvGrpSpPr>
          <p:grpSpPr>
            <a:xfrm>
              <a:off x="12177919" y="6266409"/>
              <a:ext cx="4272388" cy="3699888"/>
              <a:chOff x="0" y="0"/>
              <a:chExt cx="6350000" cy="5499100"/>
            </a:xfrm>
          </p:grpSpPr>
          <p:sp>
            <p:nvSpPr>
              <p:cNvPr id="14" name="Freeform 10">
                <a:extLst>
                  <a:ext uri="{FF2B5EF4-FFF2-40B4-BE49-F238E27FC236}">
                    <a16:creationId xmlns:a16="http://schemas.microsoft.com/office/drawing/2014/main" id="{E8BCB372-1D58-5FC9-1CCB-13FC7E8EC6B9}"/>
                  </a:ext>
                </a:extLst>
              </p:cNvPr>
              <p:cNvSpPr/>
              <p:nvPr/>
            </p:nvSpPr>
            <p:spPr>
              <a:xfrm>
                <a:off x="0" y="0"/>
                <a:ext cx="6350000" cy="5499100"/>
              </a:xfrm>
              <a:custGeom>
                <a:avLst/>
                <a:gdLst/>
                <a:ahLst/>
                <a:cxnLst/>
                <a:rect l="l" t="t" r="r" b="b"/>
                <a:pathLst>
                  <a:path w="6350000" h="5499100">
                    <a:moveTo>
                      <a:pt x="3175000" y="0"/>
                    </a:moveTo>
                    <a:lnTo>
                      <a:pt x="0" y="0"/>
                    </a:lnTo>
                    <a:lnTo>
                      <a:pt x="1587500" y="2749550"/>
                    </a:lnTo>
                    <a:lnTo>
                      <a:pt x="3175000" y="5499100"/>
                    </a:lnTo>
                    <a:lnTo>
                      <a:pt x="4762500" y="2749550"/>
                    </a:lnTo>
                    <a:lnTo>
                      <a:pt x="6350000" y="0"/>
                    </a:lnTo>
                    <a:close/>
                  </a:path>
                </a:pathLst>
              </a:custGeom>
              <a:blipFill>
                <a:blip r:embed="rId5" cstate="screen">
                  <a:extLst>
                    <a:ext uri="{28A0092B-C50C-407E-A947-70E740481C1C}">
                      <a14:useLocalDpi xmlns:a14="http://schemas.microsoft.com/office/drawing/2010/main"/>
                    </a:ext>
                  </a:extLst>
                </a:blip>
                <a:stretch>
                  <a:fillRect/>
                </a:stretch>
              </a:blipFill>
            </p:spPr>
          </p:sp>
        </p:grpSp>
        <p:grpSp>
          <p:nvGrpSpPr>
            <p:cNvPr id="12" name="Group 11">
              <a:extLst>
                <a:ext uri="{FF2B5EF4-FFF2-40B4-BE49-F238E27FC236}">
                  <a16:creationId xmlns:a16="http://schemas.microsoft.com/office/drawing/2014/main" id="{8C6D9524-CEAA-B1FE-A06D-7205621E1998}"/>
                </a:ext>
              </a:extLst>
            </p:cNvPr>
            <p:cNvGrpSpPr>
              <a:grpSpLocks noChangeAspect="1"/>
            </p:cNvGrpSpPr>
            <p:nvPr userDrawn="1"/>
          </p:nvGrpSpPr>
          <p:grpSpPr>
            <a:xfrm>
              <a:off x="14591633" y="2012871"/>
              <a:ext cx="4272388" cy="3699888"/>
              <a:chOff x="0" y="0"/>
              <a:chExt cx="6350000" cy="5499100"/>
            </a:xfrm>
          </p:grpSpPr>
          <p:sp>
            <p:nvSpPr>
              <p:cNvPr id="13" name="Freeform 12">
                <a:extLst>
                  <a:ext uri="{FF2B5EF4-FFF2-40B4-BE49-F238E27FC236}">
                    <a16:creationId xmlns:a16="http://schemas.microsoft.com/office/drawing/2014/main" id="{2D6273D6-E45E-8965-36FC-D331666B69E5}"/>
                  </a:ext>
                </a:extLst>
              </p:cNvPr>
              <p:cNvSpPr/>
              <p:nvPr/>
            </p:nvSpPr>
            <p:spPr>
              <a:xfrm>
                <a:off x="0" y="0"/>
                <a:ext cx="6350000" cy="5499100"/>
              </a:xfrm>
              <a:custGeom>
                <a:avLst/>
                <a:gdLst/>
                <a:ahLst/>
                <a:cxnLst/>
                <a:rect l="l" t="t" r="r" b="b"/>
                <a:pathLst>
                  <a:path w="6350000" h="5499100">
                    <a:moveTo>
                      <a:pt x="3175000" y="0"/>
                    </a:moveTo>
                    <a:lnTo>
                      <a:pt x="0" y="0"/>
                    </a:lnTo>
                    <a:lnTo>
                      <a:pt x="1587500" y="2749550"/>
                    </a:lnTo>
                    <a:lnTo>
                      <a:pt x="3175000" y="5499100"/>
                    </a:lnTo>
                    <a:lnTo>
                      <a:pt x="4762500" y="2749550"/>
                    </a:lnTo>
                    <a:lnTo>
                      <a:pt x="6350000" y="0"/>
                    </a:lnTo>
                    <a:close/>
                  </a:path>
                </a:pathLst>
              </a:custGeom>
              <a:blipFill>
                <a:blip r:embed="rId6" cstate="screen">
                  <a:extLst>
                    <a:ext uri="{28A0092B-C50C-407E-A947-70E740481C1C}">
                      <a14:useLocalDpi xmlns:a14="http://schemas.microsoft.com/office/drawing/2010/main"/>
                    </a:ext>
                  </a:extLst>
                </a:blip>
                <a:stretch>
                  <a:fillRect/>
                </a:stretch>
              </a:blipFill>
            </p:spPr>
          </p:sp>
        </p:grpSp>
      </p:grpSp>
      <p:sp>
        <p:nvSpPr>
          <p:cNvPr id="18" name="Espace réservé du texte 4">
            <a:extLst>
              <a:ext uri="{FF2B5EF4-FFF2-40B4-BE49-F238E27FC236}">
                <a16:creationId xmlns:a16="http://schemas.microsoft.com/office/drawing/2014/main" id="{31457F6D-D459-E725-646D-C9AFE4BED8E5}"/>
              </a:ext>
            </a:extLst>
          </p:cNvPr>
          <p:cNvSpPr>
            <a:spLocks noGrp="1"/>
          </p:cNvSpPr>
          <p:nvPr>
            <p:ph type="body" sz="quarter" idx="3"/>
          </p:nvPr>
        </p:nvSpPr>
        <p:spPr>
          <a:xfrm>
            <a:off x="9252783" y="1866900"/>
            <a:ext cx="7775575" cy="1235075"/>
          </a:xfrm>
          <a:prstGeom prst="rect">
            <a:avLst/>
          </a:prstGeom>
        </p:spPr>
        <p:txBody>
          <a:bodyPr anchor="b"/>
          <a:lstStyle>
            <a:lvl1pPr marL="0" indent="0">
              <a:buNone/>
              <a:defRPr sz="2800" b="1" i="0">
                <a:latin typeface="Poppins" pitchFamily="2" charset="77"/>
                <a:cs typeface="Poppins" pitchFamily="2"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dirty="0"/>
              <a:t>Cliquez pour modifier les styles du texte du masque</a:t>
            </a:r>
          </a:p>
        </p:txBody>
      </p:sp>
      <p:sp>
        <p:nvSpPr>
          <p:cNvPr id="19" name="Espace réservé du contenu 5">
            <a:extLst>
              <a:ext uri="{FF2B5EF4-FFF2-40B4-BE49-F238E27FC236}">
                <a16:creationId xmlns:a16="http://schemas.microsoft.com/office/drawing/2014/main" id="{10198595-669E-5CD1-643E-C781B091C648}"/>
              </a:ext>
            </a:extLst>
          </p:cNvPr>
          <p:cNvSpPr>
            <a:spLocks noGrp="1"/>
          </p:cNvSpPr>
          <p:nvPr>
            <p:ph sz="quarter" idx="4"/>
          </p:nvPr>
        </p:nvSpPr>
        <p:spPr>
          <a:xfrm>
            <a:off x="9258300" y="3238499"/>
            <a:ext cx="7775575" cy="6046789"/>
          </a:xfrm>
          <a:prstGeom prst="rect">
            <a:avLst/>
          </a:prstGeom>
        </p:spPr>
        <p:txBody>
          <a:bodyPr/>
          <a:lstStyle>
            <a:lvl1pPr>
              <a:defRPr sz="2800" b="0" i="0">
                <a:latin typeface="Poppins Light" pitchFamily="2" charset="77"/>
                <a:cs typeface="Poppins Light" pitchFamily="2" charset="77"/>
              </a:defRPr>
            </a:lvl1pPr>
            <a:lvl2pPr>
              <a:defRPr sz="2800" b="0" i="0">
                <a:latin typeface="Poppins Light" pitchFamily="2" charset="77"/>
                <a:cs typeface="Poppins Light" pitchFamily="2" charset="77"/>
              </a:defRPr>
            </a:lvl2pPr>
            <a:lvl3pPr>
              <a:defRPr sz="2800" b="0" i="0">
                <a:latin typeface="Poppins Light" pitchFamily="2" charset="77"/>
                <a:cs typeface="Poppins Light" pitchFamily="2" charset="77"/>
              </a:defRPr>
            </a:lvl3pPr>
            <a:lvl4pPr>
              <a:defRPr sz="2800" b="0" i="0">
                <a:latin typeface="Poppins Light" pitchFamily="2" charset="77"/>
                <a:cs typeface="Poppins Light" pitchFamily="2" charset="77"/>
              </a:defRPr>
            </a:lvl4pPr>
            <a:lvl5pPr>
              <a:defRPr sz="2800" b="0" i="0">
                <a:latin typeface="Poppins Light" pitchFamily="2" charset="77"/>
                <a:cs typeface="Poppins Light" pitchFamily="2" charset="77"/>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20" name="Titre 1">
            <a:extLst>
              <a:ext uri="{FF2B5EF4-FFF2-40B4-BE49-F238E27FC236}">
                <a16:creationId xmlns:a16="http://schemas.microsoft.com/office/drawing/2014/main" id="{D6AC2CD9-5DFE-0E63-86C2-7DCC72DF8283}"/>
              </a:ext>
            </a:extLst>
          </p:cNvPr>
          <p:cNvSpPr>
            <a:spLocks noGrp="1"/>
          </p:cNvSpPr>
          <p:nvPr>
            <p:ph type="title"/>
          </p:nvPr>
        </p:nvSpPr>
        <p:spPr>
          <a:xfrm>
            <a:off x="762000" y="547689"/>
            <a:ext cx="15773400" cy="1166812"/>
          </a:xfrm>
          <a:prstGeom prst="rect">
            <a:avLst/>
          </a:prstGeom>
        </p:spPr>
        <p:txBody>
          <a:bodyPr/>
          <a:lstStyle>
            <a:lvl1pPr>
              <a:defRPr sz="7100" b="1" i="0">
                <a:solidFill>
                  <a:srgbClr val="292929"/>
                </a:solidFill>
                <a:latin typeface="Poppins" pitchFamily="2" charset="77"/>
                <a:cs typeface="Poppins" pitchFamily="2" charset="77"/>
              </a:defRPr>
            </a:lvl1pPr>
          </a:lstStyle>
          <a:p>
            <a:r>
              <a:rPr lang="fr-FR" dirty="0"/>
              <a:t>Modifiez le style du titre</a:t>
            </a:r>
          </a:p>
        </p:txBody>
      </p:sp>
      <p:sp>
        <p:nvSpPr>
          <p:cNvPr id="21" name="ZoneTexte 20">
            <a:extLst>
              <a:ext uri="{FF2B5EF4-FFF2-40B4-BE49-F238E27FC236}">
                <a16:creationId xmlns:a16="http://schemas.microsoft.com/office/drawing/2014/main" id="{7D738DFE-3F42-C4F4-034D-2428872458F3}"/>
              </a:ext>
            </a:extLst>
          </p:cNvPr>
          <p:cNvSpPr txBox="1"/>
          <p:nvPr userDrawn="1"/>
        </p:nvSpPr>
        <p:spPr>
          <a:xfrm>
            <a:off x="14554200" y="9803368"/>
            <a:ext cx="4191000" cy="371730"/>
          </a:xfrm>
          <a:prstGeom prst="rect">
            <a:avLst/>
          </a:prstGeom>
          <a:noFill/>
        </p:spPr>
        <p:txBody>
          <a:bodyPr wrap="square" rtlCol="0">
            <a:spAutoFit/>
          </a:bodyPr>
          <a:lstStyle/>
          <a:p>
            <a:pPr algn="l"/>
            <a:r>
              <a:rPr lang="fr-FR" dirty="0">
                <a:latin typeface="Poppins" pitchFamily="2" charset="77"/>
                <a:cs typeface="Poppins" pitchFamily="2" charset="77"/>
              </a:rPr>
              <a:t>Comprehensive Training 2022</a:t>
            </a:r>
          </a:p>
        </p:txBody>
      </p:sp>
      <p:cxnSp>
        <p:nvCxnSpPr>
          <p:cNvPr id="22" name="Connecteur droit 21">
            <a:extLst>
              <a:ext uri="{FF2B5EF4-FFF2-40B4-BE49-F238E27FC236}">
                <a16:creationId xmlns:a16="http://schemas.microsoft.com/office/drawing/2014/main" id="{09AEB984-B2B6-9D61-4AFB-DAD2DB70C812}"/>
              </a:ext>
            </a:extLst>
          </p:cNvPr>
          <p:cNvCxnSpPr>
            <a:cxnSpLocks/>
          </p:cNvCxnSpPr>
          <p:nvPr userDrawn="1"/>
        </p:nvCxnSpPr>
        <p:spPr>
          <a:xfrm flipV="1">
            <a:off x="12806177" y="9715501"/>
            <a:ext cx="5481823" cy="2381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100324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34.xml"/><Relationship Id="rId18" Type="http://schemas.openxmlformats.org/officeDocument/2006/relationships/slideLayout" Target="../slideLayouts/slideLayout39.xml"/><Relationship Id="rId26" Type="http://schemas.openxmlformats.org/officeDocument/2006/relationships/slideLayout" Target="../slideLayouts/slideLayout47.xml"/><Relationship Id="rId21" Type="http://schemas.openxmlformats.org/officeDocument/2006/relationships/slideLayout" Target="../slideLayouts/slideLayout42.xml"/><Relationship Id="rId34" Type="http://schemas.openxmlformats.org/officeDocument/2006/relationships/slideLayout" Target="../slideLayouts/slideLayout55.xml"/><Relationship Id="rId7" Type="http://schemas.openxmlformats.org/officeDocument/2006/relationships/slideLayout" Target="../slideLayouts/slideLayout28.xml"/><Relationship Id="rId12" Type="http://schemas.openxmlformats.org/officeDocument/2006/relationships/slideLayout" Target="../slideLayouts/slideLayout33.xml"/><Relationship Id="rId17" Type="http://schemas.openxmlformats.org/officeDocument/2006/relationships/slideLayout" Target="../slideLayouts/slideLayout38.xml"/><Relationship Id="rId25" Type="http://schemas.openxmlformats.org/officeDocument/2006/relationships/slideLayout" Target="../slideLayouts/slideLayout46.xml"/><Relationship Id="rId33" Type="http://schemas.openxmlformats.org/officeDocument/2006/relationships/slideLayout" Target="../slideLayouts/slideLayout54.xml"/><Relationship Id="rId38" Type="http://schemas.openxmlformats.org/officeDocument/2006/relationships/theme" Target="../theme/theme2.xml"/><Relationship Id="rId2" Type="http://schemas.openxmlformats.org/officeDocument/2006/relationships/slideLayout" Target="../slideLayouts/slideLayout23.xml"/><Relationship Id="rId16" Type="http://schemas.openxmlformats.org/officeDocument/2006/relationships/slideLayout" Target="../slideLayouts/slideLayout37.xml"/><Relationship Id="rId20" Type="http://schemas.openxmlformats.org/officeDocument/2006/relationships/slideLayout" Target="../slideLayouts/slideLayout41.xml"/><Relationship Id="rId29" Type="http://schemas.openxmlformats.org/officeDocument/2006/relationships/slideLayout" Target="../slideLayouts/slideLayout50.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24" Type="http://schemas.openxmlformats.org/officeDocument/2006/relationships/slideLayout" Target="../slideLayouts/slideLayout45.xml"/><Relationship Id="rId32" Type="http://schemas.openxmlformats.org/officeDocument/2006/relationships/slideLayout" Target="../slideLayouts/slideLayout53.xml"/><Relationship Id="rId37" Type="http://schemas.openxmlformats.org/officeDocument/2006/relationships/slideLayout" Target="../slideLayouts/slideLayout58.xml"/><Relationship Id="rId5" Type="http://schemas.openxmlformats.org/officeDocument/2006/relationships/slideLayout" Target="../slideLayouts/slideLayout26.xml"/><Relationship Id="rId15" Type="http://schemas.openxmlformats.org/officeDocument/2006/relationships/slideLayout" Target="../slideLayouts/slideLayout36.xml"/><Relationship Id="rId23" Type="http://schemas.openxmlformats.org/officeDocument/2006/relationships/slideLayout" Target="../slideLayouts/slideLayout44.xml"/><Relationship Id="rId28" Type="http://schemas.openxmlformats.org/officeDocument/2006/relationships/slideLayout" Target="../slideLayouts/slideLayout49.xml"/><Relationship Id="rId36" Type="http://schemas.openxmlformats.org/officeDocument/2006/relationships/slideLayout" Target="../slideLayouts/slideLayout57.xml"/><Relationship Id="rId10" Type="http://schemas.openxmlformats.org/officeDocument/2006/relationships/slideLayout" Target="../slideLayouts/slideLayout31.xml"/><Relationship Id="rId19" Type="http://schemas.openxmlformats.org/officeDocument/2006/relationships/slideLayout" Target="../slideLayouts/slideLayout40.xml"/><Relationship Id="rId31" Type="http://schemas.openxmlformats.org/officeDocument/2006/relationships/slideLayout" Target="../slideLayouts/slideLayout52.xml"/><Relationship Id="rId4" Type="http://schemas.openxmlformats.org/officeDocument/2006/relationships/slideLayout" Target="../slideLayouts/slideLayout25.xml"/><Relationship Id="rId9" Type="http://schemas.openxmlformats.org/officeDocument/2006/relationships/slideLayout" Target="../slideLayouts/slideLayout30.xml"/><Relationship Id="rId14" Type="http://schemas.openxmlformats.org/officeDocument/2006/relationships/slideLayout" Target="../slideLayouts/slideLayout35.xml"/><Relationship Id="rId22" Type="http://schemas.openxmlformats.org/officeDocument/2006/relationships/slideLayout" Target="../slideLayouts/slideLayout43.xml"/><Relationship Id="rId27" Type="http://schemas.openxmlformats.org/officeDocument/2006/relationships/slideLayout" Target="../slideLayouts/slideLayout48.xml"/><Relationship Id="rId30" Type="http://schemas.openxmlformats.org/officeDocument/2006/relationships/slideLayout" Target="../slideLayouts/slideLayout51.xml"/><Relationship Id="rId35" Type="http://schemas.openxmlformats.org/officeDocument/2006/relationships/slideLayout" Target="../slideLayouts/slideLayout56.xml"/><Relationship Id="rId8" Type="http://schemas.openxmlformats.org/officeDocument/2006/relationships/slideLayout" Target="../slideLayouts/slideLayout29.xml"/><Relationship Id="rId3" Type="http://schemas.openxmlformats.org/officeDocument/2006/relationships/slideLayout" Target="../slideLayouts/slideLayout2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49415331"/>
      </p:ext>
    </p:extLst>
  </p:cSld>
  <p:clrMap bg1="lt1" tx1="dk1" bg2="lt2" tx2="dk2" accent1="accent1" accent2="accent2" accent3="accent3" accent4="accent4" accent5="accent5" accent6="accent6" hlink="hlink" folHlink="folHlink"/>
  <p:sldLayoutIdLst>
    <p:sldLayoutId id="2147483667" r:id="rId1"/>
    <p:sldLayoutId id="2147483683" r:id="rId2"/>
    <p:sldLayoutId id="2147483678" r:id="rId3"/>
    <p:sldLayoutId id="2147483679" r:id="rId4"/>
    <p:sldLayoutId id="2147483662" r:id="rId5"/>
    <p:sldLayoutId id="2147483664" r:id="rId6"/>
    <p:sldLayoutId id="2147483665" r:id="rId7"/>
    <p:sldLayoutId id="2147483669" r:id="rId8"/>
    <p:sldLayoutId id="2147483672" r:id="rId9"/>
    <p:sldLayoutId id="2147483684" r:id="rId10"/>
    <p:sldLayoutId id="2147483661" r:id="rId11"/>
    <p:sldLayoutId id="2147483663" r:id="rId12"/>
    <p:sldLayoutId id="2147483666" r:id="rId13"/>
    <p:sldLayoutId id="2147483668" r:id="rId14"/>
    <p:sldLayoutId id="2147483670" r:id="rId15"/>
    <p:sldLayoutId id="2147483671" r:id="rId16"/>
    <p:sldLayoutId id="2147483676" r:id="rId17"/>
    <p:sldLayoutId id="2147483677" r:id="rId18"/>
    <p:sldLayoutId id="2147483673" r:id="rId19"/>
    <p:sldLayoutId id="2147483675" r:id="rId20"/>
    <p:sldLayoutId id="2147483674" r:id="rId21"/>
  </p:sldLayoutIdLst>
  <p:txStyles>
    <p:titleStyle>
      <a:lvl1pPr algn="l" defTabSz="914400" rtl="0" eaLnBrk="1" latinLnBrk="0" hangingPunct="1">
        <a:lnSpc>
          <a:spcPct val="90000"/>
        </a:lnSpc>
        <a:spcBef>
          <a:spcPct val="0"/>
        </a:spcBef>
        <a:buNone/>
        <a:defRPr sz="10800" kern="1200">
          <a:solidFill>
            <a:schemeClr val="tx1"/>
          </a:solidFill>
          <a:latin typeface="Poppins" pitchFamily="2" charset="77"/>
          <a:ea typeface="+mj-ea"/>
          <a:cs typeface="Poppins" pitchFamily="2" charset="77"/>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34759490"/>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 id="2147483711" r:id="rId12"/>
    <p:sldLayoutId id="2147483697" r:id="rId13"/>
    <p:sldLayoutId id="2147483698" r:id="rId14"/>
    <p:sldLayoutId id="2147483699" r:id="rId15"/>
    <p:sldLayoutId id="2147483722" r:id="rId16"/>
    <p:sldLayoutId id="2147483721" r:id="rId17"/>
    <p:sldLayoutId id="2147483720" r:id="rId18"/>
    <p:sldLayoutId id="2147483719" r:id="rId19"/>
    <p:sldLayoutId id="2147483718" r:id="rId20"/>
    <p:sldLayoutId id="2147483717" r:id="rId21"/>
    <p:sldLayoutId id="2147483716" r:id="rId22"/>
    <p:sldLayoutId id="2147483715" r:id="rId23"/>
    <p:sldLayoutId id="2147483714" r:id="rId24"/>
    <p:sldLayoutId id="2147483713" r:id="rId25"/>
    <p:sldLayoutId id="2147483712" r:id="rId26"/>
    <p:sldLayoutId id="2147483700" r:id="rId27"/>
    <p:sldLayoutId id="2147483701" r:id="rId28"/>
    <p:sldLayoutId id="2147483702" r:id="rId29"/>
    <p:sldLayoutId id="2147483703" r:id="rId30"/>
    <p:sldLayoutId id="2147483704" r:id="rId31"/>
    <p:sldLayoutId id="2147483705" r:id="rId32"/>
    <p:sldLayoutId id="2147483706" r:id="rId33"/>
    <p:sldLayoutId id="2147483707" r:id="rId34"/>
    <p:sldLayoutId id="2147483708" r:id="rId35"/>
    <p:sldLayoutId id="2147483709" r:id="rId36"/>
    <p:sldLayoutId id="2147483710" r:id="rId37"/>
  </p:sldLayoutIdLst>
  <p:txStyles>
    <p:titleStyle>
      <a:lvl1pPr algn="l" defTabSz="914400" rtl="0" eaLnBrk="1" latinLnBrk="0" hangingPunct="1">
        <a:lnSpc>
          <a:spcPct val="90000"/>
        </a:lnSpc>
        <a:spcBef>
          <a:spcPct val="0"/>
        </a:spcBef>
        <a:buNone/>
        <a:defRPr sz="10800" kern="1200">
          <a:solidFill>
            <a:schemeClr val="tx1"/>
          </a:solidFill>
          <a:latin typeface="Poppins" pitchFamily="2" charset="77"/>
          <a:ea typeface="+mj-ea"/>
          <a:cs typeface="Poppins" pitchFamily="2" charset="77"/>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1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5.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5.xml"/></Relationships>
</file>

<file path=ppt/slides/_rels/slide15.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5.xml"/></Relationships>
</file>

<file path=ppt/slides/_rels/slide16.xml.rels><?xml version="1.0" encoding="UTF-8" standalone="yes"?>
<Relationships xmlns="http://schemas.openxmlformats.org/package/2006/relationships"><Relationship Id="rId8" Type="http://schemas.openxmlformats.org/officeDocument/2006/relationships/hyperlink" Target="http://drive.google.com/file/d/1E-pNl54QkVW2CeK_J_TkY97yRuODHpHx/view" TargetMode="External"/><Relationship Id="rId3" Type="http://schemas.openxmlformats.org/officeDocument/2006/relationships/hyperlink" Target="https://assets.fathm.co/s/bYFaBg8WvMRofHxR/fi" TargetMode="External"/><Relationship Id="rId7" Type="http://schemas.openxmlformats.org/officeDocument/2006/relationships/image" Target="../media/image38.jpg"/><Relationship Id="rId12" Type="http://schemas.openxmlformats.org/officeDocument/2006/relationships/image" Target="../media/image41.png"/><Relationship Id="rId2" Type="http://schemas.openxmlformats.org/officeDocument/2006/relationships/hyperlink" Target="https://assets.fathm.co/s/nM7bGI9xGHQJVE5I/fi" TargetMode="External"/><Relationship Id="rId1" Type="http://schemas.openxmlformats.org/officeDocument/2006/relationships/slideLayout" Target="../slideLayouts/slideLayout25.xml"/><Relationship Id="rId6" Type="http://schemas.openxmlformats.org/officeDocument/2006/relationships/hyperlink" Target="http://drive.google.com/file/d/1Qm0vdzOsjj1fFClP0-QIapLCJUkZG5q7/view" TargetMode="External"/><Relationship Id="rId11" Type="http://schemas.openxmlformats.org/officeDocument/2006/relationships/image" Target="../media/image40.jpg"/><Relationship Id="rId5" Type="http://schemas.openxmlformats.org/officeDocument/2006/relationships/image" Target="../media/image37.jpg"/><Relationship Id="rId10" Type="http://schemas.openxmlformats.org/officeDocument/2006/relationships/hyperlink" Target="http://drive.google.com/file/d/1p4chZkjG_pTMWwE8lYe94U8LsnSisFeD/view" TargetMode="External"/><Relationship Id="rId4" Type="http://schemas.openxmlformats.org/officeDocument/2006/relationships/hyperlink" Target="http://drive.google.com/file/d/1J8vqvCiBL12pp2ahMvzoOC5tPWfcVKiv/view" TargetMode="External"/><Relationship Id="rId9" Type="http://schemas.openxmlformats.org/officeDocument/2006/relationships/image" Target="../media/image39.jpg"/></Relationships>
</file>

<file path=ppt/slides/_rels/slide17.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5.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9.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0.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5.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3.xml.rels><?xml version="1.0" encoding="UTF-8" standalone="yes"?>
<Relationships xmlns="http://schemas.openxmlformats.org/package/2006/relationships"><Relationship Id="rId3" Type="http://schemas.openxmlformats.org/officeDocument/2006/relationships/image" Target="../media/image46.svg"/><Relationship Id="rId2" Type="http://schemas.openxmlformats.org/officeDocument/2006/relationships/image" Target="../media/image45.png"/><Relationship Id="rId1" Type="http://schemas.openxmlformats.org/officeDocument/2006/relationships/slideLayout" Target="../slideLayouts/slideLayout24.xml"/></Relationships>
</file>

<file path=ppt/slides/_rels/slide24.xml.rels><?xml version="1.0" encoding="UTF-8" standalone="yes"?>
<Relationships xmlns="http://schemas.openxmlformats.org/package/2006/relationships"><Relationship Id="rId3" Type="http://schemas.openxmlformats.org/officeDocument/2006/relationships/image" Target="../media/image48.svg"/><Relationship Id="rId2" Type="http://schemas.openxmlformats.org/officeDocument/2006/relationships/image" Target="../media/image47.png"/><Relationship Id="rId1" Type="http://schemas.openxmlformats.org/officeDocument/2006/relationships/slideLayout" Target="../slideLayouts/slideLayout24.xml"/></Relationships>
</file>

<file path=ppt/slides/_rels/slide25.xml.rels><?xml version="1.0" encoding="UTF-8" standalone="yes"?>
<Relationships xmlns="http://schemas.openxmlformats.org/package/2006/relationships"><Relationship Id="rId3" Type="http://schemas.openxmlformats.org/officeDocument/2006/relationships/image" Target="../media/image50.svg"/><Relationship Id="rId2" Type="http://schemas.openxmlformats.org/officeDocument/2006/relationships/image" Target="../media/image49.png"/><Relationship Id="rId1" Type="http://schemas.openxmlformats.org/officeDocument/2006/relationships/slideLayout" Target="../slideLayouts/slideLayout24.xml"/></Relationships>
</file>

<file path=ppt/slides/_rels/slide26.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1.xml"/><Relationship Id="rId1" Type="http://schemas.openxmlformats.org/officeDocument/2006/relationships/slideLayout" Target="../slideLayouts/slideLayout25.xml"/></Relationships>
</file>

<file path=ppt/slides/_rels/slide27.xml.rels><?xml version="1.0" encoding="UTF-8" standalone="yes"?>
<Relationships xmlns="http://schemas.openxmlformats.org/package/2006/relationships"><Relationship Id="rId8" Type="http://schemas.openxmlformats.org/officeDocument/2006/relationships/hyperlink" Target="https://www.who.int/teams/epi-win/the-collective-service/message-testing" TargetMode="External"/><Relationship Id="rId3" Type="http://schemas.openxmlformats.org/officeDocument/2006/relationships/image" Target="../media/image53.svg"/><Relationship Id="rId7" Type="http://schemas.openxmlformats.org/officeDocument/2006/relationships/hyperlink" Target="https://www.unicef.org/media/93661/file/Vaccine%20messaging%20guide.pdf" TargetMode="External"/><Relationship Id="rId2" Type="http://schemas.openxmlformats.org/officeDocument/2006/relationships/image" Target="../media/image52.png"/><Relationship Id="rId1" Type="http://schemas.openxmlformats.org/officeDocument/2006/relationships/slideLayout" Target="../slideLayouts/slideLayout24.xml"/><Relationship Id="rId6" Type="http://schemas.openxmlformats.org/officeDocument/2006/relationships/hyperlink" Target="https://sru.soc.surrey.ac.uk/SRU19.html" TargetMode="External"/><Relationship Id="rId5" Type="http://schemas.openxmlformats.org/officeDocument/2006/relationships/hyperlink" Target="https://publicinterest.org.uk/TestingGuide.pdf" TargetMode="External"/><Relationship Id="rId4" Type="http://schemas.openxmlformats.org/officeDocument/2006/relationships/hyperlink" Target="https://www.cdc.gov/healthliteracy/developmaterials/testing-messages-materials.html" TargetMode="Externa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3.xml"/></Relationships>
</file>

<file path=ppt/slides/_rels/slide2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xml"/><Relationship Id="rId1" Type="http://schemas.openxmlformats.org/officeDocument/2006/relationships/slideLayout" Target="../slideLayouts/slideLayout25.xml"/><Relationship Id="rId5" Type="http://schemas.openxmlformats.org/officeDocument/2006/relationships/image" Target="../media/image56.png"/><Relationship Id="rId4" Type="http://schemas.openxmlformats.org/officeDocument/2006/relationships/image" Target="../media/image55.png"/></Relationships>
</file>

<file path=ppt/slides/_rels/slide3.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22.png"/><Relationship Id="rId1" Type="http://schemas.openxmlformats.org/officeDocument/2006/relationships/slideLayout" Target="../slideLayouts/slideLayout24.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5.xml"/></Relationships>
</file>

<file path=ppt/slides/_rels/slide3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5.xml"/><Relationship Id="rId1" Type="http://schemas.openxmlformats.org/officeDocument/2006/relationships/slideLayout" Target="../slideLayouts/slideLayout24.xml"/><Relationship Id="rId6" Type="http://schemas.openxmlformats.org/officeDocument/2006/relationships/hyperlink" Target="https://www.afro.who.int/fr/node/16326" TargetMode="External"/><Relationship Id="rId5" Type="http://schemas.openxmlformats.org/officeDocument/2006/relationships/hyperlink" Target="mailto:cecchinis@who.int" TargetMode="External"/><Relationship Id="rId4" Type="http://schemas.openxmlformats.org/officeDocument/2006/relationships/image" Target="../media/image58.png"/></Relationships>
</file>

<file path=ppt/slides/_rels/slide3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6.xml"/><Relationship Id="rId1" Type="http://schemas.openxmlformats.org/officeDocument/2006/relationships/slideLayout" Target="../slideLayouts/slideLayout25.xml"/><Relationship Id="rId4" Type="http://schemas.openxmlformats.org/officeDocument/2006/relationships/image" Target="../media/image60.jpeg"/></Relationships>
</file>

<file path=ppt/slides/_rels/slide33.xml.rels><?xml version="1.0" encoding="UTF-8" standalone="yes"?>
<Relationships xmlns="http://schemas.openxmlformats.org/package/2006/relationships"><Relationship Id="rId3" Type="http://schemas.openxmlformats.org/officeDocument/2006/relationships/image" Target="../media/image61.png"/><Relationship Id="rId7" Type="http://schemas.openxmlformats.org/officeDocument/2006/relationships/image" Target="../media/image64.png"/><Relationship Id="rId2" Type="http://schemas.openxmlformats.org/officeDocument/2006/relationships/notesSlide" Target="../notesSlides/notesSlide7.xml"/><Relationship Id="rId1" Type="http://schemas.openxmlformats.org/officeDocument/2006/relationships/slideLayout" Target="../slideLayouts/slideLayout57.xml"/><Relationship Id="rId6" Type="http://schemas.openxmlformats.org/officeDocument/2006/relationships/hyperlink" Target="https://www.instagram.com/tv/CF_iiXCApr4/?igshid=1ufw38jkfv850" TargetMode="External"/><Relationship Id="rId5" Type="http://schemas.openxmlformats.org/officeDocument/2006/relationships/image" Target="../media/image63.gif"/><Relationship Id="rId4" Type="http://schemas.openxmlformats.org/officeDocument/2006/relationships/image" Target="../media/image62.png"/></Relationships>
</file>

<file path=ppt/slides/_rels/slide34.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image" Target="../media/image61.png"/><Relationship Id="rId7" Type="http://schemas.openxmlformats.org/officeDocument/2006/relationships/image" Target="../media/image68.png"/><Relationship Id="rId2" Type="http://schemas.openxmlformats.org/officeDocument/2006/relationships/notesSlide" Target="../notesSlides/notesSlide8.xml"/><Relationship Id="rId1" Type="http://schemas.openxmlformats.org/officeDocument/2006/relationships/slideLayout" Target="../slideLayouts/slideLayout25.xml"/><Relationship Id="rId6" Type="http://schemas.openxmlformats.org/officeDocument/2006/relationships/image" Target="../media/image67.png"/><Relationship Id="rId11" Type="http://schemas.openxmlformats.org/officeDocument/2006/relationships/hyperlink" Target="https://www.afro.who.int/fr/node/16326" TargetMode="External"/><Relationship Id="rId5" Type="http://schemas.openxmlformats.org/officeDocument/2006/relationships/image" Target="../media/image66.png"/><Relationship Id="rId10" Type="http://schemas.openxmlformats.org/officeDocument/2006/relationships/hyperlink" Target="mailto:cecchinis@who.int" TargetMode="External"/><Relationship Id="rId4" Type="http://schemas.openxmlformats.org/officeDocument/2006/relationships/image" Target="../media/image65.png"/><Relationship Id="rId9" Type="http://schemas.openxmlformats.org/officeDocument/2006/relationships/image" Target="../media/image70.png"/></Relationships>
</file>

<file path=ppt/slides/_rels/slide35.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9.xml"/><Relationship Id="rId1" Type="http://schemas.openxmlformats.org/officeDocument/2006/relationships/slideLayout" Target="../slideLayouts/slideLayout25.xml"/></Relationships>
</file>

<file path=ppt/slides/_rels/slide3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0.xml"/><Relationship Id="rId1" Type="http://schemas.openxmlformats.org/officeDocument/2006/relationships/slideLayout" Target="../slideLayouts/slideLayout25.xml"/></Relationships>
</file>

<file path=ppt/slides/_rels/slide37.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1.xml"/><Relationship Id="rId1" Type="http://schemas.openxmlformats.org/officeDocument/2006/relationships/slideLayout" Target="../slideLayouts/slideLayout25.xml"/></Relationships>
</file>

<file path=ppt/slides/_rels/slide4.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4.png"/><Relationship Id="rId1" Type="http://schemas.openxmlformats.org/officeDocument/2006/relationships/slideLayout" Target="../slideLayouts/slideLayout24.xml"/></Relationships>
</file>

<file path=ppt/slides/_rels/slide5.xml.rels><?xml version="1.0" encoding="UTF-8" standalone="yes"?>
<Relationships xmlns="http://schemas.openxmlformats.org/package/2006/relationships"><Relationship Id="rId3" Type="http://schemas.openxmlformats.org/officeDocument/2006/relationships/image" Target="../media/image27.svg"/><Relationship Id="rId2" Type="http://schemas.openxmlformats.org/officeDocument/2006/relationships/image" Target="../media/image26.png"/><Relationship Id="rId1" Type="http://schemas.openxmlformats.org/officeDocument/2006/relationships/slideLayout" Target="../slideLayouts/slideLayout2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8.xml.rels><?xml version="1.0" encoding="UTF-8" standalone="yes"?>
<Relationships xmlns="http://schemas.openxmlformats.org/package/2006/relationships"><Relationship Id="rId3" Type="http://schemas.openxmlformats.org/officeDocument/2006/relationships/image" Target="../media/image28.jpg"/><Relationship Id="rId7" Type="http://schemas.openxmlformats.org/officeDocument/2006/relationships/image" Target="../media/image30.jpg"/><Relationship Id="rId2" Type="http://schemas.openxmlformats.org/officeDocument/2006/relationships/hyperlink" Target="http://drive.google.com/file/d/1xnOvFW7AXclGkL5l6BUBrAwc300Mujq2/view" TargetMode="External"/><Relationship Id="rId1" Type="http://schemas.openxmlformats.org/officeDocument/2006/relationships/slideLayout" Target="../slideLayouts/slideLayout25.xml"/><Relationship Id="rId6" Type="http://schemas.openxmlformats.org/officeDocument/2006/relationships/hyperlink" Target="http://drive.google.com/file/d/1mIh3GyobQulR9VAVAX74whZ2wZ2uUq9G/view" TargetMode="External"/><Relationship Id="rId5" Type="http://schemas.openxmlformats.org/officeDocument/2006/relationships/image" Target="../media/image29.jpg"/><Relationship Id="rId4" Type="http://schemas.openxmlformats.org/officeDocument/2006/relationships/hyperlink" Target="http://drive.google.com/file/d/1rArXLSq_wgNly-QL4PIGhvp2dCuiBpr1/view"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hyperlink" Target="https://docs.google.com/forms/d/e/1FAIpQLSdjPByUrhmu-NXtVintM_WR0PXqenTjt4BoCWOBdr1zaWEq-w/formResponse" TargetMode="External"/><Relationship Id="rId1" Type="http://schemas.openxmlformats.org/officeDocument/2006/relationships/slideLayout" Target="../slideLayouts/slideLayout25.xml"/><Relationship Id="rId5" Type="http://schemas.openxmlformats.org/officeDocument/2006/relationships/image" Target="../media/image32.png"/><Relationship Id="rId4" Type="http://schemas.openxmlformats.org/officeDocument/2006/relationships/hyperlink" Target="https://docs.google.com/forms/d/1g-b9v5RbpgFugzhXiwJxRxm5jTzZ9oGv5bk6X9H-PC8/edit#responses"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re 1">
            <a:extLst>
              <a:ext uri="{FF2B5EF4-FFF2-40B4-BE49-F238E27FC236}">
                <a16:creationId xmlns:a16="http://schemas.microsoft.com/office/drawing/2014/main" id="{DD5731C7-EB95-05B4-B46A-BA43539300F7}"/>
              </a:ext>
            </a:extLst>
          </p:cNvPr>
          <p:cNvSpPr>
            <a:spLocks noGrp="1"/>
          </p:cNvSpPr>
          <p:nvPr>
            <p:ph type="title"/>
          </p:nvPr>
        </p:nvSpPr>
        <p:spPr>
          <a:xfrm>
            <a:off x="686796" y="1028700"/>
            <a:ext cx="12857693" cy="1989137"/>
          </a:xfrm>
        </p:spPr>
        <p:txBody>
          <a:bodyPr lIns="91440" tIns="45720" rIns="91440" bIns="45720" anchor="t"/>
          <a:lstStyle/>
          <a:p>
            <a:r>
              <a:rPr lang="en-US" dirty="0">
                <a:latin typeface="Poppins"/>
                <a:cs typeface="Poppins"/>
              </a:rPr>
              <a:t>Formation</a:t>
            </a:r>
            <a:br>
              <a:rPr lang="en-US" dirty="0">
                <a:latin typeface="Poppins"/>
                <a:cs typeface="Poppins"/>
              </a:rPr>
            </a:br>
            <a:r>
              <a:rPr lang="en-US" sz="9600" dirty="0" err="1">
                <a:latin typeface="Poppins"/>
                <a:cs typeface="Poppins"/>
              </a:rPr>
              <a:t>Complète</a:t>
            </a:r>
            <a:br>
              <a:rPr lang="en-US" sz="9600" dirty="0"/>
            </a:br>
            <a:endParaRPr lang="fr-FR" sz="9600"/>
          </a:p>
        </p:txBody>
      </p:sp>
      <p:sp>
        <p:nvSpPr>
          <p:cNvPr id="21" name="Espace réservé du texte 2">
            <a:extLst>
              <a:ext uri="{FF2B5EF4-FFF2-40B4-BE49-F238E27FC236}">
                <a16:creationId xmlns:a16="http://schemas.microsoft.com/office/drawing/2014/main" id="{3CA87A68-7BAD-3206-C2AD-9B25B6FB7F1E}"/>
              </a:ext>
            </a:extLst>
          </p:cNvPr>
          <p:cNvSpPr>
            <a:spLocks noGrp="1"/>
          </p:cNvSpPr>
          <p:nvPr>
            <p:ph type="body" sz="quarter" idx="10"/>
          </p:nvPr>
        </p:nvSpPr>
        <p:spPr>
          <a:xfrm>
            <a:off x="686796" y="4419600"/>
            <a:ext cx="11657604" cy="1447800"/>
          </a:xfrm>
        </p:spPr>
        <p:txBody>
          <a:bodyPr/>
          <a:lstStyle/>
          <a:p>
            <a:pPr marL="0" indent="0">
              <a:buNone/>
            </a:pPr>
            <a:r>
              <a:rPr lang="en-US" sz="4800" spc="684" dirty="0"/>
              <a:t>28 </a:t>
            </a:r>
            <a:r>
              <a:rPr lang="en-US" sz="4800" spc="684" dirty="0" err="1"/>
              <a:t>juin</a:t>
            </a:r>
            <a:r>
              <a:rPr lang="en-US" sz="4800" spc="684" dirty="0"/>
              <a:t> – 21 </a:t>
            </a:r>
            <a:r>
              <a:rPr lang="en-US" sz="4800" spc="684" dirty="0" err="1"/>
              <a:t>juillet</a:t>
            </a:r>
            <a:r>
              <a:rPr lang="en-US" sz="4800" spc="684" dirty="0"/>
              <a:t> 2022</a:t>
            </a:r>
          </a:p>
          <a:p>
            <a:endParaRPr lang="fr-FR" sz="4400" dirty="0"/>
          </a:p>
        </p:txBody>
      </p:sp>
      <p:sp>
        <p:nvSpPr>
          <p:cNvPr id="22" name="Espace réservé du texte 3">
            <a:extLst>
              <a:ext uri="{FF2B5EF4-FFF2-40B4-BE49-F238E27FC236}">
                <a16:creationId xmlns:a16="http://schemas.microsoft.com/office/drawing/2014/main" id="{041F01C7-2EDF-4BBF-D49C-20B35A804C20}"/>
              </a:ext>
            </a:extLst>
          </p:cNvPr>
          <p:cNvSpPr>
            <a:spLocks noGrp="1"/>
          </p:cNvSpPr>
          <p:nvPr>
            <p:ph type="body" sz="quarter" idx="11"/>
          </p:nvPr>
        </p:nvSpPr>
        <p:spPr>
          <a:xfrm>
            <a:off x="690716" y="7417334"/>
            <a:ext cx="8991600" cy="1676400"/>
          </a:xfrm>
        </p:spPr>
        <p:txBody>
          <a:bodyPr/>
          <a:lstStyle/>
          <a:p>
            <a:pPr marL="0" indent="0">
              <a:buNone/>
            </a:pPr>
            <a:r>
              <a:rPr lang="en-US" sz="3348" dirty="0"/>
              <a:t>ORGANISÉE PAR GAVI, WHO, UNICEF &amp; US CDC</a:t>
            </a:r>
          </a:p>
          <a:p>
            <a:endParaRPr lang="fr-FR" dirty="0"/>
          </a:p>
        </p:txBody>
      </p:sp>
    </p:spTree>
    <p:extLst>
      <p:ext uri="{BB962C8B-B14F-4D97-AF65-F5344CB8AC3E}">
        <p14:creationId xmlns:p14="http://schemas.microsoft.com/office/powerpoint/2010/main" val="64894662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547688"/>
            <a:ext cx="17068800" cy="2157411"/>
          </a:xfrm>
        </p:spPr>
        <p:txBody>
          <a:bodyPr lIns="91440" tIns="45720" rIns="91440" bIns="45720" anchor="t"/>
          <a:lstStyle/>
          <a:p>
            <a:r>
              <a:rPr lang="fr-FR" sz="6600" dirty="0">
                <a:latin typeface="Poppins"/>
                <a:cs typeface="Poppins"/>
              </a:rPr>
              <a:t>Cas concrets du terrain - Enquête PRE </a:t>
            </a:r>
            <a:r>
              <a:rPr lang="en-GB" sz="5400" dirty="0">
                <a:latin typeface="Poppins"/>
                <a:ea typeface="Fjalla One"/>
                <a:cs typeface="Fjalla One"/>
                <a:sym typeface="Fjalla One"/>
              </a:rPr>
              <a:t>(A/B </a:t>
            </a:r>
            <a:r>
              <a:rPr lang="en-GB" sz="5400" dirty="0" err="1">
                <a:latin typeface="Poppins"/>
                <a:ea typeface="Fjalla One"/>
                <a:cs typeface="Fjalla One"/>
                <a:sym typeface="Fjalla One"/>
              </a:rPr>
              <a:t>ouvert</a:t>
            </a:r>
            <a:r>
              <a:rPr lang="en-GB" sz="5400" dirty="0">
                <a:latin typeface="Poppins"/>
                <a:ea typeface="Fjalla One"/>
                <a:cs typeface="Fjalla One"/>
                <a:sym typeface="Fjalla One"/>
              </a:rPr>
              <a:t>)</a:t>
            </a:r>
            <a:br>
              <a:rPr lang="en-GB" sz="5400" dirty="0">
                <a:latin typeface="Fjalla One"/>
                <a:ea typeface="Fjalla One"/>
                <a:cs typeface="Fjalla One"/>
                <a:sym typeface="Fjalla One"/>
              </a:rPr>
            </a:br>
            <a:br>
              <a:rPr lang="en-US" sz="6600" dirty="0"/>
            </a:br>
            <a:endParaRPr lang="en-US" sz="6600" dirty="0"/>
          </a:p>
        </p:txBody>
      </p:sp>
      <p:pic>
        <p:nvPicPr>
          <p:cNvPr id="6" name="Google Shape;172;g12ce6823e85_0_49"/>
          <p:cNvPicPr preferRelativeResize="0"/>
          <p:nvPr/>
        </p:nvPicPr>
        <p:blipFill>
          <a:blip r:embed="rId2">
            <a:alphaModFix/>
          </a:blip>
          <a:stretch>
            <a:fillRect/>
          </a:stretch>
        </p:blipFill>
        <p:spPr>
          <a:xfrm>
            <a:off x="728701" y="2628900"/>
            <a:ext cx="12072900" cy="7064962"/>
          </a:xfrm>
          <a:prstGeom prst="rect">
            <a:avLst/>
          </a:prstGeom>
          <a:noFill/>
          <a:ln>
            <a:noFill/>
          </a:ln>
        </p:spPr>
      </p:pic>
      <p:sp>
        <p:nvSpPr>
          <p:cNvPr id="7" name="Google Shape;173;g12ce6823e85_0_49"/>
          <p:cNvSpPr txBox="1">
            <a:spLocks/>
          </p:cNvSpPr>
          <p:nvPr/>
        </p:nvSpPr>
        <p:spPr>
          <a:xfrm>
            <a:off x="13106400" y="2738438"/>
            <a:ext cx="4724400" cy="2633662"/>
          </a:xfrm>
          <a:prstGeom prst="rect">
            <a:avLst/>
          </a:prstGeom>
          <a:noFill/>
          <a:ln>
            <a:noFill/>
          </a:ln>
        </p:spPr>
        <p:txBody>
          <a:bodyPr spcFirstLastPara="1" wrap="square" lIns="137138" tIns="68550" rIns="137138" bIns="68550" anchor="t" anchorCtr="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3200" b="0" i="0" kern="1200">
                <a:solidFill>
                  <a:srgbClr val="292929"/>
                </a:solidFill>
                <a:latin typeface="Poppins Light" pitchFamily="2" charset="77"/>
                <a:ea typeface="+mn-ea"/>
                <a:cs typeface="Poppins Light" pitchFamily="2" charset="77"/>
              </a:defRPr>
            </a:lvl1pPr>
            <a:lvl2pPr marL="685800" indent="-228600" algn="l" defTabSz="914400" rtl="0" eaLnBrk="1" latinLnBrk="0" hangingPunct="1">
              <a:lnSpc>
                <a:spcPct val="90000"/>
              </a:lnSpc>
              <a:spcBef>
                <a:spcPts val="500"/>
              </a:spcBef>
              <a:buFont typeface="Courier New" panose="02070309020205020404" pitchFamily="49" charset="0"/>
              <a:buChar char="o"/>
              <a:defRPr sz="3200" b="0" i="0" kern="1200">
                <a:solidFill>
                  <a:srgbClr val="292929"/>
                </a:solidFill>
                <a:latin typeface="Poppins Light" pitchFamily="2" charset="77"/>
                <a:ea typeface="+mn-ea"/>
                <a:cs typeface="Poppins Light" pitchFamily="2" charset="77"/>
              </a:defRPr>
            </a:lvl2pPr>
            <a:lvl3pPr marL="1143000" indent="-228600" algn="l" defTabSz="914400" rtl="0" eaLnBrk="1" latinLnBrk="0" hangingPunct="1">
              <a:lnSpc>
                <a:spcPct val="90000"/>
              </a:lnSpc>
              <a:spcBef>
                <a:spcPts val="500"/>
              </a:spcBef>
              <a:buFont typeface="Courier New" panose="02070309020205020404" pitchFamily="49" charset="0"/>
              <a:buChar char="o"/>
              <a:defRPr sz="3200" b="0" i="0" kern="1200">
                <a:solidFill>
                  <a:srgbClr val="292929"/>
                </a:solidFill>
                <a:latin typeface="Poppins Light" pitchFamily="2" charset="77"/>
                <a:ea typeface="+mn-ea"/>
                <a:cs typeface="Poppins Light" pitchFamily="2" charset="77"/>
              </a:defRPr>
            </a:lvl3pPr>
            <a:lvl4pPr marL="1600200" indent="-228600" algn="l" defTabSz="914400" rtl="0" eaLnBrk="1" latinLnBrk="0" hangingPunct="1">
              <a:lnSpc>
                <a:spcPct val="90000"/>
              </a:lnSpc>
              <a:spcBef>
                <a:spcPts val="500"/>
              </a:spcBef>
              <a:buFont typeface="Courier New" panose="02070309020205020404" pitchFamily="49" charset="0"/>
              <a:buChar char="o"/>
              <a:defRPr sz="3200" b="0" i="0" kern="1200">
                <a:solidFill>
                  <a:srgbClr val="292929"/>
                </a:solidFill>
                <a:latin typeface="Poppins Light" pitchFamily="2" charset="77"/>
                <a:ea typeface="+mn-ea"/>
                <a:cs typeface="Poppins Light" pitchFamily="2" charset="77"/>
              </a:defRPr>
            </a:lvl4pPr>
            <a:lvl5pPr marL="2057400" indent="-228600" algn="l" defTabSz="914400" rtl="0" eaLnBrk="1" latinLnBrk="0" hangingPunct="1">
              <a:lnSpc>
                <a:spcPct val="90000"/>
              </a:lnSpc>
              <a:spcBef>
                <a:spcPts val="500"/>
              </a:spcBef>
              <a:buFont typeface="Courier New" panose="02070309020205020404" pitchFamily="49" charset="0"/>
              <a:buChar char="o"/>
              <a:defRPr sz="3200" b="0" i="0" kern="1200">
                <a:solidFill>
                  <a:srgbClr val="292929"/>
                </a:solidFill>
                <a:latin typeface="Poppins Light" pitchFamily="2" charset="77"/>
                <a:ea typeface="+mn-ea"/>
                <a:cs typeface="Poppins Light" pitchFamily="2"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0">
              <a:buSzPts val="2400"/>
              <a:buNone/>
            </a:pPr>
            <a:r>
              <a:rPr lang="fr-FR" b="1" dirty="0"/>
              <a:t>« La performance » est définie comme la portée, les vues et les engagements</a:t>
            </a:r>
            <a:endParaRPr lang="en-US" b="1" dirty="0"/>
          </a:p>
        </p:txBody>
      </p:sp>
      <p:sp>
        <p:nvSpPr>
          <p:cNvPr id="4" name="TextBox 3">
            <a:extLst>
              <a:ext uri="{FF2B5EF4-FFF2-40B4-BE49-F238E27FC236}">
                <a16:creationId xmlns:a16="http://schemas.microsoft.com/office/drawing/2014/main" id="{B99B0747-3211-2F69-44A9-2CB65B519C7B}"/>
              </a:ext>
            </a:extLst>
          </p:cNvPr>
          <p:cNvSpPr txBox="1"/>
          <p:nvPr/>
        </p:nvSpPr>
        <p:spPr>
          <a:xfrm>
            <a:off x="135082" y="9785639"/>
            <a:ext cx="3665393" cy="369332"/>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dirty="0">
                <a:solidFill>
                  <a:srgbClr val="292929"/>
                </a:solidFill>
                <a:latin typeface="Poppins"/>
              </a:rPr>
              <a:t>Formation</a:t>
            </a:r>
            <a:r>
              <a:rPr lang="en-US" dirty="0">
                <a:latin typeface="Poppins"/>
                <a:cs typeface="Poppins"/>
              </a:rPr>
              <a:t>​ </a:t>
            </a:r>
            <a:r>
              <a:rPr lang="en-US" b="1" dirty="0" err="1">
                <a:solidFill>
                  <a:srgbClr val="292929"/>
                </a:solidFill>
                <a:latin typeface="Poppins"/>
              </a:rPr>
              <a:t>Complète</a:t>
            </a:r>
            <a:r>
              <a:rPr lang="en-US" b="1" dirty="0">
                <a:solidFill>
                  <a:srgbClr val="292929"/>
                </a:solidFill>
                <a:latin typeface="Poppins"/>
              </a:rPr>
              <a:t> 2022</a:t>
            </a:r>
            <a:endParaRPr lang="en-US" dirty="0"/>
          </a:p>
        </p:txBody>
      </p:sp>
    </p:spTree>
    <p:extLst>
      <p:ext uri="{BB962C8B-B14F-4D97-AF65-F5344CB8AC3E}">
        <p14:creationId xmlns:p14="http://schemas.microsoft.com/office/powerpoint/2010/main" val="272360797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547689"/>
            <a:ext cx="17145000" cy="1166812"/>
          </a:xfrm>
        </p:spPr>
        <p:txBody>
          <a:bodyPr/>
          <a:lstStyle/>
          <a:p>
            <a:r>
              <a:rPr lang="fr-FR" sz="6600" dirty="0"/>
              <a:t>Cas concrets du terrain - Enquête PRE</a:t>
            </a:r>
            <a:endParaRPr lang="en-US" sz="6600" dirty="0"/>
          </a:p>
        </p:txBody>
      </p:sp>
      <p:sp>
        <p:nvSpPr>
          <p:cNvPr id="3" name="Content Placeholder 2"/>
          <p:cNvSpPr>
            <a:spLocks noGrp="1"/>
          </p:cNvSpPr>
          <p:nvPr>
            <p:ph sz="half" idx="1"/>
          </p:nvPr>
        </p:nvSpPr>
        <p:spPr>
          <a:xfrm>
            <a:off x="1066800" y="1943100"/>
            <a:ext cx="16535400" cy="7772400"/>
          </a:xfrm>
        </p:spPr>
        <p:txBody>
          <a:bodyPr/>
          <a:lstStyle/>
          <a:p>
            <a:pPr marL="0" indent="0">
              <a:lnSpc>
                <a:spcPct val="114000"/>
              </a:lnSpc>
              <a:spcBef>
                <a:spcPts val="600"/>
              </a:spcBef>
              <a:spcAft>
                <a:spcPts val="600"/>
              </a:spcAft>
              <a:buNone/>
            </a:pPr>
            <a:r>
              <a:rPr lang="fr-FR" sz="4000" b="1" dirty="0">
                <a:solidFill>
                  <a:schemeClr val="tx1"/>
                </a:solidFill>
              </a:rPr>
              <a:t>Enseignements tirés: </a:t>
            </a:r>
          </a:p>
          <a:p>
            <a:pPr>
              <a:lnSpc>
                <a:spcPct val="114000"/>
              </a:lnSpc>
              <a:spcBef>
                <a:spcPts val="600"/>
              </a:spcBef>
              <a:spcAft>
                <a:spcPts val="1200"/>
              </a:spcAft>
            </a:pPr>
            <a:r>
              <a:rPr lang="fr-FR" sz="3600" dirty="0">
                <a:solidFill>
                  <a:schemeClr val="tx1"/>
                </a:solidFill>
              </a:rPr>
              <a:t>En dépit d'un petit échantillon et d'une approche très simple, nous avons rapidement obtenu des indications </a:t>
            </a:r>
            <a:r>
              <a:rPr lang="fr-FR" sz="3600" b="1" dirty="0">
                <a:solidFill>
                  <a:schemeClr val="tx1"/>
                </a:solidFill>
              </a:rPr>
              <a:t>tactiques</a:t>
            </a:r>
            <a:r>
              <a:rPr lang="fr-FR" sz="3600" dirty="0">
                <a:solidFill>
                  <a:schemeClr val="tx1"/>
                </a:solidFill>
              </a:rPr>
              <a:t> utiles et exploitables qui ont inspiré notre approche tant pour cette vidéo que pour d'autres produits d'information traitant de la question des risques et bénéfices.</a:t>
            </a:r>
            <a:endParaRPr lang="en-US" sz="3600" dirty="0">
              <a:solidFill>
                <a:schemeClr val="tx1"/>
              </a:solidFill>
            </a:endParaRPr>
          </a:p>
          <a:p>
            <a:pPr>
              <a:lnSpc>
                <a:spcPct val="114000"/>
              </a:lnSpc>
              <a:spcBef>
                <a:spcPts val="600"/>
              </a:spcBef>
              <a:spcAft>
                <a:spcPts val="1200"/>
              </a:spcAft>
            </a:pPr>
            <a:r>
              <a:rPr lang="fr-FR" sz="3600" dirty="0">
                <a:solidFill>
                  <a:schemeClr val="tx1"/>
                </a:solidFill>
              </a:rPr>
              <a:t>Le maintien d'un format relativement constant, tout en modifiant le récit, nous permet de nous concentrer sur un aspect de la vidéo. Nous aurions également pu tester quelque chose de différent ( un expert, une infographie ou une vidéo courte), mais cela aurait compliqué le test du message spécifique (test du format vs test du message).</a:t>
            </a:r>
          </a:p>
        </p:txBody>
      </p:sp>
      <p:sp>
        <p:nvSpPr>
          <p:cNvPr id="5" name="TextBox 4">
            <a:extLst>
              <a:ext uri="{FF2B5EF4-FFF2-40B4-BE49-F238E27FC236}">
                <a16:creationId xmlns:a16="http://schemas.microsoft.com/office/drawing/2014/main" id="{44F7487C-4AF8-06AE-943E-FAC4E325F5D6}"/>
              </a:ext>
            </a:extLst>
          </p:cNvPr>
          <p:cNvSpPr txBox="1"/>
          <p:nvPr/>
        </p:nvSpPr>
        <p:spPr>
          <a:xfrm>
            <a:off x="135082" y="9785639"/>
            <a:ext cx="3665393" cy="369332"/>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dirty="0">
                <a:solidFill>
                  <a:srgbClr val="292929"/>
                </a:solidFill>
                <a:latin typeface="Poppins"/>
              </a:rPr>
              <a:t>Formation</a:t>
            </a:r>
            <a:r>
              <a:rPr lang="en-US" dirty="0">
                <a:latin typeface="Poppins"/>
                <a:cs typeface="Poppins"/>
              </a:rPr>
              <a:t>​ </a:t>
            </a:r>
            <a:r>
              <a:rPr lang="en-US" b="1" dirty="0" err="1">
                <a:solidFill>
                  <a:srgbClr val="292929"/>
                </a:solidFill>
                <a:latin typeface="Poppins"/>
              </a:rPr>
              <a:t>Complète</a:t>
            </a:r>
            <a:r>
              <a:rPr lang="en-US" b="1" dirty="0">
                <a:solidFill>
                  <a:srgbClr val="292929"/>
                </a:solidFill>
                <a:latin typeface="Poppins"/>
              </a:rPr>
              <a:t> 2022</a:t>
            </a:r>
            <a:endParaRPr lang="en-US" dirty="0"/>
          </a:p>
        </p:txBody>
      </p:sp>
    </p:spTree>
    <p:extLst>
      <p:ext uri="{BB962C8B-B14F-4D97-AF65-F5344CB8AC3E}">
        <p14:creationId xmlns:p14="http://schemas.microsoft.com/office/powerpoint/2010/main" val="173129146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8" y="547688"/>
            <a:ext cx="13563602" cy="2233611"/>
          </a:xfrm>
        </p:spPr>
        <p:txBody>
          <a:bodyPr/>
          <a:lstStyle/>
          <a:p>
            <a:pPr algn="r"/>
            <a:r>
              <a:rPr lang="fr-FR" sz="7100" dirty="0"/>
              <a:t>Cas concrets du terrain - POST (BLS) </a:t>
            </a:r>
            <a:endParaRPr lang="en-US" sz="7100" dirty="0"/>
          </a:p>
        </p:txBody>
      </p:sp>
      <p:sp>
        <p:nvSpPr>
          <p:cNvPr id="3" name="Content Placeholder 2"/>
          <p:cNvSpPr>
            <a:spLocks noGrp="1"/>
          </p:cNvSpPr>
          <p:nvPr>
            <p:ph idx="1"/>
          </p:nvPr>
        </p:nvSpPr>
        <p:spPr>
          <a:xfrm>
            <a:off x="4267200" y="3543300"/>
            <a:ext cx="12858750" cy="3732431"/>
          </a:xfrm>
        </p:spPr>
        <p:txBody>
          <a:bodyPr/>
          <a:lstStyle/>
          <a:p>
            <a:pPr marL="0" indent="0">
              <a:buNone/>
            </a:pPr>
            <a:r>
              <a:rPr lang="fr-FR" sz="4000" b="1" dirty="0"/>
              <a:t>Défis:</a:t>
            </a:r>
            <a:r>
              <a:rPr lang="fr-FR" dirty="0"/>
              <a:t> </a:t>
            </a:r>
          </a:p>
          <a:p>
            <a:pPr marL="0" indent="0">
              <a:buNone/>
            </a:pPr>
            <a:endParaRPr lang="fr-FR" dirty="0"/>
          </a:p>
          <a:p>
            <a:pPr marL="0" indent="0">
              <a:lnSpc>
                <a:spcPct val="114000"/>
              </a:lnSpc>
              <a:buNone/>
            </a:pPr>
            <a:r>
              <a:rPr lang="fr-FR" b="1" dirty="0"/>
              <a:t>Viral </a:t>
            </a:r>
            <a:r>
              <a:rPr lang="fr-FR" b="1" dirty="0" err="1"/>
              <a:t>Facts</a:t>
            </a:r>
            <a:r>
              <a:rPr lang="fr-FR" b="1" dirty="0"/>
              <a:t> </a:t>
            </a:r>
            <a:r>
              <a:rPr lang="fr-FR" b="1" dirty="0" err="1"/>
              <a:t>Africa</a:t>
            </a:r>
            <a:r>
              <a:rPr lang="fr-FR" b="1" dirty="0"/>
              <a:t> </a:t>
            </a:r>
            <a:r>
              <a:rPr lang="fr-FR" dirty="0"/>
              <a:t>bénéficie d'excellentes métriques de portée et d'engagement, mais comment sait-on si les messages influencent les connaissances et les comportements ?</a:t>
            </a:r>
          </a:p>
          <a:p>
            <a:pPr>
              <a:lnSpc>
                <a:spcPct val="114000"/>
              </a:lnSpc>
            </a:pPr>
            <a:endParaRPr lang="fr-FR" dirty="0"/>
          </a:p>
        </p:txBody>
      </p:sp>
      <p:sp>
        <p:nvSpPr>
          <p:cNvPr id="5" name="TextBox 4">
            <a:extLst>
              <a:ext uri="{FF2B5EF4-FFF2-40B4-BE49-F238E27FC236}">
                <a16:creationId xmlns:a16="http://schemas.microsoft.com/office/drawing/2014/main" id="{EFEE6DC8-7BD3-AEEE-BE61-501AA629BC40}"/>
              </a:ext>
            </a:extLst>
          </p:cNvPr>
          <p:cNvSpPr txBox="1"/>
          <p:nvPr/>
        </p:nvSpPr>
        <p:spPr>
          <a:xfrm>
            <a:off x="14513502" y="9772650"/>
            <a:ext cx="3665393" cy="369332"/>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dirty="0">
                <a:solidFill>
                  <a:srgbClr val="292929"/>
                </a:solidFill>
                <a:latin typeface="Poppins"/>
              </a:rPr>
              <a:t>Formation</a:t>
            </a:r>
            <a:r>
              <a:rPr lang="en-US" dirty="0">
                <a:latin typeface="Poppins"/>
                <a:cs typeface="Poppins"/>
              </a:rPr>
              <a:t>​ </a:t>
            </a:r>
            <a:r>
              <a:rPr lang="en-US" b="1" dirty="0" err="1">
                <a:solidFill>
                  <a:srgbClr val="292929"/>
                </a:solidFill>
                <a:latin typeface="Poppins"/>
              </a:rPr>
              <a:t>Complète</a:t>
            </a:r>
            <a:r>
              <a:rPr lang="en-US" b="1" dirty="0">
                <a:solidFill>
                  <a:srgbClr val="292929"/>
                </a:solidFill>
                <a:latin typeface="Poppins"/>
              </a:rPr>
              <a:t> 2022</a:t>
            </a:r>
            <a:endParaRPr lang="en-US" dirty="0"/>
          </a:p>
        </p:txBody>
      </p:sp>
    </p:spTree>
    <p:extLst>
      <p:ext uri="{BB962C8B-B14F-4D97-AF65-F5344CB8AC3E}">
        <p14:creationId xmlns:p14="http://schemas.microsoft.com/office/powerpoint/2010/main" val="147771221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8800" dirty="0"/>
              <a:t>CALENDRIER</a:t>
            </a:r>
          </a:p>
        </p:txBody>
      </p:sp>
      <p:grpSp>
        <p:nvGrpSpPr>
          <p:cNvPr id="4" name="Group 3"/>
          <p:cNvGrpSpPr/>
          <p:nvPr/>
        </p:nvGrpSpPr>
        <p:grpSpPr>
          <a:xfrm>
            <a:off x="-75" y="2533901"/>
            <a:ext cx="18288006" cy="6077100"/>
            <a:chOff x="-75" y="2533901"/>
            <a:chExt cx="18288006" cy="6077100"/>
          </a:xfrm>
        </p:grpSpPr>
        <p:sp>
          <p:nvSpPr>
            <p:cNvPr id="5" name="Google Shape;199;g12ce6823e85_0_68"/>
            <p:cNvSpPr/>
            <p:nvPr/>
          </p:nvSpPr>
          <p:spPr>
            <a:xfrm>
              <a:off x="-50" y="2543801"/>
              <a:ext cx="6015150" cy="301050"/>
            </a:xfrm>
            <a:prstGeom prst="homePlate">
              <a:avLst>
                <a:gd name="adj" fmla="val 50000"/>
              </a:avLst>
            </a:prstGeom>
            <a:solidFill>
              <a:srgbClr val="FF005F"/>
            </a:solidFill>
            <a:ln>
              <a:noFill/>
            </a:ln>
          </p:spPr>
          <p:txBody>
            <a:bodyPr spcFirstLastPara="1" wrap="square" lIns="182850" tIns="182850" rIns="182850" bIns="182850" anchor="ctr" anchorCtr="0">
              <a:noAutofit/>
            </a:bodyPr>
            <a:lstStyle/>
            <a:p>
              <a:pPr algn="ctr"/>
              <a:r>
                <a:rPr lang="fr-FR" sz="1950" dirty="0">
                  <a:solidFill>
                    <a:srgbClr val="FEECED"/>
                  </a:solidFill>
                  <a:latin typeface="Fjalla One"/>
                  <a:ea typeface="Fjalla One"/>
                  <a:cs typeface="Fjalla One"/>
                  <a:sym typeface="Fjalla One"/>
                </a:rPr>
                <a:t>JUILLET-AOÛT</a:t>
              </a:r>
            </a:p>
          </p:txBody>
        </p:sp>
        <p:sp>
          <p:nvSpPr>
            <p:cNvPr id="6" name="Google Shape;200;g12ce6823e85_0_68"/>
            <p:cNvSpPr/>
            <p:nvPr/>
          </p:nvSpPr>
          <p:spPr>
            <a:xfrm>
              <a:off x="6014951" y="2533901"/>
              <a:ext cx="6638850" cy="320850"/>
            </a:xfrm>
            <a:prstGeom prst="chevron">
              <a:avLst>
                <a:gd name="adj" fmla="val 50000"/>
              </a:avLst>
            </a:prstGeom>
            <a:solidFill>
              <a:srgbClr val="0505F5"/>
            </a:solidFill>
            <a:ln w="9525" cap="flat" cmpd="sng">
              <a:solidFill>
                <a:schemeClr val="dk2"/>
              </a:solidFill>
              <a:prstDash val="solid"/>
              <a:round/>
              <a:headEnd type="none" w="sm" len="sm"/>
              <a:tailEnd type="none" w="sm" len="sm"/>
            </a:ln>
          </p:spPr>
          <p:txBody>
            <a:bodyPr spcFirstLastPara="1" wrap="square" lIns="182850" tIns="182850" rIns="182850" bIns="182850" anchor="ctr" anchorCtr="0">
              <a:noAutofit/>
            </a:bodyPr>
            <a:lstStyle/>
            <a:p>
              <a:pPr algn="ctr"/>
              <a:r>
                <a:rPr lang="fr-FR" sz="1950" dirty="0">
                  <a:solidFill>
                    <a:srgbClr val="E9F0FC"/>
                  </a:solidFill>
                  <a:latin typeface="Fjalla One"/>
                  <a:ea typeface="Fjalla One"/>
                  <a:cs typeface="Fjalla One"/>
                  <a:sym typeface="Fjalla One"/>
                </a:rPr>
                <a:t>SEPTEMBRE</a:t>
              </a:r>
            </a:p>
          </p:txBody>
        </p:sp>
        <p:sp>
          <p:nvSpPr>
            <p:cNvPr id="7" name="Google Shape;201;g12ce6823e85_0_68"/>
            <p:cNvSpPr/>
            <p:nvPr/>
          </p:nvSpPr>
          <p:spPr>
            <a:xfrm>
              <a:off x="12653481" y="2533901"/>
              <a:ext cx="5634450" cy="320850"/>
            </a:xfrm>
            <a:prstGeom prst="chevron">
              <a:avLst>
                <a:gd name="adj" fmla="val 50000"/>
              </a:avLst>
            </a:prstGeom>
            <a:solidFill>
              <a:srgbClr val="FF005F"/>
            </a:solidFill>
            <a:ln>
              <a:noFill/>
            </a:ln>
          </p:spPr>
          <p:txBody>
            <a:bodyPr spcFirstLastPara="1" wrap="square" lIns="182850" tIns="182850" rIns="182850" bIns="182850" anchor="ctr" anchorCtr="0">
              <a:noAutofit/>
            </a:bodyPr>
            <a:lstStyle/>
            <a:p>
              <a:pPr algn="ctr"/>
              <a:r>
                <a:rPr lang="fr-FR" sz="1950" dirty="0">
                  <a:solidFill>
                    <a:srgbClr val="FEECED"/>
                  </a:solidFill>
                  <a:latin typeface="Fjalla One"/>
                  <a:ea typeface="Fjalla One"/>
                  <a:cs typeface="Fjalla One"/>
                  <a:sym typeface="Fjalla One"/>
                </a:rPr>
                <a:t>OCTOBRE</a:t>
              </a:r>
            </a:p>
          </p:txBody>
        </p:sp>
        <p:sp>
          <p:nvSpPr>
            <p:cNvPr id="8" name="Google Shape;202;g12ce6823e85_0_68"/>
            <p:cNvSpPr/>
            <p:nvPr/>
          </p:nvSpPr>
          <p:spPr>
            <a:xfrm>
              <a:off x="184949" y="3161375"/>
              <a:ext cx="5830002" cy="4750650"/>
            </a:xfrm>
            <a:prstGeom prst="roundRect">
              <a:avLst>
                <a:gd name="adj" fmla="val 16667"/>
              </a:avLst>
            </a:prstGeom>
            <a:solidFill>
              <a:srgbClr val="FF005F"/>
            </a:solidFill>
            <a:ln>
              <a:noFill/>
            </a:ln>
          </p:spPr>
          <p:txBody>
            <a:bodyPr spcFirstLastPara="1" wrap="square" lIns="182850" tIns="182850" rIns="182850" bIns="182850" anchor="t" anchorCtr="0">
              <a:noAutofit/>
            </a:bodyPr>
            <a:lstStyle/>
            <a:p>
              <a:pPr algn="ctr"/>
              <a:r>
                <a:rPr lang="en-GB" sz="2250" b="1" dirty="0">
                  <a:solidFill>
                    <a:srgbClr val="FEECED"/>
                  </a:solidFill>
                  <a:latin typeface="Quicksand"/>
                  <a:ea typeface="Quicksand"/>
                  <a:cs typeface="Quicksand"/>
                  <a:sym typeface="Quicksand"/>
                </a:rPr>
                <a:t>1. PLANIFIER</a:t>
              </a:r>
              <a:endParaRPr sz="2250" b="1" dirty="0">
                <a:solidFill>
                  <a:srgbClr val="FEECED"/>
                </a:solidFill>
                <a:latin typeface="Quicksand"/>
                <a:ea typeface="Quicksand"/>
                <a:cs typeface="Quicksand"/>
                <a:sym typeface="Quicksand"/>
              </a:endParaRPr>
            </a:p>
            <a:p>
              <a:pPr algn="ctr"/>
              <a:endParaRPr dirty="0">
                <a:solidFill>
                  <a:srgbClr val="FEECED"/>
                </a:solidFill>
                <a:latin typeface="Quicksand"/>
                <a:ea typeface="Quicksand"/>
                <a:cs typeface="Quicksand"/>
                <a:sym typeface="Quicksand"/>
              </a:endParaRPr>
            </a:p>
            <a:p>
              <a:pPr marL="114300" indent="-114300">
                <a:buClr>
                  <a:srgbClr val="FEECED"/>
                </a:buClr>
                <a:buSzPts val="1200"/>
                <a:buFont typeface="Quicksand"/>
                <a:buChar char="-"/>
              </a:pPr>
              <a:r>
                <a:rPr lang="fr-FR" dirty="0">
                  <a:solidFill>
                    <a:srgbClr val="FEECED"/>
                  </a:solidFill>
                  <a:latin typeface="Quicksand"/>
                  <a:ea typeface="Quicksand"/>
                  <a:cs typeface="Quicksand"/>
                  <a:sym typeface="Quicksand"/>
                </a:rPr>
                <a:t>Identifier les sources de données pour mesurer et analyser le niveau d'hésitation et de confiance envers les vaccins &gt; Data for Good</a:t>
              </a:r>
              <a:endParaRPr dirty="0">
                <a:solidFill>
                  <a:srgbClr val="FEECED"/>
                </a:solidFill>
                <a:latin typeface="Quicksand"/>
                <a:ea typeface="Quicksand"/>
                <a:cs typeface="Quicksand"/>
                <a:sym typeface="Quicksand"/>
              </a:endParaRPr>
            </a:p>
            <a:p>
              <a:pPr marL="114300" indent="-114300">
                <a:buClr>
                  <a:srgbClr val="FEECED"/>
                </a:buClr>
                <a:buSzPts val="1200"/>
                <a:buFont typeface="Quicksand"/>
                <a:buChar char="-"/>
              </a:pPr>
              <a:r>
                <a:rPr lang="fr-FR" dirty="0">
                  <a:solidFill>
                    <a:srgbClr val="FEECED"/>
                  </a:solidFill>
                  <a:latin typeface="Quicksand"/>
                  <a:ea typeface="Quicksand"/>
                  <a:cs typeface="Quicksand"/>
                  <a:sym typeface="Quicksand"/>
                </a:rPr>
                <a:t>Recueillir des données pour définir les pays prioritaires (pays ayant une hésitation élevée ou croissante)</a:t>
              </a:r>
              <a:endParaRPr dirty="0">
                <a:solidFill>
                  <a:srgbClr val="FEECED"/>
                </a:solidFill>
                <a:latin typeface="Quicksand"/>
                <a:ea typeface="Quicksand"/>
                <a:cs typeface="Quicksand"/>
                <a:sym typeface="Quicksand"/>
              </a:endParaRPr>
            </a:p>
            <a:p>
              <a:pPr marL="114300" indent="-114300">
                <a:buClr>
                  <a:srgbClr val="FEECED"/>
                </a:buClr>
                <a:buSzPts val="1200"/>
                <a:buFont typeface="Quicksand"/>
                <a:buChar char="-"/>
              </a:pPr>
              <a:r>
                <a:rPr lang="fr-FR" dirty="0">
                  <a:solidFill>
                    <a:srgbClr val="FEECED"/>
                  </a:solidFill>
                  <a:latin typeface="Quicksand"/>
                  <a:ea typeface="Quicksand"/>
                  <a:cs typeface="Quicksand"/>
                  <a:sym typeface="Quicksand"/>
                </a:rPr>
                <a:t>Évaluer les moteurs clés de l'hésitation dans les pays prioritaires</a:t>
              </a:r>
              <a:endParaRPr dirty="0">
                <a:solidFill>
                  <a:srgbClr val="FEECED"/>
                </a:solidFill>
                <a:latin typeface="Quicksand"/>
                <a:ea typeface="Quicksand"/>
                <a:cs typeface="Quicksand"/>
                <a:sym typeface="Quicksand"/>
              </a:endParaRPr>
            </a:p>
            <a:p>
              <a:pPr marL="114300" indent="-114300">
                <a:buClr>
                  <a:srgbClr val="FEECED"/>
                </a:buClr>
                <a:buSzPts val="1200"/>
                <a:buFont typeface="Quicksand"/>
                <a:buChar char="-"/>
              </a:pPr>
              <a:r>
                <a:rPr lang="fr-FR" dirty="0">
                  <a:solidFill>
                    <a:srgbClr val="FEECED"/>
                  </a:solidFill>
                  <a:latin typeface="Quicksand"/>
                  <a:ea typeface="Quicksand"/>
                  <a:cs typeface="Quicksand"/>
                  <a:sym typeface="Quicksand"/>
                </a:rPr>
                <a:t>Identifier et créer des produits d'information pour répondre aux moteurs d'hésitation identifiés.</a:t>
              </a:r>
            </a:p>
            <a:p>
              <a:pPr marL="114300" indent="-114300">
                <a:buClr>
                  <a:srgbClr val="FEECED"/>
                </a:buClr>
                <a:buSzPts val="1200"/>
                <a:buFont typeface="Quicksand"/>
                <a:buChar char="-"/>
              </a:pPr>
              <a:r>
                <a:rPr lang="fr-FR" dirty="0">
                  <a:solidFill>
                    <a:srgbClr val="FEECED"/>
                  </a:solidFill>
                  <a:latin typeface="Quicksand"/>
                  <a:ea typeface="Quicksand"/>
                  <a:cs typeface="Quicksand"/>
                  <a:sym typeface="Quicksand"/>
                </a:rPr>
                <a:t>Concevoir des critères pour mesurer l'impact de la campagne (Brand Lift </a:t>
              </a:r>
              <a:r>
                <a:rPr lang="fr-FR" dirty="0" err="1">
                  <a:solidFill>
                    <a:srgbClr val="FEECED"/>
                  </a:solidFill>
                  <a:latin typeface="Quicksand"/>
                  <a:ea typeface="Quicksand"/>
                  <a:cs typeface="Quicksand"/>
                  <a:sym typeface="Quicksand"/>
                </a:rPr>
                <a:t>Study</a:t>
              </a:r>
              <a:r>
                <a:rPr lang="fr-FR" dirty="0">
                  <a:solidFill>
                    <a:srgbClr val="FEECED"/>
                  </a:solidFill>
                  <a:latin typeface="Quicksand"/>
                  <a:ea typeface="Quicksand"/>
                  <a:cs typeface="Quicksand"/>
                  <a:sym typeface="Quicksand"/>
                </a:rPr>
                <a:t>).</a:t>
              </a:r>
              <a:endParaRPr dirty="0">
                <a:solidFill>
                  <a:srgbClr val="FEECED"/>
                </a:solidFill>
                <a:latin typeface="Quicksand"/>
                <a:ea typeface="Quicksand"/>
                <a:cs typeface="Quicksand"/>
                <a:sym typeface="Quicksand"/>
              </a:endParaRPr>
            </a:p>
          </p:txBody>
        </p:sp>
        <p:sp>
          <p:nvSpPr>
            <p:cNvPr id="9" name="Google Shape;203;g12ce6823e85_0_68"/>
            <p:cNvSpPr/>
            <p:nvPr/>
          </p:nvSpPr>
          <p:spPr>
            <a:xfrm>
              <a:off x="6578900" y="3161375"/>
              <a:ext cx="5392350" cy="4750650"/>
            </a:xfrm>
            <a:prstGeom prst="roundRect">
              <a:avLst>
                <a:gd name="adj" fmla="val 16667"/>
              </a:avLst>
            </a:prstGeom>
            <a:solidFill>
              <a:srgbClr val="0505F5"/>
            </a:solidFill>
            <a:ln>
              <a:noFill/>
            </a:ln>
          </p:spPr>
          <p:txBody>
            <a:bodyPr spcFirstLastPara="1" wrap="square" lIns="182850" tIns="182850" rIns="182850" bIns="182850" anchor="t" anchorCtr="0">
              <a:noAutofit/>
            </a:bodyPr>
            <a:lstStyle/>
            <a:p>
              <a:pPr algn="ctr"/>
              <a:r>
                <a:rPr lang="en-GB" sz="2250" b="1" dirty="0">
                  <a:solidFill>
                    <a:srgbClr val="FEECED"/>
                  </a:solidFill>
                  <a:latin typeface="Quicksand"/>
                  <a:ea typeface="Quicksand"/>
                  <a:cs typeface="Quicksand"/>
                  <a:sym typeface="Quicksand"/>
                </a:rPr>
                <a:t>2. EXECUTER</a:t>
              </a:r>
              <a:endParaRPr sz="2250" b="1" dirty="0">
                <a:solidFill>
                  <a:srgbClr val="FEECED"/>
                </a:solidFill>
                <a:latin typeface="Quicksand"/>
                <a:ea typeface="Quicksand"/>
                <a:cs typeface="Quicksand"/>
                <a:sym typeface="Quicksand"/>
              </a:endParaRPr>
            </a:p>
            <a:p>
              <a:pPr algn="ctr"/>
              <a:endParaRPr dirty="0">
                <a:solidFill>
                  <a:srgbClr val="FEECED"/>
                </a:solidFill>
                <a:latin typeface="Quicksand"/>
                <a:ea typeface="Quicksand"/>
                <a:cs typeface="Quicksand"/>
                <a:sym typeface="Quicksand"/>
              </a:endParaRPr>
            </a:p>
            <a:p>
              <a:pPr marL="171450" indent="-171450">
                <a:buClr>
                  <a:srgbClr val="FEECED"/>
                </a:buClr>
                <a:buSzPts val="1200"/>
                <a:buFont typeface="Quicksand"/>
                <a:buChar char="-"/>
              </a:pPr>
              <a:r>
                <a:rPr lang="fr-FR" dirty="0">
                  <a:solidFill>
                    <a:srgbClr val="FEECED"/>
                  </a:solidFill>
                  <a:latin typeface="Quicksand"/>
                  <a:ea typeface="Quicksand"/>
                  <a:cs typeface="Quicksand"/>
                  <a:sym typeface="Quicksand"/>
                </a:rPr>
                <a:t>Développer des audiences dans le gestionnaire de publicités de FB et créez des campagnes pour cibler les audiences.</a:t>
              </a:r>
            </a:p>
            <a:p>
              <a:pPr marL="171450" indent="-171450">
                <a:buClr>
                  <a:srgbClr val="FEECED"/>
                </a:buClr>
                <a:buSzPts val="1200"/>
                <a:buFont typeface="Quicksand"/>
                <a:buChar char="-"/>
              </a:pPr>
              <a:r>
                <a:rPr lang="fr-FR" dirty="0">
                  <a:solidFill>
                    <a:srgbClr val="FEECED"/>
                  </a:solidFill>
                  <a:latin typeface="Quicksand"/>
                  <a:ea typeface="Quicksand"/>
                  <a:cs typeface="Quicksand"/>
                  <a:sym typeface="Quicksand"/>
                </a:rPr>
                <a:t>Lancer !</a:t>
              </a:r>
            </a:p>
            <a:p>
              <a:pPr marL="171450" indent="-171450">
                <a:buClr>
                  <a:srgbClr val="FEECED"/>
                </a:buClr>
                <a:buSzPts val="1200"/>
                <a:buFont typeface="Quicksand"/>
                <a:buChar char="-"/>
              </a:pPr>
              <a:r>
                <a:rPr lang="fr-FR" dirty="0">
                  <a:solidFill>
                    <a:srgbClr val="FEECED"/>
                  </a:solidFill>
                  <a:latin typeface="Quicksand"/>
                  <a:ea typeface="Quicksand"/>
                  <a:cs typeface="Quicksand"/>
                  <a:sym typeface="Quicksand"/>
                </a:rPr>
                <a:t>Surveillez l'engagement dans les campagnes, modérez le contenu agressif et traitez les questions et les préoccupations authentiques.</a:t>
              </a:r>
            </a:p>
          </p:txBody>
        </p:sp>
        <p:sp>
          <p:nvSpPr>
            <p:cNvPr id="10" name="Google Shape;204;g12ce6823e85_0_68"/>
            <p:cNvSpPr/>
            <p:nvPr/>
          </p:nvSpPr>
          <p:spPr>
            <a:xfrm>
              <a:off x="12774701" y="3161351"/>
              <a:ext cx="5392350" cy="4750650"/>
            </a:xfrm>
            <a:prstGeom prst="roundRect">
              <a:avLst>
                <a:gd name="adj" fmla="val 16667"/>
              </a:avLst>
            </a:prstGeom>
            <a:solidFill>
              <a:srgbClr val="FF005F"/>
            </a:solidFill>
            <a:ln>
              <a:noFill/>
            </a:ln>
          </p:spPr>
          <p:txBody>
            <a:bodyPr spcFirstLastPara="1" wrap="square" lIns="182850" tIns="182850" rIns="182850" bIns="182850" anchor="t" anchorCtr="0">
              <a:noAutofit/>
            </a:bodyPr>
            <a:lstStyle/>
            <a:p>
              <a:pPr algn="ctr"/>
              <a:r>
                <a:rPr lang="en-GB" sz="2250" b="1" dirty="0">
                  <a:solidFill>
                    <a:srgbClr val="FEECED"/>
                  </a:solidFill>
                  <a:latin typeface="Quicksand"/>
                  <a:ea typeface="Quicksand"/>
                  <a:cs typeface="Quicksand"/>
                  <a:sym typeface="Quicksand"/>
                </a:rPr>
                <a:t>3. EVALUER</a:t>
              </a:r>
              <a:endParaRPr sz="2250" b="1" dirty="0">
                <a:solidFill>
                  <a:srgbClr val="FEECED"/>
                </a:solidFill>
                <a:latin typeface="Quicksand"/>
                <a:ea typeface="Quicksand"/>
                <a:cs typeface="Quicksand"/>
                <a:sym typeface="Quicksand"/>
              </a:endParaRPr>
            </a:p>
            <a:p>
              <a:pPr algn="ctr"/>
              <a:endParaRPr dirty="0">
                <a:solidFill>
                  <a:srgbClr val="FEECED"/>
                </a:solidFill>
                <a:latin typeface="Quicksand"/>
                <a:ea typeface="Quicksand"/>
                <a:cs typeface="Quicksand"/>
                <a:sym typeface="Quicksand"/>
              </a:endParaRPr>
            </a:p>
            <a:p>
              <a:pPr marL="171450" indent="-285750">
                <a:buClr>
                  <a:srgbClr val="FEECED"/>
                </a:buClr>
                <a:buSzPts val="1200"/>
                <a:buFont typeface="Quicksand"/>
                <a:buChar char="-"/>
              </a:pPr>
              <a:r>
                <a:rPr lang="fr-FR" dirty="0">
                  <a:solidFill>
                    <a:srgbClr val="FEECED"/>
                  </a:solidFill>
                  <a:latin typeface="Quicksand"/>
                  <a:ea typeface="Quicksand"/>
                  <a:cs typeface="Quicksand"/>
                  <a:sym typeface="Quicksand"/>
                </a:rPr>
                <a:t>Analyser les métriques superficielles (portée, impressions, CPM).</a:t>
              </a:r>
            </a:p>
            <a:p>
              <a:pPr marL="171450" indent="-285750">
                <a:buClr>
                  <a:srgbClr val="FEECED"/>
                </a:buClr>
                <a:buSzPts val="1200"/>
                <a:buFont typeface="Quicksand"/>
                <a:buChar char="-"/>
              </a:pPr>
              <a:r>
                <a:rPr lang="fr-FR" dirty="0">
                  <a:solidFill>
                    <a:srgbClr val="FEECED"/>
                  </a:solidFill>
                  <a:latin typeface="Quicksand"/>
                  <a:ea typeface="Quicksand"/>
                  <a:cs typeface="Quicksand"/>
                  <a:sym typeface="Quicksand"/>
                </a:rPr>
                <a:t>Examiner les résultats de l'étude Brand Lift et identifier les aspects à améliorer et ceux à reproduire.</a:t>
              </a:r>
            </a:p>
          </p:txBody>
        </p:sp>
        <p:sp>
          <p:nvSpPr>
            <p:cNvPr id="11" name="Google Shape;205;g12ce6823e85_0_68"/>
            <p:cNvSpPr/>
            <p:nvPr/>
          </p:nvSpPr>
          <p:spPr>
            <a:xfrm>
              <a:off x="-75" y="8300051"/>
              <a:ext cx="6015150" cy="301050"/>
            </a:xfrm>
            <a:prstGeom prst="homePlate">
              <a:avLst>
                <a:gd name="adj" fmla="val 50000"/>
              </a:avLst>
            </a:prstGeom>
            <a:solidFill>
              <a:srgbClr val="FF005F"/>
            </a:solidFill>
            <a:ln>
              <a:noFill/>
            </a:ln>
          </p:spPr>
          <p:txBody>
            <a:bodyPr spcFirstLastPara="1" wrap="square" lIns="182850" tIns="182850" rIns="182850" bIns="182850" anchor="ctr" anchorCtr="0">
              <a:noAutofit/>
            </a:bodyPr>
            <a:lstStyle/>
            <a:p>
              <a:pPr algn="ctr"/>
              <a:r>
                <a:rPr lang="fr-FR" sz="1950" dirty="0">
                  <a:solidFill>
                    <a:srgbClr val="FEECED"/>
                  </a:solidFill>
                  <a:latin typeface="Fjalla One"/>
                  <a:ea typeface="Fjalla One"/>
                  <a:cs typeface="Fjalla One"/>
                  <a:sym typeface="Fjalla One"/>
                </a:rPr>
                <a:t>JUILLET-AOÛT</a:t>
              </a:r>
              <a:endParaRPr sz="1950" dirty="0">
                <a:solidFill>
                  <a:srgbClr val="FEECED"/>
                </a:solidFill>
                <a:latin typeface="Fjalla One"/>
                <a:ea typeface="Fjalla One"/>
                <a:cs typeface="Fjalla One"/>
                <a:sym typeface="Fjalla One"/>
              </a:endParaRPr>
            </a:p>
          </p:txBody>
        </p:sp>
        <p:sp>
          <p:nvSpPr>
            <p:cNvPr id="12" name="Google Shape;206;g12ce6823e85_0_68"/>
            <p:cNvSpPr/>
            <p:nvPr/>
          </p:nvSpPr>
          <p:spPr>
            <a:xfrm>
              <a:off x="6014951" y="8290151"/>
              <a:ext cx="6638850" cy="320850"/>
            </a:xfrm>
            <a:prstGeom prst="chevron">
              <a:avLst>
                <a:gd name="adj" fmla="val 50000"/>
              </a:avLst>
            </a:prstGeom>
            <a:solidFill>
              <a:srgbClr val="0505F5"/>
            </a:solidFill>
            <a:ln w="9525" cap="flat" cmpd="sng">
              <a:solidFill>
                <a:schemeClr val="dk2"/>
              </a:solidFill>
              <a:prstDash val="solid"/>
              <a:round/>
              <a:headEnd type="none" w="sm" len="sm"/>
              <a:tailEnd type="none" w="sm" len="sm"/>
            </a:ln>
          </p:spPr>
          <p:txBody>
            <a:bodyPr spcFirstLastPara="1" wrap="square" lIns="182850" tIns="182850" rIns="182850" bIns="182850" anchor="ctr" anchorCtr="0">
              <a:noAutofit/>
            </a:bodyPr>
            <a:lstStyle/>
            <a:p>
              <a:pPr algn="ctr"/>
              <a:r>
                <a:rPr lang="fr-FR" sz="1950" dirty="0">
                  <a:solidFill>
                    <a:srgbClr val="E9F0FC"/>
                  </a:solidFill>
                  <a:latin typeface="Fjalla One"/>
                  <a:ea typeface="Fjalla One"/>
                  <a:cs typeface="Fjalla One"/>
                  <a:sym typeface="Fjalla One"/>
                </a:rPr>
                <a:t>SEPTEMBRE</a:t>
              </a:r>
              <a:endParaRPr sz="1950" dirty="0">
                <a:solidFill>
                  <a:srgbClr val="E9F0FC"/>
                </a:solidFill>
                <a:latin typeface="Fjalla One"/>
                <a:ea typeface="Fjalla One"/>
                <a:cs typeface="Fjalla One"/>
                <a:sym typeface="Fjalla One"/>
              </a:endParaRPr>
            </a:p>
          </p:txBody>
        </p:sp>
        <p:sp>
          <p:nvSpPr>
            <p:cNvPr id="13" name="Google Shape;207;g12ce6823e85_0_68"/>
            <p:cNvSpPr/>
            <p:nvPr/>
          </p:nvSpPr>
          <p:spPr>
            <a:xfrm>
              <a:off x="12653456" y="8290151"/>
              <a:ext cx="5634450" cy="320850"/>
            </a:xfrm>
            <a:prstGeom prst="chevron">
              <a:avLst>
                <a:gd name="adj" fmla="val 50000"/>
              </a:avLst>
            </a:prstGeom>
            <a:solidFill>
              <a:srgbClr val="FF005F"/>
            </a:solidFill>
            <a:ln>
              <a:noFill/>
            </a:ln>
          </p:spPr>
          <p:txBody>
            <a:bodyPr spcFirstLastPara="1" wrap="square" lIns="182850" tIns="182850" rIns="182850" bIns="182850" anchor="ctr" anchorCtr="0">
              <a:noAutofit/>
            </a:bodyPr>
            <a:lstStyle/>
            <a:p>
              <a:pPr algn="ctr"/>
              <a:r>
                <a:rPr lang="fr-FR" sz="1950" dirty="0">
                  <a:solidFill>
                    <a:srgbClr val="FEECED"/>
                  </a:solidFill>
                  <a:latin typeface="Fjalla One"/>
                  <a:ea typeface="Fjalla One"/>
                  <a:cs typeface="Fjalla One"/>
                  <a:sym typeface="Fjalla One"/>
                </a:rPr>
                <a:t>OCTOBRE</a:t>
              </a:r>
              <a:endParaRPr sz="1950" dirty="0">
                <a:solidFill>
                  <a:srgbClr val="FEECED"/>
                </a:solidFill>
                <a:latin typeface="Fjalla One"/>
                <a:ea typeface="Fjalla One"/>
                <a:cs typeface="Fjalla One"/>
                <a:sym typeface="Fjalla One"/>
              </a:endParaRPr>
            </a:p>
          </p:txBody>
        </p:sp>
      </p:grpSp>
      <p:sp>
        <p:nvSpPr>
          <p:cNvPr id="14" name="TextBox 13">
            <a:extLst>
              <a:ext uri="{FF2B5EF4-FFF2-40B4-BE49-F238E27FC236}">
                <a16:creationId xmlns:a16="http://schemas.microsoft.com/office/drawing/2014/main" id="{A7A92378-5AEB-B88E-2DDC-A6D6CEF2E136}"/>
              </a:ext>
            </a:extLst>
          </p:cNvPr>
          <p:cNvSpPr txBox="1"/>
          <p:nvPr/>
        </p:nvSpPr>
        <p:spPr>
          <a:xfrm>
            <a:off x="135082" y="9785639"/>
            <a:ext cx="3665393" cy="369332"/>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dirty="0">
                <a:solidFill>
                  <a:srgbClr val="292929"/>
                </a:solidFill>
                <a:latin typeface="Poppins"/>
              </a:rPr>
              <a:t>Formation</a:t>
            </a:r>
            <a:r>
              <a:rPr lang="en-US" dirty="0">
                <a:latin typeface="Poppins"/>
                <a:cs typeface="Poppins"/>
              </a:rPr>
              <a:t>​ </a:t>
            </a:r>
            <a:r>
              <a:rPr lang="en-US" b="1" dirty="0" err="1">
                <a:solidFill>
                  <a:srgbClr val="292929"/>
                </a:solidFill>
                <a:latin typeface="Poppins"/>
              </a:rPr>
              <a:t>Complète</a:t>
            </a:r>
            <a:r>
              <a:rPr lang="en-US" b="1" dirty="0">
                <a:solidFill>
                  <a:srgbClr val="292929"/>
                </a:solidFill>
                <a:latin typeface="Poppins"/>
              </a:rPr>
              <a:t> 2022</a:t>
            </a:r>
            <a:endParaRPr lang="en-US" dirty="0"/>
          </a:p>
        </p:txBody>
      </p:sp>
    </p:spTree>
    <p:extLst>
      <p:ext uri="{BB962C8B-B14F-4D97-AF65-F5344CB8AC3E}">
        <p14:creationId xmlns:p14="http://schemas.microsoft.com/office/powerpoint/2010/main" val="259748942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z="8800"/>
              <a:t>CONCEPT</a:t>
            </a:r>
          </a:p>
        </p:txBody>
      </p:sp>
      <p:grpSp>
        <p:nvGrpSpPr>
          <p:cNvPr id="14" name="Group 13"/>
          <p:cNvGrpSpPr/>
          <p:nvPr/>
        </p:nvGrpSpPr>
        <p:grpSpPr>
          <a:xfrm>
            <a:off x="384150" y="1927937"/>
            <a:ext cx="17411103" cy="7249550"/>
            <a:chOff x="384150" y="1927937"/>
            <a:chExt cx="17411103" cy="7249550"/>
          </a:xfrm>
        </p:grpSpPr>
        <p:sp>
          <p:nvSpPr>
            <p:cNvPr id="15" name="Google Shape;217;g12ce6823e85_0_86"/>
            <p:cNvSpPr txBox="1"/>
            <p:nvPr/>
          </p:nvSpPr>
          <p:spPr>
            <a:xfrm>
              <a:off x="384150" y="2295875"/>
              <a:ext cx="9534600" cy="6481800"/>
            </a:xfrm>
            <a:prstGeom prst="rect">
              <a:avLst/>
            </a:prstGeom>
            <a:noFill/>
            <a:ln>
              <a:noFill/>
            </a:ln>
          </p:spPr>
          <p:txBody>
            <a:bodyPr spcFirstLastPara="1" wrap="square" lIns="182850" tIns="182850" rIns="182850" bIns="182850" anchor="t" anchorCtr="0">
              <a:noAutofit/>
            </a:bodyPr>
            <a:lstStyle/>
            <a:p>
              <a:r>
                <a:rPr lang="fr-FR" sz="2800" dirty="0">
                  <a:latin typeface="Poppins" panose="020B0604020202020204" charset="0"/>
                  <a:ea typeface="Quicksand"/>
                  <a:cs typeface="Poppins" panose="020B0604020202020204" charset="0"/>
                  <a:sym typeface="Quicksand"/>
                </a:rPr>
                <a:t>À l'aide de la plateforme </a:t>
              </a:r>
              <a:r>
                <a:rPr lang="fr-FR" sz="2800" b="1" dirty="0">
                  <a:latin typeface="Poppins" panose="020B0604020202020204" charset="0"/>
                  <a:ea typeface="Quicksand"/>
                  <a:cs typeface="Poppins" panose="020B0604020202020204" charset="0"/>
                  <a:sym typeface="Quicksand"/>
                </a:rPr>
                <a:t>Data for Good </a:t>
              </a:r>
              <a:r>
                <a:rPr lang="fr-FR" sz="2800" dirty="0">
                  <a:latin typeface="Poppins" panose="020B0604020202020204" charset="0"/>
                  <a:ea typeface="Quicksand"/>
                  <a:cs typeface="Poppins" panose="020B0604020202020204" charset="0"/>
                  <a:sym typeface="Quicksand"/>
                </a:rPr>
                <a:t>de Facebook, nous pouvons voir les degrés de réticence en matière de vaccination au niveau national dans certains pays d'Afrique.</a:t>
              </a:r>
              <a:r>
                <a:rPr lang="en-GB" sz="2800" dirty="0">
                  <a:latin typeface="Poppins" panose="020B0604020202020204" charset="0"/>
                  <a:ea typeface="Quicksand"/>
                  <a:cs typeface="Poppins" panose="020B0604020202020204" charset="0"/>
                  <a:sym typeface="Quicksand"/>
                </a:rPr>
                <a:t>.</a:t>
              </a:r>
              <a:endParaRPr sz="2800" dirty="0">
                <a:latin typeface="Poppins" panose="020B0604020202020204" charset="0"/>
                <a:ea typeface="Quicksand"/>
                <a:cs typeface="Poppins" panose="020B0604020202020204" charset="0"/>
                <a:sym typeface="Quicksand"/>
              </a:endParaRPr>
            </a:p>
            <a:p>
              <a:pPr>
                <a:spcBef>
                  <a:spcPts val="1950"/>
                </a:spcBef>
              </a:pPr>
              <a:r>
                <a:rPr lang="fr-FR" sz="2800" dirty="0">
                  <a:latin typeface="Poppins" panose="020B0604020202020204" charset="0"/>
                  <a:ea typeface="Quicksand"/>
                  <a:cs typeface="Poppins" panose="020B0604020202020204" charset="0"/>
                  <a:sym typeface="Quicksand"/>
                </a:rPr>
                <a:t>Ensuite, nous pouvons voir les principales raisons invoquées par les gens pour justifier leur réticence à se faire vacciner - notamment des facteurs tels que la crainte des </a:t>
              </a:r>
              <a:r>
                <a:rPr lang="fr-FR" sz="2800" b="1" dirty="0">
                  <a:latin typeface="Poppins" panose="020B0604020202020204" charset="0"/>
                  <a:ea typeface="Quicksand"/>
                  <a:cs typeface="Poppins" panose="020B0604020202020204" charset="0"/>
                  <a:sym typeface="Quicksand"/>
                </a:rPr>
                <a:t>effets secondaires</a:t>
              </a:r>
              <a:r>
                <a:rPr lang="fr-FR" sz="2800" dirty="0">
                  <a:latin typeface="Poppins" panose="020B0604020202020204" charset="0"/>
                  <a:ea typeface="Quicksand"/>
                  <a:cs typeface="Poppins" panose="020B0604020202020204" charset="0"/>
                  <a:sym typeface="Quicksand"/>
                </a:rPr>
                <a:t>, </a:t>
              </a:r>
              <a:r>
                <a:rPr lang="fr-FR" sz="2800" b="1" dirty="0">
                  <a:latin typeface="Poppins" panose="020B0604020202020204" charset="0"/>
                  <a:ea typeface="Quicksand"/>
                  <a:cs typeface="Poppins" panose="020B0604020202020204" charset="0"/>
                  <a:sym typeface="Quicksand"/>
                </a:rPr>
                <a:t>l'efficacité</a:t>
              </a:r>
              <a:r>
                <a:rPr lang="fr-FR" sz="2800" dirty="0">
                  <a:latin typeface="Poppins" panose="020B0604020202020204" charset="0"/>
                  <a:ea typeface="Quicksand"/>
                  <a:cs typeface="Poppins" panose="020B0604020202020204" charset="0"/>
                  <a:sym typeface="Quicksand"/>
                </a:rPr>
                <a:t>, </a:t>
              </a:r>
              <a:r>
                <a:rPr lang="fr-FR" sz="2800" b="1" dirty="0">
                  <a:latin typeface="Poppins" panose="020B0604020202020204" charset="0"/>
                  <a:ea typeface="Quicksand"/>
                  <a:cs typeface="Poppins" panose="020B0604020202020204" charset="0"/>
                  <a:sym typeface="Quicksand"/>
                </a:rPr>
                <a:t>la sécurité</a:t>
              </a:r>
              <a:r>
                <a:rPr lang="fr-FR" sz="2800" dirty="0">
                  <a:latin typeface="Poppins" panose="020B0604020202020204" charset="0"/>
                  <a:ea typeface="Quicksand"/>
                  <a:cs typeface="Poppins" panose="020B0604020202020204" charset="0"/>
                  <a:sym typeface="Quicksand"/>
                </a:rPr>
                <a:t>, les croyances religieuses, la méfiance envers le gouvernement.</a:t>
              </a:r>
            </a:p>
            <a:p>
              <a:pPr>
                <a:spcBef>
                  <a:spcPts val="1950"/>
                </a:spcBef>
              </a:pPr>
              <a:r>
                <a:rPr lang="fr-FR" sz="2800" dirty="0">
                  <a:latin typeface="Poppins" panose="020B0604020202020204" charset="0"/>
                  <a:ea typeface="Quicksand"/>
                  <a:cs typeface="Poppins" panose="020B0604020202020204" charset="0"/>
                  <a:sym typeface="Quicksand"/>
                </a:rPr>
                <a:t>À partir de ces données, nous ciblerons des campagnes qui répondent à ces craintes avec le contenu de </a:t>
              </a:r>
              <a:r>
                <a:rPr lang="fr-FR" sz="2800" b="1" dirty="0">
                  <a:latin typeface="Poppins" panose="020B0604020202020204" charset="0"/>
                  <a:ea typeface="Quicksand"/>
                  <a:cs typeface="Poppins" panose="020B0604020202020204" charset="0"/>
                  <a:sym typeface="Quicksand"/>
                </a:rPr>
                <a:t>Viral </a:t>
              </a:r>
              <a:r>
                <a:rPr lang="fr-FR" sz="2800" b="1" dirty="0" err="1">
                  <a:latin typeface="Poppins" panose="020B0604020202020204" charset="0"/>
                  <a:ea typeface="Quicksand"/>
                  <a:cs typeface="Poppins" panose="020B0604020202020204" charset="0"/>
                  <a:sym typeface="Quicksand"/>
                </a:rPr>
                <a:t>Facts</a:t>
              </a:r>
              <a:r>
                <a:rPr lang="fr-FR" sz="2800" b="1" dirty="0">
                  <a:latin typeface="Poppins" panose="020B0604020202020204" charset="0"/>
                  <a:ea typeface="Quicksand"/>
                  <a:cs typeface="Poppins" panose="020B0604020202020204" charset="0"/>
                  <a:sym typeface="Quicksand"/>
                </a:rPr>
                <a:t> </a:t>
              </a:r>
              <a:r>
                <a:rPr lang="fr-FR" sz="2800" b="1" dirty="0" err="1">
                  <a:latin typeface="Poppins" panose="020B0604020202020204" charset="0"/>
                  <a:ea typeface="Quicksand"/>
                  <a:cs typeface="Poppins" panose="020B0604020202020204" charset="0"/>
                  <a:sym typeface="Quicksand"/>
                </a:rPr>
                <a:t>Africa</a:t>
              </a:r>
              <a:r>
                <a:rPr lang="fr-FR" sz="2800" b="1" dirty="0">
                  <a:latin typeface="Poppins" panose="020B0604020202020204" charset="0"/>
                  <a:ea typeface="Quicksand"/>
                  <a:cs typeface="Poppins" panose="020B0604020202020204" charset="0"/>
                  <a:sym typeface="Quicksand"/>
                </a:rPr>
                <a:t> </a:t>
              </a:r>
              <a:r>
                <a:rPr lang="fr-FR" sz="2800" dirty="0">
                  <a:latin typeface="Poppins" panose="020B0604020202020204" charset="0"/>
                  <a:ea typeface="Quicksand"/>
                  <a:cs typeface="Poppins" panose="020B0604020202020204" charset="0"/>
                  <a:sym typeface="Quicksand"/>
                </a:rPr>
                <a:t>destiné à ces publics.</a:t>
              </a:r>
            </a:p>
          </p:txBody>
        </p:sp>
        <p:pic>
          <p:nvPicPr>
            <p:cNvPr id="16" name="Google Shape;218;g12ce6823e85_0_86"/>
            <p:cNvPicPr preferRelativeResize="0"/>
            <p:nvPr/>
          </p:nvPicPr>
          <p:blipFill>
            <a:blip r:embed="rId2">
              <a:alphaModFix/>
            </a:blip>
            <a:stretch>
              <a:fillRect/>
            </a:stretch>
          </p:blipFill>
          <p:spPr>
            <a:xfrm>
              <a:off x="9918751" y="1927937"/>
              <a:ext cx="7876502" cy="3563949"/>
            </a:xfrm>
            <a:prstGeom prst="rect">
              <a:avLst/>
            </a:prstGeom>
            <a:noFill/>
            <a:ln>
              <a:noFill/>
            </a:ln>
          </p:spPr>
        </p:pic>
        <p:pic>
          <p:nvPicPr>
            <p:cNvPr id="17" name="Google Shape;219;g12ce6823e85_0_86"/>
            <p:cNvPicPr preferRelativeResize="0"/>
            <p:nvPr/>
          </p:nvPicPr>
          <p:blipFill>
            <a:blip r:embed="rId3">
              <a:alphaModFix/>
            </a:blip>
            <a:stretch>
              <a:fillRect/>
            </a:stretch>
          </p:blipFill>
          <p:spPr>
            <a:xfrm>
              <a:off x="11454854" y="5491886"/>
              <a:ext cx="4804307" cy="3685601"/>
            </a:xfrm>
            <a:prstGeom prst="rect">
              <a:avLst/>
            </a:prstGeom>
            <a:noFill/>
            <a:ln>
              <a:noFill/>
            </a:ln>
          </p:spPr>
        </p:pic>
      </p:grpSp>
      <p:sp>
        <p:nvSpPr>
          <p:cNvPr id="4" name="TextBox 3">
            <a:extLst>
              <a:ext uri="{FF2B5EF4-FFF2-40B4-BE49-F238E27FC236}">
                <a16:creationId xmlns:a16="http://schemas.microsoft.com/office/drawing/2014/main" id="{5BD000D4-8C77-DA24-A925-90AB3E1D853F}"/>
              </a:ext>
            </a:extLst>
          </p:cNvPr>
          <p:cNvSpPr txBox="1"/>
          <p:nvPr/>
        </p:nvSpPr>
        <p:spPr>
          <a:xfrm>
            <a:off x="135082" y="9785639"/>
            <a:ext cx="3665393" cy="369332"/>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dirty="0">
                <a:solidFill>
                  <a:srgbClr val="292929"/>
                </a:solidFill>
                <a:latin typeface="Poppins"/>
              </a:rPr>
              <a:t>Formation</a:t>
            </a:r>
            <a:r>
              <a:rPr lang="en-US" dirty="0">
                <a:latin typeface="Poppins"/>
                <a:cs typeface="Poppins"/>
              </a:rPr>
              <a:t>​ </a:t>
            </a:r>
            <a:r>
              <a:rPr lang="en-US" b="1" dirty="0" err="1">
                <a:solidFill>
                  <a:srgbClr val="292929"/>
                </a:solidFill>
                <a:latin typeface="Poppins"/>
              </a:rPr>
              <a:t>Complète</a:t>
            </a:r>
            <a:r>
              <a:rPr lang="en-US" b="1" dirty="0">
                <a:solidFill>
                  <a:srgbClr val="292929"/>
                </a:solidFill>
                <a:latin typeface="Poppins"/>
              </a:rPr>
              <a:t> 2022</a:t>
            </a:r>
            <a:endParaRPr lang="en-US" dirty="0"/>
          </a:p>
        </p:txBody>
      </p:sp>
      <p:sp>
        <p:nvSpPr>
          <p:cNvPr id="3" name="TextBox 2">
            <a:extLst>
              <a:ext uri="{FF2B5EF4-FFF2-40B4-BE49-F238E27FC236}">
                <a16:creationId xmlns:a16="http://schemas.microsoft.com/office/drawing/2014/main" id="{C5BC3CE0-A43F-B784-09AF-A7436A697495}"/>
              </a:ext>
            </a:extLst>
          </p:cNvPr>
          <p:cNvSpPr txBox="1"/>
          <p:nvPr/>
        </p:nvSpPr>
        <p:spPr>
          <a:xfrm>
            <a:off x="14128063" y="9530582"/>
            <a:ext cx="3747874"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dirty="0">
                <a:ea typeface="+mn-lt"/>
                <a:cs typeface="+mn-lt"/>
              </a:rPr>
              <a:t>https://dataforgood.facebook.com/</a:t>
            </a:r>
            <a:endParaRPr lang="en-US" dirty="0"/>
          </a:p>
        </p:txBody>
      </p:sp>
    </p:spTree>
    <p:extLst>
      <p:ext uri="{BB962C8B-B14F-4D97-AF65-F5344CB8AC3E}">
        <p14:creationId xmlns:p14="http://schemas.microsoft.com/office/powerpoint/2010/main" val="376458877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8800" dirty="0"/>
              <a:t>PAYS CIBLES</a:t>
            </a:r>
          </a:p>
        </p:txBody>
      </p:sp>
      <p:grpSp>
        <p:nvGrpSpPr>
          <p:cNvPr id="7" name="Group 6"/>
          <p:cNvGrpSpPr/>
          <p:nvPr/>
        </p:nvGrpSpPr>
        <p:grpSpPr>
          <a:xfrm>
            <a:off x="561289" y="1835291"/>
            <a:ext cx="17680992" cy="8520033"/>
            <a:chOff x="735963" y="2079900"/>
            <a:chExt cx="17229608" cy="7329665"/>
          </a:xfrm>
        </p:grpSpPr>
        <p:pic>
          <p:nvPicPr>
            <p:cNvPr id="10" name="Google Shape;231;g12ce6823e85_0_98"/>
            <p:cNvPicPr preferRelativeResize="0"/>
            <p:nvPr/>
          </p:nvPicPr>
          <p:blipFill>
            <a:blip r:embed="rId2">
              <a:alphaModFix/>
            </a:blip>
            <a:stretch>
              <a:fillRect/>
            </a:stretch>
          </p:blipFill>
          <p:spPr>
            <a:xfrm>
              <a:off x="6528479" y="2826451"/>
              <a:ext cx="5231060" cy="5420675"/>
            </a:xfrm>
            <a:prstGeom prst="rect">
              <a:avLst/>
            </a:prstGeom>
            <a:noFill/>
            <a:ln>
              <a:noFill/>
            </a:ln>
          </p:spPr>
        </p:pic>
        <p:sp>
          <p:nvSpPr>
            <p:cNvPr id="11" name="Google Shape;232;g12ce6823e85_0_98"/>
            <p:cNvSpPr/>
            <p:nvPr/>
          </p:nvSpPr>
          <p:spPr>
            <a:xfrm>
              <a:off x="1431677" y="5719275"/>
              <a:ext cx="2843818" cy="2005200"/>
            </a:xfrm>
            <a:prstGeom prst="roundRect">
              <a:avLst>
                <a:gd name="adj" fmla="val 16667"/>
              </a:avLst>
            </a:prstGeom>
            <a:solidFill>
              <a:srgbClr val="FF005F"/>
            </a:solidFill>
            <a:ln>
              <a:noFill/>
            </a:ln>
          </p:spPr>
          <p:txBody>
            <a:bodyPr spcFirstLastPara="1" wrap="square" lIns="182850" tIns="182850" rIns="182850" bIns="182850" anchor="t" anchorCtr="0">
              <a:noAutofit/>
            </a:bodyPr>
            <a:lstStyle/>
            <a:p>
              <a:pPr algn="ctr"/>
              <a:r>
                <a:rPr lang="fr-FR" sz="2000" b="1" dirty="0">
                  <a:solidFill>
                    <a:srgbClr val="FEECED"/>
                  </a:solidFill>
                  <a:latin typeface="Poppins" panose="020B0604020202020204" charset="0"/>
                  <a:ea typeface="Quicksand"/>
                  <a:cs typeface="Poppins" panose="020B0604020202020204" charset="0"/>
                  <a:sym typeface="Quicksand"/>
                </a:rPr>
                <a:t>CAMEROUN</a:t>
              </a:r>
            </a:p>
            <a:p>
              <a:pPr algn="ctr"/>
              <a:r>
                <a:rPr lang="fr-FR" sz="2000" dirty="0">
                  <a:solidFill>
                    <a:srgbClr val="FEECED"/>
                  </a:solidFill>
                  <a:latin typeface="Poppins" panose="020B0604020202020204" charset="0"/>
                  <a:ea typeface="Quicksand"/>
                  <a:cs typeface="Poppins" panose="020B0604020202020204" charset="0"/>
                  <a:sym typeface="Quicksand"/>
                </a:rPr>
                <a:t>58% d'hésitation, liée à la crainte des </a:t>
              </a:r>
              <a:r>
                <a:rPr lang="fr-FR" sz="2000" b="1" dirty="0">
                  <a:solidFill>
                    <a:srgbClr val="FEECED"/>
                  </a:solidFill>
                  <a:latin typeface="Poppins" panose="020B0604020202020204" charset="0"/>
                  <a:ea typeface="Quicksand"/>
                  <a:cs typeface="Poppins" panose="020B0604020202020204" charset="0"/>
                  <a:sym typeface="Quicksand"/>
                </a:rPr>
                <a:t>effets secondaires et de la sécurité.</a:t>
              </a:r>
            </a:p>
            <a:p>
              <a:pPr algn="ctr"/>
              <a:endParaRPr lang="fr-FR" sz="2000" b="1" dirty="0">
                <a:solidFill>
                  <a:srgbClr val="FEECED"/>
                </a:solidFill>
                <a:latin typeface="Poppins" panose="020B0604020202020204" charset="0"/>
                <a:ea typeface="Quicksand"/>
                <a:cs typeface="Poppins" panose="020B0604020202020204" charset="0"/>
                <a:sym typeface="Quicksand"/>
              </a:endParaRPr>
            </a:p>
          </p:txBody>
        </p:sp>
        <p:cxnSp>
          <p:nvCxnSpPr>
            <p:cNvPr id="12" name="Google Shape;233;g12ce6823e85_0_98"/>
            <p:cNvCxnSpPr/>
            <p:nvPr/>
          </p:nvCxnSpPr>
          <p:spPr>
            <a:xfrm rot="10800000" flipH="1">
              <a:off x="11046900" y="3603926"/>
              <a:ext cx="2896200" cy="1965600"/>
            </a:xfrm>
            <a:prstGeom prst="straightConnector1">
              <a:avLst/>
            </a:prstGeom>
            <a:noFill/>
            <a:ln w="28575" cap="flat" cmpd="sng">
              <a:solidFill>
                <a:srgbClr val="FF005F"/>
              </a:solidFill>
              <a:prstDash val="solid"/>
              <a:round/>
              <a:headEnd type="none" w="med" len="med"/>
              <a:tailEnd type="none" w="med" len="med"/>
            </a:ln>
          </p:spPr>
        </p:cxnSp>
        <p:cxnSp>
          <p:nvCxnSpPr>
            <p:cNvPr id="13" name="Google Shape;234;g12ce6823e85_0_98"/>
            <p:cNvCxnSpPr/>
            <p:nvPr/>
          </p:nvCxnSpPr>
          <p:spPr>
            <a:xfrm rot="10800000" flipH="1">
              <a:off x="11046900" y="5412476"/>
              <a:ext cx="3118950" cy="157050"/>
            </a:xfrm>
            <a:prstGeom prst="straightConnector1">
              <a:avLst/>
            </a:prstGeom>
            <a:noFill/>
            <a:ln w="28575" cap="flat" cmpd="sng">
              <a:solidFill>
                <a:srgbClr val="FF005F"/>
              </a:solidFill>
              <a:prstDash val="solid"/>
              <a:round/>
              <a:headEnd type="none" w="med" len="med"/>
              <a:tailEnd type="none" w="med" len="med"/>
            </a:ln>
          </p:spPr>
        </p:cxnSp>
        <p:sp>
          <p:nvSpPr>
            <p:cNvPr id="18" name="Google Shape;235;g12ce6823e85_0_98"/>
            <p:cNvSpPr/>
            <p:nvPr/>
          </p:nvSpPr>
          <p:spPr>
            <a:xfrm>
              <a:off x="13648500" y="3435326"/>
              <a:ext cx="3118949" cy="2005200"/>
            </a:xfrm>
            <a:prstGeom prst="roundRect">
              <a:avLst>
                <a:gd name="adj" fmla="val 16667"/>
              </a:avLst>
            </a:prstGeom>
            <a:solidFill>
              <a:srgbClr val="FF005F"/>
            </a:solidFill>
            <a:ln>
              <a:noFill/>
            </a:ln>
          </p:spPr>
          <p:txBody>
            <a:bodyPr spcFirstLastPara="1" wrap="square" lIns="182850" tIns="182850" rIns="182850" bIns="182850" anchor="t" anchorCtr="0">
              <a:noAutofit/>
            </a:bodyPr>
            <a:lstStyle/>
            <a:p>
              <a:pPr algn="ctr"/>
              <a:r>
                <a:rPr lang="fr-FR" sz="2200" b="1" dirty="0">
                  <a:solidFill>
                    <a:srgbClr val="FEECED"/>
                  </a:solidFill>
                  <a:latin typeface="Poppins" panose="020B0604020202020204" charset="0"/>
                  <a:ea typeface="Quicksand"/>
                  <a:cs typeface="Poppins" panose="020B0604020202020204" charset="0"/>
                  <a:sym typeface="Quicksand"/>
                </a:rPr>
                <a:t>LE KENYA</a:t>
              </a:r>
            </a:p>
            <a:p>
              <a:pPr algn="ctr"/>
              <a:r>
                <a:rPr lang="fr-FR" sz="2000" dirty="0">
                  <a:solidFill>
                    <a:srgbClr val="FEECED"/>
                  </a:solidFill>
                  <a:latin typeface="Poppins" panose="020B0604020202020204" charset="0"/>
                  <a:ea typeface="Quicksand"/>
                  <a:cs typeface="Poppins" panose="020B0604020202020204" charset="0"/>
                  <a:sym typeface="Quicksand"/>
                </a:rPr>
                <a:t>34% d'hésitation, motivée par des craintes liées aux </a:t>
              </a:r>
              <a:r>
                <a:rPr lang="fr-FR" sz="2000" b="1" dirty="0">
                  <a:solidFill>
                    <a:srgbClr val="FEECED"/>
                  </a:solidFill>
                  <a:latin typeface="Poppins" panose="020B0604020202020204" charset="0"/>
                  <a:ea typeface="Quicksand"/>
                  <a:cs typeface="Poppins" panose="020B0604020202020204" charset="0"/>
                  <a:sym typeface="Quicksand"/>
                </a:rPr>
                <a:t>effets secondaires et à la sé</a:t>
              </a:r>
              <a:r>
                <a:rPr lang="fr-FR" sz="2200" b="1" dirty="0">
                  <a:solidFill>
                    <a:srgbClr val="FEECED"/>
                  </a:solidFill>
                  <a:latin typeface="Poppins" panose="020B0604020202020204" charset="0"/>
                  <a:ea typeface="Quicksand"/>
                  <a:cs typeface="Poppins" panose="020B0604020202020204" charset="0"/>
                  <a:sym typeface="Quicksand"/>
                </a:rPr>
                <a:t>curité.</a:t>
              </a:r>
            </a:p>
            <a:p>
              <a:pPr algn="ctr">
                <a:buClr>
                  <a:schemeClr val="dk1"/>
                </a:buClr>
                <a:buSzPts val="1500"/>
              </a:pPr>
              <a:endParaRPr sz="2250" b="1" dirty="0">
                <a:solidFill>
                  <a:srgbClr val="FEECED"/>
                </a:solidFill>
                <a:latin typeface="Quicksand"/>
                <a:ea typeface="Quicksand"/>
                <a:cs typeface="Quicksand"/>
                <a:sym typeface="Quicksand"/>
              </a:endParaRPr>
            </a:p>
          </p:txBody>
        </p:sp>
        <p:cxnSp>
          <p:nvCxnSpPr>
            <p:cNvPr id="19" name="Google Shape;236;g12ce6823e85_0_98"/>
            <p:cNvCxnSpPr/>
            <p:nvPr/>
          </p:nvCxnSpPr>
          <p:spPr>
            <a:xfrm rot="10800000" flipH="1">
              <a:off x="9608801" y="5975426"/>
              <a:ext cx="4360950" cy="2035800"/>
            </a:xfrm>
            <a:prstGeom prst="straightConnector1">
              <a:avLst/>
            </a:prstGeom>
            <a:noFill/>
            <a:ln w="28575" cap="flat" cmpd="sng">
              <a:solidFill>
                <a:srgbClr val="FF005F"/>
              </a:solidFill>
              <a:prstDash val="solid"/>
              <a:round/>
              <a:headEnd type="none" w="med" len="med"/>
              <a:tailEnd type="none" w="med" len="med"/>
            </a:ln>
          </p:spPr>
        </p:cxnSp>
        <p:cxnSp>
          <p:nvCxnSpPr>
            <p:cNvPr id="20" name="Google Shape;237;g12ce6823e85_0_98"/>
            <p:cNvCxnSpPr/>
            <p:nvPr/>
          </p:nvCxnSpPr>
          <p:spPr>
            <a:xfrm rot="10800000" flipH="1">
              <a:off x="9608801" y="7757876"/>
              <a:ext cx="4439250" cy="253350"/>
            </a:xfrm>
            <a:prstGeom prst="straightConnector1">
              <a:avLst/>
            </a:prstGeom>
            <a:noFill/>
            <a:ln w="28575" cap="flat" cmpd="sng">
              <a:solidFill>
                <a:srgbClr val="FF005F"/>
              </a:solidFill>
              <a:prstDash val="solid"/>
              <a:round/>
              <a:headEnd type="none" w="med" len="med"/>
              <a:tailEnd type="none" w="med" len="med"/>
            </a:ln>
          </p:spPr>
        </p:cxnSp>
        <p:sp>
          <p:nvSpPr>
            <p:cNvPr id="21" name="Google Shape;238;g12ce6823e85_0_98"/>
            <p:cNvSpPr/>
            <p:nvPr/>
          </p:nvSpPr>
          <p:spPr>
            <a:xfrm>
              <a:off x="13648500" y="5823675"/>
              <a:ext cx="3118949" cy="2005200"/>
            </a:xfrm>
            <a:prstGeom prst="roundRect">
              <a:avLst>
                <a:gd name="adj" fmla="val 16667"/>
              </a:avLst>
            </a:prstGeom>
            <a:solidFill>
              <a:srgbClr val="FF005F"/>
            </a:solidFill>
            <a:ln>
              <a:noFill/>
            </a:ln>
          </p:spPr>
          <p:txBody>
            <a:bodyPr spcFirstLastPara="1" wrap="square" lIns="182850" tIns="182850" rIns="182850" bIns="182850" anchor="t" anchorCtr="0">
              <a:noAutofit/>
            </a:bodyPr>
            <a:lstStyle/>
            <a:p>
              <a:pPr algn="ctr"/>
              <a:r>
                <a:rPr lang="fr-FR" sz="2000" b="1" dirty="0">
                  <a:solidFill>
                    <a:srgbClr val="FEECED"/>
                  </a:solidFill>
                  <a:latin typeface="Poppins" panose="020B0604020202020204" charset="0"/>
                  <a:ea typeface="Quicksand"/>
                  <a:cs typeface="Poppins" panose="020B0604020202020204" charset="0"/>
                  <a:sym typeface="Quicksand"/>
                </a:rPr>
                <a:t>AFRIQUE DU SUD</a:t>
              </a:r>
            </a:p>
            <a:p>
              <a:pPr algn="ctr"/>
              <a:r>
                <a:rPr lang="fr-FR" sz="2000" dirty="0">
                  <a:solidFill>
                    <a:srgbClr val="FEECED"/>
                  </a:solidFill>
                  <a:latin typeface="Poppins" panose="020B0604020202020204" charset="0"/>
                  <a:ea typeface="Quicksand"/>
                  <a:cs typeface="Poppins" panose="020B0604020202020204" charset="0"/>
                  <a:sym typeface="Quicksand"/>
                </a:rPr>
                <a:t>37% d'hésitation, motivée par des craintes liées aux </a:t>
              </a:r>
              <a:r>
                <a:rPr lang="fr-FR" sz="2000" b="1" dirty="0">
                  <a:solidFill>
                    <a:srgbClr val="FEECED"/>
                  </a:solidFill>
                  <a:latin typeface="Poppins" panose="020B0604020202020204" charset="0"/>
                  <a:ea typeface="Quicksand"/>
                  <a:cs typeface="Poppins" panose="020B0604020202020204" charset="0"/>
                  <a:sym typeface="Quicksand"/>
                </a:rPr>
                <a:t>effets secondaires et à la sécurité.</a:t>
              </a:r>
            </a:p>
            <a:p>
              <a:pPr algn="ctr"/>
              <a:endParaRPr lang="fr-FR" sz="2000" b="1" dirty="0">
                <a:solidFill>
                  <a:srgbClr val="FEECED"/>
                </a:solidFill>
                <a:latin typeface="Poppins" panose="020B0604020202020204" charset="0"/>
                <a:ea typeface="Quicksand"/>
                <a:cs typeface="Poppins" panose="020B0604020202020204" charset="0"/>
                <a:sym typeface="Quicksand"/>
              </a:endParaRPr>
            </a:p>
          </p:txBody>
        </p:sp>
        <p:cxnSp>
          <p:nvCxnSpPr>
            <p:cNvPr id="22" name="Google Shape;239;g12ce6823e85_0_98"/>
            <p:cNvCxnSpPr/>
            <p:nvPr/>
          </p:nvCxnSpPr>
          <p:spPr>
            <a:xfrm rot="10800000" flipH="1">
              <a:off x="7063301" y="6421451"/>
              <a:ext cx="2581650" cy="2017800"/>
            </a:xfrm>
            <a:prstGeom prst="straightConnector1">
              <a:avLst/>
            </a:prstGeom>
            <a:noFill/>
            <a:ln w="28575" cap="flat" cmpd="sng">
              <a:solidFill>
                <a:srgbClr val="FF005F"/>
              </a:solidFill>
              <a:prstDash val="solid"/>
              <a:round/>
              <a:headEnd type="none" w="med" len="med"/>
              <a:tailEnd type="none" w="med" len="med"/>
            </a:ln>
          </p:spPr>
        </p:cxnSp>
        <p:cxnSp>
          <p:nvCxnSpPr>
            <p:cNvPr id="23" name="Google Shape;240;g12ce6823e85_0_98"/>
            <p:cNvCxnSpPr/>
            <p:nvPr/>
          </p:nvCxnSpPr>
          <p:spPr>
            <a:xfrm rot="10800000" flipH="1">
              <a:off x="6761900" y="6408401"/>
              <a:ext cx="2883150" cy="720450"/>
            </a:xfrm>
            <a:prstGeom prst="straightConnector1">
              <a:avLst/>
            </a:prstGeom>
            <a:noFill/>
            <a:ln w="28575" cap="flat" cmpd="sng">
              <a:solidFill>
                <a:srgbClr val="FF005F"/>
              </a:solidFill>
              <a:prstDash val="solid"/>
              <a:round/>
              <a:headEnd type="none" w="med" len="med"/>
              <a:tailEnd type="none" w="med" len="med"/>
            </a:ln>
          </p:spPr>
        </p:cxnSp>
        <p:cxnSp>
          <p:nvCxnSpPr>
            <p:cNvPr id="24" name="Google Shape;241;g12ce6823e85_0_98"/>
            <p:cNvCxnSpPr/>
            <p:nvPr/>
          </p:nvCxnSpPr>
          <p:spPr>
            <a:xfrm rot="10800000" flipH="1">
              <a:off x="3892001" y="5359601"/>
              <a:ext cx="4796550" cy="616050"/>
            </a:xfrm>
            <a:prstGeom prst="straightConnector1">
              <a:avLst/>
            </a:prstGeom>
            <a:noFill/>
            <a:ln w="28575" cap="flat" cmpd="sng">
              <a:solidFill>
                <a:srgbClr val="FF005F"/>
              </a:solidFill>
              <a:prstDash val="solid"/>
              <a:round/>
              <a:headEnd type="none" w="med" len="med"/>
              <a:tailEnd type="none" w="med" len="med"/>
            </a:ln>
          </p:spPr>
        </p:cxnSp>
        <p:cxnSp>
          <p:nvCxnSpPr>
            <p:cNvPr id="25" name="Google Shape;242;g12ce6823e85_0_98"/>
            <p:cNvCxnSpPr/>
            <p:nvPr/>
          </p:nvCxnSpPr>
          <p:spPr>
            <a:xfrm rot="10800000" flipH="1">
              <a:off x="4036151" y="5373350"/>
              <a:ext cx="4651650" cy="1100250"/>
            </a:xfrm>
            <a:prstGeom prst="straightConnector1">
              <a:avLst/>
            </a:prstGeom>
            <a:noFill/>
            <a:ln w="28575" cap="flat" cmpd="sng">
              <a:solidFill>
                <a:srgbClr val="FF005F"/>
              </a:solidFill>
              <a:prstDash val="solid"/>
              <a:round/>
              <a:headEnd type="none" w="med" len="med"/>
              <a:tailEnd type="none" w="med" len="med"/>
            </a:ln>
          </p:spPr>
        </p:cxnSp>
        <p:cxnSp>
          <p:nvCxnSpPr>
            <p:cNvPr id="26" name="Google Shape;243;g12ce6823e85_0_98"/>
            <p:cNvCxnSpPr>
              <a:cxnSpLocks/>
              <a:stCxn id="34" idx="3"/>
              <a:endCxn id="28" idx="5"/>
            </p:cNvCxnSpPr>
            <p:nvPr/>
          </p:nvCxnSpPr>
          <p:spPr>
            <a:xfrm>
              <a:off x="3539300" y="4551877"/>
              <a:ext cx="3878500" cy="595425"/>
            </a:xfrm>
            <a:prstGeom prst="straightConnector1">
              <a:avLst/>
            </a:prstGeom>
            <a:noFill/>
            <a:ln w="28575" cap="flat" cmpd="sng">
              <a:solidFill>
                <a:srgbClr val="FF005F"/>
              </a:solidFill>
              <a:prstDash val="solid"/>
              <a:round/>
              <a:headEnd type="none" w="med" len="med"/>
              <a:tailEnd type="none" w="med" len="med"/>
            </a:ln>
          </p:spPr>
        </p:cxnSp>
        <p:cxnSp>
          <p:nvCxnSpPr>
            <p:cNvPr id="27" name="Google Shape;246;g12ce6823e85_0_98"/>
            <p:cNvCxnSpPr/>
            <p:nvPr/>
          </p:nvCxnSpPr>
          <p:spPr>
            <a:xfrm rot="10800000" flipH="1">
              <a:off x="3302300" y="5123850"/>
              <a:ext cx="4101750" cy="327600"/>
            </a:xfrm>
            <a:prstGeom prst="straightConnector1">
              <a:avLst/>
            </a:prstGeom>
            <a:noFill/>
            <a:ln w="28575" cap="flat" cmpd="sng">
              <a:solidFill>
                <a:srgbClr val="FF005F"/>
              </a:solidFill>
              <a:prstDash val="solid"/>
              <a:round/>
              <a:headEnd type="none" w="med" len="med"/>
              <a:tailEnd type="none" w="med" len="med"/>
            </a:ln>
          </p:spPr>
        </p:cxnSp>
        <p:sp>
          <p:nvSpPr>
            <p:cNvPr id="28" name="Google Shape;245;g12ce6823e85_0_98"/>
            <p:cNvSpPr/>
            <p:nvPr/>
          </p:nvSpPr>
          <p:spPr>
            <a:xfrm>
              <a:off x="7283750" y="5013251"/>
              <a:ext cx="157050" cy="157050"/>
            </a:xfrm>
            <a:prstGeom prst="ellipse">
              <a:avLst/>
            </a:prstGeom>
            <a:solidFill>
              <a:srgbClr val="FF005F"/>
            </a:solidFill>
            <a:ln>
              <a:noFill/>
            </a:ln>
          </p:spPr>
          <p:txBody>
            <a:bodyPr spcFirstLastPara="1" wrap="square" lIns="182850" tIns="182850" rIns="182850" bIns="182850" anchor="ctr" anchorCtr="0">
              <a:noAutofit/>
            </a:bodyPr>
            <a:lstStyle/>
            <a:p>
              <a:endParaRPr sz="2700"/>
            </a:p>
          </p:txBody>
        </p:sp>
        <p:sp>
          <p:nvSpPr>
            <p:cNvPr id="29" name="Google Shape;247;g12ce6823e85_0_98"/>
            <p:cNvSpPr/>
            <p:nvPr/>
          </p:nvSpPr>
          <p:spPr>
            <a:xfrm>
              <a:off x="8630351" y="5283350"/>
              <a:ext cx="157050" cy="157050"/>
            </a:xfrm>
            <a:prstGeom prst="ellipse">
              <a:avLst/>
            </a:prstGeom>
            <a:solidFill>
              <a:srgbClr val="FF005F"/>
            </a:solidFill>
            <a:ln>
              <a:noFill/>
            </a:ln>
          </p:spPr>
          <p:txBody>
            <a:bodyPr spcFirstLastPara="1" wrap="square" lIns="182850" tIns="182850" rIns="182850" bIns="182850" anchor="ctr" anchorCtr="0">
              <a:noAutofit/>
            </a:bodyPr>
            <a:lstStyle/>
            <a:p>
              <a:endParaRPr sz="2700"/>
            </a:p>
          </p:txBody>
        </p:sp>
        <p:sp>
          <p:nvSpPr>
            <p:cNvPr id="30" name="Google Shape;248;g12ce6823e85_0_98"/>
            <p:cNvSpPr/>
            <p:nvPr/>
          </p:nvSpPr>
          <p:spPr>
            <a:xfrm>
              <a:off x="9565001" y="6332300"/>
              <a:ext cx="157050" cy="157050"/>
            </a:xfrm>
            <a:prstGeom prst="ellipse">
              <a:avLst/>
            </a:prstGeom>
            <a:solidFill>
              <a:srgbClr val="FF005F"/>
            </a:solidFill>
            <a:ln>
              <a:noFill/>
            </a:ln>
          </p:spPr>
          <p:txBody>
            <a:bodyPr spcFirstLastPara="1" wrap="square" lIns="182850" tIns="182850" rIns="182850" bIns="182850" anchor="ctr" anchorCtr="0">
              <a:noAutofit/>
            </a:bodyPr>
            <a:lstStyle/>
            <a:p>
              <a:endParaRPr sz="2700"/>
            </a:p>
          </p:txBody>
        </p:sp>
        <p:sp>
          <p:nvSpPr>
            <p:cNvPr id="31" name="Google Shape;249;g12ce6823e85_0_98"/>
            <p:cNvSpPr/>
            <p:nvPr/>
          </p:nvSpPr>
          <p:spPr>
            <a:xfrm>
              <a:off x="9511400" y="7928951"/>
              <a:ext cx="157050" cy="157050"/>
            </a:xfrm>
            <a:prstGeom prst="ellipse">
              <a:avLst/>
            </a:prstGeom>
            <a:solidFill>
              <a:srgbClr val="FF005F"/>
            </a:solidFill>
            <a:ln>
              <a:noFill/>
            </a:ln>
          </p:spPr>
          <p:txBody>
            <a:bodyPr spcFirstLastPara="1" wrap="square" lIns="182850" tIns="182850" rIns="182850" bIns="182850" anchor="ctr" anchorCtr="0">
              <a:noAutofit/>
            </a:bodyPr>
            <a:lstStyle/>
            <a:p>
              <a:endParaRPr sz="2700"/>
            </a:p>
          </p:txBody>
        </p:sp>
        <p:sp>
          <p:nvSpPr>
            <p:cNvPr id="32" name="Google Shape;250;g12ce6823e85_0_98"/>
            <p:cNvSpPr/>
            <p:nvPr/>
          </p:nvSpPr>
          <p:spPr>
            <a:xfrm>
              <a:off x="10954451" y="5491700"/>
              <a:ext cx="157050" cy="157050"/>
            </a:xfrm>
            <a:prstGeom prst="ellipse">
              <a:avLst/>
            </a:prstGeom>
            <a:solidFill>
              <a:srgbClr val="FF005F"/>
            </a:solidFill>
            <a:ln>
              <a:noFill/>
            </a:ln>
          </p:spPr>
          <p:txBody>
            <a:bodyPr spcFirstLastPara="1" wrap="square" lIns="182850" tIns="182850" rIns="182850" bIns="182850" anchor="ctr" anchorCtr="0">
              <a:noAutofit/>
            </a:bodyPr>
            <a:lstStyle/>
            <a:p>
              <a:endParaRPr sz="2700"/>
            </a:p>
          </p:txBody>
        </p:sp>
        <p:sp>
          <p:nvSpPr>
            <p:cNvPr id="33" name="Google Shape;251;g12ce6823e85_0_98"/>
            <p:cNvSpPr txBox="1"/>
            <p:nvPr/>
          </p:nvSpPr>
          <p:spPr>
            <a:xfrm>
              <a:off x="7353324" y="8244604"/>
              <a:ext cx="10612247" cy="1164961"/>
            </a:xfrm>
            <a:prstGeom prst="rect">
              <a:avLst/>
            </a:prstGeom>
            <a:noFill/>
            <a:ln>
              <a:noFill/>
            </a:ln>
          </p:spPr>
          <p:txBody>
            <a:bodyPr spcFirstLastPara="1" wrap="square" lIns="182850" tIns="182850" rIns="182850" bIns="182850" anchor="t" anchorCtr="0">
              <a:spAutoFit/>
            </a:bodyPr>
            <a:lstStyle/>
            <a:p>
              <a:r>
                <a:rPr lang="fr-FR" sz="1600" dirty="0">
                  <a:latin typeface="Quicksand"/>
                  <a:ea typeface="Quicksand"/>
                  <a:cs typeface="Quicksand"/>
                  <a:sym typeface="Quicksand"/>
                </a:rPr>
                <a:t>Données de mai/juin 2021, via Data for Good.</a:t>
              </a:r>
            </a:p>
            <a:p>
              <a:r>
                <a:rPr lang="fr-FR" sz="1600" dirty="0">
                  <a:latin typeface="Quicksand"/>
                  <a:ea typeface="Quicksand"/>
                  <a:cs typeface="Quicksand"/>
                  <a:sym typeface="Quicksand"/>
                </a:rPr>
                <a:t>Réponse à l'enquête sur </a:t>
              </a:r>
              <a:r>
                <a:rPr lang="fr-FR" sz="1600" b="1" dirty="0">
                  <a:latin typeface="Quicksand"/>
                  <a:ea typeface="Quicksand"/>
                  <a:cs typeface="Quicksand"/>
                  <a:sym typeface="Quicksand"/>
                </a:rPr>
                <a:t>les effets secondaires </a:t>
              </a:r>
              <a:r>
                <a:rPr lang="fr-FR" sz="1600" dirty="0">
                  <a:latin typeface="Quicksand"/>
                  <a:ea typeface="Quicksand"/>
                  <a:cs typeface="Quicksand"/>
                  <a:sym typeface="Quicksand"/>
                </a:rPr>
                <a:t>: «</a:t>
              </a:r>
              <a:r>
                <a:rPr lang="fr-FR" sz="1600" i="1" dirty="0">
                  <a:latin typeface="Quicksand"/>
                  <a:ea typeface="Quicksand"/>
                  <a:cs typeface="Quicksand"/>
                  <a:sym typeface="Quicksand"/>
                </a:rPr>
                <a:t>Je suis inquiet des effets secondaires possibles d'un vaccin COVID-19 »</a:t>
              </a:r>
              <a:r>
                <a:rPr lang="fr-FR" sz="1600" dirty="0">
                  <a:latin typeface="Quicksand"/>
                  <a:ea typeface="Quicksand"/>
                  <a:cs typeface="Quicksand"/>
                  <a:sym typeface="Quicksand"/>
                </a:rPr>
                <a:t>. </a:t>
              </a:r>
            </a:p>
            <a:p>
              <a:r>
                <a:rPr lang="fr-FR" sz="1600" dirty="0">
                  <a:latin typeface="Quicksand"/>
                  <a:ea typeface="Quicksand"/>
                  <a:cs typeface="Quicksand"/>
                  <a:sym typeface="Quicksand"/>
                </a:rPr>
                <a:t>Réponse à l'enquête sur </a:t>
              </a:r>
              <a:r>
                <a:rPr lang="fr-FR" sz="1600" b="1" dirty="0">
                  <a:latin typeface="Quicksand"/>
                  <a:ea typeface="Quicksand"/>
                  <a:cs typeface="Quicksand"/>
                  <a:sym typeface="Quicksand"/>
                </a:rPr>
                <a:t>la sécurité </a:t>
              </a:r>
              <a:r>
                <a:rPr lang="fr-FR" sz="1600" dirty="0">
                  <a:latin typeface="Quicksand"/>
                  <a:ea typeface="Quicksand"/>
                  <a:cs typeface="Quicksand"/>
                  <a:sym typeface="Quicksand"/>
                </a:rPr>
                <a:t>: «</a:t>
              </a:r>
              <a:r>
                <a:rPr lang="fr-FR" sz="1600" i="1" dirty="0">
                  <a:latin typeface="Quicksand"/>
                  <a:ea typeface="Quicksand"/>
                  <a:cs typeface="Quicksand"/>
                  <a:sym typeface="Quicksand"/>
                </a:rPr>
                <a:t>J’attendrai de voir si le vaccin est sûr et je pourrais le prendre plus tard »</a:t>
              </a:r>
              <a:r>
                <a:rPr lang="fr-FR" sz="1600" dirty="0">
                  <a:latin typeface="Quicksand"/>
                  <a:ea typeface="Quicksand"/>
                  <a:cs typeface="Quicksand"/>
                  <a:sym typeface="Quicksand"/>
                </a:rPr>
                <a:t>.</a:t>
              </a:r>
            </a:p>
          </p:txBody>
        </p:sp>
        <p:sp>
          <p:nvSpPr>
            <p:cNvPr id="34" name="Google Shape;244;g12ce6823e85_0_98"/>
            <p:cNvSpPr/>
            <p:nvPr/>
          </p:nvSpPr>
          <p:spPr>
            <a:xfrm>
              <a:off x="735963" y="3549276"/>
              <a:ext cx="2803337" cy="2005200"/>
            </a:xfrm>
            <a:prstGeom prst="roundRect">
              <a:avLst>
                <a:gd name="adj" fmla="val 16667"/>
              </a:avLst>
            </a:prstGeom>
            <a:solidFill>
              <a:srgbClr val="FF005F"/>
            </a:solidFill>
            <a:ln>
              <a:noFill/>
            </a:ln>
          </p:spPr>
          <p:txBody>
            <a:bodyPr spcFirstLastPara="1" wrap="square" lIns="182850" tIns="182850" rIns="182850" bIns="182850" anchor="t" anchorCtr="0">
              <a:noAutofit/>
            </a:bodyPr>
            <a:lstStyle/>
            <a:p>
              <a:pPr algn="ctr"/>
              <a:r>
                <a:rPr lang="en-GB" sz="2000" b="1" dirty="0">
                  <a:solidFill>
                    <a:srgbClr val="FEECED"/>
                  </a:solidFill>
                  <a:latin typeface="Poppins" panose="020B0604020202020204" charset="0"/>
                  <a:ea typeface="Quicksand"/>
                  <a:cs typeface="Poppins" panose="020B0604020202020204" charset="0"/>
                  <a:sym typeface="Quicksand"/>
                </a:rPr>
                <a:t>COTE D’IVOIRE</a:t>
              </a:r>
              <a:endParaRPr sz="2000" b="1" dirty="0">
                <a:solidFill>
                  <a:srgbClr val="FEECED"/>
                </a:solidFill>
                <a:latin typeface="Poppins" panose="020B0604020202020204" charset="0"/>
                <a:ea typeface="Quicksand"/>
                <a:cs typeface="Poppins" panose="020B0604020202020204" charset="0"/>
                <a:sym typeface="Quicksand"/>
              </a:endParaRPr>
            </a:p>
            <a:p>
              <a:pPr algn="ctr"/>
              <a:r>
                <a:rPr lang="fr-FR" sz="2000" dirty="0">
                  <a:solidFill>
                    <a:srgbClr val="FEECED"/>
                  </a:solidFill>
                  <a:latin typeface="Poppins"/>
                  <a:ea typeface="Quicksand"/>
                  <a:cs typeface="Poppins"/>
                  <a:sym typeface="Quicksand"/>
                </a:rPr>
                <a:t>49% d'hésitation, liée à la crainte des </a:t>
              </a:r>
              <a:r>
                <a:rPr lang="fr-FR" sz="2000" b="1" dirty="0">
                  <a:solidFill>
                    <a:srgbClr val="FEECED"/>
                  </a:solidFill>
                  <a:latin typeface="Poppins"/>
                  <a:ea typeface="Quicksand"/>
                  <a:cs typeface="Poppins"/>
                  <a:sym typeface="Quicksand"/>
                </a:rPr>
                <a:t>effets secondaires et de la sécurité.</a:t>
              </a:r>
              <a:endParaRPr lang="fr-FR" sz="2000" b="1" dirty="0">
                <a:solidFill>
                  <a:srgbClr val="FEECED"/>
                </a:solidFill>
                <a:latin typeface="Poppins"/>
                <a:ea typeface="Quicksand"/>
                <a:cs typeface="Poppins"/>
              </a:endParaRPr>
            </a:p>
            <a:p>
              <a:pPr algn="ctr"/>
              <a:endParaRPr lang="fr-FR" sz="2000" b="1" dirty="0">
                <a:solidFill>
                  <a:srgbClr val="FEECED"/>
                </a:solidFill>
                <a:latin typeface="Poppins" panose="020B0604020202020204" charset="0"/>
                <a:ea typeface="Quicksand"/>
                <a:cs typeface="Poppins" panose="020B0604020202020204" charset="0"/>
                <a:sym typeface="Quicksand"/>
              </a:endParaRPr>
            </a:p>
          </p:txBody>
        </p:sp>
        <p:sp>
          <p:nvSpPr>
            <p:cNvPr id="35" name="Google Shape;252;g12ce6823e85_0_98"/>
            <p:cNvSpPr/>
            <p:nvPr/>
          </p:nvSpPr>
          <p:spPr>
            <a:xfrm>
              <a:off x="3539300" y="2079900"/>
              <a:ext cx="2875401" cy="2005200"/>
            </a:xfrm>
            <a:prstGeom prst="roundRect">
              <a:avLst>
                <a:gd name="adj" fmla="val 16667"/>
              </a:avLst>
            </a:prstGeom>
            <a:solidFill>
              <a:srgbClr val="FF005F"/>
            </a:solidFill>
            <a:ln>
              <a:noFill/>
            </a:ln>
          </p:spPr>
          <p:txBody>
            <a:bodyPr spcFirstLastPara="1" wrap="square" lIns="182850" tIns="182850" rIns="182850" bIns="182850" anchor="t" anchorCtr="0">
              <a:noAutofit/>
            </a:bodyPr>
            <a:lstStyle/>
            <a:p>
              <a:pPr algn="ctr"/>
              <a:r>
                <a:rPr lang="en-GB" sz="2000" b="1" dirty="0">
                  <a:solidFill>
                    <a:srgbClr val="FEECED"/>
                  </a:solidFill>
                  <a:latin typeface="Poppins" panose="020B0604020202020204" charset="0"/>
                  <a:ea typeface="Quicksand"/>
                  <a:cs typeface="Poppins" panose="020B0604020202020204" charset="0"/>
                  <a:sym typeface="Quicksand"/>
                </a:rPr>
                <a:t>SÉNÉGAL</a:t>
              </a:r>
              <a:endParaRPr lang="fr-FR" sz="2000" b="1" dirty="0">
                <a:solidFill>
                  <a:srgbClr val="FEECED"/>
                </a:solidFill>
                <a:latin typeface="Poppins" panose="020B0604020202020204" charset="0"/>
                <a:ea typeface="Quicksand"/>
                <a:cs typeface="Poppins" panose="020B0604020202020204" charset="0"/>
                <a:sym typeface="Quicksand"/>
              </a:endParaRPr>
            </a:p>
            <a:p>
              <a:pPr algn="ctr"/>
              <a:r>
                <a:rPr lang="fr-FR" sz="2000" dirty="0">
                  <a:solidFill>
                    <a:srgbClr val="FEECED"/>
                  </a:solidFill>
                  <a:latin typeface="Poppins"/>
                  <a:ea typeface="Quicksand"/>
                  <a:cs typeface="Poppins"/>
                  <a:sym typeface="Quicksand"/>
                </a:rPr>
                <a:t>67% d'hésitation, liée à la crainte des </a:t>
              </a:r>
              <a:r>
                <a:rPr lang="fr-FR" sz="2000" b="1" dirty="0">
                  <a:solidFill>
                    <a:srgbClr val="FEECED"/>
                  </a:solidFill>
                  <a:latin typeface="Poppins"/>
                  <a:ea typeface="Quicksand"/>
                  <a:cs typeface="Poppins"/>
                  <a:sym typeface="Quicksand"/>
                </a:rPr>
                <a:t>effets secondaires et de la sécurité.</a:t>
              </a:r>
              <a:endParaRPr lang="fr-FR" sz="2000" b="1" dirty="0">
                <a:solidFill>
                  <a:srgbClr val="FEECED"/>
                </a:solidFill>
                <a:latin typeface="Poppins"/>
                <a:ea typeface="Quicksand"/>
                <a:cs typeface="Poppins"/>
              </a:endParaRPr>
            </a:p>
            <a:p>
              <a:pPr algn="ctr"/>
              <a:endParaRPr lang="fr-FR" sz="2000" b="1" dirty="0">
                <a:solidFill>
                  <a:srgbClr val="FEECED"/>
                </a:solidFill>
                <a:latin typeface="Poppins" panose="020B0604020202020204" charset="0"/>
                <a:ea typeface="Quicksand"/>
                <a:cs typeface="Poppins" panose="020B0604020202020204" charset="0"/>
                <a:sym typeface="Quicksand"/>
              </a:endParaRPr>
            </a:p>
          </p:txBody>
        </p:sp>
        <p:cxnSp>
          <p:nvCxnSpPr>
            <p:cNvPr id="36" name="Google Shape;253;g12ce6823e85_0_98"/>
            <p:cNvCxnSpPr/>
            <p:nvPr/>
          </p:nvCxnSpPr>
          <p:spPr>
            <a:xfrm>
              <a:off x="6345026" y="3860900"/>
              <a:ext cx="373050" cy="862650"/>
            </a:xfrm>
            <a:prstGeom prst="straightConnector1">
              <a:avLst/>
            </a:prstGeom>
            <a:noFill/>
            <a:ln w="28575" cap="flat" cmpd="sng">
              <a:solidFill>
                <a:srgbClr val="FF005F"/>
              </a:solidFill>
              <a:prstDash val="solid"/>
              <a:round/>
              <a:headEnd type="none" w="med" len="med"/>
              <a:tailEnd type="none" w="med" len="med"/>
            </a:ln>
          </p:spPr>
        </p:cxnSp>
        <p:sp>
          <p:nvSpPr>
            <p:cNvPr id="37" name="Google Shape;254;g12ce6823e85_0_98"/>
            <p:cNvSpPr/>
            <p:nvPr/>
          </p:nvSpPr>
          <p:spPr>
            <a:xfrm>
              <a:off x="4344918" y="6722825"/>
              <a:ext cx="2938982" cy="2005200"/>
            </a:xfrm>
            <a:prstGeom prst="roundRect">
              <a:avLst>
                <a:gd name="adj" fmla="val 16667"/>
              </a:avLst>
            </a:prstGeom>
            <a:solidFill>
              <a:srgbClr val="FF005F"/>
            </a:solidFill>
            <a:ln>
              <a:noFill/>
            </a:ln>
          </p:spPr>
          <p:txBody>
            <a:bodyPr spcFirstLastPara="1" wrap="square" lIns="182850" tIns="182850" rIns="182850" bIns="182850" anchor="t" anchorCtr="0">
              <a:noAutofit/>
            </a:bodyPr>
            <a:lstStyle/>
            <a:p>
              <a:pPr algn="ctr"/>
              <a:r>
                <a:rPr lang="fr-FR" sz="2000" b="1" dirty="0">
                  <a:solidFill>
                    <a:srgbClr val="FEECED"/>
                  </a:solidFill>
                  <a:latin typeface="Poppins" panose="020B0604020202020204" charset="0"/>
                  <a:ea typeface="Quicksand"/>
                  <a:cs typeface="Poppins" panose="020B0604020202020204" charset="0"/>
                  <a:sym typeface="Quicksand"/>
                </a:rPr>
                <a:t>RDC</a:t>
              </a:r>
            </a:p>
            <a:p>
              <a:pPr algn="ctr"/>
              <a:r>
                <a:rPr lang="fr-FR" sz="2000" dirty="0">
                  <a:solidFill>
                    <a:srgbClr val="FEECED"/>
                  </a:solidFill>
                  <a:latin typeface="Poppins" panose="020B0604020202020204" charset="0"/>
                  <a:ea typeface="Quicksand"/>
                  <a:cs typeface="Poppins" panose="020B0604020202020204" charset="0"/>
                  <a:sym typeface="Quicksand"/>
                </a:rPr>
                <a:t>60% d'hésitation, liée à la crainte des </a:t>
              </a:r>
              <a:r>
                <a:rPr lang="fr-FR" sz="2000" b="1" dirty="0">
                  <a:solidFill>
                    <a:srgbClr val="FEECED"/>
                  </a:solidFill>
                  <a:latin typeface="Poppins" panose="020B0604020202020204" charset="0"/>
                  <a:ea typeface="Quicksand"/>
                  <a:cs typeface="Poppins" panose="020B0604020202020204" charset="0"/>
                  <a:sym typeface="Quicksand"/>
                </a:rPr>
                <a:t>effets secondaires et de la sécurité.</a:t>
              </a:r>
            </a:p>
            <a:p>
              <a:pPr algn="ctr"/>
              <a:endParaRPr lang="fr-FR" sz="2000" b="1" dirty="0">
                <a:solidFill>
                  <a:srgbClr val="FEECED"/>
                </a:solidFill>
                <a:latin typeface="Poppins" panose="020B0604020202020204" charset="0"/>
                <a:ea typeface="Quicksand"/>
                <a:cs typeface="Poppins" panose="020B0604020202020204" charset="0"/>
                <a:sym typeface="Quicksand"/>
              </a:endParaRPr>
            </a:p>
          </p:txBody>
        </p:sp>
        <p:sp>
          <p:nvSpPr>
            <p:cNvPr id="38" name="Google Shape;255;g12ce6823e85_0_98"/>
            <p:cNvSpPr/>
            <p:nvPr/>
          </p:nvSpPr>
          <p:spPr>
            <a:xfrm>
              <a:off x="6647942" y="4621572"/>
              <a:ext cx="157050" cy="157050"/>
            </a:xfrm>
            <a:prstGeom prst="ellipse">
              <a:avLst/>
            </a:prstGeom>
            <a:solidFill>
              <a:srgbClr val="FF005F"/>
            </a:solidFill>
            <a:ln>
              <a:noFill/>
            </a:ln>
          </p:spPr>
          <p:txBody>
            <a:bodyPr spcFirstLastPara="1" wrap="square" lIns="182850" tIns="182850" rIns="182850" bIns="182850" anchor="ctr" anchorCtr="0">
              <a:noAutofit/>
            </a:bodyPr>
            <a:lstStyle/>
            <a:p>
              <a:endParaRPr sz="2700"/>
            </a:p>
          </p:txBody>
        </p:sp>
        <p:cxnSp>
          <p:nvCxnSpPr>
            <p:cNvPr id="39" name="Google Shape;256;g12ce6823e85_0_98"/>
            <p:cNvCxnSpPr>
              <a:endCxn id="38" idx="3"/>
            </p:cNvCxnSpPr>
            <p:nvPr/>
          </p:nvCxnSpPr>
          <p:spPr>
            <a:xfrm>
              <a:off x="5365491" y="3915473"/>
              <a:ext cx="1305450" cy="840150"/>
            </a:xfrm>
            <a:prstGeom prst="straightConnector1">
              <a:avLst/>
            </a:prstGeom>
            <a:noFill/>
            <a:ln w="28575" cap="flat" cmpd="sng">
              <a:solidFill>
                <a:srgbClr val="FF005F"/>
              </a:solidFill>
              <a:prstDash val="solid"/>
              <a:round/>
              <a:headEnd type="none" w="med" len="med"/>
              <a:tailEnd type="none" w="med" len="med"/>
            </a:ln>
          </p:spPr>
        </p:cxnSp>
      </p:grpSp>
      <p:sp>
        <p:nvSpPr>
          <p:cNvPr id="4" name="TextBox 3">
            <a:extLst>
              <a:ext uri="{FF2B5EF4-FFF2-40B4-BE49-F238E27FC236}">
                <a16:creationId xmlns:a16="http://schemas.microsoft.com/office/drawing/2014/main" id="{879750D8-A1A0-0D6F-6CE8-F96CC2709F1A}"/>
              </a:ext>
            </a:extLst>
          </p:cNvPr>
          <p:cNvSpPr txBox="1"/>
          <p:nvPr/>
        </p:nvSpPr>
        <p:spPr>
          <a:xfrm>
            <a:off x="135082" y="9785639"/>
            <a:ext cx="3665393" cy="369332"/>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dirty="0">
                <a:solidFill>
                  <a:srgbClr val="292929"/>
                </a:solidFill>
                <a:latin typeface="Poppins"/>
              </a:rPr>
              <a:t>Formation</a:t>
            </a:r>
            <a:r>
              <a:rPr lang="en-US" dirty="0">
                <a:latin typeface="Poppins"/>
                <a:cs typeface="Poppins"/>
              </a:rPr>
              <a:t>​ </a:t>
            </a:r>
            <a:r>
              <a:rPr lang="en-US" b="1" dirty="0" err="1">
                <a:solidFill>
                  <a:srgbClr val="292929"/>
                </a:solidFill>
                <a:latin typeface="Poppins"/>
              </a:rPr>
              <a:t>Complète</a:t>
            </a:r>
            <a:r>
              <a:rPr lang="en-US" b="1" dirty="0">
                <a:solidFill>
                  <a:srgbClr val="292929"/>
                </a:solidFill>
                <a:latin typeface="Poppins"/>
              </a:rPr>
              <a:t> 2022</a:t>
            </a:r>
            <a:endParaRPr lang="en-US" dirty="0"/>
          </a:p>
        </p:txBody>
      </p:sp>
    </p:spTree>
    <p:extLst>
      <p:ext uri="{BB962C8B-B14F-4D97-AF65-F5344CB8AC3E}">
        <p14:creationId xmlns:p14="http://schemas.microsoft.com/office/powerpoint/2010/main" val="33078284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8800" dirty="0"/>
              <a:t>CONCEPT</a:t>
            </a:r>
          </a:p>
        </p:txBody>
      </p:sp>
      <p:grpSp>
        <p:nvGrpSpPr>
          <p:cNvPr id="8" name="Group 7"/>
          <p:cNvGrpSpPr/>
          <p:nvPr/>
        </p:nvGrpSpPr>
        <p:grpSpPr>
          <a:xfrm>
            <a:off x="152426" y="1714502"/>
            <a:ext cx="17983173" cy="7346779"/>
            <a:chOff x="524100" y="2066925"/>
            <a:chExt cx="17239950" cy="6697567"/>
          </a:xfrm>
        </p:grpSpPr>
        <p:sp>
          <p:nvSpPr>
            <p:cNvPr id="10" name="Google Shape;268;g12ce6823e85_0_133"/>
            <p:cNvSpPr txBox="1"/>
            <p:nvPr/>
          </p:nvSpPr>
          <p:spPr>
            <a:xfrm>
              <a:off x="1171650" y="7628201"/>
              <a:ext cx="1742400" cy="1136291"/>
            </a:xfrm>
            <a:prstGeom prst="rect">
              <a:avLst/>
            </a:prstGeom>
            <a:noFill/>
            <a:ln>
              <a:noFill/>
            </a:ln>
          </p:spPr>
          <p:txBody>
            <a:bodyPr spcFirstLastPara="1" wrap="square" lIns="182850" tIns="182850" rIns="182850" bIns="182850" anchor="t" anchorCtr="0">
              <a:spAutoFit/>
            </a:bodyPr>
            <a:lstStyle/>
            <a:p>
              <a:pPr algn="ctr"/>
              <a:r>
                <a:rPr lang="fr-FR" sz="2850" u="sng">
                  <a:solidFill>
                    <a:srgbClr val="FF005F"/>
                  </a:solidFill>
                  <a:latin typeface="Fjalla One"/>
                  <a:ea typeface="Fjalla One"/>
                  <a:cs typeface="Fjalla One"/>
                  <a:sym typeface="Fjalla One"/>
                  <a:hlinkClick r:id="rId2">
                    <a:extLst>
                      <a:ext uri="{A12FA001-AC4F-418D-AE19-62706E023703}">
                        <ahyp:hlinkClr xmlns:ahyp="http://schemas.microsoft.com/office/drawing/2018/hyperlinkcolor" val="tx"/>
                      </a:ext>
                    </a:extLst>
                  </a:hlinkClick>
                </a:rPr>
                <a:t>Anglais</a:t>
              </a:r>
              <a:br>
                <a:rPr lang="fr-FR" sz="2850">
                  <a:solidFill>
                    <a:srgbClr val="FF005F"/>
                  </a:solidFill>
                  <a:latin typeface="Fjalla One"/>
                  <a:ea typeface="Fjalla One"/>
                  <a:cs typeface="Fjalla One"/>
                  <a:sym typeface="Fjalla One"/>
                </a:rPr>
              </a:br>
              <a:r>
                <a:rPr lang="fr-FR" sz="2850" u="sng">
                  <a:solidFill>
                    <a:srgbClr val="FF005F"/>
                  </a:solidFill>
                  <a:latin typeface="Fjalla One"/>
                  <a:ea typeface="Fjalla One"/>
                  <a:cs typeface="Fjalla One"/>
                  <a:sym typeface="Fjalla One"/>
                  <a:hlinkClick r:id="rId3">
                    <a:extLst>
                      <a:ext uri="{A12FA001-AC4F-418D-AE19-62706E023703}">
                        <ahyp:hlinkClr xmlns:ahyp="http://schemas.microsoft.com/office/drawing/2018/hyperlinkcolor" val="tx"/>
                      </a:ext>
                    </a:extLst>
                  </a:hlinkClick>
                </a:rPr>
                <a:t>Français</a:t>
              </a:r>
              <a:endParaRPr lang="fr-FR" sz="2850">
                <a:solidFill>
                  <a:srgbClr val="FF005F"/>
                </a:solidFill>
                <a:latin typeface="Fjalla One"/>
                <a:ea typeface="Fjalla One"/>
                <a:cs typeface="Fjalla One"/>
                <a:sym typeface="Fjalla One"/>
              </a:endParaRPr>
            </a:p>
          </p:txBody>
        </p:sp>
        <p:pic>
          <p:nvPicPr>
            <p:cNvPr id="11" name="Google Shape;269;g12ce6823e85_0_133" title="Phionah-Fertility.mp4">
              <a:hlinkClick r:id="rId4"/>
            </p:cNvPr>
            <p:cNvPicPr preferRelativeResize="0"/>
            <p:nvPr/>
          </p:nvPicPr>
          <p:blipFill>
            <a:blip r:embed="rId5">
              <a:alphaModFix/>
            </a:blip>
            <a:stretch>
              <a:fillRect/>
            </a:stretch>
          </p:blipFill>
          <p:spPr>
            <a:xfrm>
              <a:off x="3985425" y="3661727"/>
              <a:ext cx="3252600" cy="3613991"/>
            </a:xfrm>
            <a:prstGeom prst="rect">
              <a:avLst/>
            </a:prstGeom>
            <a:noFill/>
            <a:ln>
              <a:noFill/>
            </a:ln>
          </p:spPr>
        </p:pic>
        <p:sp>
          <p:nvSpPr>
            <p:cNvPr id="12" name="Google Shape;270;g12ce6823e85_0_133"/>
            <p:cNvSpPr txBox="1"/>
            <p:nvPr/>
          </p:nvSpPr>
          <p:spPr>
            <a:xfrm>
              <a:off x="4740525" y="7628201"/>
              <a:ext cx="1742400" cy="736466"/>
            </a:xfrm>
            <a:prstGeom prst="rect">
              <a:avLst/>
            </a:prstGeom>
            <a:noFill/>
            <a:ln>
              <a:noFill/>
            </a:ln>
          </p:spPr>
          <p:txBody>
            <a:bodyPr spcFirstLastPara="1" wrap="square" lIns="182850" tIns="182850" rIns="182850" bIns="182850" anchor="t" anchorCtr="0">
              <a:spAutoFit/>
            </a:bodyPr>
            <a:lstStyle/>
            <a:p>
              <a:pPr algn="ctr"/>
              <a:r>
                <a:rPr lang="fr-FR" sz="2850" u="sng">
                  <a:solidFill>
                    <a:srgbClr val="FF005F"/>
                  </a:solidFill>
                  <a:latin typeface="Fjalla One"/>
                  <a:ea typeface="Fjalla One"/>
                  <a:cs typeface="Fjalla One"/>
                  <a:sym typeface="Fjalla One"/>
                </a:rPr>
                <a:t>Anglais</a:t>
              </a:r>
              <a:endParaRPr lang="fr-FR" sz="2850">
                <a:solidFill>
                  <a:srgbClr val="FF005F"/>
                </a:solidFill>
                <a:latin typeface="Fjalla One"/>
                <a:ea typeface="Fjalla One"/>
                <a:cs typeface="Fjalla One"/>
                <a:sym typeface="Fjalla One"/>
              </a:endParaRPr>
            </a:p>
          </p:txBody>
        </p:sp>
        <p:pic>
          <p:nvPicPr>
            <p:cNvPr id="13" name="Google Shape;271;g12ce6823e85_0_133" title="DrPhionah-COVID-19-Vaccine-EN (VFA 037) - Video 3.mp4">
              <a:hlinkClick r:id="rId6"/>
            </p:cNvPr>
            <p:cNvPicPr preferRelativeResize="0"/>
            <p:nvPr/>
          </p:nvPicPr>
          <p:blipFill>
            <a:blip r:embed="rId7">
              <a:alphaModFix/>
            </a:blip>
            <a:stretch>
              <a:fillRect/>
            </a:stretch>
          </p:blipFill>
          <p:spPr>
            <a:xfrm>
              <a:off x="7373577" y="3661751"/>
              <a:ext cx="3252600" cy="3613991"/>
            </a:xfrm>
            <a:prstGeom prst="rect">
              <a:avLst/>
            </a:prstGeom>
            <a:noFill/>
            <a:ln>
              <a:noFill/>
            </a:ln>
          </p:spPr>
        </p:pic>
        <p:sp>
          <p:nvSpPr>
            <p:cNvPr id="18" name="Google Shape;272;g12ce6823e85_0_133"/>
            <p:cNvSpPr txBox="1"/>
            <p:nvPr/>
          </p:nvSpPr>
          <p:spPr>
            <a:xfrm>
              <a:off x="8128650" y="7628201"/>
              <a:ext cx="1742400" cy="736466"/>
            </a:xfrm>
            <a:prstGeom prst="rect">
              <a:avLst/>
            </a:prstGeom>
            <a:noFill/>
            <a:ln>
              <a:noFill/>
            </a:ln>
          </p:spPr>
          <p:txBody>
            <a:bodyPr spcFirstLastPara="1" wrap="square" lIns="182850" tIns="182850" rIns="182850" bIns="182850" anchor="t" anchorCtr="0">
              <a:spAutoFit/>
            </a:bodyPr>
            <a:lstStyle/>
            <a:p>
              <a:pPr algn="ctr"/>
              <a:r>
                <a:rPr lang="fr-FR" sz="2850" u="sng">
                  <a:solidFill>
                    <a:srgbClr val="FF005F"/>
                  </a:solidFill>
                  <a:latin typeface="Fjalla One"/>
                  <a:ea typeface="Fjalla One"/>
                  <a:cs typeface="Fjalla One"/>
                  <a:sym typeface="Fjalla One"/>
                </a:rPr>
                <a:t>Anglais</a:t>
              </a:r>
              <a:endParaRPr lang="fr-FR" sz="2850">
                <a:solidFill>
                  <a:srgbClr val="FF005F"/>
                </a:solidFill>
                <a:latin typeface="Fjalla One"/>
                <a:ea typeface="Fjalla One"/>
                <a:cs typeface="Fjalla One"/>
                <a:sym typeface="Fjalla One"/>
              </a:endParaRPr>
            </a:p>
          </p:txBody>
        </p:sp>
        <p:sp>
          <p:nvSpPr>
            <p:cNvPr id="19" name="Google Shape;273;g12ce6823e85_0_133"/>
            <p:cNvSpPr txBox="1"/>
            <p:nvPr/>
          </p:nvSpPr>
          <p:spPr>
            <a:xfrm>
              <a:off x="15085676" y="7628201"/>
              <a:ext cx="1742400" cy="1136291"/>
            </a:xfrm>
            <a:prstGeom prst="rect">
              <a:avLst/>
            </a:prstGeom>
            <a:noFill/>
            <a:ln>
              <a:noFill/>
            </a:ln>
          </p:spPr>
          <p:txBody>
            <a:bodyPr spcFirstLastPara="1" wrap="square" lIns="182850" tIns="182850" rIns="182850" bIns="182850" anchor="t" anchorCtr="0">
              <a:spAutoFit/>
            </a:bodyPr>
            <a:lstStyle/>
            <a:p>
              <a:pPr algn="ctr"/>
              <a:r>
                <a:rPr lang="fr-FR" sz="2850" u="sng">
                  <a:solidFill>
                    <a:srgbClr val="FF005F"/>
                  </a:solidFill>
                  <a:latin typeface="Fjalla One"/>
                  <a:ea typeface="Fjalla One"/>
                  <a:cs typeface="Fjalla One"/>
                  <a:sym typeface="Fjalla One"/>
                </a:rPr>
                <a:t>Anglais</a:t>
              </a:r>
              <a:br>
                <a:rPr lang="fr-FR" sz="2850">
                  <a:solidFill>
                    <a:srgbClr val="FF005F"/>
                  </a:solidFill>
                  <a:latin typeface="Fjalla One"/>
                  <a:ea typeface="Fjalla One"/>
                  <a:cs typeface="Fjalla One"/>
                  <a:sym typeface="Fjalla One"/>
                </a:rPr>
              </a:br>
              <a:r>
                <a:rPr lang="fr-FR" sz="2850" u="sng">
                  <a:solidFill>
                    <a:srgbClr val="FF005F"/>
                  </a:solidFill>
                  <a:latin typeface="Fjalla One"/>
                  <a:ea typeface="Fjalla One"/>
                  <a:cs typeface="Fjalla One"/>
                  <a:sym typeface="Fjalla One"/>
                </a:rPr>
                <a:t>Français</a:t>
              </a:r>
              <a:endParaRPr lang="fr-FR" sz="2850">
                <a:solidFill>
                  <a:srgbClr val="FF005F"/>
                </a:solidFill>
                <a:latin typeface="Fjalla One"/>
                <a:ea typeface="Fjalla One"/>
                <a:cs typeface="Fjalla One"/>
                <a:sym typeface="Fjalla One"/>
              </a:endParaRPr>
            </a:p>
          </p:txBody>
        </p:sp>
        <p:pic>
          <p:nvPicPr>
            <p:cNvPr id="20" name="Google Shape;274;g12ce6823e85_0_133" title="Vaccine-Safety-Explainer-EN (VFA 027).mp4">
              <a:hlinkClick r:id="rId8"/>
            </p:cNvPr>
            <p:cNvPicPr preferRelativeResize="0"/>
            <p:nvPr/>
          </p:nvPicPr>
          <p:blipFill>
            <a:blip r:embed="rId9">
              <a:alphaModFix/>
            </a:blip>
            <a:stretch>
              <a:fillRect/>
            </a:stretch>
          </p:blipFill>
          <p:spPr>
            <a:xfrm>
              <a:off x="14149875" y="3661751"/>
              <a:ext cx="3614046" cy="3613998"/>
            </a:xfrm>
            <a:prstGeom prst="rect">
              <a:avLst/>
            </a:prstGeom>
            <a:noFill/>
            <a:ln>
              <a:noFill/>
            </a:ln>
          </p:spPr>
        </p:pic>
        <p:pic>
          <p:nvPicPr>
            <p:cNvPr id="21" name="Google Shape;275;g12ce6823e85_0_133" title="Gilson-Clip-3.mp4">
              <a:hlinkClick r:id="rId10"/>
            </p:cNvPr>
            <p:cNvPicPr preferRelativeResize="0"/>
            <p:nvPr/>
          </p:nvPicPr>
          <p:blipFill>
            <a:blip r:embed="rId11">
              <a:alphaModFix/>
            </a:blip>
            <a:stretch>
              <a:fillRect/>
            </a:stretch>
          </p:blipFill>
          <p:spPr>
            <a:xfrm>
              <a:off x="10761725" y="3661751"/>
              <a:ext cx="3252600" cy="3614000"/>
            </a:xfrm>
            <a:prstGeom prst="rect">
              <a:avLst/>
            </a:prstGeom>
            <a:noFill/>
            <a:ln>
              <a:noFill/>
            </a:ln>
          </p:spPr>
        </p:pic>
        <p:sp>
          <p:nvSpPr>
            <p:cNvPr id="22" name="Google Shape;276;g12ce6823e85_0_133"/>
            <p:cNvSpPr txBox="1"/>
            <p:nvPr/>
          </p:nvSpPr>
          <p:spPr>
            <a:xfrm>
              <a:off x="11607150" y="7546700"/>
              <a:ext cx="1742400" cy="736466"/>
            </a:xfrm>
            <a:prstGeom prst="rect">
              <a:avLst/>
            </a:prstGeom>
            <a:noFill/>
            <a:ln>
              <a:noFill/>
            </a:ln>
          </p:spPr>
          <p:txBody>
            <a:bodyPr spcFirstLastPara="1" wrap="square" lIns="182850" tIns="182850" rIns="182850" bIns="182850" anchor="t" anchorCtr="0">
              <a:spAutoFit/>
            </a:bodyPr>
            <a:lstStyle/>
            <a:p>
              <a:pPr algn="ctr"/>
              <a:r>
                <a:rPr lang="fr-FR" sz="2850" u="sng">
                  <a:solidFill>
                    <a:srgbClr val="FF005F"/>
                  </a:solidFill>
                  <a:latin typeface="Fjalla One"/>
                  <a:ea typeface="Fjalla One"/>
                  <a:cs typeface="Fjalla One"/>
                  <a:sym typeface="Fjalla One"/>
                </a:rPr>
                <a:t>Français</a:t>
              </a:r>
              <a:endParaRPr lang="fr-FR" sz="2850">
                <a:solidFill>
                  <a:srgbClr val="FF005F"/>
                </a:solidFill>
                <a:latin typeface="Fjalla One"/>
                <a:ea typeface="Fjalla One"/>
                <a:cs typeface="Fjalla One"/>
                <a:sym typeface="Fjalla One"/>
              </a:endParaRPr>
            </a:p>
          </p:txBody>
        </p:sp>
        <p:sp>
          <p:nvSpPr>
            <p:cNvPr id="23" name="Google Shape;277;g12ce6823e85_0_133"/>
            <p:cNvSpPr txBox="1"/>
            <p:nvPr/>
          </p:nvSpPr>
          <p:spPr>
            <a:xfrm>
              <a:off x="524100" y="2066925"/>
              <a:ext cx="17239950" cy="1310400"/>
            </a:xfrm>
            <a:prstGeom prst="rect">
              <a:avLst/>
            </a:prstGeom>
            <a:noFill/>
            <a:ln>
              <a:noFill/>
            </a:ln>
          </p:spPr>
          <p:txBody>
            <a:bodyPr spcFirstLastPara="1" wrap="square" lIns="182850" tIns="182850" rIns="182850" bIns="182850" anchor="t" anchorCtr="0">
              <a:noAutofit/>
            </a:bodyPr>
            <a:lstStyle/>
            <a:p>
              <a:pPr>
                <a:spcAft>
                  <a:spcPts val="1950"/>
                </a:spcAft>
              </a:pPr>
              <a:r>
                <a:rPr lang="fr-FR" sz="2850" dirty="0">
                  <a:solidFill>
                    <a:srgbClr val="FF005F"/>
                  </a:solidFill>
                  <a:latin typeface="Quicksand"/>
                  <a:ea typeface="Quicksand"/>
                  <a:cs typeface="Quicksand"/>
                  <a:sym typeface="Quicksand"/>
                </a:rPr>
                <a:t>Suite à l'analyse des principaux facteurs d'hésitation à l'égard des vaccins dans nos pays cibles, nous préconisons l'utilisation des produits d'information ci-dessous de Viral </a:t>
              </a:r>
              <a:r>
                <a:rPr lang="fr-FR" sz="2850" dirty="0" err="1">
                  <a:solidFill>
                    <a:srgbClr val="FF005F"/>
                  </a:solidFill>
                  <a:latin typeface="Quicksand"/>
                  <a:ea typeface="Quicksand"/>
                  <a:cs typeface="Quicksand"/>
                  <a:sym typeface="Quicksand"/>
                </a:rPr>
                <a:t>Facts</a:t>
              </a:r>
              <a:r>
                <a:rPr lang="fr-FR" sz="2850" dirty="0">
                  <a:solidFill>
                    <a:srgbClr val="FF005F"/>
                  </a:solidFill>
                  <a:latin typeface="Quicksand"/>
                  <a:ea typeface="Quicksand"/>
                  <a:cs typeface="Quicksand"/>
                  <a:sym typeface="Quicksand"/>
                </a:rPr>
                <a:t> </a:t>
              </a:r>
              <a:r>
                <a:rPr lang="fr-FR" sz="2850" dirty="0" err="1">
                  <a:solidFill>
                    <a:srgbClr val="FF005F"/>
                  </a:solidFill>
                  <a:latin typeface="Quicksand"/>
                  <a:ea typeface="Quicksand"/>
                  <a:cs typeface="Quicksand"/>
                  <a:sym typeface="Quicksand"/>
                </a:rPr>
                <a:t>Africa</a:t>
              </a:r>
              <a:r>
                <a:rPr lang="fr-FR" sz="2850" dirty="0">
                  <a:solidFill>
                    <a:srgbClr val="FF005F"/>
                  </a:solidFill>
                  <a:latin typeface="Quicksand"/>
                  <a:ea typeface="Quicksand"/>
                  <a:cs typeface="Quicksand"/>
                  <a:sym typeface="Quicksand"/>
                </a:rPr>
                <a:t>, qui traitent des effets secondaires, de la sécurité et de l'efficacité.</a:t>
              </a:r>
            </a:p>
          </p:txBody>
        </p:sp>
      </p:grpSp>
      <p:sp>
        <p:nvSpPr>
          <p:cNvPr id="4" name="TextBox 3">
            <a:extLst>
              <a:ext uri="{FF2B5EF4-FFF2-40B4-BE49-F238E27FC236}">
                <a16:creationId xmlns:a16="http://schemas.microsoft.com/office/drawing/2014/main" id="{B54A7234-FB20-EFD6-7080-31C4DFBB1897}"/>
              </a:ext>
            </a:extLst>
          </p:cNvPr>
          <p:cNvSpPr txBox="1"/>
          <p:nvPr/>
        </p:nvSpPr>
        <p:spPr>
          <a:xfrm>
            <a:off x="135082" y="9785639"/>
            <a:ext cx="3665393" cy="369332"/>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dirty="0">
                <a:solidFill>
                  <a:srgbClr val="292929"/>
                </a:solidFill>
                <a:latin typeface="Poppins"/>
              </a:rPr>
              <a:t>Formation</a:t>
            </a:r>
            <a:r>
              <a:rPr lang="en-US" dirty="0">
                <a:latin typeface="Poppins"/>
                <a:cs typeface="Poppins"/>
              </a:rPr>
              <a:t>​ </a:t>
            </a:r>
            <a:r>
              <a:rPr lang="en-US" b="1" dirty="0" err="1">
                <a:solidFill>
                  <a:srgbClr val="292929"/>
                </a:solidFill>
                <a:latin typeface="Poppins"/>
              </a:rPr>
              <a:t>Complète</a:t>
            </a:r>
            <a:r>
              <a:rPr lang="en-US" b="1" dirty="0">
                <a:solidFill>
                  <a:srgbClr val="292929"/>
                </a:solidFill>
                <a:latin typeface="Poppins"/>
              </a:rPr>
              <a:t> 2022</a:t>
            </a:r>
            <a:endParaRPr lang="en-US" dirty="0"/>
          </a:p>
        </p:txBody>
      </p:sp>
      <p:pic>
        <p:nvPicPr>
          <p:cNvPr id="3" name="Picture 4" descr="A picture containing text, person&#10;&#10;Description automatically generated">
            <a:extLst>
              <a:ext uri="{FF2B5EF4-FFF2-40B4-BE49-F238E27FC236}">
                <a16:creationId xmlns:a16="http://schemas.microsoft.com/office/drawing/2014/main" id="{6F923797-21B7-9C5F-F334-306CD1DE94F6}"/>
              </a:ext>
            </a:extLst>
          </p:cNvPr>
          <p:cNvPicPr>
            <a:picLocks noChangeAspect="1"/>
          </p:cNvPicPr>
          <p:nvPr/>
        </p:nvPicPr>
        <p:blipFill>
          <a:blip r:embed="rId12"/>
          <a:stretch>
            <a:fillRect/>
          </a:stretch>
        </p:blipFill>
        <p:spPr>
          <a:xfrm>
            <a:off x="267419" y="3484784"/>
            <a:ext cx="3390181" cy="3985979"/>
          </a:xfrm>
          <a:prstGeom prst="rect">
            <a:avLst/>
          </a:prstGeom>
        </p:spPr>
      </p:pic>
    </p:spTree>
    <p:extLst>
      <p:ext uri="{BB962C8B-B14F-4D97-AF65-F5344CB8AC3E}">
        <p14:creationId xmlns:p14="http://schemas.microsoft.com/office/powerpoint/2010/main" val="36021802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8800" dirty="0"/>
              <a:t>ÉTUDES BRAND LIFT</a:t>
            </a:r>
          </a:p>
        </p:txBody>
      </p:sp>
      <p:pic>
        <p:nvPicPr>
          <p:cNvPr id="4" name="Google Shape;288;g12ce6823e85_0_153"/>
          <p:cNvPicPr preferRelativeResize="0"/>
          <p:nvPr/>
        </p:nvPicPr>
        <p:blipFill>
          <a:blip r:embed="rId2">
            <a:alphaModFix/>
          </a:blip>
          <a:stretch>
            <a:fillRect/>
          </a:stretch>
        </p:blipFill>
        <p:spPr>
          <a:xfrm>
            <a:off x="6872801" y="2394948"/>
            <a:ext cx="11165699" cy="6283701"/>
          </a:xfrm>
          <a:prstGeom prst="rect">
            <a:avLst/>
          </a:prstGeom>
          <a:noFill/>
          <a:ln>
            <a:noFill/>
          </a:ln>
        </p:spPr>
      </p:pic>
      <p:sp>
        <p:nvSpPr>
          <p:cNvPr id="5" name="Google Shape;289;g12ce6823e85_0_153"/>
          <p:cNvSpPr txBox="1"/>
          <p:nvPr/>
        </p:nvSpPr>
        <p:spPr>
          <a:xfrm>
            <a:off x="384150" y="2295900"/>
            <a:ext cx="6626250" cy="6481800"/>
          </a:xfrm>
          <a:prstGeom prst="rect">
            <a:avLst/>
          </a:prstGeom>
          <a:noFill/>
          <a:ln>
            <a:noFill/>
          </a:ln>
        </p:spPr>
        <p:txBody>
          <a:bodyPr spcFirstLastPara="1" wrap="square" lIns="182850" tIns="182850" rIns="182850" bIns="182850" anchor="t" anchorCtr="0">
            <a:noAutofit/>
          </a:bodyPr>
          <a:lstStyle/>
          <a:p>
            <a:r>
              <a:rPr lang="fr-FR" sz="3200" dirty="0">
                <a:latin typeface="Poppins"/>
                <a:ea typeface="Quicksand"/>
                <a:cs typeface="Poppins"/>
                <a:sym typeface="Quicksand"/>
              </a:rPr>
              <a:t>Les études de Brand Lift utilisent des enquêtes dans les applications pour évaluer les réponses aux questions de connaissance au sein d'un groupe de contrôle qui </a:t>
            </a:r>
            <a:r>
              <a:rPr lang="fr-FR" sz="3200" b="1" dirty="0">
                <a:latin typeface="Poppins"/>
                <a:ea typeface="Quicksand"/>
                <a:cs typeface="Poppins"/>
                <a:sym typeface="Quicksand"/>
              </a:rPr>
              <a:t>a vu </a:t>
            </a:r>
            <a:r>
              <a:rPr lang="fr-FR" sz="3200" dirty="0">
                <a:latin typeface="Poppins"/>
                <a:ea typeface="Quicksand"/>
                <a:cs typeface="Poppins"/>
                <a:sym typeface="Quicksand"/>
              </a:rPr>
              <a:t>la campagne et au sein d'un groupe test qui </a:t>
            </a:r>
            <a:r>
              <a:rPr lang="fr-FR" sz="3200" b="1" dirty="0">
                <a:latin typeface="Poppins"/>
                <a:ea typeface="Quicksand"/>
                <a:cs typeface="Poppins"/>
                <a:sym typeface="Quicksand"/>
              </a:rPr>
              <a:t>n'a pas vu</a:t>
            </a:r>
            <a:r>
              <a:rPr lang="fr-FR" sz="3200" dirty="0">
                <a:latin typeface="Poppins"/>
                <a:ea typeface="Quicksand"/>
                <a:cs typeface="Poppins"/>
                <a:sym typeface="Quicksand"/>
              </a:rPr>
              <a:t> la campagne.</a:t>
            </a:r>
            <a:endParaRPr lang="fr-FR" sz="3200" dirty="0">
              <a:latin typeface="Poppins"/>
              <a:ea typeface="Quicksand"/>
              <a:cs typeface="Poppins"/>
            </a:endParaRPr>
          </a:p>
          <a:p>
            <a:endParaRPr lang="fr-FR" sz="3200" dirty="0">
              <a:latin typeface="Poppins"/>
              <a:ea typeface="Quicksand"/>
              <a:cs typeface="Poppins"/>
            </a:endParaRPr>
          </a:p>
          <a:p>
            <a:r>
              <a:rPr lang="fr-FR" sz="3200" dirty="0">
                <a:latin typeface="Poppins"/>
                <a:ea typeface="Quicksand"/>
                <a:cs typeface="Poppins"/>
                <a:sym typeface="Quicksand"/>
              </a:rPr>
              <a:t>La différence entre les groupes (si elle existe) est </a:t>
            </a:r>
            <a:r>
              <a:rPr lang="fr-FR" sz="3200" b="1" dirty="0">
                <a:latin typeface="Poppins"/>
                <a:ea typeface="Quicksand"/>
                <a:cs typeface="Poppins"/>
                <a:sym typeface="Quicksand"/>
              </a:rPr>
              <a:t>le Lift</a:t>
            </a:r>
            <a:r>
              <a:rPr lang="fr-FR" sz="3200" dirty="0">
                <a:latin typeface="Poppins"/>
                <a:ea typeface="Quicksand"/>
                <a:cs typeface="Poppins"/>
                <a:sym typeface="Quicksand"/>
              </a:rPr>
              <a:t> (le levée).</a:t>
            </a:r>
            <a:endParaRPr lang="fr-FR" sz="3200" dirty="0">
              <a:latin typeface="Poppins"/>
              <a:ea typeface="Quicksand"/>
              <a:cs typeface="Poppins"/>
            </a:endParaRPr>
          </a:p>
        </p:txBody>
      </p:sp>
      <p:sp>
        <p:nvSpPr>
          <p:cNvPr id="6" name="TextBox 5">
            <a:extLst>
              <a:ext uri="{FF2B5EF4-FFF2-40B4-BE49-F238E27FC236}">
                <a16:creationId xmlns:a16="http://schemas.microsoft.com/office/drawing/2014/main" id="{A9B63A90-4056-8B04-5449-C3792956CFA7}"/>
              </a:ext>
            </a:extLst>
          </p:cNvPr>
          <p:cNvSpPr txBox="1"/>
          <p:nvPr/>
        </p:nvSpPr>
        <p:spPr>
          <a:xfrm>
            <a:off x="135082" y="9785639"/>
            <a:ext cx="3665393" cy="369332"/>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dirty="0">
                <a:solidFill>
                  <a:srgbClr val="292929"/>
                </a:solidFill>
                <a:latin typeface="Poppins"/>
              </a:rPr>
              <a:t>Formation</a:t>
            </a:r>
            <a:r>
              <a:rPr lang="en-US" dirty="0">
                <a:latin typeface="Poppins"/>
                <a:cs typeface="Poppins"/>
              </a:rPr>
              <a:t>​ </a:t>
            </a:r>
            <a:r>
              <a:rPr lang="en-US" b="1" dirty="0" err="1">
                <a:solidFill>
                  <a:srgbClr val="292929"/>
                </a:solidFill>
                <a:latin typeface="Poppins"/>
              </a:rPr>
              <a:t>Complète</a:t>
            </a:r>
            <a:r>
              <a:rPr lang="en-US" b="1" dirty="0">
                <a:solidFill>
                  <a:srgbClr val="292929"/>
                </a:solidFill>
                <a:latin typeface="Poppins"/>
              </a:rPr>
              <a:t> 2022</a:t>
            </a:r>
            <a:endParaRPr lang="en-US" dirty="0"/>
          </a:p>
        </p:txBody>
      </p:sp>
      <p:sp>
        <p:nvSpPr>
          <p:cNvPr id="7" name="TextBox 6">
            <a:extLst>
              <a:ext uri="{FF2B5EF4-FFF2-40B4-BE49-F238E27FC236}">
                <a16:creationId xmlns:a16="http://schemas.microsoft.com/office/drawing/2014/main" id="{0EF347DE-04EB-F536-8B6B-B87C0E9E451B}"/>
              </a:ext>
            </a:extLst>
          </p:cNvPr>
          <p:cNvSpPr txBox="1"/>
          <p:nvPr/>
        </p:nvSpPr>
        <p:spPr>
          <a:xfrm>
            <a:off x="8356889" y="2576945"/>
            <a:ext cx="6198177" cy="369332"/>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les tests reposent sur une conception expérimentale</a:t>
            </a:r>
          </a:p>
        </p:txBody>
      </p:sp>
    </p:spTree>
    <p:extLst>
      <p:ext uri="{BB962C8B-B14F-4D97-AF65-F5344CB8AC3E}">
        <p14:creationId xmlns:p14="http://schemas.microsoft.com/office/powerpoint/2010/main" val="334519601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8000" dirty="0"/>
              <a:t>LES QUESTIONS DE BRAND LIFT</a:t>
            </a:r>
          </a:p>
        </p:txBody>
      </p:sp>
      <p:grpSp>
        <p:nvGrpSpPr>
          <p:cNvPr id="6" name="Group 5"/>
          <p:cNvGrpSpPr/>
          <p:nvPr/>
        </p:nvGrpSpPr>
        <p:grpSpPr>
          <a:xfrm>
            <a:off x="463514" y="1638300"/>
            <a:ext cx="17280192" cy="7280146"/>
            <a:chOff x="463514" y="1638300"/>
            <a:chExt cx="17280192" cy="7280146"/>
          </a:xfrm>
        </p:grpSpPr>
        <p:grpSp>
          <p:nvGrpSpPr>
            <p:cNvPr id="7" name="Google Shape;300;g12ce6823e85_0_164"/>
            <p:cNvGrpSpPr/>
            <p:nvPr/>
          </p:nvGrpSpPr>
          <p:grpSpPr>
            <a:xfrm>
              <a:off x="463514" y="1638300"/>
              <a:ext cx="17280192" cy="1328561"/>
              <a:chOff x="231763" y="819171"/>
              <a:chExt cx="8640312" cy="664298"/>
            </a:xfrm>
          </p:grpSpPr>
          <p:sp>
            <p:nvSpPr>
              <p:cNvPr id="44" name="Google Shape;301;g12ce6823e85_0_164"/>
              <p:cNvSpPr txBox="1"/>
              <p:nvPr/>
            </p:nvSpPr>
            <p:spPr>
              <a:xfrm>
                <a:off x="231775" y="819171"/>
                <a:ext cx="8640300" cy="338700"/>
              </a:xfrm>
              <a:prstGeom prst="rect">
                <a:avLst/>
              </a:prstGeom>
              <a:noFill/>
              <a:ln>
                <a:noFill/>
              </a:ln>
            </p:spPr>
            <p:txBody>
              <a:bodyPr spcFirstLastPara="1" wrap="square" lIns="182850" tIns="182850" rIns="182850" bIns="182850" anchor="t" anchorCtr="0">
                <a:noAutofit/>
              </a:bodyPr>
              <a:lstStyle/>
              <a:p>
                <a:pPr>
                  <a:spcAft>
                    <a:spcPts val="1950"/>
                  </a:spcAft>
                </a:pPr>
                <a:r>
                  <a:rPr lang="fr-FR" sz="2000" b="1" dirty="0">
                    <a:solidFill>
                      <a:srgbClr val="0505F5"/>
                    </a:solidFill>
                    <a:latin typeface="Quicksand"/>
                    <a:ea typeface="Quicksand"/>
                    <a:cs typeface="Quicksand"/>
                    <a:sym typeface="Quicksand"/>
                  </a:rPr>
                  <a:t>Rappel de pub : </a:t>
                </a:r>
                <a:r>
                  <a:rPr lang="fr-FR" sz="2000" dirty="0">
                    <a:solidFill>
                      <a:srgbClr val="0505F5"/>
                    </a:solidFill>
                    <a:latin typeface="Quicksand"/>
                    <a:ea typeface="Quicksand"/>
                    <a:cs typeface="Quicksand"/>
                    <a:sym typeface="Quicksand"/>
                  </a:rPr>
                  <a:t>Souvenez-vous avoir vu une publicité de Viral </a:t>
                </a:r>
                <a:r>
                  <a:rPr lang="fr-FR" sz="2000" dirty="0" err="1">
                    <a:solidFill>
                      <a:srgbClr val="0505F5"/>
                    </a:solidFill>
                    <a:latin typeface="Quicksand"/>
                    <a:ea typeface="Quicksand"/>
                    <a:cs typeface="Quicksand"/>
                    <a:sym typeface="Quicksand"/>
                  </a:rPr>
                  <a:t>Facts</a:t>
                </a:r>
                <a:r>
                  <a:rPr lang="fr-FR" sz="2000" dirty="0">
                    <a:solidFill>
                      <a:srgbClr val="0505F5"/>
                    </a:solidFill>
                    <a:latin typeface="Quicksand"/>
                    <a:ea typeface="Quicksand"/>
                    <a:cs typeface="Quicksand"/>
                    <a:sym typeface="Quicksand"/>
                  </a:rPr>
                  <a:t> </a:t>
                </a:r>
                <a:r>
                  <a:rPr lang="fr-FR" sz="2000" dirty="0" err="1">
                    <a:solidFill>
                      <a:srgbClr val="0505F5"/>
                    </a:solidFill>
                    <a:latin typeface="Quicksand"/>
                    <a:ea typeface="Quicksand"/>
                    <a:cs typeface="Quicksand"/>
                    <a:sym typeface="Quicksand"/>
                  </a:rPr>
                  <a:t>Africa</a:t>
                </a:r>
                <a:r>
                  <a:rPr lang="fr-FR" sz="2000" dirty="0">
                    <a:solidFill>
                      <a:srgbClr val="0505F5"/>
                    </a:solidFill>
                    <a:latin typeface="Quicksand"/>
                    <a:ea typeface="Quicksand"/>
                    <a:cs typeface="Quicksand"/>
                    <a:sym typeface="Quicksand"/>
                  </a:rPr>
                  <a:t> pour les vaccins COVID en ligne ou sur un appareil mobile au cours des 2 derniers jours ?</a:t>
                </a:r>
              </a:p>
            </p:txBody>
          </p:sp>
          <p:grpSp>
            <p:nvGrpSpPr>
              <p:cNvPr id="45" name="Google Shape;302;g12ce6823e85_0_164"/>
              <p:cNvGrpSpPr/>
              <p:nvPr/>
            </p:nvGrpSpPr>
            <p:grpSpPr>
              <a:xfrm>
                <a:off x="231763" y="1148784"/>
                <a:ext cx="8548028" cy="334685"/>
                <a:chOff x="231763" y="1364557"/>
                <a:chExt cx="8548028" cy="334685"/>
              </a:xfrm>
            </p:grpSpPr>
            <p:sp>
              <p:nvSpPr>
                <p:cNvPr id="46" name="Google Shape;303;g12ce6823e85_0_164"/>
                <p:cNvSpPr/>
                <p:nvPr/>
              </p:nvSpPr>
              <p:spPr>
                <a:xfrm>
                  <a:off x="251850" y="1619066"/>
                  <a:ext cx="8520600" cy="65400"/>
                </a:xfrm>
                <a:prstGeom prst="rect">
                  <a:avLst/>
                </a:prstGeom>
                <a:gradFill>
                  <a:gsLst>
                    <a:gs pos="0">
                      <a:srgbClr val="FF005F"/>
                    </a:gs>
                    <a:gs pos="100000">
                      <a:srgbClr val="0505F5"/>
                    </a:gs>
                  </a:gsLst>
                  <a:lin ang="0" scaled="0"/>
                </a:gradFill>
                <a:ln>
                  <a:noFill/>
                </a:ln>
              </p:spPr>
              <p:txBody>
                <a:bodyPr spcFirstLastPara="1" wrap="square" lIns="182850" tIns="182850" rIns="182850" bIns="182850" anchor="ctr" anchorCtr="0">
                  <a:noAutofit/>
                </a:bodyPr>
                <a:lstStyle/>
                <a:p>
                  <a:endParaRPr sz="2700"/>
                </a:p>
              </p:txBody>
            </p:sp>
            <p:sp>
              <p:nvSpPr>
                <p:cNvPr id="47" name="Google Shape;304;g12ce6823e85_0_164"/>
                <p:cNvSpPr txBox="1"/>
                <p:nvPr/>
              </p:nvSpPr>
              <p:spPr>
                <a:xfrm>
                  <a:off x="231763" y="1364557"/>
                  <a:ext cx="504600" cy="334685"/>
                </a:xfrm>
                <a:prstGeom prst="rect">
                  <a:avLst/>
                </a:prstGeom>
                <a:noFill/>
                <a:ln>
                  <a:noFill/>
                </a:ln>
              </p:spPr>
              <p:txBody>
                <a:bodyPr spcFirstLastPara="1" wrap="square" lIns="182850" tIns="182850" rIns="182850" bIns="182850" anchor="t" anchorCtr="0">
                  <a:spAutoFit/>
                </a:bodyPr>
                <a:lstStyle/>
                <a:p>
                  <a:pPr algn="ctr"/>
                  <a:r>
                    <a:rPr lang="en-GB" sz="1950" dirty="0">
                      <a:solidFill>
                        <a:srgbClr val="1BE81B"/>
                      </a:solidFill>
                      <a:latin typeface="Fjalla One"/>
                      <a:ea typeface="Fjalla One"/>
                      <a:cs typeface="Fjalla One"/>
                      <a:sym typeface="Fjalla One"/>
                    </a:rPr>
                    <a:t>OUI</a:t>
                  </a:r>
                  <a:endParaRPr sz="1950" dirty="0">
                    <a:solidFill>
                      <a:srgbClr val="1BE81B"/>
                    </a:solidFill>
                    <a:latin typeface="Fjalla One"/>
                    <a:ea typeface="Fjalla One"/>
                    <a:cs typeface="Fjalla One"/>
                    <a:sym typeface="Fjalla One"/>
                  </a:endParaRPr>
                </a:p>
              </p:txBody>
            </p:sp>
            <p:sp>
              <p:nvSpPr>
                <p:cNvPr id="48" name="Google Shape;305;g12ce6823e85_0_164"/>
                <p:cNvSpPr txBox="1"/>
                <p:nvPr/>
              </p:nvSpPr>
              <p:spPr>
                <a:xfrm>
                  <a:off x="8275191" y="1364557"/>
                  <a:ext cx="504600" cy="334685"/>
                </a:xfrm>
                <a:prstGeom prst="rect">
                  <a:avLst/>
                </a:prstGeom>
                <a:noFill/>
                <a:ln>
                  <a:noFill/>
                </a:ln>
              </p:spPr>
              <p:txBody>
                <a:bodyPr spcFirstLastPara="1" wrap="square" lIns="182850" tIns="182850" rIns="182850" bIns="182850" anchor="t" anchorCtr="0">
                  <a:spAutoFit/>
                </a:bodyPr>
                <a:lstStyle/>
                <a:p>
                  <a:pPr algn="ctr"/>
                  <a:r>
                    <a:rPr lang="en-GB" sz="1950" dirty="0">
                      <a:latin typeface="Fjalla One"/>
                      <a:ea typeface="Fjalla One"/>
                      <a:cs typeface="Fjalla One"/>
                      <a:sym typeface="Fjalla One"/>
                    </a:rPr>
                    <a:t>NON</a:t>
                  </a:r>
                  <a:endParaRPr sz="1950" dirty="0">
                    <a:latin typeface="Fjalla One"/>
                    <a:ea typeface="Fjalla One"/>
                    <a:cs typeface="Fjalla One"/>
                    <a:sym typeface="Fjalla One"/>
                  </a:endParaRPr>
                </a:p>
              </p:txBody>
            </p:sp>
            <p:sp>
              <p:nvSpPr>
                <p:cNvPr id="49" name="Google Shape;306;g12ce6823e85_0_164"/>
                <p:cNvSpPr txBox="1"/>
                <p:nvPr/>
              </p:nvSpPr>
              <p:spPr>
                <a:xfrm>
                  <a:off x="4073327" y="1364557"/>
                  <a:ext cx="864900" cy="334685"/>
                </a:xfrm>
                <a:prstGeom prst="rect">
                  <a:avLst/>
                </a:prstGeom>
                <a:noFill/>
                <a:ln>
                  <a:noFill/>
                </a:ln>
              </p:spPr>
              <p:txBody>
                <a:bodyPr spcFirstLastPara="1" wrap="square" lIns="182850" tIns="182850" rIns="182850" bIns="182850" anchor="t" anchorCtr="0">
                  <a:spAutoFit/>
                </a:bodyPr>
                <a:lstStyle/>
                <a:p>
                  <a:pPr algn="ctr"/>
                  <a:r>
                    <a:rPr lang="en-GB" sz="1950" dirty="0">
                      <a:latin typeface="Fjalla One"/>
                      <a:ea typeface="Fjalla One"/>
                      <a:cs typeface="Fjalla One"/>
                      <a:sym typeface="Fjalla One"/>
                    </a:rPr>
                    <a:t>PAS SÛR</a:t>
                  </a:r>
                </a:p>
              </p:txBody>
            </p:sp>
          </p:grpSp>
        </p:grpSp>
        <p:grpSp>
          <p:nvGrpSpPr>
            <p:cNvPr id="8" name="Google Shape;307;g12ce6823e85_0_164"/>
            <p:cNvGrpSpPr/>
            <p:nvPr/>
          </p:nvGrpSpPr>
          <p:grpSpPr>
            <a:xfrm>
              <a:off x="463514" y="3314699"/>
              <a:ext cx="17280168" cy="1140054"/>
              <a:chOff x="231763" y="1638343"/>
              <a:chExt cx="8640300" cy="570041"/>
            </a:xfrm>
          </p:grpSpPr>
          <p:sp>
            <p:nvSpPr>
              <p:cNvPr id="36" name="Google Shape;308;g12ce6823e85_0_164"/>
              <p:cNvSpPr txBox="1"/>
              <p:nvPr/>
            </p:nvSpPr>
            <p:spPr>
              <a:xfrm>
                <a:off x="231763" y="1638343"/>
                <a:ext cx="8640300" cy="486012"/>
              </a:xfrm>
              <a:prstGeom prst="rect">
                <a:avLst/>
              </a:prstGeom>
              <a:noFill/>
              <a:ln>
                <a:noFill/>
              </a:ln>
            </p:spPr>
            <p:txBody>
              <a:bodyPr spcFirstLastPara="1" wrap="square" lIns="182850" tIns="182850" rIns="182850" bIns="182850" anchor="t" anchorCtr="0">
                <a:spAutoFit/>
              </a:bodyPr>
              <a:lstStyle/>
              <a:p>
                <a:pPr>
                  <a:spcAft>
                    <a:spcPts val="1950"/>
                  </a:spcAft>
                </a:pPr>
                <a:r>
                  <a:rPr lang="fr-FR" sz="2250" b="1" dirty="0">
                    <a:solidFill>
                      <a:srgbClr val="0505F5"/>
                    </a:solidFill>
                    <a:latin typeface="Quicksand"/>
                    <a:ea typeface="Quicksand"/>
                    <a:cs typeface="Quicksand"/>
                    <a:sym typeface="Quicksand"/>
                  </a:rPr>
                  <a:t>Efficacité : </a:t>
                </a:r>
                <a:r>
                  <a:rPr lang="fr-FR" sz="2250" dirty="0">
                    <a:solidFill>
                      <a:srgbClr val="0505F5"/>
                    </a:solidFill>
                    <a:latin typeface="Quicksand"/>
                    <a:ea typeface="Quicksand"/>
                    <a:cs typeface="Quicksand"/>
                    <a:sym typeface="Quicksand"/>
                  </a:rPr>
                  <a:t>Selon vous, quelle est l'efficacité de la vaccination contre le COVID-19 dans la prévention du COVID-19 ?</a:t>
                </a:r>
              </a:p>
            </p:txBody>
          </p:sp>
          <p:grpSp>
            <p:nvGrpSpPr>
              <p:cNvPr id="37" name="Google Shape;309;g12ce6823e85_0_164"/>
              <p:cNvGrpSpPr/>
              <p:nvPr/>
            </p:nvGrpSpPr>
            <p:grpSpPr>
              <a:xfrm>
                <a:off x="231763" y="1873699"/>
                <a:ext cx="8551727" cy="334685"/>
                <a:chOff x="251850" y="2112321"/>
                <a:chExt cx="8551727" cy="334685"/>
              </a:xfrm>
            </p:grpSpPr>
            <p:sp>
              <p:nvSpPr>
                <p:cNvPr id="38" name="Google Shape;310;g12ce6823e85_0_164"/>
                <p:cNvSpPr/>
                <p:nvPr/>
              </p:nvSpPr>
              <p:spPr>
                <a:xfrm>
                  <a:off x="251850" y="2356221"/>
                  <a:ext cx="8520600" cy="65400"/>
                </a:xfrm>
                <a:prstGeom prst="rect">
                  <a:avLst/>
                </a:prstGeom>
                <a:gradFill>
                  <a:gsLst>
                    <a:gs pos="0">
                      <a:srgbClr val="FF005F"/>
                    </a:gs>
                    <a:gs pos="100000">
                      <a:srgbClr val="0505F5"/>
                    </a:gs>
                  </a:gsLst>
                  <a:lin ang="0" scaled="0"/>
                </a:gradFill>
                <a:ln>
                  <a:noFill/>
                </a:ln>
              </p:spPr>
              <p:txBody>
                <a:bodyPr spcFirstLastPara="1" wrap="square" lIns="182850" tIns="182850" rIns="182850" bIns="182850" anchor="ctr" anchorCtr="0">
                  <a:noAutofit/>
                </a:bodyPr>
                <a:lstStyle/>
                <a:p>
                  <a:endParaRPr sz="2700"/>
                </a:p>
              </p:txBody>
            </p:sp>
            <p:sp>
              <p:nvSpPr>
                <p:cNvPr id="39" name="Google Shape;311;g12ce6823e85_0_164"/>
                <p:cNvSpPr txBox="1"/>
                <p:nvPr/>
              </p:nvSpPr>
              <p:spPr>
                <a:xfrm>
                  <a:off x="255551" y="2112321"/>
                  <a:ext cx="1326675" cy="334684"/>
                </a:xfrm>
                <a:prstGeom prst="rect">
                  <a:avLst/>
                </a:prstGeom>
                <a:noFill/>
                <a:ln>
                  <a:noFill/>
                </a:ln>
              </p:spPr>
              <p:txBody>
                <a:bodyPr spcFirstLastPara="1" wrap="square" lIns="182850" tIns="182850" rIns="182850" bIns="182850" anchor="t" anchorCtr="0">
                  <a:spAutoFit/>
                </a:bodyPr>
                <a:lstStyle/>
                <a:p>
                  <a:pPr algn="ctr"/>
                  <a:r>
                    <a:rPr lang="en-GB" sz="1950" dirty="0">
                      <a:solidFill>
                        <a:srgbClr val="1BE81B"/>
                      </a:solidFill>
                      <a:latin typeface="Fjalla One"/>
                      <a:ea typeface="Fjalla One"/>
                      <a:cs typeface="Fjalla One"/>
                      <a:sym typeface="Fjalla One"/>
                    </a:rPr>
                    <a:t>TRÈS EFFICACE</a:t>
                  </a:r>
                </a:p>
              </p:txBody>
            </p:sp>
            <p:sp>
              <p:nvSpPr>
                <p:cNvPr id="40" name="Google Shape;312;g12ce6823e85_0_164"/>
                <p:cNvSpPr txBox="1"/>
                <p:nvPr/>
              </p:nvSpPr>
              <p:spPr>
                <a:xfrm>
                  <a:off x="7600577" y="2112321"/>
                  <a:ext cx="1203000" cy="334685"/>
                </a:xfrm>
                <a:prstGeom prst="rect">
                  <a:avLst/>
                </a:prstGeom>
                <a:noFill/>
                <a:ln>
                  <a:noFill/>
                </a:ln>
              </p:spPr>
              <p:txBody>
                <a:bodyPr spcFirstLastPara="1" wrap="square" lIns="182850" tIns="182850" rIns="182850" bIns="182850" anchor="t" anchorCtr="0">
                  <a:spAutoFit/>
                </a:bodyPr>
                <a:lstStyle/>
                <a:p>
                  <a:pPr algn="ctr"/>
                  <a:r>
                    <a:rPr lang="en-GB" sz="1950" dirty="0">
                      <a:latin typeface="Fjalla One"/>
                      <a:ea typeface="Fjalla One"/>
                      <a:cs typeface="Fjalla One"/>
                      <a:sym typeface="Fjalla One"/>
                    </a:rPr>
                    <a:t>JE NE SAIS PAS</a:t>
                  </a:r>
                  <a:endParaRPr sz="1950" dirty="0">
                    <a:latin typeface="Fjalla One"/>
                    <a:ea typeface="Fjalla One"/>
                    <a:cs typeface="Fjalla One"/>
                    <a:sym typeface="Fjalla One"/>
                  </a:endParaRPr>
                </a:p>
              </p:txBody>
            </p:sp>
            <p:sp>
              <p:nvSpPr>
                <p:cNvPr id="41" name="Google Shape;313;g12ce6823e85_0_164"/>
                <p:cNvSpPr txBox="1"/>
                <p:nvPr/>
              </p:nvSpPr>
              <p:spPr>
                <a:xfrm>
                  <a:off x="3785713" y="2112321"/>
                  <a:ext cx="1492305" cy="334684"/>
                </a:xfrm>
                <a:prstGeom prst="rect">
                  <a:avLst/>
                </a:prstGeom>
                <a:noFill/>
                <a:ln>
                  <a:noFill/>
                </a:ln>
              </p:spPr>
              <p:txBody>
                <a:bodyPr spcFirstLastPara="1" wrap="square" lIns="182850" tIns="182850" rIns="182850" bIns="182850" anchor="t" anchorCtr="0">
                  <a:spAutoFit/>
                </a:bodyPr>
                <a:lstStyle/>
                <a:p>
                  <a:pPr algn="ctr"/>
                  <a:r>
                    <a:rPr lang="en-GB" sz="1950" dirty="0">
                      <a:latin typeface="Fjalla One"/>
                      <a:ea typeface="Fjalla One"/>
                      <a:cs typeface="Fjalla One"/>
                      <a:sym typeface="Fjalla One"/>
                    </a:rPr>
                    <a:t>PEU EFFICACE</a:t>
                  </a:r>
                  <a:endParaRPr sz="1950" dirty="0">
                    <a:latin typeface="Fjalla One"/>
                    <a:ea typeface="Fjalla One"/>
                    <a:cs typeface="Fjalla One"/>
                    <a:sym typeface="Fjalla One"/>
                  </a:endParaRPr>
                </a:p>
              </p:txBody>
            </p:sp>
            <p:sp>
              <p:nvSpPr>
                <p:cNvPr id="42" name="Google Shape;314;g12ce6823e85_0_164"/>
                <p:cNvSpPr txBox="1"/>
                <p:nvPr/>
              </p:nvSpPr>
              <p:spPr>
                <a:xfrm>
                  <a:off x="1746283" y="2112321"/>
                  <a:ext cx="1740991" cy="334684"/>
                </a:xfrm>
                <a:prstGeom prst="rect">
                  <a:avLst/>
                </a:prstGeom>
                <a:noFill/>
                <a:ln>
                  <a:noFill/>
                </a:ln>
              </p:spPr>
              <p:txBody>
                <a:bodyPr spcFirstLastPara="1" wrap="square" lIns="182850" tIns="182850" rIns="182850" bIns="182850" anchor="t" anchorCtr="0">
                  <a:spAutoFit/>
                </a:bodyPr>
                <a:lstStyle/>
                <a:p>
                  <a:pPr algn="ctr"/>
                  <a:r>
                    <a:rPr lang="en-GB" sz="1950" dirty="0">
                      <a:solidFill>
                        <a:srgbClr val="1BE81B"/>
                      </a:solidFill>
                      <a:latin typeface="Fjalla One"/>
                      <a:ea typeface="Fjalla One"/>
                      <a:cs typeface="Fjalla One"/>
                      <a:sym typeface="Fjalla One"/>
                    </a:rPr>
                    <a:t>PLUTÔT EFFICACE</a:t>
                  </a:r>
                  <a:endParaRPr sz="1950" dirty="0">
                    <a:solidFill>
                      <a:srgbClr val="1BE81B"/>
                    </a:solidFill>
                    <a:latin typeface="Fjalla One"/>
                    <a:ea typeface="Fjalla One"/>
                    <a:cs typeface="Fjalla One"/>
                    <a:sym typeface="Fjalla One"/>
                  </a:endParaRPr>
                </a:p>
              </p:txBody>
            </p:sp>
            <p:sp>
              <p:nvSpPr>
                <p:cNvPr id="43" name="Google Shape;315;g12ce6823e85_0_164"/>
                <p:cNvSpPr txBox="1"/>
                <p:nvPr/>
              </p:nvSpPr>
              <p:spPr>
                <a:xfrm>
                  <a:off x="5693146" y="2112321"/>
                  <a:ext cx="1360200" cy="334685"/>
                </a:xfrm>
                <a:prstGeom prst="rect">
                  <a:avLst/>
                </a:prstGeom>
                <a:noFill/>
                <a:ln>
                  <a:noFill/>
                </a:ln>
              </p:spPr>
              <p:txBody>
                <a:bodyPr spcFirstLastPara="1" wrap="square" lIns="182850" tIns="182850" rIns="182850" bIns="182850" anchor="t" anchorCtr="0">
                  <a:spAutoFit/>
                </a:bodyPr>
                <a:lstStyle/>
                <a:p>
                  <a:pPr algn="ctr"/>
                  <a:r>
                    <a:rPr lang="en-GB" sz="1950" dirty="0">
                      <a:latin typeface="Fjalla One"/>
                      <a:ea typeface="Fjalla One"/>
                      <a:cs typeface="Fjalla One"/>
                      <a:sym typeface="Fjalla One"/>
                    </a:rPr>
                    <a:t>PAS EFFICACE</a:t>
                  </a:r>
                  <a:endParaRPr sz="1950" dirty="0">
                    <a:latin typeface="Fjalla One"/>
                    <a:ea typeface="Fjalla One"/>
                    <a:cs typeface="Fjalla One"/>
                    <a:sym typeface="Fjalla One"/>
                  </a:endParaRPr>
                </a:p>
              </p:txBody>
            </p:sp>
          </p:grpSp>
        </p:grpSp>
        <p:grpSp>
          <p:nvGrpSpPr>
            <p:cNvPr id="9" name="Google Shape;316;g12ce6823e85_0_164"/>
            <p:cNvGrpSpPr/>
            <p:nvPr/>
          </p:nvGrpSpPr>
          <p:grpSpPr>
            <a:xfrm>
              <a:off x="463514" y="4837883"/>
              <a:ext cx="17103027" cy="1104778"/>
              <a:chOff x="231763" y="2380907"/>
              <a:chExt cx="8551727" cy="552403"/>
            </a:xfrm>
          </p:grpSpPr>
          <p:sp>
            <p:nvSpPr>
              <p:cNvPr id="28" name="Google Shape;317;g12ce6823e85_0_164"/>
              <p:cNvSpPr txBox="1"/>
              <p:nvPr/>
            </p:nvSpPr>
            <p:spPr>
              <a:xfrm>
                <a:off x="231763" y="2380907"/>
                <a:ext cx="8520600" cy="486013"/>
              </a:xfrm>
              <a:prstGeom prst="rect">
                <a:avLst/>
              </a:prstGeom>
              <a:noFill/>
              <a:ln>
                <a:noFill/>
              </a:ln>
            </p:spPr>
            <p:txBody>
              <a:bodyPr spcFirstLastPara="1" wrap="square" lIns="182850" tIns="182850" rIns="182850" bIns="182850" anchor="t" anchorCtr="0">
                <a:spAutoFit/>
              </a:bodyPr>
              <a:lstStyle/>
              <a:p>
                <a:pPr>
                  <a:spcAft>
                    <a:spcPts val="1950"/>
                  </a:spcAft>
                </a:pPr>
                <a:r>
                  <a:rPr lang="fr-FR" sz="2250" b="1" dirty="0">
                    <a:solidFill>
                      <a:srgbClr val="0505F5"/>
                    </a:solidFill>
                    <a:latin typeface="Quicksand"/>
                    <a:ea typeface="Quicksand"/>
                    <a:cs typeface="Quicksand"/>
                    <a:sym typeface="Quicksand"/>
                  </a:rPr>
                  <a:t>Importance : </a:t>
                </a:r>
                <a:r>
                  <a:rPr lang="fr-FR" sz="2250" dirty="0">
                    <a:solidFill>
                      <a:srgbClr val="0505F5"/>
                    </a:solidFill>
                    <a:latin typeface="Quicksand"/>
                    <a:ea typeface="Quicksand"/>
                    <a:cs typeface="Quicksand"/>
                    <a:sym typeface="Quicksand"/>
                  </a:rPr>
                  <a:t>Selon vous, quelle est l'importance d'un vaccin pour prévenir le COVID-19 ?</a:t>
                </a:r>
              </a:p>
            </p:txBody>
          </p:sp>
          <p:grpSp>
            <p:nvGrpSpPr>
              <p:cNvPr id="29" name="Google Shape;318;g12ce6823e85_0_164"/>
              <p:cNvGrpSpPr/>
              <p:nvPr/>
            </p:nvGrpSpPr>
            <p:grpSpPr>
              <a:xfrm>
                <a:off x="231763" y="2598615"/>
                <a:ext cx="8551727" cy="334695"/>
                <a:chOff x="251850" y="2112321"/>
                <a:chExt cx="8551727" cy="334695"/>
              </a:xfrm>
            </p:grpSpPr>
            <p:sp>
              <p:nvSpPr>
                <p:cNvPr id="30" name="Google Shape;319;g12ce6823e85_0_164"/>
                <p:cNvSpPr/>
                <p:nvPr/>
              </p:nvSpPr>
              <p:spPr>
                <a:xfrm>
                  <a:off x="251850" y="2356221"/>
                  <a:ext cx="8520600" cy="65400"/>
                </a:xfrm>
                <a:prstGeom prst="rect">
                  <a:avLst/>
                </a:prstGeom>
                <a:gradFill>
                  <a:gsLst>
                    <a:gs pos="0">
                      <a:srgbClr val="FF005F"/>
                    </a:gs>
                    <a:gs pos="100000">
                      <a:srgbClr val="0505F5"/>
                    </a:gs>
                  </a:gsLst>
                  <a:lin ang="0" scaled="0"/>
                </a:gradFill>
                <a:ln>
                  <a:noFill/>
                </a:ln>
              </p:spPr>
              <p:txBody>
                <a:bodyPr spcFirstLastPara="1" wrap="square" lIns="182850" tIns="182850" rIns="182850" bIns="182850" anchor="ctr" anchorCtr="0">
                  <a:noAutofit/>
                </a:bodyPr>
                <a:lstStyle/>
                <a:p>
                  <a:endParaRPr sz="2700"/>
                </a:p>
              </p:txBody>
            </p:sp>
            <p:sp>
              <p:nvSpPr>
                <p:cNvPr id="31" name="Google Shape;320;g12ce6823e85_0_164"/>
                <p:cNvSpPr txBox="1"/>
                <p:nvPr/>
              </p:nvSpPr>
              <p:spPr>
                <a:xfrm>
                  <a:off x="255564" y="2112331"/>
                  <a:ext cx="1459592" cy="334685"/>
                </a:xfrm>
                <a:prstGeom prst="rect">
                  <a:avLst/>
                </a:prstGeom>
                <a:noFill/>
                <a:ln>
                  <a:noFill/>
                </a:ln>
              </p:spPr>
              <p:txBody>
                <a:bodyPr spcFirstLastPara="1" wrap="square" lIns="182850" tIns="182850" rIns="182850" bIns="182850" anchor="t" anchorCtr="0">
                  <a:spAutoFit/>
                </a:bodyPr>
                <a:lstStyle/>
                <a:p>
                  <a:pPr algn="ctr"/>
                  <a:r>
                    <a:rPr lang="en-GB" sz="1950" dirty="0">
                      <a:solidFill>
                        <a:srgbClr val="1BE81B"/>
                      </a:solidFill>
                      <a:latin typeface="Fjalla One"/>
                      <a:ea typeface="Fjalla One"/>
                      <a:cs typeface="Fjalla One"/>
                      <a:sym typeface="Fjalla One"/>
                    </a:rPr>
                    <a:t>TRÈS IMPORTANT</a:t>
                  </a:r>
                  <a:endParaRPr sz="1950" dirty="0">
                    <a:solidFill>
                      <a:srgbClr val="1BE81B"/>
                    </a:solidFill>
                    <a:latin typeface="Fjalla One"/>
                    <a:ea typeface="Fjalla One"/>
                    <a:cs typeface="Fjalla One"/>
                    <a:sym typeface="Fjalla One"/>
                  </a:endParaRPr>
                </a:p>
              </p:txBody>
            </p:sp>
            <p:sp>
              <p:nvSpPr>
                <p:cNvPr id="32" name="Google Shape;321;g12ce6823e85_0_164"/>
                <p:cNvSpPr txBox="1"/>
                <p:nvPr/>
              </p:nvSpPr>
              <p:spPr>
                <a:xfrm>
                  <a:off x="7600577" y="2112321"/>
                  <a:ext cx="1203000" cy="334685"/>
                </a:xfrm>
                <a:prstGeom prst="rect">
                  <a:avLst/>
                </a:prstGeom>
                <a:noFill/>
                <a:ln>
                  <a:noFill/>
                </a:ln>
              </p:spPr>
              <p:txBody>
                <a:bodyPr spcFirstLastPara="1" wrap="square" lIns="182850" tIns="182850" rIns="182850" bIns="182850" anchor="t" anchorCtr="0">
                  <a:spAutoFit/>
                </a:bodyPr>
                <a:lstStyle/>
                <a:p>
                  <a:pPr algn="ctr"/>
                  <a:r>
                    <a:rPr lang="en-GB" sz="1950" dirty="0">
                      <a:latin typeface="Fjalla One"/>
                      <a:ea typeface="Fjalla One"/>
                      <a:cs typeface="Fjalla One"/>
                      <a:sym typeface="Fjalla One"/>
                    </a:rPr>
                    <a:t>JE NE SAIS PAS</a:t>
                  </a:r>
                  <a:endParaRPr sz="1950" dirty="0">
                    <a:latin typeface="Fjalla One"/>
                    <a:ea typeface="Fjalla One"/>
                    <a:cs typeface="Fjalla One"/>
                    <a:sym typeface="Fjalla One"/>
                  </a:endParaRPr>
                </a:p>
              </p:txBody>
            </p:sp>
            <p:sp>
              <p:nvSpPr>
                <p:cNvPr id="33" name="Google Shape;322;g12ce6823e85_0_164"/>
                <p:cNvSpPr txBox="1"/>
                <p:nvPr/>
              </p:nvSpPr>
              <p:spPr>
                <a:xfrm>
                  <a:off x="3785714" y="2112321"/>
                  <a:ext cx="1492303" cy="334685"/>
                </a:xfrm>
                <a:prstGeom prst="rect">
                  <a:avLst/>
                </a:prstGeom>
                <a:noFill/>
                <a:ln>
                  <a:noFill/>
                </a:ln>
              </p:spPr>
              <p:txBody>
                <a:bodyPr spcFirstLastPara="1" wrap="square" lIns="182850" tIns="182850" rIns="182850" bIns="182850" anchor="t" anchorCtr="0">
                  <a:spAutoFit/>
                </a:bodyPr>
                <a:lstStyle/>
                <a:p>
                  <a:pPr algn="ctr"/>
                  <a:r>
                    <a:rPr lang="en-GB" sz="1950" dirty="0">
                      <a:latin typeface="Fjalla One"/>
                      <a:ea typeface="Fjalla One"/>
                      <a:cs typeface="Fjalla One"/>
                      <a:sym typeface="Fjalla One"/>
                    </a:rPr>
                    <a:t>PEU IMPORTANT</a:t>
                  </a:r>
                  <a:endParaRPr sz="1950" dirty="0">
                    <a:latin typeface="Fjalla One"/>
                    <a:ea typeface="Fjalla One"/>
                    <a:cs typeface="Fjalla One"/>
                    <a:sym typeface="Fjalla One"/>
                  </a:endParaRPr>
                </a:p>
              </p:txBody>
            </p:sp>
            <p:sp>
              <p:nvSpPr>
                <p:cNvPr id="34" name="Google Shape;323;g12ce6823e85_0_164"/>
                <p:cNvSpPr txBox="1"/>
                <p:nvPr/>
              </p:nvSpPr>
              <p:spPr>
                <a:xfrm>
                  <a:off x="1746283" y="2112321"/>
                  <a:ext cx="1740991" cy="334685"/>
                </a:xfrm>
                <a:prstGeom prst="rect">
                  <a:avLst/>
                </a:prstGeom>
                <a:noFill/>
                <a:ln>
                  <a:noFill/>
                </a:ln>
              </p:spPr>
              <p:txBody>
                <a:bodyPr spcFirstLastPara="1" wrap="square" lIns="182850" tIns="182850" rIns="182850" bIns="182850" anchor="t" anchorCtr="0">
                  <a:spAutoFit/>
                </a:bodyPr>
                <a:lstStyle/>
                <a:p>
                  <a:pPr algn="ctr"/>
                  <a:r>
                    <a:rPr lang="en-GB" sz="1950" dirty="0">
                      <a:solidFill>
                        <a:srgbClr val="1BE81B"/>
                      </a:solidFill>
                      <a:latin typeface="Fjalla One"/>
                      <a:ea typeface="Fjalla One"/>
                      <a:cs typeface="Fjalla One"/>
                      <a:sym typeface="Fjalla One"/>
                    </a:rPr>
                    <a:t>PLUTÔT IMPORTANT</a:t>
                  </a:r>
                  <a:endParaRPr sz="1950" dirty="0">
                    <a:solidFill>
                      <a:srgbClr val="1BE81B"/>
                    </a:solidFill>
                    <a:latin typeface="Fjalla One"/>
                    <a:ea typeface="Fjalla One"/>
                    <a:cs typeface="Fjalla One"/>
                    <a:sym typeface="Fjalla One"/>
                  </a:endParaRPr>
                </a:p>
              </p:txBody>
            </p:sp>
            <p:sp>
              <p:nvSpPr>
                <p:cNvPr id="35" name="Google Shape;324;g12ce6823e85_0_164"/>
                <p:cNvSpPr txBox="1"/>
                <p:nvPr/>
              </p:nvSpPr>
              <p:spPr>
                <a:xfrm>
                  <a:off x="5693146" y="2112321"/>
                  <a:ext cx="1360200" cy="334685"/>
                </a:xfrm>
                <a:prstGeom prst="rect">
                  <a:avLst/>
                </a:prstGeom>
                <a:noFill/>
                <a:ln>
                  <a:noFill/>
                </a:ln>
              </p:spPr>
              <p:txBody>
                <a:bodyPr spcFirstLastPara="1" wrap="square" lIns="182850" tIns="182850" rIns="182850" bIns="182850" anchor="t" anchorCtr="0">
                  <a:spAutoFit/>
                </a:bodyPr>
                <a:lstStyle/>
                <a:p>
                  <a:pPr algn="ctr"/>
                  <a:r>
                    <a:rPr lang="en-GB" sz="1950" dirty="0">
                      <a:latin typeface="Fjalla One"/>
                      <a:ea typeface="Fjalla One"/>
                      <a:cs typeface="Fjalla One"/>
                      <a:sym typeface="Fjalla One"/>
                    </a:rPr>
                    <a:t>PAS IMPORTANT</a:t>
                  </a:r>
                  <a:endParaRPr sz="1950" dirty="0">
                    <a:latin typeface="Fjalla One"/>
                    <a:ea typeface="Fjalla One"/>
                    <a:cs typeface="Fjalla One"/>
                    <a:sym typeface="Fjalla One"/>
                  </a:endParaRPr>
                </a:p>
              </p:txBody>
            </p:sp>
          </p:grpSp>
        </p:grpSp>
        <p:grpSp>
          <p:nvGrpSpPr>
            <p:cNvPr id="10" name="Google Shape;325;g12ce6823e85_0_164"/>
            <p:cNvGrpSpPr/>
            <p:nvPr/>
          </p:nvGrpSpPr>
          <p:grpSpPr>
            <a:xfrm>
              <a:off x="463514" y="6325801"/>
              <a:ext cx="17103027" cy="1104760"/>
              <a:chOff x="231763" y="3105822"/>
              <a:chExt cx="8551727" cy="552393"/>
            </a:xfrm>
          </p:grpSpPr>
          <p:sp>
            <p:nvSpPr>
              <p:cNvPr id="20" name="Google Shape;326;g12ce6823e85_0_164"/>
              <p:cNvSpPr txBox="1"/>
              <p:nvPr/>
            </p:nvSpPr>
            <p:spPr>
              <a:xfrm>
                <a:off x="231763" y="3105822"/>
                <a:ext cx="8547600" cy="486012"/>
              </a:xfrm>
              <a:prstGeom prst="rect">
                <a:avLst/>
              </a:prstGeom>
              <a:noFill/>
              <a:ln>
                <a:noFill/>
              </a:ln>
            </p:spPr>
            <p:txBody>
              <a:bodyPr spcFirstLastPara="1" wrap="square" lIns="182850" tIns="182850" rIns="182850" bIns="182850" anchor="t" anchorCtr="0">
                <a:spAutoFit/>
              </a:bodyPr>
              <a:lstStyle/>
              <a:p>
                <a:pPr>
                  <a:spcAft>
                    <a:spcPts val="1950"/>
                  </a:spcAft>
                </a:pPr>
                <a:r>
                  <a:rPr lang="fr-FR" sz="2250" b="1" dirty="0">
                    <a:solidFill>
                      <a:srgbClr val="0505F5"/>
                    </a:solidFill>
                    <a:latin typeface="Quicksand"/>
                    <a:ea typeface="Quicksand"/>
                    <a:cs typeface="Quicksand"/>
                    <a:sym typeface="Quicksand"/>
                  </a:rPr>
                  <a:t>Sécurité : </a:t>
                </a:r>
                <a:r>
                  <a:rPr lang="fr-FR" sz="2250" dirty="0">
                    <a:solidFill>
                      <a:srgbClr val="0505F5"/>
                    </a:solidFill>
                    <a:latin typeface="Quicksand"/>
                    <a:ea typeface="Quicksand"/>
                    <a:cs typeface="Quicksand"/>
                    <a:sym typeface="Quicksand"/>
                  </a:rPr>
                  <a:t>Selon vous, quel est le degré de sécurité d'un vaccin COVID-19 pour des personnes comme vous ?</a:t>
                </a:r>
                <a:endParaRPr sz="2250" dirty="0">
                  <a:solidFill>
                    <a:srgbClr val="0505F5"/>
                  </a:solidFill>
                </a:endParaRPr>
              </a:p>
            </p:txBody>
          </p:sp>
          <p:grpSp>
            <p:nvGrpSpPr>
              <p:cNvPr id="21" name="Google Shape;327;g12ce6823e85_0_164"/>
              <p:cNvGrpSpPr/>
              <p:nvPr/>
            </p:nvGrpSpPr>
            <p:grpSpPr>
              <a:xfrm>
                <a:off x="231763" y="3323530"/>
                <a:ext cx="8551727" cy="334685"/>
                <a:chOff x="251850" y="2112321"/>
                <a:chExt cx="8551727" cy="334685"/>
              </a:xfrm>
            </p:grpSpPr>
            <p:sp>
              <p:nvSpPr>
                <p:cNvPr id="22" name="Google Shape;328;g12ce6823e85_0_164"/>
                <p:cNvSpPr/>
                <p:nvPr/>
              </p:nvSpPr>
              <p:spPr>
                <a:xfrm>
                  <a:off x="251850" y="2356221"/>
                  <a:ext cx="8520600" cy="65400"/>
                </a:xfrm>
                <a:prstGeom prst="rect">
                  <a:avLst/>
                </a:prstGeom>
                <a:gradFill>
                  <a:gsLst>
                    <a:gs pos="0">
                      <a:srgbClr val="FF005F"/>
                    </a:gs>
                    <a:gs pos="100000">
                      <a:srgbClr val="0505F5"/>
                    </a:gs>
                  </a:gsLst>
                  <a:lin ang="0" scaled="0"/>
                </a:gradFill>
                <a:ln>
                  <a:noFill/>
                </a:ln>
              </p:spPr>
              <p:txBody>
                <a:bodyPr spcFirstLastPara="1" wrap="square" lIns="182850" tIns="182850" rIns="182850" bIns="182850" anchor="ctr" anchorCtr="0">
                  <a:noAutofit/>
                </a:bodyPr>
                <a:lstStyle/>
                <a:p>
                  <a:endParaRPr sz="2700"/>
                </a:p>
              </p:txBody>
            </p:sp>
            <p:sp>
              <p:nvSpPr>
                <p:cNvPr id="23" name="Google Shape;329;g12ce6823e85_0_164"/>
                <p:cNvSpPr txBox="1"/>
                <p:nvPr/>
              </p:nvSpPr>
              <p:spPr>
                <a:xfrm>
                  <a:off x="255551" y="2112321"/>
                  <a:ext cx="943500" cy="334685"/>
                </a:xfrm>
                <a:prstGeom prst="rect">
                  <a:avLst/>
                </a:prstGeom>
                <a:noFill/>
                <a:ln>
                  <a:noFill/>
                </a:ln>
              </p:spPr>
              <p:txBody>
                <a:bodyPr spcFirstLastPara="1" wrap="square" lIns="182850" tIns="182850" rIns="182850" bIns="182850" anchor="t" anchorCtr="0">
                  <a:spAutoFit/>
                </a:bodyPr>
                <a:lstStyle/>
                <a:p>
                  <a:pPr algn="ctr"/>
                  <a:r>
                    <a:rPr lang="en-GB" sz="1950" dirty="0">
                      <a:solidFill>
                        <a:srgbClr val="1BE81B"/>
                      </a:solidFill>
                      <a:latin typeface="Fjalla One"/>
                      <a:ea typeface="Fjalla One"/>
                      <a:cs typeface="Fjalla One"/>
                      <a:sym typeface="Fjalla One"/>
                    </a:rPr>
                    <a:t>TRÈS SÛR</a:t>
                  </a:r>
                  <a:endParaRPr sz="1950" dirty="0">
                    <a:solidFill>
                      <a:srgbClr val="1BE81B"/>
                    </a:solidFill>
                    <a:latin typeface="Fjalla One"/>
                    <a:ea typeface="Fjalla One"/>
                    <a:cs typeface="Fjalla One"/>
                    <a:sym typeface="Fjalla One"/>
                  </a:endParaRPr>
                </a:p>
              </p:txBody>
            </p:sp>
            <p:sp>
              <p:nvSpPr>
                <p:cNvPr id="24" name="Google Shape;330;g12ce6823e85_0_164"/>
                <p:cNvSpPr txBox="1"/>
                <p:nvPr/>
              </p:nvSpPr>
              <p:spPr>
                <a:xfrm>
                  <a:off x="7600577" y="2112321"/>
                  <a:ext cx="1203000" cy="334685"/>
                </a:xfrm>
                <a:prstGeom prst="rect">
                  <a:avLst/>
                </a:prstGeom>
                <a:noFill/>
                <a:ln>
                  <a:noFill/>
                </a:ln>
              </p:spPr>
              <p:txBody>
                <a:bodyPr spcFirstLastPara="1" wrap="square" lIns="182850" tIns="182850" rIns="182850" bIns="182850" anchor="t" anchorCtr="0">
                  <a:spAutoFit/>
                </a:bodyPr>
                <a:lstStyle/>
                <a:p>
                  <a:pPr algn="ctr"/>
                  <a:r>
                    <a:rPr lang="en-GB" sz="1950" dirty="0">
                      <a:latin typeface="Fjalla One"/>
                      <a:ea typeface="Fjalla One"/>
                      <a:cs typeface="Fjalla One"/>
                      <a:sym typeface="Fjalla One"/>
                    </a:rPr>
                    <a:t>JE NE SAIS PAS</a:t>
                  </a:r>
                  <a:endParaRPr sz="1950" dirty="0">
                    <a:latin typeface="Fjalla One"/>
                    <a:ea typeface="Fjalla One"/>
                    <a:cs typeface="Fjalla One"/>
                    <a:sym typeface="Fjalla One"/>
                  </a:endParaRPr>
                </a:p>
              </p:txBody>
            </p:sp>
            <p:sp>
              <p:nvSpPr>
                <p:cNvPr id="25" name="Google Shape;331;g12ce6823e85_0_164"/>
                <p:cNvSpPr txBox="1"/>
                <p:nvPr/>
              </p:nvSpPr>
              <p:spPr>
                <a:xfrm>
                  <a:off x="3785714" y="2112321"/>
                  <a:ext cx="1360200" cy="334685"/>
                </a:xfrm>
                <a:prstGeom prst="rect">
                  <a:avLst/>
                </a:prstGeom>
                <a:noFill/>
                <a:ln>
                  <a:noFill/>
                </a:ln>
              </p:spPr>
              <p:txBody>
                <a:bodyPr spcFirstLastPara="1" wrap="square" lIns="182850" tIns="182850" rIns="182850" bIns="182850" anchor="t" anchorCtr="0">
                  <a:spAutoFit/>
                </a:bodyPr>
                <a:lstStyle/>
                <a:p>
                  <a:pPr algn="ctr"/>
                  <a:r>
                    <a:rPr lang="en-GB" sz="1950" dirty="0">
                      <a:latin typeface="Fjalla One"/>
                      <a:ea typeface="Fjalla One"/>
                      <a:cs typeface="Fjalla One"/>
                      <a:sym typeface="Fjalla One"/>
                    </a:rPr>
                    <a:t>PEU SÛR</a:t>
                  </a:r>
                  <a:endParaRPr sz="1950" dirty="0">
                    <a:latin typeface="Fjalla One"/>
                    <a:ea typeface="Fjalla One"/>
                    <a:cs typeface="Fjalla One"/>
                    <a:sym typeface="Fjalla One"/>
                  </a:endParaRPr>
                </a:p>
              </p:txBody>
            </p:sp>
            <p:sp>
              <p:nvSpPr>
                <p:cNvPr id="26" name="Google Shape;332;g12ce6823e85_0_164"/>
                <p:cNvSpPr txBox="1"/>
                <p:nvPr/>
              </p:nvSpPr>
              <p:spPr>
                <a:xfrm>
                  <a:off x="1746283" y="2112321"/>
                  <a:ext cx="1492200" cy="334685"/>
                </a:xfrm>
                <a:prstGeom prst="rect">
                  <a:avLst/>
                </a:prstGeom>
                <a:noFill/>
                <a:ln>
                  <a:noFill/>
                </a:ln>
              </p:spPr>
              <p:txBody>
                <a:bodyPr spcFirstLastPara="1" wrap="square" lIns="182850" tIns="182850" rIns="182850" bIns="182850" anchor="t" anchorCtr="0">
                  <a:spAutoFit/>
                </a:bodyPr>
                <a:lstStyle/>
                <a:p>
                  <a:pPr algn="ctr"/>
                  <a:r>
                    <a:rPr lang="en-GB" sz="1950" dirty="0">
                      <a:solidFill>
                        <a:srgbClr val="1BE81B"/>
                      </a:solidFill>
                      <a:latin typeface="Fjalla One"/>
                      <a:ea typeface="Fjalla One"/>
                      <a:cs typeface="Fjalla One"/>
                      <a:sym typeface="Fjalla One"/>
                    </a:rPr>
                    <a:t>PLUS OU MOINS SÛR</a:t>
                  </a:r>
                  <a:endParaRPr sz="1950" dirty="0">
                    <a:solidFill>
                      <a:srgbClr val="1BE81B"/>
                    </a:solidFill>
                    <a:latin typeface="Fjalla One"/>
                    <a:ea typeface="Fjalla One"/>
                    <a:cs typeface="Fjalla One"/>
                    <a:sym typeface="Fjalla One"/>
                  </a:endParaRPr>
                </a:p>
              </p:txBody>
            </p:sp>
            <p:sp>
              <p:nvSpPr>
                <p:cNvPr id="27" name="Google Shape;333;g12ce6823e85_0_164"/>
                <p:cNvSpPr txBox="1"/>
                <p:nvPr/>
              </p:nvSpPr>
              <p:spPr>
                <a:xfrm>
                  <a:off x="5693146" y="2112321"/>
                  <a:ext cx="1360200" cy="334685"/>
                </a:xfrm>
                <a:prstGeom prst="rect">
                  <a:avLst/>
                </a:prstGeom>
                <a:noFill/>
                <a:ln>
                  <a:noFill/>
                </a:ln>
              </p:spPr>
              <p:txBody>
                <a:bodyPr spcFirstLastPara="1" wrap="square" lIns="182850" tIns="182850" rIns="182850" bIns="182850" anchor="t" anchorCtr="0">
                  <a:spAutoFit/>
                </a:bodyPr>
                <a:lstStyle/>
                <a:p>
                  <a:pPr algn="ctr"/>
                  <a:r>
                    <a:rPr lang="en-GB" sz="1950" dirty="0">
                      <a:latin typeface="Fjalla One"/>
                      <a:ea typeface="Fjalla One"/>
                      <a:cs typeface="Fjalla One"/>
                      <a:sym typeface="Fjalla One"/>
                    </a:rPr>
                    <a:t>PAS SÛR</a:t>
                  </a:r>
                  <a:endParaRPr sz="1950" dirty="0">
                    <a:latin typeface="Fjalla One"/>
                    <a:ea typeface="Fjalla One"/>
                    <a:cs typeface="Fjalla One"/>
                    <a:sym typeface="Fjalla One"/>
                  </a:endParaRPr>
                </a:p>
              </p:txBody>
            </p:sp>
          </p:grpSp>
        </p:grpSp>
        <p:grpSp>
          <p:nvGrpSpPr>
            <p:cNvPr id="11" name="Google Shape;334;g12ce6823e85_0_164"/>
            <p:cNvGrpSpPr/>
            <p:nvPr/>
          </p:nvGrpSpPr>
          <p:grpSpPr>
            <a:xfrm>
              <a:off x="463514" y="7813681"/>
              <a:ext cx="17103027" cy="1104765"/>
              <a:chOff x="231763" y="3830738"/>
              <a:chExt cx="8551727" cy="552396"/>
            </a:xfrm>
          </p:grpSpPr>
          <p:sp>
            <p:nvSpPr>
              <p:cNvPr id="12" name="Google Shape;335;g12ce6823e85_0_164"/>
              <p:cNvSpPr txBox="1"/>
              <p:nvPr/>
            </p:nvSpPr>
            <p:spPr>
              <a:xfrm>
                <a:off x="231763" y="3830738"/>
                <a:ext cx="8520600" cy="486012"/>
              </a:xfrm>
              <a:prstGeom prst="rect">
                <a:avLst/>
              </a:prstGeom>
              <a:noFill/>
              <a:ln>
                <a:noFill/>
              </a:ln>
            </p:spPr>
            <p:txBody>
              <a:bodyPr spcFirstLastPara="1" wrap="square" lIns="182850" tIns="182850" rIns="182850" bIns="182850" anchor="t" anchorCtr="0">
                <a:spAutoFit/>
              </a:bodyPr>
              <a:lstStyle/>
              <a:p>
                <a:pPr>
                  <a:spcAft>
                    <a:spcPts val="1950"/>
                  </a:spcAft>
                </a:pPr>
                <a:r>
                  <a:rPr lang="fr-FR" sz="2250" b="1" dirty="0">
                    <a:solidFill>
                      <a:srgbClr val="0505F5"/>
                    </a:solidFill>
                    <a:latin typeface="Quicksand"/>
                    <a:ea typeface="Quicksand"/>
                    <a:cs typeface="Quicksand"/>
                    <a:sym typeface="Quicksand"/>
                  </a:rPr>
                  <a:t>Les effets secondaires : </a:t>
                </a:r>
                <a:r>
                  <a:rPr lang="fr-FR" sz="2250" dirty="0">
                    <a:solidFill>
                      <a:srgbClr val="0505F5"/>
                    </a:solidFill>
                    <a:latin typeface="Quicksand"/>
                    <a:ea typeface="Quicksand"/>
                    <a:cs typeface="Quicksand"/>
                    <a:sym typeface="Quicksand"/>
                  </a:rPr>
                  <a:t>À quel point êtes-vous inquiet des effets secondaires potentiels d'un vaccin COVID-19 ?</a:t>
                </a:r>
                <a:endParaRPr sz="2250" dirty="0">
                  <a:solidFill>
                    <a:srgbClr val="0505F5"/>
                  </a:solidFill>
                </a:endParaRPr>
              </a:p>
            </p:txBody>
          </p:sp>
          <p:grpSp>
            <p:nvGrpSpPr>
              <p:cNvPr id="13" name="Google Shape;336;g12ce6823e85_0_164"/>
              <p:cNvGrpSpPr/>
              <p:nvPr/>
            </p:nvGrpSpPr>
            <p:grpSpPr>
              <a:xfrm>
                <a:off x="231763" y="4048446"/>
                <a:ext cx="8551727" cy="334688"/>
                <a:chOff x="251850" y="2112321"/>
                <a:chExt cx="8551727" cy="334688"/>
              </a:xfrm>
            </p:grpSpPr>
            <p:sp>
              <p:nvSpPr>
                <p:cNvPr id="14" name="Google Shape;337;g12ce6823e85_0_164"/>
                <p:cNvSpPr/>
                <p:nvPr/>
              </p:nvSpPr>
              <p:spPr>
                <a:xfrm>
                  <a:off x="251850" y="2356221"/>
                  <a:ext cx="8520600" cy="65400"/>
                </a:xfrm>
                <a:prstGeom prst="rect">
                  <a:avLst/>
                </a:prstGeom>
                <a:gradFill>
                  <a:gsLst>
                    <a:gs pos="0">
                      <a:srgbClr val="FF005F"/>
                    </a:gs>
                    <a:gs pos="100000">
                      <a:srgbClr val="0505F5"/>
                    </a:gs>
                  </a:gsLst>
                  <a:lin ang="0" scaled="0"/>
                </a:gradFill>
                <a:ln>
                  <a:noFill/>
                </a:ln>
              </p:spPr>
              <p:txBody>
                <a:bodyPr spcFirstLastPara="1" wrap="square" lIns="182850" tIns="182850" rIns="182850" bIns="182850" anchor="ctr" anchorCtr="0">
                  <a:noAutofit/>
                </a:bodyPr>
                <a:lstStyle/>
                <a:p>
                  <a:endParaRPr sz="2700"/>
                </a:p>
              </p:txBody>
            </p:sp>
            <p:sp>
              <p:nvSpPr>
                <p:cNvPr id="15" name="Google Shape;338;g12ce6823e85_0_164"/>
                <p:cNvSpPr txBox="1"/>
                <p:nvPr/>
              </p:nvSpPr>
              <p:spPr>
                <a:xfrm>
                  <a:off x="255564" y="2112325"/>
                  <a:ext cx="1459592" cy="334684"/>
                </a:xfrm>
                <a:prstGeom prst="rect">
                  <a:avLst/>
                </a:prstGeom>
                <a:noFill/>
                <a:ln>
                  <a:noFill/>
                </a:ln>
              </p:spPr>
              <p:txBody>
                <a:bodyPr spcFirstLastPara="1" wrap="square" lIns="182850" tIns="182850" rIns="182850" bIns="182850" anchor="t" anchorCtr="0">
                  <a:spAutoFit/>
                </a:bodyPr>
                <a:lstStyle/>
                <a:p>
                  <a:pPr algn="ctr"/>
                  <a:r>
                    <a:rPr lang="en-GB" sz="1950" dirty="0">
                      <a:solidFill>
                        <a:schemeClr val="dk1"/>
                      </a:solidFill>
                      <a:latin typeface="Fjalla One"/>
                      <a:ea typeface="Fjalla One"/>
                      <a:cs typeface="Fjalla One"/>
                      <a:sym typeface="Fjalla One"/>
                    </a:rPr>
                    <a:t>TRÈS INQUIET</a:t>
                  </a:r>
                  <a:endParaRPr sz="1950" dirty="0">
                    <a:solidFill>
                      <a:schemeClr val="dk1"/>
                    </a:solidFill>
                    <a:latin typeface="Fjalla One"/>
                    <a:ea typeface="Fjalla One"/>
                    <a:cs typeface="Fjalla One"/>
                    <a:sym typeface="Fjalla One"/>
                  </a:endParaRPr>
                </a:p>
              </p:txBody>
            </p:sp>
            <p:sp>
              <p:nvSpPr>
                <p:cNvPr id="16" name="Google Shape;339;g12ce6823e85_0_164"/>
                <p:cNvSpPr txBox="1"/>
                <p:nvPr/>
              </p:nvSpPr>
              <p:spPr>
                <a:xfrm>
                  <a:off x="7600577" y="2112321"/>
                  <a:ext cx="1203000" cy="334684"/>
                </a:xfrm>
                <a:prstGeom prst="rect">
                  <a:avLst/>
                </a:prstGeom>
                <a:noFill/>
                <a:ln>
                  <a:noFill/>
                </a:ln>
              </p:spPr>
              <p:txBody>
                <a:bodyPr spcFirstLastPara="1" wrap="square" lIns="182850" tIns="182850" rIns="182850" bIns="182850" anchor="t" anchorCtr="0">
                  <a:spAutoFit/>
                </a:bodyPr>
                <a:lstStyle/>
                <a:p>
                  <a:pPr algn="ctr"/>
                  <a:r>
                    <a:rPr lang="en-GB" sz="1950" dirty="0">
                      <a:latin typeface="Fjalla One"/>
                      <a:ea typeface="Fjalla One"/>
                      <a:cs typeface="Fjalla One"/>
                      <a:sym typeface="Fjalla One"/>
                    </a:rPr>
                    <a:t>JE NE SAIS PAS</a:t>
                  </a:r>
                  <a:endParaRPr sz="1950" dirty="0">
                    <a:latin typeface="Fjalla One"/>
                    <a:ea typeface="Fjalla One"/>
                    <a:cs typeface="Fjalla One"/>
                    <a:sym typeface="Fjalla One"/>
                  </a:endParaRPr>
                </a:p>
              </p:txBody>
            </p:sp>
            <p:sp>
              <p:nvSpPr>
                <p:cNvPr id="17" name="Google Shape;340;g12ce6823e85_0_164"/>
                <p:cNvSpPr txBox="1"/>
                <p:nvPr/>
              </p:nvSpPr>
              <p:spPr>
                <a:xfrm>
                  <a:off x="3785714" y="2112321"/>
                  <a:ext cx="1606607" cy="334684"/>
                </a:xfrm>
                <a:prstGeom prst="rect">
                  <a:avLst/>
                </a:prstGeom>
                <a:noFill/>
                <a:ln>
                  <a:noFill/>
                </a:ln>
              </p:spPr>
              <p:txBody>
                <a:bodyPr spcFirstLastPara="1" wrap="square" lIns="182850" tIns="182850" rIns="182850" bIns="182850" anchor="t" anchorCtr="0">
                  <a:spAutoFit/>
                </a:bodyPr>
                <a:lstStyle/>
                <a:p>
                  <a:pPr algn="ctr"/>
                  <a:r>
                    <a:rPr lang="en-GB" sz="1950" dirty="0">
                      <a:solidFill>
                        <a:srgbClr val="1BE81B"/>
                      </a:solidFill>
                      <a:latin typeface="Fjalla One"/>
                      <a:ea typeface="Fjalla One"/>
                      <a:cs typeface="Fjalla One"/>
                      <a:sym typeface="Fjalla One"/>
                    </a:rPr>
                    <a:t>PEU INQUIET</a:t>
                  </a:r>
                  <a:endParaRPr sz="1950" dirty="0">
                    <a:solidFill>
                      <a:srgbClr val="1BE81B"/>
                    </a:solidFill>
                    <a:latin typeface="Fjalla One"/>
                    <a:ea typeface="Fjalla One"/>
                    <a:cs typeface="Fjalla One"/>
                    <a:sym typeface="Fjalla One"/>
                  </a:endParaRPr>
                </a:p>
              </p:txBody>
            </p:sp>
            <p:sp>
              <p:nvSpPr>
                <p:cNvPr id="18" name="Google Shape;341;g12ce6823e85_0_164"/>
                <p:cNvSpPr txBox="1"/>
                <p:nvPr/>
              </p:nvSpPr>
              <p:spPr>
                <a:xfrm>
                  <a:off x="1860586" y="2112321"/>
                  <a:ext cx="1740991" cy="334684"/>
                </a:xfrm>
                <a:prstGeom prst="rect">
                  <a:avLst/>
                </a:prstGeom>
                <a:noFill/>
                <a:ln>
                  <a:noFill/>
                </a:ln>
              </p:spPr>
              <p:txBody>
                <a:bodyPr spcFirstLastPara="1" wrap="square" lIns="182850" tIns="182850" rIns="182850" bIns="182850" anchor="t" anchorCtr="0">
                  <a:spAutoFit/>
                </a:bodyPr>
                <a:lstStyle/>
                <a:p>
                  <a:pPr algn="ctr"/>
                  <a:r>
                    <a:rPr lang="en-GB" sz="1950" dirty="0">
                      <a:solidFill>
                        <a:schemeClr val="dk1"/>
                      </a:solidFill>
                      <a:latin typeface="Fjalla One"/>
                      <a:ea typeface="Fjalla One"/>
                      <a:cs typeface="Fjalla One"/>
                      <a:sym typeface="Fjalla One"/>
                    </a:rPr>
                    <a:t>PLUTÔT INQUIET</a:t>
                  </a:r>
                  <a:endParaRPr sz="1950" dirty="0">
                    <a:solidFill>
                      <a:schemeClr val="dk1"/>
                    </a:solidFill>
                    <a:latin typeface="Fjalla One"/>
                    <a:ea typeface="Fjalla One"/>
                    <a:cs typeface="Fjalla One"/>
                    <a:sym typeface="Fjalla One"/>
                  </a:endParaRPr>
                </a:p>
              </p:txBody>
            </p:sp>
            <p:sp>
              <p:nvSpPr>
                <p:cNvPr id="19" name="Google Shape;342;g12ce6823e85_0_164"/>
                <p:cNvSpPr txBox="1"/>
                <p:nvPr/>
              </p:nvSpPr>
              <p:spPr>
                <a:xfrm>
                  <a:off x="5693146" y="2112321"/>
                  <a:ext cx="1360200" cy="334684"/>
                </a:xfrm>
                <a:prstGeom prst="rect">
                  <a:avLst/>
                </a:prstGeom>
                <a:noFill/>
                <a:ln>
                  <a:noFill/>
                </a:ln>
              </p:spPr>
              <p:txBody>
                <a:bodyPr spcFirstLastPara="1" wrap="square" lIns="182850" tIns="182850" rIns="182850" bIns="182850" anchor="t" anchorCtr="0">
                  <a:spAutoFit/>
                </a:bodyPr>
                <a:lstStyle/>
                <a:p>
                  <a:pPr algn="ctr"/>
                  <a:r>
                    <a:rPr lang="en-GB" sz="1950" dirty="0">
                      <a:solidFill>
                        <a:srgbClr val="1BE81B"/>
                      </a:solidFill>
                      <a:latin typeface="Fjalla One"/>
                      <a:ea typeface="Fjalla One"/>
                      <a:cs typeface="Fjalla One"/>
                      <a:sym typeface="Fjalla One"/>
                    </a:rPr>
                    <a:t>PAS INQUIET</a:t>
                  </a:r>
                  <a:endParaRPr sz="1950" dirty="0">
                    <a:solidFill>
                      <a:srgbClr val="1BE81B"/>
                    </a:solidFill>
                    <a:latin typeface="Fjalla One"/>
                    <a:ea typeface="Fjalla One"/>
                    <a:cs typeface="Fjalla One"/>
                    <a:sym typeface="Fjalla One"/>
                  </a:endParaRPr>
                </a:p>
              </p:txBody>
            </p:sp>
          </p:grpSp>
        </p:grpSp>
      </p:grpSp>
      <p:sp>
        <p:nvSpPr>
          <p:cNvPr id="4" name="TextBox 3">
            <a:extLst>
              <a:ext uri="{FF2B5EF4-FFF2-40B4-BE49-F238E27FC236}">
                <a16:creationId xmlns:a16="http://schemas.microsoft.com/office/drawing/2014/main" id="{2A018CF9-7800-42E6-09D9-F0FA02AF7905}"/>
              </a:ext>
            </a:extLst>
          </p:cNvPr>
          <p:cNvSpPr txBox="1"/>
          <p:nvPr/>
        </p:nvSpPr>
        <p:spPr>
          <a:xfrm>
            <a:off x="135082" y="9785639"/>
            <a:ext cx="3665393" cy="369332"/>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dirty="0">
                <a:solidFill>
                  <a:srgbClr val="292929"/>
                </a:solidFill>
                <a:latin typeface="Poppins"/>
              </a:rPr>
              <a:t>Formation</a:t>
            </a:r>
            <a:r>
              <a:rPr lang="en-US" dirty="0">
                <a:latin typeface="Poppins"/>
                <a:cs typeface="Poppins"/>
              </a:rPr>
              <a:t>​ </a:t>
            </a:r>
            <a:r>
              <a:rPr lang="en-US" b="1" dirty="0" err="1">
                <a:solidFill>
                  <a:srgbClr val="292929"/>
                </a:solidFill>
                <a:latin typeface="Poppins"/>
              </a:rPr>
              <a:t>Complète</a:t>
            </a:r>
            <a:r>
              <a:rPr lang="en-US" b="1" dirty="0">
                <a:solidFill>
                  <a:srgbClr val="292929"/>
                </a:solidFill>
                <a:latin typeface="Poppins"/>
              </a:rPr>
              <a:t> 2022</a:t>
            </a:r>
            <a:endParaRPr lang="en-US" dirty="0"/>
          </a:p>
        </p:txBody>
      </p:sp>
    </p:spTree>
    <p:extLst>
      <p:ext uri="{BB962C8B-B14F-4D97-AF65-F5344CB8AC3E}">
        <p14:creationId xmlns:p14="http://schemas.microsoft.com/office/powerpoint/2010/main" val="319626933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8800" dirty="0"/>
              <a:t>RÉSULTATS - ANGLAIS</a:t>
            </a:r>
          </a:p>
        </p:txBody>
      </p:sp>
      <p:sp>
        <p:nvSpPr>
          <p:cNvPr id="4" name="Rectangle 3"/>
          <p:cNvSpPr/>
          <p:nvPr/>
        </p:nvSpPr>
        <p:spPr>
          <a:xfrm>
            <a:off x="152400" y="8531304"/>
            <a:ext cx="17983200" cy="1107996"/>
          </a:xfrm>
          <a:prstGeom prst="rect">
            <a:avLst/>
          </a:prstGeom>
        </p:spPr>
        <p:txBody>
          <a:bodyPr wrap="square">
            <a:spAutoFit/>
          </a:bodyPr>
          <a:lstStyle/>
          <a:p>
            <a:r>
              <a:rPr lang="fr-FR" sz="2200" b="1" dirty="0">
                <a:latin typeface="Poppins" panose="020B0604020202020204" charset="0"/>
                <a:ea typeface="Quicksand"/>
                <a:cs typeface="Poppins" panose="020B0604020202020204" charset="0"/>
                <a:sym typeface="Quicksand"/>
              </a:rPr>
              <a:t>Taille de l'échantillon (contrôle, test) :  </a:t>
            </a:r>
            <a:r>
              <a:rPr lang="fr-FR" sz="2200" dirty="0">
                <a:latin typeface="Poppins" panose="020B0604020202020204" charset="0"/>
                <a:ea typeface="Quicksand"/>
                <a:cs typeface="Poppins" panose="020B0604020202020204" charset="0"/>
                <a:sym typeface="Quicksand"/>
              </a:rPr>
              <a:t>Rappel de la publicité (503, 487), Effets secondaires (2019, 1947), Sécurité (2011, 1986), Importance (2011, 1933), Efficacité (2014, 1927).</a:t>
            </a:r>
          </a:p>
          <a:p>
            <a:r>
              <a:rPr lang="fr-FR" sz="2200" dirty="0">
                <a:latin typeface="Poppins" panose="020B0604020202020204" charset="0"/>
                <a:ea typeface="Quicksand"/>
                <a:cs typeface="Poppins" panose="020B0604020202020204" charset="0"/>
                <a:sym typeface="Quicksand"/>
              </a:rPr>
              <a:t>*Chance de levée de marque de 90% ou plus | ^Chance de levée de marque de 80% ou plus</a:t>
            </a:r>
            <a:endParaRPr lang="en-US" sz="2200" dirty="0">
              <a:latin typeface="Poppins" panose="020B0604020202020204" charset="0"/>
              <a:ea typeface="Quicksand"/>
              <a:cs typeface="Poppins" panose="020B0604020202020204" charset="0"/>
              <a:sym typeface="Quicksand"/>
            </a:endParaRPr>
          </a:p>
        </p:txBody>
      </p:sp>
      <p:grpSp>
        <p:nvGrpSpPr>
          <p:cNvPr id="5" name="Group 4"/>
          <p:cNvGrpSpPr/>
          <p:nvPr/>
        </p:nvGrpSpPr>
        <p:grpSpPr>
          <a:xfrm>
            <a:off x="2238691" y="1809656"/>
            <a:ext cx="12163110" cy="7061375"/>
            <a:chOff x="2734001" y="1991900"/>
            <a:chExt cx="12820019" cy="7570680"/>
          </a:xfrm>
        </p:grpSpPr>
        <p:pic>
          <p:nvPicPr>
            <p:cNvPr id="7" name="Google Shape;353;g12ce6823e85_0_216" title="Chart"/>
            <p:cNvPicPr preferRelativeResize="0"/>
            <p:nvPr/>
          </p:nvPicPr>
          <p:blipFill>
            <a:blip r:embed="rId2">
              <a:alphaModFix/>
            </a:blip>
            <a:stretch>
              <a:fillRect/>
            </a:stretch>
          </p:blipFill>
          <p:spPr>
            <a:xfrm>
              <a:off x="2734001" y="2960255"/>
              <a:ext cx="12820019" cy="6602325"/>
            </a:xfrm>
            <a:prstGeom prst="rect">
              <a:avLst/>
            </a:prstGeom>
            <a:noFill/>
            <a:ln>
              <a:noFill/>
            </a:ln>
          </p:spPr>
        </p:pic>
        <p:sp>
          <p:nvSpPr>
            <p:cNvPr id="8" name="Google Shape;354;g12ce6823e85_0_216"/>
            <p:cNvSpPr txBox="1"/>
            <p:nvPr/>
          </p:nvSpPr>
          <p:spPr>
            <a:xfrm>
              <a:off x="3697125" y="1991900"/>
              <a:ext cx="2119950" cy="1765302"/>
            </a:xfrm>
            <a:prstGeom prst="rect">
              <a:avLst/>
            </a:prstGeom>
            <a:noFill/>
            <a:ln>
              <a:noFill/>
            </a:ln>
          </p:spPr>
          <p:txBody>
            <a:bodyPr spcFirstLastPara="1" wrap="square" lIns="182850" tIns="182850" rIns="182850" bIns="182850" anchor="t" anchorCtr="0">
              <a:spAutoFit/>
            </a:bodyPr>
            <a:lstStyle/>
            <a:p>
              <a:pPr algn="ctr"/>
              <a:r>
                <a:rPr lang="fr-FR" sz="2550" dirty="0">
                  <a:solidFill>
                    <a:srgbClr val="FF005F"/>
                  </a:solidFill>
                  <a:latin typeface="Fjalla One"/>
                  <a:ea typeface="Fjalla One"/>
                  <a:cs typeface="Fjalla One"/>
                  <a:sym typeface="Fjalla One"/>
                </a:rPr>
                <a:t>Rappel pub</a:t>
              </a:r>
            </a:p>
            <a:p>
              <a:pPr algn="ctr"/>
              <a:r>
                <a:rPr lang="fr-FR" sz="2550" dirty="0">
                  <a:solidFill>
                    <a:srgbClr val="FF005F"/>
                  </a:solidFill>
                  <a:latin typeface="Fjalla One"/>
                  <a:ea typeface="Fjalla One"/>
                  <a:cs typeface="Fjalla One"/>
                  <a:sym typeface="Fjalla One"/>
                </a:rPr>
                <a:t>+10,8 points</a:t>
              </a:r>
            </a:p>
            <a:p>
              <a:pPr algn="ctr"/>
              <a:r>
                <a:rPr lang="fr-FR" sz="1650" dirty="0">
                  <a:solidFill>
                    <a:srgbClr val="FF005F"/>
                  </a:solidFill>
                  <a:latin typeface="Fjalla One"/>
                  <a:ea typeface="Fjalla One"/>
                  <a:cs typeface="Fjalla One"/>
                  <a:sym typeface="Fjalla One"/>
                </a:rPr>
                <a:t>&gt;99,9% de chances de levée</a:t>
              </a:r>
            </a:p>
          </p:txBody>
        </p:sp>
        <p:sp>
          <p:nvSpPr>
            <p:cNvPr id="9" name="Google Shape;355;g12ce6823e85_0_216"/>
            <p:cNvSpPr txBox="1"/>
            <p:nvPr/>
          </p:nvSpPr>
          <p:spPr>
            <a:xfrm>
              <a:off x="5964312" y="1991900"/>
              <a:ext cx="2119950" cy="1781801"/>
            </a:xfrm>
            <a:prstGeom prst="rect">
              <a:avLst/>
            </a:prstGeom>
            <a:noFill/>
            <a:ln>
              <a:noFill/>
            </a:ln>
          </p:spPr>
          <p:txBody>
            <a:bodyPr spcFirstLastPara="1" wrap="square" lIns="182850" tIns="182850" rIns="182850" bIns="182850" anchor="t" anchorCtr="0">
              <a:spAutoFit/>
            </a:bodyPr>
            <a:lstStyle/>
            <a:p>
              <a:pPr algn="ctr"/>
              <a:r>
                <a:rPr lang="fr-FR" sz="2550" dirty="0">
                  <a:solidFill>
                    <a:srgbClr val="FF005F"/>
                  </a:solidFill>
                  <a:latin typeface="Fjalla One"/>
                  <a:ea typeface="Fjalla One"/>
                  <a:cs typeface="Fjalla One"/>
                  <a:sym typeface="Fjalla One"/>
                </a:rPr>
                <a:t>Efficacité</a:t>
              </a:r>
            </a:p>
            <a:p>
              <a:pPr algn="ctr"/>
              <a:r>
                <a:rPr lang="fr-FR" sz="2550" dirty="0">
                  <a:solidFill>
                    <a:srgbClr val="FF005F"/>
                  </a:solidFill>
                  <a:latin typeface="Fjalla One"/>
                  <a:ea typeface="Fjalla One"/>
                  <a:cs typeface="Fjalla One"/>
                  <a:sym typeface="Fjalla One"/>
                </a:rPr>
                <a:t>+1,6 Pts*</a:t>
              </a:r>
            </a:p>
            <a:p>
              <a:pPr algn="ctr"/>
              <a:r>
                <a:rPr lang="fr-FR" sz="1650" dirty="0">
                  <a:solidFill>
                    <a:srgbClr val="FF005F"/>
                  </a:solidFill>
                  <a:latin typeface="Fjalla One"/>
                  <a:ea typeface="Fjalla One"/>
                  <a:cs typeface="Fjalla One"/>
                  <a:sym typeface="Fjalla One"/>
                </a:rPr>
                <a:t>95% de chances de levée</a:t>
              </a:r>
            </a:p>
          </p:txBody>
        </p:sp>
        <p:sp>
          <p:nvSpPr>
            <p:cNvPr id="10" name="Google Shape;356;g12ce6823e85_0_216"/>
            <p:cNvSpPr txBox="1"/>
            <p:nvPr/>
          </p:nvSpPr>
          <p:spPr>
            <a:xfrm>
              <a:off x="8221699" y="1991900"/>
              <a:ext cx="2119950" cy="1781801"/>
            </a:xfrm>
            <a:prstGeom prst="rect">
              <a:avLst/>
            </a:prstGeom>
            <a:noFill/>
            <a:ln>
              <a:noFill/>
            </a:ln>
          </p:spPr>
          <p:txBody>
            <a:bodyPr spcFirstLastPara="1" wrap="square" lIns="182850" tIns="182850" rIns="182850" bIns="182850" anchor="t" anchorCtr="0">
              <a:spAutoFit/>
            </a:bodyPr>
            <a:lstStyle/>
            <a:p>
              <a:pPr algn="ctr"/>
              <a:r>
                <a:rPr lang="en-GB" sz="2550" dirty="0">
                  <a:solidFill>
                    <a:srgbClr val="FF005F"/>
                  </a:solidFill>
                  <a:latin typeface="Fjalla One"/>
                  <a:ea typeface="Fjalla One"/>
                  <a:cs typeface="Fjalla One"/>
                  <a:sym typeface="Fjalla One"/>
                </a:rPr>
                <a:t>Importance</a:t>
              </a:r>
              <a:endParaRPr sz="2550" dirty="0">
                <a:solidFill>
                  <a:srgbClr val="FF005F"/>
                </a:solidFill>
                <a:latin typeface="Fjalla One"/>
                <a:ea typeface="Fjalla One"/>
                <a:cs typeface="Fjalla One"/>
                <a:sym typeface="Fjalla One"/>
              </a:endParaRPr>
            </a:p>
            <a:p>
              <a:pPr algn="ctr"/>
              <a:r>
                <a:rPr lang="en-GB" sz="2550" dirty="0">
                  <a:solidFill>
                    <a:srgbClr val="FF005F"/>
                  </a:solidFill>
                  <a:latin typeface="Fjalla One"/>
                  <a:ea typeface="Fjalla One"/>
                  <a:cs typeface="Fjalla One"/>
                  <a:sym typeface="Fjalla One"/>
                </a:rPr>
                <a:t>+1.3 Pts^</a:t>
              </a:r>
              <a:endParaRPr sz="2550" dirty="0">
                <a:solidFill>
                  <a:srgbClr val="FF005F"/>
                </a:solidFill>
                <a:latin typeface="Fjalla One"/>
                <a:ea typeface="Fjalla One"/>
                <a:cs typeface="Fjalla One"/>
                <a:sym typeface="Fjalla One"/>
              </a:endParaRPr>
            </a:p>
            <a:p>
              <a:pPr algn="ctr"/>
              <a:r>
                <a:rPr lang="en-GB" sz="1650" dirty="0">
                  <a:solidFill>
                    <a:srgbClr val="FF005F"/>
                  </a:solidFill>
                  <a:latin typeface="Fjalla One"/>
                  <a:ea typeface="Fjalla One"/>
                  <a:cs typeface="Fjalla One"/>
                  <a:sym typeface="Fjalla One"/>
                </a:rPr>
                <a:t>90% </a:t>
              </a:r>
              <a:r>
                <a:rPr lang="fr-FR" sz="1650" dirty="0">
                  <a:solidFill>
                    <a:srgbClr val="FF005F"/>
                  </a:solidFill>
                  <a:latin typeface="Fjalla One"/>
                  <a:ea typeface="Fjalla One"/>
                  <a:cs typeface="Fjalla One"/>
                  <a:sym typeface="Fjalla One"/>
                </a:rPr>
                <a:t>de chances de levée</a:t>
              </a:r>
              <a:endParaRPr sz="1650" dirty="0">
                <a:solidFill>
                  <a:srgbClr val="FF005F"/>
                </a:solidFill>
                <a:latin typeface="Fjalla One"/>
                <a:ea typeface="Fjalla One"/>
                <a:cs typeface="Fjalla One"/>
                <a:sym typeface="Fjalla One"/>
              </a:endParaRPr>
            </a:p>
          </p:txBody>
        </p:sp>
        <p:sp>
          <p:nvSpPr>
            <p:cNvPr id="11" name="Google Shape;357;g12ce6823e85_0_216"/>
            <p:cNvSpPr txBox="1"/>
            <p:nvPr/>
          </p:nvSpPr>
          <p:spPr>
            <a:xfrm>
              <a:off x="10559337" y="1991900"/>
              <a:ext cx="2119950" cy="1781801"/>
            </a:xfrm>
            <a:prstGeom prst="rect">
              <a:avLst/>
            </a:prstGeom>
            <a:noFill/>
            <a:ln>
              <a:noFill/>
            </a:ln>
          </p:spPr>
          <p:txBody>
            <a:bodyPr spcFirstLastPara="1" wrap="square" lIns="182850" tIns="182850" rIns="182850" bIns="182850" anchor="t" anchorCtr="0">
              <a:spAutoFit/>
            </a:bodyPr>
            <a:lstStyle/>
            <a:p>
              <a:pPr algn="ctr"/>
              <a:r>
                <a:rPr lang="fr-FR" sz="2550" dirty="0">
                  <a:solidFill>
                    <a:srgbClr val="FF005F"/>
                  </a:solidFill>
                  <a:latin typeface="Fjalla One"/>
                  <a:ea typeface="Fjalla One"/>
                  <a:cs typeface="Fjalla One"/>
                  <a:sym typeface="Fjalla One"/>
                </a:rPr>
                <a:t>Sécurité</a:t>
              </a:r>
            </a:p>
            <a:p>
              <a:pPr algn="ctr"/>
              <a:r>
                <a:rPr lang="en-GB" sz="2550" dirty="0">
                  <a:solidFill>
                    <a:srgbClr val="FF005F"/>
                  </a:solidFill>
                  <a:latin typeface="Fjalla One"/>
                  <a:ea typeface="Fjalla One"/>
                  <a:cs typeface="Fjalla One"/>
                  <a:sym typeface="Fjalla One"/>
                </a:rPr>
                <a:t>+0.9 Pts^</a:t>
              </a:r>
              <a:endParaRPr sz="2550" dirty="0">
                <a:solidFill>
                  <a:srgbClr val="FF005F"/>
                </a:solidFill>
                <a:latin typeface="Fjalla One"/>
                <a:ea typeface="Fjalla One"/>
                <a:cs typeface="Fjalla One"/>
                <a:sym typeface="Fjalla One"/>
              </a:endParaRPr>
            </a:p>
            <a:p>
              <a:pPr algn="ctr"/>
              <a:r>
                <a:rPr lang="en-GB" sz="1650" dirty="0">
                  <a:solidFill>
                    <a:srgbClr val="FF005F"/>
                  </a:solidFill>
                  <a:latin typeface="Fjalla One"/>
                  <a:ea typeface="Fjalla One"/>
                  <a:cs typeface="Fjalla One"/>
                  <a:sym typeface="Fjalla One"/>
                </a:rPr>
                <a:t>83% </a:t>
              </a:r>
              <a:r>
                <a:rPr lang="fr-FR" sz="1650" dirty="0">
                  <a:solidFill>
                    <a:srgbClr val="FF005F"/>
                  </a:solidFill>
                  <a:latin typeface="Fjalla One"/>
                  <a:ea typeface="Fjalla One"/>
                  <a:cs typeface="Fjalla One"/>
                  <a:sym typeface="Fjalla One"/>
                </a:rPr>
                <a:t>de chances de levée</a:t>
              </a:r>
              <a:endParaRPr sz="1650" dirty="0">
                <a:solidFill>
                  <a:srgbClr val="FF005F"/>
                </a:solidFill>
                <a:latin typeface="Fjalla One"/>
                <a:ea typeface="Fjalla One"/>
                <a:cs typeface="Fjalla One"/>
                <a:sym typeface="Fjalla One"/>
              </a:endParaRPr>
            </a:p>
          </p:txBody>
        </p:sp>
        <p:sp>
          <p:nvSpPr>
            <p:cNvPr id="12" name="Google Shape;358;g12ce6823e85_0_216"/>
            <p:cNvSpPr txBox="1"/>
            <p:nvPr/>
          </p:nvSpPr>
          <p:spPr>
            <a:xfrm>
              <a:off x="12746225" y="1991900"/>
              <a:ext cx="2119950" cy="2202519"/>
            </a:xfrm>
            <a:prstGeom prst="rect">
              <a:avLst/>
            </a:prstGeom>
            <a:noFill/>
            <a:ln>
              <a:noFill/>
            </a:ln>
          </p:spPr>
          <p:txBody>
            <a:bodyPr spcFirstLastPara="1" wrap="square" lIns="182850" tIns="182850" rIns="182850" bIns="182850" anchor="t" anchorCtr="0">
              <a:spAutoFit/>
            </a:bodyPr>
            <a:lstStyle/>
            <a:p>
              <a:pPr algn="ctr"/>
              <a:r>
                <a:rPr lang="fr-FR" sz="2550" dirty="0">
                  <a:solidFill>
                    <a:srgbClr val="FF005F"/>
                  </a:solidFill>
                  <a:latin typeface="Fjalla One"/>
                  <a:ea typeface="Fjalla One"/>
                  <a:cs typeface="Fjalla One"/>
                  <a:sym typeface="Fjalla One"/>
                </a:rPr>
                <a:t>Effets Secondaires</a:t>
              </a:r>
            </a:p>
            <a:p>
              <a:pPr algn="ctr"/>
              <a:r>
                <a:rPr lang="en-GB" sz="2550" dirty="0">
                  <a:solidFill>
                    <a:srgbClr val="FF005F"/>
                  </a:solidFill>
                  <a:latin typeface="Fjalla One"/>
                  <a:ea typeface="Fjalla One"/>
                  <a:cs typeface="Fjalla One"/>
                  <a:sym typeface="Fjalla One"/>
                </a:rPr>
                <a:t>+1.6 Pts*</a:t>
              </a:r>
              <a:endParaRPr sz="2550" dirty="0">
                <a:solidFill>
                  <a:srgbClr val="FF005F"/>
                </a:solidFill>
                <a:latin typeface="Fjalla One"/>
                <a:ea typeface="Fjalla One"/>
                <a:cs typeface="Fjalla One"/>
                <a:sym typeface="Fjalla One"/>
              </a:endParaRPr>
            </a:p>
            <a:p>
              <a:pPr algn="ctr"/>
              <a:r>
                <a:rPr lang="en-GB" sz="1650" dirty="0">
                  <a:solidFill>
                    <a:srgbClr val="FF005F"/>
                  </a:solidFill>
                  <a:latin typeface="Fjalla One"/>
                  <a:ea typeface="Fjalla One"/>
                  <a:cs typeface="Fjalla One"/>
                  <a:sym typeface="Fjalla One"/>
                </a:rPr>
                <a:t>94% </a:t>
              </a:r>
              <a:r>
                <a:rPr lang="fr-FR" sz="1650" dirty="0">
                  <a:solidFill>
                    <a:srgbClr val="FF005F"/>
                  </a:solidFill>
                  <a:latin typeface="Fjalla One"/>
                  <a:ea typeface="Fjalla One"/>
                  <a:cs typeface="Fjalla One"/>
                  <a:sym typeface="Fjalla One"/>
                </a:rPr>
                <a:t>de chances de levée</a:t>
              </a:r>
              <a:endParaRPr sz="1650" dirty="0">
                <a:solidFill>
                  <a:srgbClr val="FF005F"/>
                </a:solidFill>
                <a:latin typeface="Fjalla One"/>
                <a:ea typeface="Fjalla One"/>
                <a:cs typeface="Fjalla One"/>
                <a:sym typeface="Fjalla One"/>
              </a:endParaRPr>
            </a:p>
          </p:txBody>
        </p:sp>
      </p:grpSp>
      <p:sp>
        <p:nvSpPr>
          <p:cNvPr id="6" name="TextBox 5">
            <a:extLst>
              <a:ext uri="{FF2B5EF4-FFF2-40B4-BE49-F238E27FC236}">
                <a16:creationId xmlns:a16="http://schemas.microsoft.com/office/drawing/2014/main" id="{0D36F526-2251-18FF-4FE7-A28353A908B6}"/>
              </a:ext>
            </a:extLst>
          </p:cNvPr>
          <p:cNvSpPr txBox="1"/>
          <p:nvPr/>
        </p:nvSpPr>
        <p:spPr>
          <a:xfrm>
            <a:off x="135082" y="9785639"/>
            <a:ext cx="3665393" cy="369332"/>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dirty="0">
                <a:solidFill>
                  <a:srgbClr val="292929"/>
                </a:solidFill>
                <a:latin typeface="Poppins"/>
              </a:rPr>
              <a:t>Formation</a:t>
            </a:r>
            <a:r>
              <a:rPr lang="en-US" dirty="0">
                <a:latin typeface="Poppins"/>
                <a:cs typeface="Poppins"/>
              </a:rPr>
              <a:t>​ </a:t>
            </a:r>
            <a:r>
              <a:rPr lang="en-US" b="1" dirty="0" err="1">
                <a:solidFill>
                  <a:srgbClr val="292929"/>
                </a:solidFill>
                <a:latin typeface="Poppins"/>
              </a:rPr>
              <a:t>Complète</a:t>
            </a:r>
            <a:r>
              <a:rPr lang="en-US" b="1" dirty="0">
                <a:solidFill>
                  <a:srgbClr val="292929"/>
                </a:solidFill>
                <a:latin typeface="Poppins"/>
              </a:rPr>
              <a:t> 2022</a:t>
            </a:r>
            <a:endParaRPr lang="en-US" dirty="0"/>
          </a:p>
        </p:txBody>
      </p:sp>
    </p:spTree>
    <p:extLst>
      <p:ext uri="{BB962C8B-B14F-4D97-AF65-F5344CB8AC3E}">
        <p14:creationId xmlns:p14="http://schemas.microsoft.com/office/powerpoint/2010/main" val="337090290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E4163C3-3D49-14F0-103B-C4A6893E031E}"/>
              </a:ext>
            </a:extLst>
          </p:cNvPr>
          <p:cNvSpPr>
            <a:spLocks noGrp="1"/>
          </p:cNvSpPr>
          <p:nvPr>
            <p:ph type="title"/>
          </p:nvPr>
        </p:nvSpPr>
        <p:spPr>
          <a:xfrm>
            <a:off x="686796" y="903508"/>
            <a:ext cx="13562604" cy="3020792"/>
          </a:xfrm>
        </p:spPr>
        <p:txBody>
          <a:bodyPr lIns="91440" tIns="45720" rIns="91440" bIns="45720" anchor="t"/>
          <a:lstStyle/>
          <a:p>
            <a:pPr>
              <a:lnSpc>
                <a:spcPct val="114000"/>
              </a:lnSpc>
            </a:pPr>
            <a:r>
              <a:rPr lang="fr-FR" sz="5500" dirty="0">
                <a:latin typeface="Poppins"/>
                <a:cs typeface="Poppins"/>
              </a:rPr>
              <a:t>Test des messages : </a:t>
            </a:r>
            <a:br>
              <a:rPr lang="fr-FR" sz="5500" dirty="0"/>
            </a:br>
            <a:r>
              <a:rPr lang="fr-FR" sz="5500" dirty="0" err="1">
                <a:latin typeface="Poppins"/>
                <a:cs typeface="Poppins"/>
              </a:rPr>
              <a:t>Africa</a:t>
            </a:r>
            <a:r>
              <a:rPr lang="fr-FR" sz="5500" dirty="0">
                <a:latin typeface="Poppins"/>
                <a:cs typeface="Poppins"/>
              </a:rPr>
              <a:t> </a:t>
            </a:r>
            <a:r>
              <a:rPr lang="fr-FR" sz="5500" dirty="0" err="1">
                <a:latin typeface="Poppins"/>
                <a:cs typeface="Poppins"/>
              </a:rPr>
              <a:t>Infodemic</a:t>
            </a:r>
            <a:r>
              <a:rPr lang="fr-FR" sz="5500" dirty="0">
                <a:latin typeface="Poppins"/>
                <a:cs typeface="Poppins"/>
              </a:rPr>
              <a:t> </a:t>
            </a:r>
            <a:r>
              <a:rPr lang="fr-FR" sz="5500" dirty="0" err="1">
                <a:latin typeface="Poppins"/>
                <a:cs typeface="Poppins"/>
              </a:rPr>
              <a:t>Response</a:t>
            </a:r>
            <a:r>
              <a:rPr lang="fr-FR" sz="5500" dirty="0">
                <a:latin typeface="Poppins"/>
                <a:cs typeface="Poppins"/>
              </a:rPr>
              <a:t> Alliance et Viral </a:t>
            </a:r>
            <a:r>
              <a:rPr lang="fr-FR" sz="5500" dirty="0" err="1">
                <a:latin typeface="Poppins"/>
                <a:cs typeface="Poppins"/>
              </a:rPr>
              <a:t>Facts</a:t>
            </a:r>
            <a:r>
              <a:rPr lang="fr-FR" sz="5500" dirty="0">
                <a:latin typeface="Poppins"/>
                <a:cs typeface="Poppins"/>
              </a:rPr>
              <a:t> </a:t>
            </a:r>
            <a:r>
              <a:rPr lang="fr-FR" sz="5500">
                <a:latin typeface="Poppins"/>
                <a:cs typeface="Poppins"/>
              </a:rPr>
              <a:t>Africa</a:t>
            </a:r>
          </a:p>
        </p:txBody>
      </p:sp>
      <p:sp>
        <p:nvSpPr>
          <p:cNvPr id="3" name="Espace réservé du texte 2">
            <a:extLst>
              <a:ext uri="{FF2B5EF4-FFF2-40B4-BE49-F238E27FC236}">
                <a16:creationId xmlns:a16="http://schemas.microsoft.com/office/drawing/2014/main" id="{9D3EA595-A8CD-93D4-4CA6-88E1FB657A63}"/>
              </a:ext>
            </a:extLst>
          </p:cNvPr>
          <p:cNvSpPr>
            <a:spLocks noGrp="1"/>
          </p:cNvSpPr>
          <p:nvPr>
            <p:ph type="body" sz="quarter" idx="10"/>
          </p:nvPr>
        </p:nvSpPr>
        <p:spPr>
          <a:xfrm>
            <a:off x="686796" y="4457700"/>
            <a:ext cx="12038604" cy="4221587"/>
          </a:xfrm>
        </p:spPr>
        <p:txBody>
          <a:bodyPr/>
          <a:lstStyle/>
          <a:p>
            <a:r>
              <a:rPr lang="fr-FR" spc="500" dirty="0"/>
              <a:t>Sergio </a:t>
            </a:r>
            <a:r>
              <a:rPr lang="fr-FR" spc="500" dirty="0" err="1"/>
              <a:t>Cecchini</a:t>
            </a:r>
            <a:r>
              <a:rPr lang="fr-FR" spc="500" dirty="0"/>
              <a:t>, Responsable </a:t>
            </a:r>
            <a:r>
              <a:rPr lang="fr-FR" spc="500" dirty="0" err="1"/>
              <a:t>Infodémies</a:t>
            </a:r>
            <a:r>
              <a:rPr lang="fr-FR" spc="500" dirty="0"/>
              <a:t>, OMS </a:t>
            </a:r>
          </a:p>
          <a:p>
            <a:r>
              <a:rPr lang="fr-FR" spc="500" dirty="0"/>
              <a:t>Bureau régional pour l'Afrique de </a:t>
            </a:r>
            <a:r>
              <a:rPr lang="fr-FR" spc="500" dirty="0">
                <a:effectLst/>
                <a:latin typeface="Arial" panose="020B0604020202020204" pitchFamily="34" charset="0"/>
              </a:rPr>
              <a:t>Alliance pour la Riposte contre l'</a:t>
            </a:r>
            <a:r>
              <a:rPr lang="fr-FR" spc="500" dirty="0" err="1">
                <a:effectLst/>
                <a:latin typeface="Arial" panose="020B0604020202020204" pitchFamily="34" charset="0"/>
              </a:rPr>
              <a:t>Infodémie</a:t>
            </a:r>
            <a:r>
              <a:rPr lang="fr-FR" spc="500" dirty="0">
                <a:effectLst/>
                <a:latin typeface="Arial" panose="020B0604020202020204" pitchFamily="34" charset="0"/>
              </a:rPr>
              <a:t> en Afrique </a:t>
            </a:r>
            <a:r>
              <a:rPr lang="fr-FR" spc="500" dirty="0"/>
              <a:t>(AIRA)</a:t>
            </a:r>
          </a:p>
          <a:p>
            <a:endParaRPr lang="fr-FR" spc="500" dirty="0"/>
          </a:p>
          <a:p>
            <a:r>
              <a:rPr lang="fr-FR" spc="500" dirty="0"/>
              <a:t>Tom </a:t>
            </a:r>
            <a:r>
              <a:rPr lang="fr-FR" spc="500" dirty="0" err="1"/>
              <a:t>Trewinnard</a:t>
            </a:r>
            <a:endParaRPr lang="fr-FR" spc="500" dirty="0"/>
          </a:p>
          <a:p>
            <a:r>
              <a:rPr lang="fr-FR" spc="500" dirty="0"/>
              <a:t>Fondateur et COO de </a:t>
            </a:r>
            <a:r>
              <a:rPr lang="fr-FR" spc="500" dirty="0" err="1"/>
              <a:t>Fathm</a:t>
            </a:r>
            <a:endParaRPr lang="fr-FR" spc="500" dirty="0"/>
          </a:p>
        </p:txBody>
      </p:sp>
      <p:sp>
        <p:nvSpPr>
          <p:cNvPr id="4" name="TextBox 3">
            <a:extLst>
              <a:ext uri="{FF2B5EF4-FFF2-40B4-BE49-F238E27FC236}">
                <a16:creationId xmlns:a16="http://schemas.microsoft.com/office/drawing/2014/main" id="{AF88C9DD-44AB-43B9-9AEF-EABE51A7CB7B}"/>
              </a:ext>
            </a:extLst>
          </p:cNvPr>
          <p:cNvSpPr txBox="1"/>
          <p:nvPr/>
        </p:nvSpPr>
        <p:spPr>
          <a:xfrm>
            <a:off x="135082" y="9785639"/>
            <a:ext cx="3665393" cy="369332"/>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dirty="0">
                <a:solidFill>
                  <a:srgbClr val="292929"/>
                </a:solidFill>
                <a:latin typeface="Poppins"/>
              </a:rPr>
              <a:t>Formation</a:t>
            </a:r>
            <a:r>
              <a:rPr lang="en-US" dirty="0">
                <a:latin typeface="Poppins"/>
                <a:cs typeface="Poppins"/>
              </a:rPr>
              <a:t>​ </a:t>
            </a:r>
            <a:r>
              <a:rPr lang="en-US" b="1" dirty="0" err="1">
                <a:solidFill>
                  <a:srgbClr val="292929"/>
                </a:solidFill>
                <a:latin typeface="Poppins"/>
              </a:rPr>
              <a:t>Complète</a:t>
            </a:r>
            <a:r>
              <a:rPr lang="en-US" b="1" dirty="0">
                <a:solidFill>
                  <a:srgbClr val="292929"/>
                </a:solidFill>
                <a:latin typeface="Poppins"/>
              </a:rPr>
              <a:t> 2022</a:t>
            </a:r>
            <a:endParaRPr lang="en-US" dirty="0"/>
          </a:p>
        </p:txBody>
      </p:sp>
    </p:spTree>
    <p:extLst>
      <p:ext uri="{BB962C8B-B14F-4D97-AF65-F5344CB8AC3E}">
        <p14:creationId xmlns:p14="http://schemas.microsoft.com/office/powerpoint/2010/main" val="270373732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lIns="91440" tIns="45720" rIns="91440" bIns="45720" anchor="t"/>
          <a:lstStyle/>
          <a:p>
            <a:r>
              <a:rPr lang="en-US" sz="8800" dirty="0">
                <a:latin typeface="Poppins"/>
                <a:cs typeface="Poppins"/>
              </a:rPr>
              <a:t>RÉSULTATS - FRANCAIS</a:t>
            </a:r>
            <a:endParaRPr lang="en-US" dirty="0">
              <a:latin typeface="Poppins"/>
              <a:cs typeface="Poppins"/>
            </a:endParaRPr>
          </a:p>
        </p:txBody>
      </p:sp>
      <p:sp>
        <p:nvSpPr>
          <p:cNvPr id="4" name="Rectangle 3"/>
          <p:cNvSpPr/>
          <p:nvPr/>
        </p:nvSpPr>
        <p:spPr>
          <a:xfrm>
            <a:off x="152400" y="8729871"/>
            <a:ext cx="17983200" cy="1061829"/>
          </a:xfrm>
          <a:prstGeom prst="rect">
            <a:avLst/>
          </a:prstGeom>
        </p:spPr>
        <p:txBody>
          <a:bodyPr wrap="square">
            <a:spAutoFit/>
          </a:bodyPr>
          <a:lstStyle/>
          <a:p>
            <a:r>
              <a:rPr lang="fr-FR" sz="2100" b="1" dirty="0">
                <a:latin typeface="Poppins" panose="020B0604020202020204" charset="0"/>
                <a:ea typeface="Quicksand"/>
                <a:cs typeface="Poppins" panose="020B0604020202020204" charset="0"/>
                <a:sym typeface="Quicksand"/>
              </a:rPr>
              <a:t>Taille de l'échantillon (contrôle, test) :  </a:t>
            </a:r>
            <a:r>
              <a:rPr lang="fr-FR" sz="2100" dirty="0">
                <a:latin typeface="Poppins" panose="020B0604020202020204" charset="0"/>
                <a:ea typeface="Quicksand"/>
                <a:cs typeface="Poppins" panose="020B0604020202020204" charset="0"/>
                <a:sym typeface="Quicksand"/>
              </a:rPr>
              <a:t>Rappel pub (499, 507), Effets secondaires (2005, 2003), Sécurité (2017, 2013), Importance (2014, 2013), Efficacité (2014, 2013).</a:t>
            </a:r>
          </a:p>
          <a:p>
            <a:r>
              <a:rPr lang="fr-FR" sz="2100" dirty="0">
                <a:latin typeface="Poppins" panose="020B0604020202020204" charset="0"/>
                <a:ea typeface="Quicksand"/>
                <a:cs typeface="Poppins" panose="020B0604020202020204" charset="0"/>
                <a:sym typeface="Quicksand"/>
              </a:rPr>
              <a:t>* Chance de levée de marque de 90% ou plus | ^Chance de levée de marque de 80% ou plus</a:t>
            </a:r>
          </a:p>
        </p:txBody>
      </p:sp>
      <p:grpSp>
        <p:nvGrpSpPr>
          <p:cNvPr id="13" name="Group 12"/>
          <p:cNvGrpSpPr/>
          <p:nvPr/>
        </p:nvGrpSpPr>
        <p:grpSpPr>
          <a:xfrm>
            <a:off x="2514600" y="1930237"/>
            <a:ext cx="13258800" cy="6870863"/>
            <a:chOff x="2705851" y="2680161"/>
            <a:chExt cx="12876287" cy="6353640"/>
          </a:xfrm>
        </p:grpSpPr>
        <p:pic>
          <p:nvPicPr>
            <p:cNvPr id="14" name="Google Shape;370;g12ce6823e85_0_232" title="Chart"/>
            <p:cNvPicPr preferRelativeResize="0"/>
            <p:nvPr/>
          </p:nvPicPr>
          <p:blipFill>
            <a:blip r:embed="rId2">
              <a:alphaModFix/>
            </a:blip>
            <a:stretch>
              <a:fillRect/>
            </a:stretch>
          </p:blipFill>
          <p:spPr>
            <a:xfrm>
              <a:off x="2705851" y="4634400"/>
              <a:ext cx="12876287" cy="4399401"/>
            </a:xfrm>
            <a:prstGeom prst="rect">
              <a:avLst/>
            </a:prstGeom>
            <a:noFill/>
            <a:ln>
              <a:noFill/>
            </a:ln>
          </p:spPr>
        </p:pic>
        <p:sp>
          <p:nvSpPr>
            <p:cNvPr id="15" name="Google Shape;371;g12ce6823e85_0_232"/>
            <p:cNvSpPr txBox="1"/>
            <p:nvPr/>
          </p:nvSpPr>
          <p:spPr>
            <a:xfrm>
              <a:off x="3699530" y="2726565"/>
              <a:ext cx="2119950" cy="1451444"/>
            </a:xfrm>
            <a:prstGeom prst="rect">
              <a:avLst/>
            </a:prstGeom>
            <a:noFill/>
            <a:ln>
              <a:noFill/>
            </a:ln>
          </p:spPr>
          <p:txBody>
            <a:bodyPr spcFirstLastPara="1" wrap="square" lIns="182850" tIns="182850" rIns="182850" bIns="182850" anchor="t" anchorCtr="0">
              <a:spAutoFit/>
            </a:bodyPr>
            <a:lstStyle/>
            <a:p>
              <a:pPr algn="ctr"/>
              <a:r>
                <a:rPr lang="fr-FR" sz="2250" dirty="0">
                  <a:solidFill>
                    <a:srgbClr val="FF005F"/>
                  </a:solidFill>
                  <a:latin typeface="Fjalla One"/>
                  <a:ea typeface="Fjalla One"/>
                  <a:cs typeface="Fjalla One"/>
                  <a:sym typeface="Fjalla One"/>
                </a:rPr>
                <a:t>Rappel pub</a:t>
              </a:r>
            </a:p>
            <a:p>
              <a:pPr algn="ctr"/>
              <a:r>
                <a:rPr lang="fr-FR" sz="2250" dirty="0">
                  <a:solidFill>
                    <a:srgbClr val="FF005F"/>
                  </a:solidFill>
                  <a:latin typeface="Fjalla One"/>
                  <a:ea typeface="Fjalla One"/>
                  <a:cs typeface="Fjalla One"/>
                  <a:sym typeface="Fjalla One"/>
                </a:rPr>
                <a:t>7 points</a:t>
              </a:r>
            </a:p>
            <a:p>
              <a:pPr algn="ctr"/>
              <a:r>
                <a:rPr lang="fr-FR" sz="1650" dirty="0">
                  <a:solidFill>
                    <a:srgbClr val="FF005F"/>
                  </a:solidFill>
                  <a:latin typeface="Fjalla One"/>
                  <a:ea typeface="Fjalla One"/>
                  <a:cs typeface="Fjalla One"/>
                  <a:sym typeface="Fjalla One"/>
                </a:rPr>
                <a:t>&gt;99,9% de chances de levée</a:t>
              </a:r>
            </a:p>
          </p:txBody>
        </p:sp>
        <p:sp>
          <p:nvSpPr>
            <p:cNvPr id="16" name="Google Shape;372;g12ce6823e85_0_232"/>
            <p:cNvSpPr txBox="1"/>
            <p:nvPr/>
          </p:nvSpPr>
          <p:spPr>
            <a:xfrm>
              <a:off x="5869013" y="2695909"/>
              <a:ext cx="2119950" cy="1536826"/>
            </a:xfrm>
            <a:prstGeom prst="rect">
              <a:avLst/>
            </a:prstGeom>
            <a:noFill/>
            <a:ln>
              <a:noFill/>
            </a:ln>
          </p:spPr>
          <p:txBody>
            <a:bodyPr spcFirstLastPara="1" wrap="square" lIns="182850" tIns="182850" rIns="182850" bIns="182850" anchor="t" anchorCtr="0">
              <a:spAutoFit/>
            </a:bodyPr>
            <a:lstStyle/>
            <a:p>
              <a:pPr algn="ctr"/>
              <a:r>
                <a:rPr lang="fr-FR" sz="2550" dirty="0">
                  <a:solidFill>
                    <a:srgbClr val="FF005F"/>
                  </a:solidFill>
                  <a:latin typeface="Fjalla One"/>
                  <a:ea typeface="Fjalla One"/>
                  <a:cs typeface="Fjalla One"/>
                  <a:sym typeface="Fjalla One"/>
                </a:rPr>
                <a:t>Efficacité</a:t>
              </a:r>
              <a:endParaRPr sz="2550" dirty="0">
                <a:solidFill>
                  <a:srgbClr val="FF005F"/>
                </a:solidFill>
                <a:latin typeface="Fjalla One"/>
                <a:ea typeface="Fjalla One"/>
                <a:cs typeface="Fjalla One"/>
                <a:sym typeface="Fjalla One"/>
              </a:endParaRPr>
            </a:p>
            <a:p>
              <a:pPr algn="ctr"/>
              <a:r>
                <a:rPr lang="fr-FR" sz="2550" dirty="0">
                  <a:solidFill>
                    <a:srgbClr val="FF005F"/>
                  </a:solidFill>
                  <a:latin typeface="Fjalla One"/>
                  <a:ea typeface="Fjalla One"/>
                  <a:cs typeface="Fjalla One"/>
                  <a:sym typeface="Fjalla One"/>
                </a:rPr>
                <a:t>+1,6 Pts*</a:t>
              </a:r>
            </a:p>
            <a:p>
              <a:pPr algn="ctr"/>
              <a:r>
                <a:rPr lang="en-GB" sz="1650" dirty="0">
                  <a:solidFill>
                    <a:srgbClr val="FF005F"/>
                  </a:solidFill>
                  <a:latin typeface="Fjalla One"/>
                  <a:ea typeface="Fjalla One"/>
                  <a:cs typeface="Fjalla One"/>
                  <a:sym typeface="Fjalla One"/>
                </a:rPr>
                <a:t>51% </a:t>
              </a:r>
              <a:r>
                <a:rPr lang="fr-FR" sz="1650" dirty="0">
                  <a:solidFill>
                    <a:srgbClr val="FF005F"/>
                  </a:solidFill>
                  <a:latin typeface="Fjalla One"/>
                  <a:ea typeface="Fjalla One"/>
                  <a:cs typeface="Fjalla One"/>
                  <a:sym typeface="Fjalla One"/>
                </a:rPr>
                <a:t>de chances de levée</a:t>
              </a:r>
              <a:endParaRPr sz="1650" dirty="0">
                <a:solidFill>
                  <a:srgbClr val="FF005F"/>
                </a:solidFill>
                <a:latin typeface="Fjalla One"/>
                <a:ea typeface="Fjalla One"/>
                <a:cs typeface="Fjalla One"/>
                <a:sym typeface="Fjalla One"/>
              </a:endParaRPr>
            </a:p>
          </p:txBody>
        </p:sp>
        <p:sp>
          <p:nvSpPr>
            <p:cNvPr id="17" name="Google Shape;373;g12ce6823e85_0_232"/>
            <p:cNvSpPr txBox="1"/>
            <p:nvPr/>
          </p:nvSpPr>
          <p:spPr>
            <a:xfrm>
              <a:off x="8088027" y="2680161"/>
              <a:ext cx="2119950" cy="1536826"/>
            </a:xfrm>
            <a:prstGeom prst="rect">
              <a:avLst/>
            </a:prstGeom>
            <a:noFill/>
            <a:ln>
              <a:noFill/>
            </a:ln>
          </p:spPr>
          <p:txBody>
            <a:bodyPr spcFirstLastPara="1" wrap="square" lIns="182850" tIns="182850" rIns="182850" bIns="182850" anchor="t" anchorCtr="0">
              <a:spAutoFit/>
            </a:bodyPr>
            <a:lstStyle/>
            <a:p>
              <a:pPr algn="ctr"/>
              <a:r>
                <a:rPr lang="en-GB" sz="2550" dirty="0">
                  <a:solidFill>
                    <a:srgbClr val="FF005F"/>
                  </a:solidFill>
                  <a:latin typeface="Fjalla One"/>
                  <a:ea typeface="Fjalla One"/>
                  <a:cs typeface="Fjalla One"/>
                  <a:sym typeface="Fjalla One"/>
                </a:rPr>
                <a:t>Importance</a:t>
              </a:r>
              <a:endParaRPr sz="2550" dirty="0">
                <a:solidFill>
                  <a:srgbClr val="FF005F"/>
                </a:solidFill>
                <a:latin typeface="Fjalla One"/>
                <a:ea typeface="Fjalla One"/>
                <a:cs typeface="Fjalla One"/>
                <a:sym typeface="Fjalla One"/>
              </a:endParaRPr>
            </a:p>
            <a:p>
              <a:pPr algn="ctr"/>
              <a:r>
                <a:rPr lang="en-GB" sz="2550" dirty="0">
                  <a:solidFill>
                    <a:srgbClr val="FF005F"/>
                  </a:solidFill>
                  <a:latin typeface="Fjalla One"/>
                  <a:ea typeface="Fjalla One"/>
                  <a:cs typeface="Fjalla One"/>
                  <a:sym typeface="Fjalla One"/>
                </a:rPr>
                <a:t>+1.7 Pts*</a:t>
              </a:r>
              <a:endParaRPr sz="2550" dirty="0">
                <a:solidFill>
                  <a:srgbClr val="FF005F"/>
                </a:solidFill>
                <a:latin typeface="Fjalla One"/>
                <a:ea typeface="Fjalla One"/>
                <a:cs typeface="Fjalla One"/>
                <a:sym typeface="Fjalla One"/>
              </a:endParaRPr>
            </a:p>
            <a:p>
              <a:pPr algn="ctr"/>
              <a:r>
                <a:rPr lang="en-GB" sz="1650" dirty="0">
                  <a:solidFill>
                    <a:srgbClr val="FF005F"/>
                  </a:solidFill>
                  <a:latin typeface="Fjalla One"/>
                  <a:ea typeface="Fjalla One"/>
                  <a:cs typeface="Fjalla One"/>
                  <a:sym typeface="Fjalla One"/>
                </a:rPr>
                <a:t>96% </a:t>
              </a:r>
              <a:r>
                <a:rPr lang="fr-FR" sz="1650" dirty="0">
                  <a:solidFill>
                    <a:srgbClr val="FF005F"/>
                  </a:solidFill>
                  <a:latin typeface="Fjalla One"/>
                  <a:ea typeface="Fjalla One"/>
                  <a:cs typeface="Fjalla One"/>
                  <a:sym typeface="Fjalla One"/>
                </a:rPr>
                <a:t>de chances de levée</a:t>
              </a:r>
              <a:endParaRPr sz="1650" dirty="0">
                <a:solidFill>
                  <a:srgbClr val="FF005F"/>
                </a:solidFill>
                <a:latin typeface="Fjalla One"/>
                <a:ea typeface="Fjalla One"/>
                <a:cs typeface="Fjalla One"/>
                <a:sym typeface="Fjalla One"/>
              </a:endParaRPr>
            </a:p>
          </p:txBody>
        </p:sp>
        <p:sp>
          <p:nvSpPr>
            <p:cNvPr id="18" name="Google Shape;374;g12ce6823e85_0_232"/>
            <p:cNvSpPr txBox="1"/>
            <p:nvPr/>
          </p:nvSpPr>
          <p:spPr>
            <a:xfrm>
              <a:off x="10626275" y="2695909"/>
              <a:ext cx="2119950" cy="1536826"/>
            </a:xfrm>
            <a:prstGeom prst="rect">
              <a:avLst/>
            </a:prstGeom>
            <a:noFill/>
            <a:ln>
              <a:noFill/>
            </a:ln>
          </p:spPr>
          <p:txBody>
            <a:bodyPr spcFirstLastPara="1" wrap="square" lIns="182850" tIns="182850" rIns="182850" bIns="182850" anchor="t" anchorCtr="0">
              <a:spAutoFit/>
            </a:bodyPr>
            <a:lstStyle/>
            <a:p>
              <a:pPr algn="ctr"/>
              <a:r>
                <a:rPr lang="fr-FR" sz="2550" dirty="0">
                  <a:solidFill>
                    <a:srgbClr val="FF005F"/>
                  </a:solidFill>
                  <a:latin typeface="Fjalla One"/>
                  <a:ea typeface="Fjalla One"/>
                  <a:cs typeface="Fjalla One"/>
                  <a:sym typeface="Fjalla One"/>
                </a:rPr>
                <a:t>Sécurité</a:t>
              </a:r>
              <a:endParaRPr sz="2550" dirty="0">
                <a:solidFill>
                  <a:srgbClr val="FF005F"/>
                </a:solidFill>
                <a:latin typeface="Fjalla One"/>
                <a:ea typeface="Fjalla One"/>
                <a:cs typeface="Fjalla One"/>
                <a:sym typeface="Fjalla One"/>
              </a:endParaRPr>
            </a:p>
            <a:p>
              <a:pPr algn="ctr"/>
              <a:r>
                <a:rPr lang="en-GB" sz="2550" dirty="0">
                  <a:solidFill>
                    <a:srgbClr val="FF005F"/>
                  </a:solidFill>
                  <a:latin typeface="Fjalla One"/>
                  <a:ea typeface="Fjalla One"/>
                  <a:cs typeface="Fjalla One"/>
                  <a:sym typeface="Fjalla One"/>
                </a:rPr>
                <a:t>-0.1 Pts</a:t>
              </a:r>
              <a:endParaRPr sz="2550" dirty="0">
                <a:solidFill>
                  <a:srgbClr val="FF005F"/>
                </a:solidFill>
                <a:latin typeface="Fjalla One"/>
                <a:ea typeface="Fjalla One"/>
                <a:cs typeface="Fjalla One"/>
                <a:sym typeface="Fjalla One"/>
              </a:endParaRPr>
            </a:p>
            <a:p>
              <a:pPr algn="ctr"/>
              <a:r>
                <a:rPr lang="en-GB" sz="1650" dirty="0">
                  <a:solidFill>
                    <a:srgbClr val="FF005F"/>
                  </a:solidFill>
                  <a:latin typeface="Fjalla One"/>
                  <a:ea typeface="Fjalla One"/>
                  <a:cs typeface="Fjalla One"/>
                  <a:sym typeface="Fjalla One"/>
                </a:rPr>
                <a:t>48% </a:t>
              </a:r>
              <a:r>
                <a:rPr lang="fr-FR" sz="1650" dirty="0">
                  <a:solidFill>
                    <a:srgbClr val="FF005F"/>
                  </a:solidFill>
                  <a:latin typeface="Fjalla One"/>
                  <a:ea typeface="Fjalla One"/>
                  <a:cs typeface="Fjalla One"/>
                  <a:sym typeface="Fjalla One"/>
                </a:rPr>
                <a:t>de chances de levée</a:t>
              </a:r>
              <a:endParaRPr sz="1650" dirty="0">
                <a:solidFill>
                  <a:srgbClr val="FF005F"/>
                </a:solidFill>
                <a:latin typeface="Fjalla One"/>
                <a:ea typeface="Fjalla One"/>
                <a:cs typeface="Fjalla One"/>
                <a:sym typeface="Fjalla One"/>
              </a:endParaRPr>
            </a:p>
          </p:txBody>
        </p:sp>
        <p:sp>
          <p:nvSpPr>
            <p:cNvPr id="19" name="Google Shape;375;g12ce6823e85_0_232"/>
            <p:cNvSpPr txBox="1"/>
            <p:nvPr/>
          </p:nvSpPr>
          <p:spPr>
            <a:xfrm>
              <a:off x="12734840" y="2680161"/>
              <a:ext cx="2119950" cy="1899701"/>
            </a:xfrm>
            <a:prstGeom prst="rect">
              <a:avLst/>
            </a:prstGeom>
            <a:noFill/>
            <a:ln>
              <a:noFill/>
            </a:ln>
          </p:spPr>
          <p:txBody>
            <a:bodyPr spcFirstLastPara="1" wrap="square" lIns="182850" tIns="182850" rIns="182850" bIns="182850" anchor="t" anchorCtr="0">
              <a:spAutoFit/>
            </a:bodyPr>
            <a:lstStyle/>
            <a:p>
              <a:pPr algn="ctr"/>
              <a:r>
                <a:rPr lang="fr-FR" sz="2550" dirty="0">
                  <a:solidFill>
                    <a:srgbClr val="FF005F"/>
                  </a:solidFill>
                  <a:latin typeface="Fjalla One"/>
                  <a:ea typeface="Fjalla One"/>
                  <a:cs typeface="Fjalla One"/>
                  <a:sym typeface="Fjalla One"/>
                </a:rPr>
                <a:t>Effets Secondaires</a:t>
              </a:r>
            </a:p>
            <a:p>
              <a:pPr algn="ctr"/>
              <a:r>
                <a:rPr lang="en-GB" sz="2550" dirty="0">
                  <a:solidFill>
                    <a:srgbClr val="FF005F"/>
                  </a:solidFill>
                  <a:latin typeface="Fjalla One"/>
                  <a:ea typeface="Fjalla One"/>
                  <a:cs typeface="Fjalla One"/>
                  <a:sym typeface="Fjalla One"/>
                </a:rPr>
                <a:t>+0.1 Pts</a:t>
              </a:r>
              <a:endParaRPr sz="2550" dirty="0">
                <a:solidFill>
                  <a:srgbClr val="FF005F"/>
                </a:solidFill>
                <a:latin typeface="Fjalla One"/>
                <a:ea typeface="Fjalla One"/>
                <a:cs typeface="Fjalla One"/>
                <a:sym typeface="Fjalla One"/>
              </a:endParaRPr>
            </a:p>
            <a:p>
              <a:pPr algn="ctr"/>
              <a:r>
                <a:rPr lang="en-GB" sz="1650" dirty="0">
                  <a:solidFill>
                    <a:srgbClr val="FF005F"/>
                  </a:solidFill>
                  <a:latin typeface="Fjalla One"/>
                  <a:ea typeface="Fjalla One"/>
                  <a:cs typeface="Fjalla One"/>
                  <a:sym typeface="Fjalla One"/>
                </a:rPr>
                <a:t>53% </a:t>
              </a:r>
              <a:r>
                <a:rPr lang="fr-FR" sz="1650" dirty="0">
                  <a:solidFill>
                    <a:srgbClr val="FF005F"/>
                  </a:solidFill>
                  <a:latin typeface="Fjalla One"/>
                  <a:ea typeface="Fjalla One"/>
                  <a:cs typeface="Fjalla One"/>
                  <a:sym typeface="Fjalla One"/>
                </a:rPr>
                <a:t>de chances de levée</a:t>
              </a:r>
              <a:endParaRPr sz="1650" dirty="0">
                <a:solidFill>
                  <a:srgbClr val="FF005F"/>
                </a:solidFill>
                <a:latin typeface="Fjalla One"/>
                <a:ea typeface="Fjalla One"/>
                <a:cs typeface="Fjalla One"/>
                <a:sym typeface="Fjalla One"/>
              </a:endParaRPr>
            </a:p>
          </p:txBody>
        </p:sp>
      </p:grpSp>
      <p:sp>
        <p:nvSpPr>
          <p:cNvPr id="5" name="TextBox 4">
            <a:extLst>
              <a:ext uri="{FF2B5EF4-FFF2-40B4-BE49-F238E27FC236}">
                <a16:creationId xmlns:a16="http://schemas.microsoft.com/office/drawing/2014/main" id="{41297BCA-FFC9-3F6A-D02B-D4AB83AB80D3}"/>
              </a:ext>
            </a:extLst>
          </p:cNvPr>
          <p:cNvSpPr txBox="1"/>
          <p:nvPr/>
        </p:nvSpPr>
        <p:spPr>
          <a:xfrm>
            <a:off x="135082" y="9785639"/>
            <a:ext cx="3665393" cy="369332"/>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dirty="0">
                <a:solidFill>
                  <a:srgbClr val="292929"/>
                </a:solidFill>
                <a:latin typeface="Poppins"/>
              </a:rPr>
              <a:t>Formation</a:t>
            </a:r>
            <a:r>
              <a:rPr lang="en-US" dirty="0">
                <a:latin typeface="Poppins"/>
                <a:cs typeface="Poppins"/>
              </a:rPr>
              <a:t>​ </a:t>
            </a:r>
            <a:r>
              <a:rPr lang="en-US" b="1" dirty="0" err="1">
                <a:solidFill>
                  <a:srgbClr val="292929"/>
                </a:solidFill>
                <a:latin typeface="Poppins"/>
              </a:rPr>
              <a:t>Complète</a:t>
            </a:r>
            <a:r>
              <a:rPr lang="en-US" b="1" dirty="0">
                <a:solidFill>
                  <a:srgbClr val="292929"/>
                </a:solidFill>
                <a:latin typeface="Poppins"/>
              </a:rPr>
              <a:t> 2022</a:t>
            </a:r>
            <a:endParaRPr lang="en-US" dirty="0"/>
          </a:p>
        </p:txBody>
      </p:sp>
    </p:spTree>
    <p:extLst>
      <p:ext uri="{BB962C8B-B14F-4D97-AF65-F5344CB8AC3E}">
        <p14:creationId xmlns:p14="http://schemas.microsoft.com/office/powerpoint/2010/main" val="220006751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dirty="0"/>
              <a:t>ANALYSE</a:t>
            </a:r>
          </a:p>
        </p:txBody>
      </p:sp>
      <p:sp>
        <p:nvSpPr>
          <p:cNvPr id="3" name="Content Placeholder 2"/>
          <p:cNvSpPr>
            <a:spLocks noGrp="1"/>
          </p:cNvSpPr>
          <p:nvPr>
            <p:ph sz="half" idx="1"/>
          </p:nvPr>
        </p:nvSpPr>
        <p:spPr/>
        <p:txBody>
          <a:bodyPr/>
          <a:lstStyle/>
          <a:p>
            <a:pPr>
              <a:lnSpc>
                <a:spcPct val="150000"/>
              </a:lnSpc>
              <a:spcAft>
                <a:spcPts val="1800"/>
              </a:spcAft>
            </a:pPr>
            <a:r>
              <a:rPr lang="fr-FR" sz="3000" dirty="0"/>
              <a:t>La campagne </a:t>
            </a:r>
            <a:r>
              <a:rPr lang="fr-FR" sz="3000" b="1" dirty="0">
                <a:solidFill>
                  <a:srgbClr val="0066FF"/>
                </a:solidFill>
              </a:rPr>
              <a:t>en</a:t>
            </a:r>
            <a:r>
              <a:rPr lang="fr-FR" sz="3000" dirty="0"/>
              <a:t> </a:t>
            </a:r>
            <a:r>
              <a:rPr lang="fr-FR" sz="3000" b="1" dirty="0">
                <a:solidFill>
                  <a:srgbClr val="0066FF"/>
                </a:solidFill>
              </a:rPr>
              <a:t>anglais</a:t>
            </a:r>
            <a:r>
              <a:rPr lang="fr-FR" sz="3000" dirty="0"/>
              <a:t> a obtenu un gain significatif pour tous les indicateurs (rappel pub, importance, sécurité, efficacité, effets secondaires). </a:t>
            </a:r>
            <a:r>
              <a:rPr lang="fr-FR" sz="3000" dirty="0">
                <a:solidFill>
                  <a:srgbClr val="FF0066"/>
                </a:solidFill>
              </a:rPr>
              <a:t>Cela signifie que les participants qui ont vu la campagne étaient </a:t>
            </a:r>
            <a:r>
              <a:rPr lang="fr-FR" sz="3000" b="1" dirty="0">
                <a:solidFill>
                  <a:srgbClr val="FF0066"/>
                </a:solidFill>
              </a:rPr>
              <a:t>plus susceptibles</a:t>
            </a:r>
            <a:r>
              <a:rPr lang="fr-FR" sz="3000" dirty="0">
                <a:solidFill>
                  <a:srgbClr val="FF0066"/>
                </a:solidFill>
              </a:rPr>
              <a:t> de dire que les vaccins étaient </a:t>
            </a:r>
            <a:r>
              <a:rPr lang="fr-FR" sz="3000" b="1" dirty="0">
                <a:solidFill>
                  <a:srgbClr val="FF0066"/>
                </a:solidFill>
              </a:rPr>
              <a:t>sûrs, importants, efficaces </a:t>
            </a:r>
            <a:r>
              <a:rPr lang="fr-FR" sz="3000" dirty="0">
                <a:solidFill>
                  <a:srgbClr val="FF0066"/>
                </a:solidFill>
              </a:rPr>
              <a:t>et qu'ils n'étaient </a:t>
            </a:r>
            <a:r>
              <a:rPr lang="fr-FR" sz="3000" b="1" dirty="0">
                <a:solidFill>
                  <a:srgbClr val="FF0066"/>
                </a:solidFill>
              </a:rPr>
              <a:t>pas inquiets des effets secondaires </a:t>
            </a:r>
            <a:r>
              <a:rPr lang="fr-FR" sz="3000" dirty="0">
                <a:solidFill>
                  <a:srgbClr val="FF0066"/>
                </a:solidFill>
              </a:rPr>
              <a:t>que ceux qui n'ont pas vu la campagne</a:t>
            </a:r>
            <a:r>
              <a:rPr lang="fr-FR" sz="3000" dirty="0"/>
              <a:t>.</a:t>
            </a:r>
            <a:endParaRPr lang="en-US" sz="3000" dirty="0">
              <a:solidFill>
                <a:srgbClr val="FF0066"/>
              </a:solidFill>
            </a:endParaRPr>
          </a:p>
          <a:p>
            <a:pPr>
              <a:lnSpc>
                <a:spcPct val="150000"/>
              </a:lnSpc>
              <a:spcAft>
                <a:spcPts val="1200"/>
              </a:spcAft>
            </a:pPr>
            <a:r>
              <a:rPr lang="fr-FR" sz="3000" dirty="0"/>
              <a:t>La campagne </a:t>
            </a:r>
            <a:r>
              <a:rPr lang="fr-FR" sz="3000" b="1" dirty="0">
                <a:solidFill>
                  <a:srgbClr val="0066FF"/>
                </a:solidFill>
              </a:rPr>
              <a:t>en français </a:t>
            </a:r>
            <a:r>
              <a:rPr lang="fr-FR" sz="3000" dirty="0"/>
              <a:t>a obtenu un gain significatif sur deux indicateurs (rappel pub, importance). </a:t>
            </a:r>
            <a:r>
              <a:rPr lang="fr-FR" sz="3000" dirty="0">
                <a:solidFill>
                  <a:srgbClr val="FF0000"/>
                </a:solidFill>
              </a:rPr>
              <a:t>Cela indique qu'un travail supplémentaire est nécessaire pour identifier et construire des messages efficaces dans les catégories de la sécurité, des effets secondaires et de l'efficacité </a:t>
            </a:r>
            <a:r>
              <a:rPr lang="fr-FR" sz="3000" b="1" dirty="0">
                <a:solidFill>
                  <a:srgbClr val="FF0000"/>
                </a:solidFill>
              </a:rPr>
              <a:t>en français</a:t>
            </a:r>
            <a:r>
              <a:rPr lang="fr-FR" sz="3000" dirty="0">
                <a:solidFill>
                  <a:srgbClr val="FF0000"/>
                </a:solidFill>
              </a:rPr>
              <a:t>.</a:t>
            </a:r>
          </a:p>
        </p:txBody>
      </p:sp>
      <p:sp>
        <p:nvSpPr>
          <p:cNvPr id="5" name="TextBox 4">
            <a:extLst>
              <a:ext uri="{FF2B5EF4-FFF2-40B4-BE49-F238E27FC236}">
                <a16:creationId xmlns:a16="http://schemas.microsoft.com/office/drawing/2014/main" id="{443DF16C-5DB4-A835-AB5F-2719DA39D17A}"/>
              </a:ext>
            </a:extLst>
          </p:cNvPr>
          <p:cNvSpPr txBox="1"/>
          <p:nvPr/>
        </p:nvSpPr>
        <p:spPr>
          <a:xfrm>
            <a:off x="135082" y="9785639"/>
            <a:ext cx="3665393" cy="369332"/>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dirty="0">
                <a:solidFill>
                  <a:srgbClr val="292929"/>
                </a:solidFill>
                <a:latin typeface="Poppins"/>
              </a:rPr>
              <a:t>Formation</a:t>
            </a:r>
            <a:r>
              <a:rPr lang="en-US" dirty="0">
                <a:latin typeface="Poppins"/>
                <a:cs typeface="Poppins"/>
              </a:rPr>
              <a:t>​ </a:t>
            </a:r>
            <a:r>
              <a:rPr lang="en-US" b="1" dirty="0" err="1">
                <a:solidFill>
                  <a:srgbClr val="292929"/>
                </a:solidFill>
                <a:latin typeface="Poppins"/>
              </a:rPr>
              <a:t>Complète</a:t>
            </a:r>
            <a:r>
              <a:rPr lang="en-US" b="1" dirty="0">
                <a:solidFill>
                  <a:srgbClr val="292929"/>
                </a:solidFill>
                <a:latin typeface="Poppins"/>
              </a:rPr>
              <a:t> 2022</a:t>
            </a:r>
            <a:endParaRPr lang="en-US" dirty="0"/>
          </a:p>
        </p:txBody>
      </p:sp>
    </p:spTree>
    <p:extLst>
      <p:ext uri="{BB962C8B-B14F-4D97-AF65-F5344CB8AC3E}">
        <p14:creationId xmlns:p14="http://schemas.microsoft.com/office/powerpoint/2010/main" val="71428894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dirty="0"/>
              <a:t>RECOMMANDATIONS</a:t>
            </a:r>
          </a:p>
        </p:txBody>
      </p:sp>
      <p:sp>
        <p:nvSpPr>
          <p:cNvPr id="3" name="Content Placeholder 2"/>
          <p:cNvSpPr>
            <a:spLocks noGrp="1"/>
          </p:cNvSpPr>
          <p:nvPr>
            <p:ph sz="half" idx="1"/>
          </p:nvPr>
        </p:nvSpPr>
        <p:spPr>
          <a:xfrm>
            <a:off x="1676400" y="2095503"/>
            <a:ext cx="15468600" cy="7170735"/>
          </a:xfrm>
        </p:spPr>
        <p:txBody>
          <a:bodyPr/>
          <a:lstStyle/>
          <a:p>
            <a:pPr>
              <a:lnSpc>
                <a:spcPct val="150000"/>
              </a:lnSpc>
              <a:spcAft>
                <a:spcPts val="1200"/>
              </a:spcAft>
            </a:pPr>
            <a:r>
              <a:rPr lang="fr-FR" sz="4400" dirty="0"/>
              <a:t>Si possible, effectuer des BLS régulières et systématiques.</a:t>
            </a:r>
          </a:p>
          <a:p>
            <a:pPr>
              <a:lnSpc>
                <a:spcPct val="150000"/>
              </a:lnSpc>
              <a:spcAft>
                <a:spcPts val="1200"/>
              </a:spcAft>
            </a:pPr>
            <a:r>
              <a:rPr lang="fr-FR" sz="4400" dirty="0"/>
              <a:t>Prévoir au moins trois mois entre la préparation, le lancement et la publication des résultats du BLS.</a:t>
            </a:r>
          </a:p>
          <a:p>
            <a:pPr>
              <a:lnSpc>
                <a:spcPct val="150000"/>
              </a:lnSpc>
              <a:spcAft>
                <a:spcPts val="1200"/>
              </a:spcAft>
            </a:pPr>
            <a:r>
              <a:rPr lang="fr-FR" sz="4400" dirty="0"/>
              <a:t>Investir entre 30/50k USD dans la campagne BLS</a:t>
            </a:r>
          </a:p>
        </p:txBody>
      </p:sp>
      <p:sp>
        <p:nvSpPr>
          <p:cNvPr id="5" name="TextBox 4">
            <a:extLst>
              <a:ext uri="{FF2B5EF4-FFF2-40B4-BE49-F238E27FC236}">
                <a16:creationId xmlns:a16="http://schemas.microsoft.com/office/drawing/2014/main" id="{6B460D50-95E9-7ED2-B6D2-FBEF5C845165}"/>
              </a:ext>
            </a:extLst>
          </p:cNvPr>
          <p:cNvSpPr txBox="1"/>
          <p:nvPr/>
        </p:nvSpPr>
        <p:spPr>
          <a:xfrm>
            <a:off x="135082" y="9785639"/>
            <a:ext cx="3665393" cy="369332"/>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dirty="0">
                <a:solidFill>
                  <a:srgbClr val="292929"/>
                </a:solidFill>
                <a:latin typeface="Poppins"/>
              </a:rPr>
              <a:t>Formation</a:t>
            </a:r>
            <a:r>
              <a:rPr lang="en-US" dirty="0">
                <a:latin typeface="Poppins"/>
                <a:cs typeface="Poppins"/>
              </a:rPr>
              <a:t>​ </a:t>
            </a:r>
            <a:r>
              <a:rPr lang="en-US" b="1" dirty="0" err="1">
                <a:solidFill>
                  <a:srgbClr val="292929"/>
                </a:solidFill>
                <a:latin typeface="Poppins"/>
              </a:rPr>
              <a:t>Complète</a:t>
            </a:r>
            <a:r>
              <a:rPr lang="en-US" b="1" dirty="0">
                <a:solidFill>
                  <a:srgbClr val="292929"/>
                </a:solidFill>
                <a:latin typeface="Poppins"/>
              </a:rPr>
              <a:t> 2022</a:t>
            </a:r>
            <a:endParaRPr lang="en-US" dirty="0"/>
          </a:p>
        </p:txBody>
      </p:sp>
    </p:spTree>
    <p:extLst>
      <p:ext uri="{BB962C8B-B14F-4D97-AF65-F5344CB8AC3E}">
        <p14:creationId xmlns:p14="http://schemas.microsoft.com/office/powerpoint/2010/main" val="152163037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24F71CE-7241-E8A3-1EBB-0DC1AA861613}"/>
              </a:ext>
            </a:extLst>
          </p:cNvPr>
          <p:cNvSpPr>
            <a:spLocks noGrp="1"/>
          </p:cNvSpPr>
          <p:nvPr>
            <p:ph type="title"/>
          </p:nvPr>
        </p:nvSpPr>
        <p:spPr>
          <a:xfrm>
            <a:off x="2133600" y="547689"/>
            <a:ext cx="14401800" cy="1166812"/>
          </a:xfrm>
        </p:spPr>
        <p:txBody>
          <a:bodyPr/>
          <a:lstStyle/>
          <a:p>
            <a:r>
              <a:rPr lang="fr-FR" sz="6000" dirty="0"/>
              <a:t>3 vérités du test des messages sur le terrain</a:t>
            </a:r>
          </a:p>
        </p:txBody>
      </p:sp>
      <p:sp>
        <p:nvSpPr>
          <p:cNvPr id="3" name="Espace réservé du contenu 2">
            <a:extLst>
              <a:ext uri="{FF2B5EF4-FFF2-40B4-BE49-F238E27FC236}">
                <a16:creationId xmlns:a16="http://schemas.microsoft.com/office/drawing/2014/main" id="{26378129-94CA-2F96-A1FE-52359FF42BFD}"/>
              </a:ext>
            </a:extLst>
          </p:cNvPr>
          <p:cNvSpPr>
            <a:spLocks noGrp="1"/>
          </p:cNvSpPr>
          <p:nvPr>
            <p:ph sz="half" idx="1"/>
          </p:nvPr>
        </p:nvSpPr>
        <p:spPr>
          <a:xfrm>
            <a:off x="762000" y="2392362"/>
            <a:ext cx="15773400" cy="7246938"/>
          </a:xfrm>
        </p:spPr>
        <p:txBody>
          <a:bodyPr lIns="91440" tIns="45720" rIns="91440" bIns="45720" anchor="t"/>
          <a:lstStyle/>
          <a:p>
            <a:pPr marL="771525" indent="-771525">
              <a:lnSpc>
                <a:spcPct val="114000"/>
              </a:lnSpc>
              <a:spcBef>
                <a:spcPts val="600"/>
              </a:spcBef>
              <a:spcAft>
                <a:spcPts val="600"/>
              </a:spcAft>
              <a:buSzPts val="2800"/>
              <a:buFont typeface="Calibri"/>
              <a:buAutoNum type="arabicPeriod"/>
            </a:pPr>
            <a:r>
              <a:rPr lang="fr-FR" sz="4400" dirty="0">
                <a:latin typeface="Poppins Light"/>
                <a:cs typeface="Poppins Light"/>
              </a:rPr>
              <a:t>La perfection est l'ennemi du bien - le temps est un facteur.</a:t>
            </a:r>
          </a:p>
          <a:p>
            <a:pPr marL="771525" indent="-771525">
              <a:lnSpc>
                <a:spcPct val="114000"/>
              </a:lnSpc>
              <a:spcBef>
                <a:spcPts val="600"/>
              </a:spcBef>
              <a:spcAft>
                <a:spcPts val="600"/>
              </a:spcAft>
              <a:buSzPts val="2800"/>
              <a:buFont typeface="Calibri"/>
              <a:buAutoNum type="arabicPeriod"/>
            </a:pPr>
            <a:r>
              <a:rPr lang="fr-FR" sz="4400" dirty="0">
                <a:latin typeface="Poppins Light"/>
                <a:cs typeface="Poppins Light"/>
              </a:rPr>
              <a:t>La perfection est l'ennemi du bien - comprenez les limites des tests.</a:t>
            </a:r>
          </a:p>
          <a:p>
            <a:pPr marL="771525" indent="-771525">
              <a:lnSpc>
                <a:spcPct val="114000"/>
              </a:lnSpc>
              <a:spcBef>
                <a:spcPts val="600"/>
              </a:spcBef>
              <a:spcAft>
                <a:spcPts val="600"/>
              </a:spcAft>
              <a:buSzPts val="2800"/>
              <a:buFont typeface="Calibri"/>
              <a:buAutoNum type="arabicPeriod"/>
            </a:pPr>
            <a:r>
              <a:rPr lang="fr-FR" sz="4400" dirty="0">
                <a:latin typeface="Poppins Light"/>
                <a:cs typeface="Poppins Light"/>
              </a:rPr>
              <a:t>Les données sont précieuses, mais trop de données risquent de ralentir le processus.</a:t>
            </a:r>
          </a:p>
          <a:p>
            <a:pPr marL="771525" indent="-771525">
              <a:lnSpc>
                <a:spcPct val="114000"/>
              </a:lnSpc>
              <a:spcBef>
                <a:spcPts val="600"/>
              </a:spcBef>
              <a:spcAft>
                <a:spcPts val="600"/>
              </a:spcAft>
              <a:buSzPts val="2800"/>
              <a:buFont typeface="Calibri"/>
              <a:buAutoNum type="arabicPeriod"/>
            </a:pPr>
            <a:r>
              <a:rPr lang="fr-FR" sz="4400" dirty="0">
                <a:latin typeface="Poppins Light"/>
                <a:cs typeface="Poppins Light"/>
              </a:rPr>
              <a:t>Tout test vaut mieux que l'absence de test.</a:t>
            </a:r>
          </a:p>
        </p:txBody>
      </p:sp>
      <p:pic>
        <p:nvPicPr>
          <p:cNvPr id="7" name="Picture 9">
            <a:extLst>
              <a:ext uri="{FF2B5EF4-FFF2-40B4-BE49-F238E27FC236}">
                <a16:creationId xmlns:a16="http://schemas.microsoft.com/office/drawing/2014/main" id="{3FD0568E-87F6-48AB-BC39-AA877285F94A}"/>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792480" y="555309"/>
            <a:ext cx="1144934" cy="1166812"/>
          </a:xfrm>
          <a:prstGeom prst="rect">
            <a:avLst/>
          </a:prstGeom>
        </p:spPr>
      </p:pic>
      <p:sp>
        <p:nvSpPr>
          <p:cNvPr id="5" name="TextBox 4">
            <a:extLst>
              <a:ext uri="{FF2B5EF4-FFF2-40B4-BE49-F238E27FC236}">
                <a16:creationId xmlns:a16="http://schemas.microsoft.com/office/drawing/2014/main" id="{2F8D3665-EB0A-228A-6A12-AC593EA5AD05}"/>
              </a:ext>
            </a:extLst>
          </p:cNvPr>
          <p:cNvSpPr txBox="1"/>
          <p:nvPr/>
        </p:nvSpPr>
        <p:spPr>
          <a:xfrm>
            <a:off x="135082" y="9785639"/>
            <a:ext cx="3665393" cy="369332"/>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dirty="0">
                <a:solidFill>
                  <a:srgbClr val="292929"/>
                </a:solidFill>
                <a:latin typeface="Poppins"/>
              </a:rPr>
              <a:t>Formation</a:t>
            </a:r>
            <a:r>
              <a:rPr lang="en-US" dirty="0">
                <a:latin typeface="Poppins"/>
                <a:cs typeface="Poppins"/>
              </a:rPr>
              <a:t>​ </a:t>
            </a:r>
            <a:r>
              <a:rPr lang="en-US" b="1" dirty="0" err="1">
                <a:solidFill>
                  <a:srgbClr val="292929"/>
                </a:solidFill>
                <a:latin typeface="Poppins"/>
              </a:rPr>
              <a:t>Complète</a:t>
            </a:r>
            <a:r>
              <a:rPr lang="en-US" b="1" dirty="0">
                <a:solidFill>
                  <a:srgbClr val="292929"/>
                </a:solidFill>
                <a:latin typeface="Poppins"/>
              </a:rPr>
              <a:t> 2022</a:t>
            </a:r>
            <a:endParaRPr lang="en-US" dirty="0"/>
          </a:p>
        </p:txBody>
      </p:sp>
    </p:spTree>
    <p:extLst>
      <p:ext uri="{BB962C8B-B14F-4D97-AF65-F5344CB8AC3E}">
        <p14:creationId xmlns:p14="http://schemas.microsoft.com/office/powerpoint/2010/main" val="138676120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24F71CE-7241-E8A3-1EBB-0DC1AA861613}"/>
              </a:ext>
            </a:extLst>
          </p:cNvPr>
          <p:cNvSpPr>
            <a:spLocks noGrp="1"/>
          </p:cNvSpPr>
          <p:nvPr>
            <p:ph type="title"/>
          </p:nvPr>
        </p:nvSpPr>
        <p:spPr>
          <a:xfrm>
            <a:off x="2514600" y="547689"/>
            <a:ext cx="15392400" cy="1166812"/>
          </a:xfrm>
        </p:spPr>
        <p:txBody>
          <a:bodyPr/>
          <a:lstStyle/>
          <a:p>
            <a:r>
              <a:rPr lang="fr-FR" sz="6000" dirty="0"/>
              <a:t>3 Meilleures pratiques pour traiter les tests de messages sur le terrain</a:t>
            </a:r>
            <a:endParaRPr lang="en-US" sz="6000" dirty="0"/>
          </a:p>
        </p:txBody>
      </p:sp>
      <p:sp>
        <p:nvSpPr>
          <p:cNvPr id="3" name="Espace réservé du contenu 2">
            <a:extLst>
              <a:ext uri="{FF2B5EF4-FFF2-40B4-BE49-F238E27FC236}">
                <a16:creationId xmlns:a16="http://schemas.microsoft.com/office/drawing/2014/main" id="{26378129-94CA-2F96-A1FE-52359FF42BFD}"/>
              </a:ext>
            </a:extLst>
          </p:cNvPr>
          <p:cNvSpPr>
            <a:spLocks noGrp="1"/>
          </p:cNvSpPr>
          <p:nvPr>
            <p:ph sz="half" idx="1"/>
          </p:nvPr>
        </p:nvSpPr>
        <p:spPr>
          <a:xfrm>
            <a:off x="1828799" y="2476500"/>
            <a:ext cx="14694877" cy="7246938"/>
          </a:xfrm>
        </p:spPr>
        <p:txBody>
          <a:bodyPr/>
          <a:lstStyle/>
          <a:p>
            <a:pPr marL="771525" indent="-771525">
              <a:lnSpc>
                <a:spcPct val="114000"/>
              </a:lnSpc>
              <a:spcAft>
                <a:spcPts val="1200"/>
              </a:spcAft>
              <a:buSzPts val="2800"/>
              <a:buFont typeface="Calibri"/>
              <a:buAutoNum type="arabicPeriod"/>
            </a:pPr>
            <a:r>
              <a:rPr lang="fr-FR" sz="4400" dirty="0"/>
              <a:t>Formez un groupe d'essai qui reflète votre public cible.</a:t>
            </a:r>
          </a:p>
          <a:p>
            <a:pPr marL="771525" indent="-771525">
              <a:lnSpc>
                <a:spcPct val="114000"/>
              </a:lnSpc>
              <a:spcAft>
                <a:spcPts val="1200"/>
              </a:spcAft>
              <a:buSzPts val="2800"/>
              <a:buFont typeface="Calibri"/>
              <a:buAutoNum type="arabicPeriod"/>
            </a:pPr>
            <a:r>
              <a:rPr lang="fr-FR" sz="4400" dirty="0"/>
              <a:t>Ne cherchez pas à tout tester en même temps.</a:t>
            </a:r>
          </a:p>
          <a:p>
            <a:pPr marL="771525" indent="-771525">
              <a:lnSpc>
                <a:spcPct val="114000"/>
              </a:lnSpc>
              <a:spcAft>
                <a:spcPts val="1200"/>
              </a:spcAft>
              <a:buSzPts val="2800"/>
              <a:buFont typeface="Calibri"/>
              <a:buAutoNum type="arabicPeriod"/>
            </a:pPr>
            <a:r>
              <a:rPr lang="fr-FR" sz="4400" dirty="0"/>
              <a:t>Le plan est plus important que les outils.</a:t>
            </a:r>
          </a:p>
        </p:txBody>
      </p:sp>
      <p:pic>
        <p:nvPicPr>
          <p:cNvPr id="7" name="Picture 11">
            <a:extLst>
              <a:ext uri="{FF2B5EF4-FFF2-40B4-BE49-F238E27FC236}">
                <a16:creationId xmlns:a16="http://schemas.microsoft.com/office/drawing/2014/main" id="{BE4A754C-74D9-4E12-8C12-3D7C05C28674}"/>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762000" y="434341"/>
            <a:ext cx="1432560" cy="1432560"/>
          </a:xfrm>
          <a:prstGeom prst="rect">
            <a:avLst/>
          </a:prstGeom>
        </p:spPr>
      </p:pic>
      <p:sp>
        <p:nvSpPr>
          <p:cNvPr id="5" name="TextBox 4">
            <a:extLst>
              <a:ext uri="{FF2B5EF4-FFF2-40B4-BE49-F238E27FC236}">
                <a16:creationId xmlns:a16="http://schemas.microsoft.com/office/drawing/2014/main" id="{40F4E1D9-5C2C-9C4B-8B0E-C4AEED080BBB}"/>
              </a:ext>
            </a:extLst>
          </p:cNvPr>
          <p:cNvSpPr txBox="1"/>
          <p:nvPr/>
        </p:nvSpPr>
        <p:spPr>
          <a:xfrm>
            <a:off x="135082" y="9785639"/>
            <a:ext cx="3665393" cy="369332"/>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dirty="0">
                <a:solidFill>
                  <a:srgbClr val="292929"/>
                </a:solidFill>
                <a:latin typeface="Poppins"/>
              </a:rPr>
              <a:t>Formation</a:t>
            </a:r>
            <a:r>
              <a:rPr lang="en-US" dirty="0">
                <a:latin typeface="Poppins"/>
                <a:cs typeface="Poppins"/>
              </a:rPr>
              <a:t>​ </a:t>
            </a:r>
            <a:r>
              <a:rPr lang="en-US" b="1" dirty="0" err="1">
                <a:solidFill>
                  <a:srgbClr val="292929"/>
                </a:solidFill>
                <a:latin typeface="Poppins"/>
              </a:rPr>
              <a:t>Complète</a:t>
            </a:r>
            <a:r>
              <a:rPr lang="en-US" b="1" dirty="0">
                <a:solidFill>
                  <a:srgbClr val="292929"/>
                </a:solidFill>
                <a:latin typeface="Poppins"/>
              </a:rPr>
              <a:t> 2022</a:t>
            </a:r>
            <a:endParaRPr lang="en-US" dirty="0"/>
          </a:p>
        </p:txBody>
      </p:sp>
    </p:spTree>
    <p:extLst>
      <p:ext uri="{BB962C8B-B14F-4D97-AF65-F5344CB8AC3E}">
        <p14:creationId xmlns:p14="http://schemas.microsoft.com/office/powerpoint/2010/main" val="368930646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24F71CE-7241-E8A3-1EBB-0DC1AA861613}"/>
              </a:ext>
            </a:extLst>
          </p:cNvPr>
          <p:cNvSpPr>
            <a:spLocks noGrp="1"/>
          </p:cNvSpPr>
          <p:nvPr>
            <p:ph type="title"/>
          </p:nvPr>
        </p:nvSpPr>
        <p:spPr>
          <a:xfrm>
            <a:off x="2133600" y="547689"/>
            <a:ext cx="14401800" cy="1166812"/>
          </a:xfrm>
        </p:spPr>
        <p:txBody>
          <a:bodyPr/>
          <a:lstStyle/>
          <a:p>
            <a:r>
              <a:rPr lang="fr-FR" dirty="0"/>
              <a:t>Métriques et évaluation</a:t>
            </a:r>
          </a:p>
        </p:txBody>
      </p:sp>
      <p:sp>
        <p:nvSpPr>
          <p:cNvPr id="3" name="Espace réservé du contenu 2">
            <a:extLst>
              <a:ext uri="{FF2B5EF4-FFF2-40B4-BE49-F238E27FC236}">
                <a16:creationId xmlns:a16="http://schemas.microsoft.com/office/drawing/2014/main" id="{26378129-94CA-2F96-A1FE-52359FF42BFD}"/>
              </a:ext>
            </a:extLst>
          </p:cNvPr>
          <p:cNvSpPr>
            <a:spLocks noGrp="1"/>
          </p:cNvSpPr>
          <p:nvPr>
            <p:ph sz="half" idx="1"/>
          </p:nvPr>
        </p:nvSpPr>
        <p:spPr>
          <a:xfrm>
            <a:off x="1066800" y="3314700"/>
            <a:ext cx="15773400" cy="5181600"/>
          </a:xfrm>
        </p:spPr>
        <p:txBody>
          <a:bodyPr/>
          <a:lstStyle/>
          <a:p>
            <a:pPr>
              <a:lnSpc>
                <a:spcPct val="114000"/>
              </a:lnSpc>
              <a:spcAft>
                <a:spcPts val="1200"/>
              </a:spcAft>
            </a:pPr>
            <a:r>
              <a:rPr lang="fr-FR" dirty="0"/>
              <a:t>Quelle est la taille de mon public cible, quelles sont ses caractéristiques démographiques ?</a:t>
            </a:r>
          </a:p>
          <a:p>
            <a:pPr>
              <a:lnSpc>
                <a:spcPct val="114000"/>
              </a:lnSpc>
              <a:spcAft>
                <a:spcPts val="1200"/>
              </a:spcAft>
            </a:pPr>
            <a:r>
              <a:rPr lang="fr-FR" dirty="0"/>
              <a:t>Quel est le taux de réponse aux tests parmi mon public cible ?</a:t>
            </a:r>
          </a:p>
          <a:p>
            <a:pPr>
              <a:lnSpc>
                <a:spcPct val="114000"/>
              </a:lnSpc>
              <a:spcAft>
                <a:spcPts val="1200"/>
              </a:spcAft>
            </a:pPr>
            <a:r>
              <a:rPr lang="fr-FR" dirty="0"/>
              <a:t>Mon message a-t-il permis une amélioration des connaissances ? Est-il facile à mémoriser ?</a:t>
            </a:r>
          </a:p>
          <a:p>
            <a:pPr>
              <a:lnSpc>
                <a:spcPct val="114000"/>
              </a:lnSpc>
              <a:spcAft>
                <a:spcPts val="1200"/>
              </a:spcAft>
            </a:pPr>
            <a:r>
              <a:rPr lang="fr-FR" dirty="0"/>
              <a:t>Mes informations ont-elles permis une augmentation de l'engagement ? Est-elle partageable ?</a:t>
            </a:r>
          </a:p>
        </p:txBody>
      </p:sp>
      <p:pic>
        <p:nvPicPr>
          <p:cNvPr id="6" name="Picture 10">
            <a:extLst>
              <a:ext uri="{FF2B5EF4-FFF2-40B4-BE49-F238E27FC236}">
                <a16:creationId xmlns:a16="http://schemas.microsoft.com/office/drawing/2014/main" id="{96227579-ACCA-4425-AF4F-F0F9864BEF0D}"/>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780546" y="589728"/>
            <a:ext cx="1048572" cy="1048572"/>
          </a:xfrm>
          <a:prstGeom prst="rect">
            <a:avLst/>
          </a:prstGeom>
        </p:spPr>
      </p:pic>
      <p:sp>
        <p:nvSpPr>
          <p:cNvPr id="5" name="TextBox 4">
            <a:extLst>
              <a:ext uri="{FF2B5EF4-FFF2-40B4-BE49-F238E27FC236}">
                <a16:creationId xmlns:a16="http://schemas.microsoft.com/office/drawing/2014/main" id="{8102E384-827C-3602-8AB0-60316D94D296}"/>
              </a:ext>
            </a:extLst>
          </p:cNvPr>
          <p:cNvSpPr txBox="1"/>
          <p:nvPr/>
        </p:nvSpPr>
        <p:spPr>
          <a:xfrm>
            <a:off x="135082" y="9785639"/>
            <a:ext cx="3665393" cy="369332"/>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dirty="0">
                <a:solidFill>
                  <a:srgbClr val="292929"/>
                </a:solidFill>
                <a:latin typeface="Poppins"/>
              </a:rPr>
              <a:t>Formation</a:t>
            </a:r>
            <a:r>
              <a:rPr lang="en-US" dirty="0">
                <a:latin typeface="Poppins"/>
                <a:cs typeface="Poppins"/>
              </a:rPr>
              <a:t>​ </a:t>
            </a:r>
            <a:r>
              <a:rPr lang="en-US" b="1" dirty="0" err="1">
                <a:solidFill>
                  <a:srgbClr val="292929"/>
                </a:solidFill>
                <a:latin typeface="Poppins"/>
              </a:rPr>
              <a:t>Complète</a:t>
            </a:r>
            <a:r>
              <a:rPr lang="en-US" b="1" dirty="0">
                <a:solidFill>
                  <a:srgbClr val="292929"/>
                </a:solidFill>
                <a:latin typeface="Poppins"/>
              </a:rPr>
              <a:t> 2022</a:t>
            </a:r>
            <a:endParaRPr lang="en-US" dirty="0"/>
          </a:p>
        </p:txBody>
      </p:sp>
    </p:spTree>
    <p:extLst>
      <p:ext uri="{BB962C8B-B14F-4D97-AF65-F5344CB8AC3E}">
        <p14:creationId xmlns:p14="http://schemas.microsoft.com/office/powerpoint/2010/main" val="198043893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427"/>
        <p:cNvGrpSpPr/>
        <p:nvPr/>
      </p:nvGrpSpPr>
      <p:grpSpPr>
        <a:xfrm>
          <a:off x="0" y="0"/>
          <a:ext cx="0" cy="0"/>
          <a:chOff x="0" y="0"/>
          <a:chExt cx="0" cy="0"/>
        </a:xfrm>
      </p:grpSpPr>
      <p:pic>
        <p:nvPicPr>
          <p:cNvPr id="428" name="Google Shape;428;g12ce6823e85_0_287" descr="Diagram, schematic&#10;&#10;Description automatically generated"/>
          <p:cNvPicPr preferRelativeResize="0"/>
          <p:nvPr/>
        </p:nvPicPr>
        <p:blipFill rotWithShape="1">
          <a:blip r:embed="rId3">
            <a:alphaModFix/>
          </a:blip>
          <a:srcRect/>
          <a:stretch/>
        </p:blipFill>
        <p:spPr>
          <a:xfrm>
            <a:off x="523176" y="2640287"/>
            <a:ext cx="5816844" cy="5816844"/>
          </a:xfrm>
          <a:prstGeom prst="rect">
            <a:avLst/>
          </a:prstGeom>
          <a:noFill/>
          <a:ln>
            <a:noFill/>
          </a:ln>
        </p:spPr>
      </p:pic>
      <p:sp>
        <p:nvSpPr>
          <p:cNvPr id="432" name="Google Shape;432;g12ce6823e85_0_287"/>
          <p:cNvSpPr txBox="1"/>
          <p:nvPr/>
        </p:nvSpPr>
        <p:spPr>
          <a:xfrm>
            <a:off x="3111" y="8252134"/>
            <a:ext cx="6336909" cy="1615766"/>
          </a:xfrm>
          <a:prstGeom prst="rect">
            <a:avLst/>
          </a:prstGeom>
          <a:noFill/>
          <a:ln>
            <a:noFill/>
          </a:ln>
        </p:spPr>
        <p:txBody>
          <a:bodyPr spcFirstLastPara="1" wrap="square" lIns="137138" tIns="68550" rIns="137138" bIns="68550" anchor="t" anchorCtr="0">
            <a:spAutoFit/>
          </a:bodyPr>
          <a:lstStyle/>
          <a:p>
            <a:pPr>
              <a:buClr>
                <a:srgbClr val="FF0000"/>
              </a:buClr>
              <a:buSzPts val="1600"/>
            </a:pPr>
            <a:r>
              <a:rPr lang="fr-FR" sz="2400" dirty="0">
                <a:solidFill>
                  <a:srgbClr val="FF0000"/>
                </a:solidFill>
                <a:latin typeface="Poppins" panose="020B0604020202020204" charset="0"/>
                <a:ea typeface="Calibri"/>
                <a:cs typeface="Poppins" panose="020B0604020202020204" charset="0"/>
                <a:sym typeface="Calibri"/>
              </a:rPr>
              <a:t>Véhicule plus grand = plus grande boîte à outils d'interventions, plus de manières de promouvoir la demande de vaccins et d'atténuer l'</a:t>
            </a:r>
            <a:r>
              <a:rPr lang="fr-FR" sz="2400" dirty="0" err="1">
                <a:solidFill>
                  <a:srgbClr val="FF0000"/>
                </a:solidFill>
                <a:latin typeface="Poppins" panose="020B0604020202020204" charset="0"/>
                <a:ea typeface="Calibri"/>
                <a:cs typeface="Poppins" panose="020B0604020202020204" charset="0"/>
                <a:sym typeface="Calibri"/>
              </a:rPr>
              <a:t>infodémie</a:t>
            </a:r>
            <a:r>
              <a:rPr lang="fr-FR" sz="2400" dirty="0">
                <a:solidFill>
                  <a:srgbClr val="FF0000"/>
                </a:solidFill>
                <a:latin typeface="Poppins" panose="020B0604020202020204" charset="0"/>
                <a:ea typeface="Calibri"/>
                <a:cs typeface="Poppins" panose="020B0604020202020204" charset="0"/>
                <a:sym typeface="Calibri"/>
              </a:rPr>
              <a:t>.</a:t>
            </a:r>
          </a:p>
        </p:txBody>
      </p:sp>
      <p:sp>
        <p:nvSpPr>
          <p:cNvPr id="2" name="Title 1"/>
          <p:cNvSpPr>
            <a:spLocks noGrp="1"/>
          </p:cNvSpPr>
          <p:nvPr>
            <p:ph type="title"/>
          </p:nvPr>
        </p:nvSpPr>
        <p:spPr>
          <a:xfrm>
            <a:off x="304800" y="297923"/>
            <a:ext cx="17526000" cy="1166812"/>
          </a:xfrm>
        </p:spPr>
        <p:txBody>
          <a:bodyPr/>
          <a:lstStyle/>
          <a:p>
            <a:r>
              <a:rPr lang="fr-FR" sz="4400" dirty="0"/>
              <a:t>Les mesures que vous pouvez prendre pour vous adapter à des environnements opérationnels différents</a:t>
            </a:r>
            <a:endParaRPr lang="en-US" sz="4400" dirty="0"/>
          </a:p>
        </p:txBody>
      </p:sp>
      <p:sp>
        <p:nvSpPr>
          <p:cNvPr id="5" name="Google Shape;439;g12ce6823e85_0_297"/>
          <p:cNvSpPr txBox="1">
            <a:spLocks/>
          </p:cNvSpPr>
          <p:nvPr/>
        </p:nvSpPr>
        <p:spPr>
          <a:xfrm>
            <a:off x="6172200" y="1485900"/>
            <a:ext cx="11945071" cy="8321364"/>
          </a:xfrm>
          <a:prstGeom prst="rect">
            <a:avLst/>
          </a:prstGeom>
          <a:noFill/>
          <a:ln>
            <a:noFill/>
          </a:ln>
        </p:spPr>
        <p:txBody>
          <a:bodyPr spcFirstLastPara="1" wrap="square" lIns="137138" tIns="68550" rIns="137138" bIns="6855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3200" b="0" i="0" kern="1200">
                <a:solidFill>
                  <a:srgbClr val="292929"/>
                </a:solidFill>
                <a:latin typeface="Poppins Light" pitchFamily="2" charset="77"/>
                <a:ea typeface="+mn-ea"/>
                <a:cs typeface="Poppins Light" pitchFamily="2" charset="77"/>
              </a:defRPr>
            </a:lvl1pPr>
            <a:lvl2pPr marL="685800" indent="-228600" algn="l" defTabSz="914400" rtl="0" eaLnBrk="1" latinLnBrk="0" hangingPunct="1">
              <a:lnSpc>
                <a:spcPct val="90000"/>
              </a:lnSpc>
              <a:spcBef>
                <a:spcPts val="500"/>
              </a:spcBef>
              <a:buFont typeface="Courier New" panose="02070309020205020404" pitchFamily="49" charset="0"/>
              <a:buChar char="o"/>
              <a:defRPr sz="3200" b="0" i="0" kern="1200">
                <a:solidFill>
                  <a:srgbClr val="292929"/>
                </a:solidFill>
                <a:latin typeface="Poppins Light" pitchFamily="2" charset="77"/>
                <a:ea typeface="+mn-ea"/>
                <a:cs typeface="Poppins Light" pitchFamily="2" charset="77"/>
              </a:defRPr>
            </a:lvl2pPr>
            <a:lvl3pPr marL="1143000" indent="-228600" algn="l" defTabSz="914400" rtl="0" eaLnBrk="1" latinLnBrk="0" hangingPunct="1">
              <a:lnSpc>
                <a:spcPct val="90000"/>
              </a:lnSpc>
              <a:spcBef>
                <a:spcPts val="500"/>
              </a:spcBef>
              <a:buFont typeface="Courier New" panose="02070309020205020404" pitchFamily="49" charset="0"/>
              <a:buChar char="o"/>
              <a:defRPr sz="3200" b="0" i="0" kern="1200">
                <a:solidFill>
                  <a:srgbClr val="292929"/>
                </a:solidFill>
                <a:latin typeface="Poppins Light" pitchFamily="2" charset="77"/>
                <a:ea typeface="+mn-ea"/>
                <a:cs typeface="Poppins Light" pitchFamily="2" charset="77"/>
              </a:defRPr>
            </a:lvl3pPr>
            <a:lvl4pPr marL="1600200" indent="-228600" algn="l" defTabSz="914400" rtl="0" eaLnBrk="1" latinLnBrk="0" hangingPunct="1">
              <a:lnSpc>
                <a:spcPct val="90000"/>
              </a:lnSpc>
              <a:spcBef>
                <a:spcPts val="500"/>
              </a:spcBef>
              <a:buFont typeface="Courier New" panose="02070309020205020404" pitchFamily="49" charset="0"/>
              <a:buChar char="o"/>
              <a:defRPr sz="3200" b="0" i="0" kern="1200">
                <a:solidFill>
                  <a:srgbClr val="292929"/>
                </a:solidFill>
                <a:latin typeface="Poppins Light" pitchFamily="2" charset="77"/>
                <a:ea typeface="+mn-ea"/>
                <a:cs typeface="Poppins Light" pitchFamily="2" charset="77"/>
              </a:defRPr>
            </a:lvl4pPr>
            <a:lvl5pPr marL="2057400" indent="-228600" algn="l" defTabSz="914400" rtl="0" eaLnBrk="1" latinLnBrk="0" hangingPunct="1">
              <a:lnSpc>
                <a:spcPct val="90000"/>
              </a:lnSpc>
              <a:spcBef>
                <a:spcPts val="500"/>
              </a:spcBef>
              <a:buFont typeface="Courier New" panose="02070309020205020404" pitchFamily="49" charset="0"/>
              <a:buChar char="o"/>
              <a:defRPr sz="3200" b="0" i="0" kern="1200">
                <a:solidFill>
                  <a:srgbClr val="292929"/>
                </a:solidFill>
                <a:latin typeface="Poppins Light" pitchFamily="2" charset="77"/>
                <a:ea typeface="+mn-ea"/>
                <a:cs typeface="Poppins Light" pitchFamily="2"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Clr>
                <a:srgbClr val="000000"/>
              </a:buClr>
              <a:buSzPct val="100000"/>
              <a:buFont typeface="Arial" panose="020B0604020202020204" pitchFamily="34" charset="0"/>
              <a:buNone/>
            </a:pPr>
            <a:r>
              <a:rPr lang="fr-FR" sz="2200" b="1" dirty="0">
                <a:solidFill>
                  <a:srgbClr val="000000"/>
                </a:solidFill>
                <a:latin typeface="Poppins Light" panose="020B0604020202020204" charset="0"/>
                <a:ea typeface="Calibri"/>
                <a:cs typeface="Poppins Light" panose="020B0604020202020204" charset="0"/>
                <a:sym typeface="Calibri"/>
              </a:rPr>
              <a:t>Vélo</a:t>
            </a:r>
            <a:r>
              <a:rPr lang="en-GB" sz="2200" b="1" dirty="0">
                <a:solidFill>
                  <a:srgbClr val="000000"/>
                </a:solidFill>
                <a:latin typeface="Poppins Light" panose="020B0604020202020204" charset="0"/>
                <a:ea typeface="Calibri"/>
                <a:cs typeface="Poppins Light" panose="020B0604020202020204" charset="0"/>
                <a:sym typeface="Calibri"/>
              </a:rPr>
              <a:t> </a:t>
            </a:r>
            <a:r>
              <a:rPr lang="fr-FR" sz="2200" b="1" dirty="0">
                <a:solidFill>
                  <a:srgbClr val="000000"/>
                </a:solidFill>
                <a:latin typeface="Poppins Light" panose="020B0604020202020204" charset="0"/>
                <a:ea typeface="Calibri"/>
                <a:cs typeface="Poppins Light" panose="020B0604020202020204" charset="0"/>
                <a:sym typeface="Calibri"/>
              </a:rPr>
              <a:t>Tout Terrain</a:t>
            </a:r>
            <a:endParaRPr lang="fr-FR" sz="2200" dirty="0">
              <a:latin typeface="Poppins Light" panose="020B0604020202020204" charset="0"/>
              <a:cs typeface="Poppins Light" panose="020B0604020202020204" charset="0"/>
            </a:endParaRPr>
          </a:p>
          <a:p>
            <a:pPr marL="342900" indent="-265430">
              <a:lnSpc>
                <a:spcPct val="120000"/>
              </a:lnSpc>
              <a:buClr>
                <a:srgbClr val="000000"/>
              </a:buClr>
              <a:buSzPct val="82142"/>
            </a:pPr>
            <a:r>
              <a:rPr lang="fr-FR" sz="2200" dirty="0">
                <a:solidFill>
                  <a:srgbClr val="000000"/>
                </a:solidFill>
                <a:latin typeface="Poppins Light"/>
                <a:cs typeface="Poppins Light"/>
              </a:rPr>
              <a:t>Un simple coup de fil ou une enquête sur un échantillon de proximité est mieux que l'élaboration de messages isolés.</a:t>
            </a:r>
          </a:p>
          <a:p>
            <a:pPr marL="342900" indent="-265430">
              <a:lnSpc>
                <a:spcPct val="120000"/>
              </a:lnSpc>
              <a:buClr>
                <a:srgbClr val="000000"/>
              </a:buClr>
              <a:buSzPct val="82142"/>
            </a:pPr>
            <a:r>
              <a:rPr lang="fr-FR" sz="2200" dirty="0">
                <a:solidFill>
                  <a:srgbClr val="000000"/>
                </a:solidFill>
                <a:latin typeface="Poppins Light"/>
                <a:cs typeface="Poppins Light"/>
              </a:rPr>
              <a:t>Enquête par Google </a:t>
            </a:r>
            <a:r>
              <a:rPr lang="fr-FR" sz="2200" dirty="0" err="1">
                <a:solidFill>
                  <a:srgbClr val="000000"/>
                </a:solidFill>
                <a:latin typeface="Poppins Light"/>
                <a:cs typeface="Poppins Light"/>
              </a:rPr>
              <a:t>Form</a:t>
            </a:r>
            <a:endParaRPr lang="fr-FR" sz="2200" dirty="0">
              <a:solidFill>
                <a:srgbClr val="000000"/>
              </a:solidFill>
              <a:latin typeface="Poppins Light"/>
              <a:cs typeface="Poppins Light"/>
            </a:endParaRPr>
          </a:p>
          <a:p>
            <a:pPr marL="342900" indent="-265430">
              <a:lnSpc>
                <a:spcPct val="120000"/>
              </a:lnSpc>
              <a:buClr>
                <a:srgbClr val="000000"/>
              </a:buClr>
              <a:buSzPct val="82142"/>
            </a:pPr>
            <a:r>
              <a:rPr lang="fr-FR" sz="2200" dirty="0">
                <a:solidFill>
                  <a:srgbClr val="000000"/>
                </a:solidFill>
                <a:latin typeface="Poppins Light"/>
                <a:cs typeface="Poppins Light"/>
              </a:rPr>
              <a:t>Entretien téléphonique rapide avec les parties prenantes</a:t>
            </a:r>
            <a:endParaRPr lang="en-GB" sz="2200" dirty="0">
              <a:solidFill>
                <a:srgbClr val="000000"/>
              </a:solidFill>
              <a:latin typeface="Poppins Light"/>
              <a:cs typeface="Poppins Light"/>
            </a:endParaRPr>
          </a:p>
          <a:p>
            <a:pPr marL="0" indent="0">
              <a:buClr>
                <a:srgbClr val="000000"/>
              </a:buClr>
              <a:buSzPct val="100000"/>
              <a:buFont typeface="Arial" panose="020B0604020202020204" pitchFamily="34" charset="0"/>
              <a:buNone/>
            </a:pPr>
            <a:r>
              <a:rPr lang="fr-FR" sz="2200" b="1" dirty="0">
                <a:solidFill>
                  <a:srgbClr val="000000"/>
                </a:solidFill>
                <a:latin typeface="Poppins Light" panose="020B0604020202020204" charset="0"/>
                <a:ea typeface="Calibri"/>
                <a:cs typeface="Poppins Light" panose="020B0604020202020204" charset="0"/>
                <a:sym typeface="Calibri"/>
              </a:rPr>
              <a:t>Un 4x4 robuste</a:t>
            </a:r>
            <a:endParaRPr lang="fr-FR" sz="2200" dirty="0">
              <a:latin typeface="Poppins Light" panose="020B0604020202020204" charset="0"/>
              <a:cs typeface="Poppins Light" panose="020B0604020202020204" charset="0"/>
            </a:endParaRPr>
          </a:p>
          <a:p>
            <a:pPr marL="342900" indent="-265430">
              <a:lnSpc>
                <a:spcPct val="120000"/>
              </a:lnSpc>
              <a:spcBef>
                <a:spcPts val="0"/>
              </a:spcBef>
              <a:buClr>
                <a:srgbClr val="000000"/>
              </a:buClr>
              <a:buSzPct val="82142"/>
            </a:pPr>
            <a:r>
              <a:rPr lang="fr-FR" sz="2200" dirty="0">
                <a:solidFill>
                  <a:srgbClr val="000000"/>
                </a:solidFill>
                <a:latin typeface="Poppins Light" panose="020B0604020202020204" charset="0"/>
                <a:cs typeface="Poppins Light" panose="020B0604020202020204" charset="0"/>
              </a:rPr>
              <a:t>Impliquez votre équipe et les unités collaboratrices dans le développement et le test des messages à l'aide de méthodes de recherche structurées.</a:t>
            </a:r>
          </a:p>
          <a:p>
            <a:pPr marL="342900" indent="-265430">
              <a:lnSpc>
                <a:spcPct val="120000"/>
              </a:lnSpc>
              <a:spcBef>
                <a:spcPts val="0"/>
              </a:spcBef>
              <a:buClr>
                <a:srgbClr val="000000"/>
              </a:buClr>
              <a:buSzPct val="82142"/>
            </a:pPr>
            <a:r>
              <a:rPr lang="fr-FR" sz="2200" dirty="0">
                <a:solidFill>
                  <a:srgbClr val="000000"/>
                </a:solidFill>
                <a:latin typeface="Poppins Light" panose="020B0604020202020204" charset="0"/>
                <a:cs typeface="Poppins Light" panose="020B0604020202020204" charset="0"/>
              </a:rPr>
              <a:t>Groupe de discussion auprès du public</a:t>
            </a:r>
          </a:p>
          <a:p>
            <a:pPr marL="342900" indent="-265430">
              <a:lnSpc>
                <a:spcPct val="120000"/>
              </a:lnSpc>
              <a:spcBef>
                <a:spcPts val="0"/>
              </a:spcBef>
              <a:buClr>
                <a:srgbClr val="000000"/>
              </a:buClr>
              <a:buSzPct val="82142"/>
            </a:pPr>
            <a:r>
              <a:rPr lang="fr-FR" sz="2200" dirty="0">
                <a:solidFill>
                  <a:srgbClr val="000000"/>
                </a:solidFill>
                <a:latin typeface="Poppins Light" panose="020B0604020202020204" charset="0"/>
                <a:cs typeface="Poppins Light" panose="020B0604020202020204" charset="0"/>
              </a:rPr>
              <a:t>Enquêtes payantes par échantillon aléatoire (par exemple, </a:t>
            </a:r>
            <a:r>
              <a:rPr lang="fr-FR" sz="2200" dirty="0" err="1">
                <a:solidFill>
                  <a:srgbClr val="000000"/>
                </a:solidFill>
                <a:latin typeface="Poppins Light" panose="020B0604020202020204" charset="0"/>
                <a:cs typeface="Poppins Light" panose="020B0604020202020204" charset="0"/>
              </a:rPr>
              <a:t>Sticky</a:t>
            </a:r>
            <a:r>
              <a:rPr lang="fr-FR" sz="2200" dirty="0">
                <a:solidFill>
                  <a:srgbClr val="000000"/>
                </a:solidFill>
                <a:latin typeface="Poppins Light" panose="020B0604020202020204" charset="0"/>
                <a:cs typeface="Poppins Light" panose="020B0604020202020204" charset="0"/>
              </a:rPr>
              <a:t> </a:t>
            </a:r>
            <a:r>
              <a:rPr lang="fr-FR" sz="2200" dirty="0" err="1">
                <a:solidFill>
                  <a:srgbClr val="000000"/>
                </a:solidFill>
                <a:latin typeface="Poppins Light" panose="020B0604020202020204" charset="0"/>
                <a:cs typeface="Poppins Light" panose="020B0604020202020204" charset="0"/>
              </a:rPr>
              <a:t>Beak</a:t>
            </a:r>
            <a:r>
              <a:rPr lang="fr-FR" sz="2200" dirty="0">
                <a:solidFill>
                  <a:srgbClr val="000000"/>
                </a:solidFill>
                <a:latin typeface="Poppins Light" panose="020B0604020202020204" charset="0"/>
                <a:cs typeface="Poppins Light" panose="020B0604020202020204" charset="0"/>
              </a:rPr>
              <a:t>)</a:t>
            </a:r>
          </a:p>
          <a:p>
            <a:pPr marL="342900" indent="-265430">
              <a:lnSpc>
                <a:spcPct val="120000"/>
              </a:lnSpc>
              <a:spcBef>
                <a:spcPts val="0"/>
              </a:spcBef>
              <a:buClr>
                <a:srgbClr val="000000"/>
              </a:buClr>
              <a:buSzPct val="82142"/>
            </a:pPr>
            <a:r>
              <a:rPr lang="fr-FR" sz="2200" dirty="0">
                <a:solidFill>
                  <a:srgbClr val="000000"/>
                </a:solidFill>
                <a:latin typeface="Poppins Light" panose="020B0604020202020204" charset="0"/>
                <a:cs typeface="Poppins Light" panose="020B0604020202020204" charset="0"/>
              </a:rPr>
              <a:t>Test A/B sur Facebook</a:t>
            </a:r>
            <a:endParaRPr lang="en-GB" sz="2200" dirty="0">
              <a:solidFill>
                <a:srgbClr val="000000"/>
              </a:solidFill>
              <a:latin typeface="Poppins Light" panose="020B0604020202020204" charset="0"/>
              <a:cs typeface="Poppins Light" panose="020B0604020202020204" charset="0"/>
            </a:endParaRPr>
          </a:p>
          <a:p>
            <a:pPr marL="0" indent="0">
              <a:buNone/>
            </a:pPr>
            <a:r>
              <a:rPr lang="fr-FR" sz="2200" b="1" dirty="0">
                <a:solidFill>
                  <a:srgbClr val="000000"/>
                </a:solidFill>
                <a:latin typeface="Poppins Light" panose="020B0604020202020204" charset="0"/>
                <a:cs typeface="Poppins Light" panose="020B0604020202020204" charset="0"/>
              </a:rPr>
              <a:t>Véhicule de luxe</a:t>
            </a:r>
          </a:p>
          <a:p>
            <a:pPr marL="342900" indent="-265430">
              <a:lnSpc>
                <a:spcPct val="120000"/>
              </a:lnSpc>
              <a:spcBef>
                <a:spcPts val="0"/>
              </a:spcBef>
              <a:buClr>
                <a:srgbClr val="000000"/>
              </a:buClr>
              <a:buSzPct val="82142"/>
            </a:pPr>
            <a:r>
              <a:rPr lang="fr-FR" sz="2200" dirty="0">
                <a:solidFill>
                  <a:srgbClr val="000000"/>
                </a:solidFill>
                <a:latin typeface="Poppins Light" panose="020B0604020202020204" charset="0"/>
                <a:cs typeface="Poppins Light" panose="020B0604020202020204" charset="0"/>
              </a:rPr>
              <a:t>Atelier de </a:t>
            </a:r>
            <a:r>
              <a:rPr lang="fr-FR" sz="2200" dirty="0" err="1">
                <a:solidFill>
                  <a:srgbClr val="000000"/>
                </a:solidFill>
                <a:latin typeface="Poppins Light" panose="020B0604020202020204" charset="0"/>
                <a:cs typeface="Poppins Light" panose="020B0604020202020204" charset="0"/>
              </a:rPr>
              <a:t>co-conception</a:t>
            </a:r>
            <a:endParaRPr lang="fr-FR" sz="2200" dirty="0">
              <a:solidFill>
                <a:srgbClr val="000000"/>
              </a:solidFill>
              <a:latin typeface="Poppins Light" panose="020B0604020202020204" charset="0"/>
              <a:cs typeface="Poppins Light" panose="020B0604020202020204" charset="0"/>
            </a:endParaRPr>
          </a:p>
          <a:p>
            <a:pPr marL="342900" indent="-265430">
              <a:lnSpc>
                <a:spcPct val="120000"/>
              </a:lnSpc>
              <a:spcBef>
                <a:spcPts val="0"/>
              </a:spcBef>
              <a:buClr>
                <a:srgbClr val="000000"/>
              </a:buClr>
              <a:buSzPct val="82142"/>
            </a:pPr>
            <a:r>
              <a:rPr lang="fr-FR" sz="2200" dirty="0">
                <a:solidFill>
                  <a:srgbClr val="000000"/>
                </a:solidFill>
                <a:latin typeface="Poppins Light" panose="020B0604020202020204" charset="0"/>
                <a:cs typeface="Poppins Light" panose="020B0604020202020204" charset="0"/>
              </a:rPr>
              <a:t>Étude Brand Lift</a:t>
            </a:r>
          </a:p>
          <a:p>
            <a:pPr marL="77470" indent="0">
              <a:lnSpc>
                <a:spcPct val="120000"/>
              </a:lnSpc>
              <a:spcBef>
                <a:spcPts val="0"/>
              </a:spcBef>
              <a:buClr>
                <a:srgbClr val="000000"/>
              </a:buClr>
              <a:buSzPct val="82142"/>
              <a:buNone/>
            </a:pPr>
            <a:r>
              <a:rPr lang="fr-FR" sz="2200" dirty="0">
                <a:solidFill>
                  <a:srgbClr val="000000"/>
                </a:solidFill>
                <a:latin typeface="Poppins Light" panose="020B0604020202020204" charset="0"/>
                <a:cs typeface="Poppins Light" panose="020B0604020202020204" charset="0"/>
              </a:rPr>
              <a:t>Utilisez des techniques avancées fondées sur des preuves, mais soyez critique quant aux messages qui peuvent changer. Les messages et les techniques de marketing peuvent entraîner des clics ou d'autres comportements de consommation d'informations, mais les études qui établissent un lien entre les messages et le changement de comportement de santé sont très complexes.</a:t>
            </a:r>
          </a:p>
        </p:txBody>
      </p:sp>
      <p:sp>
        <p:nvSpPr>
          <p:cNvPr id="4" name="TextBox 3">
            <a:extLst>
              <a:ext uri="{FF2B5EF4-FFF2-40B4-BE49-F238E27FC236}">
                <a16:creationId xmlns:a16="http://schemas.microsoft.com/office/drawing/2014/main" id="{EAD20B4A-8862-1F33-9DC4-FEB9D2EFC84D}"/>
              </a:ext>
            </a:extLst>
          </p:cNvPr>
          <p:cNvSpPr txBox="1"/>
          <p:nvPr/>
        </p:nvSpPr>
        <p:spPr>
          <a:xfrm>
            <a:off x="135082" y="9785639"/>
            <a:ext cx="3665393" cy="369332"/>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dirty="0">
                <a:solidFill>
                  <a:srgbClr val="292929"/>
                </a:solidFill>
                <a:latin typeface="Poppins"/>
              </a:rPr>
              <a:t>Formation</a:t>
            </a:r>
            <a:r>
              <a:rPr lang="en-US" dirty="0">
                <a:latin typeface="Poppins"/>
                <a:cs typeface="Poppins"/>
              </a:rPr>
              <a:t>​ </a:t>
            </a:r>
            <a:r>
              <a:rPr lang="en-US" b="1" dirty="0" err="1">
                <a:solidFill>
                  <a:srgbClr val="292929"/>
                </a:solidFill>
                <a:latin typeface="Poppins"/>
              </a:rPr>
              <a:t>Complète</a:t>
            </a:r>
            <a:r>
              <a:rPr lang="en-US" b="1" dirty="0">
                <a:solidFill>
                  <a:srgbClr val="292929"/>
                </a:solidFill>
                <a:latin typeface="Poppins"/>
              </a:rPr>
              <a:t> 2022</a:t>
            </a:r>
            <a:endParaRPr lang="en-US" dirty="0"/>
          </a:p>
        </p:txBody>
      </p:sp>
    </p:spTree>
    <p:extLst>
      <p:ext uri="{BB962C8B-B14F-4D97-AF65-F5344CB8AC3E}">
        <p14:creationId xmlns:p14="http://schemas.microsoft.com/office/powerpoint/2010/main" val="172370364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24F71CE-7241-E8A3-1EBB-0DC1AA861613}"/>
              </a:ext>
            </a:extLst>
          </p:cNvPr>
          <p:cNvSpPr>
            <a:spLocks noGrp="1"/>
          </p:cNvSpPr>
          <p:nvPr>
            <p:ph type="title"/>
          </p:nvPr>
        </p:nvSpPr>
        <p:spPr>
          <a:xfrm>
            <a:off x="2362200" y="547689"/>
            <a:ext cx="14173200" cy="1166812"/>
          </a:xfrm>
        </p:spPr>
        <p:txBody>
          <a:bodyPr lIns="91440" tIns="45720" rIns="91440" bIns="45720" anchor="t"/>
          <a:lstStyle/>
          <a:p>
            <a:r>
              <a:rPr lang="fr-FR" dirty="0">
                <a:latin typeface="Poppins"/>
                <a:cs typeface="Poppins"/>
              </a:rPr>
              <a:t>Références et ressources clés</a:t>
            </a:r>
          </a:p>
        </p:txBody>
      </p:sp>
      <p:pic>
        <p:nvPicPr>
          <p:cNvPr id="5" name="Picture 2">
            <a:extLst>
              <a:ext uri="{FF2B5EF4-FFF2-40B4-BE49-F238E27FC236}">
                <a16:creationId xmlns:a16="http://schemas.microsoft.com/office/drawing/2014/main" id="{47FC9A2E-8DC5-4816-BF5E-1FDCDC51401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762000" y="547689"/>
            <a:ext cx="1174432" cy="1174432"/>
          </a:xfrm>
          <a:prstGeom prst="rect">
            <a:avLst/>
          </a:prstGeom>
        </p:spPr>
      </p:pic>
      <p:sp>
        <p:nvSpPr>
          <p:cNvPr id="6" name="Google Shape;447;g12ce6823e85_0_305"/>
          <p:cNvSpPr txBox="1">
            <a:spLocks/>
          </p:cNvSpPr>
          <p:nvPr/>
        </p:nvSpPr>
        <p:spPr>
          <a:xfrm>
            <a:off x="990600" y="1943100"/>
            <a:ext cx="15773400" cy="7696200"/>
          </a:xfrm>
          <a:prstGeom prst="rect">
            <a:avLst/>
          </a:prstGeom>
          <a:noFill/>
          <a:ln>
            <a:noFill/>
          </a:ln>
        </p:spPr>
        <p:txBody>
          <a:bodyPr spcFirstLastPara="1" wrap="square" lIns="137138" tIns="68550" rIns="137138" bIns="6855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3200" b="0" i="0" kern="1200">
                <a:solidFill>
                  <a:srgbClr val="292929"/>
                </a:solidFill>
                <a:latin typeface="Poppins Light" pitchFamily="2" charset="77"/>
                <a:ea typeface="+mn-ea"/>
                <a:cs typeface="Poppins Light" pitchFamily="2" charset="77"/>
              </a:defRPr>
            </a:lvl1pPr>
            <a:lvl2pPr marL="685800" indent="-228600" algn="l" defTabSz="914400" rtl="0" eaLnBrk="1" latinLnBrk="0" hangingPunct="1">
              <a:lnSpc>
                <a:spcPct val="90000"/>
              </a:lnSpc>
              <a:spcBef>
                <a:spcPts val="500"/>
              </a:spcBef>
              <a:buFont typeface="Courier New" panose="02070309020205020404" pitchFamily="49" charset="0"/>
              <a:buChar char="o"/>
              <a:defRPr sz="3200" b="0" i="0" kern="1200">
                <a:solidFill>
                  <a:srgbClr val="292929"/>
                </a:solidFill>
                <a:latin typeface="Poppins Light" pitchFamily="2" charset="77"/>
                <a:ea typeface="+mn-ea"/>
                <a:cs typeface="Poppins Light" pitchFamily="2" charset="77"/>
              </a:defRPr>
            </a:lvl2pPr>
            <a:lvl3pPr marL="1143000" indent="-228600" algn="l" defTabSz="914400" rtl="0" eaLnBrk="1" latinLnBrk="0" hangingPunct="1">
              <a:lnSpc>
                <a:spcPct val="90000"/>
              </a:lnSpc>
              <a:spcBef>
                <a:spcPts val="500"/>
              </a:spcBef>
              <a:buFont typeface="Courier New" panose="02070309020205020404" pitchFamily="49" charset="0"/>
              <a:buChar char="o"/>
              <a:defRPr sz="3200" b="0" i="0" kern="1200">
                <a:solidFill>
                  <a:srgbClr val="292929"/>
                </a:solidFill>
                <a:latin typeface="Poppins Light" pitchFamily="2" charset="77"/>
                <a:ea typeface="+mn-ea"/>
                <a:cs typeface="Poppins Light" pitchFamily="2" charset="77"/>
              </a:defRPr>
            </a:lvl3pPr>
            <a:lvl4pPr marL="1600200" indent="-228600" algn="l" defTabSz="914400" rtl="0" eaLnBrk="1" latinLnBrk="0" hangingPunct="1">
              <a:lnSpc>
                <a:spcPct val="90000"/>
              </a:lnSpc>
              <a:spcBef>
                <a:spcPts val="500"/>
              </a:spcBef>
              <a:buFont typeface="Courier New" panose="02070309020205020404" pitchFamily="49" charset="0"/>
              <a:buChar char="o"/>
              <a:defRPr sz="3200" b="0" i="0" kern="1200">
                <a:solidFill>
                  <a:srgbClr val="292929"/>
                </a:solidFill>
                <a:latin typeface="Poppins Light" pitchFamily="2" charset="77"/>
                <a:ea typeface="+mn-ea"/>
                <a:cs typeface="Poppins Light" pitchFamily="2" charset="77"/>
              </a:defRPr>
            </a:lvl4pPr>
            <a:lvl5pPr marL="2057400" indent="-228600" algn="l" defTabSz="914400" rtl="0" eaLnBrk="1" latinLnBrk="0" hangingPunct="1">
              <a:lnSpc>
                <a:spcPct val="90000"/>
              </a:lnSpc>
              <a:spcBef>
                <a:spcPts val="500"/>
              </a:spcBef>
              <a:buFont typeface="Courier New" panose="02070309020205020404" pitchFamily="49" charset="0"/>
              <a:buChar char="o"/>
              <a:defRPr sz="3200" b="0" i="0" kern="1200">
                <a:solidFill>
                  <a:srgbClr val="292929"/>
                </a:solidFill>
                <a:latin typeface="Poppins Light" pitchFamily="2" charset="77"/>
                <a:ea typeface="+mn-ea"/>
                <a:cs typeface="Poppins Light" pitchFamily="2"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35000"/>
              </a:lnSpc>
              <a:spcBef>
                <a:spcPts val="0"/>
              </a:spcBef>
              <a:spcAft>
                <a:spcPts val="600"/>
              </a:spcAft>
              <a:buSzPts val="1100"/>
            </a:pPr>
            <a:r>
              <a:rPr lang="en-US" sz="2700" dirty="0">
                <a:latin typeface="Arial"/>
                <a:ea typeface="Arial"/>
                <a:cs typeface="Arial"/>
                <a:sym typeface="Arial"/>
              </a:rPr>
              <a:t>CDC. ‘Audience Testing of Health Information’. Centers for Disease Control and Prevention, 14 </a:t>
            </a:r>
            <a:r>
              <a:rPr lang="en-US" sz="2700" dirty="0" err="1">
                <a:latin typeface="Arial"/>
                <a:ea typeface="Arial"/>
                <a:cs typeface="Arial"/>
                <a:sym typeface="Arial"/>
              </a:rPr>
              <a:t>avril</a:t>
            </a:r>
            <a:r>
              <a:rPr lang="en-US" sz="2700" dirty="0">
                <a:latin typeface="Arial"/>
                <a:ea typeface="Arial"/>
                <a:cs typeface="Arial"/>
                <a:sym typeface="Arial"/>
              </a:rPr>
              <a:t> 2022.</a:t>
            </a:r>
            <a:r>
              <a:rPr lang="en-US" sz="2700" dirty="0">
                <a:uFill>
                  <a:noFill/>
                </a:uFill>
                <a:latin typeface="Arial"/>
                <a:ea typeface="Arial"/>
                <a:cs typeface="Arial"/>
                <a:sym typeface="Arial"/>
                <a:hlinkClick r:id="rId4"/>
              </a:rPr>
              <a:t> </a:t>
            </a:r>
            <a:r>
              <a:rPr lang="en-US" sz="2700" u="sng" dirty="0">
                <a:solidFill>
                  <a:schemeClr val="hlink"/>
                </a:solidFill>
                <a:latin typeface="Arial"/>
                <a:ea typeface="Arial"/>
                <a:cs typeface="Arial"/>
                <a:sym typeface="Arial"/>
                <a:hlinkClick r:id="rId4"/>
              </a:rPr>
              <a:t>https://www.cdc.gov/healthliteracy/developmaterials/testing-messages-materials.html</a:t>
            </a:r>
            <a:r>
              <a:rPr lang="en-US" sz="2700" dirty="0">
                <a:latin typeface="Arial"/>
                <a:ea typeface="Arial"/>
                <a:cs typeface="Arial"/>
                <a:sym typeface="Arial"/>
              </a:rPr>
              <a:t>.</a:t>
            </a:r>
          </a:p>
          <a:p>
            <a:pPr>
              <a:lnSpc>
                <a:spcPct val="135000"/>
              </a:lnSpc>
              <a:spcBef>
                <a:spcPts val="0"/>
              </a:spcBef>
              <a:spcAft>
                <a:spcPts val="600"/>
              </a:spcAft>
              <a:buSzPts val="1100"/>
            </a:pPr>
            <a:r>
              <a:rPr lang="en-US" sz="2700" dirty="0">
                <a:latin typeface="Arial"/>
                <a:ea typeface="Arial"/>
                <a:cs typeface="Arial"/>
                <a:sym typeface="Arial"/>
              </a:rPr>
              <a:t>Public Interest Research Centre. ‘How To Test Your Communications’, </a:t>
            </a:r>
            <a:r>
              <a:rPr lang="en-US" sz="2700" dirty="0" err="1">
                <a:latin typeface="Arial"/>
                <a:ea typeface="Arial"/>
                <a:cs typeface="Arial"/>
                <a:sym typeface="Arial"/>
              </a:rPr>
              <a:t>n.d.</a:t>
            </a:r>
            <a:r>
              <a:rPr lang="en-US" sz="2700" dirty="0">
                <a:latin typeface="Arial"/>
                <a:ea typeface="Arial"/>
                <a:cs typeface="Arial"/>
                <a:sym typeface="Arial"/>
              </a:rPr>
              <a:t>, 36. </a:t>
            </a:r>
            <a:r>
              <a:rPr lang="en-US" sz="2700" u="sng" dirty="0">
                <a:solidFill>
                  <a:schemeClr val="hlink"/>
                </a:solidFill>
                <a:latin typeface="Arial"/>
                <a:ea typeface="Arial"/>
                <a:cs typeface="Arial"/>
                <a:sym typeface="Arial"/>
                <a:hlinkClick r:id="rId5"/>
              </a:rPr>
              <a:t>https://publicinterest.org.uk/TestingGuide.pdf</a:t>
            </a:r>
            <a:endParaRPr lang="en-US" sz="2700" dirty="0">
              <a:latin typeface="Arial"/>
              <a:ea typeface="Arial"/>
              <a:cs typeface="Arial"/>
              <a:sym typeface="Arial"/>
            </a:endParaRPr>
          </a:p>
          <a:p>
            <a:pPr>
              <a:lnSpc>
                <a:spcPct val="135000"/>
              </a:lnSpc>
              <a:spcBef>
                <a:spcPts val="0"/>
              </a:spcBef>
              <a:spcAft>
                <a:spcPts val="600"/>
              </a:spcAft>
              <a:buSzPts val="1100"/>
            </a:pPr>
            <a:r>
              <a:rPr lang="en-US" sz="2700" dirty="0">
                <a:latin typeface="Arial"/>
                <a:ea typeface="Arial"/>
                <a:cs typeface="Arial"/>
                <a:sym typeface="Arial"/>
              </a:rPr>
              <a:t>University of Surrey. ‘Social Research Update 19: Focus Groups’. </a:t>
            </a:r>
            <a:r>
              <a:rPr lang="en-US" sz="2700" u="sng" dirty="0">
                <a:solidFill>
                  <a:schemeClr val="hlink"/>
                </a:solidFill>
                <a:latin typeface="Arial"/>
                <a:ea typeface="Arial"/>
                <a:cs typeface="Arial"/>
                <a:sym typeface="Arial"/>
                <a:hlinkClick r:id="rId6"/>
              </a:rPr>
              <a:t>https://sru.soc.surrey.ac.uk/SRU19.html</a:t>
            </a:r>
            <a:r>
              <a:rPr lang="en-US" sz="2700" dirty="0">
                <a:latin typeface="Arial"/>
                <a:ea typeface="Arial"/>
                <a:cs typeface="Arial"/>
                <a:sym typeface="Arial"/>
              </a:rPr>
              <a:t>.</a:t>
            </a:r>
          </a:p>
          <a:p>
            <a:pPr>
              <a:lnSpc>
                <a:spcPct val="135000"/>
              </a:lnSpc>
              <a:spcBef>
                <a:spcPts val="0"/>
              </a:spcBef>
              <a:spcAft>
                <a:spcPts val="600"/>
              </a:spcAft>
              <a:buSzPts val="1100"/>
            </a:pPr>
            <a:r>
              <a:rPr lang="en-US" sz="2700" dirty="0">
                <a:latin typeface="Arial"/>
                <a:ea typeface="Arial"/>
                <a:cs typeface="Arial"/>
                <a:sym typeface="Arial"/>
              </a:rPr>
              <a:t>UNICEF. Vaccine Messaging Guide’. </a:t>
            </a:r>
            <a:r>
              <a:rPr lang="en-US" sz="2700" dirty="0" err="1">
                <a:latin typeface="Arial"/>
                <a:ea typeface="Arial"/>
                <a:cs typeface="Arial"/>
                <a:sym typeface="Arial"/>
              </a:rPr>
              <a:t>Décembre</a:t>
            </a:r>
            <a:r>
              <a:rPr lang="en-US" sz="2700" dirty="0">
                <a:latin typeface="Arial"/>
                <a:ea typeface="Arial"/>
                <a:cs typeface="Arial"/>
                <a:sym typeface="Arial"/>
              </a:rPr>
              <a:t> 2020. </a:t>
            </a:r>
            <a:r>
              <a:rPr lang="en-US" sz="2700" u="sng" dirty="0">
                <a:solidFill>
                  <a:schemeClr val="hlink"/>
                </a:solidFill>
                <a:latin typeface="Arial"/>
                <a:ea typeface="Arial"/>
                <a:cs typeface="Arial"/>
                <a:sym typeface="Arial"/>
                <a:hlinkClick r:id="rId7"/>
              </a:rPr>
              <a:t>https://www.unicef.org/media/93661/file/Vaccine%20messaging%20guide.pdf</a:t>
            </a:r>
            <a:endParaRPr lang="en-US" sz="2700" dirty="0">
              <a:latin typeface="Arial"/>
              <a:ea typeface="Arial"/>
              <a:cs typeface="Arial"/>
              <a:sym typeface="Arial"/>
            </a:endParaRPr>
          </a:p>
          <a:p>
            <a:pPr>
              <a:lnSpc>
                <a:spcPct val="135000"/>
              </a:lnSpc>
              <a:spcBef>
                <a:spcPts val="0"/>
              </a:spcBef>
              <a:spcAft>
                <a:spcPts val="600"/>
              </a:spcAft>
              <a:buSzPts val="1100"/>
            </a:pPr>
            <a:r>
              <a:rPr lang="en-US" sz="2700" dirty="0">
                <a:latin typeface="Arial"/>
                <a:ea typeface="Arial"/>
                <a:cs typeface="Arial"/>
                <a:sym typeface="Arial"/>
              </a:rPr>
              <a:t>OMS. </a:t>
            </a:r>
            <a:r>
              <a:rPr lang="fr-FR" sz="2700" dirty="0">
                <a:latin typeface="Arial"/>
                <a:ea typeface="Arial"/>
                <a:cs typeface="Arial"/>
                <a:sym typeface="Arial"/>
              </a:rPr>
              <a:t>« Des données pour agir : Comment faciliter une large acceptation des vaccins contre la COVID-19 »</a:t>
            </a:r>
            <a:r>
              <a:rPr lang="en-US" sz="2700" dirty="0">
                <a:latin typeface="Arial"/>
                <a:ea typeface="Arial"/>
                <a:cs typeface="Arial"/>
                <a:sym typeface="Arial"/>
              </a:rPr>
              <a:t>. </a:t>
            </a:r>
            <a:r>
              <a:rPr lang="en-US" sz="2700" u="sng" dirty="0">
                <a:solidFill>
                  <a:schemeClr val="hlink"/>
                </a:solidFill>
                <a:latin typeface="Arial"/>
                <a:ea typeface="Arial"/>
                <a:cs typeface="Arial"/>
                <a:sym typeface="Arial"/>
              </a:rPr>
              <a:t>https://www.who.int/fr/publications/i/item/WHO-2019-nCoV-vaccination-demand-planning-2021.1</a:t>
            </a:r>
            <a:r>
              <a:rPr lang="en-US" sz="2700" dirty="0">
                <a:latin typeface="Arial"/>
                <a:ea typeface="Arial"/>
                <a:cs typeface="Arial"/>
                <a:sym typeface="Arial"/>
              </a:rPr>
              <a:t>.</a:t>
            </a:r>
          </a:p>
          <a:p>
            <a:pPr>
              <a:lnSpc>
                <a:spcPct val="135000"/>
              </a:lnSpc>
              <a:spcBef>
                <a:spcPts val="0"/>
              </a:spcBef>
              <a:spcAft>
                <a:spcPts val="600"/>
              </a:spcAft>
              <a:buSzPts val="1100"/>
            </a:pPr>
            <a:r>
              <a:rPr lang="en-US" sz="2700" dirty="0">
                <a:latin typeface="Arial"/>
                <a:ea typeface="Arial"/>
                <a:cs typeface="Arial"/>
                <a:sym typeface="Arial"/>
              </a:rPr>
              <a:t>OMS. ‘Message Testing’. </a:t>
            </a:r>
            <a:r>
              <a:rPr lang="en-US" sz="2700" u="sng" dirty="0">
                <a:solidFill>
                  <a:schemeClr val="hlink"/>
                </a:solidFill>
                <a:latin typeface="Arial"/>
                <a:ea typeface="Arial"/>
                <a:cs typeface="Arial"/>
                <a:sym typeface="Arial"/>
                <a:hlinkClick r:id="rId8"/>
              </a:rPr>
              <a:t>https://www.who.int/teams/epi-win/the-collective-service/message-testing</a:t>
            </a:r>
            <a:r>
              <a:rPr lang="en-US" sz="2700" dirty="0">
                <a:latin typeface="Arial"/>
                <a:ea typeface="Arial"/>
                <a:cs typeface="Arial"/>
                <a:sym typeface="Arial"/>
              </a:rPr>
              <a:t>.</a:t>
            </a:r>
            <a:endParaRPr lang="en-US" sz="5250" i="1" dirty="0">
              <a:highlight>
                <a:srgbClr val="FFFF00"/>
              </a:highlight>
            </a:endParaRPr>
          </a:p>
        </p:txBody>
      </p:sp>
      <p:sp>
        <p:nvSpPr>
          <p:cNvPr id="4" name="TextBox 3">
            <a:extLst>
              <a:ext uri="{FF2B5EF4-FFF2-40B4-BE49-F238E27FC236}">
                <a16:creationId xmlns:a16="http://schemas.microsoft.com/office/drawing/2014/main" id="{2D077118-4A0C-1DFD-AF1F-BC86D09D1E73}"/>
              </a:ext>
            </a:extLst>
          </p:cNvPr>
          <p:cNvSpPr txBox="1"/>
          <p:nvPr/>
        </p:nvSpPr>
        <p:spPr>
          <a:xfrm>
            <a:off x="135082" y="9785639"/>
            <a:ext cx="3665393" cy="369332"/>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dirty="0">
                <a:solidFill>
                  <a:srgbClr val="292929"/>
                </a:solidFill>
                <a:latin typeface="Poppins"/>
              </a:rPr>
              <a:t>Formation</a:t>
            </a:r>
            <a:r>
              <a:rPr lang="en-US" dirty="0">
                <a:latin typeface="Poppins"/>
                <a:cs typeface="Poppins"/>
              </a:rPr>
              <a:t>​ </a:t>
            </a:r>
            <a:r>
              <a:rPr lang="en-US" b="1" dirty="0" err="1">
                <a:solidFill>
                  <a:srgbClr val="292929"/>
                </a:solidFill>
                <a:latin typeface="Poppins"/>
              </a:rPr>
              <a:t>Complète</a:t>
            </a:r>
            <a:r>
              <a:rPr lang="en-US" b="1" dirty="0">
                <a:solidFill>
                  <a:srgbClr val="292929"/>
                </a:solidFill>
                <a:latin typeface="Poppins"/>
              </a:rPr>
              <a:t> 2022</a:t>
            </a:r>
            <a:endParaRPr lang="en-US" dirty="0"/>
          </a:p>
        </p:txBody>
      </p:sp>
    </p:spTree>
    <p:extLst>
      <p:ext uri="{BB962C8B-B14F-4D97-AF65-F5344CB8AC3E}">
        <p14:creationId xmlns:p14="http://schemas.microsoft.com/office/powerpoint/2010/main" val="50107552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92795F-F790-4C93-8EC9-722BD7B1672A}"/>
              </a:ext>
            </a:extLst>
          </p:cNvPr>
          <p:cNvSpPr txBox="1">
            <a:spLocks/>
          </p:cNvSpPr>
          <p:nvPr/>
        </p:nvSpPr>
        <p:spPr>
          <a:xfrm>
            <a:off x="0" y="3924300"/>
            <a:ext cx="18288000" cy="1989137"/>
          </a:xfrm>
          <a:prstGeom prst="rect">
            <a:avLst/>
          </a:prstGeom>
        </p:spPr>
        <p:txBody>
          <a:bodyPr/>
          <a:lstStyle>
            <a:lvl1pPr algn="l" defTabSz="914400" rtl="0" eaLnBrk="1" latinLnBrk="0" hangingPunct="1">
              <a:lnSpc>
                <a:spcPct val="90000"/>
              </a:lnSpc>
              <a:spcBef>
                <a:spcPct val="0"/>
              </a:spcBef>
              <a:buNone/>
              <a:defRPr sz="10800" kern="1200">
                <a:solidFill>
                  <a:schemeClr val="tx1"/>
                </a:solidFill>
                <a:latin typeface="Poppins" pitchFamily="2" charset="77"/>
                <a:ea typeface="+mj-ea"/>
                <a:cs typeface="Poppins" pitchFamily="2" charset="77"/>
              </a:defRPr>
            </a:lvl1pPr>
          </a:lstStyle>
          <a:p>
            <a:pPr algn="ctr"/>
            <a:r>
              <a:rPr lang="en-US" sz="12000" b="1">
                <a:solidFill>
                  <a:srgbClr val="0B81D5"/>
                </a:solidFill>
                <a:latin typeface="Poppins ExtraBold" pitchFamily="2" charset="77"/>
                <a:cs typeface="Poppins ExtraBold" pitchFamily="2" charset="77"/>
              </a:rPr>
              <a:t>Diapositives supplémentaires</a:t>
            </a:r>
          </a:p>
        </p:txBody>
      </p:sp>
    </p:spTree>
    <p:extLst>
      <p:ext uri="{BB962C8B-B14F-4D97-AF65-F5344CB8AC3E}">
        <p14:creationId xmlns:p14="http://schemas.microsoft.com/office/powerpoint/2010/main" val="76339154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58"/>
        <p:cNvGrpSpPr/>
        <p:nvPr/>
      </p:nvGrpSpPr>
      <p:grpSpPr>
        <a:xfrm>
          <a:off x="0" y="0"/>
          <a:ext cx="0" cy="0"/>
          <a:chOff x="0" y="0"/>
          <a:chExt cx="0" cy="0"/>
        </a:xfrm>
      </p:grpSpPr>
      <p:sp>
        <p:nvSpPr>
          <p:cNvPr id="159" name="Google Shape;159;p30"/>
          <p:cNvSpPr txBox="1">
            <a:spLocks noGrp="1"/>
          </p:cNvSpPr>
          <p:nvPr>
            <p:ph type="title"/>
          </p:nvPr>
        </p:nvSpPr>
        <p:spPr>
          <a:xfrm>
            <a:off x="533400" y="369094"/>
            <a:ext cx="15773400" cy="1166812"/>
          </a:xfrm>
          <a:prstGeom prst="rect">
            <a:avLst/>
          </a:prstGeom>
          <a:noFill/>
          <a:ln>
            <a:noFill/>
          </a:ln>
        </p:spPr>
        <p:txBody>
          <a:bodyPr spcFirstLastPara="1" wrap="square" lIns="137138" tIns="68550" rIns="137138" bIns="68550" anchor="ctr" anchorCtr="0">
            <a:noAutofit/>
          </a:bodyPr>
          <a:lstStyle/>
          <a:p>
            <a:pPr>
              <a:buSzPts val="2800"/>
            </a:pPr>
            <a:r>
              <a:rPr lang="en-US" sz="4800" dirty="0">
                <a:solidFill>
                  <a:schemeClr val="tx1"/>
                </a:solidFill>
                <a:latin typeface="Poppins"/>
                <a:ea typeface="Fjalla One"/>
                <a:cs typeface="Poppins"/>
                <a:sym typeface="Fjalla One"/>
              </a:rPr>
              <a:t>Coordination de </a:t>
            </a:r>
            <a:r>
              <a:rPr lang="en-US" sz="4800" dirty="0" err="1">
                <a:solidFill>
                  <a:schemeClr val="tx1"/>
                </a:solidFill>
                <a:latin typeface="Poppins"/>
                <a:ea typeface="Fjalla One"/>
                <a:cs typeface="Poppins"/>
                <a:sym typeface="Fjalla One"/>
              </a:rPr>
              <a:t>l'</a:t>
            </a:r>
            <a:r>
              <a:rPr lang="en-US" sz="4800" dirty="0" err="1">
                <a:latin typeface="Poppins"/>
                <a:cs typeface="Poppins"/>
              </a:rPr>
              <a:t>AIRA</a:t>
            </a:r>
            <a:endParaRPr lang="en-US" sz="4800" dirty="0" err="1">
              <a:latin typeface="Poppins" panose="020B0604020202020204" charset="0"/>
              <a:ea typeface="Fjalla One"/>
              <a:cs typeface="Poppins" panose="020B0604020202020204" charset="0"/>
            </a:endParaRPr>
          </a:p>
        </p:txBody>
      </p:sp>
      <p:sp>
        <p:nvSpPr>
          <p:cNvPr id="160" name="Google Shape;160;p30"/>
          <p:cNvSpPr txBox="1">
            <a:spLocks noGrp="1"/>
          </p:cNvSpPr>
          <p:nvPr>
            <p:ph sz="half" idx="1"/>
          </p:nvPr>
        </p:nvSpPr>
        <p:spPr>
          <a:xfrm>
            <a:off x="533400" y="1984443"/>
            <a:ext cx="9978630" cy="7693649"/>
          </a:xfrm>
          <a:prstGeom prst="rect">
            <a:avLst/>
          </a:prstGeom>
          <a:noFill/>
          <a:ln>
            <a:noFill/>
          </a:ln>
        </p:spPr>
        <p:txBody>
          <a:bodyPr spcFirstLastPara="1" wrap="square" lIns="137138" tIns="68550" rIns="137138" bIns="68550" anchor="t" anchorCtr="0">
            <a:noAutofit/>
          </a:bodyPr>
          <a:lstStyle/>
          <a:p>
            <a:pPr marL="257175" indent="-209550">
              <a:lnSpc>
                <a:spcPct val="114000"/>
              </a:lnSpc>
              <a:spcBef>
                <a:spcPts val="600"/>
              </a:spcBef>
              <a:spcAft>
                <a:spcPts val="600"/>
              </a:spcAft>
              <a:buSzPts val="2200"/>
            </a:pPr>
            <a:r>
              <a:rPr lang="en-US" sz="2800" b="1" dirty="0" err="1">
                <a:latin typeface="Poppins" panose="020B0604020202020204" charset="0"/>
                <a:ea typeface="Quicksand"/>
                <a:cs typeface="Poppins" panose="020B0604020202020204" charset="0"/>
                <a:sym typeface="Quicksand"/>
              </a:rPr>
              <a:t>Adhésion</a:t>
            </a:r>
            <a:r>
              <a:rPr lang="en-US" sz="2800" b="1" dirty="0">
                <a:latin typeface="Poppins" panose="020B0604020202020204" charset="0"/>
                <a:ea typeface="Quicksand"/>
                <a:cs typeface="Poppins" panose="020B0604020202020204" charset="0"/>
                <a:sym typeface="Quicksand"/>
              </a:rPr>
              <a:t> : </a:t>
            </a:r>
            <a:r>
              <a:rPr lang="fr-FR" sz="2800" dirty="0">
                <a:latin typeface="Poppins" panose="020B0604020202020204" charset="0"/>
                <a:ea typeface="Quicksand"/>
                <a:cs typeface="Poppins" panose="020B0604020202020204" charset="0"/>
                <a:sym typeface="Quicksand"/>
              </a:rPr>
              <a:t>15 membres (dont l'UNICEF, </a:t>
            </a:r>
            <a:r>
              <a:rPr lang="fr-FR" sz="2800" dirty="0" err="1">
                <a:latin typeface="Poppins" panose="020B0604020202020204" charset="0"/>
                <a:ea typeface="Quicksand"/>
                <a:cs typeface="Poppins" panose="020B0604020202020204" charset="0"/>
                <a:sym typeface="Quicksand"/>
              </a:rPr>
              <a:t>Gavi</a:t>
            </a:r>
            <a:r>
              <a:rPr lang="fr-FR" sz="2800" dirty="0">
                <a:latin typeface="Poppins" panose="020B0604020202020204" charset="0"/>
                <a:ea typeface="Quicksand"/>
                <a:cs typeface="Poppins" panose="020B0604020202020204" charset="0"/>
                <a:sym typeface="Quicksand"/>
              </a:rPr>
              <a:t>, la FICR, l'UNESCO, </a:t>
            </a:r>
            <a:r>
              <a:rPr lang="fr-FR" sz="2800" dirty="0" err="1">
                <a:latin typeface="Poppins" panose="020B0604020202020204" charset="0"/>
                <a:ea typeface="Quicksand"/>
                <a:cs typeface="Poppins" panose="020B0604020202020204" charset="0"/>
                <a:sym typeface="Quicksand"/>
              </a:rPr>
              <a:t>Africa</a:t>
            </a:r>
            <a:r>
              <a:rPr lang="fr-FR" sz="2800" dirty="0">
                <a:latin typeface="Poppins" panose="020B0604020202020204" charset="0"/>
                <a:ea typeface="Quicksand"/>
                <a:cs typeface="Poppins" panose="020B0604020202020204" charset="0"/>
                <a:sym typeface="Quicksand"/>
              </a:rPr>
              <a:t> Check, et d'autres organisations de vérification des faits basées en Afrique, etc.)</a:t>
            </a:r>
            <a:endParaRPr sz="2800" dirty="0">
              <a:latin typeface="Poppins" panose="020B0604020202020204" charset="0"/>
              <a:ea typeface="Quicksand"/>
              <a:cs typeface="Poppins" panose="020B0604020202020204" charset="0"/>
              <a:sym typeface="Quicksand"/>
            </a:endParaRPr>
          </a:p>
          <a:p>
            <a:pPr marL="257175" indent="-209550">
              <a:lnSpc>
                <a:spcPct val="114000"/>
              </a:lnSpc>
              <a:spcBef>
                <a:spcPts val="600"/>
              </a:spcBef>
              <a:spcAft>
                <a:spcPts val="600"/>
              </a:spcAft>
              <a:buSzPts val="2200"/>
            </a:pPr>
            <a:r>
              <a:rPr lang="en-US" sz="2800" b="1" dirty="0">
                <a:latin typeface="Poppins" panose="020B0604020202020204" charset="0"/>
                <a:ea typeface="Quicksand"/>
                <a:cs typeface="Poppins" panose="020B0604020202020204" charset="0"/>
                <a:sym typeface="Quicksand"/>
              </a:rPr>
              <a:t>Coordination :</a:t>
            </a:r>
            <a:r>
              <a:rPr lang="en-US" sz="2800" dirty="0">
                <a:latin typeface="Poppins" panose="020B0604020202020204" charset="0"/>
                <a:ea typeface="Quicksand"/>
                <a:cs typeface="Poppins" panose="020B0604020202020204" charset="0"/>
                <a:sym typeface="Quicksand"/>
              </a:rPr>
              <a:t> </a:t>
            </a:r>
            <a:r>
              <a:rPr lang="fr-FR" sz="2800" dirty="0">
                <a:latin typeface="Poppins" panose="020B0604020202020204" charset="0"/>
                <a:ea typeface="Quicksand"/>
                <a:cs typeface="Poppins" panose="020B0604020202020204" charset="0"/>
                <a:sym typeface="Quicksand"/>
              </a:rPr>
              <a:t>développe et met en œuvre un système intégré de coordination avec les différents membres et partenaires pour augmenter le partage d'informations, la planification conjointe, et le partage des connaissances. </a:t>
            </a:r>
          </a:p>
          <a:p>
            <a:pPr marL="257175" indent="-209550">
              <a:lnSpc>
                <a:spcPct val="114000"/>
              </a:lnSpc>
              <a:spcBef>
                <a:spcPts val="600"/>
              </a:spcBef>
              <a:spcAft>
                <a:spcPts val="600"/>
              </a:spcAft>
              <a:buSzPts val="2200"/>
            </a:pPr>
            <a:r>
              <a:rPr lang="fr-FR" sz="2800" b="1" dirty="0">
                <a:latin typeface="Poppins" panose="020B0604020202020204" charset="0"/>
                <a:ea typeface="Quicksand"/>
                <a:cs typeface="Poppins" panose="020B0604020202020204" charset="0"/>
                <a:sym typeface="Quicksand"/>
              </a:rPr>
              <a:t>Projets conjoints :</a:t>
            </a:r>
            <a:r>
              <a:rPr lang="fr-FR" sz="2800" dirty="0">
                <a:latin typeface="Poppins" panose="020B0604020202020204" charset="0"/>
                <a:ea typeface="Quicksand"/>
                <a:cs typeface="Poppins" panose="020B0604020202020204" charset="0"/>
                <a:sym typeface="Quicksand"/>
              </a:rPr>
              <a:t> favorisent les possibilités de concevoir et de mener des campagnes conjointes, ou d'amplifier les campagnes produites par d'autres, augmenter la capacité à détecter, et à contrer les rumeurs et réduire le temps de démystification.</a:t>
            </a:r>
            <a:endParaRPr dirty="0"/>
          </a:p>
        </p:txBody>
      </p:sp>
      <p:pic>
        <p:nvPicPr>
          <p:cNvPr id="162" name="Google Shape;162;p30"/>
          <p:cNvPicPr preferRelativeResize="0"/>
          <p:nvPr/>
        </p:nvPicPr>
        <p:blipFill rotWithShape="1">
          <a:blip r:embed="rId3">
            <a:alphaModFix/>
          </a:blip>
          <a:srcRect/>
          <a:stretch/>
        </p:blipFill>
        <p:spPr>
          <a:xfrm>
            <a:off x="10769600" y="1535906"/>
            <a:ext cx="7109042" cy="7364253"/>
          </a:xfrm>
          <a:prstGeom prst="rect">
            <a:avLst/>
          </a:prstGeom>
          <a:noFill/>
          <a:ln>
            <a:noFill/>
          </a:ln>
        </p:spPr>
      </p:pic>
      <p:pic>
        <p:nvPicPr>
          <p:cNvPr id="163" name="Google Shape;163;p30"/>
          <p:cNvPicPr preferRelativeResize="0"/>
          <p:nvPr/>
        </p:nvPicPr>
        <p:blipFill rotWithShape="1">
          <a:blip r:embed="rId4">
            <a:alphaModFix/>
          </a:blip>
          <a:srcRect/>
          <a:stretch/>
        </p:blipFill>
        <p:spPr>
          <a:xfrm>
            <a:off x="16306800" y="7652234"/>
            <a:ext cx="1068563" cy="809513"/>
          </a:xfrm>
          <a:prstGeom prst="rect">
            <a:avLst/>
          </a:prstGeom>
          <a:noFill/>
          <a:ln>
            <a:noFill/>
          </a:ln>
        </p:spPr>
      </p:pic>
      <p:pic>
        <p:nvPicPr>
          <p:cNvPr id="164" name="Google Shape;164;p30"/>
          <p:cNvPicPr preferRelativeResize="0"/>
          <p:nvPr/>
        </p:nvPicPr>
        <p:blipFill rotWithShape="1">
          <a:blip r:embed="rId5">
            <a:alphaModFix/>
          </a:blip>
          <a:srcRect/>
          <a:stretch/>
        </p:blipFill>
        <p:spPr>
          <a:xfrm>
            <a:off x="11511892" y="7652234"/>
            <a:ext cx="1000125" cy="757238"/>
          </a:xfrm>
          <a:prstGeom prst="rect">
            <a:avLst/>
          </a:prstGeom>
          <a:noFill/>
          <a:ln>
            <a:noFill/>
          </a:ln>
        </p:spPr>
      </p:pic>
      <p:sp>
        <p:nvSpPr>
          <p:cNvPr id="7" name="TextBox 1">
            <a:extLst>
              <a:ext uri="{FF2B5EF4-FFF2-40B4-BE49-F238E27FC236}">
                <a16:creationId xmlns:a16="http://schemas.microsoft.com/office/drawing/2014/main" id="{7E446E22-DFF6-9943-AB45-98D6D9D10283}"/>
              </a:ext>
            </a:extLst>
          </p:cNvPr>
          <p:cNvSpPr txBox="1"/>
          <p:nvPr/>
        </p:nvSpPr>
        <p:spPr>
          <a:xfrm>
            <a:off x="135082" y="9785639"/>
            <a:ext cx="3665393" cy="369332"/>
          </a:xfrm>
          <a:prstGeom prst="rect">
            <a:avLst/>
          </a:prstGeom>
          <a:solidFill>
            <a:schemeClr val="bg1"/>
          </a:solid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solidFill>
                  <a:srgbClr val="292929"/>
                </a:solidFill>
                <a:latin typeface="Poppins"/>
              </a:rPr>
              <a:t>Formation</a:t>
            </a:r>
            <a:r>
              <a:rPr lang="en-US" dirty="0">
                <a:latin typeface="Poppins"/>
                <a:cs typeface="Poppins"/>
              </a:rPr>
              <a:t>​ </a:t>
            </a:r>
            <a:r>
              <a:rPr lang="en-US" b="1" dirty="0" err="1">
                <a:solidFill>
                  <a:srgbClr val="292929"/>
                </a:solidFill>
                <a:latin typeface="Poppins"/>
              </a:rPr>
              <a:t>Complète</a:t>
            </a:r>
            <a:r>
              <a:rPr lang="en-US" b="1" dirty="0">
                <a:solidFill>
                  <a:srgbClr val="292929"/>
                </a:solidFill>
                <a:latin typeface="Poppins"/>
              </a:rPr>
              <a:t> 2022</a:t>
            </a:r>
            <a:endParaRPr lang="en-US" dirty="0"/>
          </a:p>
        </p:txBody>
      </p:sp>
    </p:spTree>
    <p:extLst>
      <p:ext uri="{BB962C8B-B14F-4D97-AF65-F5344CB8AC3E}">
        <p14:creationId xmlns:p14="http://schemas.microsoft.com/office/powerpoint/2010/main" val="134029705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24F71CE-7241-E8A3-1EBB-0DC1AA861613}"/>
              </a:ext>
            </a:extLst>
          </p:cNvPr>
          <p:cNvSpPr>
            <a:spLocks noGrp="1"/>
          </p:cNvSpPr>
          <p:nvPr>
            <p:ph type="title"/>
          </p:nvPr>
        </p:nvSpPr>
        <p:spPr>
          <a:xfrm>
            <a:off x="1905000" y="547689"/>
            <a:ext cx="14630400" cy="1166812"/>
          </a:xfrm>
        </p:spPr>
        <p:txBody>
          <a:bodyPr/>
          <a:lstStyle/>
          <a:p>
            <a:r>
              <a:rPr lang="fr-FR" dirty="0"/>
              <a:t>Résumé</a:t>
            </a:r>
          </a:p>
        </p:txBody>
      </p:sp>
      <p:sp>
        <p:nvSpPr>
          <p:cNvPr id="3" name="Espace réservé du contenu 2">
            <a:extLst>
              <a:ext uri="{FF2B5EF4-FFF2-40B4-BE49-F238E27FC236}">
                <a16:creationId xmlns:a16="http://schemas.microsoft.com/office/drawing/2014/main" id="{26378129-94CA-2F96-A1FE-52359FF42BFD}"/>
              </a:ext>
            </a:extLst>
          </p:cNvPr>
          <p:cNvSpPr>
            <a:spLocks noGrp="1"/>
          </p:cNvSpPr>
          <p:nvPr>
            <p:ph sz="half" idx="1"/>
          </p:nvPr>
        </p:nvSpPr>
        <p:spPr>
          <a:xfrm>
            <a:off x="2514600" y="2019300"/>
            <a:ext cx="14020800" cy="7246938"/>
          </a:xfrm>
        </p:spPr>
        <p:txBody>
          <a:bodyPr/>
          <a:lstStyle/>
          <a:p>
            <a:pPr>
              <a:lnSpc>
                <a:spcPct val="114000"/>
              </a:lnSpc>
            </a:pPr>
            <a:r>
              <a:rPr lang="fr-FR" sz="4400" dirty="0"/>
              <a:t>L'importance des tests</a:t>
            </a:r>
          </a:p>
          <a:p>
            <a:pPr>
              <a:lnSpc>
                <a:spcPct val="114000"/>
              </a:lnSpc>
            </a:pPr>
            <a:r>
              <a:rPr lang="fr-FR" sz="4400" dirty="0"/>
              <a:t>Pré-test : Signification et mode d'emploi</a:t>
            </a:r>
          </a:p>
          <a:p>
            <a:pPr>
              <a:lnSpc>
                <a:spcPct val="114000"/>
              </a:lnSpc>
            </a:pPr>
            <a:r>
              <a:rPr lang="fr-FR" sz="4400" dirty="0"/>
              <a:t>Post-test : Signification et mode d'emploi</a:t>
            </a:r>
          </a:p>
          <a:p>
            <a:pPr>
              <a:lnSpc>
                <a:spcPct val="114000"/>
              </a:lnSpc>
            </a:pPr>
            <a:r>
              <a:rPr lang="fr-FR" sz="4400" dirty="0"/>
              <a:t>Résumé des outils et méthodes</a:t>
            </a:r>
          </a:p>
          <a:p>
            <a:pPr>
              <a:lnSpc>
                <a:spcPct val="114000"/>
              </a:lnSpc>
            </a:pPr>
            <a:r>
              <a:rPr lang="fr-FR" sz="4400" dirty="0"/>
              <a:t>À vous de jouer</a:t>
            </a:r>
            <a:endParaRPr lang="en-US" sz="4400" dirty="0"/>
          </a:p>
        </p:txBody>
      </p:sp>
      <p:pic>
        <p:nvPicPr>
          <p:cNvPr id="4" name="Picture 7">
            <a:extLst>
              <a:ext uri="{FF2B5EF4-FFF2-40B4-BE49-F238E27FC236}">
                <a16:creationId xmlns:a16="http://schemas.microsoft.com/office/drawing/2014/main" id="{28541316-7686-460A-A762-6AFD3BD5F962}"/>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762000" y="547689"/>
            <a:ext cx="861320" cy="1166812"/>
          </a:xfrm>
          <a:prstGeom prst="rect">
            <a:avLst/>
          </a:prstGeom>
        </p:spPr>
      </p:pic>
      <p:sp>
        <p:nvSpPr>
          <p:cNvPr id="7" name="TextBox 6">
            <a:extLst>
              <a:ext uri="{FF2B5EF4-FFF2-40B4-BE49-F238E27FC236}">
                <a16:creationId xmlns:a16="http://schemas.microsoft.com/office/drawing/2014/main" id="{6168671B-03FF-70B5-1360-0F8CA286BF0E}"/>
              </a:ext>
            </a:extLst>
          </p:cNvPr>
          <p:cNvSpPr txBox="1"/>
          <p:nvPr/>
        </p:nvSpPr>
        <p:spPr>
          <a:xfrm>
            <a:off x="135082" y="9785639"/>
            <a:ext cx="3665393" cy="369332"/>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dirty="0">
                <a:solidFill>
                  <a:srgbClr val="292929"/>
                </a:solidFill>
                <a:latin typeface="Poppins"/>
              </a:rPr>
              <a:t>Formation</a:t>
            </a:r>
            <a:r>
              <a:rPr lang="en-US" dirty="0">
                <a:latin typeface="Poppins"/>
                <a:cs typeface="Poppins"/>
              </a:rPr>
              <a:t>​ </a:t>
            </a:r>
            <a:r>
              <a:rPr lang="en-US" b="1" dirty="0" err="1">
                <a:solidFill>
                  <a:srgbClr val="292929"/>
                </a:solidFill>
                <a:latin typeface="Poppins"/>
              </a:rPr>
              <a:t>Complète</a:t>
            </a:r>
            <a:r>
              <a:rPr lang="en-US" b="1" dirty="0">
                <a:solidFill>
                  <a:srgbClr val="292929"/>
                </a:solidFill>
                <a:latin typeface="Poppins"/>
              </a:rPr>
              <a:t> 2022</a:t>
            </a:r>
            <a:endParaRPr lang="en-US" dirty="0"/>
          </a:p>
        </p:txBody>
      </p:sp>
    </p:spTree>
    <p:extLst>
      <p:ext uri="{BB962C8B-B14F-4D97-AF65-F5344CB8AC3E}">
        <p14:creationId xmlns:p14="http://schemas.microsoft.com/office/powerpoint/2010/main" val="351588188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69"/>
        <p:cNvGrpSpPr/>
        <p:nvPr/>
      </p:nvGrpSpPr>
      <p:grpSpPr>
        <a:xfrm>
          <a:off x="0" y="0"/>
          <a:ext cx="0" cy="0"/>
          <a:chOff x="0" y="0"/>
          <a:chExt cx="0" cy="0"/>
        </a:xfrm>
      </p:grpSpPr>
      <p:sp>
        <p:nvSpPr>
          <p:cNvPr id="170" name="Google Shape;170;p31"/>
          <p:cNvSpPr txBox="1">
            <a:spLocks noGrp="1"/>
          </p:cNvSpPr>
          <p:nvPr>
            <p:ph type="title"/>
          </p:nvPr>
        </p:nvSpPr>
        <p:spPr>
          <a:xfrm>
            <a:off x="500441" y="388197"/>
            <a:ext cx="17221200" cy="1166812"/>
          </a:xfrm>
          <a:prstGeom prst="rect">
            <a:avLst/>
          </a:prstGeom>
          <a:noFill/>
          <a:ln>
            <a:noFill/>
          </a:ln>
        </p:spPr>
        <p:txBody>
          <a:bodyPr spcFirstLastPara="1" wrap="square" lIns="137138" tIns="68550" rIns="137138" bIns="68550" anchor="ctr" anchorCtr="0">
            <a:noAutofit/>
          </a:bodyPr>
          <a:lstStyle/>
          <a:p>
            <a:pPr>
              <a:buSzPts val="2800"/>
            </a:pPr>
            <a:r>
              <a:rPr lang="fr-FR" dirty="0">
                <a:solidFill>
                  <a:schemeClr val="tx1"/>
                </a:solidFill>
                <a:latin typeface="Poppins"/>
                <a:ea typeface="Fjalla One"/>
                <a:cs typeface="Poppins"/>
                <a:sym typeface="Fjalla One"/>
              </a:rPr>
              <a:t>Stratégie de gestion d'</a:t>
            </a:r>
            <a:r>
              <a:rPr lang="fr-FR" dirty="0" err="1">
                <a:solidFill>
                  <a:schemeClr val="tx1"/>
                </a:solidFill>
                <a:latin typeface="Poppins"/>
                <a:ea typeface="Fjalla One"/>
                <a:cs typeface="Poppins"/>
                <a:sym typeface="Fjalla One"/>
              </a:rPr>
              <a:t>infodémie</a:t>
            </a:r>
            <a:endParaRPr sz="6600" dirty="0" err="1">
              <a:solidFill>
                <a:schemeClr val="tx1"/>
              </a:solidFill>
              <a:latin typeface="Poppins" panose="020B0604020202020204" charset="0"/>
              <a:ea typeface="Fjalla One"/>
              <a:cs typeface="Poppins" panose="020B0604020202020204" charset="0"/>
              <a:sym typeface="Fjalla One"/>
            </a:endParaRPr>
          </a:p>
        </p:txBody>
      </p:sp>
      <p:grpSp>
        <p:nvGrpSpPr>
          <p:cNvPr id="172" name="Google Shape;172;p31"/>
          <p:cNvGrpSpPr/>
          <p:nvPr/>
        </p:nvGrpSpPr>
        <p:grpSpPr>
          <a:xfrm>
            <a:off x="1008416" y="2171700"/>
            <a:ext cx="16469457" cy="1742594"/>
            <a:chOff x="3952" y="656444"/>
            <a:chExt cx="8512667" cy="920400"/>
          </a:xfrm>
        </p:grpSpPr>
        <p:sp>
          <p:nvSpPr>
            <p:cNvPr id="173" name="Google Shape;173;p31"/>
            <p:cNvSpPr/>
            <p:nvPr/>
          </p:nvSpPr>
          <p:spPr>
            <a:xfrm>
              <a:off x="3952" y="656444"/>
              <a:ext cx="2300700" cy="920400"/>
            </a:xfrm>
            <a:prstGeom prst="chevron">
              <a:avLst>
                <a:gd name="adj" fmla="val 50000"/>
              </a:avLst>
            </a:prstGeom>
            <a:solidFill>
              <a:srgbClr val="17E797"/>
            </a:solidFill>
            <a:ln>
              <a:noFill/>
            </a:ln>
            <a:effectLst>
              <a:outerShdw blurRad="40000" dist="20000" dir="5400000" rotWithShape="0">
                <a:srgbClr val="000000">
                  <a:alpha val="35690"/>
                </a:srgbClr>
              </a:outerShdw>
            </a:effectLst>
          </p:spPr>
          <p:txBody>
            <a:bodyPr spcFirstLastPara="1" wrap="square" lIns="137138" tIns="137138" rIns="137138" bIns="137138" anchor="ctr" anchorCtr="0">
              <a:noAutofit/>
            </a:bodyPr>
            <a:lstStyle/>
            <a:p>
              <a:pPr>
                <a:buClr>
                  <a:srgbClr val="000000"/>
                </a:buClr>
                <a:buSzPts val="1400"/>
              </a:pPr>
              <a:endParaRPr sz="2100">
                <a:solidFill>
                  <a:srgbClr val="000000"/>
                </a:solidFill>
                <a:latin typeface="Arial"/>
                <a:ea typeface="Arial"/>
                <a:cs typeface="Arial"/>
                <a:sym typeface="Arial"/>
              </a:endParaRPr>
            </a:p>
          </p:txBody>
        </p:sp>
        <p:sp>
          <p:nvSpPr>
            <p:cNvPr id="174" name="Google Shape;174;p31"/>
            <p:cNvSpPr txBox="1"/>
            <p:nvPr/>
          </p:nvSpPr>
          <p:spPr>
            <a:xfrm>
              <a:off x="464098" y="656444"/>
              <a:ext cx="1380300" cy="920400"/>
            </a:xfrm>
            <a:prstGeom prst="rect">
              <a:avLst/>
            </a:prstGeom>
            <a:noFill/>
            <a:ln>
              <a:noFill/>
            </a:ln>
          </p:spPr>
          <p:txBody>
            <a:bodyPr spcFirstLastPara="1" wrap="square" lIns="156000" tIns="51975" rIns="51975" bIns="51975" anchor="ctr" anchorCtr="0">
              <a:noAutofit/>
            </a:bodyPr>
            <a:lstStyle/>
            <a:p>
              <a:pPr algn="ctr">
                <a:lnSpc>
                  <a:spcPct val="90000"/>
                </a:lnSpc>
                <a:buClr>
                  <a:srgbClr val="000000"/>
                </a:buClr>
                <a:buSzPts val="2600"/>
              </a:pPr>
              <a:r>
                <a:rPr lang="en-US" sz="3900" b="1">
                  <a:solidFill>
                    <a:srgbClr val="000000"/>
                  </a:solidFill>
                  <a:latin typeface="Quicksand"/>
                  <a:ea typeface="Quicksand"/>
                  <a:cs typeface="Quicksand"/>
                  <a:sym typeface="Quicksand"/>
                </a:rPr>
                <a:t>Identifier</a:t>
              </a:r>
              <a:endParaRPr sz="2100" b="1">
                <a:solidFill>
                  <a:srgbClr val="000000"/>
                </a:solidFill>
                <a:latin typeface="Quicksand"/>
                <a:ea typeface="Quicksand"/>
                <a:cs typeface="Quicksand"/>
                <a:sym typeface="Quicksand"/>
              </a:endParaRPr>
            </a:p>
          </p:txBody>
        </p:sp>
        <p:sp>
          <p:nvSpPr>
            <p:cNvPr id="175" name="Google Shape;175;p31"/>
            <p:cNvSpPr/>
            <p:nvPr/>
          </p:nvSpPr>
          <p:spPr>
            <a:xfrm>
              <a:off x="2074608" y="656444"/>
              <a:ext cx="2300700" cy="920400"/>
            </a:xfrm>
            <a:prstGeom prst="chevron">
              <a:avLst>
                <a:gd name="adj" fmla="val 50000"/>
              </a:avLst>
            </a:prstGeom>
            <a:solidFill>
              <a:srgbClr val="17E797"/>
            </a:solidFill>
            <a:ln>
              <a:noFill/>
            </a:ln>
            <a:effectLst>
              <a:outerShdw blurRad="40000" dist="20000" dir="5400000" rotWithShape="0">
                <a:srgbClr val="000000">
                  <a:alpha val="35690"/>
                </a:srgbClr>
              </a:outerShdw>
            </a:effectLst>
          </p:spPr>
          <p:txBody>
            <a:bodyPr spcFirstLastPara="1" wrap="square" lIns="137138" tIns="137138" rIns="137138" bIns="137138" anchor="ctr" anchorCtr="0">
              <a:noAutofit/>
            </a:bodyPr>
            <a:lstStyle/>
            <a:p>
              <a:pPr>
                <a:buClr>
                  <a:srgbClr val="000000"/>
                </a:buClr>
                <a:buSzPts val="1400"/>
              </a:pPr>
              <a:endParaRPr sz="2100">
                <a:solidFill>
                  <a:srgbClr val="000000"/>
                </a:solidFill>
                <a:latin typeface="Arial"/>
                <a:ea typeface="Arial"/>
                <a:cs typeface="Arial"/>
                <a:sym typeface="Arial"/>
              </a:endParaRPr>
            </a:p>
          </p:txBody>
        </p:sp>
        <p:sp>
          <p:nvSpPr>
            <p:cNvPr id="176" name="Google Shape;176;p31"/>
            <p:cNvSpPr txBox="1"/>
            <p:nvPr/>
          </p:nvSpPr>
          <p:spPr>
            <a:xfrm>
              <a:off x="2534754" y="656444"/>
              <a:ext cx="1380300" cy="920400"/>
            </a:xfrm>
            <a:prstGeom prst="rect">
              <a:avLst/>
            </a:prstGeom>
            <a:noFill/>
            <a:ln>
              <a:noFill/>
            </a:ln>
          </p:spPr>
          <p:txBody>
            <a:bodyPr spcFirstLastPara="1" wrap="square" lIns="156000" tIns="51975" rIns="51975" bIns="51975" anchor="ctr" anchorCtr="0">
              <a:noAutofit/>
            </a:bodyPr>
            <a:lstStyle/>
            <a:p>
              <a:pPr algn="ctr">
                <a:lnSpc>
                  <a:spcPct val="90000"/>
                </a:lnSpc>
                <a:buClr>
                  <a:srgbClr val="000000"/>
                </a:buClr>
                <a:buSzPts val="2600"/>
              </a:pPr>
              <a:r>
                <a:rPr lang="en-US" sz="3900" b="1">
                  <a:solidFill>
                    <a:srgbClr val="000000"/>
                  </a:solidFill>
                  <a:latin typeface="Quicksand"/>
                  <a:ea typeface="Quicksand"/>
                  <a:cs typeface="Quicksand"/>
                  <a:sym typeface="Quicksand"/>
                </a:rPr>
                <a:t>Simplifier</a:t>
              </a:r>
              <a:endParaRPr sz="2100" b="1">
                <a:solidFill>
                  <a:srgbClr val="000000"/>
                </a:solidFill>
                <a:latin typeface="Quicksand"/>
                <a:ea typeface="Quicksand"/>
                <a:cs typeface="Quicksand"/>
                <a:sym typeface="Quicksand"/>
              </a:endParaRPr>
            </a:p>
          </p:txBody>
        </p:sp>
        <p:sp>
          <p:nvSpPr>
            <p:cNvPr id="177" name="Google Shape;177;p31"/>
            <p:cNvSpPr/>
            <p:nvPr/>
          </p:nvSpPr>
          <p:spPr>
            <a:xfrm>
              <a:off x="4145263" y="656444"/>
              <a:ext cx="2300700" cy="920400"/>
            </a:xfrm>
            <a:prstGeom prst="chevron">
              <a:avLst>
                <a:gd name="adj" fmla="val 50000"/>
              </a:avLst>
            </a:prstGeom>
            <a:solidFill>
              <a:srgbClr val="17E797"/>
            </a:solidFill>
            <a:ln>
              <a:noFill/>
            </a:ln>
            <a:effectLst>
              <a:outerShdw blurRad="40000" dist="20000" dir="5400000" rotWithShape="0">
                <a:srgbClr val="000000">
                  <a:alpha val="35690"/>
                </a:srgbClr>
              </a:outerShdw>
            </a:effectLst>
          </p:spPr>
          <p:txBody>
            <a:bodyPr spcFirstLastPara="1" wrap="square" lIns="137138" tIns="137138" rIns="137138" bIns="137138" anchor="ctr" anchorCtr="0">
              <a:noAutofit/>
            </a:bodyPr>
            <a:lstStyle/>
            <a:p>
              <a:pPr>
                <a:buClr>
                  <a:srgbClr val="000000"/>
                </a:buClr>
                <a:buSzPts val="1400"/>
              </a:pPr>
              <a:endParaRPr sz="2100">
                <a:solidFill>
                  <a:srgbClr val="000000"/>
                </a:solidFill>
                <a:latin typeface="Arial"/>
                <a:ea typeface="Arial"/>
                <a:cs typeface="Arial"/>
                <a:sym typeface="Arial"/>
              </a:endParaRPr>
            </a:p>
          </p:txBody>
        </p:sp>
        <p:sp>
          <p:nvSpPr>
            <p:cNvPr id="178" name="Google Shape;178;p31"/>
            <p:cNvSpPr txBox="1"/>
            <p:nvPr/>
          </p:nvSpPr>
          <p:spPr>
            <a:xfrm>
              <a:off x="4605409" y="656444"/>
              <a:ext cx="1380300" cy="920400"/>
            </a:xfrm>
            <a:prstGeom prst="rect">
              <a:avLst/>
            </a:prstGeom>
            <a:noFill/>
            <a:ln>
              <a:noFill/>
            </a:ln>
          </p:spPr>
          <p:txBody>
            <a:bodyPr spcFirstLastPara="1" wrap="square" lIns="156000" tIns="51975" rIns="51975" bIns="51975" anchor="ctr" anchorCtr="0">
              <a:noAutofit/>
            </a:bodyPr>
            <a:lstStyle/>
            <a:p>
              <a:pPr algn="ctr">
                <a:lnSpc>
                  <a:spcPct val="90000"/>
                </a:lnSpc>
                <a:buClr>
                  <a:srgbClr val="000000"/>
                </a:buClr>
                <a:buSzPts val="2600"/>
              </a:pPr>
              <a:r>
                <a:rPr lang="en-US" sz="3900" b="1">
                  <a:solidFill>
                    <a:srgbClr val="000000"/>
                  </a:solidFill>
                  <a:latin typeface="Quicksand"/>
                  <a:ea typeface="Quicksand"/>
                  <a:cs typeface="Quicksand"/>
                  <a:sym typeface="Quicksand"/>
                </a:rPr>
                <a:t>Amplifier</a:t>
              </a:r>
              <a:endParaRPr sz="2100" b="1">
                <a:solidFill>
                  <a:srgbClr val="000000"/>
                </a:solidFill>
                <a:latin typeface="Quicksand"/>
                <a:ea typeface="Quicksand"/>
                <a:cs typeface="Quicksand"/>
                <a:sym typeface="Quicksand"/>
              </a:endParaRPr>
            </a:p>
          </p:txBody>
        </p:sp>
        <p:sp>
          <p:nvSpPr>
            <p:cNvPr id="179" name="Google Shape;179;p31"/>
            <p:cNvSpPr/>
            <p:nvPr/>
          </p:nvSpPr>
          <p:spPr>
            <a:xfrm>
              <a:off x="6215919" y="656444"/>
              <a:ext cx="2300700" cy="920400"/>
            </a:xfrm>
            <a:prstGeom prst="chevron">
              <a:avLst>
                <a:gd name="adj" fmla="val 50000"/>
              </a:avLst>
            </a:prstGeom>
            <a:solidFill>
              <a:srgbClr val="17E797"/>
            </a:solidFill>
            <a:ln>
              <a:noFill/>
            </a:ln>
            <a:effectLst>
              <a:outerShdw blurRad="40000" dist="20000" dir="5400000" rotWithShape="0">
                <a:srgbClr val="000000">
                  <a:alpha val="35690"/>
                </a:srgbClr>
              </a:outerShdw>
            </a:effectLst>
          </p:spPr>
          <p:txBody>
            <a:bodyPr spcFirstLastPara="1" wrap="square" lIns="137138" tIns="137138" rIns="137138" bIns="137138" anchor="ctr" anchorCtr="0">
              <a:noAutofit/>
            </a:bodyPr>
            <a:lstStyle/>
            <a:p>
              <a:pPr>
                <a:buClr>
                  <a:srgbClr val="000000"/>
                </a:buClr>
                <a:buSzPts val="1400"/>
              </a:pPr>
              <a:endParaRPr sz="2100">
                <a:solidFill>
                  <a:srgbClr val="000000"/>
                </a:solidFill>
                <a:latin typeface="Arial"/>
                <a:ea typeface="Arial"/>
                <a:cs typeface="Arial"/>
                <a:sym typeface="Arial"/>
              </a:endParaRPr>
            </a:p>
          </p:txBody>
        </p:sp>
        <p:sp>
          <p:nvSpPr>
            <p:cNvPr id="180" name="Google Shape;180;p31"/>
            <p:cNvSpPr txBox="1"/>
            <p:nvPr/>
          </p:nvSpPr>
          <p:spPr>
            <a:xfrm>
              <a:off x="6676065" y="656444"/>
              <a:ext cx="1380300" cy="920400"/>
            </a:xfrm>
            <a:prstGeom prst="rect">
              <a:avLst/>
            </a:prstGeom>
            <a:noFill/>
            <a:ln>
              <a:noFill/>
            </a:ln>
          </p:spPr>
          <p:txBody>
            <a:bodyPr spcFirstLastPara="1" wrap="square" lIns="156000" tIns="51975" rIns="51975" bIns="51975" anchor="ctr" anchorCtr="0">
              <a:noAutofit/>
            </a:bodyPr>
            <a:lstStyle/>
            <a:p>
              <a:pPr algn="ctr">
                <a:lnSpc>
                  <a:spcPct val="90000"/>
                </a:lnSpc>
                <a:buClr>
                  <a:srgbClr val="000000"/>
                </a:buClr>
                <a:buSzPts val="2600"/>
              </a:pPr>
              <a:r>
                <a:rPr lang="en-US" sz="3900" b="1">
                  <a:solidFill>
                    <a:srgbClr val="000000"/>
                  </a:solidFill>
                  <a:latin typeface="Quicksand"/>
                  <a:ea typeface="Quicksand"/>
                  <a:cs typeface="Quicksand"/>
                  <a:sym typeface="Quicksand"/>
                </a:rPr>
                <a:t>Quantifier</a:t>
              </a:r>
              <a:endParaRPr sz="2100" b="1">
                <a:solidFill>
                  <a:srgbClr val="000000"/>
                </a:solidFill>
                <a:latin typeface="Quicksand"/>
                <a:ea typeface="Quicksand"/>
                <a:cs typeface="Quicksand"/>
                <a:sym typeface="Quicksand"/>
              </a:endParaRPr>
            </a:p>
          </p:txBody>
        </p:sp>
      </p:grpSp>
      <p:sp>
        <p:nvSpPr>
          <p:cNvPr id="181" name="Google Shape;181;p31"/>
          <p:cNvSpPr txBox="1"/>
          <p:nvPr/>
        </p:nvSpPr>
        <p:spPr>
          <a:xfrm>
            <a:off x="530981" y="3914294"/>
            <a:ext cx="4439859" cy="3924091"/>
          </a:xfrm>
          <a:prstGeom prst="rect">
            <a:avLst/>
          </a:prstGeom>
          <a:noFill/>
          <a:ln>
            <a:noFill/>
          </a:ln>
        </p:spPr>
        <p:txBody>
          <a:bodyPr spcFirstLastPara="1" wrap="square" lIns="137138" tIns="68550" rIns="137138" bIns="68550" anchor="t" anchorCtr="0">
            <a:spAutoFit/>
          </a:bodyPr>
          <a:lstStyle/>
          <a:p>
            <a:pPr marL="428625" indent="-428625">
              <a:spcAft>
                <a:spcPts val="1200"/>
              </a:spcAft>
              <a:buClr>
                <a:srgbClr val="000000"/>
              </a:buClr>
              <a:buSzPts val="1800"/>
              <a:buFont typeface="Arial"/>
              <a:buChar char="•"/>
            </a:pPr>
            <a:r>
              <a:rPr lang="fr-FR" sz="2700" b="1">
                <a:solidFill>
                  <a:srgbClr val="000000"/>
                </a:solidFill>
                <a:latin typeface="Poppins Light" panose="020B0604020202020204" charset="0"/>
                <a:ea typeface="Quicksand"/>
                <a:cs typeface="Poppins Light" panose="020B0604020202020204" charset="0"/>
                <a:sym typeface="Quicksand"/>
              </a:rPr>
              <a:t>Identifier </a:t>
            </a:r>
            <a:r>
              <a:rPr lang="fr-FR" sz="2700">
                <a:solidFill>
                  <a:srgbClr val="000000"/>
                </a:solidFill>
                <a:latin typeface="Poppins Light" panose="020B0604020202020204" charset="0"/>
                <a:ea typeface="Quicksand"/>
                <a:cs typeface="Poppins Light" panose="020B0604020202020204" charset="0"/>
                <a:sym typeface="Quicksand"/>
              </a:rPr>
              <a:t>les sources d'information et les lacunes</a:t>
            </a:r>
          </a:p>
          <a:p>
            <a:pPr marL="428625" indent="-428625">
              <a:spcAft>
                <a:spcPts val="1200"/>
              </a:spcAft>
              <a:buClr>
                <a:srgbClr val="000000"/>
              </a:buClr>
              <a:buSzPts val="1800"/>
              <a:buFont typeface="Arial"/>
              <a:buChar char="•"/>
            </a:pPr>
            <a:r>
              <a:rPr lang="fr-FR" sz="2700">
                <a:solidFill>
                  <a:srgbClr val="000000"/>
                </a:solidFill>
                <a:latin typeface="Poppins Light" panose="020B0604020202020204" charset="0"/>
                <a:ea typeface="Quicksand"/>
                <a:cs typeface="Poppins Light" panose="020B0604020202020204" charset="0"/>
                <a:sym typeface="Quicksand"/>
              </a:rPr>
              <a:t>Développer un </a:t>
            </a:r>
            <a:r>
              <a:rPr lang="fr-FR" sz="2700" b="1">
                <a:solidFill>
                  <a:srgbClr val="000000"/>
                </a:solidFill>
                <a:latin typeface="Poppins Light" panose="020B0604020202020204" charset="0"/>
                <a:ea typeface="Quicksand"/>
                <a:cs typeface="Poppins Light" panose="020B0604020202020204" charset="0"/>
                <a:sym typeface="Quicksand"/>
              </a:rPr>
              <a:t>système de suivi</a:t>
            </a:r>
          </a:p>
          <a:p>
            <a:pPr marL="428625" indent="-428625">
              <a:spcAft>
                <a:spcPts val="1200"/>
              </a:spcAft>
              <a:buClr>
                <a:srgbClr val="000000"/>
              </a:buClr>
              <a:buSzPts val="1800"/>
              <a:buFont typeface="Arial"/>
              <a:buChar char="•"/>
            </a:pPr>
            <a:r>
              <a:rPr lang="fr-FR" sz="2700">
                <a:solidFill>
                  <a:srgbClr val="000000"/>
                </a:solidFill>
                <a:latin typeface="Poppins Light" panose="020B0604020202020204" charset="0"/>
                <a:ea typeface="Quicksand"/>
                <a:cs typeface="Poppins Light" panose="020B0604020202020204" charset="0"/>
                <a:sym typeface="Quicksand"/>
              </a:rPr>
              <a:t>Développer une catégorisation/</a:t>
            </a:r>
            <a:br>
              <a:rPr lang="fr-FR" sz="2700">
                <a:solidFill>
                  <a:srgbClr val="000000"/>
                </a:solidFill>
                <a:latin typeface="Poppins Light" panose="020B0604020202020204" charset="0"/>
                <a:ea typeface="Quicksand"/>
                <a:cs typeface="Poppins Light" panose="020B0604020202020204" charset="0"/>
                <a:sym typeface="Quicksand"/>
              </a:rPr>
            </a:br>
            <a:r>
              <a:rPr lang="fr-FR" sz="2700" b="1">
                <a:solidFill>
                  <a:srgbClr val="000000"/>
                </a:solidFill>
                <a:latin typeface="Poppins Light" panose="020B0604020202020204" charset="0"/>
                <a:ea typeface="Quicksand"/>
                <a:cs typeface="Poppins Light" panose="020B0604020202020204" charset="0"/>
                <a:sym typeface="Quicksand"/>
              </a:rPr>
              <a:t>taxonomie</a:t>
            </a:r>
            <a:r>
              <a:rPr lang="fr-FR" sz="2700">
                <a:solidFill>
                  <a:srgbClr val="000000"/>
                </a:solidFill>
                <a:latin typeface="Poppins Light" panose="020B0604020202020204" charset="0"/>
                <a:ea typeface="Quicksand"/>
                <a:cs typeface="Poppins Light" panose="020B0604020202020204" charset="0"/>
                <a:sym typeface="Quicksand"/>
              </a:rPr>
              <a:t> commune</a:t>
            </a:r>
          </a:p>
        </p:txBody>
      </p:sp>
      <p:sp>
        <p:nvSpPr>
          <p:cNvPr id="182" name="Google Shape;182;p31"/>
          <p:cNvSpPr txBox="1"/>
          <p:nvPr/>
        </p:nvSpPr>
        <p:spPr>
          <a:xfrm>
            <a:off x="4848960" y="3914294"/>
            <a:ext cx="4616718" cy="6001582"/>
          </a:xfrm>
          <a:prstGeom prst="rect">
            <a:avLst/>
          </a:prstGeom>
          <a:noFill/>
          <a:ln>
            <a:noFill/>
          </a:ln>
        </p:spPr>
        <p:txBody>
          <a:bodyPr spcFirstLastPara="1" wrap="square" lIns="137138" tIns="68550" rIns="137138" bIns="68550" anchor="t" anchorCtr="0">
            <a:spAutoFit/>
          </a:bodyPr>
          <a:lstStyle/>
          <a:p>
            <a:pPr marL="428625" indent="-428625">
              <a:spcAft>
                <a:spcPts val="1200"/>
              </a:spcAft>
              <a:buClr>
                <a:srgbClr val="000000"/>
              </a:buClr>
              <a:buSzPts val="1800"/>
              <a:buFont typeface="Quicksand"/>
              <a:buChar char="•"/>
            </a:pPr>
            <a:r>
              <a:rPr lang="fr-FR" sz="2700">
                <a:solidFill>
                  <a:srgbClr val="000000"/>
                </a:solidFill>
                <a:latin typeface="Poppins Light" panose="020B0604020202020204" charset="0"/>
                <a:ea typeface="Quicksand"/>
                <a:cs typeface="Poppins Light" panose="020B0604020202020204" charset="0"/>
                <a:sym typeface="Quicksand"/>
              </a:rPr>
              <a:t>Analyser les informations recueillies</a:t>
            </a:r>
          </a:p>
          <a:p>
            <a:pPr marL="428625" indent="-428625">
              <a:spcAft>
                <a:spcPts val="1200"/>
              </a:spcAft>
              <a:buClr>
                <a:srgbClr val="000000"/>
              </a:buClr>
              <a:buSzPts val="1800"/>
              <a:buFont typeface="Quicksand"/>
              <a:buChar char="•"/>
            </a:pPr>
            <a:r>
              <a:rPr lang="fr-FR" sz="2700" b="1">
                <a:solidFill>
                  <a:srgbClr val="000000"/>
                </a:solidFill>
                <a:latin typeface="Poppins Light" panose="020B0604020202020204" charset="0"/>
                <a:ea typeface="Quicksand"/>
                <a:cs typeface="Poppins Light" panose="020B0604020202020204" charset="0"/>
                <a:sym typeface="Quicksand"/>
              </a:rPr>
              <a:t>Priorisez</a:t>
            </a:r>
            <a:r>
              <a:rPr lang="fr-FR" sz="2700">
                <a:solidFill>
                  <a:srgbClr val="000000"/>
                </a:solidFill>
                <a:latin typeface="Poppins Light" panose="020B0604020202020204" charset="0"/>
                <a:ea typeface="Quicksand"/>
                <a:cs typeface="Poppins Light" panose="020B0604020202020204" charset="0"/>
                <a:sym typeface="Quicksand"/>
              </a:rPr>
              <a:t> ce qui doit être traité et comment</a:t>
            </a:r>
          </a:p>
          <a:p>
            <a:pPr marL="428625" indent="-428625">
              <a:spcAft>
                <a:spcPts val="1200"/>
              </a:spcAft>
              <a:buClr>
                <a:srgbClr val="000000"/>
              </a:buClr>
              <a:buSzPts val="1800"/>
              <a:buFont typeface="Quicksand"/>
              <a:buChar char="•"/>
            </a:pPr>
            <a:r>
              <a:rPr lang="fr-FR" sz="2700">
                <a:solidFill>
                  <a:srgbClr val="000000"/>
                </a:solidFill>
                <a:latin typeface="Poppins Light" panose="020B0604020202020204" charset="0"/>
                <a:ea typeface="Quicksand"/>
                <a:cs typeface="Poppins Light" panose="020B0604020202020204" charset="0"/>
                <a:sym typeface="Quicksand"/>
              </a:rPr>
              <a:t>Coordonner avec les parties prenantes et faire participer les communautés à la </a:t>
            </a:r>
            <a:r>
              <a:rPr lang="fr-FR" sz="2700" b="1">
                <a:solidFill>
                  <a:srgbClr val="000000"/>
                </a:solidFill>
                <a:latin typeface="Poppins Light" panose="020B0604020202020204" charset="0"/>
                <a:ea typeface="Quicksand"/>
                <a:cs typeface="Poppins Light" panose="020B0604020202020204" charset="0"/>
                <a:sym typeface="Quicksand"/>
              </a:rPr>
              <a:t>conception du contenu</a:t>
            </a:r>
            <a:r>
              <a:rPr lang="fr-FR" sz="2700">
                <a:solidFill>
                  <a:srgbClr val="000000"/>
                </a:solidFill>
                <a:latin typeface="Poppins Light" panose="020B0604020202020204" charset="0"/>
                <a:ea typeface="Quicksand"/>
                <a:cs typeface="Poppins Light" panose="020B0604020202020204" charset="0"/>
                <a:sym typeface="Quicksand"/>
              </a:rPr>
              <a:t> et à l'utilisation de canaux de confiance</a:t>
            </a:r>
            <a:endParaRPr sz="2700">
              <a:solidFill>
                <a:srgbClr val="000000"/>
              </a:solidFill>
              <a:latin typeface="Poppins Light" panose="020B0604020202020204" charset="0"/>
              <a:ea typeface="Quicksand"/>
              <a:cs typeface="Poppins Light" panose="020B0604020202020204" charset="0"/>
              <a:sym typeface="Quicksand"/>
            </a:endParaRPr>
          </a:p>
        </p:txBody>
      </p:sp>
      <p:sp>
        <p:nvSpPr>
          <p:cNvPr id="183" name="Google Shape;183;p31"/>
          <p:cNvSpPr txBox="1"/>
          <p:nvPr/>
        </p:nvSpPr>
        <p:spPr>
          <a:xfrm>
            <a:off x="9111041" y="3914294"/>
            <a:ext cx="3915565" cy="4447311"/>
          </a:xfrm>
          <a:prstGeom prst="rect">
            <a:avLst/>
          </a:prstGeom>
          <a:noFill/>
          <a:ln>
            <a:noFill/>
          </a:ln>
        </p:spPr>
        <p:txBody>
          <a:bodyPr spcFirstLastPara="1" wrap="square" lIns="137138" tIns="68550" rIns="137138" bIns="68550" anchor="t" anchorCtr="0">
            <a:spAutoFit/>
          </a:bodyPr>
          <a:lstStyle/>
          <a:p>
            <a:pPr marL="257175" indent="-257175">
              <a:spcAft>
                <a:spcPts val="1200"/>
              </a:spcAft>
              <a:buClr>
                <a:srgbClr val="000000"/>
              </a:buClr>
              <a:buSzPts val="1800"/>
              <a:buFont typeface="Arial"/>
              <a:buChar char="•"/>
            </a:pPr>
            <a:r>
              <a:rPr lang="fr-FR" sz="2700">
                <a:solidFill>
                  <a:srgbClr val="000000"/>
                </a:solidFill>
                <a:latin typeface="Poppins Light" panose="020B0604020202020204" charset="0"/>
                <a:ea typeface="Quicksand"/>
                <a:cs typeface="Poppins Light" panose="020B0604020202020204" charset="0"/>
                <a:sym typeface="Quicksand"/>
              </a:rPr>
              <a:t>Travailler avec les </a:t>
            </a:r>
            <a:r>
              <a:rPr lang="fr-FR" sz="2700" b="1">
                <a:solidFill>
                  <a:srgbClr val="000000"/>
                </a:solidFill>
                <a:latin typeface="Poppins Light" panose="020B0604020202020204" charset="0"/>
                <a:ea typeface="Quicksand"/>
                <a:cs typeface="Poppins Light" panose="020B0604020202020204" charset="0"/>
                <a:sym typeface="Quicksand"/>
              </a:rPr>
              <a:t>influenceurs, les médias, les canaux de communication, et les groupes communautaires</a:t>
            </a:r>
            <a:r>
              <a:rPr lang="fr-FR" sz="2700">
                <a:solidFill>
                  <a:srgbClr val="000000"/>
                </a:solidFill>
                <a:latin typeface="Poppins Light" panose="020B0604020202020204" charset="0"/>
                <a:ea typeface="Quicksand"/>
                <a:cs typeface="Poppins Light" panose="020B0604020202020204" charset="0"/>
                <a:sym typeface="Quicksand"/>
              </a:rPr>
              <a:t> pertinents pour partager et amplifier le message.</a:t>
            </a:r>
            <a:endParaRPr sz="2700">
              <a:solidFill>
                <a:srgbClr val="000000"/>
              </a:solidFill>
              <a:latin typeface="Poppins Light" panose="020B0604020202020204" charset="0"/>
              <a:ea typeface="Quicksand"/>
              <a:cs typeface="Poppins Light" panose="020B0604020202020204" charset="0"/>
              <a:sym typeface="Quicksand"/>
            </a:endParaRPr>
          </a:p>
        </p:txBody>
      </p:sp>
      <p:sp>
        <p:nvSpPr>
          <p:cNvPr id="184" name="Google Shape;184;p31"/>
          <p:cNvSpPr txBox="1"/>
          <p:nvPr/>
        </p:nvSpPr>
        <p:spPr>
          <a:xfrm>
            <a:off x="13104923" y="4076700"/>
            <a:ext cx="4616718" cy="5586084"/>
          </a:xfrm>
          <a:prstGeom prst="rect">
            <a:avLst/>
          </a:prstGeom>
          <a:noFill/>
          <a:ln>
            <a:noFill/>
          </a:ln>
        </p:spPr>
        <p:txBody>
          <a:bodyPr spcFirstLastPara="1" wrap="square" lIns="137138" tIns="68550" rIns="137138" bIns="68550" anchor="t" anchorCtr="0">
            <a:spAutoFit/>
          </a:bodyPr>
          <a:lstStyle/>
          <a:p>
            <a:pPr marL="257175" indent="-257175">
              <a:spcAft>
                <a:spcPts val="1200"/>
              </a:spcAft>
              <a:buClr>
                <a:srgbClr val="000000"/>
              </a:buClr>
              <a:buSzPts val="1800"/>
              <a:buFont typeface="Arial"/>
              <a:buChar char="•"/>
            </a:pPr>
            <a:r>
              <a:rPr lang="fr-FR" sz="2700">
                <a:solidFill>
                  <a:srgbClr val="000000"/>
                </a:solidFill>
                <a:latin typeface="Poppins Light" panose="020B0604020202020204" charset="0"/>
                <a:ea typeface="Quicksand"/>
                <a:cs typeface="Poppins Light" panose="020B0604020202020204" charset="0"/>
                <a:sym typeface="Quicksand"/>
              </a:rPr>
              <a:t>Harmoniser le cadre de suivi et d'évaluation pour </a:t>
            </a:r>
            <a:r>
              <a:rPr lang="fr-FR" sz="2700" b="1">
                <a:solidFill>
                  <a:srgbClr val="000000"/>
                </a:solidFill>
                <a:latin typeface="Poppins Light" panose="020B0604020202020204" charset="0"/>
                <a:ea typeface="Quicksand"/>
                <a:cs typeface="Poppins Light" panose="020B0604020202020204" charset="0"/>
                <a:sym typeface="Quicksand"/>
              </a:rPr>
              <a:t>mesurer la portée, la production, et les résultats</a:t>
            </a:r>
            <a:r>
              <a:rPr lang="fr-FR" sz="2700">
                <a:solidFill>
                  <a:srgbClr val="000000"/>
                </a:solidFill>
                <a:latin typeface="Poppins Light" panose="020B0604020202020204" charset="0"/>
                <a:ea typeface="Quicksand"/>
                <a:cs typeface="Poppins Light" panose="020B0604020202020204" charset="0"/>
                <a:sym typeface="Quicksand"/>
              </a:rPr>
              <a:t> des interventions.</a:t>
            </a:r>
          </a:p>
          <a:p>
            <a:pPr marL="257175" indent="-257175">
              <a:spcAft>
                <a:spcPts val="1200"/>
              </a:spcAft>
              <a:buClr>
                <a:srgbClr val="000000"/>
              </a:buClr>
              <a:buSzPts val="1800"/>
              <a:buFont typeface="Arial"/>
              <a:buChar char="•"/>
            </a:pPr>
            <a:r>
              <a:rPr lang="fr-FR" sz="2700">
                <a:solidFill>
                  <a:srgbClr val="000000"/>
                </a:solidFill>
                <a:latin typeface="Poppins Light" panose="020B0604020202020204" charset="0"/>
                <a:ea typeface="Quicksand"/>
                <a:cs typeface="Poppins Light" panose="020B0604020202020204" charset="0"/>
                <a:sym typeface="Quicksand"/>
              </a:rPr>
              <a:t>Développer des rapports analytiques</a:t>
            </a:r>
          </a:p>
          <a:p>
            <a:pPr marL="257175" indent="-257175">
              <a:spcAft>
                <a:spcPts val="1200"/>
              </a:spcAft>
              <a:buClr>
                <a:srgbClr val="000000"/>
              </a:buClr>
              <a:buSzPts val="1800"/>
              <a:buFont typeface="Arial"/>
              <a:buChar char="•"/>
            </a:pPr>
            <a:r>
              <a:rPr lang="fr-FR" sz="2700">
                <a:solidFill>
                  <a:srgbClr val="000000"/>
                </a:solidFill>
                <a:latin typeface="Poppins Light" panose="020B0604020202020204" charset="0"/>
                <a:ea typeface="Quicksand"/>
                <a:cs typeface="Poppins Light" panose="020B0604020202020204" charset="0"/>
                <a:sym typeface="Quicksand"/>
              </a:rPr>
              <a:t>Fournir des </a:t>
            </a:r>
            <a:r>
              <a:rPr lang="fr-FR" sz="2700" b="1">
                <a:solidFill>
                  <a:srgbClr val="000000"/>
                </a:solidFill>
                <a:latin typeface="Poppins Light" panose="020B0604020202020204" charset="0"/>
                <a:ea typeface="Quicksand"/>
                <a:cs typeface="Poppins Light" panose="020B0604020202020204" charset="0"/>
                <a:sym typeface="Quicksand"/>
              </a:rPr>
              <a:t>recommandations exploitables</a:t>
            </a:r>
            <a:r>
              <a:rPr lang="fr-FR" sz="2700">
                <a:solidFill>
                  <a:srgbClr val="000000"/>
                </a:solidFill>
                <a:latin typeface="Poppins Light" panose="020B0604020202020204" charset="0"/>
                <a:ea typeface="Quicksand"/>
                <a:cs typeface="Poppins Light" panose="020B0604020202020204" charset="0"/>
                <a:sym typeface="Quicksand"/>
              </a:rPr>
              <a:t> pour améliorer l'intervention</a:t>
            </a:r>
            <a:endParaRPr sz="2700">
              <a:solidFill>
                <a:srgbClr val="000000"/>
              </a:solidFill>
              <a:latin typeface="Poppins Light" panose="020B0604020202020204" charset="0"/>
              <a:ea typeface="Quicksand"/>
              <a:cs typeface="Poppins Light" panose="020B0604020202020204" charset="0"/>
              <a:sym typeface="Quicksand"/>
            </a:endParaRPr>
          </a:p>
        </p:txBody>
      </p:sp>
      <p:sp>
        <p:nvSpPr>
          <p:cNvPr id="16" name="TextBox 1">
            <a:extLst>
              <a:ext uri="{FF2B5EF4-FFF2-40B4-BE49-F238E27FC236}">
                <a16:creationId xmlns:a16="http://schemas.microsoft.com/office/drawing/2014/main" id="{7E446E22-DFF6-9943-AB45-98D6D9D10283}"/>
              </a:ext>
            </a:extLst>
          </p:cNvPr>
          <p:cNvSpPr txBox="1"/>
          <p:nvPr/>
        </p:nvSpPr>
        <p:spPr>
          <a:xfrm>
            <a:off x="135082" y="9785639"/>
            <a:ext cx="3665393" cy="369332"/>
          </a:xfrm>
          <a:prstGeom prst="rect">
            <a:avLst/>
          </a:prstGeom>
          <a:solidFill>
            <a:schemeClr val="bg1"/>
          </a:solid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solidFill>
                  <a:srgbClr val="292929"/>
                </a:solidFill>
                <a:latin typeface="Poppins"/>
              </a:rPr>
              <a:t>Formation</a:t>
            </a:r>
            <a:r>
              <a:rPr lang="en-US" dirty="0">
                <a:latin typeface="Poppins"/>
                <a:cs typeface="Poppins"/>
              </a:rPr>
              <a:t>​ </a:t>
            </a:r>
            <a:r>
              <a:rPr lang="en-US" b="1" dirty="0" err="1">
                <a:solidFill>
                  <a:srgbClr val="292929"/>
                </a:solidFill>
                <a:latin typeface="Poppins"/>
              </a:rPr>
              <a:t>Complète</a:t>
            </a:r>
            <a:r>
              <a:rPr lang="en-US" b="1" dirty="0">
                <a:solidFill>
                  <a:srgbClr val="292929"/>
                </a:solidFill>
                <a:latin typeface="Poppins"/>
              </a:rPr>
              <a:t> 2022</a:t>
            </a:r>
            <a:endParaRPr lang="en-US" dirty="0"/>
          </a:p>
        </p:txBody>
      </p:sp>
    </p:spTree>
    <p:extLst>
      <p:ext uri="{BB962C8B-B14F-4D97-AF65-F5344CB8AC3E}">
        <p14:creationId xmlns:p14="http://schemas.microsoft.com/office/powerpoint/2010/main" val="331895850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88"/>
        <p:cNvGrpSpPr/>
        <p:nvPr/>
      </p:nvGrpSpPr>
      <p:grpSpPr>
        <a:xfrm>
          <a:off x="0" y="0"/>
          <a:ext cx="0" cy="0"/>
          <a:chOff x="0" y="0"/>
          <a:chExt cx="0" cy="0"/>
        </a:xfrm>
      </p:grpSpPr>
      <p:sp>
        <p:nvSpPr>
          <p:cNvPr id="190" name="Google Shape;190;p32"/>
          <p:cNvSpPr txBox="1">
            <a:spLocks noGrp="1"/>
          </p:cNvSpPr>
          <p:nvPr>
            <p:ph type="title"/>
          </p:nvPr>
        </p:nvSpPr>
        <p:spPr>
          <a:xfrm>
            <a:off x="304800" y="363695"/>
            <a:ext cx="15773400" cy="1166812"/>
          </a:xfrm>
          <a:prstGeom prst="rect">
            <a:avLst/>
          </a:prstGeom>
          <a:noFill/>
          <a:ln>
            <a:noFill/>
          </a:ln>
        </p:spPr>
        <p:txBody>
          <a:bodyPr spcFirstLastPara="1" wrap="square" lIns="137138" tIns="137138" rIns="137138" bIns="137138" anchor="t" anchorCtr="0">
            <a:noAutofit/>
          </a:bodyPr>
          <a:lstStyle/>
          <a:p>
            <a:r>
              <a:rPr lang="en-US">
                <a:latin typeface="Poppins" panose="020B0604020202020204" charset="0"/>
                <a:ea typeface="Fjalla One"/>
                <a:cs typeface="Poppins" panose="020B0604020202020204" charset="0"/>
                <a:sym typeface="Fjalla One"/>
              </a:rPr>
              <a:t>Identification des rumeurs</a:t>
            </a:r>
            <a:endParaRPr>
              <a:solidFill>
                <a:schemeClr val="tx1"/>
              </a:solidFill>
              <a:latin typeface="Poppins" panose="020B0604020202020204" charset="0"/>
              <a:ea typeface="Fjalla One"/>
              <a:cs typeface="Poppins" panose="020B0604020202020204" charset="0"/>
              <a:sym typeface="Fjalla One"/>
            </a:endParaRPr>
          </a:p>
        </p:txBody>
      </p:sp>
      <p:sp>
        <p:nvSpPr>
          <p:cNvPr id="191" name="Google Shape;191;p32"/>
          <p:cNvSpPr txBox="1">
            <a:spLocks noGrp="1"/>
          </p:cNvSpPr>
          <p:nvPr>
            <p:ph sz="half" idx="1"/>
          </p:nvPr>
        </p:nvSpPr>
        <p:spPr>
          <a:xfrm>
            <a:off x="304800" y="1272250"/>
            <a:ext cx="9637514" cy="7170735"/>
          </a:xfrm>
          <a:prstGeom prst="rect">
            <a:avLst/>
          </a:prstGeom>
          <a:noFill/>
          <a:ln>
            <a:noFill/>
          </a:ln>
        </p:spPr>
        <p:txBody>
          <a:bodyPr spcFirstLastPara="1" wrap="square" lIns="137138" tIns="137138" rIns="137138" bIns="137138" anchor="t" anchorCtr="0">
            <a:noAutofit/>
          </a:bodyPr>
          <a:lstStyle/>
          <a:p>
            <a:pPr marL="913765" indent="-672465">
              <a:lnSpc>
                <a:spcPct val="114000"/>
              </a:lnSpc>
              <a:spcAft>
                <a:spcPts val="1200"/>
              </a:spcAft>
              <a:buSzPts val="1800"/>
              <a:buFont typeface="Arial"/>
              <a:buChar char="●"/>
            </a:pPr>
            <a:r>
              <a:rPr lang="fr-FR" sz="3400" dirty="0">
                <a:latin typeface="Poppins Light"/>
                <a:ea typeface="Quicksand"/>
                <a:cs typeface="Poppins Light"/>
                <a:sym typeface="Quicksand"/>
              </a:rPr>
              <a:t>L'AIRA produit des </a:t>
            </a:r>
            <a:r>
              <a:rPr lang="fr-FR" sz="3400" b="1" dirty="0">
                <a:solidFill>
                  <a:srgbClr val="00B0F0"/>
                </a:solidFill>
                <a:latin typeface="Poppins Light"/>
                <a:ea typeface="Quicksand"/>
                <a:cs typeface="Poppins Light"/>
                <a:sym typeface="Quicksand"/>
              </a:rPr>
              <a:t>rapports hebdomadaires de suivi social</a:t>
            </a:r>
            <a:r>
              <a:rPr lang="fr-FR" sz="3400" dirty="0">
                <a:latin typeface="Poppins Light"/>
                <a:ea typeface="Quicksand"/>
                <a:cs typeface="Poppins Light"/>
                <a:sym typeface="Quicksand"/>
              </a:rPr>
              <a:t> avec les principales tendances, rumeurs, et préoccupations identifiées dans l'AFRO.</a:t>
            </a:r>
            <a:endParaRPr lang="fr-FR" sz="3400" dirty="0">
              <a:latin typeface="Poppins Light"/>
              <a:ea typeface="Quicksand"/>
              <a:cs typeface="Poppins Light"/>
            </a:endParaRPr>
          </a:p>
          <a:p>
            <a:pPr marL="913765" indent="-672465">
              <a:lnSpc>
                <a:spcPct val="114000"/>
              </a:lnSpc>
              <a:spcAft>
                <a:spcPts val="1200"/>
              </a:spcAft>
              <a:buSzPts val="1800"/>
              <a:buFont typeface="Arial"/>
              <a:buChar char="●"/>
            </a:pPr>
            <a:r>
              <a:rPr lang="fr-FR" sz="3400" b="1" dirty="0">
                <a:solidFill>
                  <a:srgbClr val="00B0F0"/>
                </a:solidFill>
                <a:latin typeface="Poppins Light"/>
                <a:ea typeface="Quicksand"/>
                <a:cs typeface="Poppins Light"/>
                <a:sym typeface="Quicksand"/>
              </a:rPr>
              <a:t>Sources utilisées</a:t>
            </a:r>
            <a:r>
              <a:rPr lang="fr-FR" sz="3400" dirty="0">
                <a:solidFill>
                  <a:srgbClr val="00B0F0"/>
                </a:solidFill>
                <a:latin typeface="Poppins Light"/>
                <a:ea typeface="Quicksand"/>
                <a:cs typeface="Poppins Light"/>
                <a:sym typeface="Quicksand"/>
              </a:rPr>
              <a:t> </a:t>
            </a:r>
            <a:r>
              <a:rPr lang="fr-FR" sz="3400" dirty="0">
                <a:latin typeface="Poppins Light"/>
                <a:ea typeface="Quicksand"/>
                <a:cs typeface="Poppins Light"/>
                <a:sym typeface="Quicksand"/>
              </a:rPr>
              <a:t>: plateformes de médias sociaux, organes d'information, et triangulation avec les conversations communautaires identifiées par les partenaires de l'AIRA. L'AIRA produit également des rapports ad hoc sur d'autres urgences de santé publique ou des rumeurs spécifiques</a:t>
            </a:r>
            <a:endParaRPr sz="3400">
              <a:latin typeface="Poppins Light"/>
              <a:ea typeface="Quicksand"/>
              <a:cs typeface="Poppins Light"/>
            </a:endParaRPr>
          </a:p>
        </p:txBody>
      </p:sp>
      <p:pic>
        <p:nvPicPr>
          <p:cNvPr id="192" name="Google Shape;192;p32"/>
          <p:cNvPicPr preferRelativeResize="0"/>
          <p:nvPr/>
        </p:nvPicPr>
        <p:blipFill rotWithShape="1">
          <a:blip r:embed="rId3">
            <a:alphaModFix/>
          </a:blip>
          <a:srcRect/>
          <a:stretch/>
        </p:blipFill>
        <p:spPr>
          <a:xfrm rot="203546">
            <a:off x="10125561" y="1572580"/>
            <a:ext cx="5128708" cy="6345401"/>
          </a:xfrm>
          <a:prstGeom prst="rect">
            <a:avLst/>
          </a:prstGeom>
          <a:noFill/>
          <a:ln>
            <a:noFill/>
          </a:ln>
          <a:effectLst>
            <a:outerShdw blurRad="57150" dist="19050" dir="11100000" algn="bl" rotWithShape="0">
              <a:srgbClr val="000000">
                <a:alpha val="49800"/>
              </a:srgbClr>
            </a:outerShdw>
          </a:effectLst>
        </p:spPr>
      </p:pic>
      <p:pic>
        <p:nvPicPr>
          <p:cNvPr id="193" name="Google Shape;193;p32"/>
          <p:cNvPicPr preferRelativeResize="0"/>
          <p:nvPr/>
        </p:nvPicPr>
        <p:blipFill rotWithShape="1">
          <a:blip r:embed="rId4">
            <a:alphaModFix/>
          </a:blip>
          <a:srcRect/>
          <a:stretch/>
        </p:blipFill>
        <p:spPr>
          <a:xfrm rot="203546">
            <a:off x="12684268" y="2904175"/>
            <a:ext cx="4677709" cy="5682189"/>
          </a:xfrm>
          <a:prstGeom prst="rect">
            <a:avLst/>
          </a:prstGeom>
          <a:noFill/>
          <a:ln>
            <a:noFill/>
          </a:ln>
          <a:effectLst>
            <a:outerShdw blurRad="57150" dist="19050" dir="14160000" algn="bl" rotWithShape="0">
              <a:srgbClr val="000000">
                <a:alpha val="49800"/>
              </a:srgbClr>
            </a:outerShdw>
          </a:effectLst>
        </p:spPr>
      </p:pic>
      <p:sp>
        <p:nvSpPr>
          <p:cNvPr id="6" name="TextBox 1">
            <a:extLst>
              <a:ext uri="{FF2B5EF4-FFF2-40B4-BE49-F238E27FC236}">
                <a16:creationId xmlns:a16="http://schemas.microsoft.com/office/drawing/2014/main" id="{7E446E22-DFF6-9943-AB45-98D6D9D10283}"/>
              </a:ext>
            </a:extLst>
          </p:cNvPr>
          <p:cNvSpPr txBox="1"/>
          <p:nvPr/>
        </p:nvSpPr>
        <p:spPr>
          <a:xfrm>
            <a:off x="135082" y="9785639"/>
            <a:ext cx="3665393" cy="369332"/>
          </a:xfrm>
          <a:prstGeom prst="rect">
            <a:avLst/>
          </a:prstGeom>
          <a:solidFill>
            <a:schemeClr val="bg1"/>
          </a:solid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solidFill>
                  <a:srgbClr val="292929"/>
                </a:solidFill>
                <a:latin typeface="Poppins"/>
              </a:rPr>
              <a:t>Formation</a:t>
            </a:r>
            <a:r>
              <a:rPr lang="en-US" dirty="0">
                <a:latin typeface="Poppins"/>
                <a:cs typeface="Poppins"/>
              </a:rPr>
              <a:t>​ </a:t>
            </a:r>
            <a:r>
              <a:rPr lang="en-US" b="1" dirty="0" err="1">
                <a:solidFill>
                  <a:srgbClr val="292929"/>
                </a:solidFill>
                <a:latin typeface="Poppins"/>
              </a:rPr>
              <a:t>Complète</a:t>
            </a:r>
            <a:r>
              <a:rPr lang="en-US" b="1" dirty="0">
                <a:solidFill>
                  <a:srgbClr val="292929"/>
                </a:solidFill>
                <a:latin typeface="Poppins"/>
              </a:rPr>
              <a:t> 2022</a:t>
            </a:r>
            <a:endParaRPr lang="en-US" dirty="0"/>
          </a:p>
        </p:txBody>
      </p:sp>
      <p:sp>
        <p:nvSpPr>
          <p:cNvPr id="2" name="Rectangle 1">
            <a:extLst>
              <a:ext uri="{FF2B5EF4-FFF2-40B4-BE49-F238E27FC236}">
                <a16:creationId xmlns:a16="http://schemas.microsoft.com/office/drawing/2014/main" id="{2C612FD1-0153-55E1-CF06-80A385246CE6}"/>
              </a:ext>
            </a:extLst>
          </p:cNvPr>
          <p:cNvSpPr/>
          <p:nvPr/>
        </p:nvSpPr>
        <p:spPr>
          <a:xfrm>
            <a:off x="13506327" y="8865166"/>
            <a:ext cx="3028587" cy="40769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cs typeface="Calibri"/>
            </a:endParaRPr>
          </a:p>
          <a:p>
            <a:pPr algn="ctr"/>
            <a:r>
              <a:rPr lang="en-US" dirty="0" err="1">
                <a:solidFill>
                  <a:schemeClr val="tx1"/>
                </a:solidFill>
                <a:ea typeface="+mn-lt"/>
                <a:cs typeface="+mn-lt"/>
              </a:rPr>
              <a:t>Contact</a:t>
            </a:r>
            <a:r>
              <a:rPr lang="en-US" dirty="0" err="1">
                <a:ea typeface="+mn-lt"/>
                <a:cs typeface="+mn-lt"/>
              </a:rPr>
              <a:t>t</a:t>
            </a:r>
            <a:r>
              <a:rPr lang="en-US" dirty="0">
                <a:ea typeface="+mn-lt"/>
                <a:cs typeface="+mn-lt"/>
              </a:rPr>
              <a:t> </a:t>
            </a:r>
            <a:r>
              <a:rPr lang="en-US" dirty="0">
                <a:ea typeface="+mn-lt"/>
                <a:cs typeface="+mn-lt"/>
                <a:hlinkClick r:id="rId5"/>
              </a:rPr>
              <a:t>cecchinis@who.int</a:t>
            </a:r>
            <a:br>
              <a:rPr lang="en-US" dirty="0">
                <a:ea typeface="+mn-lt"/>
                <a:cs typeface="+mn-lt"/>
              </a:rPr>
            </a:br>
            <a:r>
              <a:rPr lang="en-US" dirty="0">
                <a:ea typeface="+mn-lt"/>
                <a:cs typeface="+mn-lt"/>
              </a:rPr>
              <a:t>Tel: +32471439127 </a:t>
            </a:r>
            <a:r>
              <a:rPr lang="en-US" dirty="0">
                <a:cs typeface="Calibri"/>
              </a:rPr>
              <a:t> </a:t>
            </a:r>
            <a:endParaRPr lang="en-US">
              <a:cs typeface="Calibri"/>
            </a:endParaRPr>
          </a:p>
        </p:txBody>
      </p:sp>
      <p:sp>
        <p:nvSpPr>
          <p:cNvPr id="4" name="TextBox 1">
            <a:extLst>
              <a:ext uri="{FF2B5EF4-FFF2-40B4-BE49-F238E27FC236}">
                <a16:creationId xmlns:a16="http://schemas.microsoft.com/office/drawing/2014/main" id="{85B84781-D76C-1E83-F8B8-137EF15863A7}"/>
              </a:ext>
            </a:extLst>
          </p:cNvPr>
          <p:cNvSpPr txBox="1"/>
          <p:nvPr/>
        </p:nvSpPr>
        <p:spPr>
          <a:xfrm>
            <a:off x="12426302" y="9219350"/>
            <a:ext cx="4432218" cy="36933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dirty="0">
                <a:ea typeface="+mn-lt"/>
                <a:cs typeface="+mn-lt"/>
                <a:hlinkClick r:id="rId6"/>
              </a:rPr>
              <a:t>https://www.afro.who.int/fr/node/16326</a:t>
            </a:r>
            <a:endParaRPr lang="en-US" dirty="0"/>
          </a:p>
        </p:txBody>
      </p:sp>
    </p:spTree>
    <p:extLst>
      <p:ext uri="{BB962C8B-B14F-4D97-AF65-F5344CB8AC3E}">
        <p14:creationId xmlns:p14="http://schemas.microsoft.com/office/powerpoint/2010/main" val="40967344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98"/>
        <p:cNvGrpSpPr/>
        <p:nvPr/>
      </p:nvGrpSpPr>
      <p:grpSpPr>
        <a:xfrm>
          <a:off x="0" y="0"/>
          <a:ext cx="0" cy="0"/>
          <a:chOff x="0" y="0"/>
          <a:chExt cx="0" cy="0"/>
        </a:xfrm>
      </p:grpSpPr>
      <p:pic>
        <p:nvPicPr>
          <p:cNvPr id="199" name="Google Shape;199;p33"/>
          <p:cNvPicPr preferRelativeResize="0"/>
          <p:nvPr/>
        </p:nvPicPr>
        <p:blipFill rotWithShape="1">
          <a:blip r:embed="rId3">
            <a:alphaModFix/>
          </a:blip>
          <a:srcRect/>
          <a:stretch/>
        </p:blipFill>
        <p:spPr>
          <a:xfrm>
            <a:off x="10109770" y="2112824"/>
            <a:ext cx="8178230" cy="5361069"/>
          </a:xfrm>
          <a:prstGeom prst="rect">
            <a:avLst/>
          </a:prstGeom>
          <a:noFill/>
          <a:ln>
            <a:noFill/>
          </a:ln>
        </p:spPr>
      </p:pic>
      <p:sp>
        <p:nvSpPr>
          <p:cNvPr id="201" name="Google Shape;201;p33"/>
          <p:cNvSpPr txBox="1">
            <a:spLocks noGrp="1"/>
          </p:cNvSpPr>
          <p:nvPr>
            <p:ph type="title"/>
          </p:nvPr>
        </p:nvSpPr>
        <p:spPr>
          <a:xfrm>
            <a:off x="304800" y="375113"/>
            <a:ext cx="17491540" cy="1166812"/>
          </a:xfrm>
          <a:prstGeom prst="rect">
            <a:avLst/>
          </a:prstGeom>
          <a:noFill/>
          <a:ln>
            <a:noFill/>
          </a:ln>
        </p:spPr>
        <p:txBody>
          <a:bodyPr spcFirstLastPara="1" wrap="square" lIns="137138" tIns="137138" rIns="137138" bIns="137138" anchor="t" anchorCtr="0">
            <a:noAutofit/>
          </a:bodyPr>
          <a:lstStyle/>
          <a:p>
            <a:pPr>
              <a:buSzPts val="2520"/>
            </a:pPr>
            <a:r>
              <a:rPr lang="fr-FR" sz="4800" dirty="0">
                <a:solidFill>
                  <a:schemeClr val="tx1"/>
                </a:solidFill>
                <a:latin typeface="Poppins"/>
                <a:ea typeface="Fjalla One"/>
                <a:cs typeface="Poppins"/>
                <a:sym typeface="Fjalla One"/>
              </a:rPr>
              <a:t>Soutien technique de la gestion d'</a:t>
            </a:r>
            <a:r>
              <a:rPr lang="fr-FR" sz="4800" dirty="0" err="1">
                <a:solidFill>
                  <a:schemeClr val="tx1"/>
                </a:solidFill>
                <a:latin typeface="Poppins"/>
                <a:ea typeface="Fjalla One"/>
                <a:cs typeface="Poppins"/>
                <a:sym typeface="Fjalla One"/>
              </a:rPr>
              <a:t>infod</a:t>
            </a:r>
            <a:r>
              <a:rPr lang="fr-FR" sz="4800" dirty="0" err="1">
                <a:solidFill>
                  <a:schemeClr val="dk1"/>
                </a:solidFill>
                <a:latin typeface="Poppins"/>
                <a:ea typeface="Fjalla One"/>
                <a:cs typeface="Poppins"/>
                <a:sym typeface="Fjalla One"/>
              </a:rPr>
              <a:t>é</a:t>
            </a:r>
            <a:r>
              <a:rPr lang="fr-FR" sz="4800" dirty="0" err="1">
                <a:solidFill>
                  <a:schemeClr val="tx1"/>
                </a:solidFill>
                <a:latin typeface="Poppins"/>
                <a:ea typeface="Fjalla One"/>
                <a:cs typeface="Poppins"/>
                <a:sym typeface="Fjalla One"/>
              </a:rPr>
              <a:t>mie</a:t>
            </a:r>
            <a:r>
              <a:rPr lang="fr-FR" sz="4800" dirty="0">
                <a:solidFill>
                  <a:schemeClr val="tx1"/>
                </a:solidFill>
                <a:latin typeface="Poppins"/>
                <a:ea typeface="Fjalla One"/>
                <a:cs typeface="Poppins"/>
                <a:sym typeface="Fjalla One"/>
              </a:rPr>
              <a:t> aux pays</a:t>
            </a:r>
            <a:endParaRPr lang="en-US" sz="4800">
              <a:solidFill>
                <a:schemeClr val="tx1"/>
              </a:solidFill>
              <a:latin typeface="Poppins"/>
              <a:ea typeface="Fjalla One"/>
              <a:cs typeface="Poppins"/>
            </a:endParaRPr>
          </a:p>
        </p:txBody>
      </p:sp>
      <p:sp>
        <p:nvSpPr>
          <p:cNvPr id="202" name="Google Shape;202;p33"/>
          <p:cNvSpPr txBox="1">
            <a:spLocks noGrp="1"/>
          </p:cNvSpPr>
          <p:nvPr>
            <p:ph sz="half" idx="1"/>
          </p:nvPr>
        </p:nvSpPr>
        <p:spPr>
          <a:xfrm>
            <a:off x="533400" y="1790700"/>
            <a:ext cx="9267090" cy="7170735"/>
          </a:xfrm>
          <a:prstGeom prst="rect">
            <a:avLst/>
          </a:prstGeom>
          <a:noFill/>
          <a:ln>
            <a:noFill/>
          </a:ln>
        </p:spPr>
        <p:txBody>
          <a:bodyPr spcFirstLastPara="1" wrap="square" lIns="137138" tIns="137138" rIns="137138" bIns="137138" anchor="t" anchorCtr="0">
            <a:noAutofit/>
          </a:bodyPr>
          <a:lstStyle/>
          <a:p>
            <a:pPr marL="685800" indent="-581025">
              <a:lnSpc>
                <a:spcPct val="100000"/>
              </a:lnSpc>
              <a:spcBef>
                <a:spcPts val="0"/>
              </a:spcBef>
              <a:buClr>
                <a:schemeClr val="dk1"/>
              </a:buClr>
              <a:buSzPts val="2500"/>
              <a:buFont typeface="Arial"/>
              <a:buChar char="●"/>
            </a:pPr>
            <a:r>
              <a:rPr lang="fr-FR" sz="3750" dirty="0">
                <a:solidFill>
                  <a:schemeClr val="dk1"/>
                </a:solidFill>
                <a:latin typeface="Quicksand"/>
                <a:ea typeface="Quicksand"/>
                <a:cs typeface="Quicksand"/>
                <a:sym typeface="Quicksand"/>
              </a:rPr>
              <a:t>Aujourd'hui, AIRA </a:t>
            </a:r>
            <a:r>
              <a:rPr lang="fr-FR" sz="3750" b="1" dirty="0">
                <a:solidFill>
                  <a:srgbClr val="00B0F0"/>
                </a:solidFill>
                <a:latin typeface="Quicksand"/>
                <a:ea typeface="Quicksand"/>
                <a:cs typeface="Quicksand"/>
                <a:sym typeface="Quicksand"/>
              </a:rPr>
              <a:t>soutient étroitement 8 pays</a:t>
            </a:r>
            <a:r>
              <a:rPr lang="fr-FR" sz="3750" dirty="0">
                <a:solidFill>
                  <a:schemeClr val="dk1"/>
                </a:solidFill>
                <a:latin typeface="Quicksand"/>
                <a:ea typeface="Quicksand"/>
                <a:cs typeface="Quicksand"/>
                <a:sym typeface="Quicksand"/>
              </a:rPr>
              <a:t> en 3 langues (FR, ENG, PT)</a:t>
            </a:r>
          </a:p>
          <a:p>
            <a:pPr marL="685800" indent="-581025">
              <a:lnSpc>
                <a:spcPct val="100000"/>
              </a:lnSpc>
              <a:spcBef>
                <a:spcPts val="0"/>
              </a:spcBef>
              <a:buClr>
                <a:schemeClr val="dk1"/>
              </a:buClr>
              <a:buSzPts val="2500"/>
              <a:buFont typeface="Arial"/>
              <a:buChar char="●"/>
            </a:pPr>
            <a:r>
              <a:rPr lang="fr-FR" sz="3750" dirty="0">
                <a:solidFill>
                  <a:schemeClr val="dk1"/>
                </a:solidFill>
                <a:latin typeface="Quicksand"/>
                <a:ea typeface="Quicksand"/>
                <a:cs typeface="Quicksand"/>
                <a:sym typeface="Quicksand"/>
              </a:rPr>
              <a:t>Elle fournit également </a:t>
            </a:r>
            <a:r>
              <a:rPr lang="fr-FR" sz="3750" b="1" dirty="0">
                <a:solidFill>
                  <a:srgbClr val="00B0F0"/>
                </a:solidFill>
                <a:latin typeface="Quicksand"/>
                <a:ea typeface="Quicksand"/>
                <a:cs typeface="Quicksand"/>
                <a:sym typeface="Quicksand"/>
              </a:rPr>
              <a:t>un soutien à la demande</a:t>
            </a:r>
            <a:r>
              <a:rPr lang="fr-FR" sz="3750" dirty="0">
                <a:solidFill>
                  <a:schemeClr val="dk1"/>
                </a:solidFill>
                <a:latin typeface="Quicksand"/>
                <a:ea typeface="Quicksand"/>
                <a:cs typeface="Quicksand"/>
                <a:sym typeface="Quicksand"/>
              </a:rPr>
              <a:t> à de nombreux autres pays de l'AFRO (par exemple, le Cabo Verde, les Comores, le Togo, le Bénin, etc.)</a:t>
            </a:r>
            <a:endParaRPr lang="fr-FR" sz="3750" dirty="0">
              <a:solidFill>
                <a:schemeClr val="dk1"/>
              </a:solidFill>
              <a:latin typeface="Quicksand"/>
              <a:ea typeface="Quicksand"/>
              <a:cs typeface="Quicksand"/>
            </a:endParaRPr>
          </a:p>
          <a:p>
            <a:pPr marL="685800" indent="-581025">
              <a:lnSpc>
                <a:spcPct val="100000"/>
              </a:lnSpc>
              <a:spcBef>
                <a:spcPts val="0"/>
              </a:spcBef>
              <a:buClr>
                <a:schemeClr val="dk1"/>
              </a:buClr>
              <a:buSzPts val="2500"/>
              <a:buFont typeface="Arial"/>
              <a:buChar char="●"/>
            </a:pPr>
            <a:r>
              <a:rPr lang="fr-FR" sz="3750" dirty="0">
                <a:solidFill>
                  <a:schemeClr val="dk1"/>
                </a:solidFill>
                <a:latin typeface="Quicksand"/>
                <a:ea typeface="Quicksand"/>
                <a:cs typeface="Quicksand"/>
                <a:sym typeface="Quicksand"/>
              </a:rPr>
              <a:t>Objectif : </a:t>
            </a:r>
            <a:r>
              <a:rPr lang="fr-FR" sz="3750" b="1" dirty="0">
                <a:solidFill>
                  <a:srgbClr val="00B0F0"/>
                </a:solidFill>
                <a:latin typeface="Quicksand"/>
                <a:ea typeface="Quicksand"/>
                <a:cs typeface="Quicksand"/>
                <a:sym typeface="Quicksand"/>
              </a:rPr>
              <a:t>Donner aux BP</a:t>
            </a:r>
            <a:r>
              <a:rPr lang="fr-FR" sz="3750" dirty="0">
                <a:solidFill>
                  <a:schemeClr val="dk1"/>
                </a:solidFill>
                <a:latin typeface="Quicksand"/>
                <a:ea typeface="Quicksand"/>
                <a:cs typeface="Quicksand"/>
                <a:sym typeface="Quicksand"/>
              </a:rPr>
              <a:t> les connaissances, les ressources et les outils nécessaires pour pouvoir gérer l'</a:t>
            </a:r>
            <a:r>
              <a:rPr lang="fr-FR" sz="3750" dirty="0" err="1">
                <a:solidFill>
                  <a:schemeClr val="dk1"/>
                </a:solidFill>
                <a:latin typeface="Quicksand"/>
                <a:ea typeface="Quicksand"/>
                <a:cs typeface="Quicksand"/>
                <a:sym typeface="Quicksand"/>
              </a:rPr>
              <a:t>infodémie</a:t>
            </a:r>
            <a:r>
              <a:rPr lang="fr-FR" sz="3750" dirty="0">
                <a:solidFill>
                  <a:schemeClr val="dk1"/>
                </a:solidFill>
                <a:latin typeface="Quicksand"/>
                <a:ea typeface="Quicksand"/>
                <a:cs typeface="Quicksand"/>
                <a:sym typeface="Quicksand"/>
              </a:rPr>
              <a:t> de manière indépendante</a:t>
            </a:r>
            <a:endParaRPr sz="4151" dirty="0">
              <a:solidFill>
                <a:schemeClr val="dk1"/>
              </a:solidFill>
              <a:latin typeface="Quicksand"/>
              <a:ea typeface="Quicksand"/>
              <a:cs typeface="Quicksand"/>
              <a:sym typeface="Quicksand"/>
            </a:endParaRPr>
          </a:p>
        </p:txBody>
      </p:sp>
      <p:pic>
        <p:nvPicPr>
          <p:cNvPr id="203" name="Google Shape;203;p33"/>
          <p:cNvPicPr preferRelativeResize="0"/>
          <p:nvPr/>
        </p:nvPicPr>
        <p:blipFill rotWithShape="1">
          <a:blip r:embed="rId4">
            <a:alphaModFix/>
          </a:blip>
          <a:srcRect/>
          <a:stretch/>
        </p:blipFill>
        <p:spPr>
          <a:xfrm>
            <a:off x="13546479" y="6410599"/>
            <a:ext cx="3251769" cy="3527159"/>
          </a:xfrm>
          <a:prstGeom prst="rect">
            <a:avLst/>
          </a:prstGeom>
          <a:noFill/>
          <a:ln>
            <a:noFill/>
          </a:ln>
        </p:spPr>
      </p:pic>
      <p:cxnSp>
        <p:nvCxnSpPr>
          <p:cNvPr id="204" name="Google Shape;204;p33"/>
          <p:cNvCxnSpPr/>
          <p:nvPr/>
        </p:nvCxnSpPr>
        <p:spPr>
          <a:xfrm>
            <a:off x="9632022" y="2112824"/>
            <a:ext cx="0" cy="7658100"/>
          </a:xfrm>
          <a:prstGeom prst="straightConnector1">
            <a:avLst/>
          </a:prstGeom>
          <a:noFill/>
          <a:ln w="9525" cap="flat" cmpd="sng">
            <a:solidFill>
              <a:schemeClr val="dk1"/>
            </a:solidFill>
            <a:prstDash val="solid"/>
            <a:round/>
            <a:headEnd type="none" w="sm" len="sm"/>
            <a:tailEnd type="none" w="sm" len="sm"/>
          </a:ln>
        </p:spPr>
      </p:cxnSp>
      <p:sp>
        <p:nvSpPr>
          <p:cNvPr id="7" name="TextBox 1">
            <a:extLst>
              <a:ext uri="{FF2B5EF4-FFF2-40B4-BE49-F238E27FC236}">
                <a16:creationId xmlns:a16="http://schemas.microsoft.com/office/drawing/2014/main" id="{7E446E22-DFF6-9943-AB45-98D6D9D10283}"/>
              </a:ext>
            </a:extLst>
          </p:cNvPr>
          <p:cNvSpPr txBox="1"/>
          <p:nvPr/>
        </p:nvSpPr>
        <p:spPr>
          <a:xfrm>
            <a:off x="135082" y="9785639"/>
            <a:ext cx="3665393" cy="369332"/>
          </a:xfrm>
          <a:prstGeom prst="rect">
            <a:avLst/>
          </a:prstGeom>
          <a:solidFill>
            <a:schemeClr val="bg1"/>
          </a:solid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solidFill>
                  <a:srgbClr val="292929"/>
                </a:solidFill>
                <a:latin typeface="Poppins"/>
              </a:rPr>
              <a:t>Formation</a:t>
            </a:r>
            <a:r>
              <a:rPr lang="en-US" dirty="0">
                <a:latin typeface="Poppins"/>
                <a:cs typeface="Poppins"/>
              </a:rPr>
              <a:t>​ </a:t>
            </a:r>
            <a:r>
              <a:rPr lang="en-US" b="1" dirty="0" err="1">
                <a:solidFill>
                  <a:srgbClr val="292929"/>
                </a:solidFill>
                <a:latin typeface="Poppins"/>
              </a:rPr>
              <a:t>Complète</a:t>
            </a:r>
            <a:r>
              <a:rPr lang="en-US" b="1" dirty="0">
                <a:solidFill>
                  <a:srgbClr val="292929"/>
                </a:solidFill>
                <a:latin typeface="Poppins"/>
              </a:rPr>
              <a:t> 2022</a:t>
            </a:r>
            <a:endParaRPr lang="en-US" dirty="0"/>
          </a:p>
        </p:txBody>
      </p:sp>
      <p:sp>
        <p:nvSpPr>
          <p:cNvPr id="2" name="TextBox 1">
            <a:extLst>
              <a:ext uri="{FF2B5EF4-FFF2-40B4-BE49-F238E27FC236}">
                <a16:creationId xmlns:a16="http://schemas.microsoft.com/office/drawing/2014/main" id="{7970A20A-5EAB-692F-5293-93DD8BFBAA8A}"/>
              </a:ext>
            </a:extLst>
          </p:cNvPr>
          <p:cNvSpPr txBox="1"/>
          <p:nvPr/>
        </p:nvSpPr>
        <p:spPr>
          <a:xfrm>
            <a:off x="12762964" y="5108084"/>
            <a:ext cx="5061395" cy="1200329"/>
          </a:xfrm>
          <a:prstGeom prst="rect">
            <a:avLst/>
          </a:prstGeom>
          <a:solidFill>
            <a:schemeClr val="tx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7200" dirty="0" err="1">
                <a:solidFill>
                  <a:schemeClr val="bg1"/>
                </a:solidFill>
                <a:latin typeface="Poppins"/>
                <a:cs typeface="Poppins"/>
              </a:rPr>
              <a:t>infodémie</a:t>
            </a:r>
            <a:endParaRPr lang="en-US" sz="7200">
              <a:solidFill>
                <a:schemeClr val="bg1"/>
              </a:solidFill>
              <a:latin typeface="Poppins"/>
              <a:cs typeface="Poppins"/>
            </a:endParaRPr>
          </a:p>
        </p:txBody>
      </p:sp>
    </p:spTree>
    <p:extLst>
      <p:ext uri="{BB962C8B-B14F-4D97-AF65-F5344CB8AC3E}">
        <p14:creationId xmlns:p14="http://schemas.microsoft.com/office/powerpoint/2010/main" val="151263100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209"/>
        <p:cNvGrpSpPr/>
        <p:nvPr/>
      </p:nvGrpSpPr>
      <p:grpSpPr>
        <a:xfrm>
          <a:off x="0" y="0"/>
          <a:ext cx="0" cy="0"/>
          <a:chOff x="0" y="0"/>
          <a:chExt cx="0" cy="0"/>
        </a:xfrm>
      </p:grpSpPr>
      <p:sp>
        <p:nvSpPr>
          <p:cNvPr id="211" name="Google Shape;211;p34"/>
          <p:cNvSpPr txBox="1">
            <a:spLocks noGrp="1"/>
          </p:cNvSpPr>
          <p:nvPr>
            <p:ph type="title"/>
          </p:nvPr>
        </p:nvSpPr>
        <p:spPr>
          <a:xfrm>
            <a:off x="230738" y="369788"/>
            <a:ext cx="16761862" cy="1145250"/>
          </a:xfrm>
          <a:prstGeom prst="rect">
            <a:avLst/>
          </a:prstGeom>
          <a:noFill/>
          <a:ln>
            <a:noFill/>
          </a:ln>
        </p:spPr>
        <p:txBody>
          <a:bodyPr spcFirstLastPara="1" wrap="square" lIns="137138" tIns="137138" rIns="137138" bIns="137138" anchor="t" anchorCtr="0">
            <a:noAutofit/>
          </a:bodyPr>
          <a:lstStyle/>
          <a:p>
            <a:pPr>
              <a:buSzPts val="2520"/>
            </a:pPr>
            <a:r>
              <a:rPr lang="en-US" sz="5600" b="1">
                <a:latin typeface="Poppins" panose="020B0604020202020204" charset="0"/>
                <a:ea typeface="Fjalla One"/>
                <a:cs typeface="Poppins" panose="020B0604020202020204" charset="0"/>
                <a:sym typeface="Fjalla One"/>
              </a:rPr>
              <a:t>Présentation de ViralFactsAfrica</a:t>
            </a:r>
            <a:endParaRPr sz="5600" b="1">
              <a:latin typeface="Poppins" panose="020B0604020202020204" charset="0"/>
              <a:ea typeface="Fjalla One"/>
              <a:cs typeface="Poppins" panose="020B0604020202020204" charset="0"/>
              <a:sym typeface="Fjalla One"/>
            </a:endParaRPr>
          </a:p>
        </p:txBody>
      </p:sp>
      <p:pic>
        <p:nvPicPr>
          <p:cNvPr id="212" name="Google Shape;212;p34"/>
          <p:cNvPicPr preferRelativeResize="0"/>
          <p:nvPr/>
        </p:nvPicPr>
        <p:blipFill rotWithShape="1">
          <a:blip r:embed="rId3">
            <a:alphaModFix/>
          </a:blip>
          <a:srcRect/>
          <a:stretch/>
        </p:blipFill>
        <p:spPr>
          <a:xfrm>
            <a:off x="12734674" y="246030"/>
            <a:ext cx="3941825" cy="1645125"/>
          </a:xfrm>
          <a:prstGeom prst="rect">
            <a:avLst/>
          </a:prstGeom>
          <a:solidFill>
            <a:srgbClr val="0066FF"/>
          </a:solidFill>
          <a:ln>
            <a:noFill/>
          </a:ln>
        </p:spPr>
      </p:pic>
      <p:sp>
        <p:nvSpPr>
          <p:cNvPr id="213" name="Google Shape;213;p34"/>
          <p:cNvSpPr txBox="1"/>
          <p:nvPr/>
        </p:nvSpPr>
        <p:spPr>
          <a:xfrm>
            <a:off x="578553" y="2009756"/>
            <a:ext cx="11903742" cy="7117485"/>
          </a:xfrm>
          <a:prstGeom prst="rect">
            <a:avLst/>
          </a:prstGeom>
          <a:noFill/>
          <a:ln>
            <a:noFill/>
          </a:ln>
        </p:spPr>
        <p:txBody>
          <a:bodyPr spcFirstLastPara="1" wrap="square" lIns="182850" tIns="182850" rIns="182850" bIns="182850" anchor="t" anchorCtr="0">
            <a:noAutofit/>
          </a:bodyPr>
          <a:lstStyle/>
          <a:p>
            <a:pPr>
              <a:lnSpc>
                <a:spcPct val="114000"/>
              </a:lnSpc>
              <a:spcBef>
                <a:spcPts val="600"/>
              </a:spcBef>
              <a:buClr>
                <a:schemeClr val="dk1"/>
              </a:buClr>
              <a:buSzPts val="1500"/>
            </a:pPr>
            <a:r>
              <a:rPr lang="fr-FR" sz="2800" dirty="0">
                <a:solidFill>
                  <a:schemeClr val="dk1"/>
                </a:solidFill>
                <a:latin typeface="Poppins Light"/>
                <a:ea typeface="Quicksand"/>
                <a:cs typeface="Poppins Light"/>
                <a:sym typeface="Quicksand"/>
              </a:rPr>
              <a:t>Viral </a:t>
            </a:r>
            <a:r>
              <a:rPr lang="fr-FR" sz="2800" dirty="0" err="1">
                <a:solidFill>
                  <a:schemeClr val="dk1"/>
                </a:solidFill>
                <a:latin typeface="Poppins Light"/>
                <a:ea typeface="Quicksand"/>
                <a:cs typeface="Poppins Light"/>
                <a:sym typeface="Quicksand"/>
              </a:rPr>
              <a:t>Facts</a:t>
            </a:r>
            <a:r>
              <a:rPr lang="fr-FR" sz="2800" dirty="0">
                <a:solidFill>
                  <a:schemeClr val="dk1"/>
                </a:solidFill>
                <a:latin typeface="Poppins Light"/>
                <a:ea typeface="Quicksand"/>
                <a:cs typeface="Poppins Light"/>
                <a:sym typeface="Quicksand"/>
              </a:rPr>
              <a:t> </a:t>
            </a:r>
            <a:r>
              <a:rPr lang="fr-FR" sz="2800" dirty="0" err="1">
                <a:solidFill>
                  <a:schemeClr val="dk1"/>
                </a:solidFill>
                <a:latin typeface="Poppins Light"/>
                <a:ea typeface="Quicksand"/>
                <a:cs typeface="Poppins Light"/>
                <a:sym typeface="Quicksand"/>
              </a:rPr>
              <a:t>Africa</a:t>
            </a:r>
            <a:r>
              <a:rPr lang="fr-FR" sz="2800" dirty="0">
                <a:solidFill>
                  <a:schemeClr val="dk1"/>
                </a:solidFill>
                <a:latin typeface="Poppins Light"/>
                <a:ea typeface="Quicksand"/>
                <a:cs typeface="Poppins Light"/>
                <a:sym typeface="Quicksand"/>
              </a:rPr>
              <a:t> est une initiative de contenu social visant à perturber la mésinformation en matière de santé et à combler les lacunes d'information. Nous fournissons un accès libre à un contenu de qualité aux organisations médiatiques de confiance.</a:t>
            </a:r>
            <a:endParaRPr lang="en-US" sz="2850" dirty="0">
              <a:solidFill>
                <a:schemeClr val="dk1"/>
              </a:solidFill>
              <a:latin typeface="Poppins Light"/>
              <a:ea typeface="Quicksand"/>
              <a:cs typeface="Poppins Light"/>
              <a:sym typeface="Quicksand"/>
            </a:endParaRPr>
          </a:p>
          <a:p>
            <a:pPr>
              <a:lnSpc>
                <a:spcPct val="113999"/>
              </a:lnSpc>
              <a:spcBef>
                <a:spcPts val="600"/>
              </a:spcBef>
              <a:buSzPts val="1500"/>
            </a:pPr>
            <a:endParaRPr lang="fr-FR" sz="2800" dirty="0">
              <a:solidFill>
                <a:schemeClr val="dk1"/>
              </a:solidFill>
              <a:latin typeface="Poppins Light"/>
              <a:ea typeface="Quicksand"/>
              <a:cs typeface="Poppins Light"/>
              <a:sym typeface="Quicksand"/>
            </a:endParaRPr>
          </a:p>
          <a:p>
            <a:pPr>
              <a:lnSpc>
                <a:spcPct val="113999"/>
              </a:lnSpc>
              <a:spcBef>
                <a:spcPts val="600"/>
              </a:spcBef>
              <a:buSzPts val="1500"/>
            </a:pPr>
            <a:r>
              <a:rPr lang="fr-FR" sz="2800" dirty="0">
                <a:solidFill>
                  <a:schemeClr val="dk1"/>
                </a:solidFill>
                <a:latin typeface="Poppins Light"/>
                <a:ea typeface="Quicksand"/>
                <a:cs typeface="Poppins Light"/>
                <a:sym typeface="Quicksand"/>
              </a:rPr>
              <a:t>Viral </a:t>
            </a:r>
            <a:r>
              <a:rPr lang="fr-FR" sz="2800" dirty="0" err="1">
                <a:solidFill>
                  <a:schemeClr val="dk1"/>
                </a:solidFill>
                <a:latin typeface="Poppins Light"/>
                <a:ea typeface="Quicksand"/>
                <a:cs typeface="Poppins Light"/>
                <a:sym typeface="Quicksand"/>
              </a:rPr>
              <a:t>Facts</a:t>
            </a:r>
            <a:r>
              <a:rPr lang="fr-FR" sz="2800" dirty="0">
                <a:solidFill>
                  <a:schemeClr val="dk1"/>
                </a:solidFill>
                <a:latin typeface="Poppins Light"/>
                <a:ea typeface="Quicksand"/>
                <a:cs typeface="Poppins Light"/>
                <a:sym typeface="Quicksand"/>
              </a:rPr>
              <a:t> est un réseau d'institutions de santé publique et de vérificateurs de faits de confiance qui s'efforcent de rendre les informations sanitaires fondées sur des faits scientifiques, les vérifications de faits, les déboulonnages, ainsi que les contenus de lutte contre la mésinformation très </a:t>
            </a:r>
            <a:r>
              <a:rPr lang="fr-FR" sz="2800" dirty="0">
                <a:solidFill>
                  <a:srgbClr val="FF0066"/>
                </a:solidFill>
                <a:latin typeface="Poppins Light"/>
                <a:ea typeface="Quicksand"/>
                <a:cs typeface="Poppins Light"/>
                <a:sym typeface="Quicksand"/>
              </a:rPr>
              <a:t>visuels</a:t>
            </a:r>
            <a:r>
              <a:rPr lang="fr-FR" sz="2800" dirty="0">
                <a:solidFill>
                  <a:schemeClr val="dk1"/>
                </a:solidFill>
                <a:latin typeface="Poppins Light"/>
                <a:ea typeface="Quicksand"/>
                <a:cs typeface="Poppins Light"/>
                <a:sym typeface="Quicksand"/>
              </a:rPr>
              <a:t>, </a:t>
            </a:r>
            <a:r>
              <a:rPr lang="fr-FR" sz="2800" dirty="0">
                <a:solidFill>
                  <a:srgbClr val="FFC000"/>
                </a:solidFill>
                <a:latin typeface="Poppins Light"/>
                <a:ea typeface="Quicksand"/>
                <a:cs typeface="Poppins Light"/>
                <a:sym typeface="Quicksand"/>
              </a:rPr>
              <a:t>attrayants</a:t>
            </a:r>
            <a:r>
              <a:rPr lang="fr-FR" sz="2800" dirty="0">
                <a:solidFill>
                  <a:schemeClr val="dk1"/>
                </a:solidFill>
                <a:latin typeface="Poppins Light"/>
                <a:ea typeface="Quicksand"/>
                <a:cs typeface="Poppins Light"/>
                <a:sym typeface="Quicksand"/>
              </a:rPr>
              <a:t>, et </a:t>
            </a:r>
            <a:r>
              <a:rPr lang="fr-FR" sz="2800" dirty="0">
                <a:solidFill>
                  <a:srgbClr val="92D050"/>
                </a:solidFill>
                <a:latin typeface="Poppins Light"/>
                <a:ea typeface="Quicksand"/>
                <a:cs typeface="Poppins Light"/>
                <a:sym typeface="Quicksand"/>
              </a:rPr>
              <a:t>partageables</a:t>
            </a:r>
            <a:r>
              <a:rPr lang="fr-FR" sz="2800" dirty="0">
                <a:solidFill>
                  <a:schemeClr val="dk1"/>
                </a:solidFill>
                <a:latin typeface="Poppins Light"/>
                <a:ea typeface="Quicksand"/>
                <a:cs typeface="Poppins Light"/>
                <a:sym typeface="Quicksand"/>
              </a:rPr>
              <a:t> sur les plateformes sociales.</a:t>
            </a:r>
            <a:endParaRPr lang="fr-FR" sz="2850">
              <a:solidFill>
                <a:schemeClr val="dk1"/>
              </a:solidFill>
              <a:latin typeface="Poppins Light"/>
              <a:ea typeface="Quicksand"/>
              <a:cs typeface="Poppins Light"/>
            </a:endParaRPr>
          </a:p>
          <a:p>
            <a:pPr>
              <a:lnSpc>
                <a:spcPct val="113999"/>
              </a:lnSpc>
              <a:spcBef>
                <a:spcPts val="600"/>
              </a:spcBef>
              <a:buSzPts val="1500"/>
            </a:pPr>
            <a:endParaRPr lang="fr-FR" sz="2800" dirty="0">
              <a:solidFill>
                <a:schemeClr val="dk1"/>
              </a:solidFill>
              <a:latin typeface="Poppins Light"/>
              <a:ea typeface="Quicksand"/>
              <a:cs typeface="Poppins Light"/>
              <a:sym typeface="Quicksand"/>
            </a:endParaRPr>
          </a:p>
          <a:p>
            <a:pPr>
              <a:lnSpc>
                <a:spcPct val="113999"/>
              </a:lnSpc>
              <a:spcBef>
                <a:spcPts val="600"/>
              </a:spcBef>
              <a:buSzPts val="1500"/>
            </a:pPr>
            <a:r>
              <a:rPr lang="fr-FR" sz="2800" dirty="0">
                <a:solidFill>
                  <a:schemeClr val="dk1"/>
                </a:solidFill>
                <a:latin typeface="Poppins Light"/>
                <a:ea typeface="Quicksand"/>
                <a:cs typeface="Poppins Light"/>
                <a:sym typeface="Quicksand"/>
              </a:rPr>
              <a:t>Viral </a:t>
            </a:r>
            <a:r>
              <a:rPr lang="fr-FR" sz="2800" dirty="0" err="1">
                <a:solidFill>
                  <a:schemeClr val="dk1"/>
                </a:solidFill>
                <a:latin typeface="Poppins Light"/>
                <a:ea typeface="Quicksand"/>
                <a:cs typeface="Poppins Light"/>
                <a:sym typeface="Quicksand"/>
              </a:rPr>
              <a:t>Facts</a:t>
            </a:r>
            <a:r>
              <a:rPr lang="fr-FR" sz="2800" dirty="0">
                <a:solidFill>
                  <a:schemeClr val="dk1"/>
                </a:solidFill>
                <a:latin typeface="Poppins Light"/>
                <a:ea typeface="Quicksand"/>
                <a:cs typeface="Poppins Light"/>
                <a:sym typeface="Quicksand"/>
              </a:rPr>
              <a:t> </a:t>
            </a:r>
            <a:r>
              <a:rPr lang="fr-FR" sz="2800" dirty="0" err="1">
                <a:solidFill>
                  <a:schemeClr val="dk1"/>
                </a:solidFill>
                <a:latin typeface="Poppins Light"/>
                <a:ea typeface="Quicksand"/>
                <a:cs typeface="Poppins Light"/>
                <a:sym typeface="Quicksand"/>
              </a:rPr>
              <a:t>Africa</a:t>
            </a:r>
            <a:r>
              <a:rPr lang="fr-FR" sz="2800" dirty="0">
                <a:solidFill>
                  <a:schemeClr val="dk1"/>
                </a:solidFill>
                <a:latin typeface="Poppins Light"/>
                <a:ea typeface="Quicksand"/>
                <a:cs typeface="Poppins Light"/>
                <a:sym typeface="Quicksand"/>
              </a:rPr>
              <a:t> a été lancé en mars 2021 par l'</a:t>
            </a:r>
            <a:r>
              <a:rPr lang="fr-FR" sz="2800" dirty="0" err="1">
                <a:solidFill>
                  <a:schemeClr val="dk1"/>
                </a:solidFill>
                <a:latin typeface="Poppins Light"/>
                <a:ea typeface="Quicksand"/>
                <a:cs typeface="Poppins Light"/>
                <a:sym typeface="Quicksand"/>
              </a:rPr>
              <a:t>Africa</a:t>
            </a:r>
            <a:r>
              <a:rPr lang="fr-FR" sz="2800" dirty="0">
                <a:solidFill>
                  <a:schemeClr val="dk1"/>
                </a:solidFill>
                <a:latin typeface="Poppins Light"/>
                <a:ea typeface="Quicksand"/>
                <a:cs typeface="Poppins Light"/>
                <a:sym typeface="Quicksand"/>
              </a:rPr>
              <a:t> </a:t>
            </a:r>
            <a:r>
              <a:rPr lang="fr-FR" sz="2800" dirty="0" err="1">
                <a:solidFill>
                  <a:schemeClr val="dk1"/>
                </a:solidFill>
                <a:latin typeface="Poppins Light"/>
                <a:ea typeface="Quicksand"/>
                <a:cs typeface="Poppins Light"/>
                <a:sym typeface="Quicksand"/>
              </a:rPr>
              <a:t>Infodemic</a:t>
            </a:r>
            <a:r>
              <a:rPr lang="fr-FR" sz="2800" dirty="0">
                <a:solidFill>
                  <a:schemeClr val="dk1"/>
                </a:solidFill>
                <a:latin typeface="Poppins Light"/>
                <a:ea typeface="Quicksand"/>
                <a:cs typeface="Poppins Light"/>
                <a:sym typeface="Quicksand"/>
              </a:rPr>
              <a:t> </a:t>
            </a:r>
            <a:r>
              <a:rPr lang="fr-FR" sz="2800" dirty="0" err="1">
                <a:solidFill>
                  <a:schemeClr val="dk1"/>
                </a:solidFill>
                <a:latin typeface="Poppins Light"/>
                <a:ea typeface="Quicksand"/>
                <a:cs typeface="Poppins Light"/>
                <a:sym typeface="Quicksand"/>
              </a:rPr>
              <a:t>Response</a:t>
            </a:r>
            <a:r>
              <a:rPr lang="fr-FR" sz="2800" dirty="0">
                <a:solidFill>
                  <a:schemeClr val="dk1"/>
                </a:solidFill>
                <a:latin typeface="Poppins Light"/>
                <a:ea typeface="Quicksand"/>
                <a:cs typeface="Poppins Light"/>
                <a:sym typeface="Quicksand"/>
              </a:rPr>
              <a:t> Alliance en collaboration avec </a:t>
            </a:r>
            <a:r>
              <a:rPr lang="fr-FR" sz="2800" dirty="0" err="1">
                <a:solidFill>
                  <a:schemeClr val="dk1"/>
                </a:solidFill>
                <a:latin typeface="Poppins Light"/>
                <a:ea typeface="Quicksand"/>
                <a:cs typeface="Poppins Light"/>
                <a:sym typeface="Quicksand"/>
              </a:rPr>
              <a:t>Fathm</a:t>
            </a:r>
            <a:r>
              <a:rPr lang="fr-FR" sz="2800" dirty="0">
                <a:solidFill>
                  <a:schemeClr val="dk1"/>
                </a:solidFill>
                <a:latin typeface="Poppins Light"/>
                <a:ea typeface="Quicksand"/>
                <a:cs typeface="Poppins Light"/>
                <a:sym typeface="Quicksand"/>
              </a:rPr>
              <a:t>.</a:t>
            </a:r>
            <a:endParaRPr sz="2850">
              <a:solidFill>
                <a:schemeClr val="dk1"/>
              </a:solidFill>
              <a:latin typeface="Poppins Light"/>
              <a:ea typeface="Quicksand"/>
              <a:cs typeface="Poppins Light"/>
            </a:endParaRPr>
          </a:p>
        </p:txBody>
      </p:sp>
      <p:pic>
        <p:nvPicPr>
          <p:cNvPr id="214" name="Google Shape;214;p34"/>
          <p:cNvPicPr preferRelativeResize="0"/>
          <p:nvPr/>
        </p:nvPicPr>
        <p:blipFill rotWithShape="1">
          <a:blip r:embed="rId4">
            <a:alphaModFix/>
          </a:blip>
          <a:srcRect/>
          <a:stretch/>
        </p:blipFill>
        <p:spPr>
          <a:xfrm>
            <a:off x="12800201" y="2148001"/>
            <a:ext cx="3856902" cy="7771256"/>
          </a:xfrm>
          <a:prstGeom prst="rect">
            <a:avLst/>
          </a:prstGeom>
          <a:noFill/>
          <a:ln>
            <a:noFill/>
          </a:ln>
        </p:spPr>
      </p:pic>
      <p:pic>
        <p:nvPicPr>
          <p:cNvPr id="215" name="Google Shape;215;p34"/>
          <p:cNvPicPr preferRelativeResize="0"/>
          <p:nvPr/>
        </p:nvPicPr>
        <p:blipFill rotWithShape="1">
          <a:blip r:embed="rId5">
            <a:alphaModFix/>
          </a:blip>
          <a:srcRect/>
          <a:stretch/>
        </p:blipFill>
        <p:spPr>
          <a:xfrm>
            <a:off x="13130100" y="3264194"/>
            <a:ext cx="3197100" cy="5683700"/>
          </a:xfrm>
          <a:prstGeom prst="rect">
            <a:avLst/>
          </a:prstGeom>
          <a:noFill/>
          <a:ln>
            <a:noFill/>
          </a:ln>
        </p:spPr>
      </p:pic>
      <p:sp>
        <p:nvSpPr>
          <p:cNvPr id="216" name="Google Shape;216;p34"/>
          <p:cNvSpPr txBox="1"/>
          <p:nvPr/>
        </p:nvSpPr>
        <p:spPr>
          <a:xfrm>
            <a:off x="13728875" y="9054090"/>
            <a:ext cx="1795950" cy="738450"/>
          </a:xfrm>
          <a:prstGeom prst="rect">
            <a:avLst/>
          </a:prstGeom>
          <a:noFill/>
          <a:ln>
            <a:noFill/>
          </a:ln>
        </p:spPr>
        <p:txBody>
          <a:bodyPr spcFirstLastPara="1" wrap="square" lIns="182850" tIns="182850" rIns="182850" bIns="182850" anchor="t" anchorCtr="0">
            <a:noAutofit/>
          </a:bodyPr>
          <a:lstStyle/>
          <a:p>
            <a:pPr>
              <a:spcAft>
                <a:spcPts val="1950"/>
              </a:spcAft>
              <a:buClr>
                <a:srgbClr val="000000"/>
              </a:buClr>
              <a:buSzPts val="1500"/>
            </a:pPr>
            <a:r>
              <a:rPr lang="en-US" sz="2250">
                <a:solidFill>
                  <a:srgbClr val="0505F5"/>
                </a:solidFill>
                <a:uFill>
                  <a:noFill/>
                </a:uFill>
                <a:latin typeface="Quicksand Light"/>
                <a:ea typeface="Quicksand Light"/>
                <a:cs typeface="Quicksand Light"/>
                <a:sym typeface="Quicksand Light"/>
                <a:hlinkClick r:id="rId6">
                  <a:extLst>
                    <a:ext uri="{A12FA001-AC4F-418D-AE19-62706E023703}">
                      <ahyp:hlinkClr xmlns:ahyp="http://schemas.microsoft.com/office/drawing/2018/hyperlinkcolor" val="tx"/>
                    </a:ext>
                  </a:extLst>
                </a:hlinkClick>
              </a:rPr>
              <a:t>Video</a:t>
            </a:r>
            <a:r>
              <a:rPr lang="en-US" sz="2250">
                <a:solidFill>
                  <a:srgbClr val="0505F5"/>
                </a:solidFill>
                <a:latin typeface="Quicksand Light"/>
                <a:ea typeface="Quicksand Light"/>
                <a:cs typeface="Quicksand Light"/>
                <a:sym typeface="Quicksand Light"/>
              </a:rPr>
              <a:t> &gt;&gt;</a:t>
            </a:r>
            <a:endParaRPr sz="1950">
              <a:solidFill>
                <a:srgbClr val="0505F5"/>
              </a:solidFill>
              <a:latin typeface="Arial"/>
              <a:ea typeface="Arial"/>
              <a:cs typeface="Arial"/>
              <a:sym typeface="Arial"/>
            </a:endParaRPr>
          </a:p>
        </p:txBody>
      </p:sp>
      <p:pic>
        <p:nvPicPr>
          <p:cNvPr id="217" name="Google Shape;217;p34">
            <a:hlinkClick r:id="rId6"/>
          </p:cNvPr>
          <p:cNvPicPr preferRelativeResize="0"/>
          <p:nvPr/>
        </p:nvPicPr>
        <p:blipFill rotWithShape="1">
          <a:blip r:embed="rId7">
            <a:alphaModFix/>
          </a:blip>
          <a:srcRect/>
          <a:stretch/>
        </p:blipFill>
        <p:spPr>
          <a:xfrm>
            <a:off x="15250481" y="9127241"/>
            <a:ext cx="592250" cy="592299"/>
          </a:xfrm>
          <a:prstGeom prst="rect">
            <a:avLst/>
          </a:prstGeom>
          <a:noFill/>
          <a:ln>
            <a:noFill/>
          </a:ln>
        </p:spPr>
      </p:pic>
    </p:spTree>
    <p:extLst>
      <p:ext uri="{BB962C8B-B14F-4D97-AF65-F5344CB8AC3E}">
        <p14:creationId xmlns:p14="http://schemas.microsoft.com/office/powerpoint/2010/main" val="370965706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221"/>
        <p:cNvGrpSpPr/>
        <p:nvPr/>
      </p:nvGrpSpPr>
      <p:grpSpPr>
        <a:xfrm>
          <a:off x="0" y="0"/>
          <a:ext cx="0" cy="0"/>
          <a:chOff x="0" y="0"/>
          <a:chExt cx="0" cy="0"/>
        </a:xfrm>
      </p:grpSpPr>
      <p:sp>
        <p:nvSpPr>
          <p:cNvPr id="223" name="Google Shape;223;p35"/>
          <p:cNvSpPr txBox="1">
            <a:spLocks noGrp="1"/>
          </p:cNvSpPr>
          <p:nvPr>
            <p:ph type="title"/>
          </p:nvPr>
        </p:nvSpPr>
        <p:spPr>
          <a:prstGeom prst="rect">
            <a:avLst/>
          </a:prstGeom>
          <a:noFill/>
          <a:ln>
            <a:noFill/>
          </a:ln>
        </p:spPr>
        <p:txBody>
          <a:bodyPr spcFirstLastPara="1" wrap="square" lIns="137138" tIns="137138" rIns="137138" bIns="137138" anchor="t" anchorCtr="0">
            <a:noAutofit/>
          </a:bodyPr>
          <a:lstStyle/>
          <a:p>
            <a:pPr>
              <a:buSzPts val="2520"/>
            </a:pPr>
            <a:r>
              <a:rPr lang="en-US" sz="6600">
                <a:solidFill>
                  <a:schemeClr val="tx1"/>
                </a:solidFill>
                <a:latin typeface="Poppins" panose="020B0604020202020204" charset="0"/>
                <a:ea typeface="Fjalla One"/>
                <a:cs typeface="Poppins" panose="020B0604020202020204" charset="0"/>
                <a:sym typeface="Fjalla One"/>
              </a:rPr>
              <a:t>Bilan de ViralFactsAfrica</a:t>
            </a:r>
            <a:endParaRPr sz="6600">
              <a:solidFill>
                <a:schemeClr val="tx1"/>
              </a:solidFill>
              <a:latin typeface="Poppins" panose="020B0604020202020204" charset="0"/>
              <a:ea typeface="Fjalla One"/>
              <a:cs typeface="Poppins" panose="020B0604020202020204" charset="0"/>
              <a:sym typeface="Fjalla One"/>
            </a:endParaRPr>
          </a:p>
        </p:txBody>
      </p:sp>
      <p:pic>
        <p:nvPicPr>
          <p:cNvPr id="224" name="Google Shape;224;p35"/>
          <p:cNvPicPr preferRelativeResize="0"/>
          <p:nvPr/>
        </p:nvPicPr>
        <p:blipFill rotWithShape="1">
          <a:blip r:embed="rId3">
            <a:alphaModFix/>
          </a:blip>
          <a:srcRect/>
          <a:stretch/>
        </p:blipFill>
        <p:spPr>
          <a:xfrm>
            <a:off x="12801600" y="256218"/>
            <a:ext cx="3941825" cy="1645125"/>
          </a:xfrm>
          <a:prstGeom prst="rect">
            <a:avLst/>
          </a:prstGeom>
          <a:solidFill>
            <a:srgbClr val="0066FF"/>
          </a:solidFill>
          <a:ln>
            <a:noFill/>
          </a:ln>
        </p:spPr>
      </p:pic>
      <p:sp>
        <p:nvSpPr>
          <p:cNvPr id="225" name="Google Shape;225;p35"/>
          <p:cNvSpPr/>
          <p:nvPr/>
        </p:nvSpPr>
        <p:spPr>
          <a:xfrm>
            <a:off x="457200" y="2476500"/>
            <a:ext cx="17678400" cy="6248400"/>
          </a:xfrm>
          <a:prstGeom prst="roundRect">
            <a:avLst>
              <a:gd name="adj" fmla="val 16667"/>
            </a:avLst>
          </a:prstGeom>
          <a:solidFill>
            <a:srgbClr val="0505F5"/>
          </a:solidFill>
          <a:ln>
            <a:noFill/>
          </a:ln>
        </p:spPr>
        <p:txBody>
          <a:bodyPr spcFirstLastPara="1" wrap="square" lIns="182850" tIns="182850" rIns="182850" bIns="182850" anchor="ctr" anchorCtr="0">
            <a:noAutofit/>
          </a:bodyPr>
          <a:lstStyle/>
          <a:p>
            <a:pPr>
              <a:buClr>
                <a:srgbClr val="000000"/>
              </a:buClr>
              <a:buSzPts val="1400"/>
            </a:pPr>
            <a:endParaRPr sz="2100">
              <a:solidFill>
                <a:srgbClr val="000000"/>
              </a:solidFill>
              <a:latin typeface="Arial"/>
              <a:ea typeface="Arial"/>
              <a:cs typeface="Arial"/>
              <a:sym typeface="Arial"/>
            </a:endParaRPr>
          </a:p>
        </p:txBody>
      </p:sp>
      <p:grpSp>
        <p:nvGrpSpPr>
          <p:cNvPr id="226" name="Google Shape;226;p35"/>
          <p:cNvGrpSpPr/>
          <p:nvPr/>
        </p:nvGrpSpPr>
        <p:grpSpPr>
          <a:xfrm>
            <a:off x="685799" y="2663342"/>
            <a:ext cx="17145000" cy="5832958"/>
            <a:chOff x="191900" y="1593989"/>
            <a:chExt cx="8887600" cy="2500511"/>
          </a:xfrm>
        </p:grpSpPr>
        <p:pic>
          <p:nvPicPr>
            <p:cNvPr id="227" name="Google Shape;227;p35"/>
            <p:cNvPicPr preferRelativeResize="0"/>
            <p:nvPr/>
          </p:nvPicPr>
          <p:blipFill rotWithShape="1">
            <a:blip r:embed="rId4">
              <a:alphaModFix/>
            </a:blip>
            <a:srcRect/>
            <a:stretch/>
          </p:blipFill>
          <p:spPr>
            <a:xfrm>
              <a:off x="191900" y="1593989"/>
              <a:ext cx="8887600" cy="2500511"/>
            </a:xfrm>
            <a:prstGeom prst="rect">
              <a:avLst/>
            </a:prstGeom>
            <a:noFill/>
            <a:ln>
              <a:noFill/>
            </a:ln>
          </p:spPr>
        </p:pic>
        <p:pic>
          <p:nvPicPr>
            <p:cNvPr id="228" name="Google Shape;228;p35"/>
            <p:cNvPicPr preferRelativeResize="0"/>
            <p:nvPr/>
          </p:nvPicPr>
          <p:blipFill rotWithShape="1">
            <a:blip r:embed="rId3">
              <a:alphaModFix/>
            </a:blip>
            <a:srcRect/>
            <a:stretch/>
          </p:blipFill>
          <p:spPr>
            <a:xfrm>
              <a:off x="6775163" y="2284374"/>
              <a:ext cx="462201" cy="199525"/>
            </a:xfrm>
            <a:prstGeom prst="rect">
              <a:avLst/>
            </a:prstGeom>
            <a:noFill/>
            <a:ln>
              <a:noFill/>
            </a:ln>
          </p:spPr>
        </p:pic>
        <p:pic>
          <p:nvPicPr>
            <p:cNvPr id="229" name="Google Shape;229;p35"/>
            <p:cNvPicPr preferRelativeResize="0"/>
            <p:nvPr/>
          </p:nvPicPr>
          <p:blipFill rotWithShape="1">
            <a:blip r:embed="rId5">
              <a:alphaModFix/>
            </a:blip>
            <a:srcRect/>
            <a:stretch/>
          </p:blipFill>
          <p:spPr>
            <a:xfrm>
              <a:off x="7428798" y="1889602"/>
              <a:ext cx="462200" cy="242664"/>
            </a:xfrm>
            <a:prstGeom prst="rect">
              <a:avLst/>
            </a:prstGeom>
            <a:noFill/>
            <a:ln>
              <a:noFill/>
            </a:ln>
          </p:spPr>
        </p:pic>
        <p:pic>
          <p:nvPicPr>
            <p:cNvPr id="230" name="Google Shape;230;p35"/>
            <p:cNvPicPr preferRelativeResize="0"/>
            <p:nvPr/>
          </p:nvPicPr>
          <p:blipFill rotWithShape="1">
            <a:blip r:embed="rId6">
              <a:alphaModFix/>
            </a:blip>
            <a:srcRect/>
            <a:stretch/>
          </p:blipFill>
          <p:spPr>
            <a:xfrm>
              <a:off x="7410284" y="2357164"/>
              <a:ext cx="499225" cy="86705"/>
            </a:xfrm>
            <a:prstGeom prst="rect">
              <a:avLst/>
            </a:prstGeom>
            <a:noFill/>
            <a:ln>
              <a:noFill/>
            </a:ln>
          </p:spPr>
        </p:pic>
        <p:pic>
          <p:nvPicPr>
            <p:cNvPr id="231" name="Google Shape;231;p35"/>
            <p:cNvPicPr preferRelativeResize="0"/>
            <p:nvPr/>
          </p:nvPicPr>
          <p:blipFill rotWithShape="1">
            <a:blip r:embed="rId7">
              <a:alphaModFix/>
            </a:blip>
            <a:srcRect/>
            <a:stretch/>
          </p:blipFill>
          <p:spPr>
            <a:xfrm>
              <a:off x="7428800" y="2145128"/>
              <a:ext cx="462200" cy="155626"/>
            </a:xfrm>
            <a:prstGeom prst="rect">
              <a:avLst/>
            </a:prstGeom>
            <a:noFill/>
            <a:ln>
              <a:noFill/>
            </a:ln>
          </p:spPr>
        </p:pic>
        <p:pic>
          <p:nvPicPr>
            <p:cNvPr id="232" name="Google Shape;232;p35"/>
            <p:cNvPicPr preferRelativeResize="0"/>
            <p:nvPr/>
          </p:nvPicPr>
          <p:blipFill rotWithShape="1">
            <a:blip r:embed="rId8">
              <a:alphaModFix/>
            </a:blip>
            <a:srcRect/>
            <a:stretch/>
          </p:blipFill>
          <p:spPr>
            <a:xfrm>
              <a:off x="7410270" y="2500299"/>
              <a:ext cx="499229" cy="155625"/>
            </a:xfrm>
            <a:prstGeom prst="rect">
              <a:avLst/>
            </a:prstGeom>
            <a:noFill/>
            <a:ln>
              <a:noFill/>
            </a:ln>
          </p:spPr>
        </p:pic>
        <p:pic>
          <p:nvPicPr>
            <p:cNvPr id="233" name="Google Shape;233;p35"/>
            <p:cNvPicPr preferRelativeResize="0"/>
            <p:nvPr/>
          </p:nvPicPr>
          <p:blipFill rotWithShape="1">
            <a:blip r:embed="rId9">
              <a:alphaModFix/>
            </a:blip>
            <a:srcRect/>
            <a:stretch/>
          </p:blipFill>
          <p:spPr>
            <a:xfrm>
              <a:off x="7410276" y="2748351"/>
              <a:ext cx="499226" cy="139190"/>
            </a:xfrm>
            <a:prstGeom prst="rect">
              <a:avLst/>
            </a:prstGeom>
            <a:noFill/>
            <a:ln>
              <a:noFill/>
            </a:ln>
          </p:spPr>
        </p:pic>
      </p:grpSp>
      <p:sp>
        <p:nvSpPr>
          <p:cNvPr id="13" name="TextBox 1">
            <a:extLst>
              <a:ext uri="{FF2B5EF4-FFF2-40B4-BE49-F238E27FC236}">
                <a16:creationId xmlns:a16="http://schemas.microsoft.com/office/drawing/2014/main" id="{7E446E22-DFF6-9943-AB45-98D6D9D10283}"/>
              </a:ext>
            </a:extLst>
          </p:cNvPr>
          <p:cNvSpPr txBox="1"/>
          <p:nvPr/>
        </p:nvSpPr>
        <p:spPr>
          <a:xfrm>
            <a:off x="135082" y="9785639"/>
            <a:ext cx="3665393" cy="369332"/>
          </a:xfrm>
          <a:prstGeom prst="rect">
            <a:avLst/>
          </a:prstGeom>
          <a:solidFill>
            <a:schemeClr val="bg1"/>
          </a:solid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solidFill>
                  <a:srgbClr val="292929"/>
                </a:solidFill>
                <a:latin typeface="Poppins"/>
              </a:rPr>
              <a:t>Formation</a:t>
            </a:r>
            <a:r>
              <a:rPr lang="en-US" dirty="0">
                <a:latin typeface="Poppins"/>
                <a:cs typeface="Poppins"/>
              </a:rPr>
              <a:t>​ </a:t>
            </a:r>
            <a:r>
              <a:rPr lang="en-US" b="1" dirty="0" err="1">
                <a:solidFill>
                  <a:srgbClr val="292929"/>
                </a:solidFill>
                <a:latin typeface="Poppins"/>
              </a:rPr>
              <a:t>Complète</a:t>
            </a:r>
            <a:r>
              <a:rPr lang="en-US" b="1" dirty="0">
                <a:solidFill>
                  <a:srgbClr val="292929"/>
                </a:solidFill>
                <a:latin typeface="Poppins"/>
              </a:rPr>
              <a:t> 2022</a:t>
            </a:r>
            <a:endParaRPr lang="en-US" dirty="0"/>
          </a:p>
        </p:txBody>
      </p:sp>
      <p:sp>
        <p:nvSpPr>
          <p:cNvPr id="3" name="Rectangle 2">
            <a:extLst>
              <a:ext uri="{FF2B5EF4-FFF2-40B4-BE49-F238E27FC236}">
                <a16:creationId xmlns:a16="http://schemas.microsoft.com/office/drawing/2014/main" id="{D72D179B-4908-691B-C450-6AC43602029D}"/>
              </a:ext>
            </a:extLst>
          </p:cNvPr>
          <p:cNvSpPr/>
          <p:nvPr/>
        </p:nvSpPr>
        <p:spPr>
          <a:xfrm>
            <a:off x="13506327" y="8865166"/>
            <a:ext cx="3028587" cy="40769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cs typeface="Calibri"/>
            </a:endParaRPr>
          </a:p>
          <a:p>
            <a:pPr algn="ctr"/>
            <a:r>
              <a:rPr lang="en-US" dirty="0" err="1">
                <a:solidFill>
                  <a:schemeClr val="tx1"/>
                </a:solidFill>
                <a:ea typeface="+mn-lt"/>
                <a:cs typeface="+mn-lt"/>
              </a:rPr>
              <a:t>Contact</a:t>
            </a:r>
            <a:r>
              <a:rPr lang="en-US" dirty="0" err="1">
                <a:ea typeface="+mn-lt"/>
                <a:cs typeface="+mn-lt"/>
              </a:rPr>
              <a:t>t</a:t>
            </a:r>
            <a:r>
              <a:rPr lang="en-US" dirty="0">
                <a:ea typeface="+mn-lt"/>
                <a:cs typeface="+mn-lt"/>
              </a:rPr>
              <a:t> </a:t>
            </a:r>
            <a:r>
              <a:rPr lang="en-US" dirty="0">
                <a:ea typeface="+mn-lt"/>
                <a:cs typeface="+mn-lt"/>
                <a:hlinkClick r:id="rId10"/>
              </a:rPr>
              <a:t>cecchinis@who.int</a:t>
            </a:r>
            <a:br>
              <a:rPr lang="en-US" dirty="0">
                <a:ea typeface="+mn-lt"/>
                <a:cs typeface="+mn-lt"/>
              </a:rPr>
            </a:br>
            <a:r>
              <a:rPr lang="en-US" dirty="0">
                <a:ea typeface="+mn-lt"/>
                <a:cs typeface="+mn-lt"/>
              </a:rPr>
              <a:t>Tel: +32471439127 </a:t>
            </a:r>
            <a:r>
              <a:rPr lang="en-US" dirty="0">
                <a:cs typeface="Calibri"/>
              </a:rPr>
              <a:t> </a:t>
            </a:r>
            <a:endParaRPr lang="en-US">
              <a:cs typeface="Calibri"/>
            </a:endParaRPr>
          </a:p>
        </p:txBody>
      </p:sp>
      <p:sp>
        <p:nvSpPr>
          <p:cNvPr id="5" name="TextBox 4">
            <a:extLst>
              <a:ext uri="{FF2B5EF4-FFF2-40B4-BE49-F238E27FC236}">
                <a16:creationId xmlns:a16="http://schemas.microsoft.com/office/drawing/2014/main" id="{4B879038-DA79-8633-0C1F-B5EE7C93F51D}"/>
              </a:ext>
            </a:extLst>
          </p:cNvPr>
          <p:cNvSpPr txBox="1"/>
          <p:nvPr/>
        </p:nvSpPr>
        <p:spPr>
          <a:xfrm>
            <a:off x="12426302" y="9219350"/>
            <a:ext cx="4432218" cy="36933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dirty="0">
                <a:ea typeface="+mn-lt"/>
                <a:cs typeface="+mn-lt"/>
                <a:hlinkClick r:id="rId11"/>
              </a:rPr>
              <a:t>https://www.afro.who.int/fr/node/16326</a:t>
            </a:r>
            <a:endParaRPr lang="en-US" dirty="0"/>
          </a:p>
        </p:txBody>
      </p:sp>
    </p:spTree>
    <p:extLst>
      <p:ext uri="{BB962C8B-B14F-4D97-AF65-F5344CB8AC3E}">
        <p14:creationId xmlns:p14="http://schemas.microsoft.com/office/powerpoint/2010/main" val="166916264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221"/>
        <p:cNvGrpSpPr/>
        <p:nvPr/>
      </p:nvGrpSpPr>
      <p:grpSpPr>
        <a:xfrm>
          <a:off x="0" y="0"/>
          <a:ext cx="0" cy="0"/>
          <a:chOff x="0" y="0"/>
          <a:chExt cx="0" cy="0"/>
        </a:xfrm>
      </p:grpSpPr>
      <p:sp>
        <p:nvSpPr>
          <p:cNvPr id="223" name="Google Shape;223;p35"/>
          <p:cNvSpPr txBox="1">
            <a:spLocks noGrp="1"/>
          </p:cNvSpPr>
          <p:nvPr>
            <p:ph type="title"/>
          </p:nvPr>
        </p:nvSpPr>
        <p:spPr>
          <a:prstGeom prst="rect">
            <a:avLst/>
          </a:prstGeom>
          <a:noFill/>
          <a:ln>
            <a:noFill/>
          </a:ln>
        </p:spPr>
        <p:txBody>
          <a:bodyPr spcFirstLastPara="1" wrap="square" lIns="137138" tIns="137138" rIns="137138" bIns="137138" anchor="t" anchorCtr="0">
            <a:noAutofit/>
          </a:bodyPr>
          <a:lstStyle/>
          <a:p>
            <a:pPr>
              <a:buSzPts val="2520"/>
            </a:pPr>
            <a:r>
              <a:rPr lang="en-US" sz="6600" err="1">
                <a:solidFill>
                  <a:schemeClr val="tx1"/>
                </a:solidFill>
                <a:latin typeface="Poppins" panose="020B0604020202020204" charset="0"/>
                <a:ea typeface="Fjalla One"/>
                <a:cs typeface="Poppins" panose="020B0604020202020204" charset="0"/>
                <a:sym typeface="Fjalla One"/>
              </a:rPr>
              <a:t>ViralFactsAfrica</a:t>
            </a:r>
            <a:r>
              <a:rPr lang="en-US" sz="6600">
                <a:solidFill>
                  <a:schemeClr val="tx1"/>
                </a:solidFill>
                <a:latin typeface="Poppins" panose="020B0604020202020204" charset="0"/>
                <a:ea typeface="Fjalla One"/>
                <a:cs typeface="Poppins" panose="020B0604020202020204" charset="0"/>
                <a:sym typeface="Fjalla One"/>
              </a:rPr>
              <a:t> results</a:t>
            </a:r>
            <a:endParaRPr sz="6600">
              <a:solidFill>
                <a:schemeClr val="tx1"/>
              </a:solidFill>
              <a:latin typeface="Poppins" panose="020B0604020202020204" charset="0"/>
              <a:ea typeface="Fjalla One"/>
              <a:cs typeface="Poppins" panose="020B0604020202020204" charset="0"/>
              <a:sym typeface="Fjalla One"/>
            </a:endParaRPr>
          </a:p>
        </p:txBody>
      </p:sp>
      <p:pic>
        <p:nvPicPr>
          <p:cNvPr id="224" name="Google Shape;224;p35"/>
          <p:cNvPicPr preferRelativeResize="0"/>
          <p:nvPr/>
        </p:nvPicPr>
        <p:blipFill rotWithShape="1">
          <a:blip r:embed="rId3">
            <a:alphaModFix/>
          </a:blip>
          <a:srcRect/>
          <a:stretch/>
        </p:blipFill>
        <p:spPr>
          <a:xfrm>
            <a:off x="12801600" y="256218"/>
            <a:ext cx="3941825" cy="1645125"/>
          </a:xfrm>
          <a:prstGeom prst="rect">
            <a:avLst/>
          </a:prstGeom>
          <a:solidFill>
            <a:srgbClr val="0066FF"/>
          </a:solidFill>
          <a:ln>
            <a:noFill/>
          </a:ln>
        </p:spPr>
      </p:pic>
      <p:sp>
        <p:nvSpPr>
          <p:cNvPr id="13" name="Google Shape;241;p36"/>
          <p:cNvSpPr/>
          <p:nvPr/>
        </p:nvSpPr>
        <p:spPr>
          <a:xfrm>
            <a:off x="8449650" y="3174291"/>
            <a:ext cx="9010800" cy="5867100"/>
          </a:xfrm>
          <a:prstGeom prst="roundRect">
            <a:avLst>
              <a:gd name="adj" fmla="val 16667"/>
            </a:avLst>
          </a:prstGeom>
          <a:solidFill>
            <a:srgbClr val="0505F5"/>
          </a:solidFill>
          <a:ln>
            <a:noFill/>
          </a:ln>
        </p:spPr>
        <p:txBody>
          <a:bodyPr spcFirstLastPara="1" wrap="square" lIns="182850" tIns="182850" rIns="182850" bIns="182850" anchor="ctr" anchorCtr="0">
            <a:noAutofit/>
          </a:bodyPr>
          <a:lstStyle/>
          <a:p>
            <a:pPr>
              <a:buClr>
                <a:srgbClr val="000000"/>
              </a:buClr>
              <a:buSzPts val="1400"/>
            </a:pPr>
            <a:endParaRPr sz="2100">
              <a:solidFill>
                <a:srgbClr val="000000"/>
              </a:solidFill>
              <a:latin typeface="Arial"/>
              <a:ea typeface="Arial"/>
              <a:cs typeface="Arial"/>
              <a:sym typeface="Arial"/>
            </a:endParaRPr>
          </a:p>
        </p:txBody>
      </p:sp>
      <p:graphicFrame>
        <p:nvGraphicFramePr>
          <p:cNvPr id="14" name="Google Shape;242;p36"/>
          <p:cNvGraphicFramePr/>
          <p:nvPr>
            <p:extLst>
              <p:ext uri="{D42A27DB-BD31-4B8C-83A1-F6EECF244321}">
                <p14:modId xmlns:p14="http://schemas.microsoft.com/office/powerpoint/2010/main" val="2836280369"/>
              </p:ext>
            </p:extLst>
          </p:nvPr>
        </p:nvGraphicFramePr>
        <p:xfrm>
          <a:off x="8854137" y="5290688"/>
          <a:ext cx="8355378" cy="3124020"/>
        </p:xfrm>
        <a:graphic>
          <a:graphicData uri="http://schemas.openxmlformats.org/drawingml/2006/table">
            <a:tbl>
              <a:tblPr>
                <a:noFill/>
              </a:tblPr>
              <a:tblGrid>
                <a:gridCol w="1392563">
                  <a:extLst>
                    <a:ext uri="{9D8B030D-6E8A-4147-A177-3AD203B41FA5}">
                      <a16:colId xmlns:a16="http://schemas.microsoft.com/office/drawing/2014/main" val="20000"/>
                    </a:ext>
                  </a:extLst>
                </a:gridCol>
                <a:gridCol w="1392563">
                  <a:extLst>
                    <a:ext uri="{9D8B030D-6E8A-4147-A177-3AD203B41FA5}">
                      <a16:colId xmlns:a16="http://schemas.microsoft.com/office/drawing/2014/main" val="20001"/>
                    </a:ext>
                  </a:extLst>
                </a:gridCol>
                <a:gridCol w="1392563">
                  <a:extLst>
                    <a:ext uri="{9D8B030D-6E8A-4147-A177-3AD203B41FA5}">
                      <a16:colId xmlns:a16="http://schemas.microsoft.com/office/drawing/2014/main" val="20002"/>
                    </a:ext>
                  </a:extLst>
                </a:gridCol>
                <a:gridCol w="1217574">
                  <a:extLst>
                    <a:ext uri="{9D8B030D-6E8A-4147-A177-3AD203B41FA5}">
                      <a16:colId xmlns:a16="http://schemas.microsoft.com/office/drawing/2014/main" val="20003"/>
                    </a:ext>
                  </a:extLst>
                </a:gridCol>
                <a:gridCol w="1384300">
                  <a:extLst>
                    <a:ext uri="{9D8B030D-6E8A-4147-A177-3AD203B41FA5}">
                      <a16:colId xmlns:a16="http://schemas.microsoft.com/office/drawing/2014/main" val="20004"/>
                    </a:ext>
                  </a:extLst>
                </a:gridCol>
                <a:gridCol w="1575815">
                  <a:extLst>
                    <a:ext uri="{9D8B030D-6E8A-4147-A177-3AD203B41FA5}">
                      <a16:colId xmlns:a16="http://schemas.microsoft.com/office/drawing/2014/main" val="20005"/>
                    </a:ext>
                  </a:extLst>
                </a:gridCol>
              </a:tblGrid>
              <a:tr h="1325820">
                <a:tc>
                  <a:txBody>
                    <a:bodyPr/>
                    <a:lstStyle/>
                    <a:p>
                      <a:pPr marL="0" marR="0" lvl="0" indent="0" algn="ctr" rtl="0">
                        <a:lnSpc>
                          <a:spcPct val="100000"/>
                        </a:lnSpc>
                        <a:spcBef>
                          <a:spcPts val="0"/>
                        </a:spcBef>
                        <a:spcAft>
                          <a:spcPts val="0"/>
                        </a:spcAft>
                        <a:buNone/>
                      </a:pPr>
                      <a:endParaRPr sz="3200" b="1" u="none" strike="noStrike" cap="none">
                        <a:solidFill>
                          <a:srgbClr val="FFFF00"/>
                        </a:solidFill>
                      </a:endParaRPr>
                    </a:p>
                  </a:txBody>
                  <a:tcPr marL="182850" marR="182850" marT="182850" marB="182850">
                    <a:lnL w="9525" cap="flat" cmpd="sng">
                      <a:solidFill>
                        <a:srgbClr val="9E9E9E">
                          <a:alpha val="0"/>
                        </a:srgbClr>
                      </a:solidFill>
                      <a:prstDash val="solid"/>
                      <a:round/>
                      <a:headEnd type="none" w="sm" len="sm"/>
                      <a:tailEnd type="none" w="sm" len="sm"/>
                    </a:lnL>
                    <a:lnR w="28575" cap="flat" cmpd="sng">
                      <a:solidFill>
                        <a:srgbClr val="FFA020"/>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28575" cap="flat" cmpd="sng">
                      <a:solidFill>
                        <a:srgbClr val="FFA02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600"/>
                        <a:buFont typeface="Arial"/>
                        <a:buNone/>
                      </a:pPr>
                      <a:r>
                        <a:rPr lang="en-US" sz="3200" b="1" u="none" strike="noStrike" cap="none">
                          <a:solidFill>
                            <a:srgbClr val="FFFF00"/>
                          </a:solidFill>
                        </a:rPr>
                        <a:t>EN</a:t>
                      </a:r>
                      <a:endParaRPr sz="3200" b="1" u="none" strike="noStrike" cap="none">
                        <a:solidFill>
                          <a:srgbClr val="FFFF00"/>
                        </a:solidFill>
                      </a:endParaRPr>
                    </a:p>
                  </a:txBody>
                  <a:tcPr marL="182850" marR="182850" marT="182850" marB="182850">
                    <a:lnL w="28575" cap="flat" cmpd="sng">
                      <a:solidFill>
                        <a:srgbClr val="FFA020"/>
                      </a:solidFill>
                      <a:prstDash val="solid"/>
                      <a:round/>
                      <a:headEnd type="none" w="sm" len="sm"/>
                      <a:tailEnd type="none" w="sm" len="sm"/>
                    </a:lnL>
                    <a:lnR w="28575" cap="flat" cmpd="sng">
                      <a:solidFill>
                        <a:srgbClr val="FFA020"/>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28575" cap="flat" cmpd="sng">
                      <a:solidFill>
                        <a:srgbClr val="FFA02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600"/>
                        <a:buFont typeface="Arial"/>
                        <a:buNone/>
                      </a:pPr>
                      <a:r>
                        <a:rPr lang="en-US" sz="3200" b="1" u="none" strike="noStrike" cap="none">
                          <a:solidFill>
                            <a:srgbClr val="FFFF00"/>
                          </a:solidFill>
                        </a:rPr>
                        <a:t>FR</a:t>
                      </a:r>
                      <a:endParaRPr sz="3200" b="1" u="none" strike="noStrike" cap="none">
                        <a:solidFill>
                          <a:srgbClr val="FFFF00"/>
                        </a:solidFill>
                      </a:endParaRPr>
                    </a:p>
                  </a:txBody>
                  <a:tcPr marL="182850" marR="182850" marT="182850" marB="182850">
                    <a:lnL w="28575" cap="flat" cmpd="sng">
                      <a:solidFill>
                        <a:srgbClr val="FFA020"/>
                      </a:solidFill>
                      <a:prstDash val="solid"/>
                      <a:round/>
                      <a:headEnd type="none" w="sm" len="sm"/>
                      <a:tailEnd type="none" w="sm" len="sm"/>
                    </a:lnL>
                    <a:lnR w="28575" cap="flat" cmpd="sng">
                      <a:solidFill>
                        <a:srgbClr val="FFA020"/>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28575" cap="flat" cmpd="sng">
                      <a:solidFill>
                        <a:srgbClr val="FFA02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600"/>
                        <a:buFont typeface="Arial"/>
                        <a:buNone/>
                      </a:pPr>
                      <a:r>
                        <a:rPr lang="en-US" sz="3200" b="1" u="none" strike="noStrike" cap="none">
                          <a:solidFill>
                            <a:srgbClr val="FFFF00"/>
                          </a:solidFill>
                        </a:rPr>
                        <a:t>PT</a:t>
                      </a:r>
                      <a:endParaRPr sz="3200" b="1" u="none" strike="noStrike" cap="none">
                        <a:solidFill>
                          <a:srgbClr val="FFFF00"/>
                        </a:solidFill>
                      </a:endParaRPr>
                    </a:p>
                  </a:txBody>
                  <a:tcPr marL="182850" marR="182850" marT="182850" marB="182850">
                    <a:lnL w="28575" cap="flat" cmpd="sng">
                      <a:solidFill>
                        <a:srgbClr val="FFA020"/>
                      </a:solidFill>
                      <a:prstDash val="solid"/>
                      <a:round/>
                      <a:headEnd type="none" w="sm" len="sm"/>
                      <a:tailEnd type="none" w="sm" len="sm"/>
                    </a:lnL>
                    <a:lnR w="28575" cap="flat" cmpd="sng">
                      <a:solidFill>
                        <a:srgbClr val="FFA020"/>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28575" cap="flat" cmpd="sng">
                      <a:solidFill>
                        <a:srgbClr val="FFA02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600"/>
                        <a:buFont typeface="Arial"/>
                        <a:buNone/>
                      </a:pPr>
                      <a:r>
                        <a:rPr lang="en-US" sz="3200" b="1" u="none" strike="noStrike" cap="none">
                          <a:solidFill>
                            <a:srgbClr val="FFFF00"/>
                          </a:solidFill>
                        </a:rPr>
                        <a:t>SWA</a:t>
                      </a:r>
                      <a:endParaRPr sz="3200" b="1" u="none" strike="noStrike" cap="none">
                        <a:solidFill>
                          <a:srgbClr val="FFFF00"/>
                        </a:solidFill>
                      </a:endParaRPr>
                    </a:p>
                  </a:txBody>
                  <a:tcPr marL="182850" marR="182850" marT="182850" marB="182850">
                    <a:lnL w="28575" cap="flat" cmpd="sng">
                      <a:solidFill>
                        <a:srgbClr val="FFA020"/>
                      </a:solidFill>
                      <a:prstDash val="solid"/>
                      <a:round/>
                      <a:headEnd type="none" w="sm" len="sm"/>
                      <a:tailEnd type="none" w="sm" len="sm"/>
                    </a:lnL>
                    <a:lnR w="28575" cap="flat" cmpd="sng">
                      <a:solidFill>
                        <a:srgbClr val="FFA020"/>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28575" cap="flat" cmpd="sng">
                      <a:solidFill>
                        <a:srgbClr val="FFA02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300"/>
                        <a:buFont typeface="Arial"/>
                        <a:buNone/>
                      </a:pPr>
                      <a:r>
                        <a:rPr lang="en-US" sz="3200" b="1" u="none" strike="noStrike" cap="none">
                          <a:solidFill>
                            <a:srgbClr val="FFFF00"/>
                          </a:solidFill>
                        </a:rPr>
                        <a:t>TOTAL</a:t>
                      </a:r>
                      <a:endParaRPr sz="3200" b="1" u="none" strike="noStrike" cap="none">
                        <a:solidFill>
                          <a:srgbClr val="FFFF00"/>
                        </a:solidFill>
                      </a:endParaRPr>
                    </a:p>
                  </a:txBody>
                  <a:tcPr marL="182850" marR="182850" marT="182850" marB="182850">
                    <a:lnL w="28575" cap="flat" cmpd="sng">
                      <a:solidFill>
                        <a:srgbClr val="FFA020"/>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28575" cap="flat" cmpd="sng">
                      <a:solidFill>
                        <a:srgbClr val="FFA020"/>
                      </a:solidFill>
                      <a:prstDash val="solid"/>
                      <a:round/>
                      <a:headEnd type="none" w="sm" len="sm"/>
                      <a:tailEnd type="none" w="sm" len="sm"/>
                    </a:lnB>
                  </a:tcPr>
                </a:tc>
                <a:extLst>
                  <a:ext uri="{0D108BD9-81ED-4DB2-BD59-A6C34878D82A}">
                    <a16:rowId xmlns:a16="http://schemas.microsoft.com/office/drawing/2014/main" val="10000"/>
                  </a:ext>
                </a:extLst>
              </a:tr>
              <a:tr h="891480">
                <a:tc>
                  <a:txBody>
                    <a:bodyPr/>
                    <a:lstStyle/>
                    <a:p>
                      <a:pPr marL="0" marR="0" lvl="0" indent="0" algn="ctr" rtl="0">
                        <a:lnSpc>
                          <a:spcPct val="100000"/>
                        </a:lnSpc>
                        <a:spcBef>
                          <a:spcPts val="0"/>
                        </a:spcBef>
                        <a:spcAft>
                          <a:spcPts val="0"/>
                        </a:spcAft>
                        <a:buNone/>
                      </a:pPr>
                      <a:r>
                        <a:rPr lang="en-US" sz="3500" b="1">
                          <a:solidFill>
                            <a:srgbClr val="FFFFFF"/>
                          </a:solidFill>
                        </a:rPr>
                        <a:t>Mai</a:t>
                      </a:r>
                      <a:endParaRPr sz="3500" b="1" u="none" strike="noStrike" cap="none">
                        <a:solidFill>
                          <a:srgbClr val="FFFFFF"/>
                        </a:solidFill>
                      </a:endParaRPr>
                    </a:p>
                  </a:txBody>
                  <a:tcPr marL="182850" marR="182850" marT="182850" marB="182850">
                    <a:lnL w="9525" cap="flat" cmpd="sng">
                      <a:solidFill>
                        <a:srgbClr val="9E9E9E">
                          <a:alpha val="0"/>
                        </a:srgbClr>
                      </a:solidFill>
                      <a:prstDash val="solid"/>
                      <a:round/>
                      <a:headEnd type="none" w="sm" len="sm"/>
                      <a:tailEnd type="none" w="sm" len="sm"/>
                    </a:lnL>
                    <a:lnR w="28575" cap="flat" cmpd="sng">
                      <a:solidFill>
                        <a:srgbClr val="FFA020"/>
                      </a:solidFill>
                      <a:prstDash val="solid"/>
                      <a:round/>
                      <a:headEnd type="none" w="sm" len="sm"/>
                      <a:tailEnd type="none" w="sm" len="sm"/>
                    </a:lnR>
                    <a:lnT w="28575" cap="flat" cmpd="sng">
                      <a:solidFill>
                        <a:srgbClr val="FFA020"/>
                      </a:solidFill>
                      <a:prstDash val="solid"/>
                      <a:round/>
                      <a:headEnd type="none" w="sm" len="sm"/>
                      <a:tailEnd type="none" w="sm" len="sm"/>
                    </a:lnT>
                    <a:lnB w="28575" cap="flat" cmpd="sng">
                      <a:solidFill>
                        <a:srgbClr val="FFA020"/>
                      </a:solidFill>
                      <a:prstDash val="solid"/>
                      <a:round/>
                      <a:headEnd type="none" w="sm" len="sm"/>
                      <a:tailEnd type="none" w="sm" len="sm"/>
                    </a:lnB>
                  </a:tcPr>
                </a:tc>
                <a:tc>
                  <a:txBody>
                    <a:bodyPr/>
                    <a:lstStyle/>
                    <a:p>
                      <a:pPr marL="0" marR="0" lvl="0" indent="0" algn="ctr" rtl="0">
                        <a:lnSpc>
                          <a:spcPct val="100000"/>
                        </a:lnSpc>
                        <a:spcBef>
                          <a:spcPts val="0"/>
                        </a:spcBef>
                        <a:spcAft>
                          <a:spcPts val="0"/>
                        </a:spcAft>
                        <a:buNone/>
                      </a:pPr>
                      <a:r>
                        <a:rPr lang="en-US" sz="3500" b="1">
                          <a:solidFill>
                            <a:srgbClr val="FFFFFF"/>
                          </a:solidFill>
                        </a:rPr>
                        <a:t>11</a:t>
                      </a:r>
                      <a:endParaRPr sz="3500" b="1" u="none" strike="noStrike" cap="none">
                        <a:solidFill>
                          <a:srgbClr val="FFFFFF"/>
                        </a:solidFill>
                      </a:endParaRPr>
                    </a:p>
                  </a:txBody>
                  <a:tcPr marL="182850" marR="182850" marT="182850" marB="182850">
                    <a:lnL w="28575" cap="flat" cmpd="sng">
                      <a:solidFill>
                        <a:srgbClr val="FFA020"/>
                      </a:solidFill>
                      <a:prstDash val="solid"/>
                      <a:round/>
                      <a:headEnd type="none" w="sm" len="sm"/>
                      <a:tailEnd type="none" w="sm" len="sm"/>
                    </a:lnL>
                    <a:lnR w="28575" cap="flat" cmpd="sng">
                      <a:solidFill>
                        <a:srgbClr val="FFA020"/>
                      </a:solidFill>
                      <a:prstDash val="solid"/>
                      <a:round/>
                      <a:headEnd type="none" w="sm" len="sm"/>
                      <a:tailEnd type="none" w="sm" len="sm"/>
                    </a:lnR>
                    <a:lnT w="28575" cap="flat" cmpd="sng">
                      <a:solidFill>
                        <a:srgbClr val="FFA020"/>
                      </a:solidFill>
                      <a:prstDash val="solid"/>
                      <a:round/>
                      <a:headEnd type="none" w="sm" len="sm"/>
                      <a:tailEnd type="none" w="sm" len="sm"/>
                    </a:lnT>
                    <a:lnB w="28575" cap="flat" cmpd="sng">
                      <a:solidFill>
                        <a:srgbClr val="FFA020"/>
                      </a:solidFill>
                      <a:prstDash val="solid"/>
                      <a:round/>
                      <a:headEnd type="none" w="sm" len="sm"/>
                      <a:tailEnd type="none" w="sm" len="sm"/>
                    </a:lnB>
                  </a:tcPr>
                </a:tc>
                <a:tc>
                  <a:txBody>
                    <a:bodyPr/>
                    <a:lstStyle/>
                    <a:p>
                      <a:pPr marL="0" marR="0" lvl="0" indent="0" algn="ctr" rtl="0">
                        <a:lnSpc>
                          <a:spcPct val="100000"/>
                        </a:lnSpc>
                        <a:spcBef>
                          <a:spcPts val="0"/>
                        </a:spcBef>
                        <a:spcAft>
                          <a:spcPts val="0"/>
                        </a:spcAft>
                        <a:buNone/>
                      </a:pPr>
                      <a:r>
                        <a:rPr lang="en-US" sz="3500" b="1">
                          <a:solidFill>
                            <a:srgbClr val="FFFFFF"/>
                          </a:solidFill>
                        </a:rPr>
                        <a:t>10</a:t>
                      </a:r>
                      <a:endParaRPr sz="3500" b="1" u="none" strike="noStrike" cap="none">
                        <a:solidFill>
                          <a:srgbClr val="FFFFFF"/>
                        </a:solidFill>
                      </a:endParaRPr>
                    </a:p>
                  </a:txBody>
                  <a:tcPr marL="182850" marR="182850" marT="182850" marB="182850">
                    <a:lnL w="28575" cap="flat" cmpd="sng">
                      <a:solidFill>
                        <a:srgbClr val="FFA020"/>
                      </a:solidFill>
                      <a:prstDash val="solid"/>
                      <a:round/>
                      <a:headEnd type="none" w="sm" len="sm"/>
                      <a:tailEnd type="none" w="sm" len="sm"/>
                    </a:lnL>
                    <a:lnR w="28575" cap="flat" cmpd="sng">
                      <a:solidFill>
                        <a:srgbClr val="FFA020"/>
                      </a:solidFill>
                      <a:prstDash val="solid"/>
                      <a:round/>
                      <a:headEnd type="none" w="sm" len="sm"/>
                      <a:tailEnd type="none" w="sm" len="sm"/>
                    </a:lnR>
                    <a:lnT w="28575" cap="flat" cmpd="sng">
                      <a:solidFill>
                        <a:srgbClr val="FFA020"/>
                      </a:solidFill>
                      <a:prstDash val="solid"/>
                      <a:round/>
                      <a:headEnd type="none" w="sm" len="sm"/>
                      <a:tailEnd type="none" w="sm" len="sm"/>
                    </a:lnT>
                    <a:lnB w="28575" cap="flat" cmpd="sng">
                      <a:solidFill>
                        <a:srgbClr val="FFA020"/>
                      </a:solidFill>
                      <a:prstDash val="solid"/>
                      <a:round/>
                      <a:headEnd type="none" w="sm" len="sm"/>
                      <a:tailEnd type="none" w="sm" len="sm"/>
                    </a:lnB>
                  </a:tcPr>
                </a:tc>
                <a:tc>
                  <a:txBody>
                    <a:bodyPr/>
                    <a:lstStyle/>
                    <a:p>
                      <a:pPr marL="0" marR="0" lvl="0" indent="0" algn="ctr" rtl="0">
                        <a:lnSpc>
                          <a:spcPct val="100000"/>
                        </a:lnSpc>
                        <a:spcBef>
                          <a:spcPts val="0"/>
                        </a:spcBef>
                        <a:spcAft>
                          <a:spcPts val="0"/>
                        </a:spcAft>
                        <a:buNone/>
                      </a:pPr>
                      <a:r>
                        <a:rPr lang="en-US" sz="3500" b="1">
                          <a:solidFill>
                            <a:srgbClr val="FFFFFF"/>
                          </a:solidFill>
                        </a:rPr>
                        <a:t>9</a:t>
                      </a:r>
                      <a:endParaRPr sz="3500" b="1" u="none" strike="noStrike" cap="none">
                        <a:solidFill>
                          <a:srgbClr val="FFFFFF"/>
                        </a:solidFill>
                      </a:endParaRPr>
                    </a:p>
                  </a:txBody>
                  <a:tcPr marL="182850" marR="182850" marT="182850" marB="182850">
                    <a:lnL w="28575" cap="flat" cmpd="sng">
                      <a:solidFill>
                        <a:srgbClr val="FFA020"/>
                      </a:solidFill>
                      <a:prstDash val="solid"/>
                      <a:round/>
                      <a:headEnd type="none" w="sm" len="sm"/>
                      <a:tailEnd type="none" w="sm" len="sm"/>
                    </a:lnL>
                    <a:lnR w="28575" cap="flat" cmpd="sng">
                      <a:solidFill>
                        <a:srgbClr val="FFA020"/>
                      </a:solidFill>
                      <a:prstDash val="solid"/>
                      <a:round/>
                      <a:headEnd type="none" w="sm" len="sm"/>
                      <a:tailEnd type="none" w="sm" len="sm"/>
                    </a:lnR>
                    <a:lnT w="28575" cap="flat" cmpd="sng">
                      <a:solidFill>
                        <a:srgbClr val="FFA020"/>
                      </a:solidFill>
                      <a:prstDash val="solid"/>
                      <a:round/>
                      <a:headEnd type="none" w="sm" len="sm"/>
                      <a:tailEnd type="none" w="sm" len="sm"/>
                    </a:lnT>
                    <a:lnB w="28575" cap="flat" cmpd="sng">
                      <a:solidFill>
                        <a:srgbClr val="FFA020"/>
                      </a:solidFill>
                      <a:prstDash val="solid"/>
                      <a:round/>
                      <a:headEnd type="none" w="sm" len="sm"/>
                      <a:tailEnd type="none" w="sm" len="sm"/>
                    </a:lnB>
                  </a:tcPr>
                </a:tc>
                <a:tc>
                  <a:txBody>
                    <a:bodyPr/>
                    <a:lstStyle/>
                    <a:p>
                      <a:pPr marL="0" marR="0" lvl="0" indent="0" algn="ctr" rtl="0">
                        <a:lnSpc>
                          <a:spcPct val="100000"/>
                        </a:lnSpc>
                        <a:spcBef>
                          <a:spcPts val="0"/>
                        </a:spcBef>
                        <a:spcAft>
                          <a:spcPts val="0"/>
                        </a:spcAft>
                        <a:buNone/>
                      </a:pPr>
                      <a:r>
                        <a:rPr lang="en-US" sz="3500" b="1">
                          <a:solidFill>
                            <a:srgbClr val="FFFFFF"/>
                          </a:solidFill>
                        </a:rPr>
                        <a:t>2</a:t>
                      </a:r>
                      <a:endParaRPr sz="3500" b="1" u="none" strike="noStrike" cap="none">
                        <a:solidFill>
                          <a:srgbClr val="FFFFFF"/>
                        </a:solidFill>
                      </a:endParaRPr>
                    </a:p>
                  </a:txBody>
                  <a:tcPr marL="182850" marR="182850" marT="182850" marB="182850">
                    <a:lnL w="28575" cap="flat" cmpd="sng">
                      <a:solidFill>
                        <a:srgbClr val="FFA020"/>
                      </a:solidFill>
                      <a:prstDash val="solid"/>
                      <a:round/>
                      <a:headEnd type="none" w="sm" len="sm"/>
                      <a:tailEnd type="none" w="sm" len="sm"/>
                    </a:lnL>
                    <a:lnR w="28575" cap="flat" cmpd="sng">
                      <a:solidFill>
                        <a:srgbClr val="FFA020"/>
                      </a:solidFill>
                      <a:prstDash val="solid"/>
                      <a:round/>
                      <a:headEnd type="none" w="sm" len="sm"/>
                      <a:tailEnd type="none" w="sm" len="sm"/>
                    </a:lnR>
                    <a:lnT w="28575" cap="flat" cmpd="sng">
                      <a:solidFill>
                        <a:srgbClr val="FFA020"/>
                      </a:solidFill>
                      <a:prstDash val="solid"/>
                      <a:round/>
                      <a:headEnd type="none" w="sm" len="sm"/>
                      <a:tailEnd type="none" w="sm" len="sm"/>
                    </a:lnT>
                    <a:lnB w="28575" cap="flat" cmpd="sng">
                      <a:solidFill>
                        <a:srgbClr val="FFA020"/>
                      </a:solidFill>
                      <a:prstDash val="solid"/>
                      <a:round/>
                      <a:headEnd type="none" w="sm" len="sm"/>
                      <a:tailEnd type="none" w="sm" len="sm"/>
                    </a:lnB>
                  </a:tcPr>
                </a:tc>
                <a:tc>
                  <a:txBody>
                    <a:bodyPr/>
                    <a:lstStyle/>
                    <a:p>
                      <a:pPr marL="0" marR="0" lvl="0" indent="0" algn="ctr" rtl="0">
                        <a:lnSpc>
                          <a:spcPct val="100000"/>
                        </a:lnSpc>
                        <a:spcBef>
                          <a:spcPts val="0"/>
                        </a:spcBef>
                        <a:spcAft>
                          <a:spcPts val="0"/>
                        </a:spcAft>
                        <a:buNone/>
                      </a:pPr>
                      <a:r>
                        <a:rPr lang="en-US" sz="3500" b="1">
                          <a:solidFill>
                            <a:srgbClr val="FFFFFF"/>
                          </a:solidFill>
                        </a:rPr>
                        <a:t>32</a:t>
                      </a:r>
                      <a:endParaRPr sz="3500" b="1" u="none" strike="noStrike" cap="none">
                        <a:solidFill>
                          <a:srgbClr val="FFFFFF"/>
                        </a:solidFill>
                      </a:endParaRPr>
                    </a:p>
                  </a:txBody>
                  <a:tcPr marL="182850" marR="182850" marT="182850" marB="182850">
                    <a:lnL w="28575" cap="flat" cmpd="sng">
                      <a:solidFill>
                        <a:srgbClr val="FFA020"/>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28575" cap="flat" cmpd="sng">
                      <a:solidFill>
                        <a:srgbClr val="FFA020"/>
                      </a:solidFill>
                      <a:prstDash val="solid"/>
                      <a:round/>
                      <a:headEnd type="none" w="sm" len="sm"/>
                      <a:tailEnd type="none" w="sm" len="sm"/>
                    </a:lnT>
                    <a:lnB w="28575" cap="flat" cmpd="sng">
                      <a:solidFill>
                        <a:srgbClr val="FFA020"/>
                      </a:solidFill>
                      <a:prstDash val="solid"/>
                      <a:round/>
                      <a:headEnd type="none" w="sm" len="sm"/>
                      <a:tailEnd type="none" w="sm" len="sm"/>
                    </a:lnB>
                  </a:tcPr>
                </a:tc>
                <a:extLst>
                  <a:ext uri="{0D108BD9-81ED-4DB2-BD59-A6C34878D82A}">
                    <a16:rowId xmlns:a16="http://schemas.microsoft.com/office/drawing/2014/main" val="10001"/>
                  </a:ext>
                </a:extLst>
              </a:tr>
              <a:tr h="891480">
                <a:tc>
                  <a:txBody>
                    <a:bodyPr/>
                    <a:lstStyle/>
                    <a:p>
                      <a:pPr marL="0" marR="0" lvl="0" indent="0" algn="ctr" rtl="0">
                        <a:lnSpc>
                          <a:spcPct val="100000"/>
                        </a:lnSpc>
                        <a:spcBef>
                          <a:spcPts val="0"/>
                        </a:spcBef>
                        <a:spcAft>
                          <a:spcPts val="0"/>
                        </a:spcAft>
                        <a:buNone/>
                      </a:pPr>
                      <a:r>
                        <a:rPr lang="en-US" sz="2400" b="1">
                          <a:solidFill>
                            <a:srgbClr val="FFFFFF"/>
                          </a:solidFill>
                        </a:rPr>
                        <a:t>TOTAL</a:t>
                      </a:r>
                      <a:endParaRPr sz="2400" b="1" u="none" strike="noStrike" cap="none">
                        <a:solidFill>
                          <a:srgbClr val="FFFFFF"/>
                        </a:solidFill>
                      </a:endParaRPr>
                    </a:p>
                  </a:txBody>
                  <a:tcPr marL="182850" marR="182850" marT="182850" marB="182850">
                    <a:lnL w="9525" cap="flat" cmpd="sng">
                      <a:solidFill>
                        <a:srgbClr val="9E9E9E">
                          <a:alpha val="0"/>
                        </a:srgbClr>
                      </a:solidFill>
                      <a:prstDash val="solid"/>
                      <a:round/>
                      <a:headEnd type="none" w="sm" len="sm"/>
                      <a:tailEnd type="none" w="sm" len="sm"/>
                    </a:lnL>
                    <a:lnR w="28575" cap="flat" cmpd="sng">
                      <a:solidFill>
                        <a:srgbClr val="FFA020"/>
                      </a:solidFill>
                      <a:prstDash val="solid"/>
                      <a:round/>
                      <a:headEnd type="none" w="sm" len="sm"/>
                      <a:tailEnd type="none" w="sm" len="sm"/>
                    </a:lnR>
                    <a:lnT w="28575" cap="flat" cmpd="sng">
                      <a:solidFill>
                        <a:srgbClr val="FFA020"/>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600"/>
                        <a:buFont typeface="Arial"/>
                        <a:buNone/>
                      </a:pPr>
                      <a:r>
                        <a:rPr lang="en-US" sz="3500" b="1">
                          <a:solidFill>
                            <a:srgbClr val="FFFFFF"/>
                          </a:solidFill>
                        </a:rPr>
                        <a:t>164</a:t>
                      </a:r>
                      <a:endParaRPr sz="3500" b="1" u="none" strike="noStrike" cap="none">
                        <a:solidFill>
                          <a:srgbClr val="FFFFFF"/>
                        </a:solidFill>
                      </a:endParaRPr>
                    </a:p>
                  </a:txBody>
                  <a:tcPr marL="182850" marR="182850" marT="182850" marB="182850">
                    <a:lnL w="28575" cap="flat" cmpd="sng">
                      <a:solidFill>
                        <a:srgbClr val="FFA020"/>
                      </a:solidFill>
                      <a:prstDash val="solid"/>
                      <a:round/>
                      <a:headEnd type="none" w="sm" len="sm"/>
                      <a:tailEnd type="none" w="sm" len="sm"/>
                    </a:lnL>
                    <a:lnR w="28575" cap="flat" cmpd="sng">
                      <a:solidFill>
                        <a:srgbClr val="FFA020"/>
                      </a:solidFill>
                      <a:prstDash val="solid"/>
                      <a:round/>
                      <a:headEnd type="none" w="sm" len="sm"/>
                      <a:tailEnd type="none" w="sm" len="sm"/>
                    </a:lnR>
                    <a:lnT w="28575" cap="flat" cmpd="sng">
                      <a:solidFill>
                        <a:srgbClr val="FFA020"/>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600"/>
                        <a:buFont typeface="Arial"/>
                        <a:buNone/>
                      </a:pPr>
                      <a:r>
                        <a:rPr lang="en-US" sz="3500" b="1">
                          <a:solidFill>
                            <a:srgbClr val="FFFFFF"/>
                          </a:solidFill>
                        </a:rPr>
                        <a:t>128</a:t>
                      </a:r>
                      <a:endParaRPr sz="3500" b="1" u="none" strike="noStrike" cap="none">
                        <a:solidFill>
                          <a:srgbClr val="FFFFFF"/>
                        </a:solidFill>
                      </a:endParaRPr>
                    </a:p>
                  </a:txBody>
                  <a:tcPr marL="182850" marR="182850" marT="182850" marB="182850">
                    <a:lnL w="28575" cap="flat" cmpd="sng">
                      <a:solidFill>
                        <a:srgbClr val="FFA020"/>
                      </a:solidFill>
                      <a:prstDash val="solid"/>
                      <a:round/>
                      <a:headEnd type="none" w="sm" len="sm"/>
                      <a:tailEnd type="none" w="sm" len="sm"/>
                    </a:lnL>
                    <a:lnR w="28575" cap="flat" cmpd="sng">
                      <a:solidFill>
                        <a:srgbClr val="FFA020"/>
                      </a:solidFill>
                      <a:prstDash val="solid"/>
                      <a:round/>
                      <a:headEnd type="none" w="sm" len="sm"/>
                      <a:tailEnd type="none" w="sm" len="sm"/>
                    </a:lnR>
                    <a:lnT w="28575" cap="flat" cmpd="sng">
                      <a:solidFill>
                        <a:srgbClr val="FFA020"/>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600"/>
                        <a:buFont typeface="Arial"/>
                        <a:buNone/>
                      </a:pPr>
                      <a:r>
                        <a:rPr lang="en-US" sz="3500" b="1">
                          <a:solidFill>
                            <a:srgbClr val="FFFFFF"/>
                          </a:solidFill>
                        </a:rPr>
                        <a:t>30</a:t>
                      </a:r>
                      <a:endParaRPr sz="3500" b="1" u="none" strike="noStrike" cap="none">
                        <a:solidFill>
                          <a:srgbClr val="FFFFFF"/>
                        </a:solidFill>
                      </a:endParaRPr>
                    </a:p>
                  </a:txBody>
                  <a:tcPr marL="182850" marR="182850" marT="182850" marB="182850">
                    <a:lnL w="28575" cap="flat" cmpd="sng">
                      <a:solidFill>
                        <a:srgbClr val="FFA020"/>
                      </a:solidFill>
                      <a:prstDash val="solid"/>
                      <a:round/>
                      <a:headEnd type="none" w="sm" len="sm"/>
                      <a:tailEnd type="none" w="sm" len="sm"/>
                    </a:lnL>
                    <a:lnR w="28575" cap="flat" cmpd="sng">
                      <a:solidFill>
                        <a:srgbClr val="FFA020"/>
                      </a:solidFill>
                      <a:prstDash val="solid"/>
                      <a:round/>
                      <a:headEnd type="none" w="sm" len="sm"/>
                      <a:tailEnd type="none" w="sm" len="sm"/>
                    </a:lnR>
                    <a:lnT w="28575" cap="flat" cmpd="sng">
                      <a:solidFill>
                        <a:srgbClr val="FFA020"/>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600"/>
                        <a:buFont typeface="Arial"/>
                        <a:buNone/>
                      </a:pPr>
                      <a:r>
                        <a:rPr lang="en-US" sz="3500" b="1">
                          <a:solidFill>
                            <a:srgbClr val="FFFFFF"/>
                          </a:solidFill>
                        </a:rPr>
                        <a:t>15</a:t>
                      </a:r>
                      <a:endParaRPr sz="3500" b="1" u="none" strike="noStrike" cap="none">
                        <a:solidFill>
                          <a:srgbClr val="FFFFFF"/>
                        </a:solidFill>
                      </a:endParaRPr>
                    </a:p>
                  </a:txBody>
                  <a:tcPr marL="182850" marR="182850" marT="182850" marB="182850">
                    <a:lnL w="28575" cap="flat" cmpd="sng">
                      <a:solidFill>
                        <a:srgbClr val="FFA020"/>
                      </a:solidFill>
                      <a:prstDash val="solid"/>
                      <a:round/>
                      <a:headEnd type="none" w="sm" len="sm"/>
                      <a:tailEnd type="none" w="sm" len="sm"/>
                    </a:lnL>
                    <a:lnR w="28575" cap="flat" cmpd="sng">
                      <a:solidFill>
                        <a:srgbClr val="FFA020"/>
                      </a:solidFill>
                      <a:prstDash val="solid"/>
                      <a:round/>
                      <a:headEnd type="none" w="sm" len="sm"/>
                      <a:tailEnd type="none" w="sm" len="sm"/>
                    </a:lnR>
                    <a:lnT w="28575" cap="flat" cmpd="sng">
                      <a:solidFill>
                        <a:srgbClr val="FFA020"/>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600"/>
                        <a:buFont typeface="Arial"/>
                        <a:buNone/>
                      </a:pPr>
                      <a:r>
                        <a:rPr lang="en-US" sz="3500" b="1">
                          <a:solidFill>
                            <a:srgbClr val="FFFFFF"/>
                          </a:solidFill>
                        </a:rPr>
                        <a:t>337</a:t>
                      </a:r>
                      <a:endParaRPr sz="3500" b="1" u="none" strike="noStrike" cap="none">
                        <a:solidFill>
                          <a:srgbClr val="FFFFFF"/>
                        </a:solidFill>
                      </a:endParaRPr>
                    </a:p>
                  </a:txBody>
                  <a:tcPr marL="182850" marR="182850" marT="182850" marB="182850">
                    <a:lnL w="28575" cap="flat" cmpd="sng">
                      <a:solidFill>
                        <a:srgbClr val="FFA020"/>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28575" cap="flat" cmpd="sng">
                      <a:solidFill>
                        <a:srgbClr val="FFA020"/>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extLst>
                  <a:ext uri="{0D108BD9-81ED-4DB2-BD59-A6C34878D82A}">
                    <a16:rowId xmlns:a16="http://schemas.microsoft.com/office/drawing/2014/main" val="10002"/>
                  </a:ext>
                </a:extLst>
              </a:tr>
            </a:tbl>
          </a:graphicData>
        </a:graphic>
      </p:graphicFrame>
      <p:sp>
        <p:nvSpPr>
          <p:cNvPr id="15" name="Google Shape;244;p36"/>
          <p:cNvSpPr/>
          <p:nvPr/>
        </p:nvSpPr>
        <p:spPr>
          <a:xfrm>
            <a:off x="1014263" y="2914347"/>
            <a:ext cx="5735700" cy="6127200"/>
          </a:xfrm>
          <a:prstGeom prst="roundRect">
            <a:avLst>
              <a:gd name="adj" fmla="val 16667"/>
            </a:avLst>
          </a:prstGeom>
          <a:solidFill>
            <a:srgbClr val="0505F5"/>
          </a:solidFill>
          <a:ln>
            <a:noFill/>
          </a:ln>
        </p:spPr>
        <p:txBody>
          <a:bodyPr spcFirstLastPara="1" wrap="square" lIns="182850" tIns="182850" rIns="182850" bIns="182850" anchor="ctr" anchorCtr="0">
            <a:noAutofit/>
          </a:bodyPr>
          <a:lstStyle/>
          <a:p>
            <a:pPr>
              <a:buClr>
                <a:srgbClr val="000000"/>
              </a:buClr>
              <a:buSzPts val="1400"/>
            </a:pPr>
            <a:endParaRPr sz="2100">
              <a:solidFill>
                <a:srgbClr val="000000"/>
              </a:solidFill>
              <a:latin typeface="Arial"/>
              <a:ea typeface="Arial"/>
              <a:cs typeface="Arial"/>
              <a:sym typeface="Arial"/>
            </a:endParaRPr>
          </a:p>
        </p:txBody>
      </p:sp>
      <p:graphicFrame>
        <p:nvGraphicFramePr>
          <p:cNvPr id="16" name="Google Shape;245;p36"/>
          <p:cNvGraphicFramePr/>
          <p:nvPr>
            <p:extLst>
              <p:ext uri="{D42A27DB-BD31-4B8C-83A1-F6EECF244321}">
                <p14:modId xmlns:p14="http://schemas.microsoft.com/office/powerpoint/2010/main" val="1234993027"/>
              </p:ext>
            </p:extLst>
          </p:nvPr>
        </p:nvGraphicFramePr>
        <p:xfrm>
          <a:off x="1299368" y="5548590"/>
          <a:ext cx="4962113" cy="2377320"/>
        </p:xfrm>
        <a:graphic>
          <a:graphicData uri="http://schemas.openxmlformats.org/drawingml/2006/table">
            <a:tbl>
              <a:tblPr>
                <a:noFill/>
              </a:tblPr>
              <a:tblGrid>
                <a:gridCol w="4962113">
                  <a:extLst>
                    <a:ext uri="{9D8B030D-6E8A-4147-A177-3AD203B41FA5}">
                      <a16:colId xmlns:a16="http://schemas.microsoft.com/office/drawing/2014/main" val="20000"/>
                    </a:ext>
                  </a:extLst>
                </a:gridCol>
              </a:tblGrid>
              <a:tr h="845760">
                <a:tc>
                  <a:txBody>
                    <a:bodyPr/>
                    <a:lstStyle/>
                    <a:p>
                      <a:pPr marL="0" marR="0" lvl="0" indent="0" algn="ctr" rtl="0">
                        <a:lnSpc>
                          <a:spcPct val="100000"/>
                        </a:lnSpc>
                        <a:spcBef>
                          <a:spcPts val="0"/>
                        </a:spcBef>
                        <a:spcAft>
                          <a:spcPts val="0"/>
                        </a:spcAft>
                        <a:buClr>
                          <a:srgbClr val="000000"/>
                        </a:buClr>
                        <a:buSzPts val="1600"/>
                        <a:buFont typeface="Arial"/>
                        <a:buNone/>
                      </a:pPr>
                      <a:r>
                        <a:rPr lang="en-US" sz="3200" b="1" u="none" strike="noStrike" cap="none">
                          <a:solidFill>
                            <a:srgbClr val="FFFF00"/>
                          </a:solidFill>
                        </a:rPr>
                        <a:t>PAYS</a:t>
                      </a:r>
                      <a:endParaRPr sz="3200" b="1" u="none" strike="noStrike" cap="none">
                        <a:solidFill>
                          <a:srgbClr val="FFFF00"/>
                        </a:solidFill>
                      </a:endParaRPr>
                    </a:p>
                  </a:txBody>
                  <a:tcPr marL="182850" marR="182850" marT="182850" marB="182850">
                    <a:lnL w="9525" cap="flat" cmpd="sng">
                      <a:solidFill>
                        <a:srgbClr val="9E9E9E">
                          <a:alpha val="0"/>
                        </a:srgbClr>
                      </a:solidFill>
                      <a:prstDash val="solid"/>
                      <a:round/>
                      <a:headEnd type="none" w="sm" len="sm"/>
                      <a:tailEnd type="none" w="sm" len="sm"/>
                    </a:lnL>
                    <a:lnR w="28575" cap="flat" cmpd="sng">
                      <a:solidFill>
                        <a:srgbClr val="FFA020">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28575" cap="flat" cmpd="sng">
                      <a:solidFill>
                        <a:srgbClr val="FFA020"/>
                      </a:solidFill>
                      <a:prstDash val="solid"/>
                      <a:round/>
                      <a:headEnd type="none" w="sm" len="sm"/>
                      <a:tailEnd type="none" w="sm" len="sm"/>
                    </a:lnB>
                  </a:tcPr>
                </a:tc>
                <a:extLst>
                  <a:ext uri="{0D108BD9-81ED-4DB2-BD59-A6C34878D82A}">
                    <a16:rowId xmlns:a16="http://schemas.microsoft.com/office/drawing/2014/main" val="10000"/>
                  </a:ext>
                </a:extLst>
              </a:tr>
              <a:tr h="1508700">
                <a:tc>
                  <a:txBody>
                    <a:bodyPr/>
                    <a:lstStyle/>
                    <a:p>
                      <a:pPr marL="0" marR="0" lvl="0" indent="0" algn="ctr" rtl="0">
                        <a:lnSpc>
                          <a:spcPct val="100000"/>
                        </a:lnSpc>
                        <a:spcBef>
                          <a:spcPts val="0"/>
                        </a:spcBef>
                        <a:spcAft>
                          <a:spcPts val="0"/>
                        </a:spcAft>
                        <a:buClr>
                          <a:srgbClr val="000000"/>
                        </a:buClr>
                        <a:buSzPts val="1600"/>
                        <a:buFont typeface="Arial"/>
                        <a:buNone/>
                      </a:pPr>
                      <a:r>
                        <a:rPr lang="en-US" sz="3800" b="1">
                          <a:solidFill>
                            <a:srgbClr val="FFFFFF"/>
                          </a:solidFill>
                        </a:rPr>
                        <a:t>13 (en mai)</a:t>
                      </a:r>
                      <a:br>
                        <a:rPr lang="en-US" sz="3800" b="1">
                          <a:solidFill>
                            <a:srgbClr val="FFFFFF"/>
                          </a:solidFill>
                        </a:rPr>
                      </a:br>
                      <a:r>
                        <a:rPr lang="en-US" sz="3800" b="1">
                          <a:solidFill>
                            <a:srgbClr val="FFFFFF"/>
                          </a:solidFill>
                        </a:rPr>
                        <a:t>35 (total)</a:t>
                      </a:r>
                      <a:endParaRPr sz="3800" b="1" u="none" strike="noStrike" cap="none">
                        <a:solidFill>
                          <a:srgbClr val="FFFFFF"/>
                        </a:solidFill>
                      </a:endParaRPr>
                    </a:p>
                  </a:txBody>
                  <a:tcPr marL="182850" marR="182850" marT="182850" marB="182850">
                    <a:lnL w="9525" cap="flat" cmpd="sng">
                      <a:solidFill>
                        <a:srgbClr val="9E9E9E">
                          <a:alpha val="0"/>
                        </a:srgbClr>
                      </a:solidFill>
                      <a:prstDash val="solid"/>
                      <a:round/>
                      <a:headEnd type="none" w="sm" len="sm"/>
                      <a:tailEnd type="none" w="sm" len="sm"/>
                    </a:lnL>
                    <a:lnR w="28575" cap="flat" cmpd="sng">
                      <a:solidFill>
                        <a:srgbClr val="FFA020">
                          <a:alpha val="0"/>
                        </a:srgbClr>
                      </a:solidFill>
                      <a:prstDash val="solid"/>
                      <a:round/>
                      <a:headEnd type="none" w="sm" len="sm"/>
                      <a:tailEnd type="none" w="sm" len="sm"/>
                    </a:lnR>
                    <a:lnT w="28575" cap="flat" cmpd="sng">
                      <a:solidFill>
                        <a:srgbClr val="FFA020"/>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extLst>
                  <a:ext uri="{0D108BD9-81ED-4DB2-BD59-A6C34878D82A}">
                    <a16:rowId xmlns:a16="http://schemas.microsoft.com/office/drawing/2014/main" val="10001"/>
                  </a:ext>
                </a:extLst>
              </a:tr>
            </a:tbl>
          </a:graphicData>
        </a:graphic>
      </p:graphicFrame>
      <p:sp>
        <p:nvSpPr>
          <p:cNvPr id="17" name="Google Shape;246;p36"/>
          <p:cNvSpPr txBox="1"/>
          <p:nvPr/>
        </p:nvSpPr>
        <p:spPr>
          <a:xfrm>
            <a:off x="1299375" y="2969625"/>
            <a:ext cx="5170950" cy="1892765"/>
          </a:xfrm>
          <a:prstGeom prst="rect">
            <a:avLst/>
          </a:prstGeom>
          <a:noFill/>
          <a:ln>
            <a:noFill/>
          </a:ln>
        </p:spPr>
        <p:txBody>
          <a:bodyPr spcFirstLastPara="1" wrap="square" lIns="182850" tIns="182850" rIns="182850" bIns="182850" anchor="t" anchorCtr="0">
            <a:spAutoFit/>
          </a:bodyPr>
          <a:lstStyle/>
          <a:p>
            <a:pPr algn="ctr">
              <a:buClr>
                <a:srgbClr val="000000"/>
              </a:buClr>
              <a:buSzPts val="1300"/>
            </a:pPr>
            <a:r>
              <a:rPr lang="fr-FR" sz="3300" b="1" dirty="0">
                <a:solidFill>
                  <a:srgbClr val="FFFFFF"/>
                </a:solidFill>
                <a:latin typeface="Arial"/>
                <a:ea typeface="Arial"/>
                <a:cs typeface="Arial"/>
                <a:sym typeface="Arial"/>
              </a:rPr>
              <a:t>PAYS AFRICAINS OÙ LE CONTENU VFA EST PARTAGÉ</a:t>
            </a:r>
            <a:endParaRPr sz="3300" b="1" dirty="0">
              <a:solidFill>
                <a:srgbClr val="FFFFFF"/>
              </a:solidFill>
              <a:latin typeface="Arial"/>
              <a:ea typeface="Arial"/>
              <a:cs typeface="Arial"/>
              <a:sym typeface="Arial"/>
            </a:endParaRPr>
          </a:p>
        </p:txBody>
      </p:sp>
      <p:sp>
        <p:nvSpPr>
          <p:cNvPr id="9" name="TextBox 1">
            <a:extLst>
              <a:ext uri="{FF2B5EF4-FFF2-40B4-BE49-F238E27FC236}">
                <a16:creationId xmlns:a16="http://schemas.microsoft.com/office/drawing/2014/main" id="{7E446E22-DFF6-9943-AB45-98D6D9D10283}"/>
              </a:ext>
            </a:extLst>
          </p:cNvPr>
          <p:cNvSpPr txBox="1"/>
          <p:nvPr/>
        </p:nvSpPr>
        <p:spPr>
          <a:xfrm>
            <a:off x="135082" y="9785639"/>
            <a:ext cx="3665393" cy="369332"/>
          </a:xfrm>
          <a:prstGeom prst="rect">
            <a:avLst/>
          </a:prstGeom>
          <a:solidFill>
            <a:schemeClr val="bg1"/>
          </a:solid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solidFill>
                  <a:srgbClr val="292929"/>
                </a:solidFill>
                <a:latin typeface="Poppins"/>
              </a:rPr>
              <a:t>Formation</a:t>
            </a:r>
            <a:r>
              <a:rPr lang="en-US" dirty="0">
                <a:latin typeface="Poppins"/>
                <a:cs typeface="Poppins"/>
              </a:rPr>
              <a:t>​ </a:t>
            </a:r>
            <a:r>
              <a:rPr lang="en-US" b="1" dirty="0" err="1">
                <a:solidFill>
                  <a:srgbClr val="292929"/>
                </a:solidFill>
                <a:latin typeface="Poppins"/>
              </a:rPr>
              <a:t>Complète</a:t>
            </a:r>
            <a:r>
              <a:rPr lang="en-US" b="1" dirty="0">
                <a:solidFill>
                  <a:srgbClr val="292929"/>
                </a:solidFill>
                <a:latin typeface="Poppins"/>
              </a:rPr>
              <a:t> 2022</a:t>
            </a:r>
            <a:endParaRPr lang="en-US" dirty="0"/>
          </a:p>
        </p:txBody>
      </p:sp>
    </p:spTree>
    <p:extLst>
      <p:ext uri="{BB962C8B-B14F-4D97-AF65-F5344CB8AC3E}">
        <p14:creationId xmlns:p14="http://schemas.microsoft.com/office/powerpoint/2010/main" val="296613554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221"/>
        <p:cNvGrpSpPr/>
        <p:nvPr/>
      </p:nvGrpSpPr>
      <p:grpSpPr>
        <a:xfrm>
          <a:off x="0" y="0"/>
          <a:ext cx="0" cy="0"/>
          <a:chOff x="0" y="0"/>
          <a:chExt cx="0" cy="0"/>
        </a:xfrm>
      </p:grpSpPr>
      <p:sp>
        <p:nvSpPr>
          <p:cNvPr id="223" name="Google Shape;223;p35"/>
          <p:cNvSpPr txBox="1">
            <a:spLocks noGrp="1"/>
          </p:cNvSpPr>
          <p:nvPr>
            <p:ph type="title"/>
          </p:nvPr>
        </p:nvSpPr>
        <p:spPr>
          <a:prstGeom prst="rect">
            <a:avLst/>
          </a:prstGeom>
          <a:noFill/>
          <a:ln>
            <a:noFill/>
          </a:ln>
        </p:spPr>
        <p:txBody>
          <a:bodyPr spcFirstLastPara="1" wrap="square" lIns="137138" tIns="137138" rIns="137138" bIns="137138" anchor="t" anchorCtr="0">
            <a:noAutofit/>
          </a:bodyPr>
          <a:lstStyle/>
          <a:p>
            <a:pPr>
              <a:buSzPts val="2520"/>
            </a:pPr>
            <a:r>
              <a:rPr lang="en-US" sz="6600" err="1">
                <a:solidFill>
                  <a:schemeClr val="tx1"/>
                </a:solidFill>
                <a:latin typeface="Poppins" panose="020B0604020202020204" charset="0"/>
                <a:ea typeface="Fjalla One"/>
                <a:cs typeface="Poppins" panose="020B0604020202020204" charset="0"/>
                <a:sym typeface="Fjalla One"/>
              </a:rPr>
              <a:t>ViralFactsAfrica</a:t>
            </a:r>
            <a:r>
              <a:rPr lang="en-US" sz="6600">
                <a:solidFill>
                  <a:schemeClr val="tx1"/>
                </a:solidFill>
                <a:latin typeface="Poppins" panose="020B0604020202020204" charset="0"/>
                <a:ea typeface="Fjalla One"/>
                <a:cs typeface="Poppins" panose="020B0604020202020204" charset="0"/>
                <a:sym typeface="Fjalla One"/>
              </a:rPr>
              <a:t> results</a:t>
            </a:r>
            <a:endParaRPr sz="6600">
              <a:solidFill>
                <a:schemeClr val="tx1"/>
              </a:solidFill>
              <a:latin typeface="Poppins" panose="020B0604020202020204" charset="0"/>
              <a:ea typeface="Fjalla One"/>
              <a:cs typeface="Poppins" panose="020B0604020202020204" charset="0"/>
              <a:sym typeface="Fjalla One"/>
            </a:endParaRPr>
          </a:p>
        </p:txBody>
      </p:sp>
      <p:pic>
        <p:nvPicPr>
          <p:cNvPr id="224" name="Google Shape;224;p35"/>
          <p:cNvPicPr preferRelativeResize="0"/>
          <p:nvPr/>
        </p:nvPicPr>
        <p:blipFill rotWithShape="1">
          <a:blip r:embed="rId3">
            <a:alphaModFix/>
          </a:blip>
          <a:srcRect/>
          <a:stretch/>
        </p:blipFill>
        <p:spPr>
          <a:xfrm>
            <a:off x="12801600" y="256218"/>
            <a:ext cx="3941825" cy="1645125"/>
          </a:xfrm>
          <a:prstGeom prst="rect">
            <a:avLst/>
          </a:prstGeom>
          <a:solidFill>
            <a:srgbClr val="0066FF"/>
          </a:solidFill>
          <a:ln>
            <a:noFill/>
          </a:ln>
        </p:spPr>
      </p:pic>
      <p:sp>
        <p:nvSpPr>
          <p:cNvPr id="9" name="Google Shape;254;p37"/>
          <p:cNvSpPr/>
          <p:nvPr/>
        </p:nvSpPr>
        <p:spPr>
          <a:xfrm>
            <a:off x="2482875" y="3125325"/>
            <a:ext cx="13322250" cy="5602950"/>
          </a:xfrm>
          <a:prstGeom prst="roundRect">
            <a:avLst>
              <a:gd name="adj" fmla="val 16667"/>
            </a:avLst>
          </a:prstGeom>
          <a:solidFill>
            <a:srgbClr val="0505F5"/>
          </a:solidFill>
          <a:ln>
            <a:noFill/>
          </a:ln>
        </p:spPr>
        <p:txBody>
          <a:bodyPr spcFirstLastPara="1" wrap="square" lIns="182850" tIns="182850" rIns="182850" bIns="182850" anchor="ctr" anchorCtr="0">
            <a:noAutofit/>
          </a:bodyPr>
          <a:lstStyle/>
          <a:p>
            <a:pPr>
              <a:buClr>
                <a:srgbClr val="000000"/>
              </a:buClr>
              <a:buSzPts val="1400"/>
            </a:pPr>
            <a:endParaRPr sz="2100">
              <a:solidFill>
                <a:srgbClr val="000000"/>
              </a:solidFill>
              <a:latin typeface="Arial"/>
              <a:ea typeface="Arial"/>
              <a:cs typeface="Arial"/>
              <a:sym typeface="Arial"/>
            </a:endParaRPr>
          </a:p>
        </p:txBody>
      </p:sp>
      <p:graphicFrame>
        <p:nvGraphicFramePr>
          <p:cNvPr id="10" name="Google Shape;255;p37"/>
          <p:cNvGraphicFramePr/>
          <p:nvPr>
            <p:extLst>
              <p:ext uri="{D42A27DB-BD31-4B8C-83A1-F6EECF244321}">
                <p14:modId xmlns:p14="http://schemas.microsoft.com/office/powerpoint/2010/main" val="726134139"/>
              </p:ext>
            </p:extLst>
          </p:nvPr>
        </p:nvGraphicFramePr>
        <p:xfrm>
          <a:off x="4651575" y="5116751"/>
          <a:ext cx="8984850" cy="2778526"/>
        </p:xfrm>
        <a:graphic>
          <a:graphicData uri="http://schemas.openxmlformats.org/drawingml/2006/table">
            <a:tbl>
              <a:tblPr>
                <a:noFill/>
              </a:tblPr>
              <a:tblGrid>
                <a:gridCol w="4492425">
                  <a:extLst>
                    <a:ext uri="{9D8B030D-6E8A-4147-A177-3AD203B41FA5}">
                      <a16:colId xmlns:a16="http://schemas.microsoft.com/office/drawing/2014/main" val="20000"/>
                    </a:ext>
                  </a:extLst>
                </a:gridCol>
                <a:gridCol w="4492425">
                  <a:extLst>
                    <a:ext uri="{9D8B030D-6E8A-4147-A177-3AD203B41FA5}">
                      <a16:colId xmlns:a16="http://schemas.microsoft.com/office/drawing/2014/main" val="20001"/>
                    </a:ext>
                  </a:extLst>
                </a:gridCol>
              </a:tblGrid>
              <a:tr h="1648088">
                <a:tc>
                  <a:txBody>
                    <a:bodyPr/>
                    <a:lstStyle/>
                    <a:p>
                      <a:pPr marL="0" marR="0" lvl="0" indent="0" algn="ctr" rtl="0">
                        <a:lnSpc>
                          <a:spcPct val="100000"/>
                        </a:lnSpc>
                        <a:spcBef>
                          <a:spcPts val="0"/>
                        </a:spcBef>
                        <a:spcAft>
                          <a:spcPts val="0"/>
                        </a:spcAft>
                        <a:buClr>
                          <a:srgbClr val="000000"/>
                        </a:buClr>
                        <a:buSzPts val="1600"/>
                        <a:buFont typeface="Arial"/>
                        <a:buNone/>
                      </a:pPr>
                      <a:r>
                        <a:rPr lang="en-US" sz="4100" b="1" u="none" strike="noStrike" cap="none">
                          <a:solidFill>
                            <a:srgbClr val="FFFF00"/>
                          </a:solidFill>
                        </a:rPr>
                        <a:t>VUES</a:t>
                      </a:r>
                      <a:endParaRPr sz="4100" b="1" u="none" strike="noStrike" cap="none">
                        <a:solidFill>
                          <a:srgbClr val="FFFF00"/>
                        </a:solidFill>
                      </a:endParaRPr>
                    </a:p>
                  </a:txBody>
                  <a:tcPr marL="182850" marR="182850" marT="182850" marB="182850">
                    <a:lnL w="9525" cap="flat" cmpd="sng">
                      <a:solidFill>
                        <a:srgbClr val="9E9E9E">
                          <a:alpha val="0"/>
                        </a:srgbClr>
                      </a:solidFill>
                      <a:prstDash val="solid"/>
                      <a:round/>
                      <a:headEnd type="none" w="sm" len="sm"/>
                      <a:tailEnd type="none" w="sm" len="sm"/>
                    </a:lnL>
                    <a:lnR w="28575" cap="flat" cmpd="sng">
                      <a:solidFill>
                        <a:srgbClr val="FFA020"/>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28575" cap="flat" cmpd="sng">
                      <a:solidFill>
                        <a:srgbClr val="FFA02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600"/>
                        <a:buFont typeface="Arial"/>
                        <a:buNone/>
                      </a:pPr>
                      <a:r>
                        <a:rPr lang="en-US" sz="4100" b="1" u="none" strike="noStrike" cap="none">
                          <a:solidFill>
                            <a:srgbClr val="FFFF00"/>
                          </a:solidFill>
                        </a:rPr>
                        <a:t>Taux de participation</a:t>
                      </a:r>
                      <a:endParaRPr sz="4100" b="1" u="none" strike="noStrike" cap="none">
                        <a:solidFill>
                          <a:srgbClr val="FFFF00"/>
                        </a:solidFill>
                      </a:endParaRPr>
                    </a:p>
                  </a:txBody>
                  <a:tcPr marL="182850" marR="182850" marT="182850" marB="182850">
                    <a:lnL w="28575" cap="flat" cmpd="sng">
                      <a:solidFill>
                        <a:srgbClr val="FFA020"/>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28575" cap="flat" cmpd="sng">
                      <a:solidFill>
                        <a:srgbClr val="FFA020"/>
                      </a:solidFill>
                      <a:prstDash val="solid"/>
                      <a:round/>
                      <a:headEnd type="none" w="sm" len="sm"/>
                      <a:tailEnd type="none" w="sm" len="sm"/>
                    </a:lnB>
                  </a:tcPr>
                </a:tc>
                <a:extLst>
                  <a:ext uri="{0D108BD9-81ED-4DB2-BD59-A6C34878D82A}">
                    <a16:rowId xmlns:a16="http://schemas.microsoft.com/office/drawing/2014/main" val="10000"/>
                  </a:ext>
                </a:extLst>
              </a:tr>
              <a:tr h="1130438">
                <a:tc>
                  <a:txBody>
                    <a:bodyPr/>
                    <a:lstStyle/>
                    <a:p>
                      <a:pPr marL="0" marR="0" lvl="0" indent="0" algn="ctr" rtl="0">
                        <a:lnSpc>
                          <a:spcPct val="100000"/>
                        </a:lnSpc>
                        <a:spcBef>
                          <a:spcPts val="0"/>
                        </a:spcBef>
                        <a:spcAft>
                          <a:spcPts val="0"/>
                        </a:spcAft>
                        <a:buClr>
                          <a:srgbClr val="000000"/>
                        </a:buClr>
                        <a:buSzPts val="1100"/>
                        <a:buFont typeface="Arial"/>
                        <a:buNone/>
                      </a:pPr>
                      <a:r>
                        <a:rPr lang="en-US" sz="4100" b="1" u="none" strike="noStrike" cap="none">
                          <a:solidFill>
                            <a:srgbClr val="FFFFFF"/>
                          </a:solidFill>
                        </a:rPr>
                        <a:t>230 000 000</a:t>
                      </a:r>
                      <a:endParaRPr sz="4100" b="1" u="none" strike="noStrike" cap="none">
                        <a:solidFill>
                          <a:srgbClr val="FFFFFF"/>
                        </a:solidFill>
                      </a:endParaRPr>
                    </a:p>
                  </a:txBody>
                  <a:tcPr marL="182850" marR="182850" marT="182850" marB="182850">
                    <a:lnL w="9525" cap="flat" cmpd="sng">
                      <a:solidFill>
                        <a:srgbClr val="9E9E9E">
                          <a:alpha val="0"/>
                        </a:srgbClr>
                      </a:solidFill>
                      <a:prstDash val="solid"/>
                      <a:round/>
                      <a:headEnd type="none" w="sm" len="sm"/>
                      <a:tailEnd type="none" w="sm" len="sm"/>
                    </a:lnL>
                    <a:lnR w="28575" cap="flat" cmpd="sng">
                      <a:solidFill>
                        <a:srgbClr val="FFA020"/>
                      </a:solidFill>
                      <a:prstDash val="solid"/>
                      <a:round/>
                      <a:headEnd type="none" w="sm" len="sm"/>
                      <a:tailEnd type="none" w="sm" len="sm"/>
                    </a:lnR>
                    <a:lnT w="28575" cap="flat" cmpd="sng">
                      <a:solidFill>
                        <a:srgbClr val="FFA020"/>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100"/>
                        <a:buFont typeface="Arial"/>
                        <a:buNone/>
                      </a:pPr>
                      <a:r>
                        <a:rPr lang="en-US" sz="4100" b="1" u="none" strike="noStrike" cap="none">
                          <a:solidFill>
                            <a:srgbClr val="FFFFFF"/>
                          </a:solidFill>
                        </a:rPr>
                        <a:t>84 %</a:t>
                      </a:r>
                      <a:endParaRPr sz="4100" b="1" u="none" strike="noStrike" cap="none">
                        <a:solidFill>
                          <a:srgbClr val="FFFFFF"/>
                        </a:solidFill>
                      </a:endParaRPr>
                    </a:p>
                  </a:txBody>
                  <a:tcPr marL="182850" marR="182850" marT="182850" marB="182850">
                    <a:lnL w="28575" cap="flat" cmpd="sng">
                      <a:solidFill>
                        <a:srgbClr val="FFA020"/>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28575" cap="flat" cmpd="sng">
                      <a:solidFill>
                        <a:srgbClr val="FFA020"/>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extLst>
                  <a:ext uri="{0D108BD9-81ED-4DB2-BD59-A6C34878D82A}">
                    <a16:rowId xmlns:a16="http://schemas.microsoft.com/office/drawing/2014/main" val="10001"/>
                  </a:ext>
                </a:extLst>
              </a:tr>
            </a:tbl>
          </a:graphicData>
        </a:graphic>
      </p:graphicFrame>
      <p:sp>
        <p:nvSpPr>
          <p:cNvPr id="11" name="Google Shape;256;p37"/>
          <p:cNvSpPr txBox="1"/>
          <p:nvPr/>
        </p:nvSpPr>
        <p:spPr>
          <a:xfrm>
            <a:off x="3390900" y="3442575"/>
            <a:ext cx="11595100" cy="1615766"/>
          </a:xfrm>
          <a:prstGeom prst="rect">
            <a:avLst/>
          </a:prstGeom>
          <a:noFill/>
          <a:ln>
            <a:noFill/>
          </a:ln>
        </p:spPr>
        <p:txBody>
          <a:bodyPr spcFirstLastPara="1" wrap="square" lIns="182850" tIns="182850" rIns="182850" bIns="182850" anchor="t" anchorCtr="0">
            <a:spAutoFit/>
          </a:bodyPr>
          <a:lstStyle/>
          <a:p>
            <a:pPr algn="ctr">
              <a:buClr>
                <a:srgbClr val="000000"/>
              </a:buClr>
              <a:buSzPts val="1900"/>
            </a:pPr>
            <a:r>
              <a:rPr lang="en-US" sz="4050" b="1">
                <a:solidFill>
                  <a:srgbClr val="FFFFFF"/>
                </a:solidFill>
                <a:latin typeface="Arial"/>
                <a:ea typeface="Arial"/>
                <a:cs typeface="Arial"/>
                <a:sym typeface="Arial"/>
              </a:rPr>
              <a:t>ORGANIQUE + ORGANIQUE BOOSTÉ depuis mai </a:t>
            </a:r>
            <a:r>
              <a:rPr lang="en-US" sz="3300" b="1">
                <a:solidFill>
                  <a:srgbClr val="FFFFFF"/>
                </a:solidFill>
                <a:latin typeface="Arial"/>
                <a:ea typeface="Arial"/>
                <a:cs typeface="Arial"/>
                <a:sym typeface="Arial"/>
              </a:rPr>
              <a:t>2021</a:t>
            </a:r>
            <a:endParaRPr sz="3300" b="1">
              <a:solidFill>
                <a:srgbClr val="FFFFFF"/>
              </a:solidFill>
              <a:latin typeface="Arial"/>
              <a:ea typeface="Arial"/>
              <a:cs typeface="Arial"/>
              <a:sym typeface="Arial"/>
            </a:endParaRPr>
          </a:p>
        </p:txBody>
      </p:sp>
      <p:sp>
        <p:nvSpPr>
          <p:cNvPr id="7" name="TextBox 1">
            <a:extLst>
              <a:ext uri="{FF2B5EF4-FFF2-40B4-BE49-F238E27FC236}">
                <a16:creationId xmlns:a16="http://schemas.microsoft.com/office/drawing/2014/main" id="{7E446E22-DFF6-9943-AB45-98D6D9D10283}"/>
              </a:ext>
            </a:extLst>
          </p:cNvPr>
          <p:cNvSpPr txBox="1"/>
          <p:nvPr/>
        </p:nvSpPr>
        <p:spPr>
          <a:xfrm>
            <a:off x="135082" y="9785639"/>
            <a:ext cx="3665393" cy="369332"/>
          </a:xfrm>
          <a:prstGeom prst="rect">
            <a:avLst/>
          </a:prstGeom>
          <a:solidFill>
            <a:schemeClr val="bg1"/>
          </a:solid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solidFill>
                  <a:srgbClr val="292929"/>
                </a:solidFill>
                <a:latin typeface="Poppins"/>
              </a:rPr>
              <a:t>Formation</a:t>
            </a:r>
            <a:r>
              <a:rPr lang="en-US" dirty="0">
                <a:latin typeface="Poppins"/>
                <a:cs typeface="Poppins"/>
              </a:rPr>
              <a:t>​ </a:t>
            </a:r>
            <a:r>
              <a:rPr lang="en-US" b="1" dirty="0" err="1">
                <a:solidFill>
                  <a:srgbClr val="292929"/>
                </a:solidFill>
                <a:latin typeface="Poppins"/>
              </a:rPr>
              <a:t>Complète</a:t>
            </a:r>
            <a:r>
              <a:rPr lang="en-US" b="1" dirty="0">
                <a:solidFill>
                  <a:srgbClr val="292929"/>
                </a:solidFill>
                <a:latin typeface="Poppins"/>
              </a:rPr>
              <a:t> 2022</a:t>
            </a:r>
            <a:endParaRPr lang="en-US" dirty="0"/>
          </a:p>
        </p:txBody>
      </p:sp>
    </p:spTree>
    <p:extLst>
      <p:ext uri="{BB962C8B-B14F-4D97-AF65-F5344CB8AC3E}">
        <p14:creationId xmlns:p14="http://schemas.microsoft.com/office/powerpoint/2010/main" val="193732973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221"/>
        <p:cNvGrpSpPr/>
        <p:nvPr/>
      </p:nvGrpSpPr>
      <p:grpSpPr>
        <a:xfrm>
          <a:off x="0" y="0"/>
          <a:ext cx="0" cy="0"/>
          <a:chOff x="0" y="0"/>
          <a:chExt cx="0" cy="0"/>
        </a:xfrm>
      </p:grpSpPr>
      <p:sp>
        <p:nvSpPr>
          <p:cNvPr id="223" name="Google Shape;223;p35"/>
          <p:cNvSpPr txBox="1">
            <a:spLocks noGrp="1"/>
          </p:cNvSpPr>
          <p:nvPr>
            <p:ph type="title"/>
          </p:nvPr>
        </p:nvSpPr>
        <p:spPr>
          <a:prstGeom prst="rect">
            <a:avLst/>
          </a:prstGeom>
          <a:noFill/>
          <a:ln>
            <a:noFill/>
          </a:ln>
        </p:spPr>
        <p:txBody>
          <a:bodyPr spcFirstLastPara="1" wrap="square" lIns="137138" tIns="137138" rIns="137138" bIns="137138" anchor="t" anchorCtr="0">
            <a:noAutofit/>
          </a:bodyPr>
          <a:lstStyle/>
          <a:p>
            <a:pPr>
              <a:buSzPts val="2520"/>
            </a:pPr>
            <a:r>
              <a:rPr lang="en-US" sz="6600">
                <a:solidFill>
                  <a:schemeClr val="tx1"/>
                </a:solidFill>
                <a:latin typeface="Poppins" panose="020B0604020202020204" charset="0"/>
                <a:ea typeface="Fjalla One"/>
                <a:cs typeface="Poppins" panose="020B0604020202020204" charset="0"/>
                <a:sym typeface="Fjalla One"/>
              </a:rPr>
              <a:t>Bilan de ViralFactsAfrica</a:t>
            </a:r>
            <a:endParaRPr sz="6600">
              <a:solidFill>
                <a:schemeClr val="tx1"/>
              </a:solidFill>
              <a:latin typeface="Poppins" panose="020B0604020202020204" charset="0"/>
              <a:ea typeface="Fjalla One"/>
              <a:cs typeface="Poppins" panose="020B0604020202020204" charset="0"/>
              <a:sym typeface="Fjalla One"/>
            </a:endParaRPr>
          </a:p>
        </p:txBody>
      </p:sp>
      <p:pic>
        <p:nvPicPr>
          <p:cNvPr id="224" name="Google Shape;224;p35"/>
          <p:cNvPicPr preferRelativeResize="0"/>
          <p:nvPr/>
        </p:nvPicPr>
        <p:blipFill rotWithShape="1">
          <a:blip r:embed="rId3">
            <a:alphaModFix/>
          </a:blip>
          <a:srcRect/>
          <a:stretch/>
        </p:blipFill>
        <p:spPr>
          <a:xfrm>
            <a:off x="12801600" y="256218"/>
            <a:ext cx="3941825" cy="1645125"/>
          </a:xfrm>
          <a:prstGeom prst="rect">
            <a:avLst/>
          </a:prstGeom>
          <a:solidFill>
            <a:srgbClr val="0066FF"/>
          </a:solidFill>
          <a:ln>
            <a:noFill/>
          </a:ln>
        </p:spPr>
      </p:pic>
      <p:graphicFrame>
        <p:nvGraphicFramePr>
          <p:cNvPr id="7" name="Google Shape;264;p38"/>
          <p:cNvGraphicFramePr/>
          <p:nvPr>
            <p:extLst>
              <p:ext uri="{D42A27DB-BD31-4B8C-83A1-F6EECF244321}">
                <p14:modId xmlns:p14="http://schemas.microsoft.com/office/powerpoint/2010/main" val="1164752662"/>
              </p:ext>
            </p:extLst>
          </p:nvPr>
        </p:nvGraphicFramePr>
        <p:xfrm>
          <a:off x="948431" y="2005972"/>
          <a:ext cx="15400538" cy="7710941"/>
        </p:xfrm>
        <a:graphic>
          <a:graphicData uri="http://schemas.openxmlformats.org/drawingml/2006/table">
            <a:tbl>
              <a:tblPr>
                <a:noFill/>
              </a:tblPr>
              <a:tblGrid>
                <a:gridCol w="5382413">
                  <a:extLst>
                    <a:ext uri="{9D8B030D-6E8A-4147-A177-3AD203B41FA5}">
                      <a16:colId xmlns:a16="http://schemas.microsoft.com/office/drawing/2014/main" val="20000"/>
                    </a:ext>
                  </a:extLst>
                </a:gridCol>
                <a:gridCol w="5444625">
                  <a:extLst>
                    <a:ext uri="{9D8B030D-6E8A-4147-A177-3AD203B41FA5}">
                      <a16:colId xmlns:a16="http://schemas.microsoft.com/office/drawing/2014/main" val="20001"/>
                    </a:ext>
                  </a:extLst>
                </a:gridCol>
                <a:gridCol w="4573500">
                  <a:extLst>
                    <a:ext uri="{9D8B030D-6E8A-4147-A177-3AD203B41FA5}">
                      <a16:colId xmlns:a16="http://schemas.microsoft.com/office/drawing/2014/main" val="20002"/>
                    </a:ext>
                  </a:extLst>
                </a:gridCol>
              </a:tblGrid>
              <a:tr h="1101563">
                <a:tc gridSpan="3">
                  <a:txBody>
                    <a:bodyPr/>
                    <a:lstStyle/>
                    <a:p>
                      <a:pPr marL="0" marR="0" lvl="0" indent="0" algn="ctr" rtl="0">
                        <a:lnSpc>
                          <a:spcPct val="115000"/>
                        </a:lnSpc>
                        <a:spcBef>
                          <a:spcPts val="0"/>
                        </a:spcBef>
                        <a:spcAft>
                          <a:spcPts val="0"/>
                        </a:spcAft>
                        <a:buClr>
                          <a:srgbClr val="000000"/>
                        </a:buClr>
                        <a:buSzPts val="2400"/>
                        <a:buFont typeface="Arial"/>
                        <a:buNone/>
                      </a:pPr>
                      <a:r>
                        <a:rPr lang="fr-FR" sz="3200" b="1" u="none" strike="noStrike" cap="none">
                          <a:latin typeface="Quicksand"/>
                          <a:ea typeface="Quicksand"/>
                          <a:cs typeface="Quicksand"/>
                          <a:sym typeface="Quicksand"/>
                        </a:rPr>
                        <a:t>Réponse de la gestion des infodémies dans les cinq pays prioritaires</a:t>
                      </a:r>
                      <a:endParaRPr sz="3200" b="1" u="none" strike="noStrike" cap="none">
                        <a:highlight>
                          <a:srgbClr val="FFFFFF"/>
                        </a:highlight>
                        <a:latin typeface="Quicksand"/>
                        <a:ea typeface="Quicksand"/>
                        <a:cs typeface="Quicksand"/>
                        <a:sym typeface="Quicksand"/>
                      </a:endParaRPr>
                    </a:p>
                  </a:txBody>
                  <a:tcPr marL="95250" marR="95250" marT="95250" marB="95250">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1101563">
                <a:tc>
                  <a:txBody>
                    <a:bodyPr/>
                    <a:lstStyle/>
                    <a:p>
                      <a:pPr marL="0" marR="0" lvl="0" indent="0" algn="ctr" rtl="0">
                        <a:lnSpc>
                          <a:spcPct val="115000"/>
                        </a:lnSpc>
                        <a:spcBef>
                          <a:spcPts val="0"/>
                        </a:spcBef>
                        <a:spcAft>
                          <a:spcPts val="0"/>
                        </a:spcAft>
                        <a:buClr>
                          <a:srgbClr val="000000"/>
                        </a:buClr>
                        <a:buSzPts val="2400"/>
                        <a:buFont typeface="Arial"/>
                        <a:buNone/>
                      </a:pPr>
                      <a:r>
                        <a:rPr lang="en-US" sz="3200" b="1" u="none" strike="noStrike" cap="none">
                          <a:highlight>
                            <a:srgbClr val="FFFFFF"/>
                          </a:highlight>
                          <a:latin typeface="Quicksand"/>
                          <a:ea typeface="Quicksand"/>
                          <a:cs typeface="Quicksand"/>
                          <a:sym typeface="Quicksand"/>
                        </a:rPr>
                        <a:t>Pays</a:t>
                      </a:r>
                      <a:endParaRPr sz="3200" b="1" u="none" strike="noStrike" cap="none">
                        <a:highlight>
                          <a:srgbClr val="FFFFFF"/>
                        </a:highlight>
                        <a:latin typeface="Quicksand"/>
                        <a:ea typeface="Quicksand"/>
                        <a:cs typeface="Quicksand"/>
                        <a:sym typeface="Quicksand"/>
                      </a:endParaRPr>
                    </a:p>
                  </a:txBody>
                  <a:tcPr marL="95250" marR="95250" marT="95250" marB="95250">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tcPr>
                </a:tc>
                <a:tc>
                  <a:txBody>
                    <a:bodyPr/>
                    <a:lstStyle/>
                    <a:p>
                      <a:pPr marL="0" marR="0" lvl="0" indent="0" algn="ctr" rtl="0">
                        <a:lnSpc>
                          <a:spcPct val="115000"/>
                        </a:lnSpc>
                        <a:spcBef>
                          <a:spcPts val="0"/>
                        </a:spcBef>
                        <a:spcAft>
                          <a:spcPts val="0"/>
                        </a:spcAft>
                        <a:buClr>
                          <a:srgbClr val="000000"/>
                        </a:buClr>
                        <a:buSzPts val="2400"/>
                        <a:buFont typeface="Arial"/>
                        <a:buNone/>
                      </a:pPr>
                      <a:r>
                        <a:rPr lang="en-US" sz="3200" b="1" u="none" strike="noStrike" cap="none">
                          <a:latin typeface="Quicksand"/>
                          <a:ea typeface="Quicksand"/>
                          <a:cs typeface="Quicksand"/>
                          <a:sym typeface="Quicksand"/>
                        </a:rPr>
                        <a:t>Déboulonnages produit</a:t>
                      </a:r>
                      <a:endParaRPr sz="3200" b="1" u="none" strike="noStrike" cap="none">
                        <a:highlight>
                          <a:srgbClr val="FFFFFF"/>
                        </a:highlight>
                        <a:latin typeface="Quicksand"/>
                        <a:ea typeface="Quicksand"/>
                        <a:cs typeface="Quicksand"/>
                        <a:sym typeface="Quicksand"/>
                      </a:endParaRPr>
                    </a:p>
                  </a:txBody>
                  <a:tcPr marL="95250" marR="95250" marT="95250" marB="95250">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tcPr>
                </a:tc>
                <a:tc>
                  <a:txBody>
                    <a:bodyPr/>
                    <a:lstStyle/>
                    <a:p>
                      <a:pPr marL="0" marR="0" lvl="0" indent="0" algn="ctr" rtl="0">
                        <a:lnSpc>
                          <a:spcPct val="115000"/>
                        </a:lnSpc>
                        <a:spcBef>
                          <a:spcPts val="0"/>
                        </a:spcBef>
                        <a:spcAft>
                          <a:spcPts val="0"/>
                        </a:spcAft>
                        <a:buClr>
                          <a:srgbClr val="000000"/>
                        </a:buClr>
                        <a:buSzPts val="2400"/>
                        <a:buFont typeface="Arial"/>
                        <a:buNone/>
                      </a:pPr>
                      <a:r>
                        <a:rPr lang="en-US" sz="3200" b="1" u="none" strike="noStrike" cap="none">
                          <a:latin typeface="Quicksand"/>
                          <a:ea typeface="Quicksand"/>
                          <a:cs typeface="Quicksand"/>
                          <a:sym typeface="Quicksand"/>
                        </a:rPr>
                        <a:t>Matériaux VFA utilisés</a:t>
                      </a:r>
                      <a:endParaRPr sz="3200" b="1" u="none" strike="noStrike" cap="none">
                        <a:highlight>
                          <a:srgbClr val="FFFFFF"/>
                        </a:highlight>
                        <a:latin typeface="Quicksand"/>
                        <a:ea typeface="Quicksand"/>
                        <a:cs typeface="Quicksand"/>
                        <a:sym typeface="Quicksand"/>
                      </a:endParaRPr>
                    </a:p>
                  </a:txBody>
                  <a:tcPr marL="95250" marR="95250" marT="95250" marB="95250">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tcPr>
                </a:tc>
                <a:extLst>
                  <a:ext uri="{0D108BD9-81ED-4DB2-BD59-A6C34878D82A}">
                    <a16:rowId xmlns:a16="http://schemas.microsoft.com/office/drawing/2014/main" val="10001"/>
                  </a:ext>
                </a:extLst>
              </a:tr>
              <a:tr h="1101563">
                <a:tc>
                  <a:txBody>
                    <a:bodyPr/>
                    <a:lstStyle/>
                    <a:p>
                      <a:pPr marL="0" marR="0" lvl="0" indent="0" algn="ctr" rtl="0">
                        <a:lnSpc>
                          <a:spcPct val="115000"/>
                        </a:lnSpc>
                        <a:spcBef>
                          <a:spcPts val="0"/>
                        </a:spcBef>
                        <a:spcAft>
                          <a:spcPts val="0"/>
                        </a:spcAft>
                        <a:buClr>
                          <a:srgbClr val="000000"/>
                        </a:buClr>
                        <a:buSzPts val="2400"/>
                        <a:buFont typeface="Arial"/>
                        <a:buNone/>
                      </a:pPr>
                      <a:r>
                        <a:rPr lang="en-US" sz="3200" b="1" u="none" strike="noStrike" cap="none" dirty="0">
                          <a:highlight>
                            <a:srgbClr val="FFFFFF"/>
                          </a:highlight>
                          <a:latin typeface="Quicksand"/>
                          <a:ea typeface="Quicksand"/>
                          <a:cs typeface="Quicksand"/>
                          <a:sym typeface="Quicksand"/>
                        </a:rPr>
                        <a:t>Angola</a:t>
                      </a:r>
                      <a:endParaRPr sz="3200" b="1" u="none" strike="noStrike" cap="none" dirty="0">
                        <a:highlight>
                          <a:srgbClr val="FFFFFF"/>
                        </a:highlight>
                        <a:latin typeface="Quicksand"/>
                        <a:ea typeface="Quicksand"/>
                        <a:cs typeface="Quicksand"/>
                        <a:sym typeface="Quicksand"/>
                      </a:endParaRPr>
                    </a:p>
                  </a:txBody>
                  <a:tcPr marL="95250" marR="95250" marT="95250" marB="95250">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tcPr>
                </a:tc>
                <a:tc>
                  <a:txBody>
                    <a:bodyPr/>
                    <a:lstStyle/>
                    <a:p>
                      <a:pPr marL="0" marR="0" lvl="0" indent="0" algn="ctr" rtl="0">
                        <a:lnSpc>
                          <a:spcPct val="115000"/>
                        </a:lnSpc>
                        <a:spcBef>
                          <a:spcPts val="0"/>
                        </a:spcBef>
                        <a:spcAft>
                          <a:spcPts val="0"/>
                        </a:spcAft>
                        <a:buClr>
                          <a:srgbClr val="000000"/>
                        </a:buClr>
                        <a:buSzPts val="2400"/>
                        <a:buFont typeface="Arial"/>
                        <a:buNone/>
                      </a:pPr>
                      <a:r>
                        <a:rPr lang="en-US" sz="3200" b="1" u="none" strike="noStrike" cap="none">
                          <a:highlight>
                            <a:srgbClr val="FFFFFF"/>
                          </a:highlight>
                          <a:latin typeface="Quicksand"/>
                          <a:ea typeface="Quicksand"/>
                          <a:cs typeface="Quicksand"/>
                          <a:sym typeface="Quicksand"/>
                        </a:rPr>
                        <a:t>14</a:t>
                      </a:r>
                      <a:endParaRPr sz="3200" b="1" u="none" strike="noStrike" cap="none">
                        <a:highlight>
                          <a:srgbClr val="FFFFFF"/>
                        </a:highlight>
                        <a:latin typeface="Quicksand"/>
                        <a:ea typeface="Quicksand"/>
                        <a:cs typeface="Quicksand"/>
                        <a:sym typeface="Quicksand"/>
                      </a:endParaRPr>
                    </a:p>
                  </a:txBody>
                  <a:tcPr marL="95250" marR="95250" marT="95250" marB="95250">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tcPr>
                </a:tc>
                <a:tc>
                  <a:txBody>
                    <a:bodyPr/>
                    <a:lstStyle/>
                    <a:p>
                      <a:pPr marL="0" marR="0" lvl="0" indent="0" algn="ctr" rtl="0">
                        <a:lnSpc>
                          <a:spcPct val="115000"/>
                        </a:lnSpc>
                        <a:spcBef>
                          <a:spcPts val="0"/>
                        </a:spcBef>
                        <a:spcAft>
                          <a:spcPts val="0"/>
                        </a:spcAft>
                        <a:buClr>
                          <a:srgbClr val="000000"/>
                        </a:buClr>
                        <a:buSzPts val="2400"/>
                        <a:buFont typeface="Arial"/>
                        <a:buNone/>
                      </a:pPr>
                      <a:r>
                        <a:rPr lang="en-US" sz="3200" b="1" u="none" strike="noStrike" cap="none">
                          <a:highlight>
                            <a:srgbClr val="FFFFFF"/>
                          </a:highlight>
                          <a:latin typeface="Quicksand"/>
                          <a:ea typeface="Quicksand"/>
                          <a:cs typeface="Quicksand"/>
                          <a:sym typeface="Quicksand"/>
                        </a:rPr>
                        <a:t>10</a:t>
                      </a:r>
                      <a:endParaRPr sz="3200" b="1" u="none" strike="noStrike" cap="none">
                        <a:highlight>
                          <a:srgbClr val="FFFFFF"/>
                        </a:highlight>
                        <a:latin typeface="Quicksand"/>
                        <a:ea typeface="Quicksand"/>
                        <a:cs typeface="Quicksand"/>
                        <a:sym typeface="Quicksand"/>
                      </a:endParaRPr>
                    </a:p>
                  </a:txBody>
                  <a:tcPr marL="95250" marR="95250" marT="95250" marB="95250">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tcPr>
                </a:tc>
                <a:extLst>
                  <a:ext uri="{0D108BD9-81ED-4DB2-BD59-A6C34878D82A}">
                    <a16:rowId xmlns:a16="http://schemas.microsoft.com/office/drawing/2014/main" val="10002"/>
                  </a:ext>
                </a:extLst>
              </a:tr>
              <a:tr h="1101563">
                <a:tc>
                  <a:txBody>
                    <a:bodyPr/>
                    <a:lstStyle/>
                    <a:p>
                      <a:pPr marL="0" marR="0" lvl="0" indent="0" algn="ctr" rtl="0">
                        <a:lnSpc>
                          <a:spcPct val="115000"/>
                        </a:lnSpc>
                        <a:spcBef>
                          <a:spcPts val="0"/>
                        </a:spcBef>
                        <a:spcAft>
                          <a:spcPts val="0"/>
                        </a:spcAft>
                        <a:buClr>
                          <a:srgbClr val="000000"/>
                        </a:buClr>
                        <a:buSzPts val="2400"/>
                        <a:buFont typeface="Arial"/>
                        <a:buNone/>
                      </a:pPr>
                      <a:r>
                        <a:rPr lang="en-US" sz="3200" b="1" u="none" strike="noStrike" cap="none">
                          <a:highlight>
                            <a:srgbClr val="FFFFFF"/>
                          </a:highlight>
                          <a:latin typeface="Quicksand"/>
                          <a:ea typeface="Quicksand"/>
                          <a:cs typeface="Quicksand"/>
                          <a:sym typeface="Quicksand"/>
                        </a:rPr>
                        <a:t>RDC</a:t>
                      </a:r>
                      <a:endParaRPr sz="3200" b="1" u="none" strike="noStrike" cap="none">
                        <a:highlight>
                          <a:srgbClr val="FFFFFF"/>
                        </a:highlight>
                        <a:latin typeface="Quicksand"/>
                        <a:ea typeface="Quicksand"/>
                        <a:cs typeface="Quicksand"/>
                        <a:sym typeface="Quicksand"/>
                      </a:endParaRPr>
                    </a:p>
                  </a:txBody>
                  <a:tcPr marL="95250" marR="95250" marT="95250" marB="95250">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tcPr>
                </a:tc>
                <a:tc>
                  <a:txBody>
                    <a:bodyPr/>
                    <a:lstStyle/>
                    <a:p>
                      <a:pPr marL="0" marR="0" lvl="0" indent="0" algn="ctr" rtl="0">
                        <a:lnSpc>
                          <a:spcPct val="115000"/>
                        </a:lnSpc>
                        <a:spcBef>
                          <a:spcPts val="0"/>
                        </a:spcBef>
                        <a:spcAft>
                          <a:spcPts val="0"/>
                        </a:spcAft>
                        <a:buClr>
                          <a:srgbClr val="000000"/>
                        </a:buClr>
                        <a:buSzPts val="2400"/>
                        <a:buFont typeface="Arial"/>
                        <a:buNone/>
                      </a:pPr>
                      <a:r>
                        <a:rPr lang="en-US" sz="3200" b="1" u="none" strike="noStrike" cap="none" dirty="0">
                          <a:highlight>
                            <a:srgbClr val="FFFFFF"/>
                          </a:highlight>
                          <a:latin typeface="Quicksand"/>
                          <a:ea typeface="Quicksand"/>
                          <a:cs typeface="Quicksand"/>
                          <a:sym typeface="Quicksand"/>
                        </a:rPr>
                        <a:t>51</a:t>
                      </a:r>
                      <a:endParaRPr sz="3200" b="1" u="none" strike="noStrike" cap="none" dirty="0">
                        <a:highlight>
                          <a:srgbClr val="FFFFFF"/>
                        </a:highlight>
                        <a:latin typeface="Quicksand"/>
                        <a:ea typeface="Quicksand"/>
                        <a:cs typeface="Quicksand"/>
                        <a:sym typeface="Quicksand"/>
                      </a:endParaRPr>
                    </a:p>
                  </a:txBody>
                  <a:tcPr marL="95250" marR="95250" marT="95250" marB="95250">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tcPr>
                </a:tc>
                <a:tc>
                  <a:txBody>
                    <a:bodyPr/>
                    <a:lstStyle/>
                    <a:p>
                      <a:pPr marL="0" marR="0" lvl="0" indent="0" algn="ctr" rtl="0">
                        <a:lnSpc>
                          <a:spcPct val="115000"/>
                        </a:lnSpc>
                        <a:spcBef>
                          <a:spcPts val="0"/>
                        </a:spcBef>
                        <a:spcAft>
                          <a:spcPts val="0"/>
                        </a:spcAft>
                        <a:buClr>
                          <a:srgbClr val="000000"/>
                        </a:buClr>
                        <a:buSzPts val="2400"/>
                        <a:buFont typeface="Arial"/>
                        <a:buNone/>
                      </a:pPr>
                      <a:r>
                        <a:rPr lang="en-US" sz="3200" b="1" u="none" strike="noStrike" cap="none">
                          <a:highlight>
                            <a:srgbClr val="FFFFFF"/>
                          </a:highlight>
                          <a:latin typeface="Quicksand"/>
                          <a:ea typeface="Quicksand"/>
                          <a:cs typeface="Quicksand"/>
                          <a:sym typeface="Quicksand"/>
                        </a:rPr>
                        <a:t>12</a:t>
                      </a:r>
                      <a:endParaRPr sz="3200" b="1" u="none" strike="noStrike" cap="none">
                        <a:highlight>
                          <a:srgbClr val="FFFFFF"/>
                        </a:highlight>
                        <a:latin typeface="Quicksand"/>
                        <a:ea typeface="Quicksand"/>
                        <a:cs typeface="Quicksand"/>
                        <a:sym typeface="Quicksand"/>
                      </a:endParaRPr>
                    </a:p>
                  </a:txBody>
                  <a:tcPr marL="95250" marR="95250" marT="95250" marB="95250">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tcPr>
                </a:tc>
                <a:extLst>
                  <a:ext uri="{0D108BD9-81ED-4DB2-BD59-A6C34878D82A}">
                    <a16:rowId xmlns:a16="http://schemas.microsoft.com/office/drawing/2014/main" val="10003"/>
                  </a:ext>
                </a:extLst>
              </a:tr>
              <a:tr h="1101563">
                <a:tc>
                  <a:txBody>
                    <a:bodyPr/>
                    <a:lstStyle/>
                    <a:p>
                      <a:pPr marL="0" marR="0" lvl="0" indent="0" algn="ctr" rtl="0">
                        <a:lnSpc>
                          <a:spcPct val="115000"/>
                        </a:lnSpc>
                        <a:spcBef>
                          <a:spcPts val="0"/>
                        </a:spcBef>
                        <a:spcAft>
                          <a:spcPts val="0"/>
                        </a:spcAft>
                        <a:buClr>
                          <a:srgbClr val="000000"/>
                        </a:buClr>
                        <a:buSzPts val="2400"/>
                        <a:buFont typeface="Arial"/>
                        <a:buNone/>
                      </a:pPr>
                      <a:r>
                        <a:rPr lang="en-US" sz="3200" b="1" u="none" strike="noStrike" cap="none">
                          <a:highlight>
                            <a:srgbClr val="FFFFFF"/>
                          </a:highlight>
                          <a:latin typeface="Quicksand"/>
                          <a:ea typeface="Quicksand"/>
                          <a:cs typeface="Quicksand"/>
                          <a:sym typeface="Quicksand"/>
                        </a:rPr>
                        <a:t>Guinée</a:t>
                      </a:r>
                      <a:endParaRPr sz="3200" b="1" u="none" strike="noStrike" cap="none">
                        <a:highlight>
                          <a:srgbClr val="FFFFFF"/>
                        </a:highlight>
                        <a:latin typeface="Quicksand"/>
                        <a:ea typeface="Quicksand"/>
                        <a:cs typeface="Quicksand"/>
                        <a:sym typeface="Quicksand"/>
                      </a:endParaRPr>
                    </a:p>
                  </a:txBody>
                  <a:tcPr marL="95250" marR="95250" marT="95250" marB="95250">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tcPr>
                </a:tc>
                <a:tc>
                  <a:txBody>
                    <a:bodyPr/>
                    <a:lstStyle/>
                    <a:p>
                      <a:pPr marL="0" marR="0" lvl="0" indent="0" algn="ctr" rtl="0">
                        <a:lnSpc>
                          <a:spcPct val="115000"/>
                        </a:lnSpc>
                        <a:spcBef>
                          <a:spcPts val="0"/>
                        </a:spcBef>
                        <a:spcAft>
                          <a:spcPts val="0"/>
                        </a:spcAft>
                        <a:buClr>
                          <a:srgbClr val="000000"/>
                        </a:buClr>
                        <a:buSzPts val="2400"/>
                        <a:buFont typeface="Arial"/>
                        <a:buNone/>
                      </a:pPr>
                      <a:r>
                        <a:rPr lang="en-US" sz="3200" b="1" u="none" strike="noStrike" cap="none">
                          <a:highlight>
                            <a:srgbClr val="FFFFFF"/>
                          </a:highlight>
                          <a:latin typeface="Quicksand"/>
                          <a:ea typeface="Quicksand"/>
                          <a:cs typeface="Quicksand"/>
                          <a:sym typeface="Quicksand"/>
                        </a:rPr>
                        <a:t>28</a:t>
                      </a:r>
                      <a:endParaRPr sz="3200" b="1" u="none" strike="noStrike" cap="none">
                        <a:highlight>
                          <a:srgbClr val="FFFFFF"/>
                        </a:highlight>
                        <a:latin typeface="Quicksand"/>
                        <a:ea typeface="Quicksand"/>
                        <a:cs typeface="Quicksand"/>
                        <a:sym typeface="Quicksand"/>
                      </a:endParaRPr>
                    </a:p>
                  </a:txBody>
                  <a:tcPr marL="95250" marR="95250" marT="95250" marB="95250">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tcPr>
                </a:tc>
                <a:tc>
                  <a:txBody>
                    <a:bodyPr/>
                    <a:lstStyle/>
                    <a:p>
                      <a:pPr marL="0" marR="0" lvl="0" indent="0" algn="ctr" rtl="0">
                        <a:lnSpc>
                          <a:spcPct val="115000"/>
                        </a:lnSpc>
                        <a:spcBef>
                          <a:spcPts val="0"/>
                        </a:spcBef>
                        <a:spcAft>
                          <a:spcPts val="0"/>
                        </a:spcAft>
                        <a:buClr>
                          <a:srgbClr val="000000"/>
                        </a:buClr>
                        <a:buSzPts val="2400"/>
                        <a:buFont typeface="Arial"/>
                        <a:buNone/>
                      </a:pPr>
                      <a:r>
                        <a:rPr lang="en-US" sz="3200" b="1" u="none" strike="noStrike" cap="none">
                          <a:highlight>
                            <a:srgbClr val="FFFFFF"/>
                          </a:highlight>
                          <a:latin typeface="Quicksand"/>
                          <a:ea typeface="Quicksand"/>
                          <a:cs typeface="Quicksand"/>
                          <a:sym typeface="Quicksand"/>
                        </a:rPr>
                        <a:t>10</a:t>
                      </a:r>
                      <a:endParaRPr sz="3200" b="1" u="none" strike="noStrike" cap="none">
                        <a:highlight>
                          <a:srgbClr val="FFFFFF"/>
                        </a:highlight>
                        <a:latin typeface="Quicksand"/>
                        <a:ea typeface="Quicksand"/>
                        <a:cs typeface="Quicksand"/>
                        <a:sym typeface="Quicksand"/>
                      </a:endParaRPr>
                    </a:p>
                  </a:txBody>
                  <a:tcPr marL="95250" marR="95250" marT="95250" marB="95250">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tcPr>
                </a:tc>
                <a:extLst>
                  <a:ext uri="{0D108BD9-81ED-4DB2-BD59-A6C34878D82A}">
                    <a16:rowId xmlns:a16="http://schemas.microsoft.com/office/drawing/2014/main" val="10004"/>
                  </a:ext>
                </a:extLst>
              </a:tr>
              <a:tr h="1101563">
                <a:tc>
                  <a:txBody>
                    <a:bodyPr/>
                    <a:lstStyle/>
                    <a:p>
                      <a:pPr marL="0" marR="0" lvl="0" indent="0" algn="ctr" rtl="0">
                        <a:lnSpc>
                          <a:spcPct val="115000"/>
                        </a:lnSpc>
                        <a:spcBef>
                          <a:spcPts val="0"/>
                        </a:spcBef>
                        <a:spcAft>
                          <a:spcPts val="0"/>
                        </a:spcAft>
                        <a:buClr>
                          <a:srgbClr val="000000"/>
                        </a:buClr>
                        <a:buSzPts val="2400"/>
                        <a:buFont typeface="Arial"/>
                        <a:buNone/>
                      </a:pPr>
                      <a:r>
                        <a:rPr lang="en-US" sz="3200" b="1" u="none" strike="noStrike" cap="none">
                          <a:highlight>
                            <a:srgbClr val="FFFFFF"/>
                          </a:highlight>
                          <a:latin typeface="Quicksand"/>
                          <a:ea typeface="Quicksand"/>
                          <a:cs typeface="Quicksand"/>
                          <a:sym typeface="Quicksand"/>
                        </a:rPr>
                        <a:t>Kenya</a:t>
                      </a:r>
                      <a:endParaRPr sz="3200" b="1" u="none" strike="noStrike" cap="none">
                        <a:highlight>
                          <a:srgbClr val="FFFFFF"/>
                        </a:highlight>
                        <a:latin typeface="Quicksand"/>
                        <a:ea typeface="Quicksand"/>
                        <a:cs typeface="Quicksand"/>
                        <a:sym typeface="Quicksand"/>
                      </a:endParaRPr>
                    </a:p>
                  </a:txBody>
                  <a:tcPr marL="95250" marR="95250" marT="95250" marB="95250">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tcPr>
                </a:tc>
                <a:tc>
                  <a:txBody>
                    <a:bodyPr/>
                    <a:lstStyle/>
                    <a:p>
                      <a:pPr marL="0" marR="0" lvl="0" indent="0" algn="ctr" rtl="0">
                        <a:lnSpc>
                          <a:spcPct val="115000"/>
                        </a:lnSpc>
                        <a:spcBef>
                          <a:spcPts val="0"/>
                        </a:spcBef>
                        <a:spcAft>
                          <a:spcPts val="0"/>
                        </a:spcAft>
                        <a:buClr>
                          <a:srgbClr val="000000"/>
                        </a:buClr>
                        <a:buSzPts val="2400"/>
                        <a:buFont typeface="Arial"/>
                        <a:buNone/>
                      </a:pPr>
                      <a:r>
                        <a:rPr lang="en-US" sz="3200" b="1" u="none" strike="noStrike" cap="none">
                          <a:highlight>
                            <a:srgbClr val="FFFFFF"/>
                          </a:highlight>
                          <a:latin typeface="Quicksand"/>
                          <a:ea typeface="Quicksand"/>
                          <a:cs typeface="Quicksand"/>
                          <a:sym typeface="Quicksand"/>
                        </a:rPr>
                        <a:t>30</a:t>
                      </a:r>
                      <a:endParaRPr sz="3200" b="1" u="none" strike="noStrike" cap="none">
                        <a:highlight>
                          <a:srgbClr val="FFFFFF"/>
                        </a:highlight>
                        <a:latin typeface="Quicksand"/>
                        <a:ea typeface="Quicksand"/>
                        <a:cs typeface="Quicksand"/>
                        <a:sym typeface="Quicksand"/>
                      </a:endParaRPr>
                    </a:p>
                  </a:txBody>
                  <a:tcPr marL="95250" marR="95250" marT="95250" marB="95250">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tcPr>
                </a:tc>
                <a:tc>
                  <a:txBody>
                    <a:bodyPr/>
                    <a:lstStyle/>
                    <a:p>
                      <a:pPr marL="0" marR="0" lvl="0" indent="0" algn="ctr" rtl="0">
                        <a:lnSpc>
                          <a:spcPct val="115000"/>
                        </a:lnSpc>
                        <a:spcBef>
                          <a:spcPts val="0"/>
                        </a:spcBef>
                        <a:spcAft>
                          <a:spcPts val="0"/>
                        </a:spcAft>
                        <a:buClr>
                          <a:srgbClr val="000000"/>
                        </a:buClr>
                        <a:buSzPts val="2400"/>
                        <a:buFont typeface="Arial"/>
                        <a:buNone/>
                      </a:pPr>
                      <a:r>
                        <a:rPr lang="en-US" sz="3200" b="1" u="none" strike="noStrike" cap="none">
                          <a:highlight>
                            <a:srgbClr val="FFFFFF"/>
                          </a:highlight>
                          <a:latin typeface="Quicksand"/>
                          <a:ea typeface="Quicksand"/>
                          <a:cs typeface="Quicksand"/>
                          <a:sym typeface="Quicksand"/>
                        </a:rPr>
                        <a:t>38</a:t>
                      </a:r>
                      <a:endParaRPr sz="3200" b="1" u="none" strike="noStrike" cap="none">
                        <a:highlight>
                          <a:srgbClr val="FFFFFF"/>
                        </a:highlight>
                        <a:latin typeface="Quicksand"/>
                        <a:ea typeface="Quicksand"/>
                        <a:cs typeface="Quicksand"/>
                        <a:sym typeface="Quicksand"/>
                      </a:endParaRPr>
                    </a:p>
                  </a:txBody>
                  <a:tcPr marL="95250" marR="95250" marT="95250" marB="95250">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tcPr>
                </a:tc>
                <a:extLst>
                  <a:ext uri="{0D108BD9-81ED-4DB2-BD59-A6C34878D82A}">
                    <a16:rowId xmlns:a16="http://schemas.microsoft.com/office/drawing/2014/main" val="10005"/>
                  </a:ext>
                </a:extLst>
              </a:tr>
              <a:tr h="1101563">
                <a:tc>
                  <a:txBody>
                    <a:bodyPr/>
                    <a:lstStyle/>
                    <a:p>
                      <a:pPr marL="0" marR="0" lvl="0" indent="0" algn="ctr" rtl="0">
                        <a:lnSpc>
                          <a:spcPct val="115000"/>
                        </a:lnSpc>
                        <a:spcBef>
                          <a:spcPts val="0"/>
                        </a:spcBef>
                        <a:spcAft>
                          <a:spcPts val="0"/>
                        </a:spcAft>
                        <a:buClr>
                          <a:srgbClr val="000000"/>
                        </a:buClr>
                        <a:buSzPts val="2400"/>
                        <a:buFont typeface="Arial"/>
                        <a:buNone/>
                      </a:pPr>
                      <a:r>
                        <a:rPr lang="en-US" sz="3200" b="1" u="none" strike="noStrike" cap="none">
                          <a:highlight>
                            <a:srgbClr val="FFFFFF"/>
                          </a:highlight>
                          <a:latin typeface="Quicksand"/>
                          <a:ea typeface="Quicksand"/>
                          <a:cs typeface="Quicksand"/>
                          <a:sym typeface="Quicksand"/>
                        </a:rPr>
                        <a:t>Nigéria</a:t>
                      </a:r>
                      <a:endParaRPr sz="3200" b="1" u="none" strike="noStrike" cap="none">
                        <a:highlight>
                          <a:srgbClr val="FFFFFF"/>
                        </a:highlight>
                        <a:latin typeface="Quicksand"/>
                        <a:ea typeface="Quicksand"/>
                        <a:cs typeface="Quicksand"/>
                        <a:sym typeface="Quicksand"/>
                      </a:endParaRPr>
                    </a:p>
                  </a:txBody>
                  <a:tcPr marL="95250" marR="95250" marT="95250" marB="95250">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tcPr>
                </a:tc>
                <a:tc>
                  <a:txBody>
                    <a:bodyPr/>
                    <a:lstStyle/>
                    <a:p>
                      <a:pPr marL="0" marR="0" lvl="0" indent="0" algn="ctr" rtl="0">
                        <a:lnSpc>
                          <a:spcPct val="115000"/>
                        </a:lnSpc>
                        <a:spcBef>
                          <a:spcPts val="0"/>
                        </a:spcBef>
                        <a:spcAft>
                          <a:spcPts val="0"/>
                        </a:spcAft>
                        <a:buClr>
                          <a:srgbClr val="000000"/>
                        </a:buClr>
                        <a:buSzPts val="2400"/>
                        <a:buFont typeface="Arial"/>
                        <a:buNone/>
                      </a:pPr>
                      <a:r>
                        <a:rPr lang="en-US" sz="3200" b="1" u="none" strike="noStrike" cap="none">
                          <a:highlight>
                            <a:srgbClr val="FFFFFF"/>
                          </a:highlight>
                          <a:latin typeface="Quicksand"/>
                          <a:ea typeface="Quicksand"/>
                          <a:cs typeface="Quicksand"/>
                          <a:sym typeface="Quicksand"/>
                        </a:rPr>
                        <a:t>30</a:t>
                      </a:r>
                      <a:endParaRPr sz="3200" b="1" u="none" strike="noStrike" cap="none">
                        <a:highlight>
                          <a:srgbClr val="FFFFFF"/>
                        </a:highlight>
                        <a:latin typeface="Quicksand"/>
                        <a:ea typeface="Quicksand"/>
                        <a:cs typeface="Quicksand"/>
                        <a:sym typeface="Quicksand"/>
                      </a:endParaRPr>
                    </a:p>
                  </a:txBody>
                  <a:tcPr marL="95250" marR="95250" marT="95250" marB="95250">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tcPr>
                </a:tc>
                <a:tc>
                  <a:txBody>
                    <a:bodyPr/>
                    <a:lstStyle/>
                    <a:p>
                      <a:pPr marL="0" marR="0" lvl="0" indent="0" algn="ctr" rtl="0">
                        <a:lnSpc>
                          <a:spcPct val="115000"/>
                        </a:lnSpc>
                        <a:spcBef>
                          <a:spcPts val="0"/>
                        </a:spcBef>
                        <a:spcAft>
                          <a:spcPts val="0"/>
                        </a:spcAft>
                        <a:buClr>
                          <a:srgbClr val="000000"/>
                        </a:buClr>
                        <a:buSzPts val="2400"/>
                        <a:buFont typeface="Arial"/>
                        <a:buNone/>
                      </a:pPr>
                      <a:r>
                        <a:rPr lang="en-US" sz="3200" b="1" u="none" strike="noStrike" cap="none" dirty="0">
                          <a:highlight>
                            <a:srgbClr val="FFFFFF"/>
                          </a:highlight>
                          <a:latin typeface="Quicksand"/>
                          <a:ea typeface="Quicksand"/>
                          <a:cs typeface="Quicksand"/>
                          <a:sym typeface="Quicksand"/>
                        </a:rPr>
                        <a:t>17</a:t>
                      </a:r>
                      <a:endParaRPr sz="3200" b="1" u="none" strike="noStrike" cap="none" dirty="0">
                        <a:highlight>
                          <a:srgbClr val="FFFFFF"/>
                        </a:highlight>
                        <a:latin typeface="Quicksand"/>
                        <a:ea typeface="Quicksand"/>
                        <a:cs typeface="Quicksand"/>
                        <a:sym typeface="Quicksand"/>
                      </a:endParaRPr>
                    </a:p>
                  </a:txBody>
                  <a:tcPr marL="95250" marR="95250" marT="95250" marB="95250">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tcPr>
                </a:tc>
                <a:extLst>
                  <a:ext uri="{0D108BD9-81ED-4DB2-BD59-A6C34878D82A}">
                    <a16:rowId xmlns:a16="http://schemas.microsoft.com/office/drawing/2014/main" val="10006"/>
                  </a:ext>
                </a:extLst>
              </a:tr>
            </a:tbl>
          </a:graphicData>
        </a:graphic>
      </p:graphicFrame>
      <p:sp>
        <p:nvSpPr>
          <p:cNvPr id="5" name="TextBox 1">
            <a:extLst>
              <a:ext uri="{FF2B5EF4-FFF2-40B4-BE49-F238E27FC236}">
                <a16:creationId xmlns:a16="http://schemas.microsoft.com/office/drawing/2014/main" id="{7E446E22-DFF6-9943-AB45-98D6D9D10283}"/>
              </a:ext>
            </a:extLst>
          </p:cNvPr>
          <p:cNvSpPr txBox="1"/>
          <p:nvPr/>
        </p:nvSpPr>
        <p:spPr>
          <a:xfrm>
            <a:off x="135082" y="9785639"/>
            <a:ext cx="3665393" cy="369332"/>
          </a:xfrm>
          <a:prstGeom prst="rect">
            <a:avLst/>
          </a:prstGeom>
          <a:solidFill>
            <a:schemeClr val="bg1"/>
          </a:solid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solidFill>
                  <a:srgbClr val="292929"/>
                </a:solidFill>
                <a:latin typeface="Poppins"/>
              </a:rPr>
              <a:t>Formation</a:t>
            </a:r>
            <a:r>
              <a:rPr lang="en-US" dirty="0">
                <a:latin typeface="Poppins"/>
                <a:cs typeface="Poppins"/>
              </a:rPr>
              <a:t>​ </a:t>
            </a:r>
            <a:r>
              <a:rPr lang="en-US" b="1" dirty="0" err="1">
                <a:solidFill>
                  <a:srgbClr val="292929"/>
                </a:solidFill>
                <a:latin typeface="Poppins"/>
              </a:rPr>
              <a:t>Complète</a:t>
            </a:r>
            <a:r>
              <a:rPr lang="en-US" b="1" dirty="0">
                <a:solidFill>
                  <a:srgbClr val="292929"/>
                </a:solidFill>
                <a:latin typeface="Poppins"/>
              </a:rPr>
              <a:t> 2022</a:t>
            </a:r>
            <a:endParaRPr lang="en-US" dirty="0"/>
          </a:p>
        </p:txBody>
      </p:sp>
    </p:spTree>
    <p:extLst>
      <p:ext uri="{BB962C8B-B14F-4D97-AF65-F5344CB8AC3E}">
        <p14:creationId xmlns:p14="http://schemas.microsoft.com/office/powerpoint/2010/main" val="323985616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24F71CE-7241-E8A3-1EBB-0DC1AA861613}"/>
              </a:ext>
            </a:extLst>
          </p:cNvPr>
          <p:cNvSpPr>
            <a:spLocks noGrp="1"/>
          </p:cNvSpPr>
          <p:nvPr>
            <p:ph type="title"/>
          </p:nvPr>
        </p:nvSpPr>
        <p:spPr>
          <a:xfrm>
            <a:off x="2133600" y="547689"/>
            <a:ext cx="14401800" cy="1166812"/>
          </a:xfrm>
        </p:spPr>
        <p:txBody>
          <a:bodyPr/>
          <a:lstStyle/>
          <a:p>
            <a:r>
              <a:rPr lang="fr-FR" dirty="0"/>
              <a:t>Objectifs d’apprentissage</a:t>
            </a:r>
          </a:p>
        </p:txBody>
      </p:sp>
      <p:sp>
        <p:nvSpPr>
          <p:cNvPr id="3" name="Espace réservé du contenu 2">
            <a:extLst>
              <a:ext uri="{FF2B5EF4-FFF2-40B4-BE49-F238E27FC236}">
                <a16:creationId xmlns:a16="http://schemas.microsoft.com/office/drawing/2014/main" id="{26378129-94CA-2F96-A1FE-52359FF42BFD}"/>
              </a:ext>
            </a:extLst>
          </p:cNvPr>
          <p:cNvSpPr>
            <a:spLocks noGrp="1"/>
          </p:cNvSpPr>
          <p:nvPr>
            <p:ph sz="half" idx="1"/>
          </p:nvPr>
        </p:nvSpPr>
        <p:spPr>
          <a:xfrm>
            <a:off x="1546952" y="2308493"/>
            <a:ext cx="15188587" cy="7246938"/>
          </a:xfrm>
        </p:spPr>
        <p:txBody>
          <a:bodyPr lIns="91440" tIns="45720" rIns="91440" bIns="45720" anchor="t"/>
          <a:lstStyle/>
          <a:p>
            <a:pPr marL="0" lvl="0" indent="0">
              <a:lnSpc>
                <a:spcPct val="114000"/>
              </a:lnSpc>
              <a:spcBef>
                <a:spcPts val="600"/>
              </a:spcBef>
              <a:spcAft>
                <a:spcPts val="600"/>
              </a:spcAft>
              <a:buClr>
                <a:schemeClr val="dk1"/>
              </a:buClr>
              <a:buSzPts val="2800"/>
              <a:buNone/>
            </a:pPr>
            <a:r>
              <a:rPr lang="fr-FR" sz="4000" dirty="0"/>
              <a:t>Les participants vont...</a:t>
            </a:r>
          </a:p>
          <a:p>
            <a:pPr lvl="0">
              <a:lnSpc>
                <a:spcPct val="114000"/>
              </a:lnSpc>
              <a:spcBef>
                <a:spcPts val="600"/>
              </a:spcBef>
              <a:spcAft>
                <a:spcPts val="600"/>
              </a:spcAft>
              <a:buClr>
                <a:schemeClr val="dk1"/>
              </a:buClr>
              <a:buSzPts val="2800"/>
            </a:pPr>
            <a:endParaRPr lang="fr-FR" b="1" dirty="0"/>
          </a:p>
          <a:p>
            <a:pPr lvl="0">
              <a:lnSpc>
                <a:spcPct val="114000"/>
              </a:lnSpc>
              <a:spcBef>
                <a:spcPts val="600"/>
              </a:spcBef>
              <a:spcAft>
                <a:spcPts val="600"/>
              </a:spcAft>
              <a:buClr>
                <a:schemeClr val="dk1"/>
              </a:buClr>
              <a:buSzPts val="2800"/>
            </a:pPr>
            <a:r>
              <a:rPr lang="fr-FR" b="1" dirty="0"/>
              <a:t>Comprendre </a:t>
            </a:r>
            <a:r>
              <a:rPr lang="fr-FR" dirty="0"/>
              <a:t>en quoi le test des messages est une phase importante des campagnes.</a:t>
            </a:r>
          </a:p>
          <a:p>
            <a:pPr lvl="0">
              <a:lnSpc>
                <a:spcPct val="114000"/>
              </a:lnSpc>
              <a:spcBef>
                <a:spcPts val="600"/>
              </a:spcBef>
              <a:spcAft>
                <a:spcPts val="600"/>
              </a:spcAft>
              <a:buClr>
                <a:schemeClr val="dk1"/>
              </a:buClr>
              <a:buSzPts val="2800"/>
            </a:pPr>
            <a:r>
              <a:rPr lang="fr-FR" b="1" dirty="0"/>
              <a:t>Comparer</a:t>
            </a:r>
            <a:r>
              <a:rPr lang="fr-FR" dirty="0"/>
              <a:t> les plans et les considérations préalables et postérieurs au test</a:t>
            </a:r>
          </a:p>
          <a:p>
            <a:pPr lvl="0">
              <a:lnSpc>
                <a:spcPct val="114000"/>
              </a:lnSpc>
              <a:spcBef>
                <a:spcPts val="600"/>
              </a:spcBef>
              <a:spcAft>
                <a:spcPts val="600"/>
              </a:spcAft>
              <a:buClr>
                <a:schemeClr val="dk1"/>
              </a:buClr>
              <a:buSzPts val="2800"/>
            </a:pPr>
            <a:r>
              <a:rPr lang="fr-FR" b="1" dirty="0"/>
              <a:t>S'entraîner </a:t>
            </a:r>
            <a:r>
              <a:rPr lang="fr-FR" dirty="0"/>
              <a:t>au développement d'une stratégie de test des messages</a:t>
            </a:r>
          </a:p>
        </p:txBody>
      </p:sp>
      <p:pic>
        <p:nvPicPr>
          <p:cNvPr id="6" name="Picture 5">
            <a:extLst>
              <a:ext uri="{FF2B5EF4-FFF2-40B4-BE49-F238E27FC236}">
                <a16:creationId xmlns:a16="http://schemas.microsoft.com/office/drawing/2014/main" id="{5BEABA43-FA18-4190-B1C9-C9B2DFFED99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738188" y="547689"/>
            <a:ext cx="1166812" cy="1166812"/>
          </a:xfrm>
          <a:prstGeom prst="rect">
            <a:avLst/>
          </a:prstGeom>
        </p:spPr>
      </p:pic>
      <p:sp>
        <p:nvSpPr>
          <p:cNvPr id="5" name="TextBox 4">
            <a:extLst>
              <a:ext uri="{FF2B5EF4-FFF2-40B4-BE49-F238E27FC236}">
                <a16:creationId xmlns:a16="http://schemas.microsoft.com/office/drawing/2014/main" id="{FFBEDB7B-12EA-0D40-FD91-22018A475AF3}"/>
              </a:ext>
            </a:extLst>
          </p:cNvPr>
          <p:cNvSpPr txBox="1"/>
          <p:nvPr/>
        </p:nvSpPr>
        <p:spPr>
          <a:xfrm>
            <a:off x="135082" y="9785639"/>
            <a:ext cx="3665393" cy="369332"/>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dirty="0">
                <a:solidFill>
                  <a:srgbClr val="292929"/>
                </a:solidFill>
                <a:latin typeface="Poppins"/>
              </a:rPr>
              <a:t>Formation</a:t>
            </a:r>
            <a:r>
              <a:rPr lang="en-US" dirty="0">
                <a:latin typeface="Poppins"/>
                <a:cs typeface="Poppins"/>
              </a:rPr>
              <a:t>​ </a:t>
            </a:r>
            <a:r>
              <a:rPr lang="en-US" b="1" dirty="0" err="1">
                <a:solidFill>
                  <a:srgbClr val="292929"/>
                </a:solidFill>
                <a:latin typeface="Poppins"/>
              </a:rPr>
              <a:t>Complète</a:t>
            </a:r>
            <a:r>
              <a:rPr lang="en-US" b="1" dirty="0">
                <a:solidFill>
                  <a:srgbClr val="292929"/>
                </a:solidFill>
                <a:latin typeface="Poppins"/>
              </a:rPr>
              <a:t> 2022</a:t>
            </a:r>
            <a:endParaRPr lang="en-US" dirty="0"/>
          </a:p>
        </p:txBody>
      </p:sp>
    </p:spTree>
    <p:extLst>
      <p:ext uri="{BB962C8B-B14F-4D97-AF65-F5344CB8AC3E}">
        <p14:creationId xmlns:p14="http://schemas.microsoft.com/office/powerpoint/2010/main" val="249842052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24F71CE-7241-E8A3-1EBB-0DC1AA861613}"/>
              </a:ext>
            </a:extLst>
          </p:cNvPr>
          <p:cNvSpPr>
            <a:spLocks noGrp="1"/>
          </p:cNvSpPr>
          <p:nvPr>
            <p:ph type="title"/>
          </p:nvPr>
        </p:nvSpPr>
        <p:spPr>
          <a:xfrm>
            <a:off x="1905000" y="547689"/>
            <a:ext cx="14630400" cy="1166812"/>
          </a:xfrm>
        </p:spPr>
        <p:txBody>
          <a:bodyPr/>
          <a:lstStyle/>
          <a:p>
            <a:r>
              <a:rPr lang="fr-FR" dirty="0"/>
              <a:t>Énoncé du problème</a:t>
            </a:r>
          </a:p>
        </p:txBody>
      </p:sp>
      <p:sp>
        <p:nvSpPr>
          <p:cNvPr id="3" name="Espace réservé du contenu 2">
            <a:extLst>
              <a:ext uri="{FF2B5EF4-FFF2-40B4-BE49-F238E27FC236}">
                <a16:creationId xmlns:a16="http://schemas.microsoft.com/office/drawing/2014/main" id="{26378129-94CA-2F96-A1FE-52359FF42BFD}"/>
              </a:ext>
            </a:extLst>
          </p:cNvPr>
          <p:cNvSpPr>
            <a:spLocks noGrp="1"/>
          </p:cNvSpPr>
          <p:nvPr>
            <p:ph sz="half" idx="1"/>
          </p:nvPr>
        </p:nvSpPr>
        <p:spPr>
          <a:xfrm>
            <a:off x="762000" y="2019300"/>
            <a:ext cx="15773400" cy="7246938"/>
          </a:xfrm>
        </p:spPr>
        <p:txBody>
          <a:bodyPr/>
          <a:lstStyle/>
          <a:p>
            <a:pPr lvl="0">
              <a:lnSpc>
                <a:spcPct val="114000"/>
              </a:lnSpc>
              <a:spcBef>
                <a:spcPts val="600"/>
              </a:spcBef>
              <a:spcAft>
                <a:spcPts val="600"/>
              </a:spcAft>
              <a:buClr>
                <a:schemeClr val="dk1"/>
              </a:buClr>
              <a:buSzPts val="2800"/>
            </a:pPr>
            <a:r>
              <a:rPr lang="fr-FR" sz="4000" b="1" i="1" dirty="0"/>
              <a:t>PRÉ-TEST : </a:t>
            </a:r>
          </a:p>
          <a:p>
            <a:pPr lvl="0">
              <a:lnSpc>
                <a:spcPct val="114000"/>
              </a:lnSpc>
              <a:spcBef>
                <a:spcPts val="600"/>
              </a:spcBef>
              <a:spcAft>
                <a:spcPts val="600"/>
              </a:spcAft>
              <a:buClr>
                <a:schemeClr val="dk1"/>
              </a:buClr>
              <a:buSzPts val="2800"/>
            </a:pPr>
            <a:r>
              <a:rPr lang="fr-FR" sz="4000" i="1" dirty="0"/>
              <a:t>Comment sait-on que le message que l'on veut transmettre atteindra les personnes visées, de la manière voulue et au moment voulu ? Comment déterminer si notre message risque d'avoir un effet négatif ?</a:t>
            </a:r>
          </a:p>
          <a:p>
            <a:pPr lvl="0">
              <a:lnSpc>
                <a:spcPct val="114000"/>
              </a:lnSpc>
              <a:spcBef>
                <a:spcPts val="600"/>
              </a:spcBef>
              <a:spcAft>
                <a:spcPts val="600"/>
              </a:spcAft>
              <a:buClr>
                <a:schemeClr val="dk1"/>
              </a:buClr>
              <a:buSzPts val="2800"/>
            </a:pPr>
            <a:endParaRPr lang="fr-FR" sz="4000" b="1" i="1" dirty="0"/>
          </a:p>
          <a:p>
            <a:pPr lvl="0">
              <a:lnSpc>
                <a:spcPct val="114000"/>
              </a:lnSpc>
              <a:spcBef>
                <a:spcPts val="600"/>
              </a:spcBef>
              <a:spcAft>
                <a:spcPts val="600"/>
              </a:spcAft>
              <a:buClr>
                <a:schemeClr val="dk1"/>
              </a:buClr>
              <a:buSzPts val="2800"/>
            </a:pPr>
            <a:r>
              <a:rPr lang="fr-FR" sz="4000" b="1" i="1" dirty="0"/>
              <a:t>POST-TEST : </a:t>
            </a:r>
          </a:p>
          <a:p>
            <a:pPr lvl="0">
              <a:lnSpc>
                <a:spcPct val="114000"/>
              </a:lnSpc>
              <a:spcBef>
                <a:spcPts val="600"/>
              </a:spcBef>
              <a:spcAft>
                <a:spcPts val="600"/>
              </a:spcAft>
              <a:buClr>
                <a:schemeClr val="dk1"/>
              </a:buClr>
              <a:buSzPts val="2800"/>
            </a:pPr>
            <a:r>
              <a:rPr lang="fr-FR" sz="4000" i="1" dirty="0"/>
              <a:t>Comment sait-on si notre message a atteint les personnes visées, de la manière voulue et au moment voulu ?</a:t>
            </a:r>
          </a:p>
        </p:txBody>
      </p:sp>
      <p:pic>
        <p:nvPicPr>
          <p:cNvPr id="5" name="Picture 4">
            <a:extLst>
              <a:ext uri="{FF2B5EF4-FFF2-40B4-BE49-F238E27FC236}">
                <a16:creationId xmlns:a16="http://schemas.microsoft.com/office/drawing/2014/main" id="{E5B72F8D-1545-4703-8523-A74E23EE57FF}"/>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351097">
            <a:off x="751285" y="547689"/>
            <a:ext cx="762000" cy="1289539"/>
          </a:xfrm>
          <a:prstGeom prst="rect">
            <a:avLst/>
          </a:prstGeom>
        </p:spPr>
      </p:pic>
      <p:sp>
        <p:nvSpPr>
          <p:cNvPr id="6" name="TextBox 5">
            <a:extLst>
              <a:ext uri="{FF2B5EF4-FFF2-40B4-BE49-F238E27FC236}">
                <a16:creationId xmlns:a16="http://schemas.microsoft.com/office/drawing/2014/main" id="{3226F62A-AB4A-AE5A-EB08-143CE5C305FF}"/>
              </a:ext>
            </a:extLst>
          </p:cNvPr>
          <p:cNvSpPr txBox="1"/>
          <p:nvPr/>
        </p:nvSpPr>
        <p:spPr>
          <a:xfrm>
            <a:off x="135082" y="9785639"/>
            <a:ext cx="3665393" cy="369332"/>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dirty="0">
                <a:solidFill>
                  <a:srgbClr val="292929"/>
                </a:solidFill>
                <a:latin typeface="Poppins"/>
              </a:rPr>
              <a:t>Formation</a:t>
            </a:r>
            <a:r>
              <a:rPr lang="en-US" dirty="0">
                <a:latin typeface="Poppins"/>
                <a:cs typeface="Poppins"/>
              </a:rPr>
              <a:t>​ </a:t>
            </a:r>
            <a:r>
              <a:rPr lang="en-US" b="1" dirty="0" err="1">
                <a:solidFill>
                  <a:srgbClr val="292929"/>
                </a:solidFill>
                <a:latin typeface="Poppins"/>
              </a:rPr>
              <a:t>Complète</a:t>
            </a:r>
            <a:r>
              <a:rPr lang="en-US" b="1" dirty="0">
                <a:solidFill>
                  <a:srgbClr val="292929"/>
                </a:solidFill>
                <a:latin typeface="Poppins"/>
              </a:rPr>
              <a:t> 2022</a:t>
            </a:r>
            <a:endParaRPr lang="en-US" dirty="0"/>
          </a:p>
        </p:txBody>
      </p:sp>
    </p:spTree>
    <p:extLst>
      <p:ext uri="{BB962C8B-B14F-4D97-AF65-F5344CB8AC3E}">
        <p14:creationId xmlns:p14="http://schemas.microsoft.com/office/powerpoint/2010/main" val="425747842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Méthodes</a:t>
            </a:r>
            <a:endParaRPr lang="en-US" dirty="0"/>
          </a:p>
        </p:txBody>
      </p:sp>
      <p:sp>
        <p:nvSpPr>
          <p:cNvPr id="3" name="Content Placeholder 2"/>
          <p:cNvSpPr>
            <a:spLocks noGrp="1"/>
          </p:cNvSpPr>
          <p:nvPr>
            <p:ph sz="half" idx="1"/>
          </p:nvPr>
        </p:nvSpPr>
        <p:spPr>
          <a:xfrm>
            <a:off x="762000" y="1790700"/>
            <a:ext cx="15773400" cy="7619997"/>
          </a:xfrm>
        </p:spPr>
        <p:txBody>
          <a:bodyPr lIns="91440" tIns="45720" rIns="91440" bIns="45720" anchor="t"/>
          <a:lstStyle/>
          <a:p>
            <a:pPr marL="342900" indent="-342900">
              <a:lnSpc>
                <a:spcPct val="114000"/>
              </a:lnSpc>
              <a:spcBef>
                <a:spcPts val="600"/>
              </a:spcBef>
              <a:spcAft>
                <a:spcPts val="600"/>
              </a:spcAft>
              <a:buSzPts val="2800"/>
            </a:pPr>
            <a:r>
              <a:rPr lang="en-US" sz="2800" b="1" dirty="0" err="1"/>
              <a:t>Enquêtes</a:t>
            </a:r>
            <a:r>
              <a:rPr lang="en-US" sz="2800" dirty="0"/>
              <a:t>: </a:t>
            </a:r>
          </a:p>
          <a:p>
            <a:pPr marL="457200" lvl="1" indent="0">
              <a:lnSpc>
                <a:spcPct val="114000"/>
              </a:lnSpc>
              <a:spcBef>
                <a:spcPts val="600"/>
              </a:spcBef>
              <a:spcAft>
                <a:spcPts val="1200"/>
              </a:spcAft>
              <a:buSzPts val="2800"/>
              <a:buNone/>
            </a:pPr>
            <a:r>
              <a:rPr lang="fr-FR" sz="2800" dirty="0"/>
              <a:t>Peuvent être réalisées rapidement et à moindre coût et fournissent des perspectives quantitatives et qualitatives utiles. </a:t>
            </a:r>
          </a:p>
          <a:p>
            <a:pPr>
              <a:lnSpc>
                <a:spcPct val="114000"/>
              </a:lnSpc>
              <a:spcBef>
                <a:spcPts val="600"/>
              </a:spcBef>
              <a:spcAft>
                <a:spcPts val="1200"/>
              </a:spcAft>
              <a:buSzPts val="2800"/>
            </a:pPr>
            <a:r>
              <a:rPr lang="fr-FR" sz="2800" b="1">
                <a:latin typeface="Poppins Light"/>
                <a:cs typeface="Poppins Light"/>
              </a:rPr>
              <a:t>Entretiens semi-sintervietructurés : </a:t>
            </a:r>
            <a:endParaRPr lang="fr-FR" sz="2800" b="1"/>
          </a:p>
          <a:p>
            <a:pPr marL="457200" lvl="1" indent="0">
              <a:lnSpc>
                <a:spcPct val="114000"/>
              </a:lnSpc>
              <a:spcBef>
                <a:spcPts val="600"/>
              </a:spcBef>
              <a:spcAft>
                <a:spcPts val="1200"/>
              </a:spcAft>
              <a:buSzPts val="2800"/>
              <a:buNone/>
            </a:pPr>
            <a:r>
              <a:rPr lang="fr-FR" sz="2800" dirty="0"/>
              <a:t>Peuvent apporter des perspectives qualitatives importantes, mais sont parfois lentes.</a:t>
            </a:r>
          </a:p>
          <a:p>
            <a:pPr>
              <a:lnSpc>
                <a:spcPct val="114000"/>
              </a:lnSpc>
              <a:spcBef>
                <a:spcPts val="600"/>
              </a:spcBef>
              <a:spcAft>
                <a:spcPts val="1200"/>
              </a:spcAft>
              <a:buSzPts val="2800"/>
            </a:pPr>
            <a:r>
              <a:rPr lang="fr-FR" sz="2800" b="1" dirty="0"/>
              <a:t>Groupes de discussion : </a:t>
            </a:r>
          </a:p>
          <a:p>
            <a:pPr marL="457200" lvl="1" indent="0">
              <a:lnSpc>
                <a:spcPct val="114000"/>
              </a:lnSpc>
              <a:spcBef>
                <a:spcPts val="600"/>
              </a:spcBef>
              <a:spcAft>
                <a:spcPts val="1200"/>
              </a:spcAft>
              <a:buSzPts val="2800"/>
              <a:buNone/>
            </a:pPr>
            <a:r>
              <a:rPr lang="fr-FR" sz="2800" dirty="0"/>
              <a:t>Peuvent produire des résultats qualitatifs importants, mais risquent d'être lents et plus coûteux que les autres options.</a:t>
            </a:r>
          </a:p>
          <a:p>
            <a:pPr marL="228600" lvl="1">
              <a:lnSpc>
                <a:spcPct val="114000"/>
              </a:lnSpc>
              <a:spcBef>
                <a:spcPts val="600"/>
              </a:spcBef>
              <a:spcAft>
                <a:spcPts val="1200"/>
              </a:spcAft>
              <a:buSzPts val="2800"/>
              <a:buFont typeface="Arial" panose="020B0604020202020204" pitchFamily="34" charset="0"/>
              <a:buChar char="•"/>
            </a:pPr>
            <a:r>
              <a:rPr lang="fr-FR" sz="2800" b="1" dirty="0"/>
              <a:t>A/B : </a:t>
            </a:r>
          </a:p>
          <a:p>
            <a:pPr marL="457200" lvl="1" indent="0">
              <a:lnSpc>
                <a:spcPct val="114000"/>
              </a:lnSpc>
              <a:spcBef>
                <a:spcPts val="600"/>
              </a:spcBef>
              <a:spcAft>
                <a:spcPts val="1200"/>
              </a:spcAft>
              <a:buSzPts val="2800"/>
              <a:buNone/>
            </a:pPr>
            <a:r>
              <a:rPr lang="fr-FR" sz="2800" dirty="0"/>
              <a:t>Peut être réalisé gratuitement à petite échelle (avec des limites) et donner des informations concrètes. À plus grande échelle, cela peut entraîner des dépenses publicitaires.</a:t>
            </a:r>
          </a:p>
          <a:p>
            <a:pPr marL="457200" lvl="1" indent="0">
              <a:lnSpc>
                <a:spcPct val="114000"/>
              </a:lnSpc>
              <a:spcBef>
                <a:spcPts val="600"/>
              </a:spcBef>
              <a:spcAft>
                <a:spcPts val="1200"/>
              </a:spcAft>
              <a:buSzPts val="2800"/>
              <a:buNone/>
            </a:pPr>
            <a:endParaRPr lang="fr-FR" sz="2800" dirty="0"/>
          </a:p>
          <a:p>
            <a:pPr marL="457200" lvl="1" indent="0">
              <a:lnSpc>
                <a:spcPct val="114000"/>
              </a:lnSpc>
              <a:spcBef>
                <a:spcPts val="600"/>
              </a:spcBef>
              <a:spcAft>
                <a:spcPts val="1200"/>
              </a:spcAft>
              <a:buSzPts val="2800"/>
              <a:buNone/>
            </a:pPr>
            <a:r>
              <a:rPr lang="en-US" sz="2800" dirty="0"/>
              <a:t>.</a:t>
            </a:r>
          </a:p>
          <a:p>
            <a:pPr>
              <a:lnSpc>
                <a:spcPct val="114000"/>
              </a:lnSpc>
              <a:spcBef>
                <a:spcPts val="600"/>
              </a:spcBef>
              <a:spcAft>
                <a:spcPts val="1200"/>
              </a:spcAft>
            </a:pPr>
            <a:endParaRPr lang="en-US" sz="2800" dirty="0"/>
          </a:p>
        </p:txBody>
      </p:sp>
      <p:sp>
        <p:nvSpPr>
          <p:cNvPr id="5" name="TextBox 4">
            <a:extLst>
              <a:ext uri="{FF2B5EF4-FFF2-40B4-BE49-F238E27FC236}">
                <a16:creationId xmlns:a16="http://schemas.microsoft.com/office/drawing/2014/main" id="{6BB79432-5203-81CF-4036-65066700B65E}"/>
              </a:ext>
            </a:extLst>
          </p:cNvPr>
          <p:cNvSpPr txBox="1"/>
          <p:nvPr/>
        </p:nvSpPr>
        <p:spPr>
          <a:xfrm>
            <a:off x="135082" y="9785639"/>
            <a:ext cx="3665393" cy="369332"/>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dirty="0">
                <a:solidFill>
                  <a:srgbClr val="292929"/>
                </a:solidFill>
                <a:latin typeface="Poppins"/>
              </a:rPr>
              <a:t>Formation</a:t>
            </a:r>
            <a:r>
              <a:rPr lang="en-US" dirty="0">
                <a:latin typeface="Poppins"/>
                <a:cs typeface="Poppins"/>
              </a:rPr>
              <a:t>​ </a:t>
            </a:r>
            <a:r>
              <a:rPr lang="en-US" b="1" dirty="0" err="1">
                <a:solidFill>
                  <a:srgbClr val="292929"/>
                </a:solidFill>
                <a:latin typeface="Poppins"/>
              </a:rPr>
              <a:t>Complète</a:t>
            </a:r>
            <a:r>
              <a:rPr lang="en-US" b="1" dirty="0">
                <a:solidFill>
                  <a:srgbClr val="292929"/>
                </a:solidFill>
                <a:latin typeface="Poppins"/>
              </a:rPr>
              <a:t> 2022</a:t>
            </a:r>
            <a:endParaRPr lang="en-US" dirty="0"/>
          </a:p>
        </p:txBody>
      </p:sp>
    </p:spTree>
    <p:extLst>
      <p:ext uri="{BB962C8B-B14F-4D97-AF65-F5344CB8AC3E}">
        <p14:creationId xmlns:p14="http://schemas.microsoft.com/office/powerpoint/2010/main" val="329845160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547689"/>
            <a:ext cx="17145000" cy="1166812"/>
          </a:xfrm>
        </p:spPr>
        <p:txBody>
          <a:bodyPr/>
          <a:lstStyle/>
          <a:p>
            <a:r>
              <a:rPr lang="fr-FR" sz="6600" dirty="0"/>
              <a:t>Cas concrets du terrain – Enquête PRE</a:t>
            </a:r>
            <a:endParaRPr lang="en-US" sz="6600" dirty="0"/>
          </a:p>
        </p:txBody>
      </p:sp>
      <p:sp>
        <p:nvSpPr>
          <p:cNvPr id="3" name="Content Placeholder 2"/>
          <p:cNvSpPr>
            <a:spLocks noGrp="1"/>
          </p:cNvSpPr>
          <p:nvPr>
            <p:ph sz="half" idx="1"/>
          </p:nvPr>
        </p:nvSpPr>
        <p:spPr>
          <a:xfrm>
            <a:off x="1066800" y="1943100"/>
            <a:ext cx="15773400" cy="7170735"/>
          </a:xfrm>
        </p:spPr>
        <p:txBody>
          <a:bodyPr lIns="91440" tIns="45720" rIns="91440" bIns="45720" anchor="t"/>
          <a:lstStyle/>
          <a:p>
            <a:pPr>
              <a:lnSpc>
                <a:spcPct val="114000"/>
              </a:lnSpc>
              <a:spcBef>
                <a:spcPts val="600"/>
              </a:spcBef>
              <a:spcAft>
                <a:spcPts val="600"/>
              </a:spcAft>
            </a:pPr>
            <a:r>
              <a:rPr lang="fr-FR" b="1" dirty="0">
                <a:solidFill>
                  <a:schemeClr val="tx1"/>
                </a:solidFill>
              </a:rPr>
              <a:t>Défi</a:t>
            </a:r>
            <a:r>
              <a:rPr lang="en-US" sz="2800" dirty="0"/>
              <a:t>: </a:t>
            </a:r>
          </a:p>
          <a:p>
            <a:pPr marL="457200" lvl="1" indent="0">
              <a:lnSpc>
                <a:spcPct val="114000"/>
              </a:lnSpc>
              <a:spcAft>
                <a:spcPts val="600"/>
              </a:spcAft>
              <a:buNone/>
            </a:pPr>
            <a:r>
              <a:rPr lang="fr-FR" sz="2800" dirty="0"/>
              <a:t>Communiquer avec succès sur les risques et les bénéfices des effets secondaires des vaccins.</a:t>
            </a:r>
            <a:endParaRPr lang="en-US" sz="2800" dirty="0"/>
          </a:p>
          <a:p>
            <a:pPr>
              <a:lnSpc>
                <a:spcPct val="114000"/>
              </a:lnSpc>
              <a:spcBef>
                <a:spcPts val="600"/>
              </a:spcBef>
              <a:spcAft>
                <a:spcPts val="600"/>
              </a:spcAft>
            </a:pPr>
            <a:r>
              <a:rPr lang="fr-FR" b="1" dirty="0"/>
              <a:t>Approche</a:t>
            </a:r>
            <a:r>
              <a:rPr lang="en-US" dirty="0"/>
              <a:t>:</a:t>
            </a:r>
            <a:r>
              <a:rPr lang="en-US" sz="2800" dirty="0"/>
              <a:t> </a:t>
            </a:r>
          </a:p>
          <a:p>
            <a:pPr marL="457200" lvl="1" indent="0">
              <a:lnSpc>
                <a:spcPct val="114000"/>
              </a:lnSpc>
              <a:spcAft>
                <a:spcPts val="600"/>
              </a:spcAft>
              <a:buNone/>
            </a:pPr>
            <a:r>
              <a:rPr lang="fr-FR" sz="2800" dirty="0">
                <a:latin typeface="Poppins Light"/>
                <a:cs typeface="Poppins Light"/>
              </a:rPr>
              <a:t>Nous avons testé une enquête auprès des abonnés les plus fidèles du bulletin d’information hebdomadaire le Viral </a:t>
            </a:r>
            <a:r>
              <a:rPr lang="fr-FR" sz="2800" dirty="0" err="1">
                <a:latin typeface="Poppins Light"/>
                <a:cs typeface="Poppins Light"/>
              </a:rPr>
              <a:t>Facts</a:t>
            </a:r>
            <a:r>
              <a:rPr lang="fr-FR" sz="2800" dirty="0">
                <a:latin typeface="Poppins Light"/>
                <a:cs typeface="Poppins Light"/>
              </a:rPr>
              <a:t> </a:t>
            </a:r>
            <a:r>
              <a:rPr lang="fr-FR" sz="2800" dirty="0" err="1">
                <a:latin typeface="Poppins Light"/>
                <a:cs typeface="Poppins Light"/>
              </a:rPr>
              <a:t>Africa</a:t>
            </a:r>
            <a:r>
              <a:rPr lang="fr-FR" sz="2800" dirty="0">
                <a:latin typeface="Poppins Light"/>
                <a:cs typeface="Poppins Light"/>
              </a:rPr>
              <a:t>. Nous avons essayé 3 approches pour traiter le risque/bénéfice : 1) mise à jour dans le format des actualités ; 2) recours à des données issues d'un autre contexte géographique ; et 3) emploi d'un exemple parallèle de risque/bénéfice (accident de la route).</a:t>
            </a:r>
            <a:endParaRPr lang="en-US" sz="2800" dirty="0">
              <a:latin typeface="Poppins Light"/>
              <a:cs typeface="Poppins Light"/>
            </a:endParaRPr>
          </a:p>
          <a:p>
            <a:pPr>
              <a:lnSpc>
                <a:spcPct val="114000"/>
              </a:lnSpc>
              <a:spcBef>
                <a:spcPts val="600"/>
              </a:spcBef>
              <a:spcAft>
                <a:spcPts val="600"/>
              </a:spcAft>
            </a:pPr>
            <a:r>
              <a:rPr lang="fr-FR" b="1" dirty="0"/>
              <a:t>Résultats</a:t>
            </a:r>
            <a:r>
              <a:rPr lang="en-US" sz="2800" dirty="0"/>
              <a:t>: </a:t>
            </a:r>
          </a:p>
          <a:p>
            <a:pPr marL="457200" lvl="1" indent="0">
              <a:lnSpc>
                <a:spcPct val="114000"/>
              </a:lnSpc>
              <a:spcAft>
                <a:spcPts val="600"/>
              </a:spcAft>
              <a:buNone/>
            </a:pPr>
            <a:r>
              <a:rPr lang="fr-FR" sz="2800" dirty="0"/>
              <a:t>Avec l'option 3, on a constaté un avantage évident en matière d'information et une volonté accrue de partager. L'option 1 a également été jugée informative, tandis que l'option 2 a donné de mauvais résultats. </a:t>
            </a:r>
          </a:p>
        </p:txBody>
      </p:sp>
      <p:sp>
        <p:nvSpPr>
          <p:cNvPr id="5" name="TextBox 4">
            <a:extLst>
              <a:ext uri="{FF2B5EF4-FFF2-40B4-BE49-F238E27FC236}">
                <a16:creationId xmlns:a16="http://schemas.microsoft.com/office/drawing/2014/main" id="{74209AA4-27E8-7AFD-88E7-233C726FB525}"/>
              </a:ext>
            </a:extLst>
          </p:cNvPr>
          <p:cNvSpPr txBox="1"/>
          <p:nvPr/>
        </p:nvSpPr>
        <p:spPr>
          <a:xfrm>
            <a:off x="135082" y="9785639"/>
            <a:ext cx="3665393" cy="369332"/>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dirty="0">
                <a:solidFill>
                  <a:srgbClr val="292929"/>
                </a:solidFill>
                <a:latin typeface="Poppins"/>
              </a:rPr>
              <a:t>Formation</a:t>
            </a:r>
            <a:r>
              <a:rPr lang="en-US" dirty="0">
                <a:latin typeface="Poppins"/>
                <a:cs typeface="Poppins"/>
              </a:rPr>
              <a:t>​ </a:t>
            </a:r>
            <a:r>
              <a:rPr lang="en-US" b="1" dirty="0" err="1">
                <a:solidFill>
                  <a:srgbClr val="292929"/>
                </a:solidFill>
                <a:latin typeface="Poppins"/>
              </a:rPr>
              <a:t>Complète</a:t>
            </a:r>
            <a:r>
              <a:rPr lang="en-US" b="1" dirty="0">
                <a:solidFill>
                  <a:srgbClr val="292929"/>
                </a:solidFill>
                <a:latin typeface="Poppins"/>
              </a:rPr>
              <a:t> 2022</a:t>
            </a:r>
            <a:endParaRPr lang="en-US" dirty="0"/>
          </a:p>
        </p:txBody>
      </p:sp>
    </p:spTree>
    <p:extLst>
      <p:ext uri="{BB962C8B-B14F-4D97-AF65-F5344CB8AC3E}">
        <p14:creationId xmlns:p14="http://schemas.microsoft.com/office/powerpoint/2010/main" val="98360581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547689"/>
            <a:ext cx="17068800" cy="1166812"/>
          </a:xfrm>
        </p:spPr>
        <p:txBody>
          <a:bodyPr lIns="91440" tIns="45720" rIns="91440" bIns="45720" anchor="t"/>
          <a:lstStyle/>
          <a:p>
            <a:r>
              <a:rPr lang="fr-FR" sz="6600" dirty="0">
                <a:latin typeface="Poppins"/>
                <a:cs typeface="Poppins"/>
              </a:rPr>
              <a:t>Cas concrets du terrain - Enquête PRE</a:t>
            </a:r>
            <a:endParaRPr lang="fr-FR" sz="6600" b="0" dirty="0">
              <a:latin typeface="Poppins"/>
              <a:cs typeface="Poppins"/>
            </a:endParaRPr>
          </a:p>
          <a:p>
            <a:endParaRPr lang="en-US" sz="6600" dirty="0"/>
          </a:p>
        </p:txBody>
      </p:sp>
      <p:pic>
        <p:nvPicPr>
          <p:cNvPr id="4" name="Google Shape;152;g12ce6823e85_0_31" title="Myocarditis-1.mp4">
            <a:hlinkClick r:id="rId2"/>
          </p:cNvPr>
          <p:cNvPicPr preferRelativeResize="0"/>
          <p:nvPr/>
        </p:nvPicPr>
        <p:blipFill>
          <a:blip r:embed="rId3">
            <a:alphaModFix/>
          </a:blip>
          <a:stretch>
            <a:fillRect/>
          </a:stretch>
        </p:blipFill>
        <p:spPr>
          <a:xfrm>
            <a:off x="785446" y="2247900"/>
            <a:ext cx="5299275" cy="5888102"/>
          </a:xfrm>
          <a:prstGeom prst="rect">
            <a:avLst/>
          </a:prstGeom>
          <a:noFill/>
          <a:ln>
            <a:noFill/>
          </a:ln>
        </p:spPr>
      </p:pic>
      <p:pic>
        <p:nvPicPr>
          <p:cNvPr id="5" name="Google Shape;153;g12ce6823e85_0_31" title="Myocarditis-2.mp4">
            <a:hlinkClick r:id="rId4"/>
          </p:cNvPr>
          <p:cNvPicPr preferRelativeResize="0"/>
          <p:nvPr/>
        </p:nvPicPr>
        <p:blipFill>
          <a:blip r:embed="rId5">
            <a:alphaModFix/>
          </a:blip>
          <a:stretch>
            <a:fillRect/>
          </a:stretch>
        </p:blipFill>
        <p:spPr>
          <a:xfrm>
            <a:off x="6783084" y="2247900"/>
            <a:ext cx="5299275" cy="5888102"/>
          </a:xfrm>
          <a:prstGeom prst="rect">
            <a:avLst/>
          </a:prstGeom>
          <a:noFill/>
          <a:ln>
            <a:noFill/>
          </a:ln>
        </p:spPr>
      </p:pic>
      <p:pic>
        <p:nvPicPr>
          <p:cNvPr id="6" name="Google Shape;154;g12ce6823e85_0_31" title="Myocarditis-3.mp4">
            <a:hlinkClick r:id="rId6"/>
          </p:cNvPr>
          <p:cNvPicPr preferRelativeResize="0"/>
          <p:nvPr/>
        </p:nvPicPr>
        <p:blipFill>
          <a:blip r:embed="rId7">
            <a:alphaModFix/>
          </a:blip>
          <a:stretch>
            <a:fillRect/>
          </a:stretch>
        </p:blipFill>
        <p:spPr>
          <a:xfrm>
            <a:off x="12780741" y="2247900"/>
            <a:ext cx="5299275" cy="5888084"/>
          </a:xfrm>
          <a:prstGeom prst="rect">
            <a:avLst/>
          </a:prstGeom>
          <a:noFill/>
          <a:ln>
            <a:noFill/>
          </a:ln>
        </p:spPr>
      </p:pic>
      <p:sp>
        <p:nvSpPr>
          <p:cNvPr id="7" name="Google Shape;155;g12ce6823e85_0_31"/>
          <p:cNvSpPr txBox="1"/>
          <p:nvPr/>
        </p:nvSpPr>
        <p:spPr>
          <a:xfrm>
            <a:off x="762000" y="8267700"/>
            <a:ext cx="5181600" cy="769397"/>
          </a:xfrm>
          <a:prstGeom prst="rect">
            <a:avLst/>
          </a:prstGeom>
          <a:noFill/>
          <a:ln>
            <a:noFill/>
          </a:ln>
        </p:spPr>
        <p:txBody>
          <a:bodyPr spcFirstLastPara="1" wrap="square" lIns="137138" tIns="137138" rIns="137138" bIns="137138" anchor="t" anchorCtr="0">
            <a:spAutoFit/>
          </a:bodyPr>
          <a:lstStyle/>
          <a:p>
            <a:pPr algn="ctr"/>
            <a:r>
              <a:rPr lang="fr-FR" sz="3200" dirty="0">
                <a:latin typeface="Calibri"/>
                <a:ea typeface="Calibri"/>
                <a:cs typeface="Calibri"/>
                <a:sym typeface="Calibri"/>
              </a:rPr>
              <a:t>Option 1: Format-actualités</a:t>
            </a:r>
            <a:endParaRPr lang="en-GB" sz="3200" dirty="0">
              <a:ea typeface="+mn-lt"/>
              <a:cs typeface="+mn-lt"/>
              <a:sym typeface="Calibri"/>
            </a:endParaRPr>
          </a:p>
        </p:txBody>
      </p:sp>
      <p:sp>
        <p:nvSpPr>
          <p:cNvPr id="8" name="Google Shape;156;g12ce6823e85_0_31"/>
          <p:cNvSpPr txBox="1"/>
          <p:nvPr/>
        </p:nvSpPr>
        <p:spPr>
          <a:xfrm>
            <a:off x="6438028" y="8332398"/>
            <a:ext cx="5730594" cy="769397"/>
          </a:xfrm>
          <a:prstGeom prst="rect">
            <a:avLst/>
          </a:prstGeom>
          <a:noFill/>
          <a:ln>
            <a:noFill/>
          </a:ln>
        </p:spPr>
        <p:txBody>
          <a:bodyPr spcFirstLastPara="1" wrap="square" lIns="137138" tIns="137138" rIns="137138" bIns="137138" anchor="t" anchorCtr="0">
            <a:spAutoFit/>
          </a:bodyPr>
          <a:lstStyle/>
          <a:p>
            <a:pPr algn="ctr"/>
            <a:r>
              <a:rPr lang="fr-FR" sz="3200" dirty="0">
                <a:latin typeface="Calibri"/>
                <a:ea typeface="Calibri"/>
                <a:cs typeface="Calibri"/>
                <a:sym typeface="Calibri"/>
              </a:rPr>
              <a:t>Option 2: Contexte des données</a:t>
            </a:r>
            <a:endParaRPr lang="en-GB" sz="3200" dirty="0">
              <a:ea typeface="+mn-lt"/>
              <a:cs typeface="+mn-lt"/>
              <a:sym typeface="Calibri"/>
            </a:endParaRPr>
          </a:p>
        </p:txBody>
      </p:sp>
      <p:sp>
        <p:nvSpPr>
          <p:cNvPr id="9" name="Google Shape;157;g12ce6823e85_0_31"/>
          <p:cNvSpPr txBox="1"/>
          <p:nvPr/>
        </p:nvSpPr>
        <p:spPr>
          <a:xfrm>
            <a:off x="12780742" y="8324175"/>
            <a:ext cx="5299274" cy="1261839"/>
          </a:xfrm>
          <a:prstGeom prst="rect">
            <a:avLst/>
          </a:prstGeom>
          <a:noFill/>
          <a:ln>
            <a:noFill/>
          </a:ln>
        </p:spPr>
        <p:txBody>
          <a:bodyPr spcFirstLastPara="1" wrap="square" lIns="137138" tIns="137138" rIns="137138" bIns="137138" anchor="t" anchorCtr="0">
            <a:spAutoFit/>
          </a:bodyPr>
          <a:lstStyle/>
          <a:p>
            <a:pPr algn="ctr"/>
            <a:r>
              <a:rPr lang="fr-FR" sz="3200" dirty="0">
                <a:latin typeface="Calibri"/>
                <a:ea typeface="Calibri"/>
                <a:cs typeface="Calibri"/>
                <a:sym typeface="Calibri"/>
              </a:rPr>
              <a:t>Option 3: Contexte Parallèle</a:t>
            </a:r>
            <a:endParaRPr lang="en-GB" sz="3200" dirty="0">
              <a:ea typeface="+mn-lt"/>
              <a:cs typeface="+mn-lt"/>
              <a:sym typeface="Calibri"/>
            </a:endParaRPr>
          </a:p>
          <a:p>
            <a:pPr algn="ctr"/>
            <a:endParaRPr lang="en-GB" sz="3200" dirty="0">
              <a:latin typeface="Calibri"/>
              <a:ea typeface="Calibri"/>
              <a:cs typeface="Calibri"/>
            </a:endParaRPr>
          </a:p>
        </p:txBody>
      </p:sp>
      <p:sp>
        <p:nvSpPr>
          <p:cNvPr id="3" name="TextBox 1">
            <a:extLst>
              <a:ext uri="{FF2B5EF4-FFF2-40B4-BE49-F238E27FC236}">
                <a16:creationId xmlns:a16="http://schemas.microsoft.com/office/drawing/2014/main" id="{7E446E22-DFF6-9943-AB45-98D6D9D10283}"/>
              </a:ext>
            </a:extLst>
          </p:cNvPr>
          <p:cNvSpPr txBox="1"/>
          <p:nvPr/>
        </p:nvSpPr>
        <p:spPr>
          <a:xfrm>
            <a:off x="135082" y="9785639"/>
            <a:ext cx="3665393" cy="369332"/>
          </a:xfrm>
          <a:prstGeom prst="rect">
            <a:avLst/>
          </a:prstGeom>
          <a:solidFill>
            <a:schemeClr val="bg1"/>
          </a:solid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solidFill>
                  <a:srgbClr val="292929"/>
                </a:solidFill>
                <a:latin typeface="Poppins"/>
              </a:rPr>
              <a:t>Formation</a:t>
            </a:r>
            <a:r>
              <a:rPr lang="en-US" dirty="0">
                <a:latin typeface="Poppins"/>
                <a:cs typeface="Poppins"/>
              </a:rPr>
              <a:t>​ </a:t>
            </a:r>
            <a:r>
              <a:rPr lang="en-US" b="1" dirty="0" err="1">
                <a:solidFill>
                  <a:srgbClr val="292929"/>
                </a:solidFill>
                <a:latin typeface="Poppins"/>
              </a:rPr>
              <a:t>Complète</a:t>
            </a:r>
            <a:r>
              <a:rPr lang="en-US" b="1" dirty="0">
                <a:solidFill>
                  <a:srgbClr val="292929"/>
                </a:solidFill>
                <a:latin typeface="Poppins"/>
              </a:rPr>
              <a:t> 2022</a:t>
            </a:r>
            <a:endParaRPr lang="en-US" dirty="0"/>
          </a:p>
        </p:txBody>
      </p:sp>
      <p:sp>
        <p:nvSpPr>
          <p:cNvPr id="10" name="ZoneTexte 9">
            <a:extLst>
              <a:ext uri="{FF2B5EF4-FFF2-40B4-BE49-F238E27FC236}">
                <a16:creationId xmlns:a16="http://schemas.microsoft.com/office/drawing/2014/main" id="{C2778885-AD1D-822D-2EE7-3F7543395F24}"/>
              </a:ext>
            </a:extLst>
          </p:cNvPr>
          <p:cNvSpPr txBox="1"/>
          <p:nvPr/>
        </p:nvSpPr>
        <p:spPr>
          <a:xfrm>
            <a:off x="1377683" y="3249622"/>
            <a:ext cx="4108717" cy="3474720"/>
          </a:xfrm>
          <a:prstGeom prst="rect">
            <a:avLst/>
          </a:prstGeom>
          <a:solidFill>
            <a:srgbClr val="191814"/>
          </a:solidFill>
        </p:spPr>
        <p:txBody>
          <a:bodyPr wrap="square" rtlCol="0">
            <a:spAutoFit/>
          </a:bodyPr>
          <a:lstStyle/>
          <a:p>
            <a:r>
              <a:rPr lang="fr-FR" sz="2600" dirty="0">
                <a:solidFill>
                  <a:schemeClr val="bg1"/>
                </a:solidFill>
                <a:latin typeface="Poppins" panose="020B0604020202020204" charset="0"/>
                <a:cs typeface="Poppins" panose="020B0604020202020204" charset="0"/>
              </a:rPr>
              <a:t>En juin, Israël a signalé  un lien possible entre le second Pfizer COVID-19 dose de vaccin et le apparition d'une myocardite chez les jeunes hommes âgés de 16 à 30 ans.</a:t>
            </a:r>
            <a:endParaRPr lang="en-US" sz="2600" dirty="0">
              <a:solidFill>
                <a:schemeClr val="bg1"/>
              </a:solidFill>
              <a:latin typeface="Poppins" panose="020B0604020202020204" charset="0"/>
              <a:cs typeface="Poppins" panose="020B0604020202020204" charset="0"/>
            </a:endParaRPr>
          </a:p>
        </p:txBody>
      </p:sp>
      <p:sp>
        <p:nvSpPr>
          <p:cNvPr id="11" name="ZoneTexte 10">
            <a:extLst>
              <a:ext uri="{FF2B5EF4-FFF2-40B4-BE49-F238E27FC236}">
                <a16:creationId xmlns:a16="http://schemas.microsoft.com/office/drawing/2014/main" id="{CC4A7614-D691-3D99-43F3-6AC394F94CE2}"/>
              </a:ext>
            </a:extLst>
          </p:cNvPr>
          <p:cNvSpPr txBox="1"/>
          <p:nvPr/>
        </p:nvSpPr>
        <p:spPr>
          <a:xfrm>
            <a:off x="7129171" y="3211017"/>
            <a:ext cx="4681829" cy="3293209"/>
          </a:xfrm>
          <a:prstGeom prst="rect">
            <a:avLst/>
          </a:prstGeom>
          <a:solidFill>
            <a:srgbClr val="FBDECC"/>
          </a:solidFill>
        </p:spPr>
        <p:txBody>
          <a:bodyPr wrap="square" rtlCol="0">
            <a:spAutoFit/>
          </a:bodyPr>
          <a:lstStyle/>
          <a:p>
            <a:r>
              <a:rPr lang="fr-FR" sz="2600" b="1" dirty="0">
                <a:solidFill>
                  <a:srgbClr val="0500EE"/>
                </a:solidFill>
                <a:latin typeface="Poppins" panose="020B0604020202020204" charset="0"/>
                <a:cs typeface="Poppins" panose="020B0604020202020204" charset="0"/>
              </a:rPr>
              <a:t>Vous avez peut-être vu des rapports de jeunes adultes  qui ont développé une myocardite </a:t>
            </a:r>
            <a:r>
              <a:rPr lang="fr-FR" sz="2600" dirty="0">
                <a:latin typeface="Poppins" panose="020B0604020202020204" charset="0"/>
                <a:cs typeface="Poppins" panose="020B0604020202020204" charset="0"/>
              </a:rPr>
              <a:t>(inflammation du muscle cardiaque) après avoir reçu le vaccin de Pfizer contre la COVID-19.</a:t>
            </a:r>
            <a:endParaRPr lang="en-US" sz="2600" dirty="0">
              <a:latin typeface="Poppins" panose="020B0604020202020204" charset="0"/>
              <a:cs typeface="Poppins" panose="020B0604020202020204" charset="0"/>
            </a:endParaRPr>
          </a:p>
        </p:txBody>
      </p:sp>
      <p:sp>
        <p:nvSpPr>
          <p:cNvPr id="12" name="ZoneTexte 11">
            <a:extLst>
              <a:ext uri="{FF2B5EF4-FFF2-40B4-BE49-F238E27FC236}">
                <a16:creationId xmlns:a16="http://schemas.microsoft.com/office/drawing/2014/main" id="{1184AB2E-0643-A5EC-5626-8DB873595048}"/>
              </a:ext>
            </a:extLst>
          </p:cNvPr>
          <p:cNvSpPr txBox="1"/>
          <p:nvPr/>
        </p:nvSpPr>
        <p:spPr>
          <a:xfrm>
            <a:off x="13144378" y="3276836"/>
            <a:ext cx="4686422" cy="3293209"/>
          </a:xfrm>
          <a:prstGeom prst="rect">
            <a:avLst/>
          </a:prstGeom>
          <a:solidFill>
            <a:srgbClr val="FBDECC"/>
          </a:solidFill>
        </p:spPr>
        <p:txBody>
          <a:bodyPr wrap="square" rtlCol="0">
            <a:spAutoFit/>
          </a:bodyPr>
          <a:lstStyle/>
          <a:p>
            <a:r>
              <a:rPr lang="fr-FR" sz="2600" b="1" dirty="0">
                <a:solidFill>
                  <a:srgbClr val="0500EE"/>
                </a:solidFill>
                <a:latin typeface="Poppins" panose="020B0604020202020204" charset="0"/>
                <a:cs typeface="Poppins" panose="020B0604020202020204" charset="0"/>
              </a:rPr>
              <a:t>Vous avez peut-être vu des rapports de jeunes adultes  qui ont développé une myocardite </a:t>
            </a:r>
            <a:r>
              <a:rPr lang="fr-FR" sz="2600" dirty="0">
                <a:latin typeface="Poppins" panose="020B0604020202020204" charset="0"/>
                <a:cs typeface="Poppins" panose="020B0604020202020204" charset="0"/>
              </a:rPr>
              <a:t>(inflammation du muscle cardiaque) après avoir reçu le vaccin de Pfizer contre la COVID-19.</a:t>
            </a:r>
            <a:endParaRPr lang="en-US" sz="2600" dirty="0">
              <a:latin typeface="Poppins" panose="020B0604020202020204" charset="0"/>
              <a:cs typeface="Poppins" panose="020B0604020202020204" charset="0"/>
            </a:endParaRPr>
          </a:p>
        </p:txBody>
      </p:sp>
    </p:spTree>
    <p:extLst>
      <p:ext uri="{BB962C8B-B14F-4D97-AF65-F5344CB8AC3E}">
        <p14:creationId xmlns:p14="http://schemas.microsoft.com/office/powerpoint/2010/main" val="34601033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547689"/>
            <a:ext cx="17068800" cy="1166812"/>
          </a:xfrm>
        </p:spPr>
        <p:txBody>
          <a:bodyPr/>
          <a:lstStyle/>
          <a:p>
            <a:r>
              <a:rPr lang="fr-FR" sz="6600" dirty="0"/>
              <a:t>Cas concrets du terrain - Enquête PRE</a:t>
            </a:r>
            <a:endParaRPr lang="en-US" sz="6600" dirty="0"/>
          </a:p>
        </p:txBody>
      </p:sp>
      <p:pic>
        <p:nvPicPr>
          <p:cNvPr id="4" name="Google Shape;164;g12ce6823e85_0_42">
            <a:hlinkClick r:id="rId2"/>
          </p:cNvPr>
          <p:cNvPicPr preferRelativeResize="0"/>
          <p:nvPr/>
        </p:nvPicPr>
        <p:blipFill>
          <a:blip r:embed="rId3">
            <a:alphaModFix/>
          </a:blip>
          <a:stretch>
            <a:fillRect/>
          </a:stretch>
        </p:blipFill>
        <p:spPr>
          <a:xfrm>
            <a:off x="1524137" y="1714501"/>
            <a:ext cx="6857864" cy="7293561"/>
          </a:xfrm>
          <a:prstGeom prst="rect">
            <a:avLst/>
          </a:prstGeom>
          <a:noFill/>
          <a:ln>
            <a:noFill/>
          </a:ln>
        </p:spPr>
      </p:pic>
      <p:pic>
        <p:nvPicPr>
          <p:cNvPr id="5" name="Google Shape;165;g12ce6823e85_0_42">
            <a:hlinkClick r:id="rId4"/>
          </p:cNvPr>
          <p:cNvPicPr preferRelativeResize="0"/>
          <p:nvPr/>
        </p:nvPicPr>
        <p:blipFill>
          <a:blip r:embed="rId5">
            <a:alphaModFix/>
          </a:blip>
          <a:stretch>
            <a:fillRect/>
          </a:stretch>
        </p:blipFill>
        <p:spPr>
          <a:xfrm>
            <a:off x="8610600" y="1714501"/>
            <a:ext cx="8113181" cy="7293563"/>
          </a:xfrm>
          <a:prstGeom prst="rect">
            <a:avLst/>
          </a:prstGeom>
          <a:noFill/>
          <a:ln>
            <a:noFill/>
          </a:ln>
        </p:spPr>
      </p:pic>
      <p:sp>
        <p:nvSpPr>
          <p:cNvPr id="6" name="TextBox 5">
            <a:extLst>
              <a:ext uri="{FF2B5EF4-FFF2-40B4-BE49-F238E27FC236}">
                <a16:creationId xmlns:a16="http://schemas.microsoft.com/office/drawing/2014/main" id="{02BFFB8D-024A-FE08-2A3D-001BD366B4C4}"/>
              </a:ext>
            </a:extLst>
          </p:cNvPr>
          <p:cNvSpPr txBox="1"/>
          <p:nvPr/>
        </p:nvSpPr>
        <p:spPr>
          <a:xfrm>
            <a:off x="135082" y="9785639"/>
            <a:ext cx="3665393" cy="369332"/>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dirty="0">
                <a:solidFill>
                  <a:srgbClr val="292929"/>
                </a:solidFill>
                <a:latin typeface="Poppins"/>
              </a:rPr>
              <a:t>Formation</a:t>
            </a:r>
            <a:r>
              <a:rPr lang="en-US" dirty="0">
                <a:latin typeface="Poppins"/>
                <a:cs typeface="Poppins"/>
              </a:rPr>
              <a:t>​ </a:t>
            </a:r>
            <a:r>
              <a:rPr lang="en-US" b="1" dirty="0" err="1">
                <a:solidFill>
                  <a:srgbClr val="292929"/>
                </a:solidFill>
                <a:latin typeface="Poppins"/>
              </a:rPr>
              <a:t>Complète</a:t>
            </a:r>
            <a:r>
              <a:rPr lang="en-US" b="1" dirty="0">
                <a:solidFill>
                  <a:srgbClr val="292929"/>
                </a:solidFill>
                <a:latin typeface="Poppins"/>
              </a:rPr>
              <a:t> 2022</a:t>
            </a:r>
            <a:endParaRPr lang="en-US" dirty="0"/>
          </a:p>
        </p:txBody>
      </p:sp>
      <p:sp>
        <p:nvSpPr>
          <p:cNvPr id="7" name="TextBox 6">
            <a:extLst>
              <a:ext uri="{FF2B5EF4-FFF2-40B4-BE49-F238E27FC236}">
                <a16:creationId xmlns:a16="http://schemas.microsoft.com/office/drawing/2014/main" id="{1E66F97E-9A1B-F696-2D80-2AC2A24E3963}"/>
              </a:ext>
            </a:extLst>
          </p:cNvPr>
          <p:cNvSpPr txBox="1"/>
          <p:nvPr/>
        </p:nvSpPr>
        <p:spPr>
          <a:xfrm>
            <a:off x="1719695" y="2278207"/>
            <a:ext cx="1093644" cy="369332"/>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err="1"/>
              <a:t>Partie</a:t>
            </a:r>
            <a:r>
              <a:rPr lang="en-US" dirty="0"/>
              <a:t> 1</a:t>
            </a:r>
          </a:p>
        </p:txBody>
      </p:sp>
      <p:sp>
        <p:nvSpPr>
          <p:cNvPr id="8" name="TextBox 7">
            <a:extLst>
              <a:ext uri="{FF2B5EF4-FFF2-40B4-BE49-F238E27FC236}">
                <a16:creationId xmlns:a16="http://schemas.microsoft.com/office/drawing/2014/main" id="{F8993185-11DF-D991-D84E-2FFC0CEF4D8B}"/>
              </a:ext>
            </a:extLst>
          </p:cNvPr>
          <p:cNvSpPr txBox="1"/>
          <p:nvPr/>
        </p:nvSpPr>
        <p:spPr>
          <a:xfrm>
            <a:off x="1784639" y="6655377"/>
            <a:ext cx="4366779" cy="584775"/>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a:t>Quel est le principal message que vous retirez de cette vidéo ?</a:t>
            </a:r>
          </a:p>
        </p:txBody>
      </p:sp>
      <p:sp>
        <p:nvSpPr>
          <p:cNvPr id="9" name="TextBox 8">
            <a:extLst>
              <a:ext uri="{FF2B5EF4-FFF2-40B4-BE49-F238E27FC236}">
                <a16:creationId xmlns:a16="http://schemas.microsoft.com/office/drawing/2014/main" id="{A44BA846-05E2-E07B-9DE0-8EA96B018C31}"/>
              </a:ext>
            </a:extLst>
          </p:cNvPr>
          <p:cNvSpPr txBox="1"/>
          <p:nvPr/>
        </p:nvSpPr>
        <p:spPr>
          <a:xfrm>
            <a:off x="1784638" y="7915275"/>
            <a:ext cx="4288847" cy="584775"/>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dirty="0" err="1"/>
              <a:t>Qu'avez-vous</a:t>
            </a:r>
            <a:r>
              <a:rPr lang="en-US" sz="1600" dirty="0"/>
              <a:t> </a:t>
            </a:r>
            <a:r>
              <a:rPr lang="en-US" sz="1600" dirty="0" err="1"/>
              <a:t>ressenti</a:t>
            </a:r>
            <a:r>
              <a:rPr lang="en-US" sz="1600" dirty="0"/>
              <a:t> </a:t>
            </a:r>
            <a:r>
              <a:rPr lang="en-US" sz="1600" dirty="0" err="1"/>
              <a:t>en</a:t>
            </a:r>
            <a:r>
              <a:rPr lang="en-US" sz="1600" dirty="0"/>
              <a:t> regardant </a:t>
            </a:r>
            <a:r>
              <a:rPr lang="en-US" sz="1600" dirty="0" err="1"/>
              <a:t>cette</a:t>
            </a:r>
            <a:r>
              <a:rPr lang="en-US" sz="1600" dirty="0"/>
              <a:t> </a:t>
            </a:r>
            <a:r>
              <a:rPr lang="en-US" sz="1600" dirty="0" err="1"/>
              <a:t>vidéo</a:t>
            </a:r>
            <a:r>
              <a:rPr lang="en-US" sz="1600" dirty="0"/>
              <a:t> ?</a:t>
            </a:r>
          </a:p>
          <a:p>
            <a:endParaRPr lang="en-US" sz="1600" dirty="0">
              <a:cs typeface="Calibri"/>
            </a:endParaRPr>
          </a:p>
        </p:txBody>
      </p:sp>
      <p:sp>
        <p:nvSpPr>
          <p:cNvPr id="10" name="TextBox 9">
            <a:extLst>
              <a:ext uri="{FF2B5EF4-FFF2-40B4-BE49-F238E27FC236}">
                <a16:creationId xmlns:a16="http://schemas.microsoft.com/office/drawing/2014/main" id="{2DA7BC14-BA2D-BEC8-B957-AF9425A879A7}"/>
              </a:ext>
            </a:extLst>
          </p:cNvPr>
          <p:cNvSpPr txBox="1"/>
          <p:nvPr/>
        </p:nvSpPr>
        <p:spPr>
          <a:xfrm>
            <a:off x="8850457" y="1953491"/>
            <a:ext cx="7536006" cy="369332"/>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Les informations contenues dans cette vidéo sont-elles nouvelles pour vous ?</a:t>
            </a:r>
          </a:p>
        </p:txBody>
      </p:sp>
      <p:sp>
        <p:nvSpPr>
          <p:cNvPr id="11" name="TextBox 10">
            <a:extLst>
              <a:ext uri="{FF2B5EF4-FFF2-40B4-BE49-F238E27FC236}">
                <a16:creationId xmlns:a16="http://schemas.microsoft.com/office/drawing/2014/main" id="{DFDBF146-F9B3-3806-A320-3AFA8E606A93}"/>
              </a:ext>
            </a:extLst>
          </p:cNvPr>
          <p:cNvSpPr txBox="1"/>
          <p:nvPr/>
        </p:nvSpPr>
        <p:spPr>
          <a:xfrm>
            <a:off x="8850456" y="5369502"/>
            <a:ext cx="8886825" cy="369332"/>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Dans quelle mesure seriez-vous susceptible de partager cette vidéo sur les médias sociaux ?</a:t>
            </a:r>
          </a:p>
        </p:txBody>
      </p:sp>
    </p:spTree>
    <p:extLst>
      <p:ext uri="{BB962C8B-B14F-4D97-AF65-F5344CB8AC3E}">
        <p14:creationId xmlns:p14="http://schemas.microsoft.com/office/powerpoint/2010/main" val="788268310"/>
      </p:ext>
    </p:extLst>
  </p:cSld>
  <p:clrMapOvr>
    <a:masterClrMapping/>
  </p:clrMapOvr>
</p:sld>
</file>

<file path=ppt/theme/theme1.xml><?xml version="1.0" encoding="utf-8"?>
<a:theme xmlns:a="http://schemas.openxmlformats.org/drawingml/2006/main" name="Conception personnalisé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omp training ppt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omp training ppt theme" id="{38E2F2EF-C4AB-4166-AC88-AF211F03C7E1}" vid="{7421EA10-7307-4866-8A4B-942296AE7893}"/>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931</TotalTime>
  <Words>2281</Words>
  <Application>Microsoft Office PowerPoint</Application>
  <PresentationFormat>Custom</PresentationFormat>
  <Paragraphs>222</Paragraphs>
  <Slides>37</Slides>
  <Notes>11</Notes>
  <HiddenSlides>0</HiddenSlides>
  <MMClips>0</MMClips>
  <ScaleCrop>false</ScaleCrop>
  <HeadingPairs>
    <vt:vector size="4" baseType="variant">
      <vt:variant>
        <vt:lpstr>Theme</vt:lpstr>
      </vt:variant>
      <vt:variant>
        <vt:i4>2</vt:i4>
      </vt:variant>
      <vt:variant>
        <vt:lpstr>Slide Titles</vt:lpstr>
      </vt:variant>
      <vt:variant>
        <vt:i4>37</vt:i4>
      </vt:variant>
    </vt:vector>
  </HeadingPairs>
  <TitlesOfParts>
    <vt:vector size="39" baseType="lpstr">
      <vt:lpstr>Conception personnalisée</vt:lpstr>
      <vt:lpstr>comp training ppt theme</vt:lpstr>
      <vt:lpstr>Formation Complète </vt:lpstr>
      <vt:lpstr>Test des messages :  Africa Infodemic Response Alliance et Viral Facts Africa</vt:lpstr>
      <vt:lpstr>Résumé</vt:lpstr>
      <vt:lpstr>Objectifs d’apprentissage</vt:lpstr>
      <vt:lpstr>Énoncé du problème</vt:lpstr>
      <vt:lpstr>Méthodes</vt:lpstr>
      <vt:lpstr>Cas concrets du terrain – Enquête PRE</vt:lpstr>
      <vt:lpstr>Cas concrets du terrain - Enquête PRE </vt:lpstr>
      <vt:lpstr>Cas concrets du terrain - Enquête PRE</vt:lpstr>
      <vt:lpstr>Cas concrets du terrain - Enquête PRE (A/B ouvert)  </vt:lpstr>
      <vt:lpstr>Cas concrets du terrain - Enquête PRE</vt:lpstr>
      <vt:lpstr>Cas concrets du terrain - POST (BLS) </vt:lpstr>
      <vt:lpstr>CALENDRIER</vt:lpstr>
      <vt:lpstr>CONCEPT</vt:lpstr>
      <vt:lpstr>PAYS CIBLES</vt:lpstr>
      <vt:lpstr>CONCEPT</vt:lpstr>
      <vt:lpstr>ÉTUDES BRAND LIFT</vt:lpstr>
      <vt:lpstr>LES QUESTIONS DE BRAND LIFT</vt:lpstr>
      <vt:lpstr>RÉSULTATS - ANGLAIS</vt:lpstr>
      <vt:lpstr>RÉSULTATS - FRANCAIS</vt:lpstr>
      <vt:lpstr>ANALYSE</vt:lpstr>
      <vt:lpstr>RECOMMANDATIONS</vt:lpstr>
      <vt:lpstr>3 vérités du test des messages sur le terrain</vt:lpstr>
      <vt:lpstr>3 Meilleures pratiques pour traiter les tests de messages sur le terrain</vt:lpstr>
      <vt:lpstr>Métriques et évaluation</vt:lpstr>
      <vt:lpstr>Les mesures que vous pouvez prendre pour vous adapter à des environnements opérationnels différents</vt:lpstr>
      <vt:lpstr>Références et ressources clés</vt:lpstr>
      <vt:lpstr>PowerPoint Presentation</vt:lpstr>
      <vt:lpstr>Coordination de l'AIRA</vt:lpstr>
      <vt:lpstr>Stratégie de gestion d'infodémie</vt:lpstr>
      <vt:lpstr>Identification des rumeurs</vt:lpstr>
      <vt:lpstr>Soutien technique de la gestion d'infodémie aux pays</vt:lpstr>
      <vt:lpstr>Présentation de ViralFactsAfrica</vt:lpstr>
      <vt:lpstr>Bilan de ViralFactsAfrica</vt:lpstr>
      <vt:lpstr>ViralFactsAfrica results</vt:lpstr>
      <vt:lpstr>ViralFactsAfrica results</vt:lpstr>
      <vt:lpstr>Bilan de ViralFactsAfrica</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Comprehensive Training - Option 1</dc:title>
  <dc:creator>PURNAT, Tina</dc:creator>
  <cp:lastModifiedBy>HP</cp:lastModifiedBy>
  <cp:revision>297</cp:revision>
  <dcterms:created xsi:type="dcterms:W3CDTF">2006-08-16T00:00:00Z</dcterms:created>
  <dcterms:modified xsi:type="dcterms:W3CDTF">2022-07-21T15:55:14Z</dcterms:modified>
  <dc:identifier>DAFB49j2aXk</dc:identifier>
</cp:coreProperties>
</file>