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5" r:id="rId2"/>
  </p:sldMasterIdLst>
  <p:notesMasterIdLst>
    <p:notesMasterId r:id="rId33"/>
  </p:notesMasterIdLst>
  <p:sldIdLst>
    <p:sldId id="268" r:id="rId3"/>
    <p:sldId id="328" r:id="rId4"/>
    <p:sldId id="282" r:id="rId5"/>
    <p:sldId id="287" r:id="rId6"/>
    <p:sldId id="289" r:id="rId7"/>
    <p:sldId id="313" r:id="rId8"/>
    <p:sldId id="311" r:id="rId9"/>
    <p:sldId id="298" r:id="rId10"/>
    <p:sldId id="295" r:id="rId11"/>
    <p:sldId id="329" r:id="rId12"/>
    <p:sldId id="314" r:id="rId13"/>
    <p:sldId id="330" r:id="rId14"/>
    <p:sldId id="300" r:id="rId15"/>
    <p:sldId id="316" r:id="rId16"/>
    <p:sldId id="331" r:id="rId17"/>
    <p:sldId id="332" r:id="rId18"/>
    <p:sldId id="333" r:id="rId19"/>
    <p:sldId id="334" r:id="rId20"/>
    <p:sldId id="339" r:id="rId21"/>
    <p:sldId id="322" r:id="rId22"/>
    <p:sldId id="335" r:id="rId23"/>
    <p:sldId id="336" r:id="rId24"/>
    <p:sldId id="337" r:id="rId25"/>
    <p:sldId id="338" r:id="rId26"/>
    <p:sldId id="292" r:id="rId27"/>
    <p:sldId id="340" r:id="rId28"/>
    <p:sldId id="288" r:id="rId29"/>
    <p:sldId id="306" r:id="rId30"/>
    <p:sldId id="303" r:id="rId31"/>
    <p:sldId id="327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Poppins" panose="00000500000000000000" pitchFamily="2" charset="0"/>
      <p:regular r:id="rId38"/>
      <p:bold r:id="rId39"/>
      <p:italic r:id="rId40"/>
      <p:boldItalic r:id="rId41"/>
    </p:embeddedFont>
    <p:embeddedFont>
      <p:font typeface="Poppins ExtraBold" panose="00000900000000000000" pitchFamily="2" charset="0"/>
      <p:regular r:id="rId42"/>
      <p:bold r:id="rId43"/>
      <p:italic r:id="rId44"/>
      <p:boldItalic r:id="rId45"/>
    </p:embeddedFont>
    <p:embeddedFont>
      <p:font typeface="Poppins Light" panose="00000400000000000000" pitchFamily="2" charset="0"/>
      <p:regular r:id="rId46"/>
      <p: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763"/>
    <a:srgbClr val="B7D67C"/>
    <a:srgbClr val="75A44F"/>
    <a:srgbClr val="6BB0B9"/>
    <a:srgbClr val="9ED0D9"/>
    <a:srgbClr val="2A999B"/>
    <a:srgbClr val="28BCAA"/>
    <a:srgbClr val="0B81D5"/>
    <a:srgbClr val="FDD92D"/>
    <a:srgbClr val="032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79443-A14A-4955-9CEC-37175E9839B9}" v="1" dt="2022-06-23T14:06:33.650"/>
    <p1510:client id="{163BA859-18C1-4FCC-B9AA-B77B030C0880}" v="12" dt="2022-07-21T20:33:21.425"/>
    <p1510:client id="{376AE3BD-105B-4254-B45D-A902C8616E78}" v="7637" dt="2022-06-27T17:03:55.924"/>
    <p1510:client id="{69D8370E-6550-4179-B81F-0801A8D937E1}" v="1" dt="2022-07-12T01:51:41.314"/>
    <p1510:client id="{6E9BECEB-1B47-46EF-A841-1C68C4456731}" v="1" dt="2022-07-03T14:10:53.293"/>
    <p1510:client id="{7116829F-0832-4A71-ABBC-8AFF92382607}" v="4" dt="2022-07-11T13:40:08.387"/>
    <p1510:client id="{85804440-7127-4167-954F-2F90523F6279}" v="81" dt="2022-05-31T16:50:21.120"/>
    <p1510:client id="{BEAD4DB2-D26F-46B9-85DA-CE227F817BF4}" v="2" dt="2022-06-29T16:16:29.407"/>
    <p1510:client id="{CCB98D39-CFBA-4BA9-B676-AFE7BF10F4A2}" v="53" dt="2022-07-01T12:05:58.324"/>
    <p1510:client id="{DEDA83D0-78E2-43A8-8BEF-8F4F2028B469}" v="5" dt="2022-07-07T13:54:57.980"/>
    <p1510:client id="{E3FFDD29-3945-441E-9479-E5F670A86A42}" v="2" dt="2022-06-27T18:02:27.736"/>
    <p1510:client id="{F549511F-4875-4BB8-873C-8BEB97DEB7C5}" v="20" dt="2022-06-29T22:50:36.117"/>
    <p1510:client id="{F8B207C1-B256-4A2A-B92A-DA40B78412B0}" v="10" dt="2022-07-13T23:54:05.434"/>
    <p1510:client id="{FC12299C-C71E-491F-878E-1711D614265E}" v="71" dt="2022-06-27T18:28:01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3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microsoft.com/office/2015/10/relationships/revisionInfo" Target="revisionInfo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ystal Bruce" userId="14427a4ffe69d2bf" providerId="Windows Live" clId="Web-{CCB98D39-CFBA-4BA9-B676-AFE7BF10F4A2}"/>
    <pc:docChg chg="modSld">
      <pc:chgData name="Crystal Bruce" userId="14427a4ffe69d2bf" providerId="Windows Live" clId="Web-{CCB98D39-CFBA-4BA9-B676-AFE7BF10F4A2}" dt="2022-07-01T12:05:58.324" v="52" actId="1076"/>
      <pc:docMkLst>
        <pc:docMk/>
      </pc:docMkLst>
      <pc:sldChg chg="modSp">
        <pc:chgData name="Crystal Bruce" userId="14427a4ffe69d2bf" providerId="Windows Live" clId="Web-{CCB98D39-CFBA-4BA9-B676-AFE7BF10F4A2}" dt="2022-07-01T11:58:38.887" v="15" actId="20577"/>
        <pc:sldMkLst>
          <pc:docMk/>
          <pc:sldMk cId="2015233553" sldId="298"/>
        </pc:sldMkLst>
        <pc:spChg chg="mod">
          <ac:chgData name="Crystal Bruce" userId="14427a4ffe69d2bf" providerId="Windows Live" clId="Web-{CCB98D39-CFBA-4BA9-B676-AFE7BF10F4A2}" dt="2022-07-01T11:58:38.887" v="15" actId="20577"/>
          <ac:spMkLst>
            <pc:docMk/>
            <pc:sldMk cId="2015233553" sldId="298"/>
            <ac:spMk id="4" creationId="{43E36F9F-E97D-46FC-B4A2-582322894A73}"/>
          </ac:spMkLst>
        </pc:spChg>
      </pc:sldChg>
      <pc:sldChg chg="modSp">
        <pc:chgData name="Crystal Bruce" userId="14427a4ffe69d2bf" providerId="Windows Live" clId="Web-{CCB98D39-CFBA-4BA9-B676-AFE7BF10F4A2}" dt="2022-07-01T12:01:13.757" v="27" actId="20577"/>
        <pc:sldMkLst>
          <pc:docMk/>
          <pc:sldMk cId="3080229265" sldId="300"/>
        </pc:sldMkLst>
        <pc:spChg chg="mod">
          <ac:chgData name="Crystal Bruce" userId="14427a4ffe69d2bf" providerId="Windows Live" clId="Web-{CCB98D39-CFBA-4BA9-B676-AFE7BF10F4A2}" dt="2022-07-01T11:59:48.283" v="22" actId="20577"/>
          <ac:spMkLst>
            <pc:docMk/>
            <pc:sldMk cId="3080229265" sldId="300"/>
            <ac:spMk id="2" creationId="{324F71CE-7241-E8A3-1EBB-0DC1AA861613}"/>
          </ac:spMkLst>
        </pc:spChg>
        <pc:spChg chg="mod">
          <ac:chgData name="Crystal Bruce" userId="14427a4ffe69d2bf" providerId="Windows Live" clId="Web-{CCB98D39-CFBA-4BA9-B676-AFE7BF10F4A2}" dt="2022-07-01T12:00:19.894" v="24" actId="20577"/>
          <ac:spMkLst>
            <pc:docMk/>
            <pc:sldMk cId="3080229265" sldId="300"/>
            <ac:spMk id="4" creationId="{43E36F9F-E97D-46FC-B4A2-582322894A73}"/>
          </ac:spMkLst>
        </pc:spChg>
        <pc:spChg chg="mod">
          <ac:chgData name="Crystal Bruce" userId="14427a4ffe69d2bf" providerId="Windows Live" clId="Web-{CCB98D39-CFBA-4BA9-B676-AFE7BF10F4A2}" dt="2022-07-01T12:01:13.757" v="27" actId="20577"/>
          <ac:spMkLst>
            <pc:docMk/>
            <pc:sldMk cId="3080229265" sldId="300"/>
            <ac:spMk id="6" creationId="{6308C959-C285-4620-736E-AA2439F8B6E6}"/>
          </ac:spMkLst>
        </pc:spChg>
      </pc:sldChg>
      <pc:sldChg chg="modSp">
        <pc:chgData name="Crystal Bruce" userId="14427a4ffe69d2bf" providerId="Windows Live" clId="Web-{CCB98D39-CFBA-4BA9-B676-AFE7BF10F4A2}" dt="2022-07-01T11:57:14.194" v="12" actId="1076"/>
        <pc:sldMkLst>
          <pc:docMk/>
          <pc:sldMk cId="1496843885" sldId="313"/>
        </pc:sldMkLst>
        <pc:spChg chg="mod">
          <ac:chgData name="Crystal Bruce" userId="14427a4ffe69d2bf" providerId="Windows Live" clId="Web-{CCB98D39-CFBA-4BA9-B676-AFE7BF10F4A2}" dt="2022-07-01T11:57:14.194" v="12" actId="1076"/>
          <ac:spMkLst>
            <pc:docMk/>
            <pc:sldMk cId="1496843885" sldId="313"/>
            <ac:spMk id="9" creationId="{27155467-9D35-DF16-3B6D-164E011FC5A5}"/>
          </ac:spMkLst>
        </pc:spChg>
        <pc:picChg chg="mod">
          <ac:chgData name="Crystal Bruce" userId="14427a4ffe69d2bf" providerId="Windows Live" clId="Web-{CCB98D39-CFBA-4BA9-B676-AFE7BF10F4A2}" dt="2022-07-01T11:56:45.567" v="9" actId="14100"/>
          <ac:picMkLst>
            <pc:docMk/>
            <pc:sldMk cId="1496843885" sldId="313"/>
            <ac:picMk id="7" creationId="{D31575B5-0EA9-D64F-34C3-7A5BFE8331EC}"/>
          </ac:picMkLst>
        </pc:picChg>
      </pc:sldChg>
      <pc:sldChg chg="modSp">
        <pc:chgData name="Crystal Bruce" userId="14427a4ffe69d2bf" providerId="Windows Live" clId="Web-{CCB98D39-CFBA-4BA9-B676-AFE7BF10F4A2}" dt="2022-07-01T12:03:51.127" v="44" actId="1076"/>
        <pc:sldMkLst>
          <pc:docMk/>
          <pc:sldMk cId="3829685083" sldId="322"/>
        </pc:sldMkLst>
        <pc:spChg chg="mod">
          <ac:chgData name="Crystal Bruce" userId="14427a4ffe69d2bf" providerId="Windows Live" clId="Web-{CCB98D39-CFBA-4BA9-B676-AFE7BF10F4A2}" dt="2022-07-01T12:03:51.127" v="44" actId="1076"/>
          <ac:spMkLst>
            <pc:docMk/>
            <pc:sldMk cId="3829685083" sldId="322"/>
            <ac:spMk id="7" creationId="{02A45E72-6376-53B6-8569-8941DFB4D593}"/>
          </ac:spMkLst>
        </pc:spChg>
        <pc:spChg chg="mod">
          <ac:chgData name="Crystal Bruce" userId="14427a4ffe69d2bf" providerId="Windows Live" clId="Web-{CCB98D39-CFBA-4BA9-B676-AFE7BF10F4A2}" dt="2022-07-01T12:03:38.908" v="41" actId="1076"/>
          <ac:spMkLst>
            <pc:docMk/>
            <pc:sldMk cId="3829685083" sldId="322"/>
            <ac:spMk id="9" creationId="{75C5E3FA-B801-64A6-AA44-2389E15783F4}"/>
          </ac:spMkLst>
        </pc:spChg>
      </pc:sldChg>
      <pc:sldChg chg="delSp modSp">
        <pc:chgData name="Crystal Bruce" userId="14427a4ffe69d2bf" providerId="Windows Live" clId="Web-{CCB98D39-CFBA-4BA9-B676-AFE7BF10F4A2}" dt="2022-07-01T11:59:23.281" v="19"/>
        <pc:sldMkLst>
          <pc:docMk/>
          <pc:sldMk cId="348747668" sldId="330"/>
        </pc:sldMkLst>
        <pc:spChg chg="del">
          <ac:chgData name="Crystal Bruce" userId="14427a4ffe69d2bf" providerId="Windows Live" clId="Web-{CCB98D39-CFBA-4BA9-B676-AFE7BF10F4A2}" dt="2022-07-01T11:59:23.281" v="19"/>
          <ac:spMkLst>
            <pc:docMk/>
            <pc:sldMk cId="348747668" sldId="330"/>
            <ac:spMk id="3" creationId="{00000000-0000-0000-0000-000000000000}"/>
          </ac:spMkLst>
        </pc:spChg>
        <pc:picChg chg="mod ord">
          <ac:chgData name="Crystal Bruce" userId="14427a4ffe69d2bf" providerId="Windows Live" clId="Web-{CCB98D39-CFBA-4BA9-B676-AFE7BF10F4A2}" dt="2022-07-01T11:59:18.062" v="18"/>
          <ac:picMkLst>
            <pc:docMk/>
            <pc:sldMk cId="348747668" sldId="330"/>
            <ac:picMk id="164" creationId="{00000000-0000-0000-0000-000000000000}"/>
          </ac:picMkLst>
        </pc:picChg>
      </pc:sldChg>
      <pc:sldChg chg="delSp modSp">
        <pc:chgData name="Crystal Bruce" userId="14427a4ffe69d2bf" providerId="Windows Live" clId="Web-{CCB98D39-CFBA-4BA9-B676-AFE7BF10F4A2}" dt="2022-07-01T12:01:48.588" v="29"/>
        <pc:sldMkLst>
          <pc:docMk/>
          <pc:sldMk cId="689859605" sldId="331"/>
        </pc:sldMkLst>
        <pc:spChg chg="del">
          <ac:chgData name="Crystal Bruce" userId="14427a4ffe69d2bf" providerId="Windows Live" clId="Web-{CCB98D39-CFBA-4BA9-B676-AFE7BF10F4A2}" dt="2022-07-01T12:01:48.588" v="29"/>
          <ac:spMkLst>
            <pc:docMk/>
            <pc:sldMk cId="689859605" sldId="331"/>
            <ac:spMk id="5" creationId="{00000000-0000-0000-0000-000000000000}"/>
          </ac:spMkLst>
        </pc:spChg>
        <pc:picChg chg="ord">
          <ac:chgData name="Crystal Bruce" userId="14427a4ffe69d2bf" providerId="Windows Live" clId="Web-{CCB98D39-CFBA-4BA9-B676-AFE7BF10F4A2}" dt="2022-07-01T12:01:44.681" v="28"/>
          <ac:picMkLst>
            <pc:docMk/>
            <pc:sldMk cId="689859605" sldId="331"/>
            <ac:picMk id="187" creationId="{00000000-0000-0000-0000-000000000000}"/>
          </ac:picMkLst>
        </pc:picChg>
      </pc:sldChg>
      <pc:sldChg chg="delSp modSp">
        <pc:chgData name="Crystal Bruce" userId="14427a4ffe69d2bf" providerId="Windows Live" clId="Web-{CCB98D39-CFBA-4BA9-B676-AFE7BF10F4A2}" dt="2022-07-01T12:02:17.480" v="32"/>
        <pc:sldMkLst>
          <pc:docMk/>
          <pc:sldMk cId="630434079" sldId="332"/>
        </pc:sldMkLst>
        <pc:spChg chg="del">
          <ac:chgData name="Crystal Bruce" userId="14427a4ffe69d2bf" providerId="Windows Live" clId="Web-{CCB98D39-CFBA-4BA9-B676-AFE7BF10F4A2}" dt="2022-07-01T12:02:16.933" v="31"/>
          <ac:spMkLst>
            <pc:docMk/>
            <pc:sldMk cId="630434079" sldId="332"/>
            <ac:spMk id="2" creationId="{00000000-0000-0000-0000-000000000000}"/>
          </ac:spMkLst>
        </pc:spChg>
        <pc:spChg chg="del">
          <ac:chgData name="Crystal Bruce" userId="14427a4ffe69d2bf" providerId="Windows Live" clId="Web-{CCB98D39-CFBA-4BA9-B676-AFE7BF10F4A2}" dt="2022-07-01T12:02:17.480" v="32"/>
          <ac:spMkLst>
            <pc:docMk/>
            <pc:sldMk cId="630434079" sldId="332"/>
            <ac:spMk id="3" creationId="{00000000-0000-0000-0000-000000000000}"/>
          </ac:spMkLst>
        </pc:spChg>
        <pc:picChg chg="ord">
          <ac:chgData name="Crystal Bruce" userId="14427a4ffe69d2bf" providerId="Windows Live" clId="Web-{CCB98D39-CFBA-4BA9-B676-AFE7BF10F4A2}" dt="2022-07-01T12:02:06.542" v="30"/>
          <ac:picMkLst>
            <pc:docMk/>
            <pc:sldMk cId="630434079" sldId="332"/>
            <ac:picMk id="194" creationId="{00000000-0000-0000-0000-000000000000}"/>
          </ac:picMkLst>
        </pc:picChg>
      </pc:sldChg>
      <pc:sldChg chg="delSp modSp">
        <pc:chgData name="Crystal Bruce" userId="14427a4ffe69d2bf" providerId="Windows Live" clId="Web-{CCB98D39-CFBA-4BA9-B676-AFE7BF10F4A2}" dt="2022-07-01T12:02:40.623" v="35"/>
        <pc:sldMkLst>
          <pc:docMk/>
          <pc:sldMk cId="4067737663" sldId="333"/>
        </pc:sldMkLst>
        <pc:spChg chg="del">
          <ac:chgData name="Crystal Bruce" userId="14427a4ffe69d2bf" providerId="Windows Live" clId="Web-{CCB98D39-CFBA-4BA9-B676-AFE7BF10F4A2}" dt="2022-07-01T12:02:38.107" v="34"/>
          <ac:spMkLst>
            <pc:docMk/>
            <pc:sldMk cId="4067737663" sldId="333"/>
            <ac:spMk id="2" creationId="{00000000-0000-0000-0000-000000000000}"/>
          </ac:spMkLst>
        </pc:spChg>
        <pc:spChg chg="del">
          <ac:chgData name="Crystal Bruce" userId="14427a4ffe69d2bf" providerId="Windows Live" clId="Web-{CCB98D39-CFBA-4BA9-B676-AFE7BF10F4A2}" dt="2022-07-01T12:02:40.623" v="35"/>
          <ac:spMkLst>
            <pc:docMk/>
            <pc:sldMk cId="4067737663" sldId="333"/>
            <ac:spMk id="3" creationId="{00000000-0000-0000-0000-000000000000}"/>
          </ac:spMkLst>
        </pc:spChg>
        <pc:picChg chg="ord">
          <ac:chgData name="Crystal Bruce" userId="14427a4ffe69d2bf" providerId="Windows Live" clId="Web-{CCB98D39-CFBA-4BA9-B676-AFE7BF10F4A2}" dt="2022-07-01T12:02:34.200" v="33"/>
          <ac:picMkLst>
            <pc:docMk/>
            <pc:sldMk cId="4067737663" sldId="333"/>
            <ac:picMk id="202" creationId="{00000000-0000-0000-0000-000000000000}"/>
          </ac:picMkLst>
        </pc:picChg>
      </pc:sldChg>
      <pc:sldChg chg="delSp modSp">
        <pc:chgData name="Crystal Bruce" userId="14427a4ffe69d2bf" providerId="Windows Live" clId="Web-{CCB98D39-CFBA-4BA9-B676-AFE7BF10F4A2}" dt="2022-07-01T12:03:10.031" v="39"/>
        <pc:sldMkLst>
          <pc:docMk/>
          <pc:sldMk cId="3904983131" sldId="334"/>
        </pc:sldMkLst>
        <pc:spChg chg="del mod">
          <ac:chgData name="Crystal Bruce" userId="14427a4ffe69d2bf" providerId="Windows Live" clId="Web-{CCB98D39-CFBA-4BA9-B676-AFE7BF10F4A2}" dt="2022-07-01T12:03:10.031" v="39"/>
          <ac:spMkLst>
            <pc:docMk/>
            <pc:sldMk cId="3904983131" sldId="334"/>
            <ac:spMk id="2" creationId="{00000000-0000-0000-0000-000000000000}"/>
          </ac:spMkLst>
        </pc:spChg>
        <pc:picChg chg="ord">
          <ac:chgData name="Crystal Bruce" userId="14427a4ffe69d2bf" providerId="Windows Live" clId="Web-{CCB98D39-CFBA-4BA9-B676-AFE7BF10F4A2}" dt="2022-07-01T12:03:00.937" v="36"/>
          <ac:picMkLst>
            <pc:docMk/>
            <pc:sldMk cId="3904983131" sldId="334"/>
            <ac:picMk id="209" creationId="{00000000-0000-0000-0000-000000000000}"/>
          </ac:picMkLst>
        </pc:picChg>
      </pc:sldChg>
      <pc:sldChg chg="modSp">
        <pc:chgData name="Crystal Bruce" userId="14427a4ffe69d2bf" providerId="Windows Live" clId="Web-{CCB98D39-CFBA-4BA9-B676-AFE7BF10F4A2}" dt="2022-07-01T12:05:05.820" v="48" actId="1076"/>
        <pc:sldMkLst>
          <pc:docMk/>
          <pc:sldMk cId="536213205" sldId="335"/>
        </pc:sldMkLst>
        <pc:spChg chg="mod">
          <ac:chgData name="Crystal Bruce" userId="14427a4ffe69d2bf" providerId="Windows Live" clId="Web-{CCB98D39-CFBA-4BA9-B676-AFE7BF10F4A2}" dt="2022-07-01T12:05:05.820" v="48" actId="1076"/>
          <ac:spMkLst>
            <pc:docMk/>
            <pc:sldMk cId="536213205" sldId="335"/>
            <ac:spMk id="223" creationId="{00000000-0000-0000-0000-000000000000}"/>
          </ac:spMkLst>
        </pc:spChg>
      </pc:sldChg>
      <pc:sldChg chg="modSp">
        <pc:chgData name="Crystal Bruce" userId="14427a4ffe69d2bf" providerId="Windows Live" clId="Web-{CCB98D39-CFBA-4BA9-B676-AFE7BF10F4A2}" dt="2022-07-01T12:04:52.225" v="47" actId="1076"/>
        <pc:sldMkLst>
          <pc:docMk/>
          <pc:sldMk cId="1771912052" sldId="336"/>
        </pc:sldMkLst>
        <pc:spChg chg="mod">
          <ac:chgData name="Crystal Bruce" userId="14427a4ffe69d2bf" providerId="Windows Live" clId="Web-{CCB98D39-CFBA-4BA9-B676-AFE7BF10F4A2}" dt="2022-07-01T12:04:52.225" v="47" actId="1076"/>
          <ac:spMkLst>
            <pc:docMk/>
            <pc:sldMk cId="1771912052" sldId="336"/>
            <ac:spMk id="231" creationId="{00000000-0000-0000-0000-000000000000}"/>
          </ac:spMkLst>
        </pc:spChg>
      </pc:sldChg>
      <pc:sldChg chg="modSp">
        <pc:chgData name="Crystal Bruce" userId="14427a4ffe69d2bf" providerId="Windows Live" clId="Web-{CCB98D39-CFBA-4BA9-B676-AFE7BF10F4A2}" dt="2022-07-01T12:05:17.712" v="49" actId="1076"/>
        <pc:sldMkLst>
          <pc:docMk/>
          <pc:sldMk cId="1743702010" sldId="337"/>
        </pc:sldMkLst>
        <pc:spChg chg="mod">
          <ac:chgData name="Crystal Bruce" userId="14427a4ffe69d2bf" providerId="Windows Live" clId="Web-{CCB98D39-CFBA-4BA9-B676-AFE7BF10F4A2}" dt="2022-07-01T12:05:17.712" v="49" actId="1076"/>
          <ac:spMkLst>
            <pc:docMk/>
            <pc:sldMk cId="1743702010" sldId="337"/>
            <ac:spMk id="239" creationId="{00000000-0000-0000-0000-000000000000}"/>
          </ac:spMkLst>
        </pc:spChg>
      </pc:sldChg>
      <pc:sldChg chg="modSp">
        <pc:chgData name="Crystal Bruce" userId="14427a4ffe69d2bf" providerId="Windows Live" clId="Web-{CCB98D39-CFBA-4BA9-B676-AFE7BF10F4A2}" dt="2022-07-01T12:05:58.324" v="52" actId="1076"/>
        <pc:sldMkLst>
          <pc:docMk/>
          <pc:sldMk cId="2879698734" sldId="338"/>
        </pc:sldMkLst>
        <pc:spChg chg="mod">
          <ac:chgData name="Crystal Bruce" userId="14427a4ffe69d2bf" providerId="Windows Live" clId="Web-{CCB98D39-CFBA-4BA9-B676-AFE7BF10F4A2}" dt="2022-07-01T12:05:58.324" v="52" actId="1076"/>
          <ac:spMkLst>
            <pc:docMk/>
            <pc:sldMk cId="2879698734" sldId="338"/>
            <ac:spMk id="247" creationId="{00000000-0000-0000-0000-000000000000}"/>
          </ac:spMkLst>
        </pc:spChg>
      </pc:sldChg>
    </pc:docChg>
  </pc:docChgLst>
  <pc:docChgLst>
    <pc:chgData name="Arielle Strauss" userId="28fd72bf15f659f6" providerId="Windows Live" clId="Web-{376AE3BD-105B-4254-B45D-A902C8616E78}"/>
    <pc:docChg chg="addSld delSld modSld sldOrd">
      <pc:chgData name="Arielle Strauss" userId="28fd72bf15f659f6" providerId="Windows Live" clId="Web-{376AE3BD-105B-4254-B45D-A902C8616E78}" dt="2022-06-27T17:03:55.924" v="6046"/>
      <pc:docMkLst>
        <pc:docMk/>
      </pc:docMkLst>
      <pc:sldChg chg="delSp modSp">
        <pc:chgData name="Arielle Strauss" userId="28fd72bf15f659f6" providerId="Windows Live" clId="Web-{376AE3BD-105B-4254-B45D-A902C8616E78}" dt="2022-06-27T17:03:55.924" v="6046"/>
        <pc:sldMkLst>
          <pc:docMk/>
          <pc:sldMk cId="2703737329" sldId="281"/>
        </pc:sldMkLst>
        <pc:spChg chg="mod">
          <ac:chgData name="Arielle Strauss" userId="28fd72bf15f659f6" providerId="Windows Live" clId="Web-{376AE3BD-105B-4254-B45D-A902C8616E78}" dt="2022-06-27T12:46:27.852" v="37" actId="20577"/>
          <ac:spMkLst>
            <pc:docMk/>
            <pc:sldMk cId="2703737329" sldId="281"/>
            <ac:spMk id="2" creationId="{7E4163C3-3D49-14F0-103B-C4A6893E031E}"/>
          </ac:spMkLst>
        </pc:spChg>
        <pc:spChg chg="del">
          <ac:chgData name="Arielle Strauss" userId="28fd72bf15f659f6" providerId="Windows Live" clId="Web-{376AE3BD-105B-4254-B45D-A902C8616E78}" dt="2022-06-27T17:03:55.924" v="6046"/>
          <ac:spMkLst>
            <pc:docMk/>
            <pc:sldMk cId="2703737329" sldId="281"/>
            <ac:spMk id="3" creationId="{9D3EA595-A8CD-93D4-4CA6-88E1FB657A63}"/>
          </ac:spMkLst>
        </pc:spChg>
        <pc:spChg chg="del">
          <ac:chgData name="Arielle Strauss" userId="28fd72bf15f659f6" providerId="Windows Live" clId="Web-{376AE3BD-105B-4254-B45D-A902C8616E78}" dt="2022-06-27T17:03:53.314" v="6045"/>
          <ac:spMkLst>
            <pc:docMk/>
            <pc:sldMk cId="2703737329" sldId="281"/>
            <ac:spMk id="4" creationId="{531C717E-AA28-4A54-C9E7-47113691F14D}"/>
          </ac:spMkLst>
        </pc:spChg>
      </pc:sldChg>
      <pc:sldChg chg="modSp">
        <pc:chgData name="Arielle Strauss" userId="28fd72bf15f659f6" providerId="Windows Live" clId="Web-{376AE3BD-105B-4254-B45D-A902C8616E78}" dt="2022-06-27T16:07:23.365" v="4295" actId="20577"/>
        <pc:sldMkLst>
          <pc:docMk/>
          <pc:sldMk cId="3515881886" sldId="282"/>
        </pc:sldMkLst>
        <pc:spChg chg="mod">
          <ac:chgData name="Arielle Strauss" userId="28fd72bf15f659f6" providerId="Windows Live" clId="Web-{376AE3BD-105B-4254-B45D-A902C8616E78}" dt="2022-06-27T16:07:23.365" v="4295" actId="20577"/>
          <ac:spMkLst>
            <pc:docMk/>
            <pc:sldMk cId="3515881886" sldId="282"/>
            <ac:spMk id="2" creationId="{324F71CE-7241-E8A3-1EBB-0DC1AA861613}"/>
          </ac:spMkLst>
        </pc:spChg>
        <pc:spChg chg="mod">
          <ac:chgData name="Arielle Strauss" userId="28fd72bf15f659f6" providerId="Windows Live" clId="Web-{376AE3BD-105B-4254-B45D-A902C8616E78}" dt="2022-06-27T16:07:18.177" v="4294" actId="20577"/>
          <ac:spMkLst>
            <pc:docMk/>
            <pc:sldMk cId="3515881886" sldId="282"/>
            <ac:spMk id="3" creationId="{26378129-94CA-2F96-A1FE-52359FF42BFD}"/>
          </ac:spMkLst>
        </pc:spChg>
      </pc:sldChg>
      <pc:sldChg chg="del">
        <pc:chgData name="Arielle Strauss" userId="28fd72bf15f659f6" providerId="Windows Live" clId="Web-{376AE3BD-105B-4254-B45D-A902C8616E78}" dt="2022-06-27T17:00:33.793" v="6013"/>
        <pc:sldMkLst>
          <pc:docMk/>
          <pc:sldMk cId="2910842674" sldId="284"/>
        </pc:sldMkLst>
      </pc:sldChg>
      <pc:sldChg chg="modSp">
        <pc:chgData name="Arielle Strauss" userId="28fd72bf15f659f6" providerId="Windows Live" clId="Web-{376AE3BD-105B-4254-B45D-A902C8616E78}" dt="2022-06-27T13:59:41.843" v="879" actId="20577"/>
        <pc:sldMkLst>
          <pc:docMk/>
          <pc:sldMk cId="2498420528" sldId="287"/>
        </pc:sldMkLst>
        <pc:spChg chg="mod">
          <ac:chgData name="Arielle Strauss" userId="28fd72bf15f659f6" providerId="Windows Live" clId="Web-{376AE3BD-105B-4254-B45D-A902C8616E78}" dt="2022-06-27T13:59:41.843" v="879" actId="20577"/>
          <ac:spMkLst>
            <pc:docMk/>
            <pc:sldMk cId="2498420528" sldId="287"/>
            <ac:spMk id="3" creationId="{26378129-94CA-2F96-A1FE-52359FF42BFD}"/>
          </ac:spMkLst>
        </pc:spChg>
      </pc:sldChg>
      <pc:sldChg chg="modSp ord">
        <pc:chgData name="Arielle Strauss" userId="28fd72bf15f659f6" providerId="Windows Live" clId="Web-{376AE3BD-105B-4254-B45D-A902C8616E78}" dt="2022-06-27T16:59:21.681" v="5993" actId="20577"/>
        <pc:sldMkLst>
          <pc:docMk/>
          <pc:sldMk cId="1750466488" sldId="288"/>
        </pc:sldMkLst>
        <pc:spChg chg="mod">
          <ac:chgData name="Arielle Strauss" userId="28fd72bf15f659f6" providerId="Windows Live" clId="Web-{376AE3BD-105B-4254-B45D-A902C8616E78}" dt="2022-06-27T16:59:14.509" v="5992" actId="20577"/>
          <ac:spMkLst>
            <pc:docMk/>
            <pc:sldMk cId="1750466488" sldId="288"/>
            <ac:spMk id="2" creationId="{324F71CE-7241-E8A3-1EBB-0DC1AA861613}"/>
          </ac:spMkLst>
        </pc:spChg>
        <pc:spChg chg="mod">
          <ac:chgData name="Arielle Strauss" userId="28fd72bf15f659f6" providerId="Windows Live" clId="Web-{376AE3BD-105B-4254-B45D-A902C8616E78}" dt="2022-06-27T16:59:21.681" v="5993" actId="20577"/>
          <ac:spMkLst>
            <pc:docMk/>
            <pc:sldMk cId="1750466488" sldId="288"/>
            <ac:spMk id="3" creationId="{26378129-94CA-2F96-A1FE-52359FF42BFD}"/>
          </ac:spMkLst>
        </pc:spChg>
      </pc:sldChg>
      <pc:sldChg chg="modSp ord">
        <pc:chgData name="Arielle Strauss" userId="28fd72bf15f659f6" providerId="Windows Live" clId="Web-{376AE3BD-105B-4254-B45D-A902C8616E78}" dt="2022-06-27T16:07:41.506" v="4297" actId="20577"/>
        <pc:sldMkLst>
          <pc:docMk/>
          <pc:sldMk cId="4257478422" sldId="289"/>
        </pc:sldMkLst>
        <pc:spChg chg="mod">
          <ac:chgData name="Arielle Strauss" userId="28fd72bf15f659f6" providerId="Windows Live" clId="Web-{376AE3BD-105B-4254-B45D-A902C8616E78}" dt="2022-06-27T16:07:41.506" v="4297" actId="20577"/>
          <ac:spMkLst>
            <pc:docMk/>
            <pc:sldMk cId="4257478422" sldId="289"/>
            <ac:spMk id="2" creationId="{324F71CE-7241-E8A3-1EBB-0DC1AA861613}"/>
          </ac:spMkLst>
        </pc:spChg>
        <pc:spChg chg="mod">
          <ac:chgData name="Arielle Strauss" userId="28fd72bf15f659f6" providerId="Windows Live" clId="Web-{376AE3BD-105B-4254-B45D-A902C8616E78}" dt="2022-06-27T13:59:50.796" v="880" actId="20577"/>
          <ac:spMkLst>
            <pc:docMk/>
            <pc:sldMk cId="4257478422" sldId="289"/>
            <ac:spMk id="3" creationId="{26378129-94CA-2F96-A1FE-52359FF42BFD}"/>
          </ac:spMkLst>
        </pc:spChg>
      </pc:sldChg>
      <pc:sldChg chg="addSp delSp modSp mod ord modClrScheme chgLayout">
        <pc:chgData name="Arielle Strauss" userId="28fd72bf15f659f6" providerId="Windows Live" clId="Web-{376AE3BD-105B-4254-B45D-A902C8616E78}" dt="2022-06-27T14:56:00.763" v="1909"/>
        <pc:sldMkLst>
          <pc:docMk/>
          <pc:sldMk cId="3689306463" sldId="291"/>
        </pc:sldMkLst>
        <pc:spChg chg="mod ord">
          <ac:chgData name="Arielle Strauss" userId="28fd72bf15f659f6" providerId="Windows Live" clId="Web-{376AE3BD-105B-4254-B45D-A902C8616E78}" dt="2022-06-27T14:35:39.302" v="1436" actId="20577"/>
          <ac:spMkLst>
            <pc:docMk/>
            <pc:sldMk cId="3689306463" sldId="291"/>
            <ac:spMk id="2" creationId="{324F71CE-7241-E8A3-1EBB-0DC1AA861613}"/>
          </ac:spMkLst>
        </pc:spChg>
        <pc:spChg chg="mod ord">
          <ac:chgData name="Arielle Strauss" userId="28fd72bf15f659f6" providerId="Windows Live" clId="Web-{376AE3BD-105B-4254-B45D-A902C8616E78}" dt="2022-06-27T14:55:34.434" v="1903" actId="1076"/>
          <ac:spMkLst>
            <pc:docMk/>
            <pc:sldMk cId="3689306463" sldId="291"/>
            <ac:spMk id="3" creationId="{26378129-94CA-2F96-A1FE-52359FF42BFD}"/>
          </ac:spMkLst>
        </pc:spChg>
        <pc:spChg chg="add del mod">
          <ac:chgData name="Arielle Strauss" userId="28fd72bf15f659f6" providerId="Windows Live" clId="Web-{376AE3BD-105B-4254-B45D-A902C8616E78}" dt="2022-06-27T14:34:29.003" v="1427"/>
          <ac:spMkLst>
            <pc:docMk/>
            <pc:sldMk cId="3689306463" sldId="291"/>
            <ac:spMk id="5" creationId="{AAD5DC04-6549-9F5B-02CC-A9E204D33D54}"/>
          </ac:spMkLst>
        </pc:spChg>
        <pc:spChg chg="add del mod ord">
          <ac:chgData name="Arielle Strauss" userId="28fd72bf15f659f6" providerId="Windows Live" clId="Web-{376AE3BD-105B-4254-B45D-A902C8616E78}" dt="2022-06-27T14:54:33.229" v="1890"/>
          <ac:spMkLst>
            <pc:docMk/>
            <pc:sldMk cId="3689306463" sldId="291"/>
            <ac:spMk id="6" creationId="{FED10F61-EB73-2F59-25A7-A52A76D23944}"/>
          </ac:spMkLst>
        </pc:spChg>
        <pc:spChg chg="add del mod ord">
          <ac:chgData name="Arielle Strauss" userId="28fd72bf15f659f6" providerId="Windows Live" clId="Web-{376AE3BD-105B-4254-B45D-A902C8616E78}" dt="2022-06-27T14:49:21.313" v="1650"/>
          <ac:spMkLst>
            <pc:docMk/>
            <pc:sldMk cId="3689306463" sldId="291"/>
            <ac:spMk id="8" creationId="{C90171BC-E325-48B5-D2B9-C65B0E6E27D5}"/>
          </ac:spMkLst>
        </pc:spChg>
        <pc:spChg chg="add del mod ord">
          <ac:chgData name="Arielle Strauss" userId="28fd72bf15f659f6" providerId="Windows Live" clId="Web-{376AE3BD-105B-4254-B45D-A902C8616E78}" dt="2022-06-27T14:50:24.159" v="1733"/>
          <ac:spMkLst>
            <pc:docMk/>
            <pc:sldMk cId="3689306463" sldId="291"/>
            <ac:spMk id="9" creationId="{7226C057-B5DC-864E-9604-B59D4BE87298}"/>
          </ac:spMkLst>
        </pc:spChg>
        <pc:spChg chg="add mod">
          <ac:chgData name="Arielle Strauss" userId="28fd72bf15f659f6" providerId="Windows Live" clId="Web-{376AE3BD-105B-4254-B45D-A902C8616E78}" dt="2022-06-27T14:55:48.247" v="1904" actId="20577"/>
          <ac:spMkLst>
            <pc:docMk/>
            <pc:sldMk cId="3689306463" sldId="291"/>
            <ac:spMk id="11" creationId="{0D05DFA1-D200-1298-8E2D-D52B87312012}"/>
          </ac:spMkLst>
        </pc:spChg>
        <pc:spChg chg="add mod">
          <ac:chgData name="Arielle Strauss" userId="28fd72bf15f659f6" providerId="Windows Live" clId="Web-{376AE3BD-105B-4254-B45D-A902C8616E78}" dt="2022-06-27T14:56:00.763" v="1909"/>
          <ac:spMkLst>
            <pc:docMk/>
            <pc:sldMk cId="3689306463" sldId="291"/>
            <ac:spMk id="12" creationId="{DC5D1B6F-DF7B-818D-AACD-26C2FE77CB68}"/>
          </ac:spMkLst>
        </pc:spChg>
        <pc:spChg chg="add mod">
          <ac:chgData name="Arielle Strauss" userId="28fd72bf15f659f6" providerId="Windows Live" clId="Web-{376AE3BD-105B-4254-B45D-A902C8616E78}" dt="2022-06-27T14:53:20.102" v="1846"/>
          <ac:spMkLst>
            <pc:docMk/>
            <pc:sldMk cId="3689306463" sldId="291"/>
            <ac:spMk id="13" creationId="{CF222EF0-8A7B-EE23-4B64-72FA9AA0E008}"/>
          </ac:spMkLst>
        </pc:spChg>
        <pc:spChg chg="add mod">
          <ac:chgData name="Arielle Strauss" userId="28fd72bf15f659f6" providerId="Windows Live" clId="Web-{376AE3BD-105B-4254-B45D-A902C8616E78}" dt="2022-06-27T14:53:22.258" v="1847"/>
          <ac:spMkLst>
            <pc:docMk/>
            <pc:sldMk cId="3689306463" sldId="291"/>
            <ac:spMk id="14" creationId="{D228347D-82C4-F096-B7B6-113E187FB4CC}"/>
          </ac:spMkLst>
        </pc:spChg>
        <pc:spChg chg="add mod">
          <ac:chgData name="Arielle Strauss" userId="28fd72bf15f659f6" providerId="Windows Live" clId="Web-{376AE3BD-105B-4254-B45D-A902C8616E78}" dt="2022-06-27T14:53:48.165" v="1861" actId="20577"/>
          <ac:spMkLst>
            <pc:docMk/>
            <pc:sldMk cId="3689306463" sldId="291"/>
            <ac:spMk id="15" creationId="{0E234B1B-E497-02AF-7D9C-948AAA51AF18}"/>
          </ac:spMkLst>
        </pc:spChg>
        <pc:spChg chg="add mod">
          <ac:chgData name="Arielle Strauss" userId="28fd72bf15f659f6" providerId="Windows Live" clId="Web-{376AE3BD-105B-4254-B45D-A902C8616E78}" dt="2022-06-27T14:55:26.106" v="1902"/>
          <ac:spMkLst>
            <pc:docMk/>
            <pc:sldMk cId="3689306463" sldId="291"/>
            <ac:spMk id="16" creationId="{A594DBA4-A9F5-421D-455F-255EF2E94A5D}"/>
          </ac:spMkLst>
        </pc:spChg>
        <pc:spChg chg="add del mod">
          <ac:chgData name="Arielle Strauss" userId="28fd72bf15f659f6" providerId="Windows Live" clId="Web-{376AE3BD-105B-4254-B45D-A902C8616E78}" dt="2022-06-27T14:55:13.793" v="1899"/>
          <ac:spMkLst>
            <pc:docMk/>
            <pc:sldMk cId="3689306463" sldId="291"/>
            <ac:spMk id="18" creationId="{985D179B-2DC9-E597-056D-9D89A67CCF89}"/>
          </ac:spMkLst>
        </pc:spChg>
        <pc:picChg chg="del">
          <ac:chgData name="Arielle Strauss" userId="28fd72bf15f659f6" providerId="Windows Live" clId="Web-{376AE3BD-105B-4254-B45D-A902C8616E78}" dt="2022-06-27T14:35:01.348" v="1430"/>
          <ac:picMkLst>
            <pc:docMk/>
            <pc:sldMk cId="3689306463" sldId="291"/>
            <ac:picMk id="7" creationId="{BE4A754C-74D9-4E12-8C12-3D7C05C28674}"/>
          </ac:picMkLst>
        </pc:picChg>
      </pc:sldChg>
      <pc:sldChg chg="modSp">
        <pc:chgData name="Arielle Strauss" userId="28fd72bf15f659f6" providerId="Windows Live" clId="Web-{376AE3BD-105B-4254-B45D-A902C8616E78}" dt="2022-06-27T16:58:10.351" v="5972" actId="20577"/>
        <pc:sldMkLst>
          <pc:docMk/>
          <pc:sldMk cId="1386761202" sldId="292"/>
        </pc:sldMkLst>
        <pc:spChg chg="mod">
          <ac:chgData name="Arielle Strauss" userId="28fd72bf15f659f6" providerId="Windows Live" clId="Web-{376AE3BD-105B-4254-B45D-A902C8616E78}" dt="2022-06-27T16:57:53.991" v="5969" actId="20577"/>
          <ac:spMkLst>
            <pc:docMk/>
            <pc:sldMk cId="1386761202" sldId="292"/>
            <ac:spMk id="2" creationId="{324F71CE-7241-E8A3-1EBB-0DC1AA861613}"/>
          </ac:spMkLst>
        </pc:spChg>
        <pc:spChg chg="mod">
          <ac:chgData name="Arielle Strauss" userId="28fd72bf15f659f6" providerId="Windows Live" clId="Web-{376AE3BD-105B-4254-B45D-A902C8616E78}" dt="2022-06-27T16:58:10.351" v="5972" actId="20577"/>
          <ac:spMkLst>
            <pc:docMk/>
            <pc:sldMk cId="1386761202" sldId="292"/>
            <ac:spMk id="3" creationId="{26378129-94CA-2F96-A1FE-52359FF42BFD}"/>
          </ac:spMkLst>
        </pc:spChg>
      </pc:sldChg>
      <pc:sldChg chg="del">
        <pc:chgData name="Arielle Strauss" userId="28fd72bf15f659f6" providerId="Windows Live" clId="Web-{376AE3BD-105B-4254-B45D-A902C8616E78}" dt="2022-06-27T16:59:31.103" v="5994"/>
        <pc:sldMkLst>
          <pc:docMk/>
          <pc:sldMk cId="1980438938" sldId="293"/>
        </pc:sldMkLst>
      </pc:sldChg>
      <pc:sldChg chg="del">
        <pc:chgData name="Arielle Strauss" userId="28fd72bf15f659f6" providerId="Windows Live" clId="Web-{376AE3BD-105B-4254-B45D-A902C8616E78}" dt="2022-06-27T16:59:32.150" v="5995"/>
        <pc:sldMkLst>
          <pc:docMk/>
          <pc:sldMk cId="3840915369" sldId="294"/>
        </pc:sldMkLst>
      </pc:sldChg>
      <pc:sldChg chg="addSp delSp modSp ord">
        <pc:chgData name="Arielle Strauss" userId="28fd72bf15f659f6" providerId="Windows Live" clId="Web-{376AE3BD-105B-4254-B45D-A902C8616E78}" dt="2022-06-27T16:08:18.679" v="4304" actId="20577"/>
        <pc:sldMkLst>
          <pc:docMk/>
          <pc:sldMk cId="3751499621" sldId="295"/>
        </pc:sldMkLst>
        <pc:spChg chg="mod">
          <ac:chgData name="Arielle Strauss" userId="28fd72bf15f659f6" providerId="Windows Live" clId="Web-{376AE3BD-105B-4254-B45D-A902C8616E78}" dt="2022-06-27T16:08:18.679" v="4304" actId="20577"/>
          <ac:spMkLst>
            <pc:docMk/>
            <pc:sldMk cId="3751499621" sldId="295"/>
            <ac:spMk id="2" creationId="{324F71CE-7241-E8A3-1EBB-0DC1AA861613}"/>
          </ac:spMkLst>
        </pc:spChg>
        <pc:spChg chg="add del mod">
          <ac:chgData name="Arielle Strauss" userId="28fd72bf15f659f6" providerId="Windows Live" clId="Web-{376AE3BD-105B-4254-B45D-A902C8616E78}" dt="2022-06-27T14:04:17.977" v="929"/>
          <ac:spMkLst>
            <pc:docMk/>
            <pc:sldMk cId="3751499621" sldId="295"/>
            <ac:spMk id="3" creationId="{729A1F05-30E5-235E-D439-FFCF824469FE}"/>
          </ac:spMkLst>
        </pc:spChg>
        <pc:spChg chg="add mod">
          <ac:chgData name="Arielle Strauss" userId="28fd72bf15f659f6" providerId="Windows Live" clId="Web-{376AE3BD-105B-4254-B45D-A902C8616E78}" dt="2022-06-27T14:11:36.897" v="955" actId="20577"/>
          <ac:spMkLst>
            <pc:docMk/>
            <pc:sldMk cId="3751499621" sldId="295"/>
            <ac:spMk id="4" creationId="{E10F6C04-E020-5CB2-4008-8A50F9647199}"/>
          </ac:spMkLst>
        </pc:spChg>
        <pc:spChg chg="add mod ord">
          <ac:chgData name="Arielle Strauss" userId="28fd72bf15f659f6" providerId="Windows Live" clId="Web-{376AE3BD-105B-4254-B45D-A902C8616E78}" dt="2022-06-27T14:10:45.848" v="949"/>
          <ac:spMkLst>
            <pc:docMk/>
            <pc:sldMk cId="3751499621" sldId="295"/>
            <ac:spMk id="5" creationId="{2BFB6F19-FCB1-B349-0D40-8A8EAF8B6F6F}"/>
          </ac:spMkLst>
        </pc:spChg>
        <pc:spChg chg="mod">
          <ac:chgData name="Arielle Strauss" userId="28fd72bf15f659f6" providerId="Windows Live" clId="Web-{376AE3BD-105B-4254-B45D-A902C8616E78}" dt="2022-06-27T13:02:19.410" v="199" actId="1076"/>
          <ac:spMkLst>
            <pc:docMk/>
            <pc:sldMk cId="3751499621" sldId="295"/>
            <ac:spMk id="11" creationId="{BEAE4946-3A31-43BD-91F8-068A46C38DDA}"/>
          </ac:spMkLst>
        </pc:spChg>
      </pc:sldChg>
      <pc:sldChg chg="addSp modSp ord">
        <pc:chgData name="Arielle Strauss" userId="28fd72bf15f659f6" providerId="Windows Live" clId="Web-{376AE3BD-105B-4254-B45D-A902C8616E78}" dt="2022-06-27T16:08:06.148" v="4301" actId="20577"/>
        <pc:sldMkLst>
          <pc:docMk/>
          <pc:sldMk cId="2015233553" sldId="298"/>
        </pc:sldMkLst>
        <pc:spChg chg="mod">
          <ac:chgData name="Arielle Strauss" userId="28fd72bf15f659f6" providerId="Windows Live" clId="Web-{376AE3BD-105B-4254-B45D-A902C8616E78}" dt="2022-06-27T16:08:06.148" v="4301" actId="20577"/>
          <ac:spMkLst>
            <pc:docMk/>
            <pc:sldMk cId="2015233553" sldId="298"/>
            <ac:spMk id="2" creationId="{324F71CE-7241-E8A3-1EBB-0DC1AA861613}"/>
          </ac:spMkLst>
        </pc:spChg>
        <pc:spChg chg="mod">
          <ac:chgData name="Arielle Strauss" userId="28fd72bf15f659f6" providerId="Windows Live" clId="Web-{376AE3BD-105B-4254-B45D-A902C8616E78}" dt="2022-06-27T14:01:30.268" v="907" actId="20577"/>
          <ac:spMkLst>
            <pc:docMk/>
            <pc:sldMk cId="2015233553" sldId="298"/>
            <ac:spMk id="4" creationId="{43E36F9F-E97D-46FC-B4A2-582322894A73}"/>
          </ac:spMkLst>
        </pc:spChg>
        <pc:spChg chg="add mod">
          <ac:chgData name="Arielle Strauss" userId="28fd72bf15f659f6" providerId="Windows Live" clId="Web-{376AE3BD-105B-4254-B45D-A902C8616E78}" dt="2022-06-27T14:01:53.253" v="912" actId="1076"/>
          <ac:spMkLst>
            <pc:docMk/>
            <pc:sldMk cId="2015233553" sldId="298"/>
            <ac:spMk id="5" creationId="{D70AB0ED-56C4-D095-3E3E-8A8353217067}"/>
          </ac:spMkLst>
        </pc:spChg>
        <pc:picChg chg="add mod">
          <ac:chgData name="Arielle Strauss" userId="28fd72bf15f659f6" providerId="Windows Live" clId="Web-{376AE3BD-105B-4254-B45D-A902C8616E78}" dt="2022-06-27T12:56:06.087" v="124" actId="14100"/>
          <ac:picMkLst>
            <pc:docMk/>
            <pc:sldMk cId="2015233553" sldId="298"/>
            <ac:picMk id="3" creationId="{F254041D-B77A-9B9C-D2F7-53462FE0DDD1}"/>
          </ac:picMkLst>
        </pc:picChg>
      </pc:sldChg>
      <pc:sldChg chg="addSp modSp ord">
        <pc:chgData name="Arielle Strauss" userId="28fd72bf15f659f6" providerId="Windows Live" clId="Web-{376AE3BD-105B-4254-B45D-A902C8616E78}" dt="2022-06-27T14:23:43.092" v="1050" actId="20577"/>
        <pc:sldMkLst>
          <pc:docMk/>
          <pc:sldMk cId="3080229265" sldId="300"/>
        </pc:sldMkLst>
        <pc:spChg chg="mod">
          <ac:chgData name="Arielle Strauss" userId="28fd72bf15f659f6" providerId="Windows Live" clId="Web-{376AE3BD-105B-4254-B45D-A902C8616E78}" dt="2022-06-27T14:23:43.092" v="1050" actId="20577"/>
          <ac:spMkLst>
            <pc:docMk/>
            <pc:sldMk cId="3080229265" sldId="300"/>
            <ac:spMk id="2" creationId="{324F71CE-7241-E8A3-1EBB-0DC1AA861613}"/>
          </ac:spMkLst>
        </pc:spChg>
        <pc:spChg chg="mod">
          <ac:chgData name="Arielle Strauss" userId="28fd72bf15f659f6" providerId="Windows Live" clId="Web-{376AE3BD-105B-4254-B45D-A902C8616E78}" dt="2022-06-27T14:23:23.326" v="1046" actId="20577"/>
          <ac:spMkLst>
            <pc:docMk/>
            <pc:sldMk cId="3080229265" sldId="300"/>
            <ac:spMk id="4" creationId="{43E36F9F-E97D-46FC-B4A2-582322894A73}"/>
          </ac:spMkLst>
        </pc:spChg>
        <pc:spChg chg="add mod">
          <ac:chgData name="Arielle Strauss" userId="28fd72bf15f659f6" providerId="Windows Live" clId="Web-{376AE3BD-105B-4254-B45D-A902C8616E78}" dt="2022-06-27T14:22:50.028" v="1036" actId="20577"/>
          <ac:spMkLst>
            <pc:docMk/>
            <pc:sldMk cId="3080229265" sldId="300"/>
            <ac:spMk id="6" creationId="{6308C959-C285-4620-736E-AA2439F8B6E6}"/>
          </ac:spMkLst>
        </pc:spChg>
        <pc:picChg chg="mod">
          <ac:chgData name="Arielle Strauss" userId="28fd72bf15f659f6" providerId="Windows Live" clId="Web-{376AE3BD-105B-4254-B45D-A902C8616E78}" dt="2022-06-27T14:23:16.982" v="1042" actId="1076"/>
          <ac:picMkLst>
            <pc:docMk/>
            <pc:sldMk cId="3080229265" sldId="300"/>
            <ac:picMk id="5" creationId="{93DBD95C-409B-4695-BC27-34B9B76955A1}"/>
          </ac:picMkLst>
        </pc:picChg>
      </pc:sldChg>
      <pc:sldChg chg="modSp ord">
        <pc:chgData name="Arielle Strauss" userId="28fd72bf15f659f6" providerId="Windows Live" clId="Web-{376AE3BD-105B-4254-B45D-A902C8616E78}" dt="2022-06-27T17:00:23.558" v="6008" actId="20577"/>
        <pc:sldMkLst>
          <pc:docMk/>
          <pc:sldMk cId="501075528" sldId="303"/>
        </pc:sldMkLst>
        <pc:spChg chg="mod">
          <ac:chgData name="Arielle Strauss" userId="28fd72bf15f659f6" providerId="Windows Live" clId="Web-{376AE3BD-105B-4254-B45D-A902C8616E78}" dt="2022-06-27T16:59:47.291" v="5998" actId="20577"/>
          <ac:spMkLst>
            <pc:docMk/>
            <pc:sldMk cId="501075528" sldId="303"/>
            <ac:spMk id="2" creationId="{324F71CE-7241-E8A3-1EBB-0DC1AA861613}"/>
          </ac:spMkLst>
        </pc:spChg>
        <pc:spChg chg="mod">
          <ac:chgData name="Arielle Strauss" userId="28fd72bf15f659f6" providerId="Windows Live" clId="Web-{376AE3BD-105B-4254-B45D-A902C8616E78}" dt="2022-06-27T17:00:23.558" v="6008" actId="20577"/>
          <ac:spMkLst>
            <pc:docMk/>
            <pc:sldMk cId="501075528" sldId="303"/>
            <ac:spMk id="3" creationId="{26378129-94CA-2F96-A1FE-52359FF42BFD}"/>
          </ac:spMkLst>
        </pc:spChg>
      </pc:sldChg>
      <pc:sldChg chg="del">
        <pc:chgData name="Arielle Strauss" userId="28fd72bf15f659f6" providerId="Windows Live" clId="Web-{376AE3BD-105B-4254-B45D-A902C8616E78}" dt="2022-06-27T17:00:31.527" v="6010"/>
        <pc:sldMkLst>
          <pc:docMk/>
          <pc:sldMk cId="1554804229" sldId="304"/>
        </pc:sldMkLst>
      </pc:sldChg>
      <pc:sldChg chg="del">
        <pc:chgData name="Arielle Strauss" userId="28fd72bf15f659f6" providerId="Windows Live" clId="Web-{376AE3BD-105B-4254-B45D-A902C8616E78}" dt="2022-06-27T17:00:32.214" v="6011"/>
        <pc:sldMkLst>
          <pc:docMk/>
          <pc:sldMk cId="1703256133" sldId="305"/>
        </pc:sldMkLst>
      </pc:sldChg>
      <pc:sldChg chg="del">
        <pc:chgData name="Arielle Strauss" userId="28fd72bf15f659f6" providerId="Windows Live" clId="Web-{376AE3BD-105B-4254-B45D-A902C8616E78}" dt="2022-06-27T17:00:33.042" v="6012"/>
        <pc:sldMkLst>
          <pc:docMk/>
          <pc:sldMk cId="1059182649" sldId="308"/>
        </pc:sldMkLst>
      </pc:sldChg>
      <pc:sldChg chg="del">
        <pc:chgData name="Arielle Strauss" userId="28fd72bf15f659f6" providerId="Windows Live" clId="Web-{376AE3BD-105B-4254-B45D-A902C8616E78}" dt="2022-06-27T17:02:46.781" v="6044"/>
        <pc:sldMkLst>
          <pc:docMk/>
          <pc:sldMk cId="2767996692" sldId="310"/>
        </pc:sldMkLst>
      </pc:sldChg>
      <pc:sldChg chg="modSp add del ord">
        <pc:chgData name="Arielle Strauss" userId="28fd72bf15f659f6" providerId="Windows Live" clId="Web-{376AE3BD-105B-4254-B45D-A902C8616E78}" dt="2022-06-27T13:14:03.493" v="341" actId="14100"/>
        <pc:sldMkLst>
          <pc:docMk/>
          <pc:sldMk cId="3309309259" sldId="311"/>
        </pc:sldMkLst>
        <pc:spChg chg="mod">
          <ac:chgData name="Arielle Strauss" userId="28fd72bf15f659f6" providerId="Windows Live" clId="Web-{376AE3BD-105B-4254-B45D-A902C8616E78}" dt="2022-06-27T13:14:03.493" v="341" actId="14100"/>
          <ac:spMkLst>
            <pc:docMk/>
            <pc:sldMk cId="3309309259" sldId="311"/>
            <ac:spMk id="2" creationId="{E79ECC5B-6B64-38FC-0EB6-5A7EFB986ED8}"/>
          </ac:spMkLst>
        </pc:spChg>
      </pc:sldChg>
      <pc:sldChg chg="del">
        <pc:chgData name="Arielle Strauss" userId="28fd72bf15f659f6" providerId="Windows Live" clId="Web-{376AE3BD-105B-4254-B45D-A902C8616E78}" dt="2022-06-27T17:00:30.917" v="6009"/>
        <pc:sldMkLst>
          <pc:docMk/>
          <pc:sldMk cId="3550396464" sldId="312"/>
        </pc:sldMkLst>
      </pc:sldChg>
      <pc:sldChg chg="addSp delSp modSp new">
        <pc:chgData name="Arielle Strauss" userId="28fd72bf15f659f6" providerId="Windows Live" clId="Web-{376AE3BD-105B-4254-B45D-A902C8616E78}" dt="2022-06-27T16:07:54.803" v="4299" actId="20577"/>
        <pc:sldMkLst>
          <pc:docMk/>
          <pc:sldMk cId="1496843885" sldId="313"/>
        </pc:sldMkLst>
        <pc:spChg chg="del">
          <ac:chgData name="Arielle Strauss" userId="28fd72bf15f659f6" providerId="Windows Live" clId="Web-{376AE3BD-105B-4254-B45D-A902C8616E78}" dt="2022-06-27T13:09:26.297" v="248"/>
          <ac:spMkLst>
            <pc:docMk/>
            <pc:sldMk cId="1496843885" sldId="313"/>
            <ac:spMk id="2" creationId="{5F90E418-ECBC-83BB-15A3-F4ABDFA68552}"/>
          </ac:spMkLst>
        </pc:spChg>
        <pc:spChg chg="del mod">
          <ac:chgData name="Arielle Strauss" userId="28fd72bf15f659f6" providerId="Windows Live" clId="Web-{376AE3BD-105B-4254-B45D-A902C8616E78}" dt="2022-06-27T13:11:58.927" v="313"/>
          <ac:spMkLst>
            <pc:docMk/>
            <pc:sldMk cId="1496843885" sldId="313"/>
            <ac:spMk id="3" creationId="{72E01B92-3B5C-6AB8-EA5C-B6EADC3DB717}"/>
          </ac:spMkLst>
        </pc:spChg>
        <pc:spChg chg="del mod">
          <ac:chgData name="Arielle Strauss" userId="28fd72bf15f659f6" providerId="Windows Live" clId="Web-{376AE3BD-105B-4254-B45D-A902C8616E78}" dt="2022-06-27T13:09:25.547" v="247"/>
          <ac:spMkLst>
            <pc:docMk/>
            <pc:sldMk cId="1496843885" sldId="313"/>
            <ac:spMk id="4" creationId="{2BAE167B-8A1A-14E0-F136-DF1AA6FCEF25}"/>
          </ac:spMkLst>
        </pc:spChg>
        <pc:spChg chg="add del">
          <ac:chgData name="Arielle Strauss" userId="28fd72bf15f659f6" providerId="Windows Live" clId="Web-{376AE3BD-105B-4254-B45D-A902C8616E78}" dt="2022-06-27T13:10:04.267" v="254"/>
          <ac:spMkLst>
            <pc:docMk/>
            <pc:sldMk cId="1496843885" sldId="313"/>
            <ac:spMk id="5" creationId="{922B4451-2F91-820A-1490-3A4B1B28BFC2}"/>
          </ac:spMkLst>
        </pc:spChg>
        <pc:spChg chg="add mod">
          <ac:chgData name="Arielle Strauss" userId="28fd72bf15f659f6" providerId="Windows Live" clId="Web-{376AE3BD-105B-4254-B45D-A902C8616E78}" dt="2022-06-27T16:07:54.803" v="4299" actId="20577"/>
          <ac:spMkLst>
            <pc:docMk/>
            <pc:sldMk cId="1496843885" sldId="313"/>
            <ac:spMk id="9" creationId="{27155467-9D35-DF16-3B6D-164E011FC5A5}"/>
          </ac:spMkLst>
        </pc:spChg>
        <pc:spChg chg="add del mod">
          <ac:chgData name="Arielle Strauss" userId="28fd72bf15f659f6" providerId="Windows Live" clId="Web-{376AE3BD-105B-4254-B45D-A902C8616E78}" dt="2022-06-27T13:12:06.552" v="315"/>
          <ac:spMkLst>
            <pc:docMk/>
            <pc:sldMk cId="1496843885" sldId="313"/>
            <ac:spMk id="11" creationId="{C9E9C9EA-CE0D-C0F4-4580-F2ADA447E956}"/>
          </ac:spMkLst>
        </pc:spChg>
        <pc:picChg chg="add del mod ord modCrop">
          <ac:chgData name="Arielle Strauss" userId="28fd72bf15f659f6" providerId="Windows Live" clId="Web-{376AE3BD-105B-4254-B45D-A902C8616E78}" dt="2022-06-27T13:09:46.767" v="253"/>
          <ac:picMkLst>
            <pc:docMk/>
            <pc:sldMk cId="1496843885" sldId="313"/>
            <ac:picMk id="6" creationId="{38B0DC24-8008-75FD-509A-D4DAFAF619E7}"/>
          </ac:picMkLst>
        </pc:picChg>
        <pc:picChg chg="add mod ord modCrop">
          <ac:chgData name="Arielle Strauss" userId="28fd72bf15f659f6" providerId="Windows Live" clId="Web-{376AE3BD-105B-4254-B45D-A902C8616E78}" dt="2022-06-27T13:11:22.629" v="269" actId="1076"/>
          <ac:picMkLst>
            <pc:docMk/>
            <pc:sldMk cId="1496843885" sldId="313"/>
            <ac:picMk id="7" creationId="{D31575B5-0EA9-D64F-34C3-7A5BFE8331EC}"/>
          </ac:picMkLst>
        </pc:picChg>
      </pc:sldChg>
      <pc:sldChg chg="addSp delSp modSp new del">
        <pc:chgData name="Arielle Strauss" userId="28fd72bf15f659f6" providerId="Windows Live" clId="Web-{376AE3BD-105B-4254-B45D-A902C8616E78}" dt="2022-06-27T12:53:11.863" v="109"/>
        <pc:sldMkLst>
          <pc:docMk/>
          <pc:sldMk cId="2046873662" sldId="313"/>
        </pc:sldMkLst>
        <pc:spChg chg="add del">
          <ac:chgData name="Arielle Strauss" userId="28fd72bf15f659f6" providerId="Windows Live" clId="Web-{376AE3BD-105B-4254-B45D-A902C8616E78}" dt="2022-06-27T12:53:10.723" v="108"/>
          <ac:spMkLst>
            <pc:docMk/>
            <pc:sldMk cId="2046873662" sldId="313"/>
            <ac:spMk id="3" creationId="{F622F0F1-C7D0-72DC-82D4-1D34AF814572}"/>
          </ac:spMkLst>
        </pc:spChg>
        <pc:spChg chg="add del">
          <ac:chgData name="Arielle Strauss" userId="28fd72bf15f659f6" providerId="Windows Live" clId="Web-{376AE3BD-105B-4254-B45D-A902C8616E78}" dt="2022-06-27T12:52:50.503" v="103"/>
          <ac:spMkLst>
            <pc:docMk/>
            <pc:sldMk cId="2046873662" sldId="313"/>
            <ac:spMk id="4" creationId="{27E6856F-11F6-537D-6253-550DDAFE1095}"/>
          </ac:spMkLst>
        </pc:spChg>
        <pc:spChg chg="del">
          <ac:chgData name="Arielle Strauss" userId="28fd72bf15f659f6" providerId="Windows Live" clId="Web-{376AE3BD-105B-4254-B45D-A902C8616E78}" dt="2022-06-27T12:52:39.909" v="100"/>
          <ac:spMkLst>
            <pc:docMk/>
            <pc:sldMk cId="2046873662" sldId="313"/>
            <ac:spMk id="5" creationId="{B33F2CD7-4244-EDF7-7ED8-960948B28879}"/>
          </ac:spMkLst>
        </pc:spChg>
        <pc:spChg chg="add">
          <ac:chgData name="Arielle Strauss" userId="28fd72bf15f659f6" providerId="Windows Live" clId="Web-{376AE3BD-105B-4254-B45D-A902C8616E78}" dt="2022-06-27T12:52:37.534" v="99"/>
          <ac:spMkLst>
            <pc:docMk/>
            <pc:sldMk cId="2046873662" sldId="313"/>
            <ac:spMk id="7" creationId="{B7F29067-748B-BB47-09FC-85C05EF53F04}"/>
          </ac:spMkLst>
        </pc:spChg>
        <pc:spChg chg="add del mod">
          <ac:chgData name="Arielle Strauss" userId="28fd72bf15f659f6" providerId="Windows Live" clId="Web-{376AE3BD-105B-4254-B45D-A902C8616E78}" dt="2022-06-27T12:53:04.879" v="105"/>
          <ac:spMkLst>
            <pc:docMk/>
            <pc:sldMk cId="2046873662" sldId="313"/>
            <ac:spMk id="16" creationId="{74F0E460-AEBE-F58C-6942-4AD188219DCF}"/>
          </ac:spMkLst>
        </pc:spChg>
        <pc:graphicFrameChg chg="add del mod ord modGraphic">
          <ac:chgData name="Arielle Strauss" userId="28fd72bf15f659f6" providerId="Windows Live" clId="Web-{376AE3BD-105B-4254-B45D-A902C8616E78}" dt="2022-06-27T12:52:50.503" v="103"/>
          <ac:graphicFrameMkLst>
            <pc:docMk/>
            <pc:sldMk cId="2046873662" sldId="313"/>
            <ac:graphicFrameMk id="8" creationId="{2E4651EE-3F38-AC06-E49D-944514697564}"/>
          </ac:graphicFrameMkLst>
        </pc:graphicFrameChg>
      </pc:sldChg>
      <pc:sldChg chg="addSp delSp modSp new del">
        <pc:chgData name="Arielle Strauss" userId="28fd72bf15f659f6" providerId="Windows Live" clId="Web-{376AE3BD-105B-4254-B45D-A902C8616E78}" dt="2022-06-27T12:52:06.611" v="97"/>
        <pc:sldMkLst>
          <pc:docMk/>
          <pc:sldMk cId="3298474391" sldId="313"/>
        </pc:sldMkLst>
        <pc:spChg chg="del">
          <ac:chgData name="Arielle Strauss" userId="28fd72bf15f659f6" providerId="Windows Live" clId="Web-{376AE3BD-105B-4254-B45D-A902C8616E78}" dt="2022-06-27T12:51:23.766" v="92"/>
          <ac:spMkLst>
            <pc:docMk/>
            <pc:sldMk cId="3298474391" sldId="313"/>
            <ac:spMk id="2" creationId="{00BEAFE5-A98E-6C2C-D6A8-C2FD5F4691CE}"/>
          </ac:spMkLst>
        </pc:spChg>
        <pc:spChg chg="del mod">
          <ac:chgData name="Arielle Strauss" userId="28fd72bf15f659f6" providerId="Windows Live" clId="Web-{376AE3BD-105B-4254-B45D-A902C8616E78}" dt="2022-06-27T12:51:41.673" v="94"/>
          <ac:spMkLst>
            <pc:docMk/>
            <pc:sldMk cId="3298474391" sldId="313"/>
            <ac:spMk id="4" creationId="{2A0CCED3-534F-A162-962E-B2342B15F066}"/>
          </ac:spMkLst>
        </pc:spChg>
        <pc:spChg chg="add del mod">
          <ac:chgData name="Arielle Strauss" userId="28fd72bf15f659f6" providerId="Windows Live" clId="Web-{376AE3BD-105B-4254-B45D-A902C8616E78}" dt="2022-06-27T12:51:51.142" v="96"/>
          <ac:spMkLst>
            <pc:docMk/>
            <pc:sldMk cId="3298474391" sldId="313"/>
            <ac:spMk id="7" creationId="{7A22C71D-47B3-636E-3FCA-0647CC532FC8}"/>
          </ac:spMkLst>
        </pc:spChg>
        <pc:spChg chg="add">
          <ac:chgData name="Arielle Strauss" userId="28fd72bf15f659f6" providerId="Windows Live" clId="Web-{376AE3BD-105B-4254-B45D-A902C8616E78}" dt="2022-06-27T12:51:48.001" v="95"/>
          <ac:spMkLst>
            <pc:docMk/>
            <pc:sldMk cId="3298474391" sldId="313"/>
            <ac:spMk id="9" creationId="{62D87E46-0175-191B-BCEC-326D4BE02D77}"/>
          </ac:spMkLst>
        </pc:spChg>
      </pc:sldChg>
      <pc:sldChg chg="modSp add ord replId">
        <pc:chgData name="Arielle Strauss" userId="28fd72bf15f659f6" providerId="Windows Live" clId="Web-{376AE3BD-105B-4254-B45D-A902C8616E78}" dt="2022-06-27T13:35:24.436" v="870" actId="20577"/>
        <pc:sldMkLst>
          <pc:docMk/>
          <pc:sldMk cId="2335500847" sldId="314"/>
        </pc:sldMkLst>
        <pc:spChg chg="mod">
          <ac:chgData name="Arielle Strauss" userId="28fd72bf15f659f6" providerId="Windows Live" clId="Web-{376AE3BD-105B-4254-B45D-A902C8616E78}" dt="2022-06-27T13:35:24.436" v="870" actId="20577"/>
          <ac:spMkLst>
            <pc:docMk/>
            <pc:sldMk cId="2335500847" sldId="314"/>
            <ac:spMk id="2" creationId="{E79ECC5B-6B64-38FC-0EB6-5A7EFB986ED8}"/>
          </ac:spMkLst>
        </pc:spChg>
      </pc:sldChg>
      <pc:sldChg chg="addSp delSp modSp new mod modClrScheme modShow chgLayout">
        <pc:chgData name="Arielle Strauss" userId="28fd72bf15f659f6" providerId="Windows Live" clId="Web-{376AE3BD-105B-4254-B45D-A902C8616E78}" dt="2022-06-27T14:17:07.017" v="980" actId="1076"/>
        <pc:sldMkLst>
          <pc:docMk/>
          <pc:sldMk cId="1043435997" sldId="315"/>
        </pc:sldMkLst>
        <pc:spChg chg="del">
          <ac:chgData name="Arielle Strauss" userId="28fd72bf15f659f6" providerId="Windows Live" clId="Web-{376AE3BD-105B-4254-B45D-A902C8616E78}" dt="2022-06-27T13:15:49.246" v="356"/>
          <ac:spMkLst>
            <pc:docMk/>
            <pc:sldMk cId="1043435997" sldId="315"/>
            <ac:spMk id="2" creationId="{53393E16-3531-F9E8-541C-AAB92389C2E7}"/>
          </ac:spMkLst>
        </pc:spChg>
        <pc:spChg chg="mod ord">
          <ac:chgData name="Arielle Strauss" userId="28fd72bf15f659f6" providerId="Windows Live" clId="Web-{376AE3BD-105B-4254-B45D-A902C8616E78}" dt="2022-06-27T14:15:43.967" v="965" actId="1076"/>
          <ac:spMkLst>
            <pc:docMk/>
            <pc:sldMk cId="1043435997" sldId="315"/>
            <ac:spMk id="3" creationId="{79A0B898-1BC5-A6D0-A6D6-186D63D79ED0}"/>
          </ac:spMkLst>
        </pc:spChg>
        <pc:spChg chg="add mod ord">
          <ac:chgData name="Arielle Strauss" userId="28fd72bf15f659f6" providerId="Windows Live" clId="Web-{376AE3BD-105B-4254-B45D-A902C8616E78}" dt="2022-06-27T14:17:07.017" v="980" actId="1076"/>
          <ac:spMkLst>
            <pc:docMk/>
            <pc:sldMk cId="1043435997" sldId="315"/>
            <ac:spMk id="4" creationId="{5E67934B-6E47-2639-5B54-B014AE19488D}"/>
          </ac:spMkLst>
        </pc:spChg>
        <pc:spChg chg="add mod ord">
          <ac:chgData name="Arielle Strauss" userId="28fd72bf15f659f6" providerId="Windows Live" clId="Web-{376AE3BD-105B-4254-B45D-A902C8616E78}" dt="2022-06-27T13:29:09.347" v="650"/>
          <ac:spMkLst>
            <pc:docMk/>
            <pc:sldMk cId="1043435997" sldId="315"/>
            <ac:spMk id="5" creationId="{B36AD442-F56C-28C8-B264-52BAEB99B674}"/>
          </ac:spMkLst>
        </pc:spChg>
        <pc:spChg chg="add del mod ord">
          <ac:chgData name="Arielle Strauss" userId="28fd72bf15f659f6" providerId="Windows Live" clId="Web-{376AE3BD-105B-4254-B45D-A902C8616E78}" dt="2022-06-27T13:20:42.754" v="580"/>
          <ac:spMkLst>
            <pc:docMk/>
            <pc:sldMk cId="1043435997" sldId="315"/>
            <ac:spMk id="6" creationId="{E1526004-3FEA-9555-048F-F504BC3A9E75}"/>
          </ac:spMkLst>
        </pc:spChg>
        <pc:spChg chg="add del mod ord">
          <ac:chgData name="Arielle Strauss" userId="28fd72bf15f659f6" providerId="Windows Live" clId="Web-{376AE3BD-105B-4254-B45D-A902C8616E78}" dt="2022-06-27T13:19:42.956" v="573"/>
          <ac:spMkLst>
            <pc:docMk/>
            <pc:sldMk cId="1043435997" sldId="315"/>
            <ac:spMk id="7" creationId="{D44B0AD3-3CD6-AB2A-6433-9CEDA8CDAFD7}"/>
          </ac:spMkLst>
        </pc:spChg>
        <pc:spChg chg="add del mod">
          <ac:chgData name="Arielle Strauss" userId="28fd72bf15f659f6" providerId="Windows Live" clId="Web-{376AE3BD-105B-4254-B45D-A902C8616E78}" dt="2022-06-27T13:19:53.597" v="574"/>
          <ac:spMkLst>
            <pc:docMk/>
            <pc:sldMk cId="1043435997" sldId="315"/>
            <ac:spMk id="9" creationId="{40B2C98E-8F3B-407C-24AF-85F9F6E0748B}"/>
          </ac:spMkLst>
        </pc:spChg>
        <pc:spChg chg="add del mod">
          <ac:chgData name="Arielle Strauss" userId="28fd72bf15f659f6" providerId="Windows Live" clId="Web-{376AE3BD-105B-4254-B45D-A902C8616E78}" dt="2022-06-27T13:23:44.572" v="616"/>
          <ac:spMkLst>
            <pc:docMk/>
            <pc:sldMk cId="1043435997" sldId="315"/>
            <ac:spMk id="10" creationId="{802A31ED-FD5F-A555-261C-BE3CDDF7FD28}"/>
          </ac:spMkLst>
        </pc:spChg>
        <pc:spChg chg="add del mod">
          <ac:chgData name="Arielle Strauss" userId="28fd72bf15f659f6" providerId="Windows Live" clId="Web-{376AE3BD-105B-4254-B45D-A902C8616E78}" dt="2022-06-27T13:23:55.151" v="620"/>
          <ac:spMkLst>
            <pc:docMk/>
            <pc:sldMk cId="1043435997" sldId="315"/>
            <ac:spMk id="11" creationId="{D0950476-6FEA-E95E-71F8-72DD5E1EC43F}"/>
          </ac:spMkLst>
        </pc:spChg>
        <pc:spChg chg="add mod">
          <ac:chgData name="Arielle Strauss" userId="28fd72bf15f659f6" providerId="Windows Live" clId="Web-{376AE3BD-105B-4254-B45D-A902C8616E78}" dt="2022-06-27T14:16:06.405" v="968" actId="1076"/>
          <ac:spMkLst>
            <pc:docMk/>
            <pc:sldMk cId="1043435997" sldId="315"/>
            <ac:spMk id="12" creationId="{7CBFAD3B-5F52-AF9E-83C4-F47785DACC94}"/>
          </ac:spMkLst>
        </pc:spChg>
        <pc:spChg chg="add mod">
          <ac:chgData name="Arielle Strauss" userId="28fd72bf15f659f6" providerId="Windows Live" clId="Web-{376AE3BD-105B-4254-B45D-A902C8616E78}" dt="2022-06-27T14:16:22.343" v="972" actId="1076"/>
          <ac:spMkLst>
            <pc:docMk/>
            <pc:sldMk cId="1043435997" sldId="315"/>
            <ac:spMk id="13" creationId="{20E47F7D-8F3F-5B80-B5D5-9235D2A744F8}"/>
          </ac:spMkLst>
        </pc:spChg>
        <pc:spChg chg="add del mod">
          <ac:chgData name="Arielle Strauss" userId="28fd72bf15f659f6" providerId="Windows Live" clId="Web-{376AE3BD-105B-4254-B45D-A902C8616E78}" dt="2022-06-27T13:30:50.350" v="679"/>
          <ac:spMkLst>
            <pc:docMk/>
            <pc:sldMk cId="1043435997" sldId="315"/>
            <ac:spMk id="14" creationId="{48D39291-F7A4-4F4B-B096-FDBCDDF57B42}"/>
          </ac:spMkLst>
        </pc:spChg>
        <pc:spChg chg="add mod">
          <ac:chgData name="Arielle Strauss" userId="28fd72bf15f659f6" providerId="Windows Live" clId="Web-{376AE3BD-105B-4254-B45D-A902C8616E78}" dt="2022-06-27T14:15:55.733" v="966" actId="1076"/>
          <ac:spMkLst>
            <pc:docMk/>
            <pc:sldMk cId="1043435997" sldId="315"/>
            <ac:spMk id="15" creationId="{85F2A66C-7B3A-D4C2-704B-540BFB36E539}"/>
          </ac:spMkLst>
        </pc:spChg>
        <pc:spChg chg="add mod">
          <ac:chgData name="Arielle Strauss" userId="28fd72bf15f659f6" providerId="Windows Live" clId="Web-{376AE3BD-105B-4254-B45D-A902C8616E78}" dt="2022-06-27T14:16:12.656" v="970" actId="1076"/>
          <ac:spMkLst>
            <pc:docMk/>
            <pc:sldMk cId="1043435997" sldId="315"/>
            <ac:spMk id="16" creationId="{85F2A66C-7B3A-D4C2-704B-540BFB36E539}"/>
          </ac:spMkLst>
        </pc:spChg>
        <pc:spChg chg="add mod">
          <ac:chgData name="Arielle Strauss" userId="28fd72bf15f659f6" providerId="Windows Live" clId="Web-{376AE3BD-105B-4254-B45D-A902C8616E78}" dt="2022-06-27T14:16:27.437" v="974" actId="1076"/>
          <ac:spMkLst>
            <pc:docMk/>
            <pc:sldMk cId="1043435997" sldId="315"/>
            <ac:spMk id="17" creationId="{85F2A66C-7B3A-D4C2-704B-540BFB36E539}"/>
          </ac:spMkLst>
        </pc:spChg>
        <pc:spChg chg="add del mod ord">
          <ac:chgData name="Arielle Strauss" userId="28fd72bf15f659f6" providerId="Windows Live" clId="Web-{376AE3BD-105B-4254-B45D-A902C8616E78}" dt="2022-06-27T13:27:15.500" v="634"/>
          <ac:spMkLst>
            <pc:docMk/>
            <pc:sldMk cId="1043435997" sldId="315"/>
            <ac:spMk id="18" creationId="{7B558EBB-D923-EAD6-657E-E6470F756711}"/>
          </ac:spMkLst>
        </pc:spChg>
        <pc:spChg chg="add del mod ord">
          <ac:chgData name="Arielle Strauss" userId="28fd72bf15f659f6" providerId="Windows Live" clId="Web-{376AE3BD-105B-4254-B45D-A902C8616E78}" dt="2022-06-27T13:27:11.375" v="633"/>
          <ac:spMkLst>
            <pc:docMk/>
            <pc:sldMk cId="1043435997" sldId="315"/>
            <ac:spMk id="19" creationId="{D4F2D74C-9DA3-C334-0DDA-0F0E973671DE}"/>
          </ac:spMkLst>
        </pc:spChg>
        <pc:spChg chg="add mod">
          <ac:chgData name="Arielle Strauss" userId="28fd72bf15f659f6" providerId="Windows Live" clId="Web-{376AE3BD-105B-4254-B45D-A902C8616E78}" dt="2022-06-27T14:16:15.718" v="971" actId="1076"/>
          <ac:spMkLst>
            <pc:docMk/>
            <pc:sldMk cId="1043435997" sldId="315"/>
            <ac:spMk id="20" creationId="{835E75D2-FF3F-7101-AC01-E545094F971B}"/>
          </ac:spMkLst>
        </pc:spChg>
        <pc:spChg chg="add mod">
          <ac:chgData name="Arielle Strauss" userId="28fd72bf15f659f6" providerId="Windows Live" clId="Web-{376AE3BD-105B-4254-B45D-A902C8616E78}" dt="2022-06-27T14:16:02.765" v="967" actId="1076"/>
          <ac:spMkLst>
            <pc:docMk/>
            <pc:sldMk cId="1043435997" sldId="315"/>
            <ac:spMk id="21" creationId="{906D20E7-BA14-E498-3BEE-4FB00648D623}"/>
          </ac:spMkLst>
        </pc:spChg>
        <pc:spChg chg="add mod">
          <ac:chgData name="Arielle Strauss" userId="28fd72bf15f659f6" providerId="Windows Live" clId="Web-{376AE3BD-105B-4254-B45D-A902C8616E78}" dt="2022-06-27T14:16:25.656" v="973" actId="1076"/>
          <ac:spMkLst>
            <pc:docMk/>
            <pc:sldMk cId="1043435997" sldId="315"/>
            <ac:spMk id="22" creationId="{2CC5E92D-A13D-BB32-9F92-D6E052C9EE1B}"/>
          </ac:spMkLst>
        </pc:spChg>
      </pc:sldChg>
      <pc:sldChg chg="modSp add ord replId">
        <pc:chgData name="Arielle Strauss" userId="28fd72bf15f659f6" providerId="Windows Live" clId="Web-{376AE3BD-105B-4254-B45D-A902C8616E78}" dt="2022-06-27T14:24:17.218" v="1061" actId="20577"/>
        <pc:sldMkLst>
          <pc:docMk/>
          <pc:sldMk cId="3136473552" sldId="316"/>
        </pc:sldMkLst>
        <pc:spChg chg="mod">
          <ac:chgData name="Arielle Strauss" userId="28fd72bf15f659f6" providerId="Windows Live" clId="Web-{376AE3BD-105B-4254-B45D-A902C8616E78}" dt="2022-06-27T14:24:17.218" v="1061" actId="20577"/>
          <ac:spMkLst>
            <pc:docMk/>
            <pc:sldMk cId="3136473552" sldId="316"/>
            <ac:spMk id="2" creationId="{E79ECC5B-6B64-38FC-0EB6-5A7EFB986ED8}"/>
          </ac:spMkLst>
        </pc:spChg>
      </pc:sldChg>
      <pc:sldChg chg="addSp delSp modSp new mod ord modClrScheme chgLayout">
        <pc:chgData name="Arielle Strauss" userId="28fd72bf15f659f6" providerId="Windows Live" clId="Web-{376AE3BD-105B-4254-B45D-A902C8616E78}" dt="2022-06-27T14:33:11.407" v="1416" actId="1076"/>
        <pc:sldMkLst>
          <pc:docMk/>
          <pc:sldMk cId="1447868294" sldId="317"/>
        </pc:sldMkLst>
        <pc:spChg chg="mod ord">
          <ac:chgData name="Arielle Strauss" userId="28fd72bf15f659f6" providerId="Windows Live" clId="Web-{376AE3BD-105B-4254-B45D-A902C8616E78}" dt="2022-06-27T14:33:11.407" v="1416" actId="1076"/>
          <ac:spMkLst>
            <pc:docMk/>
            <pc:sldMk cId="1447868294" sldId="317"/>
            <ac:spMk id="2" creationId="{8353DC31-0841-CA31-2D6F-445774F96745}"/>
          </ac:spMkLst>
        </pc:spChg>
        <pc:spChg chg="del">
          <ac:chgData name="Arielle Strauss" userId="28fd72bf15f659f6" providerId="Windows Live" clId="Web-{376AE3BD-105B-4254-B45D-A902C8616E78}" dt="2022-06-27T14:18:25.082" v="990"/>
          <ac:spMkLst>
            <pc:docMk/>
            <pc:sldMk cId="1447868294" sldId="317"/>
            <ac:spMk id="3" creationId="{1E15C492-C7BA-5479-8D51-680AB1E874FC}"/>
          </ac:spMkLst>
        </pc:spChg>
        <pc:spChg chg="add del mod ord">
          <ac:chgData name="Arielle Strauss" userId="28fd72bf15f659f6" providerId="Windows Live" clId="Web-{376AE3BD-105B-4254-B45D-A902C8616E78}" dt="2022-06-27T14:32:41.687" v="1410"/>
          <ac:spMkLst>
            <pc:docMk/>
            <pc:sldMk cId="1447868294" sldId="317"/>
            <ac:spMk id="6" creationId="{1C56C6FA-CAAD-1529-FA1D-04BB9BC635A5}"/>
          </ac:spMkLst>
        </pc:spChg>
        <pc:spChg chg="add del mod ord">
          <ac:chgData name="Arielle Strauss" userId="28fd72bf15f659f6" providerId="Windows Live" clId="Web-{376AE3BD-105B-4254-B45D-A902C8616E78}" dt="2022-06-27T14:32:51.672" v="1414"/>
          <ac:spMkLst>
            <pc:docMk/>
            <pc:sldMk cId="1447868294" sldId="317"/>
            <ac:spMk id="7" creationId="{80703ED3-94B6-3A37-88CB-7DBE39543129}"/>
          </ac:spMkLst>
        </pc:spChg>
        <pc:picChg chg="add mod modCrop">
          <ac:chgData name="Arielle Strauss" userId="28fd72bf15f659f6" providerId="Windows Live" clId="Web-{376AE3BD-105B-4254-B45D-A902C8616E78}" dt="2022-06-27T14:32:43.344" v="1411" actId="1076"/>
          <ac:picMkLst>
            <pc:docMk/>
            <pc:sldMk cId="1447868294" sldId="317"/>
            <ac:picMk id="4" creationId="{2F8DDE84-8A0B-6326-3571-77E1882BD3A2}"/>
          </ac:picMkLst>
        </pc:picChg>
        <pc:picChg chg="add mod modCrop">
          <ac:chgData name="Arielle Strauss" userId="28fd72bf15f659f6" providerId="Windows Live" clId="Web-{376AE3BD-105B-4254-B45D-A902C8616E78}" dt="2022-06-27T14:32:46.750" v="1412" actId="1076"/>
          <ac:picMkLst>
            <pc:docMk/>
            <pc:sldMk cId="1447868294" sldId="317"/>
            <ac:picMk id="5" creationId="{2FB848E1-BEE7-E744-F6B1-01D7C3690709}"/>
          </ac:picMkLst>
        </pc:picChg>
      </pc:sldChg>
      <pc:sldChg chg="add del replId">
        <pc:chgData name="Arielle Strauss" userId="28fd72bf15f659f6" providerId="Windows Live" clId="Web-{376AE3BD-105B-4254-B45D-A902C8616E78}" dt="2022-06-27T17:00:36.793" v="6014"/>
        <pc:sldMkLst>
          <pc:docMk/>
          <pc:sldMk cId="2670168175" sldId="318"/>
        </pc:sldMkLst>
      </pc:sldChg>
      <pc:sldChg chg="addSp delSp modSp new ord">
        <pc:chgData name="Arielle Strauss" userId="28fd72bf15f659f6" providerId="Windows Live" clId="Web-{376AE3BD-105B-4254-B45D-A902C8616E78}" dt="2022-06-27T14:31:45.873" v="1407" actId="1076"/>
        <pc:sldMkLst>
          <pc:docMk/>
          <pc:sldMk cId="700263063" sldId="319"/>
        </pc:sldMkLst>
        <pc:spChg chg="mod">
          <ac:chgData name="Arielle Strauss" userId="28fd72bf15f659f6" providerId="Windows Live" clId="Web-{376AE3BD-105B-4254-B45D-A902C8616E78}" dt="2022-06-27T14:25:43.393" v="1124" actId="20577"/>
          <ac:spMkLst>
            <pc:docMk/>
            <pc:sldMk cId="700263063" sldId="319"/>
            <ac:spMk id="2" creationId="{1BC01F94-20B2-3EBE-B0A0-63CAB8164789}"/>
          </ac:spMkLst>
        </pc:spChg>
        <pc:spChg chg="mod">
          <ac:chgData name="Arielle Strauss" userId="28fd72bf15f659f6" providerId="Windows Live" clId="Web-{376AE3BD-105B-4254-B45D-A902C8616E78}" dt="2022-06-27T14:29:03.587" v="1368"/>
          <ac:spMkLst>
            <pc:docMk/>
            <pc:sldMk cId="700263063" sldId="319"/>
            <ac:spMk id="3" creationId="{D5DF0AF1-DEB9-101E-A3E1-D27018F60DE6}"/>
          </ac:spMkLst>
        </pc:spChg>
        <pc:spChg chg="mod">
          <ac:chgData name="Arielle Strauss" userId="28fd72bf15f659f6" providerId="Windows Live" clId="Web-{376AE3BD-105B-4254-B45D-A902C8616E78}" dt="2022-06-27T14:30:15.276" v="1385" actId="1076"/>
          <ac:spMkLst>
            <pc:docMk/>
            <pc:sldMk cId="700263063" sldId="319"/>
            <ac:spMk id="4" creationId="{00FC67EA-FFE0-4BA3-C0DA-3E6653090721}"/>
          </ac:spMkLst>
        </pc:spChg>
        <pc:spChg chg="mod">
          <ac:chgData name="Arielle Strauss" userId="28fd72bf15f659f6" providerId="Windows Live" clId="Web-{376AE3BD-105B-4254-B45D-A902C8616E78}" dt="2022-06-27T14:30:12.604" v="1384" actId="1076"/>
          <ac:spMkLst>
            <pc:docMk/>
            <pc:sldMk cId="700263063" sldId="319"/>
            <ac:spMk id="5" creationId="{91ED8741-66EC-E7F4-41CF-BC6A9CCEA6AE}"/>
          </ac:spMkLst>
        </pc:spChg>
        <pc:spChg chg="del mod">
          <ac:chgData name="Arielle Strauss" userId="28fd72bf15f659f6" providerId="Windows Live" clId="Web-{376AE3BD-105B-4254-B45D-A902C8616E78}" dt="2022-06-27T14:27:22.411" v="1246"/>
          <ac:spMkLst>
            <pc:docMk/>
            <pc:sldMk cId="700263063" sldId="319"/>
            <ac:spMk id="6" creationId="{152ACF76-31FC-EE0C-12EB-9060474EF836}"/>
          </ac:spMkLst>
        </pc:spChg>
        <pc:spChg chg="add mod">
          <ac:chgData name="Arielle Strauss" userId="28fd72bf15f659f6" providerId="Windows Live" clId="Web-{376AE3BD-105B-4254-B45D-A902C8616E78}" dt="2022-06-27T14:31:26.794" v="1405" actId="20577"/>
          <ac:spMkLst>
            <pc:docMk/>
            <pc:sldMk cId="700263063" sldId="319"/>
            <ac:spMk id="7" creationId="{CA2C312B-2052-7A5F-DDDF-09748213A58E}"/>
          </ac:spMkLst>
        </pc:spChg>
        <pc:spChg chg="add mod">
          <ac:chgData name="Arielle Strauss" userId="28fd72bf15f659f6" providerId="Windows Live" clId="Web-{376AE3BD-105B-4254-B45D-A902C8616E78}" dt="2022-06-27T14:31:45.873" v="1407" actId="1076"/>
          <ac:spMkLst>
            <pc:docMk/>
            <pc:sldMk cId="700263063" sldId="319"/>
            <ac:spMk id="8" creationId="{CB6D1F23-1995-FC20-ECEB-79174F9558FD}"/>
          </ac:spMkLst>
        </pc:spChg>
      </pc:sldChg>
      <pc:sldChg chg="delSp modSp new ord">
        <pc:chgData name="Arielle Strauss" userId="28fd72bf15f659f6" providerId="Windows Live" clId="Web-{376AE3BD-105B-4254-B45D-A902C8616E78}" dt="2022-06-27T15:05:03.437" v="2556" actId="20577"/>
        <pc:sldMkLst>
          <pc:docMk/>
          <pc:sldMk cId="861275908" sldId="320"/>
        </pc:sldMkLst>
        <pc:spChg chg="mod">
          <ac:chgData name="Arielle Strauss" userId="28fd72bf15f659f6" providerId="Windows Live" clId="Web-{376AE3BD-105B-4254-B45D-A902C8616E78}" dt="2022-06-27T15:00:20.381" v="2178" actId="1076"/>
          <ac:spMkLst>
            <pc:docMk/>
            <pc:sldMk cId="861275908" sldId="320"/>
            <ac:spMk id="2" creationId="{C4DC8D64-9812-6E93-D7C4-C7348B7AC643}"/>
          </ac:spMkLst>
        </pc:spChg>
        <pc:spChg chg="mod">
          <ac:chgData name="Arielle Strauss" userId="28fd72bf15f659f6" providerId="Windows Live" clId="Web-{376AE3BD-105B-4254-B45D-A902C8616E78}" dt="2022-06-27T15:00:38.319" v="2182" actId="1076"/>
          <ac:spMkLst>
            <pc:docMk/>
            <pc:sldMk cId="861275908" sldId="320"/>
            <ac:spMk id="3" creationId="{731BB18A-2E9F-B8A7-865D-6484093E9604}"/>
          </ac:spMkLst>
        </pc:spChg>
        <pc:spChg chg="del">
          <ac:chgData name="Arielle Strauss" userId="28fd72bf15f659f6" providerId="Windows Live" clId="Web-{376AE3BD-105B-4254-B45D-A902C8616E78}" dt="2022-06-27T15:00:48.288" v="2183"/>
          <ac:spMkLst>
            <pc:docMk/>
            <pc:sldMk cId="861275908" sldId="320"/>
            <ac:spMk id="4" creationId="{AB244AAC-B2A1-0A0F-E851-86A77929D3F3}"/>
          </ac:spMkLst>
        </pc:spChg>
        <pc:spChg chg="mod">
          <ac:chgData name="Arielle Strauss" userId="28fd72bf15f659f6" providerId="Windows Live" clId="Web-{376AE3BD-105B-4254-B45D-A902C8616E78}" dt="2022-06-27T15:05:03.437" v="2556" actId="20577"/>
          <ac:spMkLst>
            <pc:docMk/>
            <pc:sldMk cId="861275908" sldId="320"/>
            <ac:spMk id="5" creationId="{43D35167-FDF6-65A2-494C-B1E2BE859391}"/>
          </ac:spMkLst>
        </pc:spChg>
        <pc:spChg chg="del">
          <ac:chgData name="Arielle Strauss" userId="28fd72bf15f659f6" providerId="Windows Live" clId="Web-{376AE3BD-105B-4254-B45D-A902C8616E78}" dt="2022-06-27T14:57:16.422" v="1912"/>
          <ac:spMkLst>
            <pc:docMk/>
            <pc:sldMk cId="861275908" sldId="320"/>
            <ac:spMk id="6" creationId="{9420CAB6-CCD4-CAB2-464C-C3EE5586862B}"/>
          </ac:spMkLst>
        </pc:spChg>
      </pc:sldChg>
      <pc:sldChg chg="addSp delSp modSp new ord">
        <pc:chgData name="Arielle Strauss" userId="28fd72bf15f659f6" providerId="Windows Live" clId="Web-{376AE3BD-105B-4254-B45D-A902C8616E78}" dt="2022-06-27T15:14:34.939" v="3024" actId="1076"/>
        <pc:sldMkLst>
          <pc:docMk/>
          <pc:sldMk cId="477080252" sldId="321"/>
        </pc:sldMkLst>
        <pc:spChg chg="del">
          <ac:chgData name="Arielle Strauss" userId="28fd72bf15f659f6" providerId="Windows Live" clId="Web-{376AE3BD-105B-4254-B45D-A902C8616E78}" dt="2022-06-27T15:08:26.568" v="2597"/>
          <ac:spMkLst>
            <pc:docMk/>
            <pc:sldMk cId="477080252" sldId="321"/>
            <ac:spMk id="2" creationId="{B9B555FA-3D25-E4A4-5DEC-22A0A592AFE4}"/>
          </ac:spMkLst>
        </pc:spChg>
        <pc:spChg chg="del">
          <ac:chgData name="Arielle Strauss" userId="28fd72bf15f659f6" providerId="Windows Live" clId="Web-{376AE3BD-105B-4254-B45D-A902C8616E78}" dt="2022-06-27T15:12:29.420" v="2956"/>
          <ac:spMkLst>
            <pc:docMk/>
            <pc:sldMk cId="477080252" sldId="321"/>
            <ac:spMk id="3" creationId="{8D007AD7-C3F9-8789-76E5-94BF7081E4AE}"/>
          </ac:spMkLst>
        </pc:spChg>
        <pc:spChg chg="mod">
          <ac:chgData name="Arielle Strauss" userId="28fd72bf15f659f6" providerId="Windows Live" clId="Web-{376AE3BD-105B-4254-B45D-A902C8616E78}" dt="2022-06-27T15:14:13.751" v="3014" actId="20577"/>
          <ac:spMkLst>
            <pc:docMk/>
            <pc:sldMk cId="477080252" sldId="321"/>
            <ac:spMk id="4" creationId="{4920AB9F-6A8C-9502-F13B-65C7F41E3C00}"/>
          </ac:spMkLst>
        </pc:spChg>
        <pc:spChg chg="mod">
          <ac:chgData name="Arielle Strauss" userId="28fd72bf15f659f6" providerId="Windows Live" clId="Web-{376AE3BD-105B-4254-B45D-A902C8616E78}" dt="2022-06-27T15:08:12.349" v="2596" actId="1076"/>
          <ac:spMkLst>
            <pc:docMk/>
            <pc:sldMk cId="477080252" sldId="321"/>
            <ac:spMk id="5" creationId="{B15473E0-C225-EB91-1E7A-A5CD6A0CC193}"/>
          </ac:spMkLst>
        </pc:spChg>
        <pc:spChg chg="add mod">
          <ac:chgData name="Arielle Strauss" userId="28fd72bf15f659f6" providerId="Windows Live" clId="Web-{376AE3BD-105B-4254-B45D-A902C8616E78}" dt="2022-06-27T15:14:34.939" v="3024" actId="1076"/>
          <ac:spMkLst>
            <pc:docMk/>
            <pc:sldMk cId="477080252" sldId="321"/>
            <ac:spMk id="7" creationId="{F2FD65E1-A5CB-309D-E10C-E8FBEA3A9F28}"/>
          </ac:spMkLst>
        </pc:spChg>
        <pc:spChg chg="add mod">
          <ac:chgData name="Arielle Strauss" userId="28fd72bf15f659f6" providerId="Windows Live" clId="Web-{376AE3BD-105B-4254-B45D-A902C8616E78}" dt="2022-06-27T15:14:25.220" v="3022"/>
          <ac:spMkLst>
            <pc:docMk/>
            <pc:sldMk cId="477080252" sldId="321"/>
            <ac:spMk id="9" creationId="{642F38E6-63E4-BDCF-283E-F3F7B32D506F}"/>
          </ac:spMkLst>
        </pc:spChg>
      </pc:sldChg>
      <pc:sldChg chg="addSp delSp modSp new">
        <pc:chgData name="Arielle Strauss" userId="28fd72bf15f659f6" providerId="Windows Live" clId="Web-{376AE3BD-105B-4254-B45D-A902C8616E78}" dt="2022-06-27T15:24:29.974" v="3581" actId="1076"/>
        <pc:sldMkLst>
          <pc:docMk/>
          <pc:sldMk cId="3829685083" sldId="322"/>
        </pc:sldMkLst>
        <pc:spChg chg="del">
          <ac:chgData name="Arielle Strauss" userId="28fd72bf15f659f6" providerId="Windows Live" clId="Web-{376AE3BD-105B-4254-B45D-A902C8616E78}" dt="2022-06-27T15:15:49.207" v="3026"/>
          <ac:spMkLst>
            <pc:docMk/>
            <pc:sldMk cId="3829685083" sldId="322"/>
            <ac:spMk id="2" creationId="{4889B2C9-61AC-7B7D-00B6-982162FFD63C}"/>
          </ac:spMkLst>
        </pc:spChg>
        <pc:spChg chg="del">
          <ac:chgData name="Arielle Strauss" userId="28fd72bf15f659f6" providerId="Windows Live" clId="Web-{376AE3BD-105B-4254-B45D-A902C8616E78}" dt="2022-06-27T15:16:22.740" v="3029"/>
          <ac:spMkLst>
            <pc:docMk/>
            <pc:sldMk cId="3829685083" sldId="322"/>
            <ac:spMk id="3" creationId="{AACDF224-1ABE-0706-6B85-2D48AA120378}"/>
          </ac:spMkLst>
        </pc:spChg>
        <pc:spChg chg="add mod">
          <ac:chgData name="Arielle Strauss" userId="28fd72bf15f659f6" providerId="Windows Live" clId="Web-{376AE3BD-105B-4254-B45D-A902C8616E78}" dt="2022-06-27T15:15:50.020" v="3027"/>
          <ac:spMkLst>
            <pc:docMk/>
            <pc:sldMk cId="3829685083" sldId="322"/>
            <ac:spMk id="5" creationId="{6F0606E0-35A3-18A5-4C09-1BFAF25C05F2}"/>
          </ac:spMkLst>
        </pc:spChg>
        <pc:spChg chg="add mod">
          <ac:chgData name="Arielle Strauss" userId="28fd72bf15f659f6" providerId="Windows Live" clId="Web-{376AE3BD-105B-4254-B45D-A902C8616E78}" dt="2022-06-27T15:22:50.908" v="3553" actId="14100"/>
          <ac:spMkLst>
            <pc:docMk/>
            <pc:sldMk cId="3829685083" sldId="322"/>
            <ac:spMk id="7" creationId="{02A45E72-6376-53B6-8569-8941DFB4D593}"/>
          </ac:spMkLst>
        </pc:spChg>
        <pc:spChg chg="add mod">
          <ac:chgData name="Arielle Strauss" userId="28fd72bf15f659f6" providerId="Windows Live" clId="Web-{376AE3BD-105B-4254-B45D-A902C8616E78}" dt="2022-06-27T15:22:40.814" v="3550" actId="1076"/>
          <ac:spMkLst>
            <pc:docMk/>
            <pc:sldMk cId="3829685083" sldId="322"/>
            <ac:spMk id="9" creationId="{75C5E3FA-B801-64A6-AA44-2389E15783F4}"/>
          </ac:spMkLst>
        </pc:spChg>
        <pc:spChg chg="add mod">
          <ac:chgData name="Arielle Strauss" userId="28fd72bf15f659f6" providerId="Windows Live" clId="Web-{376AE3BD-105B-4254-B45D-A902C8616E78}" dt="2022-06-27T15:24:29.974" v="3581" actId="1076"/>
          <ac:spMkLst>
            <pc:docMk/>
            <pc:sldMk cId="3829685083" sldId="322"/>
            <ac:spMk id="11" creationId="{E124198B-0455-7DB9-9FAE-5379B9CD795C}"/>
          </ac:spMkLst>
        </pc:spChg>
        <pc:picChg chg="add mod modCrop">
          <ac:chgData name="Arielle Strauss" userId="28fd72bf15f659f6" providerId="Windows Live" clId="Web-{376AE3BD-105B-4254-B45D-A902C8616E78}" dt="2022-06-27T15:23:50.379" v="3565" actId="1076"/>
          <ac:picMkLst>
            <pc:docMk/>
            <pc:sldMk cId="3829685083" sldId="322"/>
            <ac:picMk id="10" creationId="{FB50D6FB-065B-6E71-BD83-63D7EF20E5AF}"/>
          </ac:picMkLst>
        </pc:picChg>
      </pc:sldChg>
      <pc:sldChg chg="addSp delSp modSp new ord">
        <pc:chgData name="Arielle Strauss" userId="28fd72bf15f659f6" providerId="Windows Live" clId="Web-{376AE3BD-105B-4254-B45D-A902C8616E78}" dt="2022-06-27T16:04:20.406" v="4288" actId="1076"/>
        <pc:sldMkLst>
          <pc:docMk/>
          <pc:sldMk cId="98627796" sldId="323"/>
        </pc:sldMkLst>
        <pc:spChg chg="mod">
          <ac:chgData name="Arielle Strauss" userId="28fd72bf15f659f6" providerId="Windows Live" clId="Web-{376AE3BD-105B-4254-B45D-A902C8616E78}" dt="2022-06-27T15:55:28.796" v="3987" actId="20577"/>
          <ac:spMkLst>
            <pc:docMk/>
            <pc:sldMk cId="98627796" sldId="323"/>
            <ac:spMk id="2" creationId="{92D4EE6E-6109-97E0-ECAA-AC10D464690D}"/>
          </ac:spMkLst>
        </pc:spChg>
        <pc:spChg chg="add mod">
          <ac:chgData name="Arielle Strauss" userId="28fd72bf15f659f6" providerId="Windows Live" clId="Web-{376AE3BD-105B-4254-B45D-A902C8616E78}" dt="2022-06-27T15:58:15.348" v="4016" actId="1076"/>
          <ac:spMkLst>
            <pc:docMk/>
            <pc:sldMk cId="98627796" sldId="323"/>
            <ac:spMk id="3" creationId="{0EC3DB3A-6E17-E802-DABC-4BC327475F08}"/>
          </ac:spMkLst>
        </pc:spChg>
        <pc:spChg chg="del">
          <ac:chgData name="Arielle Strauss" userId="28fd72bf15f659f6" providerId="Windows Live" clId="Web-{376AE3BD-105B-4254-B45D-A902C8616E78}" dt="2022-06-27T15:27:19.714" v="3600"/>
          <ac:spMkLst>
            <pc:docMk/>
            <pc:sldMk cId="98627796" sldId="323"/>
            <ac:spMk id="3" creationId="{179B85F8-6A01-D86C-57AF-3D850D6EEA5D}"/>
          </ac:spMkLst>
        </pc:spChg>
        <pc:spChg chg="add mod">
          <ac:chgData name="Arielle Strauss" userId="28fd72bf15f659f6" providerId="Windows Live" clId="Web-{376AE3BD-105B-4254-B45D-A902C8616E78}" dt="2022-06-27T16:00:36.118" v="4044" actId="20577"/>
          <ac:spMkLst>
            <pc:docMk/>
            <pc:sldMk cId="98627796" sldId="323"/>
            <ac:spMk id="4" creationId="{EB17C665-EEA6-F54E-A9A5-EB38849C530A}"/>
          </ac:spMkLst>
        </pc:spChg>
        <pc:spChg chg="add mod">
          <ac:chgData name="Arielle Strauss" userId="28fd72bf15f659f6" providerId="Windows Live" clId="Web-{376AE3BD-105B-4254-B45D-A902C8616E78}" dt="2022-06-27T15:57:12.877" v="4006" actId="1076"/>
          <ac:spMkLst>
            <pc:docMk/>
            <pc:sldMk cId="98627796" sldId="323"/>
            <ac:spMk id="5" creationId="{5DEC1043-72BF-E655-F097-D40E437FC60B}"/>
          </ac:spMkLst>
        </pc:spChg>
        <pc:spChg chg="add mod">
          <ac:chgData name="Arielle Strauss" userId="28fd72bf15f659f6" providerId="Windows Live" clId="Web-{376AE3BD-105B-4254-B45D-A902C8616E78}" dt="2022-06-27T16:00:29.977" v="4042" actId="20577"/>
          <ac:spMkLst>
            <pc:docMk/>
            <pc:sldMk cId="98627796" sldId="323"/>
            <ac:spMk id="6" creationId="{BA500EEF-0947-1D8F-7014-C91008249B13}"/>
          </ac:spMkLst>
        </pc:spChg>
        <pc:spChg chg="add mod">
          <ac:chgData name="Arielle Strauss" userId="28fd72bf15f659f6" providerId="Windows Live" clId="Web-{376AE3BD-105B-4254-B45D-A902C8616E78}" dt="2022-06-27T15:59:54.195" v="4033"/>
          <ac:spMkLst>
            <pc:docMk/>
            <pc:sldMk cId="98627796" sldId="323"/>
            <ac:spMk id="8" creationId="{390F0E2A-BEF4-DC70-91FB-F40709A40AC7}"/>
          </ac:spMkLst>
        </pc:spChg>
        <pc:spChg chg="add mod">
          <ac:chgData name="Arielle Strauss" userId="28fd72bf15f659f6" providerId="Windows Live" clId="Web-{376AE3BD-105B-4254-B45D-A902C8616E78}" dt="2022-06-27T16:03:25.420" v="4261" actId="20577"/>
          <ac:spMkLst>
            <pc:docMk/>
            <pc:sldMk cId="98627796" sldId="323"/>
            <ac:spMk id="9" creationId="{A6FF20B0-B406-3EE9-83F4-FC6642A6D2CA}"/>
          </ac:spMkLst>
        </pc:spChg>
        <pc:spChg chg="add mod">
          <ac:chgData name="Arielle Strauss" userId="28fd72bf15f659f6" providerId="Windows Live" clId="Web-{376AE3BD-105B-4254-B45D-A902C8616E78}" dt="2022-06-27T16:03:19.998" v="4260" actId="1076"/>
          <ac:spMkLst>
            <pc:docMk/>
            <pc:sldMk cId="98627796" sldId="323"/>
            <ac:spMk id="10" creationId="{197E092E-9935-6457-6284-E1367D5CAD53}"/>
          </ac:spMkLst>
        </pc:spChg>
        <pc:spChg chg="add mod">
          <ac:chgData name="Arielle Strauss" userId="28fd72bf15f659f6" providerId="Windows Live" clId="Web-{376AE3BD-105B-4254-B45D-A902C8616E78}" dt="2022-06-27T16:04:20.406" v="4288" actId="1076"/>
          <ac:spMkLst>
            <pc:docMk/>
            <pc:sldMk cId="98627796" sldId="323"/>
            <ac:spMk id="11" creationId="{2D383FA8-7294-EC1B-2303-9AF5AE545982}"/>
          </ac:spMkLst>
        </pc:spChg>
        <pc:picChg chg="add mod modCrop">
          <ac:chgData name="Arielle Strauss" userId="28fd72bf15f659f6" providerId="Windows Live" clId="Web-{376AE3BD-105B-4254-B45D-A902C8616E78}" dt="2022-06-27T16:03:32.639" v="4262" actId="1076"/>
          <ac:picMkLst>
            <pc:docMk/>
            <pc:sldMk cId="98627796" sldId="323"/>
            <ac:picMk id="7" creationId="{D1C7CABE-1323-7850-A387-D3AA182BB3F9}"/>
          </ac:picMkLst>
        </pc:picChg>
      </pc:sldChg>
      <pc:sldChg chg="addSp delSp modSp new ord">
        <pc:chgData name="Arielle Strauss" userId="28fd72bf15f659f6" providerId="Windows Live" clId="Web-{376AE3BD-105B-4254-B45D-A902C8616E78}" dt="2022-06-27T16:19:25.216" v="4594"/>
        <pc:sldMkLst>
          <pc:docMk/>
          <pc:sldMk cId="3530761739" sldId="324"/>
        </pc:sldMkLst>
        <pc:spChg chg="mod">
          <ac:chgData name="Arielle Strauss" userId="28fd72bf15f659f6" providerId="Windows Live" clId="Web-{376AE3BD-105B-4254-B45D-A902C8616E78}" dt="2022-06-27T16:14:19.378" v="4412" actId="1076"/>
          <ac:spMkLst>
            <pc:docMk/>
            <pc:sldMk cId="3530761739" sldId="324"/>
            <ac:spMk id="2" creationId="{DA6C3EE6-C7CE-BBF9-8C92-72D975204B70}"/>
          </ac:spMkLst>
        </pc:spChg>
        <pc:spChg chg="del">
          <ac:chgData name="Arielle Strauss" userId="28fd72bf15f659f6" providerId="Windows Live" clId="Web-{376AE3BD-105B-4254-B45D-A902C8616E78}" dt="2022-06-27T16:09:49.995" v="4324"/>
          <ac:spMkLst>
            <pc:docMk/>
            <pc:sldMk cId="3530761739" sldId="324"/>
            <ac:spMk id="3" creationId="{81A1BF7F-D162-DCE5-595A-C483A6851820}"/>
          </ac:spMkLst>
        </pc:spChg>
        <pc:spChg chg="add mod">
          <ac:chgData name="Arielle Strauss" userId="28fd72bf15f659f6" providerId="Windows Live" clId="Web-{376AE3BD-105B-4254-B45D-A902C8616E78}" dt="2022-06-27T16:11:40.107" v="4345" actId="20577"/>
          <ac:spMkLst>
            <pc:docMk/>
            <pc:sldMk cId="3530761739" sldId="324"/>
            <ac:spMk id="4" creationId="{955556EF-A269-1C65-85BC-D55F50BBE3A1}"/>
          </ac:spMkLst>
        </pc:spChg>
        <pc:spChg chg="add mod">
          <ac:chgData name="Arielle Strauss" userId="28fd72bf15f659f6" providerId="Windows Live" clId="Web-{376AE3BD-105B-4254-B45D-A902C8616E78}" dt="2022-06-27T16:19:10.231" v="4590"/>
          <ac:spMkLst>
            <pc:docMk/>
            <pc:sldMk cId="3530761739" sldId="324"/>
            <ac:spMk id="6" creationId="{133BF053-ED48-EB96-66B7-003672A67031}"/>
          </ac:spMkLst>
        </pc:spChg>
        <pc:spChg chg="add mod">
          <ac:chgData name="Arielle Strauss" userId="28fd72bf15f659f6" providerId="Windows Live" clId="Web-{376AE3BD-105B-4254-B45D-A902C8616E78}" dt="2022-06-27T16:19:23.091" v="4593"/>
          <ac:spMkLst>
            <pc:docMk/>
            <pc:sldMk cId="3530761739" sldId="324"/>
            <ac:spMk id="7" creationId="{BE0708D5-2F6E-5FE5-F4D0-322D50057A3F}"/>
          </ac:spMkLst>
        </pc:spChg>
        <pc:spChg chg="add mod">
          <ac:chgData name="Arielle Strauss" userId="28fd72bf15f659f6" providerId="Windows Live" clId="Web-{376AE3BD-105B-4254-B45D-A902C8616E78}" dt="2022-06-27T16:19:25.216" v="4594"/>
          <ac:spMkLst>
            <pc:docMk/>
            <pc:sldMk cId="3530761739" sldId="324"/>
            <ac:spMk id="8" creationId="{93E38232-A83D-B748-2CF2-8E525C633D22}"/>
          </ac:spMkLst>
        </pc:spChg>
        <pc:spChg chg="add mod">
          <ac:chgData name="Arielle Strauss" userId="28fd72bf15f659f6" providerId="Windows Live" clId="Web-{376AE3BD-105B-4254-B45D-A902C8616E78}" dt="2022-06-27T16:18:41.042" v="4587" actId="20577"/>
          <ac:spMkLst>
            <pc:docMk/>
            <pc:sldMk cId="3530761739" sldId="324"/>
            <ac:spMk id="9" creationId="{23E69646-B3E3-E430-9D11-FA388A8A59BB}"/>
          </ac:spMkLst>
        </pc:spChg>
        <pc:spChg chg="add mod">
          <ac:chgData name="Arielle Strauss" userId="28fd72bf15f659f6" providerId="Windows Live" clId="Web-{376AE3BD-105B-4254-B45D-A902C8616E78}" dt="2022-06-27T16:18:37.167" v="4586" actId="20577"/>
          <ac:spMkLst>
            <pc:docMk/>
            <pc:sldMk cId="3530761739" sldId="324"/>
            <ac:spMk id="10" creationId="{9C3CECBA-DF54-FCD5-37E0-2A432EB83009}"/>
          </ac:spMkLst>
        </pc:spChg>
      </pc:sldChg>
      <pc:sldChg chg="addSp delSp modSp new">
        <pc:chgData name="Arielle Strauss" userId="28fd72bf15f659f6" providerId="Windows Live" clId="Web-{376AE3BD-105B-4254-B45D-A902C8616E78}" dt="2022-06-27T16:34:12.368" v="5426"/>
        <pc:sldMkLst>
          <pc:docMk/>
          <pc:sldMk cId="3477104567" sldId="325"/>
        </pc:sldMkLst>
        <pc:spChg chg="mod">
          <ac:chgData name="Arielle Strauss" userId="28fd72bf15f659f6" providerId="Windows Live" clId="Web-{376AE3BD-105B-4254-B45D-A902C8616E78}" dt="2022-06-27T16:24:45.882" v="4707" actId="1076"/>
          <ac:spMkLst>
            <pc:docMk/>
            <pc:sldMk cId="3477104567" sldId="325"/>
            <ac:spMk id="2" creationId="{68AF79C5-EB67-94DB-23E4-1218C0C9DC82}"/>
          </ac:spMkLst>
        </pc:spChg>
        <pc:spChg chg="del">
          <ac:chgData name="Arielle Strauss" userId="28fd72bf15f659f6" providerId="Windows Live" clId="Web-{376AE3BD-105B-4254-B45D-A902C8616E78}" dt="2022-06-27T16:21:27.829" v="4656"/>
          <ac:spMkLst>
            <pc:docMk/>
            <pc:sldMk cId="3477104567" sldId="325"/>
            <ac:spMk id="3" creationId="{2AEE567E-B4C4-687D-4E15-404E3FC3CE9F}"/>
          </ac:spMkLst>
        </pc:spChg>
        <pc:spChg chg="add del mod">
          <ac:chgData name="Arielle Strauss" userId="28fd72bf15f659f6" providerId="Windows Live" clId="Web-{376AE3BD-105B-4254-B45D-A902C8616E78}" dt="2022-06-27T16:20:14.561" v="4599"/>
          <ac:spMkLst>
            <pc:docMk/>
            <pc:sldMk cId="3477104567" sldId="325"/>
            <ac:spMk id="4" creationId="{9FF003FC-4FFC-D04F-2C7A-5CD989B344CF}"/>
          </ac:spMkLst>
        </pc:spChg>
        <pc:spChg chg="add del mod">
          <ac:chgData name="Arielle Strauss" userId="28fd72bf15f659f6" providerId="Windows Live" clId="Web-{376AE3BD-105B-4254-B45D-A902C8616E78}" dt="2022-06-27T16:20:18.436" v="4603"/>
          <ac:spMkLst>
            <pc:docMk/>
            <pc:sldMk cId="3477104567" sldId="325"/>
            <ac:spMk id="5" creationId="{AAB6F1E0-0B50-B208-82C1-FD4BB2B60C14}"/>
          </ac:spMkLst>
        </pc:spChg>
        <pc:spChg chg="add del mod">
          <ac:chgData name="Arielle Strauss" userId="28fd72bf15f659f6" providerId="Windows Live" clId="Web-{376AE3BD-105B-4254-B45D-A902C8616E78}" dt="2022-06-27T16:22:40.581" v="4659"/>
          <ac:spMkLst>
            <pc:docMk/>
            <pc:sldMk cId="3477104567" sldId="325"/>
            <ac:spMk id="7" creationId="{E82DA580-951E-DAEE-A9B0-1EE49A26A5E6}"/>
          </ac:spMkLst>
        </pc:spChg>
        <pc:spChg chg="add del mod">
          <ac:chgData name="Arielle Strauss" userId="28fd72bf15f659f6" providerId="Windows Live" clId="Web-{376AE3BD-105B-4254-B45D-A902C8616E78}" dt="2022-06-27T16:22:40.800" v="4667"/>
          <ac:spMkLst>
            <pc:docMk/>
            <pc:sldMk cId="3477104567" sldId="325"/>
            <ac:spMk id="8" creationId="{9D2FF8FB-AA11-9473-D880-C3BFF51C9107}"/>
          </ac:spMkLst>
        </pc:spChg>
        <pc:spChg chg="add del mod">
          <ac:chgData name="Arielle Strauss" userId="28fd72bf15f659f6" providerId="Windows Live" clId="Web-{376AE3BD-105B-4254-B45D-A902C8616E78}" dt="2022-06-27T16:23:22.989" v="4674"/>
          <ac:spMkLst>
            <pc:docMk/>
            <pc:sldMk cId="3477104567" sldId="325"/>
            <ac:spMk id="9" creationId="{10B43F92-7E5F-0A3D-DC07-BB0BF9680F42}"/>
          </ac:spMkLst>
        </pc:spChg>
        <pc:spChg chg="add mod">
          <ac:chgData name="Arielle Strauss" userId="28fd72bf15f659f6" providerId="Windows Live" clId="Web-{376AE3BD-105B-4254-B45D-A902C8616E78}" dt="2022-06-27T16:34:12.368" v="5426"/>
          <ac:spMkLst>
            <pc:docMk/>
            <pc:sldMk cId="3477104567" sldId="325"/>
            <ac:spMk id="10" creationId="{6B767291-0029-B8DD-C9DC-8AFCFB7B4210}"/>
          </ac:spMkLst>
        </pc:spChg>
        <pc:spChg chg="add mod">
          <ac:chgData name="Arielle Strauss" userId="28fd72bf15f659f6" providerId="Windows Live" clId="Web-{376AE3BD-105B-4254-B45D-A902C8616E78}" dt="2022-06-27T16:34:00.649" v="5423"/>
          <ac:spMkLst>
            <pc:docMk/>
            <pc:sldMk cId="3477104567" sldId="325"/>
            <ac:spMk id="11" creationId="{0E14872E-76CD-D33E-8086-A228F3E48FE6}"/>
          </ac:spMkLst>
        </pc:spChg>
        <pc:spChg chg="add mod">
          <ac:chgData name="Arielle Strauss" userId="28fd72bf15f659f6" providerId="Windows Live" clId="Web-{376AE3BD-105B-4254-B45D-A902C8616E78}" dt="2022-06-27T16:34:04.587" v="5425"/>
          <ac:spMkLst>
            <pc:docMk/>
            <pc:sldMk cId="3477104567" sldId="325"/>
            <ac:spMk id="12" creationId="{3A11AF09-10F9-E578-CC1D-8C7EE3D8703F}"/>
          </ac:spMkLst>
        </pc:spChg>
      </pc:sldChg>
      <pc:sldChg chg="addSp delSp modSp new ord">
        <pc:chgData name="Arielle Strauss" userId="28fd72bf15f659f6" providerId="Windows Live" clId="Web-{376AE3BD-105B-4254-B45D-A902C8616E78}" dt="2022-06-27T16:56:55.692" v="5945" actId="20577"/>
        <pc:sldMkLst>
          <pc:docMk/>
          <pc:sldMk cId="2912300025" sldId="326"/>
        </pc:sldMkLst>
        <pc:spChg chg="mod">
          <ac:chgData name="Arielle Strauss" userId="28fd72bf15f659f6" providerId="Windows Live" clId="Web-{376AE3BD-105B-4254-B45D-A902C8616E78}" dt="2022-06-27T16:35:13.058" v="5450" actId="20577"/>
          <ac:spMkLst>
            <pc:docMk/>
            <pc:sldMk cId="2912300025" sldId="326"/>
            <ac:spMk id="2" creationId="{44394220-177C-F916-7B2C-844953463F2A}"/>
          </ac:spMkLst>
        </pc:spChg>
        <pc:spChg chg="add del">
          <ac:chgData name="Arielle Strauss" userId="28fd72bf15f659f6" providerId="Windows Live" clId="Web-{376AE3BD-105B-4254-B45D-A902C8616E78}" dt="2022-06-27T16:35:16.136" v="5451"/>
          <ac:spMkLst>
            <pc:docMk/>
            <pc:sldMk cId="2912300025" sldId="326"/>
            <ac:spMk id="3" creationId="{42D03DB0-C127-0F47-7336-AB681756B357}"/>
          </ac:spMkLst>
        </pc:spChg>
        <pc:spChg chg="add mod">
          <ac:chgData name="Arielle Strauss" userId="28fd72bf15f659f6" providerId="Windows Live" clId="Web-{376AE3BD-105B-4254-B45D-A902C8616E78}" dt="2022-06-27T16:54:23.453" v="5847"/>
          <ac:spMkLst>
            <pc:docMk/>
            <pc:sldMk cId="2912300025" sldId="326"/>
            <ac:spMk id="17" creationId="{60C281D5-C96B-CB62-6AB0-975F8BBD3F5B}"/>
          </ac:spMkLst>
        </pc:spChg>
        <pc:spChg chg="add mod">
          <ac:chgData name="Arielle Strauss" userId="28fd72bf15f659f6" providerId="Windows Live" clId="Web-{376AE3BD-105B-4254-B45D-A902C8616E78}" dt="2022-06-27T16:54:28.484" v="5849"/>
          <ac:spMkLst>
            <pc:docMk/>
            <pc:sldMk cId="2912300025" sldId="326"/>
            <ac:spMk id="18" creationId="{8623264A-B084-1F07-F902-A50FD626D622}"/>
          </ac:spMkLst>
        </pc:spChg>
        <pc:spChg chg="add mod">
          <ac:chgData name="Arielle Strauss" userId="28fd72bf15f659f6" providerId="Windows Live" clId="Web-{376AE3BD-105B-4254-B45D-A902C8616E78}" dt="2022-06-27T16:56:55.692" v="5945" actId="20577"/>
          <ac:spMkLst>
            <pc:docMk/>
            <pc:sldMk cId="2912300025" sldId="326"/>
            <ac:spMk id="20" creationId="{9CBCEAEC-0D82-A209-D383-C7DDDCAE4AEC}"/>
          </ac:spMkLst>
        </pc:spChg>
        <pc:graphicFrameChg chg="add del mod ord modGraphic">
          <ac:chgData name="Arielle Strauss" userId="28fd72bf15f659f6" providerId="Windows Live" clId="Web-{376AE3BD-105B-4254-B45D-A902C8616E78}" dt="2022-06-27T16:35:08.214" v="5442"/>
          <ac:graphicFrameMkLst>
            <pc:docMk/>
            <pc:sldMk cId="2912300025" sldId="326"/>
            <ac:graphicFrameMk id="4" creationId="{C14CA90F-689A-00FD-5771-65E24FD112F0}"/>
          </ac:graphicFrameMkLst>
        </pc:graphicFrameChg>
        <pc:picChg chg="add mod">
          <ac:chgData name="Arielle Strauss" userId="28fd72bf15f659f6" providerId="Windows Live" clId="Web-{376AE3BD-105B-4254-B45D-A902C8616E78}" dt="2022-06-27T16:55:14.189" v="5856"/>
          <ac:picMkLst>
            <pc:docMk/>
            <pc:sldMk cId="2912300025" sldId="326"/>
            <ac:picMk id="19" creationId="{8EBCF53A-6CE2-7840-F8E2-DFFA7AC4E260}"/>
          </ac:picMkLst>
        </pc:picChg>
      </pc:sldChg>
      <pc:sldChg chg="modSp add ord replId">
        <pc:chgData name="Arielle Strauss" userId="28fd72bf15f659f6" providerId="Windows Live" clId="Web-{376AE3BD-105B-4254-B45D-A902C8616E78}" dt="2022-06-27T17:02:05.342" v="6043" actId="1076"/>
        <pc:sldMkLst>
          <pc:docMk/>
          <pc:sldMk cId="4208327371" sldId="327"/>
        </pc:sldMkLst>
        <pc:spChg chg="mod">
          <ac:chgData name="Arielle Strauss" userId="28fd72bf15f659f6" providerId="Windows Live" clId="Web-{376AE3BD-105B-4254-B45D-A902C8616E78}" dt="2022-06-27T17:01:07.512" v="6029" actId="20577"/>
          <ac:spMkLst>
            <pc:docMk/>
            <pc:sldMk cId="4208327371" sldId="327"/>
            <ac:spMk id="2" creationId="{324F71CE-7241-E8A3-1EBB-0DC1AA861613}"/>
          </ac:spMkLst>
        </pc:spChg>
        <pc:spChg chg="mod">
          <ac:chgData name="Arielle Strauss" userId="28fd72bf15f659f6" providerId="Windows Live" clId="Web-{376AE3BD-105B-4254-B45D-A902C8616E78}" dt="2022-06-27T17:02:05.342" v="6043" actId="1076"/>
          <ac:spMkLst>
            <pc:docMk/>
            <pc:sldMk cId="4208327371" sldId="327"/>
            <ac:spMk id="3" creationId="{26378129-94CA-2F96-A1FE-52359FF42BFD}"/>
          </ac:spMkLst>
        </pc:spChg>
      </pc:sldChg>
    </pc:docChg>
  </pc:docChgLst>
  <pc:docChgLst>
    <pc:chgData name="Crystal Bruce" userId="14427a4ffe69d2bf" providerId="Windows Live" clId="Web-{01479443-A14A-4955-9CEC-37175E9839B9}"/>
    <pc:docChg chg="modSld">
      <pc:chgData name="Crystal Bruce" userId="14427a4ffe69d2bf" providerId="Windows Live" clId="Web-{01479443-A14A-4955-9CEC-37175E9839B9}" dt="2022-06-23T14:06:33.650" v="0"/>
      <pc:docMkLst>
        <pc:docMk/>
      </pc:docMkLst>
      <pc:sldChg chg="addSp">
        <pc:chgData name="Crystal Bruce" userId="14427a4ffe69d2bf" providerId="Windows Live" clId="Web-{01479443-A14A-4955-9CEC-37175E9839B9}" dt="2022-06-23T14:06:33.650" v="0"/>
        <pc:sldMkLst>
          <pc:docMk/>
          <pc:sldMk cId="2703737329" sldId="281"/>
        </pc:sldMkLst>
        <pc:spChg chg="add">
          <ac:chgData name="Crystal Bruce" userId="14427a4ffe69d2bf" providerId="Windows Live" clId="Web-{01479443-A14A-4955-9CEC-37175E9839B9}" dt="2022-06-23T14:06:33.650" v="0"/>
          <ac:spMkLst>
            <pc:docMk/>
            <pc:sldMk cId="2703737329" sldId="281"/>
            <ac:spMk id="4" creationId="{531C717E-AA28-4A54-C9E7-47113691F14D}"/>
          </ac:spMkLst>
        </pc:spChg>
      </pc:sldChg>
    </pc:docChg>
  </pc:docChgLst>
  <pc:docChgLst>
    <pc:chgData name="Elisabeth Wilhelm" userId="2c19259ef0e83927" providerId="Windows Live" clId="Web-{F549511F-4875-4BB8-873C-8BEB97DEB7C5}"/>
    <pc:docChg chg="modSld">
      <pc:chgData name="Elisabeth Wilhelm" userId="2c19259ef0e83927" providerId="Windows Live" clId="Web-{F549511F-4875-4BB8-873C-8BEB97DEB7C5}" dt="2022-06-29T22:50:36.117" v="3"/>
      <pc:docMkLst>
        <pc:docMk/>
      </pc:docMkLst>
      <pc:sldChg chg="addSp delSp modSp">
        <pc:chgData name="Elisabeth Wilhelm" userId="2c19259ef0e83927" providerId="Windows Live" clId="Web-{F549511F-4875-4BB8-873C-8BEB97DEB7C5}" dt="2022-06-29T22:50:36.117" v="3"/>
        <pc:sldMkLst>
          <pc:docMk/>
          <pc:sldMk cId="348747668" sldId="330"/>
        </pc:sldMkLst>
        <pc:spChg chg="add del">
          <ac:chgData name="Elisabeth Wilhelm" userId="2c19259ef0e83927" providerId="Windows Live" clId="Web-{F549511F-4875-4BB8-873C-8BEB97DEB7C5}" dt="2022-06-29T22:50:34.055" v="2"/>
          <ac:spMkLst>
            <pc:docMk/>
            <pc:sldMk cId="348747668" sldId="330"/>
            <ac:spMk id="3" creationId="{00000000-0000-0000-0000-000000000000}"/>
          </ac:spMkLst>
        </pc:spChg>
        <pc:picChg chg="add del mod ord">
          <ac:chgData name="Elisabeth Wilhelm" userId="2c19259ef0e83927" providerId="Windows Live" clId="Web-{F549511F-4875-4BB8-873C-8BEB97DEB7C5}" dt="2022-06-29T22:50:34.055" v="2"/>
          <ac:picMkLst>
            <pc:docMk/>
            <pc:sldMk cId="348747668" sldId="330"/>
            <ac:picMk id="2" creationId="{272E867A-42C3-85A4-BC8D-4A2B292840EA}"/>
          </ac:picMkLst>
        </pc:picChg>
        <pc:picChg chg="add del">
          <ac:chgData name="Elisabeth Wilhelm" userId="2c19259ef0e83927" providerId="Windows Live" clId="Web-{F549511F-4875-4BB8-873C-8BEB97DEB7C5}" dt="2022-06-29T22:50:36.117" v="3"/>
          <ac:picMkLst>
            <pc:docMk/>
            <pc:sldMk cId="348747668" sldId="330"/>
            <ac:picMk id="164" creationId="{00000000-0000-0000-0000-000000000000}"/>
          </ac:picMkLst>
        </pc:picChg>
      </pc:sldChg>
    </pc:docChg>
  </pc:docChgLst>
  <pc:docChgLst>
    <pc:chgData name="Crystal Bruce" userId="14427a4ffe69d2bf" providerId="Windows Live" clId="Web-{FC12299C-C71E-491F-878E-1711D614265E}"/>
    <pc:docChg chg="addSld delSld modSld">
      <pc:chgData name="Crystal Bruce" userId="14427a4ffe69d2bf" providerId="Windows Live" clId="Web-{FC12299C-C71E-491F-878E-1711D614265E}" dt="2022-06-27T18:28:01.504" v="68" actId="20577"/>
      <pc:docMkLst>
        <pc:docMk/>
      </pc:docMkLst>
      <pc:sldChg chg="modSp del">
        <pc:chgData name="Crystal Bruce" userId="14427a4ffe69d2bf" providerId="Windows Live" clId="Web-{FC12299C-C71E-491F-878E-1711D614265E}" dt="2022-06-27T18:26:30.033" v="63"/>
        <pc:sldMkLst>
          <pc:docMk/>
          <pc:sldMk cId="2703737329" sldId="281"/>
        </pc:sldMkLst>
        <pc:spChg chg="mod">
          <ac:chgData name="Crystal Bruce" userId="14427a4ffe69d2bf" providerId="Windows Live" clId="Web-{FC12299C-C71E-491F-878E-1711D614265E}" dt="2022-06-27T18:20:52.680" v="5" actId="20577"/>
          <ac:spMkLst>
            <pc:docMk/>
            <pc:sldMk cId="2703737329" sldId="281"/>
            <ac:spMk id="2" creationId="{7E4163C3-3D49-14F0-103B-C4A6893E031E}"/>
          </ac:spMkLst>
        </pc:spChg>
      </pc:sldChg>
      <pc:sldChg chg="modSp">
        <pc:chgData name="Crystal Bruce" userId="14427a4ffe69d2bf" providerId="Windows Live" clId="Web-{FC12299C-C71E-491F-878E-1711D614265E}" dt="2022-06-27T18:27:24.972" v="66" actId="20577"/>
        <pc:sldMkLst>
          <pc:docMk/>
          <pc:sldMk cId="2498420528" sldId="287"/>
        </pc:sldMkLst>
        <pc:spChg chg="mod">
          <ac:chgData name="Crystal Bruce" userId="14427a4ffe69d2bf" providerId="Windows Live" clId="Web-{FC12299C-C71E-491F-878E-1711D614265E}" dt="2022-06-27T18:27:24.972" v="66" actId="20577"/>
          <ac:spMkLst>
            <pc:docMk/>
            <pc:sldMk cId="2498420528" sldId="287"/>
            <ac:spMk id="3" creationId="{26378129-94CA-2F96-A1FE-52359FF42BFD}"/>
          </ac:spMkLst>
        </pc:spChg>
      </pc:sldChg>
      <pc:sldChg chg="modSp">
        <pc:chgData name="Crystal Bruce" userId="14427a4ffe69d2bf" providerId="Windows Live" clId="Web-{FC12299C-C71E-491F-878E-1711D614265E}" dt="2022-06-27T18:28:01.504" v="68" actId="20577"/>
        <pc:sldMkLst>
          <pc:docMk/>
          <pc:sldMk cId="4257478422" sldId="289"/>
        </pc:sldMkLst>
        <pc:spChg chg="mod">
          <ac:chgData name="Crystal Bruce" userId="14427a4ffe69d2bf" providerId="Windows Live" clId="Web-{FC12299C-C71E-491F-878E-1711D614265E}" dt="2022-06-27T18:28:01.504" v="68" actId="20577"/>
          <ac:spMkLst>
            <pc:docMk/>
            <pc:sldMk cId="4257478422" sldId="289"/>
            <ac:spMk id="3" creationId="{26378129-94CA-2F96-A1FE-52359FF42BFD}"/>
          </ac:spMkLst>
        </pc:spChg>
      </pc:sldChg>
      <pc:sldChg chg="modSp new">
        <pc:chgData name="Crystal Bruce" userId="14427a4ffe69d2bf" providerId="Windows Live" clId="Web-{FC12299C-C71E-491F-878E-1711D614265E}" dt="2022-06-27T18:26:48.440" v="65" actId="20577"/>
        <pc:sldMkLst>
          <pc:docMk/>
          <pc:sldMk cId="2084748470" sldId="328"/>
        </pc:sldMkLst>
        <pc:spChg chg="mod">
          <ac:chgData name="Crystal Bruce" userId="14427a4ffe69d2bf" providerId="Windows Live" clId="Web-{FC12299C-C71E-491F-878E-1711D614265E}" dt="2022-06-27T18:26:48.440" v="65" actId="20577"/>
          <ac:spMkLst>
            <pc:docMk/>
            <pc:sldMk cId="2084748470" sldId="328"/>
            <ac:spMk id="2" creationId="{A65C2059-AB45-76B2-CD51-DE4C85E5F748}"/>
          </ac:spMkLst>
        </pc:spChg>
        <pc:spChg chg="mod">
          <ac:chgData name="Crystal Bruce" userId="14427a4ffe69d2bf" providerId="Windows Live" clId="Web-{FC12299C-C71E-491F-878E-1711D614265E}" dt="2022-06-27T18:26:17.767" v="62" actId="14100"/>
          <ac:spMkLst>
            <pc:docMk/>
            <pc:sldMk cId="2084748470" sldId="328"/>
            <ac:spMk id="3" creationId="{C7A0DC85-766E-ADE4-DECF-8E270D6B9A69}"/>
          </ac:spMkLst>
        </pc:spChg>
      </pc:sldChg>
    </pc:docChg>
  </pc:docChgLst>
  <pc:docChgLst>
    <pc:chgData name="Crystal Bruce" userId="14427a4ffe69d2bf" providerId="Windows Live" clId="Web-{E3FFDD29-3945-441E-9479-E5F670A86A42}"/>
    <pc:docChg chg="addSld delSld">
      <pc:chgData name="Crystal Bruce" userId="14427a4ffe69d2bf" providerId="Windows Live" clId="Web-{E3FFDD29-3945-441E-9479-E5F670A86A42}" dt="2022-06-27T18:02:27.736" v="1"/>
      <pc:docMkLst>
        <pc:docMk/>
      </pc:docMkLst>
      <pc:sldChg chg="new del">
        <pc:chgData name="Crystal Bruce" userId="14427a4ffe69d2bf" providerId="Windows Live" clId="Web-{E3FFDD29-3945-441E-9479-E5F670A86A42}" dt="2022-06-27T18:02:27.736" v="1"/>
        <pc:sldMkLst>
          <pc:docMk/>
          <pc:sldMk cId="987885389" sldId="328"/>
        </pc:sldMkLst>
      </pc:sldChg>
    </pc:docChg>
  </pc:docChgLst>
  <pc:docChgLst>
    <pc:chgData name="Crystal Bruce" userId="14427a4ffe69d2bf" providerId="Windows Live" clId="Web-{6E9BECEB-1B47-46EF-A841-1C68C4456731}"/>
    <pc:docChg chg="modSld">
      <pc:chgData name="Crystal Bruce" userId="14427a4ffe69d2bf" providerId="Windows Live" clId="Web-{6E9BECEB-1B47-46EF-A841-1C68C4456731}" dt="2022-07-03T14:10:53.293" v="0" actId="1076"/>
      <pc:docMkLst>
        <pc:docMk/>
      </pc:docMkLst>
      <pc:sldChg chg="modSp">
        <pc:chgData name="Crystal Bruce" userId="14427a4ffe69d2bf" providerId="Windows Live" clId="Web-{6E9BECEB-1B47-46EF-A841-1C68C4456731}" dt="2022-07-03T14:10:53.293" v="0" actId="1076"/>
        <pc:sldMkLst>
          <pc:docMk/>
          <pc:sldMk cId="3751499621" sldId="295"/>
        </pc:sldMkLst>
        <pc:spChg chg="mod">
          <ac:chgData name="Crystal Bruce" userId="14427a4ffe69d2bf" providerId="Windows Live" clId="Web-{6E9BECEB-1B47-46EF-A841-1C68C4456731}" dt="2022-07-03T14:10:53.293" v="0" actId="1076"/>
          <ac:spMkLst>
            <pc:docMk/>
            <pc:sldMk cId="3751499621" sldId="295"/>
            <ac:spMk id="11" creationId="{BEAE4946-3A31-43BD-91F8-068A46C38DDA}"/>
          </ac:spMkLst>
        </pc:spChg>
      </pc:sldChg>
    </pc:docChg>
  </pc:docChgLst>
  <pc:docChgLst>
    <pc:chgData name="Tina Purnat" userId="9f4bc3107673e8d3" providerId="LiveId" clId="{85804440-7127-4167-954F-2F90523F6279}"/>
    <pc:docChg chg="modSld modMainMaster">
      <pc:chgData name="Tina Purnat" userId="9f4bc3107673e8d3" providerId="LiveId" clId="{85804440-7127-4167-954F-2F90523F6279}" dt="2022-05-31T16:50:21.120" v="0"/>
      <pc:docMkLst>
        <pc:docMk/>
      </pc:docMkLst>
      <pc:sldChg chg="modSp">
        <pc:chgData name="Tina Purnat" userId="9f4bc3107673e8d3" providerId="LiveId" clId="{85804440-7127-4167-954F-2F90523F6279}" dt="2022-05-31T16:50:21.120" v="0"/>
        <pc:sldMkLst>
          <pc:docMk/>
          <pc:sldMk cId="648946626" sldId="268"/>
        </pc:sldMkLst>
        <pc:spChg chg="mod">
          <ac:chgData name="Tina Purnat" userId="9f4bc3107673e8d3" providerId="LiveId" clId="{85804440-7127-4167-954F-2F90523F6279}" dt="2022-05-31T16:50:21.120" v="0"/>
          <ac:spMkLst>
            <pc:docMk/>
            <pc:sldMk cId="648946626" sldId="268"/>
            <ac:spMk id="4" creationId="{12B1CF14-AA18-D734-C359-17E3762DA1DC}"/>
          </ac:spMkLst>
        </pc:spChg>
      </pc:sldChg>
      <pc:sldChg chg="modSp">
        <pc:chgData name="Tina Purnat" userId="9f4bc3107673e8d3" providerId="LiveId" clId="{85804440-7127-4167-954F-2F90523F6279}" dt="2022-05-31T16:50:21.120" v="0"/>
        <pc:sldMkLst>
          <pc:docMk/>
          <pc:sldMk cId="4080236418" sldId="280"/>
        </pc:sldMkLst>
        <pc:spChg chg="mod">
          <ac:chgData name="Tina Purnat" userId="9f4bc3107673e8d3" providerId="LiveId" clId="{85804440-7127-4167-954F-2F90523F6279}" dt="2022-05-31T16:50:21.120" v="0"/>
          <ac:spMkLst>
            <pc:docMk/>
            <pc:sldMk cId="4080236418" sldId="280"/>
            <ac:spMk id="2" creationId="{E79ECC5B-6B64-38FC-0EB6-5A7EFB986ED8}"/>
          </ac:spMkLst>
        </pc:spChg>
      </pc:sldChg>
      <pc:sldChg chg="modSp">
        <pc:chgData name="Tina Purnat" userId="9f4bc3107673e8d3" providerId="LiveId" clId="{85804440-7127-4167-954F-2F90523F6279}" dt="2022-05-31T16:50:21.120" v="0"/>
        <pc:sldMkLst>
          <pc:docMk/>
          <pc:sldMk cId="2703737329" sldId="281"/>
        </pc:sldMkLst>
        <pc:spChg chg="mod">
          <ac:chgData name="Tina Purnat" userId="9f4bc3107673e8d3" providerId="LiveId" clId="{85804440-7127-4167-954F-2F90523F6279}" dt="2022-05-31T16:50:21.120" v="0"/>
          <ac:spMkLst>
            <pc:docMk/>
            <pc:sldMk cId="2703737329" sldId="281"/>
            <ac:spMk id="2" creationId="{7E4163C3-3D49-14F0-103B-C4A6893E031E}"/>
          </ac:spMkLst>
        </pc:spChg>
        <pc:spChg chg="mod">
          <ac:chgData name="Tina Purnat" userId="9f4bc3107673e8d3" providerId="LiveId" clId="{85804440-7127-4167-954F-2F90523F6279}" dt="2022-05-31T16:50:21.120" v="0"/>
          <ac:spMkLst>
            <pc:docMk/>
            <pc:sldMk cId="2703737329" sldId="281"/>
            <ac:spMk id="3" creationId="{9D3EA595-A8CD-93D4-4CA6-88E1FB657A63}"/>
          </ac:spMkLst>
        </pc:spChg>
      </pc:sldChg>
      <pc:sldChg chg="modSp">
        <pc:chgData name="Tina Purnat" userId="9f4bc3107673e8d3" providerId="LiveId" clId="{85804440-7127-4167-954F-2F90523F6279}" dt="2022-05-31T16:50:21.120" v="0"/>
        <pc:sldMkLst>
          <pc:docMk/>
          <pc:sldMk cId="2910842674" sldId="284"/>
        </pc:sldMkLst>
        <pc:spChg chg="mod">
          <ac:chgData name="Tina Purnat" userId="9f4bc3107673e8d3" providerId="LiveId" clId="{85804440-7127-4167-954F-2F90523F6279}" dt="2022-05-31T16:50:21.120" v="0"/>
          <ac:spMkLst>
            <pc:docMk/>
            <pc:sldMk cId="2910842674" sldId="284"/>
            <ac:spMk id="2" creationId="{324F71CE-7241-E8A3-1EBB-0DC1AA861613}"/>
          </ac:spMkLst>
        </pc:spChg>
        <pc:spChg chg="mod">
          <ac:chgData name="Tina Purnat" userId="9f4bc3107673e8d3" providerId="LiveId" clId="{85804440-7127-4167-954F-2F90523F6279}" dt="2022-05-31T16:50:21.120" v="0"/>
          <ac:spMkLst>
            <pc:docMk/>
            <pc:sldMk cId="2910842674" sldId="284"/>
            <ac:spMk id="3" creationId="{26378129-94CA-2F96-A1FE-52359FF42BFD}"/>
          </ac:spMkLst>
        </pc:spChg>
      </pc:sldChg>
      <pc:sldChg chg="modSp">
        <pc:chgData name="Tina Purnat" userId="9f4bc3107673e8d3" providerId="LiveId" clId="{85804440-7127-4167-954F-2F90523F6279}" dt="2022-05-31T16:50:21.120" v="0"/>
        <pc:sldMkLst>
          <pc:docMk/>
          <pc:sldMk cId="3840915369" sldId="294"/>
        </pc:sldMkLst>
        <pc:spChg chg="mod">
          <ac:chgData name="Tina Purnat" userId="9f4bc3107673e8d3" providerId="LiveId" clId="{85804440-7127-4167-954F-2F90523F6279}" dt="2022-05-31T16:50:21.120" v="0"/>
          <ac:spMkLst>
            <pc:docMk/>
            <pc:sldMk cId="3840915369" sldId="294"/>
            <ac:spMk id="2" creationId="{324F71CE-7241-E8A3-1EBB-0DC1AA861613}"/>
          </ac:spMkLst>
        </pc:spChg>
      </pc:sldChg>
      <pc:sldMasterChg chg="modSldLayout">
        <pc:chgData name="Tina Purnat" userId="9f4bc3107673e8d3" providerId="LiveId" clId="{85804440-7127-4167-954F-2F90523F6279}" dt="2022-05-31T16:50:21.120" v="0"/>
        <pc:sldMasterMkLst>
          <pc:docMk/>
          <pc:sldMasterMk cId="2334759490" sldId="2147483685"/>
        </pc:sldMasterMkLst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506259293" sldId="2147483686"/>
          </pc:sldLayoutMkLst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506259293" sldId="2147483686"/>
              <ac:grpSpMk id="20" creationId="{94C248B8-711E-4F29-9A8B-91B97FDD8A38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506259293" sldId="2147483686"/>
              <ac:grpSpMk id="22" creationId="{7CEEE077-9DDB-45C8-AB94-04FF2EAE1100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506259293" sldId="2147483686"/>
              <ac:grpSpMk id="24" creationId="{58AC57B2-A670-4601-8846-1A6E2F77905E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506259293" sldId="2147483686"/>
              <ac:grpSpMk id="26" creationId="{6B38BE04-9723-477F-AA5F-EDDEAB847D07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506259293" sldId="2147483686"/>
              <ac:grpSpMk id="28" creationId="{BF9FAA3E-9C54-432C-BC41-94E75DB4F9F7}"/>
            </ac:grpSpMkLst>
          </pc:grp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328205538" sldId="2147483687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328205538" sldId="2147483687"/>
              <ac:spMk id="32" creationId="{4C9E7887-F4CE-4A5E-AF2A-4BF21D6660A1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328205538" sldId="2147483687"/>
              <ac:grpSpMk id="22" creationId="{631480AB-633D-4992-977B-677495F244EE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328205538" sldId="2147483687"/>
              <ac:grpSpMk id="24" creationId="{CCE2CA93-5252-4ED1-951B-86DF55CE45C1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328205538" sldId="2147483687"/>
              <ac:grpSpMk id="26" creationId="{EB97EC1A-9200-4D86-924F-31B86FE93FFA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328205538" sldId="2147483687"/>
              <ac:grpSpMk id="28" creationId="{00E209D9-3E28-4177-88DC-16BA5FD355B3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328205538" sldId="2147483687"/>
              <ac:grpSpMk id="30" creationId="{FE935023-6A54-40A8-9857-667B633B6F4A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328205538" sldId="2147483687"/>
              <ac:cxnSpMk id="33" creationId="{78D820CE-393A-4203-963A-1934211CB23D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2132999861" sldId="2147483688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2132999861" sldId="2147483688"/>
              <ac:spMk id="40" creationId="{A5B3C1EF-25F9-4B0E-86F3-DEE8B5305180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132999861" sldId="2147483688"/>
              <ac:grpSpMk id="19" creationId="{0651BF2E-C837-4D28-80A8-56F66580F637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2132999861" sldId="2147483688"/>
              <ac:cxnSpMk id="41" creationId="{F909C407-53FF-4DFC-99EB-3A8CBC353A9B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550026019" sldId="2147483689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550026019" sldId="2147483689"/>
              <ac:spMk id="43" creationId="{EDDC1380-E614-4911-B6EC-E5E32F7B19C4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550026019" sldId="2147483689"/>
              <ac:grpSpMk id="32" creationId="{DDBC99AD-1995-4E74-8F75-4E68C6F6D040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550026019" sldId="2147483689"/>
              <ac:cxnSpMk id="44" creationId="{7F4E0EC0-65E9-4F4E-BA1F-2DEB0067D951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2723520718" sldId="2147483690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2723520718" sldId="2147483690"/>
              <ac:spMk id="53" creationId="{79FD775C-D0F2-4585-BA01-8AB9B4D820C5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29" creationId="{C38D5D0F-578E-4893-9BFF-23EC4C82F99C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35" creationId="{4EC8B49F-E9AD-4926-B3C7-8A7ACA9C81CD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37" creationId="{CF0745F1-C1AA-44E7-A3AB-80737E151188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39" creationId="{90F1A009-EDEC-490D-98BF-4F23675AF826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41" creationId="{C5B7FA23-02FA-42E1-BCE0-B8D26EBD8F3A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43" creationId="{0CE70912-5A98-4E15-BF77-195177BC3920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45" creationId="{041F00D3-E21C-4F37-BFE1-CB3F7400A3FC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47" creationId="{5D8D3337-2056-4A36-916A-AFF3D19B4452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49" creationId="{D2B6B76A-7A57-4AF4-B443-A0EF0D6342EF}"/>
            </ac:grpSpMkLst>
          </pc:gr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723520718" sldId="2147483690"/>
              <ac:grpSpMk id="51" creationId="{EA2D2A9C-FB19-4CE8-842D-13DC908CACFD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2723520718" sldId="2147483690"/>
              <ac:cxnSpMk id="54" creationId="{4E00AFE8-E42C-472B-81AF-8B93B9A36CC7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2200147832" sldId="2147483691"/>
          </pc:sldLayoutMkLst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200147832" sldId="2147483691"/>
              <ac:grpSpMk id="7" creationId="{65226802-8905-417F-B274-16F6D39C6C02}"/>
            </ac:grpSpMkLst>
          </pc:grp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1155982670" sldId="2147483692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1155982670" sldId="2147483692"/>
              <ac:spMk id="18" creationId="{05864A85-CEE8-46AA-A2BA-7208DA74684D}"/>
            </ac:spMkLst>
          </pc:spChg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1155982670" sldId="2147483692"/>
              <ac:spMk id="19" creationId="{ACFCD919-A456-47FA-9110-B718DB606E23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1155982670" sldId="2147483692"/>
              <ac:grpSpMk id="16" creationId="{0DC41606-F8D8-48F0-818F-2D21E010B57C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1155982670" sldId="2147483692"/>
              <ac:cxnSpMk id="20" creationId="{EB59CCBE-A513-44EF-B0D6-9E2282369AD8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3586994308" sldId="2147483693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3586994308" sldId="2147483693"/>
              <ac:spMk id="16" creationId="{49B267D3-4667-4928-BC52-B2B37EC0DC23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3586994308" sldId="2147483693"/>
              <ac:grpSpMk id="11" creationId="{344E2483-53BB-4026-A87C-38BB73F80840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3586994308" sldId="2147483693"/>
              <ac:cxnSpMk id="17" creationId="{68F5E20C-4A10-4D5F-97F2-2E6E448E123C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1454310289" sldId="2147483694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1454310289" sldId="2147483694"/>
              <ac:spMk id="34" creationId="{7D4ECD9C-34E5-47BA-A830-9E794406C98B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1454310289" sldId="2147483694"/>
              <ac:grpSpMk id="23" creationId="{7E7F1C40-9256-405B-929E-BCD7DB69DE70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1454310289" sldId="2147483694"/>
              <ac:cxnSpMk id="35" creationId="{5749C472-EBF4-421F-91F4-06CA75977667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2588695228" sldId="2147483695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2588695228" sldId="2147483695"/>
              <ac:spMk id="46" creationId="{56F50333-62A8-4708-BC53-E9F6A46EBF5A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588695228" sldId="2147483695"/>
              <ac:grpSpMk id="35" creationId="{478EA35C-8E60-4A6F-AD34-06C346E0E9DC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2588695228" sldId="2147483695"/>
              <ac:cxnSpMk id="47" creationId="{43B2C7BE-B630-4CBD-89F9-011885FAA7C0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3701276073" sldId="2147483696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3701276073" sldId="2147483696"/>
              <ac:spMk id="5" creationId="{F89F8A43-6324-4C46-ABF6-C9E482EA2835}"/>
            </ac:spMkLst>
          </pc:s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3701276073" sldId="2147483696"/>
              <ac:cxnSpMk id="6" creationId="{AC733A90-1D3D-4E91-8791-4DBB5593C10B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570388987" sldId="2147483697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570388987" sldId="2147483697"/>
              <ac:spMk id="14" creationId="{93A24646-3BB0-4861-BF60-37482A4F57FB}"/>
            </ac:spMkLst>
          </pc:spChg>
          <pc:picChg chg="add">
            <ac:chgData name="Tina Purnat" userId="9f4bc3107673e8d3" providerId="LiveId" clId="{85804440-7127-4167-954F-2F90523F6279}" dt="2022-05-31T16:50:21.120" v="0"/>
            <ac:picMkLst>
              <pc:docMk/>
              <pc:sldMasterMk cId="2334759490" sldId="2147483685"/>
              <pc:sldLayoutMk cId="570388987" sldId="2147483697"/>
              <ac:picMk id="10" creationId="{F7180E06-7FE9-4833-996C-2E88F2879DED}"/>
            </ac:picMkLst>
          </pc:pic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570388987" sldId="2147483697"/>
              <ac:cxnSpMk id="15" creationId="{E32CBB25-74E7-4D31-AC37-0E273B9EE49D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2416946309" sldId="2147483698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2416946309" sldId="2147483698"/>
              <ac:spMk id="5" creationId="{300D1424-CDF5-47C6-9FD9-76A8D4B5FE99}"/>
            </ac:spMkLst>
          </pc:s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2416946309" sldId="2147483698"/>
              <ac:cxnSpMk id="6" creationId="{BD36A3D9-E296-4E03-BC20-595B36375D22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2195483268" sldId="2147483699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2195483268" sldId="2147483699"/>
              <ac:spMk id="14" creationId="{3326AEC6-863E-4E73-AA6E-D0606D83FBB2}"/>
            </ac:spMkLst>
          </pc:spChg>
          <pc:grpChg chg="add">
            <ac:chgData name="Tina Purnat" userId="9f4bc3107673e8d3" providerId="LiveId" clId="{85804440-7127-4167-954F-2F90523F6279}" dt="2022-05-31T16:50:21.120" v="0"/>
            <ac:grpSpMkLst>
              <pc:docMk/>
              <pc:sldMasterMk cId="2334759490" sldId="2147483685"/>
              <pc:sldLayoutMk cId="2195483268" sldId="2147483699"/>
              <ac:grpSpMk id="12" creationId="{2997214C-0738-455A-8BC3-8F22C66AFAF2}"/>
            </ac:grpSpMkLst>
          </pc:gr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2195483268" sldId="2147483699"/>
              <ac:cxnSpMk id="15" creationId="{C0CD0A30-A1AC-4DD4-83E8-81FEDF4EF16B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3758802842" sldId="2147483700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3758802842" sldId="2147483700"/>
              <ac:spMk id="7" creationId="{CCE17ABA-AE7D-4748-9B3B-2DC49F6C306A}"/>
            </ac:spMkLst>
          </pc:spChg>
          <pc:graphicFrameChg chg="add">
            <ac:chgData name="Tina Purnat" userId="9f4bc3107673e8d3" providerId="LiveId" clId="{85804440-7127-4167-954F-2F90523F6279}" dt="2022-05-31T16:50:21.120" v="0"/>
            <ac:graphicFrameMkLst>
              <pc:docMk/>
              <pc:sldMasterMk cId="2334759490" sldId="2147483685"/>
              <pc:sldLayoutMk cId="3758802842" sldId="2147483700"/>
              <ac:graphicFrameMk id="6" creationId="{15212B4F-30F0-4005-A57D-8A1015D19683}"/>
            </ac:graphicFrameMkLst>
          </pc:graphicFrame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3758802842" sldId="2147483700"/>
              <ac:cxnSpMk id="8" creationId="{6801A306-D99E-4A67-A5F9-FC86007D93DF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1478320752" sldId="2147483701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1478320752" sldId="2147483701"/>
              <ac:spMk id="5" creationId="{2BFD5D57-2804-4D5E-B901-1691EB166FA1}"/>
            </ac:spMkLst>
          </pc:s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1478320752" sldId="2147483701"/>
              <ac:cxnSpMk id="6" creationId="{40285514-FF2D-4778-AD88-1B6AAED0D925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1446618039" sldId="2147483702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1446618039" sldId="2147483702"/>
              <ac:spMk id="6" creationId="{698D1918-A606-45EB-AB6E-473F5D2E6FCF}"/>
            </ac:spMkLst>
          </pc:s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1446618039" sldId="2147483702"/>
              <ac:cxnSpMk id="7" creationId="{5648A5C3-764F-4FF6-A883-08BC19DA8E40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3238274825" sldId="2147483703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3238274825" sldId="2147483703"/>
              <ac:spMk id="6" creationId="{266439F6-92BF-4825-AFC1-146831AE9C61}"/>
            </ac:spMkLst>
          </pc:s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3238274825" sldId="2147483703"/>
              <ac:cxnSpMk id="7" creationId="{51876523-A5BD-4FD3-B4C4-F3528541B2AA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253510632" sldId="2147483704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253510632" sldId="2147483704"/>
              <ac:spMk id="6" creationId="{5590F213-7120-421C-80C7-B69F7817CE16}"/>
            </ac:spMkLst>
          </pc:s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253510632" sldId="2147483704"/>
              <ac:cxnSpMk id="7" creationId="{0F9FA888-967F-4C13-9AF2-031A4BF5E147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2242851283" sldId="2147483705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2242851283" sldId="2147483705"/>
              <ac:spMk id="4" creationId="{D3FD96F2-F163-42BA-97EE-BCAFB991A9DB}"/>
            </ac:spMkLst>
          </pc:s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2242851283" sldId="2147483705"/>
              <ac:cxnSpMk id="5" creationId="{0D5A5CCE-16D0-4145-B792-281F652C08C8}"/>
            </ac:cxnSpMkLst>
          </pc:cxnChg>
        </pc:sldLayoutChg>
        <pc:sldLayoutChg chg="addSp">
          <pc:chgData name="Tina Purnat" userId="9f4bc3107673e8d3" providerId="LiveId" clId="{85804440-7127-4167-954F-2F90523F6279}" dt="2022-05-31T16:50:21.120" v="0"/>
          <pc:sldLayoutMkLst>
            <pc:docMk/>
            <pc:sldMasterMk cId="2334759490" sldId="2147483685"/>
            <pc:sldLayoutMk cId="4186412729" sldId="2147483706"/>
          </pc:sldLayoutMkLst>
          <pc:spChg chg="add">
            <ac:chgData name="Tina Purnat" userId="9f4bc3107673e8d3" providerId="LiveId" clId="{85804440-7127-4167-954F-2F90523F6279}" dt="2022-05-31T16:50:21.120" v="0"/>
            <ac:spMkLst>
              <pc:docMk/>
              <pc:sldMasterMk cId="2334759490" sldId="2147483685"/>
              <pc:sldLayoutMk cId="4186412729" sldId="2147483706"/>
              <ac:spMk id="6" creationId="{04BC2742-A355-4148-895C-AA56F17466AC}"/>
            </ac:spMkLst>
          </pc:spChg>
          <pc:cxnChg chg="add">
            <ac:chgData name="Tina Purnat" userId="9f4bc3107673e8d3" providerId="LiveId" clId="{85804440-7127-4167-954F-2F90523F6279}" dt="2022-05-31T16:50:21.120" v="0"/>
            <ac:cxnSpMkLst>
              <pc:docMk/>
              <pc:sldMasterMk cId="2334759490" sldId="2147483685"/>
              <pc:sldLayoutMk cId="4186412729" sldId="2147483706"/>
              <ac:cxnSpMk id="7" creationId="{312CF02E-AE59-4BFF-A703-2DA5C9DFB5DE}"/>
            </ac:cxnSpMkLst>
          </pc:cxnChg>
        </pc:sldLayoutChg>
      </pc:sldMasterChg>
    </pc:docChg>
  </pc:docChgLst>
  <pc:docChgLst>
    <pc:chgData name="Crystal Bruce" userId="14427a4ffe69d2bf" providerId="Windows Live" clId="Web-{BEAD4DB2-D26F-46B9-85DA-CE227F817BF4}"/>
    <pc:docChg chg="modSld">
      <pc:chgData name="Crystal Bruce" userId="14427a4ffe69d2bf" providerId="Windows Live" clId="Web-{BEAD4DB2-D26F-46B9-85DA-CE227F817BF4}" dt="2022-06-29T16:16:29.407" v="1" actId="14100"/>
      <pc:docMkLst>
        <pc:docMk/>
      </pc:docMkLst>
      <pc:sldChg chg="modSp">
        <pc:chgData name="Crystal Bruce" userId="14427a4ffe69d2bf" providerId="Windows Live" clId="Web-{BEAD4DB2-D26F-46B9-85DA-CE227F817BF4}" dt="2022-06-29T16:16:18.891" v="0" actId="14100"/>
        <pc:sldMkLst>
          <pc:docMk/>
          <pc:sldMk cId="630434079" sldId="332"/>
        </pc:sldMkLst>
        <pc:picChg chg="mod">
          <ac:chgData name="Crystal Bruce" userId="14427a4ffe69d2bf" providerId="Windows Live" clId="Web-{BEAD4DB2-D26F-46B9-85DA-CE227F817BF4}" dt="2022-06-29T16:16:18.891" v="0" actId="14100"/>
          <ac:picMkLst>
            <pc:docMk/>
            <pc:sldMk cId="630434079" sldId="332"/>
            <ac:picMk id="194" creationId="{00000000-0000-0000-0000-000000000000}"/>
          </ac:picMkLst>
        </pc:picChg>
      </pc:sldChg>
      <pc:sldChg chg="modSp">
        <pc:chgData name="Crystal Bruce" userId="14427a4ffe69d2bf" providerId="Windows Live" clId="Web-{BEAD4DB2-D26F-46B9-85DA-CE227F817BF4}" dt="2022-06-29T16:16:29.407" v="1" actId="14100"/>
        <pc:sldMkLst>
          <pc:docMk/>
          <pc:sldMk cId="4067737663" sldId="333"/>
        </pc:sldMkLst>
        <pc:picChg chg="mod">
          <ac:chgData name="Crystal Bruce" userId="14427a4ffe69d2bf" providerId="Windows Live" clId="Web-{BEAD4DB2-D26F-46B9-85DA-CE227F817BF4}" dt="2022-06-29T16:16:29.407" v="1" actId="14100"/>
          <ac:picMkLst>
            <pc:docMk/>
            <pc:sldMk cId="4067737663" sldId="333"/>
            <ac:picMk id="202" creationId="{00000000-0000-0000-0000-000000000000}"/>
          </ac:picMkLst>
        </pc:picChg>
      </pc:sldChg>
    </pc:docChg>
  </pc:docChgLst>
  <pc:docChgLst>
    <pc:chgData name="Catherine BERTRAND-FERRANDIS" userId="35f10b5a1ac5f9e6" providerId="Windows Live" clId="Web-{7116829F-0832-4A71-ABBC-8AFF92382607}"/>
    <pc:docChg chg="modSld">
      <pc:chgData name="Catherine BERTRAND-FERRANDIS" userId="35f10b5a1ac5f9e6" providerId="Windows Live" clId="Web-{7116829F-0832-4A71-ABBC-8AFF92382607}" dt="2022-07-11T13:40:08.387" v="3" actId="20577"/>
      <pc:docMkLst>
        <pc:docMk/>
      </pc:docMkLst>
      <pc:sldChg chg="modSp">
        <pc:chgData name="Catherine BERTRAND-FERRANDIS" userId="35f10b5a1ac5f9e6" providerId="Windows Live" clId="Web-{7116829F-0832-4A71-ABBC-8AFF92382607}" dt="2022-07-11T13:40:08.387" v="3" actId="20577"/>
        <pc:sldMkLst>
          <pc:docMk/>
          <pc:sldMk cId="3751499621" sldId="295"/>
        </pc:sldMkLst>
        <pc:spChg chg="mod">
          <ac:chgData name="Catherine BERTRAND-FERRANDIS" userId="35f10b5a1ac5f9e6" providerId="Windows Live" clId="Web-{7116829F-0832-4A71-ABBC-8AFF92382607}" dt="2022-07-11T13:40:08.387" v="3" actId="20577"/>
          <ac:spMkLst>
            <pc:docMk/>
            <pc:sldMk cId="3751499621" sldId="295"/>
            <ac:spMk id="11" creationId="{BEAE4946-3A31-43BD-91F8-068A46C38DDA}"/>
          </ac:spMkLst>
        </pc:spChg>
      </pc:sldChg>
    </pc:docChg>
  </pc:docChgLst>
  <pc:docChgLst>
    <pc:chgData name="Crystal Bruce" userId="14427a4ffe69d2bf" providerId="Windows Live" clId="Web-{163BA859-18C1-4FCC-B9AA-B77B030C0880}"/>
    <pc:docChg chg="modSld">
      <pc:chgData name="Crystal Bruce" userId="14427a4ffe69d2bf" providerId="Windows Live" clId="Web-{163BA859-18C1-4FCC-B9AA-B77B030C0880}" dt="2022-07-21T20:33:21.425" v="11" actId="1076"/>
      <pc:docMkLst>
        <pc:docMk/>
      </pc:docMkLst>
      <pc:sldChg chg="modSp">
        <pc:chgData name="Crystal Bruce" userId="14427a4ffe69d2bf" providerId="Windows Live" clId="Web-{163BA859-18C1-4FCC-B9AA-B77B030C0880}" dt="2022-07-21T20:31:22.978" v="2" actId="14100"/>
        <pc:sldMkLst>
          <pc:docMk/>
          <pc:sldMk cId="689859605" sldId="331"/>
        </pc:sldMkLst>
        <pc:picChg chg="mod">
          <ac:chgData name="Crystal Bruce" userId="14427a4ffe69d2bf" providerId="Windows Live" clId="Web-{163BA859-18C1-4FCC-B9AA-B77B030C0880}" dt="2022-07-21T20:31:22.978" v="2" actId="14100"/>
          <ac:picMkLst>
            <pc:docMk/>
            <pc:sldMk cId="689859605" sldId="331"/>
            <ac:picMk id="187" creationId="{00000000-0000-0000-0000-000000000000}"/>
          </ac:picMkLst>
        </pc:picChg>
      </pc:sldChg>
      <pc:sldChg chg="modSp">
        <pc:chgData name="Crystal Bruce" userId="14427a4ffe69d2bf" providerId="Windows Live" clId="Web-{163BA859-18C1-4FCC-B9AA-B77B030C0880}" dt="2022-07-21T20:31:14.118" v="1" actId="14100"/>
        <pc:sldMkLst>
          <pc:docMk/>
          <pc:sldMk cId="630434079" sldId="332"/>
        </pc:sldMkLst>
        <pc:picChg chg="mod">
          <ac:chgData name="Crystal Bruce" userId="14427a4ffe69d2bf" providerId="Windows Live" clId="Web-{163BA859-18C1-4FCC-B9AA-B77B030C0880}" dt="2022-07-21T20:31:14.118" v="1" actId="14100"/>
          <ac:picMkLst>
            <pc:docMk/>
            <pc:sldMk cId="630434079" sldId="332"/>
            <ac:picMk id="194" creationId="{00000000-0000-0000-0000-000000000000}"/>
          </ac:picMkLst>
        </pc:picChg>
      </pc:sldChg>
      <pc:sldChg chg="modSp">
        <pc:chgData name="Crystal Bruce" userId="14427a4ffe69d2bf" providerId="Windows Live" clId="Web-{163BA859-18C1-4FCC-B9AA-B77B030C0880}" dt="2022-07-21T20:31:41.964" v="3" actId="14100"/>
        <pc:sldMkLst>
          <pc:docMk/>
          <pc:sldMk cId="4067737663" sldId="333"/>
        </pc:sldMkLst>
        <pc:picChg chg="mod">
          <ac:chgData name="Crystal Bruce" userId="14427a4ffe69d2bf" providerId="Windows Live" clId="Web-{163BA859-18C1-4FCC-B9AA-B77B030C0880}" dt="2022-07-21T20:31:41.964" v="3" actId="14100"/>
          <ac:picMkLst>
            <pc:docMk/>
            <pc:sldMk cId="4067737663" sldId="333"/>
            <ac:picMk id="202" creationId="{00000000-0000-0000-0000-000000000000}"/>
          </ac:picMkLst>
        </pc:picChg>
      </pc:sldChg>
      <pc:sldChg chg="modSp">
        <pc:chgData name="Crystal Bruce" userId="14427a4ffe69d2bf" providerId="Windows Live" clId="Web-{163BA859-18C1-4FCC-B9AA-B77B030C0880}" dt="2022-07-21T20:31:56.950" v="5" actId="1076"/>
        <pc:sldMkLst>
          <pc:docMk/>
          <pc:sldMk cId="3904983131" sldId="334"/>
        </pc:sldMkLst>
        <pc:picChg chg="mod">
          <ac:chgData name="Crystal Bruce" userId="14427a4ffe69d2bf" providerId="Windows Live" clId="Web-{163BA859-18C1-4FCC-B9AA-B77B030C0880}" dt="2022-07-21T20:31:56.950" v="5" actId="1076"/>
          <ac:picMkLst>
            <pc:docMk/>
            <pc:sldMk cId="3904983131" sldId="334"/>
            <ac:picMk id="209" creationId="{00000000-0000-0000-0000-000000000000}"/>
          </ac:picMkLst>
        </pc:picChg>
      </pc:sldChg>
      <pc:sldChg chg="modSp">
        <pc:chgData name="Crystal Bruce" userId="14427a4ffe69d2bf" providerId="Windows Live" clId="Web-{163BA859-18C1-4FCC-B9AA-B77B030C0880}" dt="2022-07-21T20:33:21.425" v="11" actId="1076"/>
        <pc:sldMkLst>
          <pc:docMk/>
          <pc:sldMk cId="440574170" sldId="340"/>
        </pc:sldMkLst>
        <pc:spChg chg="mod">
          <ac:chgData name="Crystal Bruce" userId="14427a4ffe69d2bf" providerId="Windows Live" clId="Web-{163BA859-18C1-4FCC-B9AA-B77B030C0880}" dt="2022-07-21T20:32:57.829" v="6" actId="1076"/>
          <ac:spMkLst>
            <pc:docMk/>
            <pc:sldMk cId="440574170" sldId="340"/>
            <ac:spMk id="3" creationId="{26378129-94CA-2F96-A1FE-52359FF42BFD}"/>
          </ac:spMkLst>
        </pc:spChg>
        <pc:picChg chg="mod">
          <ac:chgData name="Crystal Bruce" userId="14427a4ffe69d2bf" providerId="Windows Live" clId="Web-{163BA859-18C1-4FCC-B9AA-B77B030C0880}" dt="2022-07-21T20:33:10.689" v="8" actId="1076"/>
          <ac:picMkLst>
            <pc:docMk/>
            <pc:sldMk cId="440574170" sldId="340"/>
            <ac:picMk id="7" creationId="{EBE24AAF-B6B3-4217-ADCE-32B161915401}"/>
          </ac:picMkLst>
        </pc:picChg>
        <pc:picChg chg="mod">
          <ac:chgData name="Crystal Bruce" userId="14427a4ffe69d2bf" providerId="Windows Live" clId="Web-{163BA859-18C1-4FCC-B9AA-B77B030C0880}" dt="2022-07-21T20:33:16.549" v="9" actId="14100"/>
          <ac:picMkLst>
            <pc:docMk/>
            <pc:sldMk cId="440574170" sldId="340"/>
            <ac:picMk id="8" creationId="{1065D196-A214-424E-9F5E-A4199FFAD2DB}"/>
          </ac:picMkLst>
        </pc:picChg>
        <pc:picChg chg="mod">
          <ac:chgData name="Crystal Bruce" userId="14427a4ffe69d2bf" providerId="Windows Live" clId="Web-{163BA859-18C1-4FCC-B9AA-B77B030C0880}" dt="2022-07-21T20:33:21.425" v="11" actId="1076"/>
          <ac:picMkLst>
            <pc:docMk/>
            <pc:sldMk cId="440574170" sldId="340"/>
            <ac:picMk id="9" creationId="{7076596D-B342-46B7-A8CA-5AA3C8E1F7F3}"/>
          </ac:picMkLst>
        </pc:picChg>
      </pc:sldChg>
    </pc:docChg>
  </pc:docChgLst>
  <pc:docChgLst>
    <pc:chgData name="Abigail Aldridge" userId="d0a76afd6a6e8b30" providerId="Windows Live" clId="Web-{DEDA83D0-78E2-43A8-8BEF-8F4F2028B469}"/>
    <pc:docChg chg="modSld">
      <pc:chgData name="Abigail Aldridge" userId="d0a76afd6a6e8b30" providerId="Windows Live" clId="Web-{DEDA83D0-78E2-43A8-8BEF-8F4F2028B469}" dt="2022-07-07T13:54:57.980" v="4" actId="1076"/>
      <pc:docMkLst>
        <pc:docMk/>
      </pc:docMkLst>
      <pc:sldChg chg="modSp">
        <pc:chgData name="Abigail Aldridge" userId="d0a76afd6a6e8b30" providerId="Windows Live" clId="Web-{DEDA83D0-78E2-43A8-8BEF-8F4F2028B469}" dt="2022-07-07T13:54:35.386" v="0" actId="1076"/>
        <pc:sldMkLst>
          <pc:docMk/>
          <pc:sldMk cId="348747668" sldId="330"/>
        </pc:sldMkLst>
        <pc:picChg chg="mod">
          <ac:chgData name="Abigail Aldridge" userId="d0a76afd6a6e8b30" providerId="Windows Live" clId="Web-{DEDA83D0-78E2-43A8-8BEF-8F4F2028B469}" dt="2022-07-07T13:54:35.386" v="0" actId="1076"/>
          <ac:picMkLst>
            <pc:docMk/>
            <pc:sldMk cId="348747668" sldId="330"/>
            <ac:picMk id="164" creationId="{00000000-0000-0000-0000-000000000000}"/>
          </ac:picMkLst>
        </pc:picChg>
      </pc:sldChg>
      <pc:sldChg chg="modSp">
        <pc:chgData name="Abigail Aldridge" userId="d0a76afd6a6e8b30" providerId="Windows Live" clId="Web-{DEDA83D0-78E2-43A8-8BEF-8F4F2028B469}" dt="2022-07-07T13:54:44.074" v="1" actId="1076"/>
        <pc:sldMkLst>
          <pc:docMk/>
          <pc:sldMk cId="689859605" sldId="331"/>
        </pc:sldMkLst>
        <pc:picChg chg="mod">
          <ac:chgData name="Abigail Aldridge" userId="d0a76afd6a6e8b30" providerId="Windows Live" clId="Web-{DEDA83D0-78E2-43A8-8BEF-8F4F2028B469}" dt="2022-07-07T13:54:44.074" v="1" actId="1076"/>
          <ac:picMkLst>
            <pc:docMk/>
            <pc:sldMk cId="689859605" sldId="331"/>
            <ac:picMk id="187" creationId="{00000000-0000-0000-0000-000000000000}"/>
          </ac:picMkLst>
        </pc:picChg>
      </pc:sldChg>
      <pc:sldChg chg="modSp">
        <pc:chgData name="Abigail Aldridge" userId="d0a76afd6a6e8b30" providerId="Windows Live" clId="Web-{DEDA83D0-78E2-43A8-8BEF-8F4F2028B469}" dt="2022-07-07T13:54:52.480" v="2" actId="1076"/>
        <pc:sldMkLst>
          <pc:docMk/>
          <pc:sldMk cId="4067737663" sldId="333"/>
        </pc:sldMkLst>
        <pc:picChg chg="mod">
          <ac:chgData name="Abigail Aldridge" userId="d0a76afd6a6e8b30" providerId="Windows Live" clId="Web-{DEDA83D0-78E2-43A8-8BEF-8F4F2028B469}" dt="2022-07-07T13:54:52.480" v="2" actId="1076"/>
          <ac:picMkLst>
            <pc:docMk/>
            <pc:sldMk cId="4067737663" sldId="333"/>
            <ac:picMk id="202" creationId="{00000000-0000-0000-0000-000000000000}"/>
          </ac:picMkLst>
        </pc:picChg>
      </pc:sldChg>
      <pc:sldChg chg="modSp">
        <pc:chgData name="Abigail Aldridge" userId="d0a76afd6a6e8b30" providerId="Windows Live" clId="Web-{DEDA83D0-78E2-43A8-8BEF-8F4F2028B469}" dt="2022-07-07T13:54:54.871" v="3" actId="1076"/>
        <pc:sldMkLst>
          <pc:docMk/>
          <pc:sldMk cId="3904983131" sldId="334"/>
        </pc:sldMkLst>
        <pc:picChg chg="mod">
          <ac:chgData name="Abigail Aldridge" userId="d0a76afd6a6e8b30" providerId="Windows Live" clId="Web-{DEDA83D0-78E2-43A8-8BEF-8F4F2028B469}" dt="2022-07-07T13:54:54.871" v="3" actId="1076"/>
          <ac:picMkLst>
            <pc:docMk/>
            <pc:sldMk cId="3904983131" sldId="334"/>
            <ac:picMk id="209" creationId="{00000000-0000-0000-0000-000000000000}"/>
          </ac:picMkLst>
        </pc:picChg>
      </pc:sldChg>
      <pc:sldChg chg="modSp">
        <pc:chgData name="Abigail Aldridge" userId="d0a76afd6a6e8b30" providerId="Windows Live" clId="Web-{DEDA83D0-78E2-43A8-8BEF-8F4F2028B469}" dt="2022-07-07T13:54:57.980" v="4" actId="1076"/>
        <pc:sldMkLst>
          <pc:docMk/>
          <pc:sldMk cId="1400617586" sldId="339"/>
        </pc:sldMkLst>
        <pc:picChg chg="mod">
          <ac:chgData name="Abigail Aldridge" userId="d0a76afd6a6e8b30" providerId="Windows Live" clId="Web-{DEDA83D0-78E2-43A8-8BEF-8F4F2028B469}" dt="2022-07-07T13:54:57.980" v="4" actId="1076"/>
          <ac:picMkLst>
            <pc:docMk/>
            <pc:sldMk cId="1400617586" sldId="339"/>
            <ac:picMk id="7" creationId="{00000000-0000-0000-0000-000000000000}"/>
          </ac:picMkLst>
        </pc:picChg>
      </pc:sldChg>
    </pc:docChg>
  </pc:docChgLst>
  <pc:docChgLst>
    <pc:chgData name="Guest User" userId="e2fbebf8aab59d5d" providerId="Windows Live" clId="Web-{F8B207C1-B256-4A2A-B92A-DA40B78412B0}"/>
    <pc:docChg chg="modSld">
      <pc:chgData name="Guest User" userId="e2fbebf8aab59d5d" providerId="Windows Live" clId="Web-{F8B207C1-B256-4A2A-B92A-DA40B78412B0}" dt="2022-07-13T23:54:05.246" v="8" actId="20577"/>
      <pc:docMkLst>
        <pc:docMk/>
      </pc:docMkLst>
      <pc:sldChg chg="modSp">
        <pc:chgData name="Guest User" userId="e2fbebf8aab59d5d" providerId="Windows Live" clId="Web-{F8B207C1-B256-4A2A-B92A-DA40B78412B0}" dt="2022-07-13T23:54:05.246" v="8" actId="20577"/>
        <pc:sldMkLst>
          <pc:docMk/>
          <pc:sldMk cId="2084748470" sldId="328"/>
        </pc:sldMkLst>
        <pc:spChg chg="mod">
          <ac:chgData name="Guest User" userId="e2fbebf8aab59d5d" providerId="Windows Live" clId="Web-{F8B207C1-B256-4A2A-B92A-DA40B78412B0}" dt="2022-07-13T23:54:05.246" v="8" actId="20577"/>
          <ac:spMkLst>
            <pc:docMk/>
            <pc:sldMk cId="2084748470" sldId="328"/>
            <ac:spMk id="2" creationId="{A65C2059-AB45-76B2-CD51-DE4C85E5F748}"/>
          </ac:spMkLst>
        </pc:spChg>
      </pc:sldChg>
    </pc:docChg>
  </pc:docChgLst>
  <pc:docChgLst>
    <pc:chgData name="Roshni Devchand" userId="391f66c60875c68d" providerId="Windows Live" clId="Web-{69D8370E-6550-4179-B81F-0801A8D937E1}"/>
    <pc:docChg chg="modSld">
      <pc:chgData name="Roshni Devchand" userId="391f66c60875c68d" providerId="Windows Live" clId="Web-{69D8370E-6550-4179-B81F-0801A8D937E1}" dt="2022-07-12T01:51:41.314" v="0"/>
      <pc:docMkLst>
        <pc:docMk/>
      </pc:docMkLst>
      <pc:sldChg chg="mod modShow">
        <pc:chgData name="Roshni Devchand" userId="391f66c60875c68d" providerId="Windows Live" clId="Web-{69D8370E-6550-4179-B81F-0801A8D937E1}" dt="2022-07-12T01:51:41.314" v="0"/>
        <pc:sldMkLst>
          <pc:docMk/>
          <pc:sldMk cId="4208327371" sldId="3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79AC8-8F7E-45DC-88DA-E5B7B2F37878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790DC-E266-4BA5-A1E1-AB6A25ED7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0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29ad76ce6e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29ad76ce6e_0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129ad76ce6e_0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991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9ad76ce6e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9ad76ce6e_0_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129ad76ce6e_0_1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3479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29ad76ce6e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29ad76ce6e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129ad76ce6e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244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29ad76ce6e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29ad76ce6e_0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129ad76ce6e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461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29ad76ce6e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29ad76ce6e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129ad76ce6e_0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676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29ad76ce6e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29ad76ce6e_0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129ad76ce6e_0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732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9ad76ce6e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29ad76ce6e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129ad76ce6e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5200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9ad76ce6e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29ad76ce6e_0_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129ad76ce6e_0_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754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29ad76ce6e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29ad76ce6e_0_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29ad76ce6e_0_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1469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29ad76ce6e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29ad76ce6e_0_1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129ad76ce6e_0_1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9020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CD8893-7198-9DC8-ECD0-58A3C295A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657555"/>
            <a:ext cx="12857693" cy="1989137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C8735EB-6336-D816-4CE2-EF9FE3B411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6796" y="4808113"/>
            <a:ext cx="10882519" cy="1447800"/>
          </a:xfrm>
          <a:prstGeom prst="rect">
            <a:avLst/>
          </a:prstGeom>
        </p:spPr>
        <p:txBody>
          <a:bodyPr/>
          <a:lstStyle>
            <a:lvl1pPr>
              <a:defRPr sz="4400" b="1" i="0" spc="60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6000">
                <a:latin typeface="Poppins" pitchFamily="2" charset="77"/>
                <a:cs typeface="Poppins" pitchFamily="2" charset="77"/>
              </a:defRPr>
            </a:lvl2pPr>
            <a:lvl3pPr>
              <a:defRPr sz="6000">
                <a:latin typeface="Poppins" pitchFamily="2" charset="77"/>
                <a:cs typeface="Poppins" pitchFamily="2" charset="77"/>
              </a:defRPr>
            </a:lvl3pPr>
            <a:lvl4pPr>
              <a:defRPr sz="6000">
                <a:latin typeface="Poppins" pitchFamily="2" charset="77"/>
                <a:cs typeface="Poppins" pitchFamily="2" charset="77"/>
              </a:defRPr>
            </a:lvl4pPr>
            <a:lvl5pPr>
              <a:defRPr sz="60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4FC6879-36DA-D757-04CF-D3B1AD282E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716" y="7417334"/>
            <a:ext cx="8991600" cy="1676400"/>
          </a:xfrm>
          <a:prstGeom prst="rect">
            <a:avLst/>
          </a:prstGeom>
        </p:spPr>
        <p:txBody>
          <a:bodyPr/>
          <a:lstStyle>
            <a:lvl1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18F90C5E-926A-4DD0-C00C-83311F81680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24704" y="6587112"/>
            <a:ext cx="4302195" cy="3699888"/>
            <a:chOff x="0" y="0"/>
            <a:chExt cx="6350000" cy="546100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47DD863-9C53-65BB-0157-2E278C1A45B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0C846B09-705C-25BD-E50A-3C5B986D871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7919" y="2232299"/>
            <a:ext cx="4302195" cy="3699888"/>
            <a:chOff x="0" y="0"/>
            <a:chExt cx="6350000" cy="5461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DD4F5F-364D-8D04-0AC6-98F393532A89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51C88F50-F6D7-3566-F6E7-D03848818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793488" y="-2020392"/>
            <a:ext cx="4302195" cy="3699888"/>
            <a:chOff x="0" y="0"/>
            <a:chExt cx="6350000" cy="546100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928190E-2BFE-B21E-3019-1651EF69AB4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91D1A565-5ABE-DADC-7C9B-620587F5B8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7919" y="6266409"/>
            <a:ext cx="4272388" cy="3699888"/>
            <a:chOff x="0" y="0"/>
            <a:chExt cx="6350000" cy="54991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CB19521-1D71-9BD2-5701-E6ED3667A42A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9DC1A1A6-7515-AA61-DDAB-F95B07DE895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591633" y="2012871"/>
            <a:ext cx="4272388" cy="3699888"/>
            <a:chOff x="0" y="0"/>
            <a:chExt cx="6350000" cy="549910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538D081-22A0-FE41-968B-18510B2B40BF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98366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1457F6D-D459-E725-646D-C9AFE4BED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3308" y="1866900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10198595-669E-5CD1-643E-C781B091C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8825" y="3238499"/>
            <a:ext cx="7775575" cy="6046789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Poppins Light" pitchFamily="2" charset="77"/>
                <a:cs typeface="Poppins Light" pitchFamily="2" charset="77"/>
              </a:defRPr>
            </a:lvl1pPr>
            <a:lvl2pPr>
              <a:defRPr sz="28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8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8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8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6AC2CD9-5DFE-0E63-86C2-7DCC72DF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B08C4A3-70DC-084E-18F4-3F50034EA23F}"/>
              </a:ext>
            </a:extLst>
          </p:cNvPr>
          <p:cNvGrpSpPr/>
          <p:nvPr userDrawn="1"/>
        </p:nvGrpSpPr>
        <p:grpSpPr>
          <a:xfrm rot="3608892">
            <a:off x="13423098" y="9131569"/>
            <a:ext cx="1076153" cy="1452741"/>
            <a:chOff x="9824704" y="-2020392"/>
            <a:chExt cx="9270979" cy="12307392"/>
          </a:xfrm>
        </p:grpSpPr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DDFA6BFA-2FE7-99BE-758C-9569FDDD44CD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CE46B478-2F0D-825F-BF16-2A659AFCFEE5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3" name="Group 5">
              <a:extLst>
                <a:ext uri="{FF2B5EF4-FFF2-40B4-BE49-F238E27FC236}">
                  <a16:creationId xmlns:a16="http://schemas.microsoft.com/office/drawing/2014/main" id="{E283E192-00EF-7A8E-7AD8-D22CDB268D0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90DD8469-F02C-6A43-A19C-5E64A23DEE4C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1643DB72-1316-921F-DFE3-1006B726EA5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2FE68160-19F0-F1F0-B9C4-3C0FD6E8BC6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5" name="Group 9">
              <a:extLst>
                <a:ext uri="{FF2B5EF4-FFF2-40B4-BE49-F238E27FC236}">
                  <a16:creationId xmlns:a16="http://schemas.microsoft.com/office/drawing/2014/main" id="{2EE0AB81-F1DD-0DB6-2D0B-34FFABF60A4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2B4CB59E-473B-02BD-E5D1-80EEE7B1CF0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3287D850-881C-13A4-F56F-ABD12F4C26F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3E417AFC-2CF8-8F7F-1F6D-7F7632F3DD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6FEC2391-8F45-61C5-416A-6F010BFAB883}"/>
              </a:ext>
            </a:extLst>
          </p:cNvPr>
          <p:cNvSpPr txBox="1"/>
          <p:nvPr userDrawn="1"/>
        </p:nvSpPr>
        <p:spPr>
          <a:xfrm>
            <a:off x="14706600" y="9803368"/>
            <a:ext cx="4038600" cy="37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7CA92CD-6A87-549B-196E-D39AEE96F3AB}"/>
              </a:ext>
            </a:extLst>
          </p:cNvPr>
          <p:cNvCxnSpPr>
            <a:cxnSpLocks/>
          </p:cNvCxnSpPr>
          <p:nvPr userDrawn="1"/>
        </p:nvCxnSpPr>
        <p:spPr>
          <a:xfrm>
            <a:off x="13067926" y="9715500"/>
            <a:ext cx="522007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pour une image  3">
            <a:extLst>
              <a:ext uri="{FF2B5EF4-FFF2-40B4-BE49-F238E27FC236}">
                <a16:creationId xmlns:a16="http://schemas.microsoft.com/office/drawing/2014/main" id="{7117B56B-855E-289E-32EB-376310D2D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53499" y="1866899"/>
            <a:ext cx="8267701" cy="741838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93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C2699-AC7A-E9E6-7BA2-B178F4AB0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1684338"/>
            <a:ext cx="14706600" cy="3581400"/>
          </a:xfrm>
          <a:prstGeom prst="rect">
            <a:avLst/>
          </a:prstGeom>
        </p:spPr>
        <p:txBody>
          <a:bodyPr anchor="b"/>
          <a:lstStyle>
            <a:lvl1pPr algn="l">
              <a:defRPr sz="96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5A4625-51AA-B632-6852-324A2C3FE561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5FF4C7F-E857-B170-8567-5B89E8D8AAAF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302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bg>
      <p:bgPr>
        <a:solidFill>
          <a:srgbClr val="2A99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6B0116-D034-7B82-665D-3BB36B4BC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1333500"/>
            <a:ext cx="12849225" cy="836612"/>
          </a:xfrm>
          <a:prstGeom prst="rect">
            <a:avLst/>
          </a:prstGeom>
        </p:spPr>
        <p:txBody>
          <a:bodyPr anchor="b"/>
          <a:lstStyle>
            <a:lvl1pPr algn="ctr">
              <a:defRPr sz="36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FCA881-C301-6987-35A4-2D7A1F0D04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09799" y="2421503"/>
            <a:ext cx="11887201" cy="664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20643-49B0-404B-2FFB-A4E3A84C40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364666" y="4922382"/>
            <a:ext cx="11780656" cy="5183488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BA06323-73C3-F075-50C6-5AFDD66F3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54000" y="4381500"/>
            <a:ext cx="5105400" cy="16764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  <a:lvl2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2pPr>
            <a:lvl3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3pPr>
            <a:lvl4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4pPr>
            <a:lvl5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1A552A1-A49E-3667-80E6-812C54F82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7775" y="4381500"/>
            <a:ext cx="6600825" cy="4266744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EAF698-867A-AA72-A3B9-C2FA8904A453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980B541-87FF-6818-C5EF-62E1E62893EF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429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7">
    <p:bg>
      <p:bgPr>
        <a:solidFill>
          <a:srgbClr val="FDD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29B772-47FA-A598-5C21-372863AB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193144"/>
            <a:ext cx="13906500" cy="1989137"/>
          </a:xfrm>
          <a:prstGeom prst="rect">
            <a:avLst/>
          </a:prstGeom>
        </p:spPr>
        <p:txBody>
          <a:bodyPr/>
          <a:lstStyle>
            <a:lvl1pPr algn="ctr">
              <a:defRPr sz="120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54D700-40AB-67FB-A664-06EABDDA417D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070B578-4E2A-E210-3400-AB221B8B7B7D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62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">
    <p:bg>
      <p:bgPr>
        <a:solidFill>
          <a:srgbClr val="FC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B178F2-1499-D8A5-397B-450410B1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15122525" cy="1181100"/>
          </a:xfrm>
          <a:prstGeom prst="rect">
            <a:avLst/>
          </a:prstGeom>
        </p:spPr>
        <p:txBody>
          <a:bodyPr anchor="b"/>
          <a:lstStyle>
            <a:lvl1pPr>
              <a:defRPr sz="67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B305B0-6FF4-8121-C0C8-F8A11F3E9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475" y="2324100"/>
            <a:ext cx="15773400" cy="64674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240841F2-E156-7087-C5E5-65CFD62F7B23}"/>
              </a:ext>
            </a:extLst>
          </p:cNvPr>
          <p:cNvGrpSpPr/>
          <p:nvPr userDrawn="1"/>
        </p:nvGrpSpPr>
        <p:grpSpPr>
          <a:xfrm>
            <a:off x="10036618" y="0"/>
            <a:ext cx="8251382" cy="10364563"/>
            <a:chOff x="0" y="0"/>
            <a:chExt cx="11001842" cy="13819417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AE00EE06-6848-ACF3-C5A9-593CF19C0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94" r="10194"/>
            <a:stretch>
              <a:fillRect/>
            </a:stretch>
          </p:blipFill>
          <p:spPr>
            <a:xfrm>
              <a:off x="0" y="0"/>
              <a:ext cx="11001842" cy="13819417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D01408C3-EE6B-65AE-8C0F-A04C9FF29190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23883E3-AFF2-3F0D-FE24-5D37432AA8B8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507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">
    <p:bg>
      <p:bgPr>
        <a:solidFill>
          <a:srgbClr val="03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F6950B-7896-288A-ED29-1588D0A3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 sz="46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6DFED5E4-06C4-7DE1-A8E8-D6EEA6D6B83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1784454"/>
              </p:ext>
            </p:extLst>
          </p:nvPr>
        </p:nvGraphicFramePr>
        <p:xfrm>
          <a:off x="1277620" y="3314699"/>
          <a:ext cx="9466581" cy="5410192"/>
        </p:xfrm>
        <a:graphic>
          <a:graphicData uri="http://schemas.openxmlformats.org/drawingml/2006/table">
            <a:tbl>
              <a:tblPr/>
              <a:tblGrid>
                <a:gridCol w="3155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480B95F7-2882-9421-5183-9ACD82FCCF02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138751E-9A12-2F27-0AF8-61120BED506E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973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2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78E7117-4A1C-F4A2-EB4A-6283B155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467100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 sz="120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024A51-4193-8BB3-18C3-A7275B277A5F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F7FC030-F010-B63C-5B90-9A3FD0605712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043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3">
    <p:bg>
      <p:bgPr>
        <a:solidFill>
          <a:srgbClr val="FDD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2C4CCC0-C8FF-3E89-EB2A-894261FB92FE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7B3945E-3250-1619-AD6C-D3FA26DE97C6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421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4">
    <p:bg>
      <p:bgPr>
        <a:solidFill>
          <a:srgbClr val="FC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86DE16B-331B-EF9B-D63D-78B4178B23B4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0333726-0B94-FE93-A8C7-FFCD9A29A6EE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262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5">
    <p:bg>
      <p:bgPr>
        <a:solidFill>
          <a:srgbClr val="2A99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4249773-7829-2639-CAD4-53A89902C226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C69D02E-10EE-ED47-32D3-E99071AB4317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000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CD8893-7198-9DC8-ECD0-58A3C295A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796" y="903508"/>
            <a:ext cx="12857693" cy="1989137"/>
          </a:xfrm>
          <a:prstGeom prst="rect">
            <a:avLst/>
          </a:prstGeom>
        </p:spPr>
        <p:txBody>
          <a:bodyPr/>
          <a:lstStyle>
            <a:lvl1pPr>
              <a:defRPr sz="66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presentation</a:t>
            </a:r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C8735EB-6336-D816-4CE2-EF9FE3B411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6796" y="4808113"/>
            <a:ext cx="10882519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60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6000">
                <a:latin typeface="Poppins" pitchFamily="2" charset="77"/>
                <a:cs typeface="Poppins" pitchFamily="2" charset="77"/>
              </a:defRPr>
            </a:lvl2pPr>
            <a:lvl3pPr>
              <a:defRPr sz="6000">
                <a:latin typeface="Poppins" pitchFamily="2" charset="77"/>
                <a:cs typeface="Poppins" pitchFamily="2" charset="77"/>
              </a:defRPr>
            </a:lvl3pPr>
            <a:lvl4pPr>
              <a:defRPr sz="6000">
                <a:latin typeface="Poppins" pitchFamily="2" charset="77"/>
                <a:cs typeface="Poppins" pitchFamily="2" charset="77"/>
              </a:defRPr>
            </a:lvl4pPr>
            <a:lvl5pPr>
              <a:defRPr sz="60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/>
              <a:t>Name</a:t>
            </a:r>
          </a:p>
          <a:p>
            <a:pPr lvl="0"/>
            <a:r>
              <a:rPr lang="fr-FR" b="0"/>
              <a:t>Position</a:t>
            </a:r>
            <a:endParaRPr lang="fr-FR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18F90C5E-926A-4DD0-C00C-83311F81680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24704" y="6587112"/>
            <a:ext cx="4302195" cy="3699888"/>
            <a:chOff x="0" y="0"/>
            <a:chExt cx="6350000" cy="546100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47DD863-9C53-65BB-0157-2E278C1A45B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0C846B09-705C-25BD-E50A-3C5B986D871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7919" y="2232299"/>
            <a:ext cx="4302195" cy="3699888"/>
            <a:chOff x="0" y="0"/>
            <a:chExt cx="6350000" cy="5461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DD4F5F-364D-8D04-0AC6-98F393532A89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51C88F50-F6D7-3566-F6E7-D03848818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793488" y="-2020392"/>
            <a:ext cx="4302195" cy="3699888"/>
            <a:chOff x="0" y="0"/>
            <a:chExt cx="6350000" cy="546100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928190E-2BFE-B21E-3019-1651EF69AB4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91D1A565-5ABE-DADC-7C9B-620587F5B8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7919" y="6266409"/>
            <a:ext cx="4272388" cy="3699888"/>
            <a:chOff x="0" y="0"/>
            <a:chExt cx="6350000" cy="54991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CB19521-1D71-9BD2-5701-E6ED3667A42A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9DC1A1A6-7515-AA61-DDAB-F95B07DE895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591633" y="2012871"/>
            <a:ext cx="4272388" cy="3699888"/>
            <a:chOff x="0" y="0"/>
            <a:chExt cx="6350000" cy="549910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538D081-22A0-FE41-968B-18510B2B40BF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D9FAD82-4700-EEBB-DF0C-B0FFF8521994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7B4556-380B-0066-B69B-4A5245ECFD45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174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6">
    <p:bg>
      <p:bgPr>
        <a:solidFill>
          <a:srgbClr val="03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2628781-542C-9F56-75E5-5734B283FF86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93CBE26-6BFA-8EAA-053B-D984FBA72D37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718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7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5E1A3A1-851F-BB41-DAB8-E35A550A7220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B195B3F-6D64-5BD4-0B1F-27212A1C1A06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69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43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CD8893-7198-9DC8-ECD0-58A3C295A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657555"/>
            <a:ext cx="12857693" cy="1989137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C8735EB-6336-D816-4CE2-EF9FE3B411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6796" y="4808113"/>
            <a:ext cx="10882519" cy="1447800"/>
          </a:xfrm>
          <a:prstGeom prst="rect">
            <a:avLst/>
          </a:prstGeom>
        </p:spPr>
        <p:txBody>
          <a:bodyPr/>
          <a:lstStyle>
            <a:lvl1pPr>
              <a:defRPr sz="4400" b="1" i="0" spc="60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6000">
                <a:latin typeface="Poppins" pitchFamily="2" charset="77"/>
                <a:cs typeface="Poppins" pitchFamily="2" charset="77"/>
              </a:defRPr>
            </a:lvl2pPr>
            <a:lvl3pPr>
              <a:defRPr sz="6000">
                <a:latin typeface="Poppins" pitchFamily="2" charset="77"/>
                <a:cs typeface="Poppins" pitchFamily="2" charset="77"/>
              </a:defRPr>
            </a:lvl3pPr>
            <a:lvl4pPr>
              <a:defRPr sz="6000">
                <a:latin typeface="Poppins" pitchFamily="2" charset="77"/>
                <a:cs typeface="Poppins" pitchFamily="2" charset="77"/>
              </a:defRPr>
            </a:lvl4pPr>
            <a:lvl5pPr>
              <a:defRPr sz="60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4FC6879-36DA-D757-04CF-D3B1AD282E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716" y="7417334"/>
            <a:ext cx="8991600" cy="1676400"/>
          </a:xfrm>
          <a:prstGeom prst="rect">
            <a:avLst/>
          </a:prstGeom>
        </p:spPr>
        <p:txBody>
          <a:bodyPr/>
          <a:lstStyle>
            <a:lvl1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335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18F90C5E-926A-4DD0-C00C-83311F81680B}"/>
              </a:ext>
            </a:extLst>
          </p:cNvPr>
          <p:cNvGrpSpPr>
            <a:grpSpLocks noChangeAspect="1"/>
          </p:cNvGrpSpPr>
          <p:nvPr/>
        </p:nvGrpSpPr>
        <p:grpSpPr>
          <a:xfrm>
            <a:off x="9824704" y="6587112"/>
            <a:ext cx="4302195" cy="3699888"/>
            <a:chOff x="0" y="0"/>
            <a:chExt cx="6350000" cy="546100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47DD863-9C53-65BB-0157-2E278C1A45B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0C846B09-705C-25BD-E50A-3C5B986D8715}"/>
              </a:ext>
            </a:extLst>
          </p:cNvPr>
          <p:cNvGrpSpPr>
            <a:grpSpLocks noChangeAspect="1"/>
          </p:cNvGrpSpPr>
          <p:nvPr/>
        </p:nvGrpSpPr>
        <p:grpSpPr>
          <a:xfrm>
            <a:off x="12177919" y="2232299"/>
            <a:ext cx="4302195" cy="3699888"/>
            <a:chOff x="0" y="0"/>
            <a:chExt cx="6350000" cy="5461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DD4F5F-364D-8D04-0AC6-98F393532A89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51C88F50-F6D7-3566-F6E7-D03848818253}"/>
              </a:ext>
            </a:extLst>
          </p:cNvPr>
          <p:cNvGrpSpPr>
            <a:grpSpLocks noChangeAspect="1"/>
          </p:cNvGrpSpPr>
          <p:nvPr/>
        </p:nvGrpSpPr>
        <p:grpSpPr>
          <a:xfrm>
            <a:off x="14793488" y="-2020392"/>
            <a:ext cx="4302195" cy="3699888"/>
            <a:chOff x="0" y="0"/>
            <a:chExt cx="6350000" cy="546100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928190E-2BFE-B21E-3019-1651EF69AB4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91D1A565-5ABE-DADC-7C9B-620587F5B8E0}"/>
              </a:ext>
            </a:extLst>
          </p:cNvPr>
          <p:cNvGrpSpPr>
            <a:grpSpLocks noChangeAspect="1"/>
          </p:cNvGrpSpPr>
          <p:nvPr/>
        </p:nvGrpSpPr>
        <p:grpSpPr>
          <a:xfrm>
            <a:off x="12177919" y="6266409"/>
            <a:ext cx="4272388" cy="3699888"/>
            <a:chOff x="0" y="0"/>
            <a:chExt cx="6350000" cy="54991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CB19521-1D71-9BD2-5701-E6ED3667A42A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9DC1A1A6-7515-AA61-DDAB-F95B07DE895A}"/>
              </a:ext>
            </a:extLst>
          </p:cNvPr>
          <p:cNvGrpSpPr>
            <a:grpSpLocks noChangeAspect="1"/>
          </p:cNvGrpSpPr>
          <p:nvPr/>
        </p:nvGrpSpPr>
        <p:grpSpPr>
          <a:xfrm>
            <a:off x="14591633" y="2012871"/>
            <a:ext cx="4272388" cy="3699888"/>
            <a:chOff x="0" y="0"/>
            <a:chExt cx="6350000" cy="549910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538D081-22A0-FE41-968B-18510B2B40BF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3">
            <a:extLst>
              <a:ext uri="{FF2B5EF4-FFF2-40B4-BE49-F238E27FC236}">
                <a16:creationId xmlns:a16="http://schemas.microsoft.com/office/drawing/2014/main" id="{94C248B8-711E-4F29-9A8B-91B97FDD8A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24704" y="6587112"/>
            <a:ext cx="4302195" cy="3699888"/>
            <a:chOff x="0" y="0"/>
            <a:chExt cx="6350000" cy="5461000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1475B4BF-E2F7-4FC8-9F28-82A77F1662E5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5">
            <a:extLst>
              <a:ext uri="{FF2B5EF4-FFF2-40B4-BE49-F238E27FC236}">
                <a16:creationId xmlns:a16="http://schemas.microsoft.com/office/drawing/2014/main" id="{7CEEE077-9DDB-45C8-AB94-04FF2EAE110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7919" y="2232299"/>
            <a:ext cx="4302195" cy="3699888"/>
            <a:chOff x="0" y="0"/>
            <a:chExt cx="6350000" cy="5461000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A6F34F3-F16C-4D9E-8361-06E45EDD98B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7">
            <a:extLst>
              <a:ext uri="{FF2B5EF4-FFF2-40B4-BE49-F238E27FC236}">
                <a16:creationId xmlns:a16="http://schemas.microsoft.com/office/drawing/2014/main" id="{58AC57B2-A670-4601-8846-1A6E2F77905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793488" y="-2020392"/>
            <a:ext cx="4302195" cy="3699888"/>
            <a:chOff x="0" y="0"/>
            <a:chExt cx="6350000" cy="5461000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10BE1777-38DB-490D-A90D-80EE574B5766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9">
            <a:extLst>
              <a:ext uri="{FF2B5EF4-FFF2-40B4-BE49-F238E27FC236}">
                <a16:creationId xmlns:a16="http://schemas.microsoft.com/office/drawing/2014/main" id="{6B38BE04-9723-477F-AA5F-EDDEAB847D0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7919" y="6266409"/>
            <a:ext cx="4272388" cy="3699888"/>
            <a:chOff x="0" y="0"/>
            <a:chExt cx="6350000" cy="5499100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ACA30BA3-DA3F-4063-9A8B-3AAC62C58E68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1">
            <a:extLst>
              <a:ext uri="{FF2B5EF4-FFF2-40B4-BE49-F238E27FC236}">
                <a16:creationId xmlns:a16="http://schemas.microsoft.com/office/drawing/2014/main" id="{BF9FAA3E-9C54-432C-BC41-94E75DB4F9F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591633" y="2012871"/>
            <a:ext cx="4272388" cy="3699888"/>
            <a:chOff x="0" y="0"/>
            <a:chExt cx="6350000" cy="5499100"/>
          </a:xfrm>
        </p:grpSpPr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36FE175F-5D84-4F71-9C7B-B79F2CA31AC3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06259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CD8893-7198-9DC8-ECD0-58A3C295A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796" y="903508"/>
            <a:ext cx="12857693" cy="1989137"/>
          </a:xfrm>
          <a:prstGeom prst="rect">
            <a:avLst/>
          </a:prstGeom>
        </p:spPr>
        <p:txBody>
          <a:bodyPr/>
          <a:lstStyle>
            <a:lvl1pPr>
              <a:defRPr sz="66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presentation</a:t>
            </a:r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C8735EB-6336-D816-4CE2-EF9FE3B411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6796" y="4808113"/>
            <a:ext cx="10882519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60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6000">
                <a:latin typeface="Poppins" pitchFamily="2" charset="77"/>
                <a:cs typeface="Poppins" pitchFamily="2" charset="77"/>
              </a:defRPr>
            </a:lvl2pPr>
            <a:lvl3pPr>
              <a:defRPr sz="6000">
                <a:latin typeface="Poppins" pitchFamily="2" charset="77"/>
                <a:cs typeface="Poppins" pitchFamily="2" charset="77"/>
              </a:defRPr>
            </a:lvl3pPr>
            <a:lvl4pPr>
              <a:defRPr sz="6000">
                <a:latin typeface="Poppins" pitchFamily="2" charset="77"/>
                <a:cs typeface="Poppins" pitchFamily="2" charset="77"/>
              </a:defRPr>
            </a:lvl4pPr>
            <a:lvl5pPr>
              <a:defRPr sz="60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/>
              <a:t>Name</a:t>
            </a:r>
          </a:p>
          <a:p>
            <a:pPr lvl="0"/>
            <a:r>
              <a:rPr lang="fr-FR" b="0"/>
              <a:t>Position</a:t>
            </a:r>
            <a:endParaRPr lang="fr-FR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18F90C5E-926A-4DD0-C00C-83311F81680B}"/>
              </a:ext>
            </a:extLst>
          </p:cNvPr>
          <p:cNvGrpSpPr>
            <a:grpSpLocks noChangeAspect="1"/>
          </p:cNvGrpSpPr>
          <p:nvPr/>
        </p:nvGrpSpPr>
        <p:grpSpPr>
          <a:xfrm>
            <a:off x="9824704" y="6587112"/>
            <a:ext cx="4302195" cy="3699888"/>
            <a:chOff x="0" y="0"/>
            <a:chExt cx="6350000" cy="546100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47DD863-9C53-65BB-0157-2E278C1A45B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0C846B09-705C-25BD-E50A-3C5B986D8715}"/>
              </a:ext>
            </a:extLst>
          </p:cNvPr>
          <p:cNvGrpSpPr>
            <a:grpSpLocks noChangeAspect="1"/>
          </p:cNvGrpSpPr>
          <p:nvPr/>
        </p:nvGrpSpPr>
        <p:grpSpPr>
          <a:xfrm>
            <a:off x="12177919" y="2232299"/>
            <a:ext cx="4302195" cy="3699888"/>
            <a:chOff x="0" y="0"/>
            <a:chExt cx="6350000" cy="5461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DD4F5F-364D-8D04-0AC6-98F393532A89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51C88F50-F6D7-3566-F6E7-D03848818253}"/>
              </a:ext>
            </a:extLst>
          </p:cNvPr>
          <p:cNvGrpSpPr>
            <a:grpSpLocks noChangeAspect="1"/>
          </p:cNvGrpSpPr>
          <p:nvPr/>
        </p:nvGrpSpPr>
        <p:grpSpPr>
          <a:xfrm>
            <a:off x="14793488" y="-2020392"/>
            <a:ext cx="4302195" cy="3699888"/>
            <a:chOff x="0" y="0"/>
            <a:chExt cx="6350000" cy="546100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928190E-2BFE-B21E-3019-1651EF69AB4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91D1A565-5ABE-DADC-7C9B-620587F5B8E0}"/>
              </a:ext>
            </a:extLst>
          </p:cNvPr>
          <p:cNvGrpSpPr>
            <a:grpSpLocks noChangeAspect="1"/>
          </p:cNvGrpSpPr>
          <p:nvPr/>
        </p:nvGrpSpPr>
        <p:grpSpPr>
          <a:xfrm>
            <a:off x="12177919" y="6266409"/>
            <a:ext cx="4272388" cy="3699888"/>
            <a:chOff x="0" y="0"/>
            <a:chExt cx="6350000" cy="54991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CB19521-1D71-9BD2-5701-E6ED3667A42A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9DC1A1A6-7515-AA61-DDAB-F95B07DE895A}"/>
              </a:ext>
            </a:extLst>
          </p:cNvPr>
          <p:cNvGrpSpPr>
            <a:grpSpLocks noChangeAspect="1"/>
          </p:cNvGrpSpPr>
          <p:nvPr/>
        </p:nvGrpSpPr>
        <p:grpSpPr>
          <a:xfrm>
            <a:off x="14591633" y="2012871"/>
            <a:ext cx="4272388" cy="3699888"/>
            <a:chOff x="0" y="0"/>
            <a:chExt cx="6350000" cy="549910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538D081-22A0-FE41-968B-18510B2B40BF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D9FAD82-4700-EEBB-DF0C-B0FFF8521994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7B4556-380B-0066-B69B-4A5245ECFD45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3">
            <a:extLst>
              <a:ext uri="{FF2B5EF4-FFF2-40B4-BE49-F238E27FC236}">
                <a16:creationId xmlns:a16="http://schemas.microsoft.com/office/drawing/2014/main" id="{631480AB-633D-4992-977B-677495F244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24704" y="6587112"/>
            <a:ext cx="4302195" cy="3699888"/>
            <a:chOff x="0" y="0"/>
            <a:chExt cx="6350000" cy="5461000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67904455-72C0-496D-89AC-69D6E6B9574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id="{CCE2CA93-5252-4ED1-951B-86DF55CE45C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7919" y="2232299"/>
            <a:ext cx="4302195" cy="3699888"/>
            <a:chOff x="0" y="0"/>
            <a:chExt cx="6350000" cy="5461000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8F085AE8-C321-48EE-9B63-D6FFBD366AAB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7">
            <a:extLst>
              <a:ext uri="{FF2B5EF4-FFF2-40B4-BE49-F238E27FC236}">
                <a16:creationId xmlns:a16="http://schemas.microsoft.com/office/drawing/2014/main" id="{EB97EC1A-9200-4D86-924F-31B86FE93F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793488" y="-2020392"/>
            <a:ext cx="4302195" cy="3699888"/>
            <a:chOff x="0" y="0"/>
            <a:chExt cx="6350000" cy="5461000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B813B0D9-0BC4-4B97-B5EC-653118AACC2E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9">
            <a:extLst>
              <a:ext uri="{FF2B5EF4-FFF2-40B4-BE49-F238E27FC236}">
                <a16:creationId xmlns:a16="http://schemas.microsoft.com/office/drawing/2014/main" id="{00E209D9-3E28-4177-88DC-16BA5FD355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77919" y="6266409"/>
            <a:ext cx="4272388" cy="3699888"/>
            <a:chOff x="0" y="0"/>
            <a:chExt cx="6350000" cy="5499100"/>
          </a:xfrm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E4842A0-8A83-49EC-8CA0-A0946FD8FACC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E935023-6A54-40A8-9857-667B633B6F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591633" y="2012871"/>
            <a:ext cx="4272388" cy="3699888"/>
            <a:chOff x="0" y="0"/>
            <a:chExt cx="6350000" cy="54991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CC45D424-BDF3-4EFF-BFAB-E13DFEBD873E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2" name="ZoneTexte 19">
            <a:extLst>
              <a:ext uri="{FF2B5EF4-FFF2-40B4-BE49-F238E27FC236}">
                <a16:creationId xmlns:a16="http://schemas.microsoft.com/office/drawing/2014/main" id="{4C9E7887-F4CE-4A5E-AF2A-4BF21D6660A1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20">
            <a:extLst>
              <a:ext uri="{FF2B5EF4-FFF2-40B4-BE49-F238E27FC236}">
                <a16:creationId xmlns:a16="http://schemas.microsoft.com/office/drawing/2014/main" id="{78D820CE-393A-4203-963A-1934211CB23D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05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87EFD-E633-729D-1E35-6149E166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FD430C-9AAD-447B-22C6-F29FCA3A1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F8EBCD7-713D-B97F-5B2C-306011DBFE3E}"/>
              </a:ext>
            </a:extLst>
          </p:cNvPr>
          <p:cNvGrpSpPr/>
          <p:nvPr/>
        </p:nvGrpSpPr>
        <p:grpSpPr>
          <a:xfrm>
            <a:off x="16459200" y="7075795"/>
            <a:ext cx="2438399" cy="3277692"/>
            <a:chOff x="9824704" y="-2020392"/>
            <a:chExt cx="9270979" cy="12307392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25F460FF-3750-6AC9-FC05-BD2523B1BF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B6030F0A-B6E1-FF59-D8E0-12F98827827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2" name="Group 5">
              <a:extLst>
                <a:ext uri="{FF2B5EF4-FFF2-40B4-BE49-F238E27FC236}">
                  <a16:creationId xmlns:a16="http://schemas.microsoft.com/office/drawing/2014/main" id="{78911277-E3B1-38B2-2414-2D89011E23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EFCF59DB-6C9A-31EA-22E7-6F45A4C6E35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4" name="Group 7">
              <a:extLst>
                <a:ext uri="{FF2B5EF4-FFF2-40B4-BE49-F238E27FC236}">
                  <a16:creationId xmlns:a16="http://schemas.microsoft.com/office/drawing/2014/main" id="{0235F194-A942-E43B-506F-9AD7A3D2EE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7FC91801-A2F7-BAC7-E9B7-EAA49FB5E5D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6" name="Group 9">
              <a:extLst>
                <a:ext uri="{FF2B5EF4-FFF2-40B4-BE49-F238E27FC236}">
                  <a16:creationId xmlns:a16="http://schemas.microsoft.com/office/drawing/2014/main" id="{53CFFC6C-62EB-D13A-B9CA-C9B50BAFF3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17C9B8C9-1FAA-D3EA-839E-FC3908DDF89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id="{DC9A6B05-D900-8154-8E66-72CC7B9FC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id="{B7C877FE-C100-B97D-3FCE-0083D10B6C6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8BB9FFE7-8D5E-8E6C-91D5-32524E698908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2E42F46-90F5-77E7-6496-B6BF20F94429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4">
            <a:extLst>
              <a:ext uri="{FF2B5EF4-FFF2-40B4-BE49-F238E27FC236}">
                <a16:creationId xmlns:a16="http://schemas.microsoft.com/office/drawing/2014/main" id="{0651BF2E-C837-4D28-80A8-56F66580F637}"/>
              </a:ext>
            </a:extLst>
          </p:cNvPr>
          <p:cNvGrpSpPr/>
          <p:nvPr userDrawn="1"/>
        </p:nvGrpSpPr>
        <p:grpSpPr>
          <a:xfrm>
            <a:off x="16459200" y="7075795"/>
            <a:ext cx="2438399" cy="3277692"/>
            <a:chOff x="9824704" y="-2020392"/>
            <a:chExt cx="9270979" cy="12307392"/>
          </a:xfrm>
        </p:grpSpPr>
        <p:grpSp>
          <p:nvGrpSpPr>
            <p:cNvPr id="20" name="Group 3">
              <a:extLst>
                <a:ext uri="{FF2B5EF4-FFF2-40B4-BE49-F238E27FC236}">
                  <a16:creationId xmlns:a16="http://schemas.microsoft.com/office/drawing/2014/main" id="{2CC24288-768F-4272-8149-08AE876EEA8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5232DE0F-5076-4204-896B-66847F63E15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1" name="Group 5">
              <a:extLst>
                <a:ext uri="{FF2B5EF4-FFF2-40B4-BE49-F238E27FC236}">
                  <a16:creationId xmlns:a16="http://schemas.microsoft.com/office/drawing/2014/main" id="{1B017339-6859-4971-A0FA-B6F94D739D5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77EEFBAE-7522-42C6-942B-46D059CEF8F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9FF4110B-DB6C-444D-AEAB-BF3290EDBF9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C9737E64-A356-48B6-8C02-CFE7E8D69CF6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532EC4A6-55C1-49DC-BD4D-8DF521775AC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4F754CB6-5467-4544-9005-37D7B01C8B5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4" name="Group 11">
              <a:extLst>
                <a:ext uri="{FF2B5EF4-FFF2-40B4-BE49-F238E27FC236}">
                  <a16:creationId xmlns:a16="http://schemas.microsoft.com/office/drawing/2014/main" id="{F845D0E5-4CB7-4A85-98E2-BFC5946E32C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7A234E7C-3491-416B-9564-48CB6B1E043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40" name="ZoneTexte 16">
            <a:extLst>
              <a:ext uri="{FF2B5EF4-FFF2-40B4-BE49-F238E27FC236}">
                <a16:creationId xmlns:a16="http://schemas.microsoft.com/office/drawing/2014/main" id="{A5B3C1EF-25F9-4B0E-86F3-DEE8B5305180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41" name="Connecteur droit 17">
            <a:extLst>
              <a:ext uri="{FF2B5EF4-FFF2-40B4-BE49-F238E27FC236}">
                <a16:creationId xmlns:a16="http://schemas.microsoft.com/office/drawing/2014/main" id="{F909C407-53FF-4DFC-99EB-3A8CBC353A9B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999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1CAF00C5-F7DA-4755-E96D-64A96C08B39E}"/>
              </a:ext>
            </a:extLst>
          </p:cNvPr>
          <p:cNvGrpSpPr/>
          <p:nvPr/>
        </p:nvGrpSpPr>
        <p:grpSpPr>
          <a:xfrm rot="3608892">
            <a:off x="6256109" y="9131569"/>
            <a:ext cx="1076153" cy="1452741"/>
            <a:chOff x="9824704" y="-2020392"/>
            <a:chExt cx="9270979" cy="12307392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D44535E7-C4DC-78DB-A7A8-6270D639D5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A37C8411-6E3C-DB79-4F3B-86873DF6054D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B0CB359F-A173-B531-357E-06D398B7AB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D3A751FA-5239-5689-E97A-22A3E01E423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B4AD2B37-84FA-623C-764F-410A0D79FD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1664A612-F7DB-74A1-5454-42692D5B2B28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F9A50F3A-CC65-9428-CA94-85FC043A5A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B8460C0A-E74C-758D-A48E-B995FA25B9A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2" name="Group 11">
              <a:extLst>
                <a:ext uri="{FF2B5EF4-FFF2-40B4-BE49-F238E27FC236}">
                  <a16:creationId xmlns:a16="http://schemas.microsoft.com/office/drawing/2014/main" id="{D6838A77-76A0-D0FF-5F1A-4E295F1F4E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1A8BC44C-8E16-7A0F-96B8-1BDFC0A0A7B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61B6D1A2-E21B-8081-F592-001617AE51D2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256D9B0-C816-675E-C239-53EFB72DE25A}"/>
              </a:ext>
            </a:extLst>
          </p:cNvPr>
          <p:cNvCxnSpPr>
            <a:cxnSpLocks/>
          </p:cNvCxnSpPr>
          <p:nvPr/>
        </p:nvCxnSpPr>
        <p:spPr>
          <a:xfrm>
            <a:off x="-76200" y="9739311"/>
            <a:ext cx="762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re 1">
            <a:extLst>
              <a:ext uri="{FF2B5EF4-FFF2-40B4-BE49-F238E27FC236}">
                <a16:creationId xmlns:a16="http://schemas.microsoft.com/office/drawing/2014/main" id="{E25F335D-C4FF-B8A9-66BE-917BC7B4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4EAFE968-A7A1-B80F-4139-D9795C9CC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32" name="Groupe 16">
            <a:extLst>
              <a:ext uri="{FF2B5EF4-FFF2-40B4-BE49-F238E27FC236}">
                <a16:creationId xmlns:a16="http://schemas.microsoft.com/office/drawing/2014/main" id="{DDBC99AD-1995-4E74-8F75-4E68C6F6D040}"/>
              </a:ext>
            </a:extLst>
          </p:cNvPr>
          <p:cNvGrpSpPr/>
          <p:nvPr userDrawn="1"/>
        </p:nvGrpSpPr>
        <p:grpSpPr>
          <a:xfrm rot="3608892">
            <a:off x="6256109" y="9131569"/>
            <a:ext cx="1076153" cy="1452741"/>
            <a:chOff x="9824704" y="-2020392"/>
            <a:chExt cx="9270979" cy="12307392"/>
          </a:xfrm>
        </p:grpSpPr>
        <p:grpSp>
          <p:nvGrpSpPr>
            <p:cNvPr id="33" name="Group 3">
              <a:extLst>
                <a:ext uri="{FF2B5EF4-FFF2-40B4-BE49-F238E27FC236}">
                  <a16:creationId xmlns:a16="http://schemas.microsoft.com/office/drawing/2014/main" id="{363C9901-FFE8-4F33-871F-3DCD1D0F0DC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42" name="Freeform 4">
                <a:extLst>
                  <a:ext uri="{FF2B5EF4-FFF2-40B4-BE49-F238E27FC236}">
                    <a16:creationId xmlns:a16="http://schemas.microsoft.com/office/drawing/2014/main" id="{2EED5908-04FC-4DF3-86F3-0645B7BB9C5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4" name="Group 5">
              <a:extLst>
                <a:ext uri="{FF2B5EF4-FFF2-40B4-BE49-F238E27FC236}">
                  <a16:creationId xmlns:a16="http://schemas.microsoft.com/office/drawing/2014/main" id="{9088C53D-33FA-4CDF-A1E1-FF1F9B05D8B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41" name="Freeform 6">
                <a:extLst>
                  <a:ext uri="{FF2B5EF4-FFF2-40B4-BE49-F238E27FC236}">
                    <a16:creationId xmlns:a16="http://schemas.microsoft.com/office/drawing/2014/main" id="{C490EA88-CEE7-4F6B-8C2E-69056F473FC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5" name="Group 7">
              <a:extLst>
                <a:ext uri="{FF2B5EF4-FFF2-40B4-BE49-F238E27FC236}">
                  <a16:creationId xmlns:a16="http://schemas.microsoft.com/office/drawing/2014/main" id="{4F55C277-8891-4896-B2E0-9C6F71D8B06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3EEC9A30-442E-41DC-B52F-DB85259E08F9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6" name="Group 9">
              <a:extLst>
                <a:ext uri="{FF2B5EF4-FFF2-40B4-BE49-F238E27FC236}">
                  <a16:creationId xmlns:a16="http://schemas.microsoft.com/office/drawing/2014/main" id="{1B1BB4CF-10DF-4F1B-B3A8-D80F85C896E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9" name="Freeform 10">
                <a:extLst>
                  <a:ext uri="{FF2B5EF4-FFF2-40B4-BE49-F238E27FC236}">
                    <a16:creationId xmlns:a16="http://schemas.microsoft.com/office/drawing/2014/main" id="{5C9D3D97-0115-4D83-AD65-64C36F4602D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7" name="Group 11">
              <a:extLst>
                <a:ext uri="{FF2B5EF4-FFF2-40B4-BE49-F238E27FC236}">
                  <a16:creationId xmlns:a16="http://schemas.microsoft.com/office/drawing/2014/main" id="{F9963F0B-FBCC-421A-9DCD-BA659BB153F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C27AE71D-5A27-4435-9B56-6986F066622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43" name="ZoneTexte 27">
            <a:extLst>
              <a:ext uri="{FF2B5EF4-FFF2-40B4-BE49-F238E27FC236}">
                <a16:creationId xmlns:a16="http://schemas.microsoft.com/office/drawing/2014/main" id="{EDDC1380-E614-4911-B6EC-E5E32F7B19C4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44" name="Connecteur droit 28">
            <a:extLst>
              <a:ext uri="{FF2B5EF4-FFF2-40B4-BE49-F238E27FC236}">
                <a16:creationId xmlns:a16="http://schemas.microsoft.com/office/drawing/2014/main" id="{7F4E0EC0-65E9-4F4E-BA1F-2DEB0067D951}"/>
              </a:ext>
            </a:extLst>
          </p:cNvPr>
          <p:cNvCxnSpPr>
            <a:cxnSpLocks/>
          </p:cNvCxnSpPr>
          <p:nvPr userDrawn="1"/>
        </p:nvCxnSpPr>
        <p:spPr>
          <a:xfrm>
            <a:off x="-76200" y="9739311"/>
            <a:ext cx="762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026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5196DB-ADD8-8377-22BF-115D9D266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8" y="547689"/>
            <a:ext cx="12858749" cy="709612"/>
          </a:xfrm>
          <a:prstGeom prst="rect">
            <a:avLst/>
          </a:prstGeom>
        </p:spPr>
        <p:txBody>
          <a:bodyPr/>
          <a:lstStyle>
            <a:lvl1pPr>
              <a:defRPr sz="3600" b="1" i="0"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57EDF-BD9B-6D87-79CC-648270B25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1487269"/>
            <a:ext cx="12858750" cy="1033929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Poppins Light" pitchFamily="2" charset="77"/>
                <a:cs typeface="Poppins Light" pitchFamily="2" charset="77"/>
              </a:defRPr>
            </a:lvl1pPr>
            <a:lvl2pPr algn="ctr">
              <a:defRPr sz="3200" b="0" i="0">
                <a:latin typeface="Poppins Light" pitchFamily="2" charset="77"/>
                <a:cs typeface="Poppins Light" pitchFamily="2" charset="77"/>
              </a:defRPr>
            </a:lvl2pPr>
            <a:lvl3pPr algn="ctr">
              <a:defRPr sz="3200" b="0" i="0">
                <a:latin typeface="Poppins Light" pitchFamily="2" charset="77"/>
                <a:cs typeface="Poppins Light" pitchFamily="2" charset="77"/>
              </a:defRPr>
            </a:lvl3pPr>
            <a:lvl4pPr algn="ctr">
              <a:defRPr sz="3200" b="0" i="0">
                <a:latin typeface="Poppins Light" pitchFamily="2" charset="77"/>
                <a:cs typeface="Poppins Light" pitchFamily="2" charset="77"/>
              </a:defRPr>
            </a:lvl4pPr>
            <a:lvl5pPr algn="ctr">
              <a:defRPr sz="32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84DF5FD3-368A-EF89-8149-3F8DC30E8ED5}"/>
              </a:ext>
            </a:extLst>
          </p:cNvPr>
          <p:cNvGrpSpPr>
            <a:grpSpLocks noChangeAspect="1"/>
          </p:cNvGrpSpPr>
          <p:nvPr/>
        </p:nvGrpSpPr>
        <p:grpSpPr>
          <a:xfrm>
            <a:off x="55240" y="5904713"/>
            <a:ext cx="2268053" cy="1964031"/>
            <a:chOff x="0" y="0"/>
            <a:chExt cx="4282440" cy="37084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207A5AE6-C703-B397-653C-DE3EF72325A6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A853F251-BFD7-6E3B-4AC4-69C2BAE5066C}"/>
              </a:ext>
            </a:extLst>
          </p:cNvPr>
          <p:cNvGrpSpPr>
            <a:grpSpLocks noChangeAspect="1"/>
          </p:cNvGrpSpPr>
          <p:nvPr/>
        </p:nvGrpSpPr>
        <p:grpSpPr>
          <a:xfrm>
            <a:off x="1943616" y="4851713"/>
            <a:ext cx="2268053" cy="1964031"/>
            <a:chOff x="0" y="0"/>
            <a:chExt cx="4282440" cy="37084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B8B3F4F-C0F7-35DA-FF67-8BA5C47ABA23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86531AB7-3B7A-B165-5F15-DB9550187643}"/>
              </a:ext>
            </a:extLst>
          </p:cNvPr>
          <p:cNvGrpSpPr>
            <a:grpSpLocks noChangeAspect="1"/>
          </p:cNvGrpSpPr>
          <p:nvPr/>
        </p:nvGrpSpPr>
        <p:grpSpPr>
          <a:xfrm>
            <a:off x="1943616" y="7033054"/>
            <a:ext cx="2268053" cy="1964031"/>
            <a:chOff x="0" y="0"/>
            <a:chExt cx="4282440" cy="370840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7F4A836-03D3-0478-993C-89ABCD789556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56C60DFD-8387-7A95-BB2D-514C050483D0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8054252"/>
            <a:ext cx="2268053" cy="1964031"/>
            <a:chOff x="0" y="0"/>
            <a:chExt cx="4282440" cy="370840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5983990-1CB7-7E54-7DA1-6FDE8AB0D92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8BE35399-D3C5-0957-DBA2-9D71AE382BE6}"/>
              </a:ext>
            </a:extLst>
          </p:cNvPr>
          <p:cNvGrpSpPr>
            <a:grpSpLocks noChangeAspect="1"/>
          </p:cNvGrpSpPr>
          <p:nvPr/>
        </p:nvGrpSpPr>
        <p:grpSpPr>
          <a:xfrm>
            <a:off x="110480" y="1610167"/>
            <a:ext cx="2268053" cy="1964031"/>
            <a:chOff x="0" y="0"/>
            <a:chExt cx="4282440" cy="3708400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DFA1151-F81E-CAB0-3902-18EBA90CB0E1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8B5B18D7-A00B-0944-F9C9-165806E8EB29}"/>
              </a:ext>
            </a:extLst>
          </p:cNvPr>
          <p:cNvGrpSpPr>
            <a:grpSpLocks noChangeAspect="1"/>
          </p:cNvGrpSpPr>
          <p:nvPr/>
        </p:nvGrpSpPr>
        <p:grpSpPr>
          <a:xfrm>
            <a:off x="1998856" y="557167"/>
            <a:ext cx="2268053" cy="1964031"/>
            <a:chOff x="0" y="0"/>
            <a:chExt cx="4282440" cy="3708400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EF864D30-926B-0E3B-2003-863ED869D3A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id="{BD6A3244-85C0-F294-C04B-C36353346B57}"/>
              </a:ext>
            </a:extLst>
          </p:cNvPr>
          <p:cNvGrpSpPr>
            <a:grpSpLocks noChangeAspect="1"/>
          </p:cNvGrpSpPr>
          <p:nvPr/>
        </p:nvGrpSpPr>
        <p:grpSpPr>
          <a:xfrm>
            <a:off x="1998856" y="2738509"/>
            <a:ext cx="2268053" cy="1964031"/>
            <a:chOff x="0" y="0"/>
            <a:chExt cx="4282440" cy="370840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E878B086-DB5D-19E7-CB18-9843868B3EA0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E2A16322-2149-E9DA-81B4-808B647A7AEA}"/>
              </a:ext>
            </a:extLst>
          </p:cNvPr>
          <p:cNvGrpSpPr>
            <a:grpSpLocks noChangeAspect="1"/>
          </p:cNvGrpSpPr>
          <p:nvPr/>
        </p:nvGrpSpPr>
        <p:grpSpPr>
          <a:xfrm>
            <a:off x="55240" y="3759706"/>
            <a:ext cx="2268053" cy="1964031"/>
            <a:chOff x="0" y="0"/>
            <a:chExt cx="4282440" cy="3708400"/>
          </a:xfrm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BD49836-0F4A-6269-46A6-F0152C83FDF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18">
            <a:extLst>
              <a:ext uri="{FF2B5EF4-FFF2-40B4-BE49-F238E27FC236}">
                <a16:creationId xmlns:a16="http://schemas.microsoft.com/office/drawing/2014/main" id="{B1E73EFC-1911-CEF6-92E0-D7AE6CBCA65F}"/>
              </a:ext>
            </a:extLst>
          </p:cNvPr>
          <p:cNvGrpSpPr>
            <a:grpSpLocks noChangeAspect="1"/>
          </p:cNvGrpSpPr>
          <p:nvPr/>
        </p:nvGrpSpPr>
        <p:grpSpPr>
          <a:xfrm>
            <a:off x="217458" y="-572939"/>
            <a:ext cx="2268053" cy="1964031"/>
            <a:chOff x="0" y="0"/>
            <a:chExt cx="4282440" cy="3708400"/>
          </a:xfrm>
        </p:grpSpPr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B87AC40F-7DA0-FBCF-F119-B7163596449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0">
            <a:extLst>
              <a:ext uri="{FF2B5EF4-FFF2-40B4-BE49-F238E27FC236}">
                <a16:creationId xmlns:a16="http://schemas.microsoft.com/office/drawing/2014/main" id="{92A04046-EACC-E004-CD32-CF15D5846798}"/>
              </a:ext>
            </a:extLst>
          </p:cNvPr>
          <p:cNvGrpSpPr>
            <a:grpSpLocks noChangeAspect="1"/>
          </p:cNvGrpSpPr>
          <p:nvPr/>
        </p:nvGrpSpPr>
        <p:grpSpPr>
          <a:xfrm>
            <a:off x="1943616" y="9216161"/>
            <a:ext cx="2268053" cy="1964031"/>
            <a:chOff x="0" y="0"/>
            <a:chExt cx="4282440" cy="3708400"/>
          </a:xfrm>
        </p:grpSpPr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53A13B7-85A7-BA73-9A6D-2D80ABDB2D5D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BBD52D01-002C-DDB3-BF8F-7E1679FAFE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8" y="3133800"/>
            <a:ext cx="12858751" cy="2725738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Poppins" pitchFamily="2" charset="77"/>
                <a:cs typeface="Poppins" pitchFamily="2" charset="77"/>
              </a:defRPr>
            </a:lvl1pPr>
            <a:lvl2pPr>
              <a:defRPr sz="3200" b="0" i="0">
                <a:latin typeface="Poppins Light" pitchFamily="2" charset="77"/>
                <a:cs typeface="Poppins Light" pitchFamily="2" charset="77"/>
              </a:defRPr>
            </a:lvl2pPr>
            <a:lvl3pPr>
              <a:defRPr sz="3200" b="0" i="0">
                <a:latin typeface="Poppins Light" pitchFamily="2" charset="77"/>
                <a:cs typeface="Poppins Light" pitchFamily="2" charset="77"/>
              </a:defRPr>
            </a:lvl3pPr>
            <a:lvl4pPr>
              <a:defRPr sz="3200" b="0" i="0">
                <a:latin typeface="Poppins Light" pitchFamily="2" charset="77"/>
                <a:cs typeface="Poppins Light" pitchFamily="2" charset="77"/>
              </a:defRPr>
            </a:lvl4pPr>
            <a:lvl5pPr>
              <a:defRPr sz="32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BE23FD0-3B31-7AAB-B75F-EA6CE1761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6286500"/>
            <a:ext cx="6229350" cy="3581400"/>
          </a:xfrm>
          <a:prstGeom prst="rect">
            <a:avLst/>
          </a:prstGeom>
        </p:spPr>
        <p:txBody>
          <a:bodyPr/>
          <a:lstStyle>
            <a:lvl1pPr>
              <a:defRPr sz="2000" b="1" i="0">
                <a:latin typeface="Poppins" pitchFamily="2" charset="77"/>
                <a:cs typeface="Poppins" pitchFamily="2" charset="77"/>
              </a:defRPr>
            </a:lvl1pPr>
            <a:lvl2pPr>
              <a:defRPr sz="20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0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0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0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E19EA179-BA4B-82E5-CEFA-53B658CD84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01400" y="6286500"/>
            <a:ext cx="6229350" cy="3581400"/>
          </a:xfrm>
          <a:prstGeom prst="rect">
            <a:avLst/>
          </a:prstGeom>
        </p:spPr>
        <p:txBody>
          <a:bodyPr/>
          <a:lstStyle>
            <a:lvl1pPr>
              <a:defRPr sz="2000" b="1" i="0">
                <a:latin typeface="Poppins" pitchFamily="2" charset="77"/>
                <a:cs typeface="Poppins" pitchFamily="2" charset="77"/>
              </a:defRPr>
            </a:lvl1pPr>
            <a:lvl2pPr>
              <a:defRPr sz="2000" b="1" i="0">
                <a:latin typeface="Poppins" pitchFamily="2" charset="77"/>
                <a:cs typeface="Poppins" pitchFamily="2" charset="77"/>
              </a:defRPr>
            </a:lvl2pPr>
            <a:lvl3pPr>
              <a:defRPr sz="2000" b="1" i="0">
                <a:latin typeface="Poppins" pitchFamily="2" charset="77"/>
                <a:cs typeface="Poppins" pitchFamily="2" charset="77"/>
              </a:defRPr>
            </a:lvl3pPr>
            <a:lvl4pPr>
              <a:defRPr sz="2000" b="1" i="0">
                <a:latin typeface="Poppins" pitchFamily="2" charset="77"/>
                <a:cs typeface="Poppins" pitchFamily="2" charset="77"/>
              </a:defRPr>
            </a:lvl4pPr>
            <a:lvl5pPr>
              <a:defRPr sz="2000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5A0AE8-0394-B9A5-3402-15A685DFD2F6}"/>
              </a:ext>
            </a:extLst>
          </p:cNvPr>
          <p:cNvSpPr txBox="1"/>
          <p:nvPr/>
        </p:nvSpPr>
        <p:spPr>
          <a:xfrm>
            <a:off x="14478000" y="980336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06AC00C-F834-ED7A-46AD-18CADEC07B46}"/>
              </a:ext>
            </a:extLst>
          </p:cNvPr>
          <p:cNvCxnSpPr/>
          <p:nvPr/>
        </p:nvCxnSpPr>
        <p:spPr>
          <a:xfrm>
            <a:off x="116586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">
            <a:extLst>
              <a:ext uri="{FF2B5EF4-FFF2-40B4-BE49-F238E27FC236}">
                <a16:creationId xmlns:a16="http://schemas.microsoft.com/office/drawing/2014/main" id="{C38D5D0F-578E-4893-9BFF-23EC4C82F9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240" y="5904713"/>
            <a:ext cx="2268053" cy="1964031"/>
            <a:chOff x="0" y="0"/>
            <a:chExt cx="4282440" cy="3708400"/>
          </a:xfrm>
        </p:grpSpPr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003C6D16-B2BC-4EFB-A448-58EFA516CC0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4">
            <a:extLst>
              <a:ext uri="{FF2B5EF4-FFF2-40B4-BE49-F238E27FC236}">
                <a16:creationId xmlns:a16="http://schemas.microsoft.com/office/drawing/2014/main" id="{4EC8B49F-E9AD-4926-B3C7-8A7ACA9C81C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43616" y="4851713"/>
            <a:ext cx="2268053" cy="1964031"/>
            <a:chOff x="0" y="0"/>
            <a:chExt cx="4282440" cy="370840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C0CC29F0-F544-4E8D-BE8E-0D901352A515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7" name="Group 6">
            <a:extLst>
              <a:ext uri="{FF2B5EF4-FFF2-40B4-BE49-F238E27FC236}">
                <a16:creationId xmlns:a16="http://schemas.microsoft.com/office/drawing/2014/main" id="{CF0745F1-C1AA-44E7-A3AB-80737E1511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43616" y="7033054"/>
            <a:ext cx="2268053" cy="1964031"/>
            <a:chOff x="0" y="0"/>
            <a:chExt cx="4282440" cy="3708400"/>
          </a:xfrm>
        </p:grpSpPr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374117F1-8FE6-4E88-916C-99842436DE6E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9" name="Group 8">
            <a:extLst>
              <a:ext uri="{FF2B5EF4-FFF2-40B4-BE49-F238E27FC236}">
                <a16:creationId xmlns:a16="http://schemas.microsoft.com/office/drawing/2014/main" id="{90F1A009-EDEC-490D-98BF-4F23675AF82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8054252"/>
            <a:ext cx="2268053" cy="1964031"/>
            <a:chOff x="0" y="0"/>
            <a:chExt cx="4282440" cy="3708400"/>
          </a:xfrm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D3FAB1EC-2650-428D-AFEE-BB73E067337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1" name="Group 10">
            <a:extLst>
              <a:ext uri="{FF2B5EF4-FFF2-40B4-BE49-F238E27FC236}">
                <a16:creationId xmlns:a16="http://schemas.microsoft.com/office/drawing/2014/main" id="{C5B7FA23-02FA-42E1-BCE0-B8D26EBD8F3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80" y="1610167"/>
            <a:ext cx="2268053" cy="1964031"/>
            <a:chOff x="0" y="0"/>
            <a:chExt cx="4282440" cy="3708400"/>
          </a:xfrm>
        </p:grpSpPr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01A29188-7DF5-478A-A939-FED350ED82AF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3" name="Group 12">
            <a:extLst>
              <a:ext uri="{FF2B5EF4-FFF2-40B4-BE49-F238E27FC236}">
                <a16:creationId xmlns:a16="http://schemas.microsoft.com/office/drawing/2014/main" id="{0CE70912-5A98-4E15-BF77-195177BC392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98856" y="557167"/>
            <a:ext cx="2268053" cy="1964031"/>
            <a:chOff x="0" y="0"/>
            <a:chExt cx="4282440" cy="3708400"/>
          </a:xfrm>
        </p:grpSpPr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6774145C-D685-418C-AA1C-FCEEDAABC4E0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041F00D3-E21C-4F37-BFE1-CB3F7400A3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98856" y="2738509"/>
            <a:ext cx="2268053" cy="1964031"/>
            <a:chOff x="0" y="0"/>
            <a:chExt cx="4282440" cy="3708400"/>
          </a:xfrm>
        </p:grpSpPr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83C75743-8D0E-4131-B380-97291D9DD0DE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16">
            <a:extLst>
              <a:ext uri="{FF2B5EF4-FFF2-40B4-BE49-F238E27FC236}">
                <a16:creationId xmlns:a16="http://schemas.microsoft.com/office/drawing/2014/main" id="{5D8D3337-2056-4A36-916A-AFF3D19B445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240" y="3759706"/>
            <a:ext cx="2268053" cy="1964031"/>
            <a:chOff x="0" y="0"/>
            <a:chExt cx="4282440" cy="3708400"/>
          </a:xfrm>
        </p:grpSpPr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CF45CD96-CE77-488A-9E3D-961465B5B7FA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Group 18">
            <a:extLst>
              <a:ext uri="{FF2B5EF4-FFF2-40B4-BE49-F238E27FC236}">
                <a16:creationId xmlns:a16="http://schemas.microsoft.com/office/drawing/2014/main" id="{D2B6B76A-7A57-4AF4-B443-A0EF0D6342E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7458" y="-572939"/>
            <a:ext cx="2268053" cy="1964031"/>
            <a:chOff x="0" y="0"/>
            <a:chExt cx="4282440" cy="3708400"/>
          </a:xfrm>
        </p:grpSpPr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9FCB2B3C-9B4F-4793-9526-73B75AA464F3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1" name="Group 20">
            <a:extLst>
              <a:ext uri="{FF2B5EF4-FFF2-40B4-BE49-F238E27FC236}">
                <a16:creationId xmlns:a16="http://schemas.microsoft.com/office/drawing/2014/main" id="{EA2D2A9C-FB19-4CE8-842D-13DC908CACF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43616" y="9216161"/>
            <a:ext cx="2268053" cy="1964031"/>
            <a:chOff x="0" y="0"/>
            <a:chExt cx="4282440" cy="3708400"/>
          </a:xfrm>
        </p:grpSpPr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19222F95-4207-4D2D-8A18-08A32B770EBA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3" name="ZoneTexte 30">
            <a:extLst>
              <a:ext uri="{FF2B5EF4-FFF2-40B4-BE49-F238E27FC236}">
                <a16:creationId xmlns:a16="http://schemas.microsoft.com/office/drawing/2014/main" id="{79FD775C-D0F2-4585-BA01-8AB9B4D820C5}"/>
              </a:ext>
            </a:extLst>
          </p:cNvPr>
          <p:cNvSpPr txBox="1"/>
          <p:nvPr userDrawn="1"/>
        </p:nvSpPr>
        <p:spPr>
          <a:xfrm>
            <a:off x="14478000" y="980336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4" name="Connecteur droit 32">
            <a:extLst>
              <a:ext uri="{FF2B5EF4-FFF2-40B4-BE49-F238E27FC236}">
                <a16:creationId xmlns:a16="http://schemas.microsoft.com/office/drawing/2014/main" id="{4E00AFE8-E42C-472B-81AF-8B93B9A36CC7}"/>
              </a:ext>
            </a:extLst>
          </p:cNvPr>
          <p:cNvCxnSpPr/>
          <p:nvPr userDrawn="1"/>
        </p:nvCxnSpPr>
        <p:spPr>
          <a:xfrm>
            <a:off x="116586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520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87EFD-E633-729D-1E35-6149E166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998559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FD430C-9AAD-447B-22C6-F29FCA3A1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813302"/>
            <a:ext cx="15773400" cy="7452936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CCCCB5CB-8202-C82F-DAE4-2BA9DA66E5C9}"/>
              </a:ext>
            </a:extLst>
          </p:cNvPr>
          <p:cNvGrpSpPr>
            <a:grpSpLocks noChangeAspect="1"/>
          </p:cNvGrpSpPr>
          <p:nvPr/>
        </p:nvGrpSpPr>
        <p:grpSpPr>
          <a:xfrm>
            <a:off x="12465670" y="4464670"/>
            <a:ext cx="5822330" cy="5822330"/>
            <a:chOff x="0" y="0"/>
            <a:chExt cx="6350000" cy="635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D7013DD4-0F71-A24E-1A1C-B5E113905D6A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3A2EF51-C4BD-0BF5-CDA6-B5C334CBF8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18873666">
            <a:off x="13013621" y="7435303"/>
            <a:ext cx="6088022" cy="12192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65226802-8905-417F-B274-16F6D39C6C0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465670" y="4464670"/>
            <a:ext cx="5822330" cy="5822330"/>
            <a:chOff x="0" y="0"/>
            <a:chExt cx="6350000" cy="6350000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C554F417-EF35-4AE3-AA15-1BD0B9DF66D0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00147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>
            <a:extLst>
              <a:ext uri="{FF2B5EF4-FFF2-40B4-BE49-F238E27FC236}">
                <a16:creationId xmlns:a16="http://schemas.microsoft.com/office/drawing/2014/main" id="{FFFF934C-B719-D64C-6950-DB2144B26250}"/>
              </a:ext>
            </a:extLst>
          </p:cNvPr>
          <p:cNvGrpSpPr>
            <a:grpSpLocks noChangeAspect="1"/>
          </p:cNvGrpSpPr>
          <p:nvPr/>
        </p:nvGrpSpPr>
        <p:grpSpPr>
          <a:xfrm rot="-9557326">
            <a:off x="-1158512" y="-2588782"/>
            <a:ext cx="10201896" cy="10201896"/>
            <a:chOff x="0" y="0"/>
            <a:chExt cx="6350000" cy="635000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5E54572-8C2C-DF20-1988-DC16E94D105C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A2483E-413F-C3B8-E2B3-D413F0C34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4125" y="4672606"/>
            <a:ext cx="7735888" cy="6715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00D3B7-6D1F-67A6-9B98-AD523EB74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4125" y="5486884"/>
            <a:ext cx="7735888" cy="3798095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Poppins Light" pitchFamily="2" charset="77"/>
                <a:cs typeface="Poppins Light" pitchFamily="2" charset="77"/>
              </a:defRPr>
            </a:lvl1pPr>
            <a:lvl2pPr>
              <a:defRPr sz="28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8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8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8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1903D66-C3F7-B452-C00E-8D76F1FBD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059421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71F842D-2342-FBED-7119-99A0A2BE3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2294497"/>
            <a:ext cx="7775575" cy="699079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Poppins Light" pitchFamily="2" charset="77"/>
                <a:cs typeface="Poppins Light" pitchFamily="2" charset="77"/>
              </a:defRPr>
            </a:lvl1pPr>
            <a:lvl2pPr>
              <a:defRPr sz="28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8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8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8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692268E6-5EAA-1ABD-6AEF-F579E2E043C5}"/>
              </a:ext>
            </a:extLst>
          </p:cNvPr>
          <p:cNvSpPr/>
          <p:nvPr/>
        </p:nvSpPr>
        <p:spPr>
          <a:xfrm rot="5400000">
            <a:off x="4981720" y="5427501"/>
            <a:ext cx="7638760" cy="76200"/>
          </a:xfrm>
          <a:prstGeom prst="line">
            <a:avLst/>
          </a:prstGeom>
          <a:ln w="9525" cap="rnd">
            <a:solidFill>
              <a:srgbClr val="2929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9454BF6-5CF9-605C-F5B1-B069DA8CB3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156412">
            <a:off x="149351" y="1265796"/>
            <a:ext cx="6895431" cy="2057400"/>
          </a:xfrm>
          <a:prstGeom prst="rect">
            <a:avLst/>
          </a:prstGeom>
        </p:spPr>
        <p:txBody>
          <a:bodyPr/>
          <a:lstStyle>
            <a:lvl1pPr>
              <a:defRPr sz="2600" b="1" i="0">
                <a:latin typeface="Poppins" pitchFamily="2" charset="77"/>
                <a:cs typeface="Poppins" pitchFamily="2" charset="77"/>
              </a:defRPr>
            </a:lvl1pPr>
            <a:lvl2pPr>
              <a:defRPr sz="2600" b="1" i="0">
                <a:latin typeface="Poppins" pitchFamily="2" charset="77"/>
                <a:cs typeface="Poppins" pitchFamily="2" charset="77"/>
              </a:defRPr>
            </a:lvl2pPr>
            <a:lvl3pPr>
              <a:defRPr sz="2600" b="1" i="0">
                <a:latin typeface="Poppins" pitchFamily="2" charset="77"/>
                <a:cs typeface="Poppins" pitchFamily="2" charset="77"/>
              </a:defRPr>
            </a:lvl3pPr>
            <a:lvl4pPr>
              <a:defRPr sz="2600" b="1" i="0">
                <a:latin typeface="Poppins" pitchFamily="2" charset="77"/>
                <a:cs typeface="Poppins" pitchFamily="2" charset="77"/>
              </a:defRPr>
            </a:lvl4pPr>
            <a:lvl5pPr>
              <a:defRPr sz="2600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EE77FFA-5EF5-8069-8E06-B478DCAA1005}"/>
              </a:ext>
            </a:extLst>
          </p:cNvPr>
          <p:cNvSpPr txBox="1"/>
          <p:nvPr/>
        </p:nvSpPr>
        <p:spPr>
          <a:xfrm>
            <a:off x="13106400" y="980336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40E7199-AB3D-0B9E-F54D-7ADEDF56C1AD}"/>
              </a:ext>
            </a:extLst>
          </p:cNvPr>
          <p:cNvCxnSpPr/>
          <p:nvPr/>
        </p:nvCxnSpPr>
        <p:spPr>
          <a:xfrm>
            <a:off x="116586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4">
            <a:extLst>
              <a:ext uri="{FF2B5EF4-FFF2-40B4-BE49-F238E27FC236}">
                <a16:creationId xmlns:a16="http://schemas.microsoft.com/office/drawing/2014/main" id="{0DC41606-F8D8-48F0-818F-2D21E010B57C}"/>
              </a:ext>
            </a:extLst>
          </p:cNvPr>
          <p:cNvGrpSpPr>
            <a:grpSpLocks noChangeAspect="1"/>
          </p:cNvGrpSpPr>
          <p:nvPr userDrawn="1"/>
        </p:nvGrpSpPr>
        <p:grpSpPr>
          <a:xfrm rot="-9557326">
            <a:off x="-1158512" y="-2588782"/>
            <a:ext cx="10201896" cy="10201896"/>
            <a:chOff x="0" y="0"/>
            <a:chExt cx="6350000" cy="6350000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FFC94BC9-5B15-4B56-A690-FECF762B5CBB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AutoShape 3">
            <a:extLst>
              <a:ext uri="{FF2B5EF4-FFF2-40B4-BE49-F238E27FC236}">
                <a16:creationId xmlns:a16="http://schemas.microsoft.com/office/drawing/2014/main" id="{05864A85-CEE8-46AA-A2BA-7208DA74684D}"/>
              </a:ext>
            </a:extLst>
          </p:cNvPr>
          <p:cNvSpPr/>
          <p:nvPr userDrawn="1"/>
        </p:nvSpPr>
        <p:spPr>
          <a:xfrm rot="5400000">
            <a:off x="4981720" y="5427501"/>
            <a:ext cx="7638760" cy="76200"/>
          </a:xfrm>
          <a:prstGeom prst="line">
            <a:avLst/>
          </a:prstGeom>
          <a:ln w="9525" cap="rnd">
            <a:solidFill>
              <a:srgbClr val="2929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ZoneTexte 12">
            <a:extLst>
              <a:ext uri="{FF2B5EF4-FFF2-40B4-BE49-F238E27FC236}">
                <a16:creationId xmlns:a16="http://schemas.microsoft.com/office/drawing/2014/main" id="{ACFCD919-A456-47FA-9110-B718DB606E23}"/>
              </a:ext>
            </a:extLst>
          </p:cNvPr>
          <p:cNvSpPr txBox="1"/>
          <p:nvPr userDrawn="1"/>
        </p:nvSpPr>
        <p:spPr>
          <a:xfrm>
            <a:off x="13106400" y="980336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0" name="Connecteur droit 14">
            <a:extLst>
              <a:ext uri="{FF2B5EF4-FFF2-40B4-BE49-F238E27FC236}">
                <a16:creationId xmlns:a16="http://schemas.microsoft.com/office/drawing/2014/main" id="{EB59CCBE-A513-44EF-B0D6-9E2282369AD8}"/>
              </a:ext>
            </a:extLst>
          </p:cNvPr>
          <p:cNvCxnSpPr/>
          <p:nvPr userDrawn="1"/>
        </p:nvCxnSpPr>
        <p:spPr>
          <a:xfrm>
            <a:off x="116586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98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87EFD-E633-729D-1E35-6149E166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FD430C-9AAD-447B-22C6-F29FCA3A1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F8EBCD7-713D-B97F-5B2C-306011DBFE3E}"/>
              </a:ext>
            </a:extLst>
          </p:cNvPr>
          <p:cNvGrpSpPr/>
          <p:nvPr userDrawn="1"/>
        </p:nvGrpSpPr>
        <p:grpSpPr>
          <a:xfrm>
            <a:off x="16459200" y="7075795"/>
            <a:ext cx="2438399" cy="3277692"/>
            <a:chOff x="9824704" y="-2020392"/>
            <a:chExt cx="9270979" cy="12307392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25F460FF-3750-6AC9-FC05-BD2523B1BFAD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B6030F0A-B6E1-FF59-D8E0-12F98827827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2" name="Group 5">
              <a:extLst>
                <a:ext uri="{FF2B5EF4-FFF2-40B4-BE49-F238E27FC236}">
                  <a16:creationId xmlns:a16="http://schemas.microsoft.com/office/drawing/2014/main" id="{78911277-E3B1-38B2-2414-2D89011E23E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EFCF59DB-6C9A-31EA-22E7-6F45A4C6E35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4" name="Group 7">
              <a:extLst>
                <a:ext uri="{FF2B5EF4-FFF2-40B4-BE49-F238E27FC236}">
                  <a16:creationId xmlns:a16="http://schemas.microsoft.com/office/drawing/2014/main" id="{0235F194-A942-E43B-506F-9AD7A3D2EE6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7FC91801-A2F7-BAC7-E9B7-EAA49FB5E5D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6" name="Group 9">
              <a:extLst>
                <a:ext uri="{FF2B5EF4-FFF2-40B4-BE49-F238E27FC236}">
                  <a16:creationId xmlns:a16="http://schemas.microsoft.com/office/drawing/2014/main" id="{53CFFC6C-62EB-D13A-B9CA-C9B50BAFF376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17C9B8C9-1FAA-D3EA-839E-FC3908DDF89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id="{DC9A6B05-D900-8154-8E66-72CC7B9FC52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id="{B7C877FE-C100-B97D-3FCE-0083D10B6C6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8BB9FFE7-8D5E-8E6C-91D5-32524E698908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2E42F46-90F5-77E7-6496-B6BF20F94429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1434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id="{E6EF86D9-21F0-B1D3-2DCB-0E073A3EA68E}"/>
              </a:ext>
            </a:extLst>
          </p:cNvPr>
          <p:cNvGrpSpPr>
            <a:grpSpLocks noChangeAspect="1"/>
          </p:cNvGrpSpPr>
          <p:nvPr/>
        </p:nvGrpSpPr>
        <p:grpSpPr>
          <a:xfrm>
            <a:off x="13528240" y="5426397"/>
            <a:ext cx="5822330" cy="5822330"/>
            <a:chOff x="0" y="0"/>
            <a:chExt cx="6350000" cy="635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815721DF-CE49-1528-21D3-75ADA5689DAC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4AEF1BC-A3D0-8FBA-B1CD-F9CACE4B5804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EF05428-CA87-64CB-3D38-205817364CA6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10CFD663-554B-AEA0-227A-D0020BED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356A9C79-E0DA-2C04-F91A-A03A612D51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344E2483-53BB-4026-A87C-38BB73F8084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528240" y="5426397"/>
            <a:ext cx="5822330" cy="5822330"/>
            <a:chOff x="0" y="0"/>
            <a:chExt cx="6350000" cy="6350000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29C1CC5-ECF5-4C8B-ABA3-140C13F8967D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ZoneTexte 9">
            <a:extLst>
              <a:ext uri="{FF2B5EF4-FFF2-40B4-BE49-F238E27FC236}">
                <a16:creationId xmlns:a16="http://schemas.microsoft.com/office/drawing/2014/main" id="{49B267D3-4667-4928-BC52-B2B37EC0DC23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68F5E20C-4A10-4D5F-97F2-2E6E448E123C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994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3650337-9033-FF5E-51B6-2303826B0E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001" y="1866899"/>
            <a:ext cx="8153400" cy="74183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440C862-784F-E2C2-886F-26668F2D732A}"/>
              </a:ext>
            </a:extLst>
          </p:cNvPr>
          <p:cNvGrpSpPr/>
          <p:nvPr/>
        </p:nvGrpSpPr>
        <p:grpSpPr>
          <a:xfrm rot="3608892">
            <a:off x="13161349" y="9151490"/>
            <a:ext cx="1076153" cy="1452741"/>
            <a:chOff x="9824704" y="-2020392"/>
            <a:chExt cx="9270979" cy="12307392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FC664A38-FFB6-95B8-4D0B-5594950345E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FC65CC07-FA89-645E-05F6-4682617E5751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4FF1A394-D2CA-1AAB-EC81-47E59C1A54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C620384C-BBBF-F76F-3BE5-7B143F4229F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11FE0FAC-BB70-281A-04F9-8D183F0235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C0773B33-7935-36AE-5DDD-89F1F8C9CC8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97A04955-0EB6-236A-9A8A-193FBDA9C7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8BCB372-1D58-5FC9-1CCB-13FC7E8EC6B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C6D9524-CEAA-B1FE-A06D-7205621E19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D6273D6-E45E-8965-36FC-D331666B69E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1457F6D-D459-E725-646D-C9AFE4BED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2783" y="1866900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10198595-669E-5CD1-643E-C781B091C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238499"/>
            <a:ext cx="7775575" cy="6046789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Poppins Light" pitchFamily="2" charset="77"/>
                <a:cs typeface="Poppins Light" pitchFamily="2" charset="77"/>
              </a:defRPr>
            </a:lvl1pPr>
            <a:lvl2pPr>
              <a:defRPr sz="28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8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8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8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6AC2CD9-5DFE-0E63-86C2-7DCC72DF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D738DFE-3F42-C4F4-034D-2428872458F3}"/>
              </a:ext>
            </a:extLst>
          </p:cNvPr>
          <p:cNvSpPr txBox="1"/>
          <p:nvPr/>
        </p:nvSpPr>
        <p:spPr>
          <a:xfrm>
            <a:off x="14554200" y="9803368"/>
            <a:ext cx="4191000" cy="37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9AEB984-B2B6-9D61-4AFB-DAD2DB70C812}"/>
              </a:ext>
            </a:extLst>
          </p:cNvPr>
          <p:cNvCxnSpPr>
            <a:cxnSpLocks/>
          </p:cNvCxnSpPr>
          <p:nvPr/>
        </p:nvCxnSpPr>
        <p:spPr>
          <a:xfrm flipV="1">
            <a:off x="12806177" y="9715501"/>
            <a:ext cx="5481823" cy="2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6">
            <a:extLst>
              <a:ext uri="{FF2B5EF4-FFF2-40B4-BE49-F238E27FC236}">
                <a16:creationId xmlns:a16="http://schemas.microsoft.com/office/drawing/2014/main" id="{7E7F1C40-9256-405B-929E-BCD7DB69DE70}"/>
              </a:ext>
            </a:extLst>
          </p:cNvPr>
          <p:cNvGrpSpPr/>
          <p:nvPr userDrawn="1"/>
        </p:nvGrpSpPr>
        <p:grpSpPr>
          <a:xfrm rot="3608892">
            <a:off x="13161349" y="9151490"/>
            <a:ext cx="1076153" cy="1452741"/>
            <a:chOff x="9824704" y="-2020392"/>
            <a:chExt cx="9270979" cy="12307392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178A4A1-8F9B-4306-841B-CC9926C6985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3" name="Freeform 4">
                <a:extLst>
                  <a:ext uri="{FF2B5EF4-FFF2-40B4-BE49-F238E27FC236}">
                    <a16:creationId xmlns:a16="http://schemas.microsoft.com/office/drawing/2014/main" id="{864C3BF5-45D6-4698-8652-9BDF6A34B751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5" name="Group 5">
              <a:extLst>
                <a:ext uri="{FF2B5EF4-FFF2-40B4-BE49-F238E27FC236}">
                  <a16:creationId xmlns:a16="http://schemas.microsoft.com/office/drawing/2014/main" id="{46B6E6C5-5BDE-40D0-A011-1ABEE10023AD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6C7C1282-BA2E-4903-A381-CAF29584E3F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79B91CC2-7E55-4480-B4BB-BE320E96E2B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885D579E-64D3-4564-BEA1-70040456BEC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7" name="Group 9">
              <a:extLst>
                <a:ext uri="{FF2B5EF4-FFF2-40B4-BE49-F238E27FC236}">
                  <a16:creationId xmlns:a16="http://schemas.microsoft.com/office/drawing/2014/main" id="{4A2805AC-CCD7-4244-8ED3-DF401119ECF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E0104C6B-3010-41C8-902D-E21F6331D40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BF3648-13C6-4C7C-9D75-8EEFAC32761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74C77D9D-0C4A-45C5-9542-861378EEE76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4" name="ZoneTexte 20">
            <a:extLst>
              <a:ext uri="{FF2B5EF4-FFF2-40B4-BE49-F238E27FC236}">
                <a16:creationId xmlns:a16="http://schemas.microsoft.com/office/drawing/2014/main" id="{7D4ECD9C-34E5-47BA-A830-9E794406C98B}"/>
              </a:ext>
            </a:extLst>
          </p:cNvPr>
          <p:cNvSpPr txBox="1"/>
          <p:nvPr userDrawn="1"/>
        </p:nvSpPr>
        <p:spPr>
          <a:xfrm>
            <a:off x="14554200" y="9803368"/>
            <a:ext cx="4191000" cy="37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5" name="Connecteur droit 21">
            <a:extLst>
              <a:ext uri="{FF2B5EF4-FFF2-40B4-BE49-F238E27FC236}">
                <a16:creationId xmlns:a16="http://schemas.microsoft.com/office/drawing/2014/main" id="{5749C472-EBF4-421F-91F4-06CA759776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06177" y="9715501"/>
            <a:ext cx="5481823" cy="2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3102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1457F6D-D459-E725-646D-C9AFE4BED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3308" y="1866900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10198595-669E-5CD1-643E-C781B091C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8825" y="3238499"/>
            <a:ext cx="7775575" cy="6046789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Poppins Light" pitchFamily="2" charset="77"/>
                <a:cs typeface="Poppins Light" pitchFamily="2" charset="77"/>
              </a:defRPr>
            </a:lvl1pPr>
            <a:lvl2pPr>
              <a:defRPr sz="28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8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8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8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6AC2CD9-5DFE-0E63-86C2-7DCC72DF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B08C4A3-70DC-084E-18F4-3F50034EA23F}"/>
              </a:ext>
            </a:extLst>
          </p:cNvPr>
          <p:cNvGrpSpPr/>
          <p:nvPr/>
        </p:nvGrpSpPr>
        <p:grpSpPr>
          <a:xfrm rot="3608892">
            <a:off x="13423098" y="9131569"/>
            <a:ext cx="1076153" cy="1452741"/>
            <a:chOff x="9824704" y="-2020392"/>
            <a:chExt cx="9270979" cy="12307392"/>
          </a:xfrm>
        </p:grpSpPr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DDFA6BFA-2FE7-99BE-758C-9569FDDD44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CE46B478-2F0D-825F-BF16-2A659AFCFEE5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3" name="Group 5">
              <a:extLst>
                <a:ext uri="{FF2B5EF4-FFF2-40B4-BE49-F238E27FC236}">
                  <a16:creationId xmlns:a16="http://schemas.microsoft.com/office/drawing/2014/main" id="{E283E192-00EF-7A8E-7AD8-D22CDB268D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90DD8469-F02C-6A43-A19C-5E64A23DEE4C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1643DB72-1316-921F-DFE3-1006B726EA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2FE68160-19F0-F1F0-B9C4-3C0FD6E8BC6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5" name="Group 9">
              <a:extLst>
                <a:ext uri="{FF2B5EF4-FFF2-40B4-BE49-F238E27FC236}">
                  <a16:creationId xmlns:a16="http://schemas.microsoft.com/office/drawing/2014/main" id="{2EE0AB81-F1DD-0DB6-2D0B-34FFABF60A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2B4CB59E-473B-02BD-E5D1-80EEE7B1CF0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3287D850-881C-13A4-F56F-ABD12F4C26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3E417AFC-2CF8-8F7F-1F6D-7F7632F3DD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6FEC2391-8F45-61C5-416A-6F010BFAB883}"/>
              </a:ext>
            </a:extLst>
          </p:cNvPr>
          <p:cNvSpPr txBox="1"/>
          <p:nvPr/>
        </p:nvSpPr>
        <p:spPr>
          <a:xfrm>
            <a:off x="14706600" y="9803368"/>
            <a:ext cx="4038600" cy="37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7CA92CD-6A87-549B-196E-D39AEE96F3AB}"/>
              </a:ext>
            </a:extLst>
          </p:cNvPr>
          <p:cNvCxnSpPr>
            <a:cxnSpLocks/>
          </p:cNvCxnSpPr>
          <p:nvPr/>
        </p:nvCxnSpPr>
        <p:spPr>
          <a:xfrm>
            <a:off x="13067926" y="9715500"/>
            <a:ext cx="522007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pour une image  3">
            <a:extLst>
              <a:ext uri="{FF2B5EF4-FFF2-40B4-BE49-F238E27FC236}">
                <a16:creationId xmlns:a16="http://schemas.microsoft.com/office/drawing/2014/main" id="{7117B56B-855E-289E-32EB-376310D2D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53499" y="1866899"/>
            <a:ext cx="8267701" cy="74183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grpSp>
        <p:nvGrpSpPr>
          <p:cNvPr id="35" name="Groupe 20">
            <a:extLst>
              <a:ext uri="{FF2B5EF4-FFF2-40B4-BE49-F238E27FC236}">
                <a16:creationId xmlns:a16="http://schemas.microsoft.com/office/drawing/2014/main" id="{478EA35C-8E60-4A6F-AD34-06C346E0E9DC}"/>
              </a:ext>
            </a:extLst>
          </p:cNvPr>
          <p:cNvGrpSpPr/>
          <p:nvPr userDrawn="1"/>
        </p:nvGrpSpPr>
        <p:grpSpPr>
          <a:xfrm rot="3608892">
            <a:off x="13423098" y="9131569"/>
            <a:ext cx="1076153" cy="1452741"/>
            <a:chOff x="9824704" y="-2020392"/>
            <a:chExt cx="9270979" cy="12307392"/>
          </a:xfrm>
        </p:grpSpPr>
        <p:grpSp>
          <p:nvGrpSpPr>
            <p:cNvPr id="36" name="Group 3">
              <a:extLst>
                <a:ext uri="{FF2B5EF4-FFF2-40B4-BE49-F238E27FC236}">
                  <a16:creationId xmlns:a16="http://schemas.microsoft.com/office/drawing/2014/main" id="{1589983F-4637-43BF-9129-72889759EF4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4BF748F0-FD1D-462E-8A17-42BB7DA902E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7" name="Group 5">
              <a:extLst>
                <a:ext uri="{FF2B5EF4-FFF2-40B4-BE49-F238E27FC236}">
                  <a16:creationId xmlns:a16="http://schemas.microsoft.com/office/drawing/2014/main" id="{EFC4E96A-54C2-4484-B8D5-12E5BA8198A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477F6425-DFFE-43E8-B815-EEA4FF765DB6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4D654E09-182F-4037-8D49-08BBF3DDCC1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43" name="Freeform 8">
                <a:extLst>
                  <a:ext uri="{FF2B5EF4-FFF2-40B4-BE49-F238E27FC236}">
                    <a16:creationId xmlns:a16="http://schemas.microsoft.com/office/drawing/2014/main" id="{A7068070-8F55-48AB-85BD-36BBC4089F14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9" name="Group 9">
              <a:extLst>
                <a:ext uri="{FF2B5EF4-FFF2-40B4-BE49-F238E27FC236}">
                  <a16:creationId xmlns:a16="http://schemas.microsoft.com/office/drawing/2014/main" id="{71FD5FC3-895A-40CB-A11E-77CE78A2C3C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id="{BC2F9E8F-FC58-4968-9008-3B00B3C8AF1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40" name="Group 11">
              <a:extLst>
                <a:ext uri="{FF2B5EF4-FFF2-40B4-BE49-F238E27FC236}">
                  <a16:creationId xmlns:a16="http://schemas.microsoft.com/office/drawing/2014/main" id="{0B9FB7AA-2E1A-46F5-8007-3FDAF1AD1BF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00116D8C-306F-479B-9820-AC099721FF5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46" name="ZoneTexte 31">
            <a:extLst>
              <a:ext uri="{FF2B5EF4-FFF2-40B4-BE49-F238E27FC236}">
                <a16:creationId xmlns:a16="http://schemas.microsoft.com/office/drawing/2014/main" id="{56F50333-62A8-4708-BC53-E9F6A46EBF5A}"/>
              </a:ext>
            </a:extLst>
          </p:cNvPr>
          <p:cNvSpPr txBox="1"/>
          <p:nvPr userDrawn="1"/>
        </p:nvSpPr>
        <p:spPr>
          <a:xfrm>
            <a:off x="14706600" y="9803368"/>
            <a:ext cx="4038600" cy="37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47" name="Connecteur droit 32">
            <a:extLst>
              <a:ext uri="{FF2B5EF4-FFF2-40B4-BE49-F238E27FC236}">
                <a16:creationId xmlns:a16="http://schemas.microsoft.com/office/drawing/2014/main" id="{43B2C7BE-B630-4CBD-89F9-011885FAA7C0}"/>
              </a:ext>
            </a:extLst>
          </p:cNvPr>
          <p:cNvCxnSpPr>
            <a:cxnSpLocks/>
          </p:cNvCxnSpPr>
          <p:nvPr userDrawn="1"/>
        </p:nvCxnSpPr>
        <p:spPr>
          <a:xfrm>
            <a:off x="13067926" y="9715500"/>
            <a:ext cx="522007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695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C2699-AC7A-E9E6-7BA2-B178F4AB0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1684338"/>
            <a:ext cx="14706600" cy="3581400"/>
          </a:xfrm>
          <a:prstGeom prst="rect">
            <a:avLst/>
          </a:prstGeom>
        </p:spPr>
        <p:txBody>
          <a:bodyPr anchor="b"/>
          <a:lstStyle>
            <a:lvl1pPr algn="l">
              <a:defRPr sz="96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5A4625-51AA-B632-6852-324A2C3FE561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5FF4C7F-E857-B170-8567-5B89E8D8AAAF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8">
            <a:extLst>
              <a:ext uri="{FF2B5EF4-FFF2-40B4-BE49-F238E27FC236}">
                <a16:creationId xmlns:a16="http://schemas.microsoft.com/office/drawing/2014/main" id="{F89F8A43-6324-4C46-ABF6-C9E482EA2835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6" name="Connecteur droit 9">
            <a:extLst>
              <a:ext uri="{FF2B5EF4-FFF2-40B4-BE49-F238E27FC236}">
                <a16:creationId xmlns:a16="http://schemas.microsoft.com/office/drawing/2014/main" id="{AC733A90-1D3D-4E91-8791-4DBB5593C10B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276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">
    <p:bg>
      <p:bgPr>
        <a:solidFill>
          <a:srgbClr val="2A99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6B0116-D034-7B82-665D-3BB36B4BC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1333500"/>
            <a:ext cx="12849225" cy="836612"/>
          </a:xfrm>
          <a:prstGeom prst="rect">
            <a:avLst/>
          </a:prstGeom>
        </p:spPr>
        <p:txBody>
          <a:bodyPr anchor="b"/>
          <a:lstStyle>
            <a:lvl1pPr algn="ctr">
              <a:defRPr sz="36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FCA881-C301-6987-35A4-2D7A1F0D04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09799" y="2421503"/>
            <a:ext cx="11887201" cy="664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20643-49B0-404B-2FFB-A4E3A84C40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364666" y="4922382"/>
            <a:ext cx="11780656" cy="5183488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BA06323-73C3-F075-50C6-5AFDD66F3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54000" y="4381500"/>
            <a:ext cx="5105400" cy="16764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  <a:lvl2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2pPr>
            <a:lvl3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3pPr>
            <a:lvl4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4pPr>
            <a:lvl5pPr>
              <a:defRPr sz="32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1A552A1-A49E-3667-80E6-812C54F82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7775" y="4381500"/>
            <a:ext cx="6600825" cy="4266744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defRPr sz="32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EAF698-867A-AA72-A3B9-C2FA8904A453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980B541-87FF-6818-C5EF-62E1E62893EF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F7180E06-7FE9-4833-996C-2E88F2879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364666" y="4922382"/>
            <a:ext cx="11780656" cy="5183488"/>
          </a:xfrm>
          <a:prstGeom prst="rect">
            <a:avLst/>
          </a:prstGeom>
        </p:spPr>
      </p:pic>
      <p:sp>
        <p:nvSpPr>
          <p:cNvPr id="14" name="ZoneTexte 11">
            <a:extLst>
              <a:ext uri="{FF2B5EF4-FFF2-40B4-BE49-F238E27FC236}">
                <a16:creationId xmlns:a16="http://schemas.microsoft.com/office/drawing/2014/main" id="{93A24646-3BB0-4861-BF60-37482A4F57FB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5" name="Connecteur droit 12">
            <a:extLst>
              <a:ext uri="{FF2B5EF4-FFF2-40B4-BE49-F238E27FC236}">
                <a16:creationId xmlns:a16="http://schemas.microsoft.com/office/drawing/2014/main" id="{E32CBB25-74E7-4D31-AC37-0E273B9EE49D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3889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7">
    <p:bg>
      <p:bgPr>
        <a:solidFill>
          <a:srgbClr val="FDD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29B772-47FA-A598-5C21-372863AB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193144"/>
            <a:ext cx="13906500" cy="1989137"/>
          </a:xfrm>
          <a:prstGeom prst="rect">
            <a:avLst/>
          </a:prstGeom>
        </p:spPr>
        <p:txBody>
          <a:bodyPr/>
          <a:lstStyle>
            <a:lvl1pPr algn="ctr">
              <a:defRPr sz="120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54D700-40AB-67FB-A664-06EABDDA417D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070B578-4E2A-E210-3400-AB221B8B7B7D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8">
            <a:extLst>
              <a:ext uri="{FF2B5EF4-FFF2-40B4-BE49-F238E27FC236}">
                <a16:creationId xmlns:a16="http://schemas.microsoft.com/office/drawing/2014/main" id="{300D1424-CDF5-47C6-9FD9-76A8D4B5FE99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6" name="Connecteur droit 9">
            <a:extLst>
              <a:ext uri="{FF2B5EF4-FFF2-40B4-BE49-F238E27FC236}">
                <a16:creationId xmlns:a16="http://schemas.microsoft.com/office/drawing/2014/main" id="{BD36A3D9-E296-4E03-BC20-595B36375D22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946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">
    <p:bg>
      <p:bgPr>
        <a:solidFill>
          <a:srgbClr val="FC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B178F2-1499-D8A5-397B-450410B1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15122525" cy="1181100"/>
          </a:xfrm>
          <a:prstGeom prst="rect">
            <a:avLst/>
          </a:prstGeom>
        </p:spPr>
        <p:txBody>
          <a:bodyPr anchor="b"/>
          <a:lstStyle>
            <a:lvl1pPr>
              <a:defRPr sz="67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B305B0-6FF4-8121-C0C8-F8A11F3E9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475" y="2324100"/>
            <a:ext cx="15773400" cy="64674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240841F2-E156-7087-C5E5-65CFD62F7B23}"/>
              </a:ext>
            </a:extLst>
          </p:cNvPr>
          <p:cNvGrpSpPr/>
          <p:nvPr/>
        </p:nvGrpSpPr>
        <p:grpSpPr>
          <a:xfrm>
            <a:off x="10036618" y="0"/>
            <a:ext cx="8251382" cy="10364563"/>
            <a:chOff x="0" y="0"/>
            <a:chExt cx="11001842" cy="13819417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AE00EE06-6848-ACF3-C5A9-593CF19C0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94" r="10194"/>
            <a:stretch>
              <a:fillRect/>
            </a:stretch>
          </p:blipFill>
          <p:spPr>
            <a:xfrm>
              <a:off x="0" y="0"/>
              <a:ext cx="11001842" cy="13819417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D01408C3-EE6B-65AE-8C0F-A04C9FF29190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23883E3-AFF2-3F0D-FE24-5D37432AA8B8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2">
            <a:extLst>
              <a:ext uri="{FF2B5EF4-FFF2-40B4-BE49-F238E27FC236}">
                <a16:creationId xmlns:a16="http://schemas.microsoft.com/office/drawing/2014/main" id="{2997214C-0738-455A-8BC3-8F22C66AFAF2}"/>
              </a:ext>
            </a:extLst>
          </p:cNvPr>
          <p:cNvGrpSpPr/>
          <p:nvPr userDrawn="1"/>
        </p:nvGrpSpPr>
        <p:grpSpPr>
          <a:xfrm>
            <a:off x="10036618" y="0"/>
            <a:ext cx="8251382" cy="10364563"/>
            <a:chOff x="0" y="0"/>
            <a:chExt cx="11001842" cy="13819417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8D402436-BB8A-4B96-AEBD-0FD72F598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94" r="10194"/>
            <a:stretch>
              <a:fillRect/>
            </a:stretch>
          </p:blipFill>
          <p:spPr>
            <a:xfrm>
              <a:off x="0" y="0"/>
              <a:ext cx="11001842" cy="13819417"/>
            </a:xfrm>
            <a:prstGeom prst="rect">
              <a:avLst/>
            </a:prstGeom>
          </p:spPr>
        </p:pic>
      </p:grpSp>
      <p:sp>
        <p:nvSpPr>
          <p:cNvPr id="14" name="ZoneTexte 9">
            <a:extLst>
              <a:ext uri="{FF2B5EF4-FFF2-40B4-BE49-F238E27FC236}">
                <a16:creationId xmlns:a16="http://schemas.microsoft.com/office/drawing/2014/main" id="{3326AEC6-863E-4E73-AA6E-D0606D83FBB2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C0CD0A30-A1AC-4DD4-83E8-81FEDF4EF16B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483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">
    <p:bg>
      <p:bgPr>
        <a:solidFill>
          <a:srgbClr val="03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F6950B-7896-288A-ED29-1588D0A3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 sz="46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6DFED5E4-06C4-7DE1-A8E8-D6EEA6D6B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874895"/>
              </p:ext>
            </p:extLst>
          </p:nvPr>
        </p:nvGraphicFramePr>
        <p:xfrm>
          <a:off x="1277620" y="3314699"/>
          <a:ext cx="9466581" cy="5410192"/>
        </p:xfrm>
        <a:graphic>
          <a:graphicData uri="http://schemas.openxmlformats.org/drawingml/2006/table">
            <a:tbl>
              <a:tblPr/>
              <a:tblGrid>
                <a:gridCol w="3155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480B95F7-2882-9421-5183-9ACD82FCCF02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138751E-9A12-2F27-0AF8-61120BED506E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15212B4F-30F0-4005-A57D-8A1015D1968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1784454"/>
              </p:ext>
            </p:extLst>
          </p:nvPr>
        </p:nvGraphicFramePr>
        <p:xfrm>
          <a:off x="1277620" y="3314699"/>
          <a:ext cx="9466581" cy="5410192"/>
        </p:xfrm>
        <a:graphic>
          <a:graphicData uri="http://schemas.openxmlformats.org/drawingml/2006/table">
            <a:tbl>
              <a:tblPr/>
              <a:tblGrid>
                <a:gridCol w="3155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25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ZoneTexte 9">
            <a:extLst>
              <a:ext uri="{FF2B5EF4-FFF2-40B4-BE49-F238E27FC236}">
                <a16:creationId xmlns:a16="http://schemas.microsoft.com/office/drawing/2014/main" id="{CCE17ABA-AE7D-4748-9B3B-2DC49F6C306A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8" name="Connecteur droit 11">
            <a:extLst>
              <a:ext uri="{FF2B5EF4-FFF2-40B4-BE49-F238E27FC236}">
                <a16:creationId xmlns:a16="http://schemas.microsoft.com/office/drawing/2014/main" id="{6801A306-D99E-4A67-A5F9-FC86007D93DF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802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78E7117-4A1C-F4A2-EB4A-6283B155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467100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 sz="120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024A51-4193-8BB3-18C3-A7275B277A5F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F7FC030-F010-B63C-5B90-9A3FD0605712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9">
            <a:extLst>
              <a:ext uri="{FF2B5EF4-FFF2-40B4-BE49-F238E27FC236}">
                <a16:creationId xmlns:a16="http://schemas.microsoft.com/office/drawing/2014/main" id="{2BFD5D57-2804-4D5E-B901-1691EB166FA1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40285514-FF2D-4778-AD88-1B6AAED0D925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320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">
    <p:bg>
      <p:bgPr>
        <a:solidFill>
          <a:srgbClr val="FDD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2C4CCC0-C8FF-3E89-EB2A-894261FB92FE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7B3945E-3250-1619-AD6C-D3FA26DE97C6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698D1918-A606-45EB-AB6E-473F5D2E6FCF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5648A5C3-764F-4FF6-A883-08BC19DA8E40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618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1CAF00C5-F7DA-4755-E96D-64A96C08B39E}"/>
              </a:ext>
            </a:extLst>
          </p:cNvPr>
          <p:cNvGrpSpPr/>
          <p:nvPr userDrawn="1"/>
        </p:nvGrpSpPr>
        <p:grpSpPr>
          <a:xfrm rot="3608892">
            <a:off x="6256109" y="9131569"/>
            <a:ext cx="1076153" cy="1452741"/>
            <a:chOff x="9824704" y="-2020392"/>
            <a:chExt cx="9270979" cy="12307392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D44535E7-C4DC-78DB-A7A8-6270D639D59E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A37C8411-6E3C-DB79-4F3B-86873DF6054D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B0CB359F-A173-B531-357E-06D398B7AB1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D3A751FA-5239-5689-E97A-22A3E01E423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B4AD2B37-84FA-623C-764F-410A0D79FD0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1664A612-F7DB-74A1-5454-42692D5B2B28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F9A50F3A-CC65-9428-CA94-85FC043A5A0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B8460C0A-E74C-758D-A48E-B995FA25B9A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2" name="Group 11">
              <a:extLst>
                <a:ext uri="{FF2B5EF4-FFF2-40B4-BE49-F238E27FC236}">
                  <a16:creationId xmlns:a16="http://schemas.microsoft.com/office/drawing/2014/main" id="{D6838A77-76A0-D0FF-5F1A-4E295F1F4E66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1A8BC44C-8E16-7A0F-96B8-1BDFC0A0A7B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61B6D1A2-E21B-8081-F592-001617AE51D2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256D9B0-C816-675E-C239-53EFB72DE25A}"/>
              </a:ext>
            </a:extLst>
          </p:cNvPr>
          <p:cNvCxnSpPr>
            <a:cxnSpLocks/>
          </p:cNvCxnSpPr>
          <p:nvPr userDrawn="1"/>
        </p:nvCxnSpPr>
        <p:spPr>
          <a:xfrm>
            <a:off x="-76200" y="9739311"/>
            <a:ext cx="762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re 1">
            <a:extLst>
              <a:ext uri="{FF2B5EF4-FFF2-40B4-BE49-F238E27FC236}">
                <a16:creationId xmlns:a16="http://schemas.microsoft.com/office/drawing/2014/main" id="{E25F335D-C4FF-B8A9-66BE-917BC7B4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4EAFE968-A7A1-B80F-4139-D9795C9CC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35151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">
    <p:bg>
      <p:bgPr>
        <a:solidFill>
          <a:srgbClr val="FC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86DE16B-331B-EF9B-D63D-78B4178B23B4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0333726-0B94-FE93-A8C7-FFCD9A29A6EE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266439F6-92BF-4825-AFC1-146831AE9C61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51876523-A5BD-4FD3-B4C4-F3528541B2AA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274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">
    <p:bg>
      <p:bgPr>
        <a:solidFill>
          <a:srgbClr val="2A99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4249773-7829-2639-CAD4-53A89902C226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C69D02E-10EE-ED47-32D3-E99071AB4317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5590F213-7120-421C-80C7-B69F7817CE16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0F9FA888-967F-4C13-9AF2-031A4BF5E147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106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">
    <p:bg>
      <p:bgPr>
        <a:solidFill>
          <a:srgbClr val="03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2628781-542C-9F56-75E5-5734B283FF86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93CBE26-6BFA-8EAA-053B-D984FBA72D37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">
            <a:extLst>
              <a:ext uri="{FF2B5EF4-FFF2-40B4-BE49-F238E27FC236}">
                <a16:creationId xmlns:a16="http://schemas.microsoft.com/office/drawing/2014/main" id="{D3FD96F2-F163-42BA-97EE-BCAFB991A9DB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2">
            <a:extLst>
              <a:ext uri="{FF2B5EF4-FFF2-40B4-BE49-F238E27FC236}">
                <a16:creationId xmlns:a16="http://schemas.microsoft.com/office/drawing/2014/main" id="{0D5A5CCE-16D0-4145-B792-281F652C08C8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851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5E1A3A1-851F-BB41-DAB8-E35A550A7220}"/>
              </a:ext>
            </a:extLst>
          </p:cNvPr>
          <p:cNvSpPr txBox="1"/>
          <p:nvPr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B195B3F-6D64-5BD4-0B1F-27212A1C1A06}"/>
              </a:ext>
            </a:extLst>
          </p:cNvPr>
          <p:cNvCxnSpPr/>
          <p:nvPr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04BC2742-A355-4148-895C-AA56F17466AC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312CF02E-AE59-4BFF-A703-2DA5C9DFB5DE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4127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917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61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5196DB-ADD8-8377-22BF-115D9D266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8" y="547689"/>
            <a:ext cx="12858749" cy="709612"/>
          </a:xfrm>
          <a:prstGeom prst="rect">
            <a:avLst/>
          </a:prstGeom>
        </p:spPr>
        <p:txBody>
          <a:bodyPr/>
          <a:lstStyle>
            <a:lvl1pPr>
              <a:defRPr sz="3600" b="1" i="0"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57EDF-BD9B-6D87-79CC-648270B25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1487269"/>
            <a:ext cx="12858750" cy="1033929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Poppins Light" pitchFamily="2" charset="77"/>
                <a:cs typeface="Poppins Light" pitchFamily="2" charset="77"/>
              </a:defRPr>
            </a:lvl1pPr>
            <a:lvl2pPr algn="ctr">
              <a:defRPr sz="3200" b="0" i="0">
                <a:latin typeface="Poppins Light" pitchFamily="2" charset="77"/>
                <a:cs typeface="Poppins Light" pitchFamily="2" charset="77"/>
              </a:defRPr>
            </a:lvl2pPr>
            <a:lvl3pPr algn="ctr">
              <a:defRPr sz="3200" b="0" i="0">
                <a:latin typeface="Poppins Light" pitchFamily="2" charset="77"/>
                <a:cs typeface="Poppins Light" pitchFamily="2" charset="77"/>
              </a:defRPr>
            </a:lvl3pPr>
            <a:lvl4pPr algn="ctr">
              <a:defRPr sz="3200" b="0" i="0">
                <a:latin typeface="Poppins Light" pitchFamily="2" charset="77"/>
                <a:cs typeface="Poppins Light" pitchFamily="2" charset="77"/>
              </a:defRPr>
            </a:lvl4pPr>
            <a:lvl5pPr algn="ctr">
              <a:defRPr sz="32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84DF5FD3-368A-EF89-8149-3F8DC30E8ED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240" y="5904713"/>
            <a:ext cx="2268053" cy="1964031"/>
            <a:chOff x="0" y="0"/>
            <a:chExt cx="4282440" cy="37084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207A5AE6-C703-B397-653C-DE3EF72325A6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A853F251-BFD7-6E3B-4AC4-69C2BAE5066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43616" y="4851713"/>
            <a:ext cx="2268053" cy="1964031"/>
            <a:chOff x="0" y="0"/>
            <a:chExt cx="4282440" cy="37084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B8B3F4F-C0F7-35DA-FF67-8BA5C47ABA23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86531AB7-3B7A-B165-5F15-DB955018764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43616" y="7033054"/>
            <a:ext cx="2268053" cy="1964031"/>
            <a:chOff x="0" y="0"/>
            <a:chExt cx="4282440" cy="370840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7F4A836-03D3-0478-993C-89ABCD789556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56C60DFD-8387-7A95-BB2D-514C050483D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8054252"/>
            <a:ext cx="2268053" cy="1964031"/>
            <a:chOff x="0" y="0"/>
            <a:chExt cx="4282440" cy="370840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5983990-1CB7-7E54-7DA1-6FDE8AB0D92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8BE35399-D3C5-0957-DBA2-9D71AE382BE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80" y="1610167"/>
            <a:ext cx="2268053" cy="1964031"/>
            <a:chOff x="0" y="0"/>
            <a:chExt cx="4282440" cy="3708400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DFA1151-F81E-CAB0-3902-18EBA90CB0E1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8B5B18D7-A00B-0944-F9C9-165806E8EB2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98856" y="557167"/>
            <a:ext cx="2268053" cy="1964031"/>
            <a:chOff x="0" y="0"/>
            <a:chExt cx="4282440" cy="3708400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EF864D30-926B-0E3B-2003-863ED869D3A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id="{BD6A3244-85C0-F294-C04B-C36353346B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98856" y="2738509"/>
            <a:ext cx="2268053" cy="1964031"/>
            <a:chOff x="0" y="0"/>
            <a:chExt cx="4282440" cy="370840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E878B086-DB5D-19E7-CB18-9843868B3EA0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E2A16322-2149-E9DA-81B4-808B647A7AE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240" y="3759706"/>
            <a:ext cx="2268053" cy="1964031"/>
            <a:chOff x="0" y="0"/>
            <a:chExt cx="4282440" cy="3708400"/>
          </a:xfrm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BD49836-0F4A-6269-46A6-F0152C83FDF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18">
            <a:extLst>
              <a:ext uri="{FF2B5EF4-FFF2-40B4-BE49-F238E27FC236}">
                <a16:creationId xmlns:a16="http://schemas.microsoft.com/office/drawing/2014/main" id="{B1E73EFC-1911-CEF6-92E0-D7AE6CBCA65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7458" y="-572939"/>
            <a:ext cx="2268053" cy="1964031"/>
            <a:chOff x="0" y="0"/>
            <a:chExt cx="4282440" cy="3708400"/>
          </a:xfrm>
        </p:grpSpPr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B87AC40F-7DA0-FBCF-F119-B7163596449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0">
            <a:extLst>
              <a:ext uri="{FF2B5EF4-FFF2-40B4-BE49-F238E27FC236}">
                <a16:creationId xmlns:a16="http://schemas.microsoft.com/office/drawing/2014/main" id="{92A04046-EACC-E004-CD32-CF15D584679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43616" y="9216161"/>
            <a:ext cx="2268053" cy="1964031"/>
            <a:chOff x="0" y="0"/>
            <a:chExt cx="4282440" cy="3708400"/>
          </a:xfrm>
        </p:grpSpPr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53A13B7-85A7-BA73-9A6D-2D80ABDB2D5D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BBD52D01-002C-DDB3-BF8F-7E1679FAFE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8" y="3133800"/>
            <a:ext cx="12858751" cy="2725738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Poppins" pitchFamily="2" charset="77"/>
                <a:cs typeface="Poppins" pitchFamily="2" charset="77"/>
              </a:defRPr>
            </a:lvl1pPr>
            <a:lvl2pPr>
              <a:defRPr sz="3200" b="0" i="0">
                <a:latin typeface="Poppins Light" pitchFamily="2" charset="77"/>
                <a:cs typeface="Poppins Light" pitchFamily="2" charset="77"/>
              </a:defRPr>
            </a:lvl2pPr>
            <a:lvl3pPr>
              <a:defRPr sz="3200" b="0" i="0">
                <a:latin typeface="Poppins Light" pitchFamily="2" charset="77"/>
                <a:cs typeface="Poppins Light" pitchFamily="2" charset="77"/>
              </a:defRPr>
            </a:lvl3pPr>
            <a:lvl4pPr>
              <a:defRPr sz="3200" b="0" i="0">
                <a:latin typeface="Poppins Light" pitchFamily="2" charset="77"/>
                <a:cs typeface="Poppins Light" pitchFamily="2" charset="77"/>
              </a:defRPr>
            </a:lvl4pPr>
            <a:lvl5pPr>
              <a:defRPr sz="32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BE23FD0-3B31-7AAB-B75F-EA6CE1761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6286500"/>
            <a:ext cx="6229350" cy="3581400"/>
          </a:xfrm>
          <a:prstGeom prst="rect">
            <a:avLst/>
          </a:prstGeom>
        </p:spPr>
        <p:txBody>
          <a:bodyPr/>
          <a:lstStyle>
            <a:lvl1pPr>
              <a:defRPr sz="2000" b="1" i="0">
                <a:latin typeface="Poppins" pitchFamily="2" charset="77"/>
                <a:cs typeface="Poppins" pitchFamily="2" charset="77"/>
              </a:defRPr>
            </a:lvl1pPr>
            <a:lvl2pPr>
              <a:defRPr sz="20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0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0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0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E19EA179-BA4B-82E5-CEFA-53B658CD84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01400" y="6286500"/>
            <a:ext cx="6229350" cy="3581400"/>
          </a:xfrm>
          <a:prstGeom prst="rect">
            <a:avLst/>
          </a:prstGeom>
        </p:spPr>
        <p:txBody>
          <a:bodyPr/>
          <a:lstStyle>
            <a:lvl1pPr>
              <a:defRPr sz="2000" b="1" i="0">
                <a:latin typeface="Poppins" pitchFamily="2" charset="77"/>
                <a:cs typeface="Poppins" pitchFamily="2" charset="77"/>
              </a:defRPr>
            </a:lvl1pPr>
            <a:lvl2pPr>
              <a:defRPr sz="2000" b="1" i="0">
                <a:latin typeface="Poppins" pitchFamily="2" charset="77"/>
                <a:cs typeface="Poppins" pitchFamily="2" charset="77"/>
              </a:defRPr>
            </a:lvl2pPr>
            <a:lvl3pPr>
              <a:defRPr sz="2000" b="1" i="0">
                <a:latin typeface="Poppins" pitchFamily="2" charset="77"/>
                <a:cs typeface="Poppins" pitchFamily="2" charset="77"/>
              </a:defRPr>
            </a:lvl3pPr>
            <a:lvl4pPr>
              <a:defRPr sz="2000" b="1" i="0">
                <a:latin typeface="Poppins" pitchFamily="2" charset="77"/>
                <a:cs typeface="Poppins" pitchFamily="2" charset="77"/>
              </a:defRPr>
            </a:lvl4pPr>
            <a:lvl5pPr>
              <a:defRPr sz="2000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5A0AE8-0394-B9A5-3402-15A685DFD2F6}"/>
              </a:ext>
            </a:extLst>
          </p:cNvPr>
          <p:cNvSpPr txBox="1"/>
          <p:nvPr userDrawn="1"/>
        </p:nvSpPr>
        <p:spPr>
          <a:xfrm>
            <a:off x="14478000" y="980336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06AC00C-F834-ED7A-46AD-18CADEC07B46}"/>
              </a:ext>
            </a:extLst>
          </p:cNvPr>
          <p:cNvCxnSpPr/>
          <p:nvPr userDrawn="1"/>
        </p:nvCxnSpPr>
        <p:spPr>
          <a:xfrm>
            <a:off x="116586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72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87EFD-E633-729D-1E35-6149E166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998559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FD430C-9AAD-447B-22C6-F29FCA3A1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813302"/>
            <a:ext cx="15773400" cy="7452936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CCCCB5CB-8202-C82F-DAE4-2BA9DA66E5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465670" y="4464670"/>
            <a:ext cx="5822330" cy="5822330"/>
            <a:chOff x="0" y="0"/>
            <a:chExt cx="6350000" cy="635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D7013DD4-0F71-A24E-1A1C-B5E113905D6A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3A2EF51-C4BD-0BF5-CDA6-B5C334CBF8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18873666">
            <a:off x="13013621" y="7435303"/>
            <a:ext cx="6088022" cy="12192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32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 err="1"/>
              <a:t>Ciquième</a:t>
            </a:r>
            <a:r>
              <a:rPr lang="fr-FR"/>
              <a:t> niveau</a:t>
            </a:r>
          </a:p>
        </p:txBody>
      </p:sp>
    </p:spTree>
    <p:extLst>
      <p:ext uri="{BB962C8B-B14F-4D97-AF65-F5344CB8AC3E}">
        <p14:creationId xmlns:p14="http://schemas.microsoft.com/office/powerpoint/2010/main" val="904460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>
            <a:extLst>
              <a:ext uri="{FF2B5EF4-FFF2-40B4-BE49-F238E27FC236}">
                <a16:creationId xmlns:a16="http://schemas.microsoft.com/office/drawing/2014/main" id="{FFFF934C-B719-D64C-6950-DB2144B26250}"/>
              </a:ext>
            </a:extLst>
          </p:cNvPr>
          <p:cNvGrpSpPr>
            <a:grpSpLocks noChangeAspect="1"/>
          </p:cNvGrpSpPr>
          <p:nvPr userDrawn="1"/>
        </p:nvGrpSpPr>
        <p:grpSpPr>
          <a:xfrm rot="-9557326">
            <a:off x="-1158512" y="-2588782"/>
            <a:ext cx="10201896" cy="10201896"/>
            <a:chOff x="0" y="0"/>
            <a:chExt cx="6350000" cy="635000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5E54572-8C2C-DF20-1988-DC16E94D105C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A2483E-413F-C3B8-E2B3-D413F0C34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4125" y="4672606"/>
            <a:ext cx="7735888" cy="6715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00D3B7-6D1F-67A6-9B98-AD523EB74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4125" y="5486884"/>
            <a:ext cx="7735888" cy="3798095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Poppins Light" pitchFamily="2" charset="77"/>
                <a:cs typeface="Poppins Light" pitchFamily="2" charset="77"/>
              </a:defRPr>
            </a:lvl1pPr>
            <a:lvl2pPr>
              <a:defRPr sz="28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8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8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8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1903D66-C3F7-B452-C00E-8D76F1FBD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059421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71F842D-2342-FBED-7119-99A0A2BE3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2294497"/>
            <a:ext cx="7775575" cy="699079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Poppins Light" pitchFamily="2" charset="77"/>
                <a:cs typeface="Poppins Light" pitchFamily="2" charset="77"/>
              </a:defRPr>
            </a:lvl1pPr>
            <a:lvl2pPr>
              <a:defRPr sz="28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8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8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8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692268E6-5EAA-1ABD-6AEF-F579E2E043C5}"/>
              </a:ext>
            </a:extLst>
          </p:cNvPr>
          <p:cNvSpPr/>
          <p:nvPr userDrawn="1"/>
        </p:nvSpPr>
        <p:spPr>
          <a:xfrm rot="5400000">
            <a:off x="4981720" y="5427501"/>
            <a:ext cx="7638760" cy="76200"/>
          </a:xfrm>
          <a:prstGeom prst="line">
            <a:avLst/>
          </a:prstGeom>
          <a:ln w="9525" cap="rnd">
            <a:solidFill>
              <a:srgbClr val="2929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9454BF6-5CF9-605C-F5B1-B069DA8CB3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156412">
            <a:off x="149351" y="1265796"/>
            <a:ext cx="6895431" cy="2057400"/>
          </a:xfrm>
          <a:prstGeom prst="rect">
            <a:avLst/>
          </a:prstGeom>
        </p:spPr>
        <p:txBody>
          <a:bodyPr/>
          <a:lstStyle>
            <a:lvl1pPr>
              <a:defRPr sz="2600" b="1" i="0">
                <a:latin typeface="Poppins" pitchFamily="2" charset="77"/>
                <a:cs typeface="Poppins" pitchFamily="2" charset="77"/>
              </a:defRPr>
            </a:lvl1pPr>
            <a:lvl2pPr>
              <a:defRPr sz="2600" b="1" i="0">
                <a:latin typeface="Poppins" pitchFamily="2" charset="77"/>
                <a:cs typeface="Poppins" pitchFamily="2" charset="77"/>
              </a:defRPr>
            </a:lvl2pPr>
            <a:lvl3pPr>
              <a:defRPr sz="2600" b="1" i="0">
                <a:latin typeface="Poppins" pitchFamily="2" charset="77"/>
                <a:cs typeface="Poppins" pitchFamily="2" charset="77"/>
              </a:defRPr>
            </a:lvl3pPr>
            <a:lvl4pPr>
              <a:defRPr sz="2600" b="1" i="0">
                <a:latin typeface="Poppins" pitchFamily="2" charset="77"/>
                <a:cs typeface="Poppins" pitchFamily="2" charset="77"/>
              </a:defRPr>
            </a:lvl4pPr>
            <a:lvl5pPr>
              <a:defRPr sz="2600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EE77FFA-5EF5-8069-8E06-B478DCAA1005}"/>
              </a:ext>
            </a:extLst>
          </p:cNvPr>
          <p:cNvSpPr txBox="1"/>
          <p:nvPr userDrawn="1"/>
        </p:nvSpPr>
        <p:spPr>
          <a:xfrm>
            <a:off x="13106400" y="980336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40E7199-AB3D-0B9E-F54D-7ADEDF56C1AD}"/>
              </a:ext>
            </a:extLst>
          </p:cNvPr>
          <p:cNvCxnSpPr/>
          <p:nvPr userDrawn="1"/>
        </p:nvCxnSpPr>
        <p:spPr>
          <a:xfrm>
            <a:off x="116586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162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id="{E6EF86D9-21F0-B1D3-2DCB-0E073A3EA68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528240" y="5426397"/>
            <a:ext cx="5822330" cy="5822330"/>
            <a:chOff x="0" y="0"/>
            <a:chExt cx="6350000" cy="635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815721DF-CE49-1528-21D3-75ADA5689DAC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4AEF1BC-A3D0-8FBA-B1CD-F9CACE4B5804}"/>
              </a:ext>
            </a:extLst>
          </p:cNvPr>
          <p:cNvSpPr txBox="1"/>
          <p:nvPr userDrawn="1"/>
        </p:nvSpPr>
        <p:spPr>
          <a:xfrm>
            <a:off x="152400" y="98033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EF05428-CA87-64CB-3D38-205817364CA6}"/>
              </a:ext>
            </a:extLst>
          </p:cNvPr>
          <p:cNvCxnSpPr/>
          <p:nvPr userDrawn="1"/>
        </p:nvCxnSpPr>
        <p:spPr>
          <a:xfrm>
            <a:off x="-76200" y="973931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10CFD663-554B-AEA0-227A-D0020BED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356A9C79-E0DA-2C04-F91A-A03A612D51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095503"/>
            <a:ext cx="15773400" cy="7170735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3200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3261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3650337-9033-FF5E-51B6-2303826B0E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001" y="1866899"/>
            <a:ext cx="8153400" cy="741838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440C862-784F-E2C2-886F-26668F2D732A}"/>
              </a:ext>
            </a:extLst>
          </p:cNvPr>
          <p:cNvGrpSpPr/>
          <p:nvPr userDrawn="1"/>
        </p:nvGrpSpPr>
        <p:grpSpPr>
          <a:xfrm rot="3608892">
            <a:off x="13161349" y="9151490"/>
            <a:ext cx="1076153" cy="1452741"/>
            <a:chOff x="9824704" y="-2020392"/>
            <a:chExt cx="9270979" cy="12307392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FC664A38-FFB6-95B8-4D0B-5594950345E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FC65CC07-FA89-645E-05F6-4682617E5751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4FF1A394-D2CA-1AAB-EC81-47E59C1A54F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C620384C-BBBF-F76F-3BE5-7B143F4229F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11FE0FAC-BB70-281A-04F9-8D183F02357E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C0773B33-7935-36AE-5DDD-89F1F8C9CC8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97A04955-0EB6-236A-9A8A-193FBDA9C7F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8BCB372-1D58-5FC9-1CCB-13FC7E8EC6B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C6D9524-CEAA-B1FE-A06D-7205621E199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D6273D6-E45E-8965-36FC-D331666B69E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1457F6D-D459-E725-646D-C9AFE4BED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2783" y="1866900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10198595-669E-5CD1-643E-C781B091C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238499"/>
            <a:ext cx="7775575" cy="6046789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Poppins Light" pitchFamily="2" charset="77"/>
                <a:cs typeface="Poppins Light" pitchFamily="2" charset="77"/>
              </a:defRPr>
            </a:lvl1pPr>
            <a:lvl2pPr>
              <a:defRPr sz="2800" b="0" i="0">
                <a:latin typeface="Poppins Light" pitchFamily="2" charset="77"/>
                <a:cs typeface="Poppins Light" pitchFamily="2" charset="77"/>
              </a:defRPr>
            </a:lvl2pPr>
            <a:lvl3pPr>
              <a:defRPr sz="2800" b="0" i="0">
                <a:latin typeface="Poppins Light" pitchFamily="2" charset="77"/>
                <a:cs typeface="Poppins Light" pitchFamily="2" charset="77"/>
              </a:defRPr>
            </a:lvl3pPr>
            <a:lvl4pPr>
              <a:defRPr sz="2800" b="0" i="0">
                <a:latin typeface="Poppins Light" pitchFamily="2" charset="77"/>
                <a:cs typeface="Poppins Light" pitchFamily="2" charset="77"/>
              </a:defRPr>
            </a:lvl4pPr>
            <a:lvl5pPr>
              <a:defRPr sz="2800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6AC2CD9-5DFE-0E63-86C2-7DCC72DF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5773400" cy="1166812"/>
          </a:xfrm>
          <a:prstGeom prst="rect">
            <a:avLst/>
          </a:prstGeom>
        </p:spPr>
        <p:txBody>
          <a:bodyPr/>
          <a:lstStyle>
            <a:lvl1pPr>
              <a:defRPr sz="71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D738DFE-3F42-C4F4-034D-2428872458F3}"/>
              </a:ext>
            </a:extLst>
          </p:cNvPr>
          <p:cNvSpPr txBox="1"/>
          <p:nvPr userDrawn="1"/>
        </p:nvSpPr>
        <p:spPr>
          <a:xfrm>
            <a:off x="14554200" y="9803368"/>
            <a:ext cx="4191000" cy="37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9AEB984-B2B6-9D61-4AFB-DAD2DB70C812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06177" y="9715501"/>
            <a:ext cx="5481823" cy="2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03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41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3" r:id="rId2"/>
    <p:sldLayoutId id="2147483678" r:id="rId3"/>
    <p:sldLayoutId id="2147483679" r:id="rId4"/>
    <p:sldLayoutId id="2147483662" r:id="rId5"/>
    <p:sldLayoutId id="2147483664" r:id="rId6"/>
    <p:sldLayoutId id="2147483665" r:id="rId7"/>
    <p:sldLayoutId id="2147483669" r:id="rId8"/>
    <p:sldLayoutId id="2147483672" r:id="rId9"/>
    <p:sldLayoutId id="2147483684" r:id="rId10"/>
    <p:sldLayoutId id="2147483661" r:id="rId11"/>
    <p:sldLayoutId id="2147483663" r:id="rId12"/>
    <p:sldLayoutId id="2147483666" r:id="rId13"/>
    <p:sldLayoutId id="2147483668" r:id="rId14"/>
    <p:sldLayoutId id="2147483670" r:id="rId15"/>
    <p:sldLayoutId id="2147483671" r:id="rId16"/>
    <p:sldLayoutId id="2147483676" r:id="rId17"/>
    <p:sldLayoutId id="2147483677" r:id="rId18"/>
    <p:sldLayoutId id="2147483673" r:id="rId19"/>
    <p:sldLayoutId id="2147483675" r:id="rId20"/>
    <p:sldLayoutId id="2147483674" r:id="rId21"/>
    <p:sldLayoutId id="214748370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08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75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08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publications.jsi.com/JSIInternet/Inc/Common/_download_pub.cfm?id=24508&amp;lid=3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BE8E04-F4A3-4932-48E0-7E66BE2A8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796" y="1028700"/>
            <a:ext cx="12857693" cy="1989137"/>
          </a:xfrm>
        </p:spPr>
        <p:txBody>
          <a:bodyPr/>
          <a:lstStyle/>
          <a:p>
            <a:r>
              <a:rPr lang="en-US" sz="10802"/>
              <a:t>Comprehensive training </a:t>
            </a:r>
            <a:br>
              <a:rPr lang="en-US" sz="10802"/>
            </a:b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6E402D-0DC9-8B90-7157-4779A38F1C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6796" y="4419600"/>
            <a:ext cx="11657604" cy="1447800"/>
          </a:xfrm>
        </p:spPr>
        <p:txBody>
          <a:bodyPr/>
          <a:lstStyle/>
          <a:p>
            <a:pPr marL="0" indent="0">
              <a:buNone/>
            </a:pPr>
            <a:r>
              <a:rPr lang="en-US" sz="4800" spc="684"/>
              <a:t>28 June – 21 July 2022</a:t>
            </a:r>
          </a:p>
          <a:p>
            <a:endParaRPr lang="fr-FR" sz="440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B1CF14-AA18-D734-C359-17E3762DA1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348"/>
              <a:t>HOSTED BY GAVI, WHO, UNICEF &amp; US CDC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946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426" y="710862"/>
            <a:ext cx="17791574" cy="842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850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9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9ECC5B-6B64-38FC-0EB6-5A7EFB98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3535363"/>
            <a:ext cx="10325100" cy="1989137"/>
          </a:xfrm>
        </p:spPr>
        <p:txBody>
          <a:bodyPr lIns="91440" tIns="45720" rIns="91440" bIns="45720" anchor="t"/>
          <a:lstStyle/>
          <a:p>
            <a:r>
              <a:rPr lang="fr-FR" sz="8800" err="1">
                <a:latin typeface="Poppins ExtraBold"/>
                <a:cs typeface="Poppins ExtraBold"/>
              </a:rPr>
              <a:t>Health</a:t>
            </a:r>
            <a:r>
              <a:rPr lang="fr-FR" sz="8800">
                <a:latin typeface="Poppins ExtraBold"/>
                <a:cs typeface="Poppins ExtraBold"/>
              </a:rPr>
              <a:t> </a:t>
            </a:r>
            <a:r>
              <a:rPr lang="fr-FR" sz="8800" err="1">
                <a:latin typeface="Poppins ExtraBold"/>
                <a:cs typeface="Poppins ExtraBold"/>
              </a:rPr>
              <a:t>Worker</a:t>
            </a:r>
            <a:r>
              <a:rPr lang="fr-FR" sz="8800">
                <a:latin typeface="Poppins ExtraBold"/>
                <a:cs typeface="Poppins ExtraBold"/>
              </a:rPr>
              <a:t> and Client</a:t>
            </a:r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151FD6-28D1-4358-9A43-7E9C8B318F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0" y="3086100"/>
            <a:ext cx="373418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00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990" y="541363"/>
            <a:ext cx="18173700" cy="9020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47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7153906" cy="1166812"/>
          </a:xfrm>
        </p:spPr>
        <p:txBody>
          <a:bodyPr lIns="91440" tIns="45720" rIns="91440" bIns="45720" anchor="t"/>
          <a:lstStyle/>
          <a:p>
            <a:r>
              <a:rPr lang="en-US" sz="5200" b="0" dirty="0">
                <a:latin typeface="Poppins"/>
                <a:cs typeface="Poppins"/>
              </a:rPr>
              <a:t>Interpretation and perception of service experience</a:t>
            </a:r>
            <a:endParaRPr lang="en-US" sz="52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E36F9F-E97D-46FC-B4A2-582322894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819" y="1725883"/>
            <a:ext cx="8104414" cy="750569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14000"/>
              </a:lnSpc>
              <a:buNone/>
            </a:pPr>
            <a:r>
              <a:rPr lang="en-US" sz="3000" dirty="0">
                <a:latin typeface="Poppins Light"/>
                <a:cs typeface="Poppins Light"/>
              </a:rPr>
              <a:t>When the health workers are supported by the system to do their job, they enjoy it more and do not feel like health education or engaging with the client is a burden. They view themselves as primarily responsible for health promotion and patient education.</a:t>
            </a:r>
            <a:endParaRPr lang="en-US" sz="3000" dirty="0"/>
          </a:p>
          <a:p>
            <a:pPr>
              <a:lnSpc>
                <a:spcPct val="114000"/>
              </a:lnSpc>
            </a:pPr>
            <a:endParaRPr lang="en-US" sz="3000" dirty="0"/>
          </a:p>
          <a:p>
            <a:pPr marL="0" indent="0">
              <a:lnSpc>
                <a:spcPct val="114000"/>
              </a:lnSpc>
              <a:buNone/>
            </a:pPr>
            <a:r>
              <a:rPr lang="en-US" sz="3000" dirty="0">
                <a:latin typeface="Poppins Light"/>
                <a:cs typeface="Poppins Light"/>
              </a:rPr>
              <a:t>Capacity building of health staff in IPC is highlighted as a key to improving the interpretation or perception of service experience. 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308C959-C285-4620-736E-AA2439F8B6E6}"/>
              </a:ext>
            </a:extLst>
          </p:cNvPr>
          <p:cNvSpPr txBox="1">
            <a:spLocks/>
          </p:cNvSpPr>
          <p:nvPr/>
        </p:nvSpPr>
        <p:spPr>
          <a:xfrm>
            <a:off x="9299120" y="1714500"/>
            <a:ext cx="8760279" cy="845819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292929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3200" b="0" i="0" kern="1200">
                <a:solidFill>
                  <a:srgbClr val="292929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3200" b="0" i="0" kern="1200">
                <a:solidFill>
                  <a:srgbClr val="292929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3200" b="0" i="0" kern="1200">
                <a:solidFill>
                  <a:srgbClr val="292929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3200" b="0" i="0" kern="1200">
                <a:solidFill>
                  <a:srgbClr val="292929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800" dirty="0">
                <a:latin typeface="Poppins Light"/>
                <a:cs typeface="Poppins Light"/>
              </a:rPr>
              <a:t>Client interpretation and perception of service experience is influenced by: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oppins Light"/>
                <a:cs typeface="Poppins Light"/>
              </a:rPr>
              <a:t>Convenience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oppins Light"/>
                <a:cs typeface="Poppins Light"/>
              </a:rPr>
              <a:t>Respectful and dignified care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oppins Light"/>
                <a:cs typeface="Poppins Light"/>
              </a:rPr>
              <a:t>Provider attitude and communication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Poppins Light"/>
                <a:cs typeface="Poppins Light"/>
              </a:rPr>
              <a:t>Higher levels of concordance of social characteristics (e.g., age, gender, education, and socioeconomic status) between patients and providers result in higher satisfaction with care.</a:t>
            </a:r>
            <a:endParaRPr lang="en-US" sz="280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800" dirty="0">
                <a:latin typeface="Poppins Light"/>
                <a:cs typeface="Poppins Light"/>
              </a:rPr>
              <a:t>Provider interpretation and perception of service experience is influenced by:</a:t>
            </a:r>
          </a:p>
          <a:p>
            <a:pPr marL="457200" indent="-457200"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latin typeface="Poppins Light"/>
                <a:cs typeface="Poppins Light"/>
              </a:rPr>
              <a:t>Staffing</a:t>
            </a:r>
          </a:p>
          <a:p>
            <a:pPr marL="457200" indent="-457200"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latin typeface="Poppins Light"/>
                <a:cs typeface="Poppins Light"/>
              </a:rPr>
              <a:t>Peer mentorship</a:t>
            </a:r>
          </a:p>
          <a:p>
            <a:pPr marL="457200" indent="-457200"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latin typeface="Poppins Light"/>
                <a:cs typeface="Poppins Light"/>
              </a:rPr>
              <a:t>Online repository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oppins Light"/>
                <a:cs typeface="Poppins Light"/>
              </a:rPr>
              <a:t>Support by the health system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022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9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9ECC5B-6B64-38FC-0EB6-5A7EFB98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3535363"/>
            <a:ext cx="10325100" cy="1989137"/>
          </a:xfrm>
        </p:spPr>
        <p:txBody>
          <a:bodyPr lIns="91440" tIns="45720" rIns="91440" bIns="45720" anchor="t"/>
          <a:lstStyle/>
          <a:p>
            <a:r>
              <a:rPr lang="fr-FR" sz="8800">
                <a:latin typeface="Poppins ExtraBold"/>
                <a:cs typeface="Poppins ExtraBold"/>
              </a:rPr>
              <a:t>Community</a:t>
            </a:r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151FD6-28D1-4358-9A43-7E9C8B318F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0" y="3086100"/>
            <a:ext cx="373418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73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483" y="514965"/>
            <a:ext cx="17868418" cy="8994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859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025" y="547871"/>
            <a:ext cx="17853950" cy="9087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434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29" y="454798"/>
            <a:ext cx="17998635" cy="911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737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9"/>
          <p:cNvPicPr preferRelativeResize="0"/>
          <p:nvPr/>
        </p:nvPicPr>
        <p:blipFill rotWithShape="1">
          <a:blip r:embed="rId3">
            <a:alphaModFix/>
          </a:blip>
          <a:srcRect r="9018"/>
          <a:stretch/>
        </p:blipFill>
        <p:spPr>
          <a:xfrm>
            <a:off x="324558" y="408513"/>
            <a:ext cx="16638814" cy="89328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4983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740243" y="1488100"/>
            <a:ext cx="6147706" cy="1989886"/>
          </a:xfrm>
        </p:spPr>
        <p:txBody>
          <a:bodyPr/>
          <a:lstStyle/>
          <a:p>
            <a:pPr marL="0" indent="0">
              <a:buNone/>
            </a:pPr>
            <a:r>
              <a:rPr lang="en-US" sz="6600" dirty="0"/>
              <a:t>Truths from the field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0055"/>
          <a:stretch/>
        </p:blipFill>
        <p:spPr>
          <a:xfrm>
            <a:off x="9737349" y="4135556"/>
            <a:ext cx="6596122" cy="4270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5126"/>
          <a:stretch/>
        </p:blipFill>
        <p:spPr>
          <a:xfrm>
            <a:off x="4459602" y="195234"/>
            <a:ext cx="6908347" cy="4105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9665"/>
          <a:stretch/>
        </p:blipFill>
        <p:spPr>
          <a:xfrm>
            <a:off x="4617257" y="5658060"/>
            <a:ext cx="5783311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17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2059-AB45-76B2-CD51-DE4C85E5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528" y="966800"/>
            <a:ext cx="17925450" cy="2526209"/>
          </a:xfrm>
        </p:spPr>
        <p:txBody>
          <a:bodyPr lIns="91440" tIns="45720" rIns="91440" bIns="45720" anchor="t"/>
          <a:lstStyle/>
          <a:p>
            <a:pPr>
              <a:lnSpc>
                <a:spcPct val="114999"/>
              </a:lnSpc>
              <a:spcBef>
                <a:spcPts val="0"/>
              </a:spcBef>
            </a:pPr>
            <a:r>
              <a:rPr lang="fr-FR" sz="5000" dirty="0" err="1">
                <a:latin typeface="Poppins ExtraBold"/>
                <a:cs typeface="Poppins"/>
              </a:rPr>
              <a:t>Strategies</a:t>
            </a:r>
            <a:r>
              <a:rPr lang="fr-FR" sz="5000" dirty="0">
                <a:latin typeface="Poppins ExtraBold"/>
                <a:cs typeface="Poppins"/>
              </a:rPr>
              <a:t> to </a:t>
            </a:r>
            <a:r>
              <a:rPr lang="fr-FR" sz="5000" dirty="0" err="1">
                <a:latin typeface="Poppins ExtraBold"/>
                <a:cs typeface="Poppins"/>
              </a:rPr>
              <a:t>implement</a:t>
            </a:r>
            <a:r>
              <a:rPr lang="fr-FR" sz="5000" dirty="0">
                <a:latin typeface="Poppins ExtraBold"/>
                <a:cs typeface="Poppins"/>
              </a:rPr>
              <a:t> a </a:t>
            </a:r>
            <a:br>
              <a:rPr lang="fr-FR" sz="5000" dirty="0">
                <a:latin typeface="Poppins ExtraBold"/>
                <a:cs typeface="Poppins"/>
              </a:rPr>
            </a:br>
            <a:r>
              <a:rPr lang="fr-FR" sz="5000" dirty="0">
                <a:latin typeface="Poppins ExtraBold"/>
                <a:cs typeface="Poppins"/>
              </a:rPr>
              <a:t>positive, people-</a:t>
            </a:r>
            <a:r>
              <a:rPr lang="fr-FR" sz="5000" dirty="0" err="1">
                <a:latin typeface="Poppins ExtraBold"/>
                <a:cs typeface="Poppins"/>
              </a:rPr>
              <a:t>centered</a:t>
            </a:r>
            <a:r>
              <a:rPr lang="fr-FR" sz="5000" dirty="0">
                <a:latin typeface="Poppins ExtraBold"/>
                <a:cs typeface="Poppins"/>
              </a:rPr>
              <a:t> </a:t>
            </a:r>
            <a:br>
              <a:rPr lang="fr-FR" sz="5000" dirty="0">
                <a:latin typeface="Poppins ExtraBold"/>
                <a:cs typeface="Poppins"/>
              </a:rPr>
            </a:br>
            <a:r>
              <a:rPr lang="fr-FR" sz="5000" dirty="0" err="1">
                <a:latin typeface="Poppins ExtraBold"/>
                <a:cs typeface="Poppins"/>
              </a:rPr>
              <a:t>immunization</a:t>
            </a:r>
            <a:r>
              <a:rPr lang="fr-FR" sz="5000" dirty="0">
                <a:latin typeface="Poppins ExtraBold"/>
                <a:cs typeface="Poppins"/>
              </a:rPr>
              <a:t> service </a:t>
            </a:r>
            <a:r>
              <a:rPr lang="fr-FR" sz="5000" dirty="0" err="1">
                <a:latin typeface="Poppins ExtraBold"/>
                <a:cs typeface="Poppins"/>
              </a:rPr>
              <a:t>experience</a:t>
            </a:r>
            <a:endParaRPr lang="en-US" sz="5000" dirty="0" err="1">
              <a:latin typeface="Poppins ExtraBold"/>
              <a:cs typeface="Poppin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0DC85-766E-ADE4-DECF-8E270D6B9A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6796" y="4808113"/>
            <a:ext cx="10882519" cy="1929787"/>
          </a:xfrm>
        </p:spPr>
        <p:txBody>
          <a:bodyPr lIns="91440" tIns="45720" rIns="91440" bIns="45720" anchor="t"/>
          <a:lstStyle/>
          <a:p>
            <a:r>
              <a:rPr lang="en-US">
                <a:latin typeface="Poppins"/>
                <a:cs typeface="Poppins"/>
              </a:rPr>
              <a:t>Lisa Oot</a:t>
            </a:r>
          </a:p>
          <a:p>
            <a:r>
              <a:rPr lang="en-US">
                <a:latin typeface="Poppins"/>
                <a:cs typeface="Poppins"/>
              </a:rPr>
              <a:t>Senior Technical Officer</a:t>
            </a:r>
            <a:endParaRPr lang="en-US"/>
          </a:p>
          <a:p>
            <a:r>
              <a:rPr lang="en-US">
                <a:latin typeface="Poppins"/>
                <a:cs typeface="Poppins"/>
              </a:rPr>
              <a:t>John Snow International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48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0606E0-35A3-18A5-4C09-1BFAF25C0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2" y="244313"/>
            <a:ext cx="16689480" cy="1166812"/>
          </a:xfrm>
        </p:spPr>
        <p:txBody>
          <a:bodyPr lIns="91440" tIns="45720" rIns="91440" bIns="45720" anchor="t"/>
          <a:lstStyle/>
          <a:p>
            <a:r>
              <a:rPr lang="en-US" sz="5400">
                <a:latin typeface="Poppins"/>
                <a:cs typeface="Poppins"/>
              </a:rPr>
              <a:t>Quality of the interaction and service provided</a:t>
            </a:r>
            <a:endParaRPr lang="en-US" sz="54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A45E72-6376-53B6-8569-8941DFB4D593}"/>
              </a:ext>
            </a:extLst>
          </p:cNvPr>
          <p:cNvSpPr/>
          <p:nvPr/>
        </p:nvSpPr>
        <p:spPr>
          <a:xfrm>
            <a:off x="768979" y="1354709"/>
            <a:ext cx="10704706" cy="1593332"/>
          </a:xfrm>
          <a:prstGeom prst="roundRect">
            <a:avLst/>
          </a:prstGeom>
          <a:solidFill>
            <a:srgbClr val="6BB0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>
                <a:latin typeface="Poppins"/>
                <a:cs typeface="Calibri"/>
              </a:rPr>
              <a:t>"Quality of the interaction is a very important component but needs to be improved; the counselling part is very weak."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5C5E3FA-B801-64A6-AA44-2389E15783F4}"/>
              </a:ext>
            </a:extLst>
          </p:cNvPr>
          <p:cNvSpPr txBox="1">
            <a:spLocks/>
          </p:cNvSpPr>
          <p:nvPr/>
        </p:nvSpPr>
        <p:spPr>
          <a:xfrm>
            <a:off x="155442" y="3178132"/>
            <a:ext cx="11926690" cy="676870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3200">
                <a:latin typeface="Poppins Light"/>
                <a:cs typeface="Poppins Light"/>
              </a:rPr>
              <a:t>Some caregivers do not as questions due to poor provider attitude; they fear how the providers will respond.</a:t>
            </a:r>
          </a:p>
          <a:p>
            <a:pPr>
              <a:lnSpc>
                <a:spcPct val="114000"/>
              </a:lnSpc>
            </a:pPr>
            <a:r>
              <a:rPr lang="en-US" sz="3200">
                <a:latin typeface="Poppins Light"/>
                <a:cs typeface="Poppins Light"/>
              </a:rPr>
              <a:t>Language, literacy, and cultural barriers affect IPC.</a:t>
            </a:r>
          </a:p>
          <a:p>
            <a:pPr>
              <a:lnSpc>
                <a:spcPct val="114000"/>
              </a:lnSpc>
            </a:pPr>
            <a:r>
              <a:rPr lang="en-US" sz="3200">
                <a:latin typeface="Poppins Light"/>
                <a:cs typeface="Poppins Light"/>
              </a:rPr>
              <a:t>Emphasis on IPC skills, vs mentoring, vs clinical skills.</a:t>
            </a:r>
          </a:p>
          <a:p>
            <a:pPr lvl="1">
              <a:lnSpc>
                <a:spcPct val="114000"/>
              </a:lnSpc>
            </a:pPr>
            <a:r>
              <a:rPr lang="en-US" sz="2600">
                <a:latin typeface="Poppins Light"/>
                <a:cs typeface="Poppins Light"/>
              </a:rPr>
              <a:t>Quality improvement indicators teach to the hoped outcomes and not around building confidence that health workers can do more and that improving the interaction is important.</a:t>
            </a:r>
          </a:p>
          <a:p>
            <a:pPr lvl="1">
              <a:lnSpc>
                <a:spcPct val="114000"/>
              </a:lnSpc>
            </a:pPr>
            <a:r>
              <a:rPr lang="en-US" sz="2600">
                <a:latin typeface="Poppins Light"/>
                <a:cs typeface="Poppins Light"/>
              </a:rPr>
              <a:t>Who makes sure that the quality skills are being met by the provider? </a:t>
            </a:r>
          </a:p>
          <a:p>
            <a:pPr lvl="1">
              <a:lnSpc>
                <a:spcPct val="114000"/>
              </a:lnSpc>
            </a:pPr>
            <a:r>
              <a:rPr lang="en-US" sz="2600">
                <a:latin typeface="Poppins Light"/>
                <a:cs typeface="Poppins Light"/>
              </a:rPr>
              <a:t>Mentor and/or supervisor skills to be able to effectively monitor and support providers to improve those skills</a:t>
            </a:r>
          </a:p>
        </p:txBody>
      </p:sp>
      <p:pic>
        <p:nvPicPr>
          <p:cNvPr id="10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B50D6FB-065B-6E71-BD83-63D7EF20E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70" t="14771" r="4049" b="21248"/>
          <a:stretch/>
        </p:blipFill>
        <p:spPr>
          <a:xfrm>
            <a:off x="12082132" y="1117203"/>
            <a:ext cx="6105205" cy="8223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24198B-0455-7DB9-9FAE-5379B9CD795C}"/>
              </a:ext>
            </a:extLst>
          </p:cNvPr>
          <p:cNvSpPr txBox="1"/>
          <p:nvPr/>
        </p:nvSpPr>
        <p:spPr>
          <a:xfrm>
            <a:off x="12470466" y="928519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Poppins Light"/>
                <a:cs typeface="Poppins Light"/>
              </a:rPr>
              <a:t>Source: IPC/I Package</a:t>
            </a:r>
          </a:p>
        </p:txBody>
      </p:sp>
    </p:spTree>
    <p:extLst>
      <p:ext uri="{BB962C8B-B14F-4D97-AF65-F5344CB8AC3E}">
        <p14:creationId xmlns:p14="http://schemas.microsoft.com/office/powerpoint/2010/main" val="3829685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982" y="1714501"/>
            <a:ext cx="16512589" cy="79193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1;p32"/>
          <p:cNvSpPr txBox="1">
            <a:spLocks noGrp="1"/>
          </p:cNvSpPr>
          <p:nvPr>
            <p:ph type="title"/>
          </p:nvPr>
        </p:nvSpPr>
        <p:spPr>
          <a:xfrm>
            <a:off x="316675" y="250806"/>
            <a:ext cx="15773400" cy="1166812"/>
          </a:xfrm>
          <a:prstGeom prst="rect">
            <a:avLst/>
          </a:prstGeom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r>
              <a:rPr lang="en-US" dirty="0"/>
              <a:t>Insights from Ghana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6213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>
            <a:spLocks noGrp="1"/>
          </p:cNvSpPr>
          <p:nvPr>
            <p:ph type="title"/>
          </p:nvPr>
        </p:nvSpPr>
        <p:spPr>
          <a:xfrm>
            <a:off x="316675" y="250806"/>
            <a:ext cx="15773400" cy="1166812"/>
          </a:xfrm>
          <a:prstGeom prst="rect">
            <a:avLst/>
          </a:prstGeom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r>
              <a:rPr lang="en-US" dirty="0"/>
              <a:t>Insights from Ghana</a:t>
            </a:r>
            <a:endParaRPr dirty="0"/>
          </a:p>
        </p:txBody>
      </p:sp>
      <p:pic>
        <p:nvPicPr>
          <p:cNvPr id="233" name="Google Shape;23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696" y="1655877"/>
            <a:ext cx="16687304" cy="8049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912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3"/>
          <p:cNvPicPr preferRelativeResize="0"/>
          <p:nvPr/>
        </p:nvPicPr>
        <p:blipFill rotWithShape="1">
          <a:blip r:embed="rId3">
            <a:alphaModFix/>
          </a:blip>
          <a:srcRect l="3793"/>
          <a:stretch/>
        </p:blipFill>
        <p:spPr>
          <a:xfrm>
            <a:off x="1126671" y="1224644"/>
            <a:ext cx="15757072" cy="84418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1;p32"/>
          <p:cNvSpPr txBox="1">
            <a:spLocks noGrp="1"/>
          </p:cNvSpPr>
          <p:nvPr>
            <p:ph type="title"/>
          </p:nvPr>
        </p:nvSpPr>
        <p:spPr>
          <a:xfrm>
            <a:off x="316675" y="250806"/>
            <a:ext cx="15773400" cy="1166812"/>
          </a:xfrm>
          <a:prstGeom prst="rect">
            <a:avLst/>
          </a:prstGeom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r>
              <a:rPr lang="en-US" dirty="0"/>
              <a:t>Insights from Nepal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3702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9" name="Google Shape;24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920" y="1855688"/>
            <a:ext cx="16387763" cy="78009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31;p32"/>
          <p:cNvSpPr txBox="1">
            <a:spLocks noGrp="1"/>
          </p:cNvSpPr>
          <p:nvPr>
            <p:ph type="title"/>
          </p:nvPr>
        </p:nvSpPr>
        <p:spPr>
          <a:xfrm>
            <a:off x="316675" y="250806"/>
            <a:ext cx="15773400" cy="1166812"/>
          </a:xfrm>
          <a:prstGeom prst="rect">
            <a:avLst/>
          </a:prstGeom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r>
              <a:rPr lang="en-US" dirty="0"/>
              <a:t>Insights from Nepal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9698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7689"/>
            <a:ext cx="14401800" cy="1166812"/>
          </a:xfrm>
        </p:spPr>
        <p:txBody>
          <a:bodyPr lIns="91440" tIns="45720" rIns="91440" bIns="45720" anchor="t"/>
          <a:lstStyle/>
          <a:p>
            <a:r>
              <a:rPr lang="en-US" sz="6000" dirty="0">
                <a:latin typeface="Poppins"/>
                <a:cs typeface="Poppins"/>
              </a:rPr>
              <a:t>3 Guiding Principles for Service Experience</a:t>
            </a:r>
            <a:endParaRPr lang="en-US" sz="6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686" y="2639782"/>
            <a:ext cx="16655128" cy="6275618"/>
          </a:xfrm>
        </p:spPr>
        <p:txBody>
          <a:bodyPr lIns="91440" tIns="45720" rIns="91440" bIns="45720" anchor="t"/>
          <a:lstStyle/>
          <a:p>
            <a:pPr marL="514350" indent="-5461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en-US" sz="3600" dirty="0">
                <a:highlight>
                  <a:srgbClr val="FFFFFF"/>
                </a:highlight>
                <a:latin typeface="Poppins Light"/>
                <a:cs typeface="Poppins Light"/>
              </a:rPr>
              <a:t>We need to value and integrate the communities we serve into immunization programming.</a:t>
            </a:r>
            <a:endParaRPr lang="en-US" sz="3600" dirty="0">
              <a:latin typeface="Poppins Light"/>
              <a:cs typeface="Poppins Light"/>
            </a:endParaRPr>
          </a:p>
          <a:p>
            <a:pPr marL="514350" indent="-5461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en-US" sz="3600" dirty="0">
                <a:highlight>
                  <a:srgbClr val="FFFFFF"/>
                </a:highlight>
                <a:latin typeface="Poppins Light"/>
                <a:cs typeface="Poppins Light"/>
              </a:rPr>
              <a:t>We need to recognize that quality of services start with ensuring that HWs can do their jobs, and do them well.</a:t>
            </a:r>
            <a:endParaRPr lang="en-US" sz="3600" dirty="0">
              <a:latin typeface="Poppins Light"/>
              <a:cs typeface="Poppins Light"/>
            </a:endParaRPr>
          </a:p>
          <a:p>
            <a:pPr marL="514350" indent="-5461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en-US" sz="3600" dirty="0">
                <a:highlight>
                  <a:srgbClr val="FFFFFF"/>
                </a:highlight>
                <a:latin typeface="Poppins Light"/>
                <a:cs typeface="Poppins Light"/>
              </a:rPr>
              <a:t>We’re just starting to understand (and measure) what can be achieved through addressing the various elements of service experience.</a:t>
            </a:r>
            <a:endParaRPr lang="fr-FR" sz="3600" dirty="0">
              <a:latin typeface="Poppins Light"/>
              <a:cs typeface="Poppins Light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3FD0568E-87F6-48AB-BC39-AA877285F9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2480" y="555309"/>
            <a:ext cx="1144934" cy="11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61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547689"/>
            <a:ext cx="17199429" cy="1166812"/>
          </a:xfrm>
        </p:spPr>
        <p:txBody>
          <a:bodyPr/>
          <a:lstStyle/>
          <a:p>
            <a:r>
              <a:rPr lang="en-US" sz="4000" dirty="0"/>
              <a:t>Strategies for different health care workers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2617" y="1799837"/>
            <a:ext cx="14064343" cy="7470038"/>
          </a:xfrm>
        </p:spPr>
        <p:txBody>
          <a:bodyPr/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fr-FR" sz="2800" b="1" dirty="0" err="1"/>
              <a:t>Frontline</a:t>
            </a:r>
            <a:r>
              <a:rPr lang="fr-FR" sz="2800" b="1" dirty="0"/>
              <a:t> </a:t>
            </a:r>
            <a:r>
              <a:rPr lang="fr-FR" sz="2800" b="1" dirty="0" err="1"/>
              <a:t>workers</a:t>
            </a:r>
            <a:r>
              <a:rPr lang="fr-FR" sz="2800" dirty="0"/>
              <a:t>: 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fr-FR" sz="2800" dirty="0"/>
              <a:t>Respect the </a:t>
            </a:r>
            <a:r>
              <a:rPr lang="fr-FR" sz="2800" dirty="0" err="1"/>
              <a:t>caregiver</a:t>
            </a:r>
            <a:r>
              <a:rPr lang="fr-FR" sz="2800" dirty="0"/>
              <a:t>. </a:t>
            </a:r>
            <a:r>
              <a:rPr lang="fr-FR" sz="2800" dirty="0" err="1"/>
              <a:t>Ensure</a:t>
            </a:r>
            <a:r>
              <a:rPr lang="fr-FR" sz="2800" dirty="0"/>
              <a:t> </a:t>
            </a:r>
            <a:r>
              <a:rPr lang="fr-FR" sz="2800" dirty="0" err="1"/>
              <a:t>that</a:t>
            </a:r>
            <a:r>
              <a:rPr lang="fr-FR" sz="2800" dirty="0"/>
              <a:t> the </a:t>
            </a:r>
            <a:r>
              <a:rPr lang="fr-FR" sz="2800" dirty="0" err="1"/>
              <a:t>caregiver</a:t>
            </a:r>
            <a:r>
              <a:rPr lang="fr-FR" sz="2800" dirty="0"/>
              <a:t> </a:t>
            </a:r>
            <a:r>
              <a:rPr lang="fr-FR" sz="2800" dirty="0" err="1"/>
              <a:t>understands</a:t>
            </a:r>
            <a:r>
              <a:rPr lang="fr-FR" sz="2800" dirty="0"/>
              <a:t> the </a:t>
            </a:r>
            <a:r>
              <a:rPr lang="fr-FR" sz="2800" dirty="0" err="1"/>
              <a:t>risks</a:t>
            </a:r>
            <a:r>
              <a:rPr lang="fr-FR" sz="2800" dirty="0"/>
              <a:t> and the </a:t>
            </a:r>
            <a:r>
              <a:rPr lang="fr-FR" sz="2800" dirty="0" err="1"/>
              <a:t>benifits</a:t>
            </a:r>
            <a:r>
              <a:rPr lang="fr-FR" sz="2800" dirty="0"/>
              <a:t>. 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fr-FR" sz="2800" dirty="0" err="1"/>
              <a:t>Listen</a:t>
            </a:r>
            <a:r>
              <a:rPr lang="fr-FR" sz="2800" dirty="0"/>
              <a:t> to </a:t>
            </a:r>
            <a:r>
              <a:rPr lang="fr-FR" sz="2800" dirty="0" err="1"/>
              <a:t>make</a:t>
            </a:r>
            <a:r>
              <a:rPr lang="fr-FR" sz="2800" dirty="0"/>
              <a:t> sure </a:t>
            </a:r>
            <a:r>
              <a:rPr lang="fr-FR" sz="2800" dirty="0" err="1"/>
              <a:t>you</a:t>
            </a:r>
            <a:r>
              <a:rPr lang="fr-FR" sz="2800" dirty="0"/>
              <a:t> </a:t>
            </a:r>
            <a:r>
              <a:rPr lang="fr-FR" sz="2800" dirty="0" err="1"/>
              <a:t>understand</a:t>
            </a:r>
            <a:r>
              <a:rPr lang="fr-FR" sz="2800" dirty="0"/>
              <a:t> </a:t>
            </a:r>
            <a:r>
              <a:rPr lang="fr-FR" sz="2800" dirty="0" err="1"/>
              <a:t>what</a:t>
            </a:r>
            <a:r>
              <a:rPr lang="fr-FR" sz="2800" dirty="0"/>
              <a:t> </a:t>
            </a:r>
            <a:r>
              <a:rPr lang="fr-FR" sz="2800" dirty="0" err="1"/>
              <a:t>you</a:t>
            </a:r>
            <a:r>
              <a:rPr lang="fr-FR" sz="2800" dirty="0"/>
              <a:t> </a:t>
            </a:r>
            <a:r>
              <a:rPr lang="fr-FR" sz="2800" dirty="0" err="1"/>
              <a:t>hear</a:t>
            </a:r>
            <a:r>
              <a:rPr lang="fr-FR" sz="2800" dirty="0"/>
              <a:t>. 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fr-FR" sz="2800" dirty="0" err="1"/>
              <a:t>Ask</a:t>
            </a:r>
            <a:r>
              <a:rPr lang="fr-FR" sz="2800" dirty="0"/>
              <a:t> open-</a:t>
            </a:r>
            <a:r>
              <a:rPr lang="fr-FR" sz="2800" dirty="0" err="1"/>
              <a:t>ended</a:t>
            </a:r>
            <a:r>
              <a:rPr lang="fr-FR" sz="2800" dirty="0"/>
              <a:t> questions.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fr-FR" sz="2800" b="1" dirty="0" err="1"/>
              <a:t>Supportive</a:t>
            </a:r>
            <a:r>
              <a:rPr lang="fr-FR" sz="2800" b="1" dirty="0"/>
              <a:t> </a:t>
            </a:r>
            <a:r>
              <a:rPr lang="fr-FR" sz="2800" b="1" dirty="0" err="1"/>
              <a:t>Supervisors</a:t>
            </a:r>
            <a:r>
              <a:rPr lang="fr-FR" sz="2800" dirty="0"/>
              <a:t>: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800" dirty="0"/>
              <a:t>Encourage good practices and to identify and address areas for improvement.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800" dirty="0"/>
              <a:t>Monitor and assess immunization services to help ensure that FLW work-related needs are met 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fr-FR" sz="2800" b="1" dirty="0"/>
              <a:t>Program Managers</a:t>
            </a:r>
            <a:r>
              <a:rPr lang="fr-FR" sz="2800" dirty="0"/>
              <a:t>: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800" dirty="0"/>
              <a:t>Establish and maintain a network of organizations responsible for monitoring and evaluation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800" dirty="0"/>
              <a:t>Develop an annual monitoring and evaluation </a:t>
            </a:r>
            <a:r>
              <a:rPr lang="en-US" sz="2800" dirty="0" err="1"/>
              <a:t>workplan</a:t>
            </a:r>
            <a:endParaRPr lang="fr-FR" sz="2800" dirty="0"/>
          </a:p>
          <a:p>
            <a:pPr>
              <a:lnSpc>
                <a:spcPct val="114000"/>
              </a:lnSpc>
              <a:spcAft>
                <a:spcPts val="600"/>
              </a:spcAft>
            </a:pPr>
            <a:endParaRPr lang="fr-FR" sz="2400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BE24AAF-B6B3-4217-ADCE-32B161915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r="12549"/>
          <a:stretch/>
        </p:blipFill>
        <p:spPr>
          <a:xfrm>
            <a:off x="446618" y="2318314"/>
            <a:ext cx="3865143" cy="1699599"/>
          </a:xfrm>
          <a:prstGeom prst="rect">
            <a:avLst/>
          </a:prstGeom>
        </p:spPr>
      </p:pic>
      <p:pic>
        <p:nvPicPr>
          <p:cNvPr id="8" name="Picture 7" descr="A drawing of a car&#10;&#10;Description automatically generated with low confidence">
            <a:extLst>
              <a:ext uri="{FF2B5EF4-FFF2-40B4-BE49-F238E27FC236}">
                <a16:creationId xmlns:a16="http://schemas.microsoft.com/office/drawing/2014/main" id="{1065D196-A214-424E-9F5E-A4199FFAD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883070"/>
            <a:ext cx="4093771" cy="1575479"/>
          </a:xfrm>
          <a:prstGeom prst="rect">
            <a:avLst/>
          </a:prstGeom>
        </p:spPr>
      </p:pic>
      <p:pic>
        <p:nvPicPr>
          <p:cNvPr id="9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076596D-B342-46B7-A8CA-5AA3C8E1F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0" y="7092213"/>
            <a:ext cx="3725118" cy="19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74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547689"/>
            <a:ext cx="14630400" cy="1166812"/>
          </a:xfrm>
        </p:spPr>
        <p:txBody>
          <a:bodyPr lIns="91440" tIns="45720" rIns="91440" bIns="45720" anchor="t"/>
          <a:lstStyle/>
          <a:p>
            <a:r>
              <a:rPr lang="en-US">
                <a:latin typeface="Poppins"/>
                <a:cs typeface="Poppins"/>
              </a:rPr>
              <a:t>Key References and Resources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019300"/>
            <a:ext cx="15773400" cy="724693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200000"/>
              </a:lnSpc>
              <a:spcBef>
                <a:spcPts val="500"/>
              </a:spcBef>
              <a:buNone/>
            </a:pPr>
            <a:r>
              <a:rPr lang="en-US" sz="2400" dirty="0">
                <a:highlight>
                  <a:srgbClr val="FFFFFF"/>
                </a:highlight>
                <a:latin typeface="Poppins" panose="020B0604020202020204" charset="0"/>
                <a:cs typeface="Poppins" panose="020B0604020202020204" charset="0"/>
                <a:hlinkClick r:id="rId2"/>
              </a:rPr>
              <a:t>Strengthening Immunization Service Experience: Global, Regional, and Country Insight Gathering</a:t>
            </a:r>
            <a:endParaRPr lang="en-US" sz="2400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92757CE-E871-435F-A89D-298FC307E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2000" y="654051"/>
            <a:ext cx="1014080" cy="83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66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1B9C-C5F9-4336-80D8-05E26021966C}"/>
              </a:ext>
            </a:extLst>
          </p:cNvPr>
          <p:cNvSpPr txBox="1">
            <a:spLocks/>
          </p:cNvSpPr>
          <p:nvPr/>
        </p:nvSpPr>
        <p:spPr>
          <a:xfrm>
            <a:off x="1257300" y="3467100"/>
            <a:ext cx="8724900" cy="19891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800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sz="12000" b="1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Group work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7B816F8-18F5-4889-A52A-1D2F3DDFE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0" y="1604254"/>
            <a:ext cx="70866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22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547689"/>
            <a:ext cx="14173200" cy="1166812"/>
          </a:xfrm>
        </p:spPr>
        <p:txBody>
          <a:bodyPr lIns="91440" tIns="45720" rIns="91440" bIns="45720" anchor="t"/>
          <a:lstStyle/>
          <a:p>
            <a:r>
              <a:rPr lang="en-US" b="0">
                <a:latin typeface="Poppins"/>
                <a:cs typeface="Poppins"/>
              </a:rPr>
              <a:t>Group Exercise</a:t>
            </a:r>
            <a:endParaRPr lang="fr-FR" b="0">
              <a:latin typeface="Poppins"/>
              <a:cs typeface="Poppins"/>
            </a:endParaRPr>
          </a:p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3885" y="1722122"/>
            <a:ext cx="16170729" cy="7911736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14999"/>
              </a:lnSpc>
              <a:spcBef>
                <a:spcPts val="0"/>
              </a:spcBef>
              <a:buNone/>
            </a:pPr>
            <a:r>
              <a:rPr lang="en-US" u="sng">
                <a:solidFill>
                  <a:srgbClr val="222222"/>
                </a:solidFill>
                <a:latin typeface="Arial"/>
                <a:cs typeface="Arial"/>
              </a:rPr>
              <a:t>Breakout Activity Steps</a:t>
            </a:r>
            <a:r>
              <a:rPr lang="en-US">
                <a:solidFill>
                  <a:srgbClr val="222222"/>
                </a:solidFill>
                <a:latin typeface="Arial"/>
                <a:cs typeface="Arial"/>
              </a:rPr>
              <a:t>:</a:t>
            </a:r>
            <a:endParaRPr lang="en-US"/>
          </a:p>
          <a:p>
            <a:pPr marL="457200" indent="-36830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rgbClr val="222222"/>
                </a:solidFill>
                <a:latin typeface="Poppins Light"/>
                <a:cs typeface="Poppins Light"/>
              </a:rPr>
              <a:t>Participants take turns reading sections of the case study out loud.</a:t>
            </a:r>
            <a:endParaRPr lang="en-US" sz="2800">
              <a:latin typeface="Poppins Light"/>
              <a:cs typeface="Poppins Light"/>
            </a:endParaRPr>
          </a:p>
          <a:p>
            <a:pPr marL="457200" indent="-36830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rgbClr val="222222"/>
                </a:solidFill>
              </a:rPr>
              <a:t>Discussion Question 1: How has COVID-19 influenced this family’s use of routine immunization? How has it changed the dynamics of the family unit?</a:t>
            </a:r>
            <a:endParaRPr lang="en-US" sz="2800"/>
          </a:p>
          <a:p>
            <a:pPr marL="457200" indent="-36830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rgbClr val="222222"/>
                </a:solidFill>
              </a:rPr>
              <a:t>Discussion Question 2: What are areas that could be improved at the health facility to improve Alma’s service experience? How do these relate to the Service Experience Framework?</a:t>
            </a:r>
            <a:endParaRPr lang="en-US" sz="2800"/>
          </a:p>
          <a:p>
            <a:pPr marL="457200" indent="-36830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rgbClr val="222222"/>
                </a:solidFill>
              </a:rPr>
              <a:t>Discussion Question 3: What factors likely impacted the health worker’s ability to provide a positive service experience to Alma and her children?</a:t>
            </a:r>
            <a:endParaRPr lang="en-US" sz="2800"/>
          </a:p>
          <a:p>
            <a:pPr marL="457200" indent="-36830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rgbClr val="222222"/>
                </a:solidFill>
                <a:latin typeface="Poppins Light"/>
                <a:cs typeface="Poppins Light"/>
              </a:rPr>
              <a:t>Discussion Question 4: What are your ideas to improve service experience and enhance health workers ability to provide good care?</a:t>
            </a:r>
            <a:endParaRPr lang="en-US" sz="2800">
              <a:latin typeface="Poppins Light"/>
              <a:cs typeface="Poppins Light"/>
            </a:endParaRPr>
          </a:p>
          <a:p>
            <a:pPr marL="457200" indent="-36830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rgbClr val="222222"/>
                </a:solidFill>
                <a:latin typeface="Poppins Light"/>
                <a:cs typeface="Poppins Light"/>
              </a:rPr>
              <a:t>Connect these ideas with the Service Experience Framework.</a:t>
            </a:r>
            <a:endParaRPr lang="fr-FR" sz="2800">
              <a:latin typeface="Poppins Light"/>
              <a:cs typeface="Poppins Ligh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FC9A2E-8DC5-4816-BF5E-1FDCDC514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0" y="547689"/>
            <a:ext cx="1174432" cy="117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75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547689"/>
            <a:ext cx="14630400" cy="1166812"/>
          </a:xfrm>
        </p:spPr>
        <p:txBody>
          <a:bodyPr lIns="91440" tIns="45720" rIns="91440" bIns="45720" anchor="t"/>
          <a:lstStyle/>
          <a:p>
            <a:r>
              <a:rPr lang="en-US">
                <a:latin typeface="Poppins"/>
                <a:cs typeface="Poppins"/>
              </a:rPr>
              <a:t>Outline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860" y="2036109"/>
            <a:ext cx="15773400" cy="7246938"/>
          </a:xfrm>
        </p:spPr>
        <p:txBody>
          <a:bodyPr lIns="91440" tIns="45720" rIns="91440" bIns="45720" anchor="t"/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4000">
                <a:latin typeface="Poppins Light"/>
                <a:cs typeface="Poppins Light"/>
              </a:rPr>
              <a:t>Overview of Service Experience</a:t>
            </a:r>
            <a:endParaRPr lang="en-US" sz="4000"/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4000">
                <a:latin typeface="Poppins Light"/>
                <a:cs typeface="Poppins Light"/>
              </a:rPr>
              <a:t>Review of Service Experience Components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4000">
                <a:latin typeface="Poppins Light"/>
                <a:cs typeface="Poppins Light"/>
              </a:rPr>
              <a:t>Examples from Ghana and Nepal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4000">
                <a:latin typeface="Poppins Light"/>
                <a:cs typeface="Poppins Light"/>
              </a:rPr>
              <a:t>Guiding Principles</a:t>
            </a:r>
            <a:endParaRPr lang="en-US" sz="400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8541316-7686-460A-A762-6AFD3BD5F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0" y="547689"/>
            <a:ext cx="861320" cy="11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81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547689"/>
            <a:ext cx="14630400" cy="1166812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Poppins"/>
                <a:cs typeface="Poppins"/>
              </a:rPr>
              <a:t>Assessment Questions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0571" y="2037443"/>
            <a:ext cx="14730186" cy="724693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>
                <a:highlight>
                  <a:srgbClr val="FFFFFF"/>
                </a:highlight>
                <a:latin typeface="Poppins Light"/>
                <a:cs typeface="Poppins Light"/>
              </a:rPr>
              <a:t>Question #1</a:t>
            </a:r>
            <a:endParaRPr lang="en-US" sz="2000">
              <a:highlight>
                <a:srgbClr val="FFFFFF"/>
              </a:highlight>
              <a:latin typeface="Poppins Light"/>
              <a:cs typeface="Poppins Ligh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highlight>
                  <a:srgbClr val="FFFFFF"/>
                </a:highlight>
                <a:latin typeface="Poppins Light"/>
                <a:cs typeface="Poppins Light"/>
              </a:rPr>
              <a:t>Which of the following is NOT a main components of Service Experience according to the analytical framework:</a:t>
            </a:r>
          </a:p>
          <a:p>
            <a:pPr marL="457200" indent="-330200">
              <a:lnSpc>
                <a:spcPct val="100000"/>
              </a:lnSpc>
              <a:buAutoNum type="alphaUcPeriod"/>
            </a:pPr>
            <a:r>
              <a:rPr lang="en-US" sz="2000" dirty="0">
                <a:highlight>
                  <a:srgbClr val="FFFFFF"/>
                </a:highlight>
                <a:latin typeface="Poppins Light"/>
                <a:cs typeface="Poppins Light"/>
              </a:rPr>
              <a:t>Health System and Facility </a:t>
            </a:r>
          </a:p>
          <a:p>
            <a:pPr marL="457200" indent="-33020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2000" dirty="0">
                <a:highlight>
                  <a:srgbClr val="FFFFFF"/>
                </a:highlight>
                <a:latin typeface="Poppins Light"/>
                <a:cs typeface="Poppins Light"/>
              </a:rPr>
              <a:t>Health Worker and Client</a:t>
            </a:r>
          </a:p>
          <a:p>
            <a:pPr marL="457200" indent="-33020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2000" dirty="0">
                <a:highlight>
                  <a:srgbClr val="FFFFFF"/>
                </a:highlight>
                <a:latin typeface="Poppins Light"/>
                <a:cs typeface="Poppins Light"/>
              </a:rPr>
              <a:t>Community</a:t>
            </a:r>
          </a:p>
          <a:p>
            <a:pPr marL="457200" indent="-33020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2000" b="1" dirty="0">
                <a:highlight>
                  <a:srgbClr val="FFFFFF"/>
                </a:highlight>
                <a:latin typeface="Poppins Light"/>
                <a:cs typeface="Poppins Light"/>
              </a:rPr>
              <a:t>Vaccine Supply Chain Management</a:t>
            </a:r>
            <a:endParaRPr lang="en-US" sz="2000">
              <a:highlight>
                <a:srgbClr val="FFFFFF"/>
              </a:highlight>
              <a:latin typeface="Poppins Light"/>
              <a:cs typeface="Poppins Ligh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>
              <a:highlight>
                <a:srgbClr val="FFFFFF"/>
              </a:highlight>
              <a:latin typeface="Poppins Light"/>
              <a:cs typeface="Poppins Ligh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i="1" dirty="0">
                <a:highlight>
                  <a:srgbClr val="FFFFFF"/>
                </a:highlight>
                <a:latin typeface="Poppins Light"/>
                <a:cs typeface="Poppins Light"/>
              </a:rPr>
              <a:t>Question #2</a:t>
            </a:r>
            <a:endParaRPr lang="en-US" sz="2000">
              <a:highlight>
                <a:srgbClr val="FFFFFF"/>
              </a:highlight>
              <a:latin typeface="Poppins Light"/>
              <a:cs typeface="Poppins Ligh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highlight>
                  <a:srgbClr val="FFFFFF"/>
                </a:highlight>
                <a:latin typeface="Poppins Light"/>
                <a:cs typeface="Poppins Light"/>
              </a:rPr>
              <a:t>True</a:t>
            </a:r>
            <a:r>
              <a:rPr lang="en-US" sz="2000" dirty="0">
                <a:highlight>
                  <a:srgbClr val="FFFFFF"/>
                </a:highlight>
                <a:latin typeface="Poppins Light"/>
                <a:cs typeface="Poppins Light"/>
              </a:rPr>
              <a:t> or False: Communities should be engaged in monitoring the quality of immunization services.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>
              <a:highlight>
                <a:srgbClr val="FFFFFF"/>
              </a:highlight>
              <a:latin typeface="Poppins Light"/>
              <a:cs typeface="Poppins Ligh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i="1" dirty="0">
                <a:highlight>
                  <a:srgbClr val="FFFFFF"/>
                </a:highlight>
                <a:latin typeface="Poppins Light"/>
                <a:cs typeface="Poppins Light"/>
              </a:rPr>
              <a:t>Question #3</a:t>
            </a:r>
            <a:endParaRPr lang="en-US" sz="2000">
              <a:highlight>
                <a:srgbClr val="FFFFFF"/>
              </a:highlight>
              <a:latin typeface="Poppins Light"/>
              <a:cs typeface="Poppins Ligh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i="1" dirty="0">
                <a:highlight>
                  <a:srgbClr val="FFFFFF"/>
                </a:highlight>
                <a:latin typeface="Poppins Light"/>
                <a:cs typeface="Poppins Light"/>
              </a:rPr>
              <a:t>Which of the following might affect a Health Worker’s feeling of Empowerment</a:t>
            </a:r>
            <a:br>
              <a:rPr lang="en-US" sz="2000" i="1">
                <a:highlight>
                  <a:srgbClr val="FFFFFF"/>
                </a:highlight>
                <a:latin typeface="Poppins Light"/>
                <a:cs typeface="Poppins Light"/>
              </a:rPr>
            </a:br>
            <a:r>
              <a:rPr lang="en-US" sz="2000" i="1" dirty="0">
                <a:highlight>
                  <a:srgbClr val="FFFFFF"/>
                </a:highlight>
                <a:latin typeface="Poppins Light"/>
                <a:cs typeface="Poppins Light"/>
              </a:rPr>
              <a:t>A. Access to quality supplies and equipment</a:t>
            </a:r>
            <a:endParaRPr lang="en-US" sz="2000">
              <a:highlight>
                <a:srgbClr val="FFFFFF"/>
              </a:highlight>
              <a:latin typeface="Poppins Light"/>
              <a:cs typeface="Poppins Ligh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i="1" dirty="0">
                <a:highlight>
                  <a:srgbClr val="FFFFFF"/>
                </a:highlight>
                <a:latin typeface="Poppins Light"/>
                <a:cs typeface="Poppins Light"/>
              </a:rPr>
              <a:t>B. Clear career options and guidance on promotion</a:t>
            </a:r>
            <a:endParaRPr lang="en-US" sz="2000">
              <a:highlight>
                <a:srgbClr val="FFFFFF"/>
              </a:highlight>
              <a:latin typeface="Poppins Light"/>
              <a:cs typeface="Poppins Ligh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i="1" dirty="0">
                <a:highlight>
                  <a:srgbClr val="FFFFFF"/>
                </a:highlight>
                <a:latin typeface="Poppins Light"/>
                <a:cs typeface="Poppins Light"/>
              </a:rPr>
              <a:t>C. Safety and security for HWs when walking long distances to provide services</a:t>
            </a:r>
            <a:endParaRPr lang="en-US" sz="2000">
              <a:highlight>
                <a:srgbClr val="FFFFFF"/>
              </a:highlight>
              <a:latin typeface="Poppins Light"/>
              <a:cs typeface="Poppins Ligh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i="1" dirty="0">
                <a:highlight>
                  <a:srgbClr val="FFFFFF"/>
                </a:highlight>
                <a:latin typeface="Poppins Light"/>
                <a:cs typeface="Poppins Light"/>
              </a:rPr>
              <a:t>D. A &amp; B</a:t>
            </a:r>
            <a:endParaRPr lang="en-US" sz="2000">
              <a:highlight>
                <a:srgbClr val="FFFFFF"/>
              </a:highlight>
              <a:latin typeface="Poppins Light"/>
              <a:cs typeface="Poppins Light"/>
            </a:endParaRPr>
          </a:p>
          <a:p>
            <a:pPr marL="457200" indent="-330200">
              <a:lnSpc>
                <a:spcPct val="100000"/>
              </a:lnSpc>
              <a:buAutoNum type="alphaUcPeriod"/>
            </a:pPr>
            <a:r>
              <a:rPr lang="en-US" sz="2000" b="1" i="1" dirty="0">
                <a:highlight>
                  <a:srgbClr val="FFFFFF"/>
                </a:highlight>
                <a:latin typeface="Poppins Light"/>
                <a:cs typeface="Poppins Light"/>
              </a:rPr>
              <a:t>ALL of the above</a:t>
            </a: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endParaRPr lang="en-US" sz="2000">
              <a:highlight>
                <a:srgbClr val="FFFFFF"/>
              </a:highlight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92757CE-E871-435F-A89D-298FC307E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0" y="654051"/>
            <a:ext cx="1014080" cy="83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27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7689"/>
            <a:ext cx="14401800" cy="1166812"/>
          </a:xfrm>
        </p:spPr>
        <p:txBody>
          <a:bodyPr/>
          <a:lstStyle/>
          <a:p>
            <a:r>
              <a:rPr lang="fr-FR"/>
              <a:t>Learning objectives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860" y="2019300"/>
            <a:ext cx="15773400" cy="724693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>
                <a:highlight>
                  <a:srgbClr val="FFFFFF"/>
                </a:highlight>
                <a:latin typeface="Poppins Light"/>
                <a:cs typeface="Poppins Light"/>
              </a:rPr>
              <a:t>Participants will be able to:</a:t>
            </a:r>
            <a:endParaRPr lang="en-US">
              <a:latin typeface="Poppins Light"/>
              <a:cs typeface="Poppins Light"/>
            </a:endParaRPr>
          </a:p>
          <a:p>
            <a:pPr lvl="1">
              <a:lnSpc>
                <a:spcPct val="200000"/>
              </a:lnSpc>
              <a:buFont typeface="Arial" panose="02070309020205020404" pitchFamily="49" charset="0"/>
              <a:buChar char="•"/>
            </a:pPr>
            <a:r>
              <a:rPr lang="en-US">
                <a:highlight>
                  <a:srgbClr val="FFFFFF"/>
                </a:highlight>
                <a:latin typeface="Poppins Light"/>
                <a:cs typeface="Poppins Light"/>
              </a:rPr>
              <a:t>Explain the components that make up the immunization service experience.</a:t>
            </a:r>
            <a:endParaRPr lang="en-US">
              <a:latin typeface="Poppins Light"/>
              <a:cs typeface="Poppins Light"/>
            </a:endParaRPr>
          </a:p>
          <a:p>
            <a:pPr lvl="1">
              <a:lnSpc>
                <a:spcPct val="200000"/>
              </a:lnSpc>
              <a:buFont typeface="Arial" panose="02070309020205020404" pitchFamily="49" charset="0"/>
              <a:buChar char="•"/>
            </a:pPr>
            <a:r>
              <a:rPr lang="en-US">
                <a:highlight>
                  <a:srgbClr val="FFFFFF"/>
                </a:highlight>
                <a:latin typeface="Poppins Light"/>
                <a:cs typeface="Poppins Light"/>
              </a:rPr>
              <a:t>Explore how to integrate elements of service experience into their work.</a:t>
            </a:r>
            <a:endParaRPr lang="en-US">
              <a:latin typeface="Poppins Light"/>
              <a:cs typeface="Poppins Light"/>
            </a:endParaRPr>
          </a:p>
          <a:p>
            <a:pPr lvl="1">
              <a:lnSpc>
                <a:spcPct val="200000"/>
              </a:lnSpc>
              <a:buFont typeface="Arial" panose="02070309020205020404" pitchFamily="49" charset="0"/>
              <a:buChar char="•"/>
            </a:pPr>
            <a:r>
              <a:rPr lang="en-US">
                <a:highlight>
                  <a:srgbClr val="FFFFFF"/>
                </a:highlight>
                <a:latin typeface="Poppins Light"/>
                <a:cs typeface="Poppins Light"/>
              </a:rPr>
              <a:t>Generate ideas for how service experience can be applied to their work.</a:t>
            </a:r>
            <a:endParaRPr lang="fr-FR">
              <a:latin typeface="Poppins Light"/>
              <a:cs typeface="Poppins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EABA43-FA18-4190-B1C9-C9B2DFFED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8188" y="547689"/>
            <a:ext cx="1166812" cy="11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20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547689"/>
            <a:ext cx="14630400" cy="1166812"/>
          </a:xfrm>
        </p:spPr>
        <p:txBody>
          <a:bodyPr lIns="91440" tIns="45720" rIns="91440" bIns="45720" anchor="t"/>
          <a:lstStyle/>
          <a:p>
            <a:r>
              <a:rPr lang="en-US">
                <a:latin typeface="Poppins"/>
                <a:cs typeface="Poppins"/>
              </a:rPr>
              <a:t>Problem statement: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860" y="2136962"/>
            <a:ext cx="15773400" cy="724693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i="1">
                <a:highlight>
                  <a:srgbClr val="FFFFFF"/>
                </a:highlight>
                <a:latin typeface="Poppins Light"/>
                <a:cs typeface="Poppins Light"/>
              </a:rPr>
              <a:t>Inequities in immunization coverage have highlighted the crucial component of demand generation and the need for a people-centered model for vaccination where services must be brought closer to people by enhancing service quality and accountability, considering health-worker and client perspectives and needs, and bringing people to services with community engagement and development of a social norm. The bridge between these two components is the </a:t>
            </a:r>
            <a:r>
              <a:rPr lang="en-US" b="1" i="1">
                <a:highlight>
                  <a:srgbClr val="FFFFFF"/>
                </a:highlight>
                <a:latin typeface="Poppins Light"/>
                <a:cs typeface="Poppins Light"/>
              </a:rPr>
              <a:t>immunization service experience.</a:t>
            </a:r>
            <a:endParaRPr lang="fr-FR">
              <a:latin typeface="Poppins Light"/>
              <a:cs typeface="Poppins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B72F8D-1545-4703-8523-A74E23EE5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51097">
            <a:off x="751285" y="547689"/>
            <a:ext cx="762000" cy="12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78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D31575B5-0EA9-D64F-34C3-7A5BFE8331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159" b="159"/>
          <a:stretch/>
        </p:blipFill>
        <p:spPr>
          <a:xfrm>
            <a:off x="10892413" y="88915"/>
            <a:ext cx="6632869" cy="9550608"/>
          </a:xfr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27155467-9D35-DF16-3B6D-164E011FC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60" y="3061481"/>
            <a:ext cx="10741260" cy="3225238"/>
          </a:xfrm>
        </p:spPr>
        <p:txBody>
          <a:bodyPr lIns="91440" tIns="45720" rIns="91440" bIns="45720" anchor="t"/>
          <a:lstStyle/>
          <a:p>
            <a:pPr>
              <a:lnSpc>
                <a:spcPct val="114999"/>
              </a:lnSpc>
              <a:spcBef>
                <a:spcPts val="0"/>
              </a:spcBef>
            </a:pPr>
            <a:r>
              <a:rPr lang="en-US" sz="5000" dirty="0">
                <a:latin typeface="Poppins"/>
                <a:cs typeface="Poppins"/>
              </a:rPr>
              <a:t>Key components of a positive, people-centered immunization service experience</a:t>
            </a:r>
            <a:endParaRPr lang="en-US" sz="5000"/>
          </a:p>
        </p:txBody>
      </p:sp>
    </p:spTree>
    <p:extLst>
      <p:ext uri="{BB962C8B-B14F-4D97-AF65-F5344CB8AC3E}">
        <p14:creationId xmlns:p14="http://schemas.microsoft.com/office/powerpoint/2010/main" val="1496843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9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9ECC5B-6B64-38FC-0EB6-5A7EFB98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3535363"/>
            <a:ext cx="10325100" cy="2762342"/>
          </a:xfrm>
        </p:spPr>
        <p:txBody>
          <a:bodyPr lIns="91440" tIns="45720" rIns="91440" bIns="45720" anchor="t"/>
          <a:lstStyle/>
          <a:p>
            <a:r>
              <a:rPr lang="fr-FR" sz="8800" err="1">
                <a:latin typeface="Poppins ExtraBold"/>
                <a:cs typeface="Poppins ExtraBold"/>
              </a:rPr>
              <a:t>Health</a:t>
            </a:r>
            <a:r>
              <a:rPr lang="fr-FR" sz="8800">
                <a:latin typeface="Poppins ExtraBold"/>
                <a:cs typeface="Poppins ExtraBold"/>
              </a:rPr>
              <a:t> System and Facility</a:t>
            </a:r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151FD6-28D1-4358-9A43-7E9C8B318F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0" y="3086100"/>
            <a:ext cx="373418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09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Poppins"/>
                <a:cs typeface="Poppins"/>
              </a:rPr>
              <a:t>Facility Environment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E36F9F-E97D-46FC-B4A2-582322894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3171" y="1714501"/>
            <a:ext cx="10482943" cy="8360228"/>
          </a:xfrm>
        </p:spPr>
        <p:txBody>
          <a:bodyPr lIns="91440" tIns="45720" rIns="91440" bIns="45720" anchor="t"/>
          <a:lstStyle/>
          <a:p>
            <a:pPr marL="105156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Poppins Light"/>
                <a:cs typeface="Poppins Light"/>
              </a:rPr>
              <a:t>Welcoming, calming, safe environment</a:t>
            </a:r>
            <a:endParaRPr lang="en-US" dirty="0">
              <a:latin typeface="Poppins Light"/>
            </a:endParaRPr>
          </a:p>
          <a:p>
            <a:pPr marL="105156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Font typeface="Arial" panose="02070309020205020404" pitchFamily="49" charset="0"/>
              <a:buChar char="•"/>
            </a:pPr>
            <a:r>
              <a:rPr lang="en-US" dirty="0">
                <a:latin typeface="Poppins Light"/>
                <a:cs typeface="Poppins Light"/>
              </a:rPr>
              <a:t>Condition and management of the facility: look, feel, cleanliness, order.</a:t>
            </a:r>
          </a:p>
          <a:p>
            <a:pPr marL="105156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Font typeface="Arial" panose="02070309020205020404" pitchFamily="49" charset="0"/>
              <a:buChar char="•"/>
            </a:pPr>
            <a:r>
              <a:rPr lang="en-US" dirty="0">
                <a:latin typeface="Poppins Light"/>
                <a:cs typeface="Poppins Light"/>
              </a:rPr>
              <a:t>Equipment and set up of session.</a:t>
            </a:r>
          </a:p>
          <a:p>
            <a:pPr marL="105156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Font typeface="Arial" panose="02070309020205020404" pitchFamily="49" charset="0"/>
              <a:buChar char="•"/>
            </a:pPr>
            <a:r>
              <a:rPr lang="en-US" dirty="0">
                <a:latin typeface="Poppins Light"/>
                <a:cs typeface="Poppins Light"/>
              </a:rPr>
              <a:t>Availability of vaccine storage and storage of registers.</a:t>
            </a:r>
          </a:p>
          <a:p>
            <a:pPr marL="105156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Font typeface="Arial" panose="02070309020205020404" pitchFamily="49" charset="0"/>
              <a:buChar char="•"/>
            </a:pPr>
            <a:r>
              <a:rPr lang="en-US" dirty="0">
                <a:latin typeface="Poppins Light"/>
                <a:cs typeface="Poppins Light"/>
              </a:rPr>
              <a:t>Ghana: Lack of cold chain facilities at the primary level --&gt; HWs traveling 3km to obtain vaccines from cold storage to service delivery points.</a:t>
            </a:r>
          </a:p>
          <a:p>
            <a:pPr marL="105156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Font typeface="Arial" panose="02070309020205020404" pitchFamily="49" charset="0"/>
              <a:buChar char="•"/>
            </a:pPr>
            <a:r>
              <a:rPr lang="en-US" dirty="0">
                <a:latin typeface="Poppins Light"/>
                <a:cs typeface="Poppins Light"/>
              </a:rPr>
              <a:t>Privacy during immunization sessions.</a:t>
            </a:r>
          </a:p>
        </p:txBody>
      </p:sp>
      <p:pic>
        <p:nvPicPr>
          <p:cNvPr id="3" name="Picture 4" descr="A picture containing text, indoor, working, table&#10;&#10;Description automatically generated">
            <a:extLst>
              <a:ext uri="{FF2B5EF4-FFF2-40B4-BE49-F238E27FC236}">
                <a16:creationId xmlns:a16="http://schemas.microsoft.com/office/drawing/2014/main" id="{F254041D-B77A-9B9C-D2F7-53462FE0D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26" y="3042543"/>
            <a:ext cx="6385301" cy="41631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AB0ED-56C4-D095-3E3E-8A8353217067}"/>
              </a:ext>
            </a:extLst>
          </p:cNvPr>
          <p:cNvSpPr txBox="1"/>
          <p:nvPr/>
        </p:nvSpPr>
        <p:spPr>
          <a:xfrm>
            <a:off x="2159250" y="7382949"/>
            <a:ext cx="343236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Poppins"/>
                <a:cs typeface="Calibri"/>
              </a:rPr>
              <a:t>Karen </a:t>
            </a:r>
            <a:r>
              <a:rPr lang="en-US" sz="2000" err="1">
                <a:latin typeface="Poppins"/>
                <a:cs typeface="Calibri"/>
              </a:rPr>
              <a:t>Kasmauski</a:t>
            </a:r>
            <a:r>
              <a:rPr lang="en-US" sz="2000">
                <a:latin typeface="Poppins"/>
                <a:cs typeface="Calibri"/>
              </a:rPr>
              <a:t>/MCSP</a:t>
            </a:r>
          </a:p>
        </p:txBody>
      </p:sp>
    </p:spTree>
    <p:extLst>
      <p:ext uri="{BB962C8B-B14F-4D97-AF65-F5344CB8AC3E}">
        <p14:creationId xmlns:p14="http://schemas.microsoft.com/office/powerpoint/2010/main" val="2015233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BFB6F19-FCB1-B349-0D40-8A8EAF8B6F6F}"/>
              </a:ext>
            </a:extLst>
          </p:cNvPr>
          <p:cNvSpPr/>
          <p:nvPr/>
        </p:nvSpPr>
        <p:spPr>
          <a:xfrm flipH="1">
            <a:off x="223557" y="3954713"/>
            <a:ext cx="5370417" cy="2630580"/>
          </a:xfrm>
          <a:prstGeom prst="wedgeEllipseCallout">
            <a:avLst/>
          </a:prstGeom>
          <a:solidFill>
            <a:srgbClr val="9ED0D9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 sz="2000">
              <a:solidFill>
                <a:schemeClr val="tx1"/>
              </a:solidFill>
              <a:latin typeface="Poppins"/>
              <a:cs typeface="Calibri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7689"/>
            <a:ext cx="17183100" cy="1166812"/>
          </a:xfrm>
        </p:spPr>
        <p:txBody>
          <a:bodyPr lIns="91440" tIns="45720" rIns="91440" bIns="45720" anchor="t"/>
          <a:lstStyle/>
          <a:p>
            <a:r>
              <a:rPr lang="en-US" sz="5500">
                <a:latin typeface="Poppins"/>
                <a:cs typeface="Poppins"/>
              </a:rPr>
              <a:t>Integration of immunization within a package of services</a:t>
            </a:r>
            <a:endParaRPr lang="en-US" sz="55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EAE4946-3A31-43BD-91F8-068A46C38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07934" y="1604142"/>
            <a:ext cx="12752616" cy="8030865"/>
          </a:xfrm>
        </p:spPr>
        <p:txBody>
          <a:bodyPr lIns="91440" tIns="45720" rIns="91440" bIns="45720" anchor="t"/>
          <a:lstStyle/>
          <a:p>
            <a:pPr marL="584200" indent="-4572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Poppins Light"/>
                <a:cs typeface="Poppins Light"/>
              </a:rPr>
              <a:t>Integrated delivery to meet the needs of the clients</a:t>
            </a:r>
          </a:p>
          <a:p>
            <a:pPr marL="1041400" lvl="1" indent="-4572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Poppins Light"/>
                <a:cs typeface="Poppins Light"/>
              </a:rPr>
              <a:t>Lack of time on the part of the client necessitates integration</a:t>
            </a:r>
          </a:p>
          <a:p>
            <a:pPr marL="1041400" lvl="1" indent="-4572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Poppins Light"/>
                <a:cs typeface="Poppins Light"/>
              </a:rPr>
              <a:t>Structure feasibility and limitations (e.g.</a:t>
            </a:r>
            <a:r>
              <a:rPr lang="en-US" sz="2800" dirty="0">
                <a:highlight>
                  <a:srgbClr val="FFFF00"/>
                </a:highlight>
                <a:latin typeface="Poppins Light"/>
                <a:cs typeface="Poppins Light"/>
              </a:rPr>
              <a:t> HF competency</a:t>
            </a:r>
            <a:r>
              <a:rPr lang="en-US" sz="2800" dirty="0">
                <a:latin typeface="Poppins Light"/>
                <a:cs typeface="Poppins Light"/>
              </a:rPr>
              <a:t>, ability to provide services such as outreach)</a:t>
            </a:r>
          </a:p>
          <a:p>
            <a:pPr marL="584200" indent="-4572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Poppins Light"/>
                <a:cs typeface="Poppins Light"/>
              </a:rPr>
              <a:t>Exploring entry and convergence points for immunization that can affect the service experience</a:t>
            </a:r>
          </a:p>
          <a:p>
            <a:pPr marL="584200" indent="-4572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Poppins Light"/>
                <a:cs typeface="Poppins Light"/>
              </a:rPr>
              <a:t>Exploration necessary around how quality of integration of immunization and other services is:</a:t>
            </a:r>
          </a:p>
          <a:p>
            <a:pPr marL="1041400" lvl="1" indent="-4572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Poppins Light"/>
                <a:cs typeface="Poppins Light"/>
              </a:rPr>
              <a:t>Perceived by HWs, clients, communities and</a:t>
            </a:r>
          </a:p>
          <a:p>
            <a:pPr marL="1041400" lvl="1" indent="-4572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Poppins Light"/>
                <a:cs typeface="Poppins Light"/>
              </a:rPr>
              <a:t>How that is measured vis-à-vis expectations/perceptions</a:t>
            </a:r>
          </a:p>
          <a:p>
            <a:pPr marL="584200" indent="-4572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Poppins Light"/>
                <a:cs typeface="Poppins Light"/>
              </a:rPr>
              <a:t>Service provider interaction with clients can be compromised due to integration.</a:t>
            </a:r>
          </a:p>
          <a:p>
            <a:pPr marL="1041400" lvl="1" indent="-4572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Poppins Light"/>
                <a:cs typeface="Poppins Light"/>
              </a:rPr>
              <a:t>Routine, long hours of service delivery—combined with unmatched staffing demands and compensation—can stress service providers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0F6C04-E020-5CB2-4008-8A50F9647199}"/>
              </a:ext>
            </a:extLst>
          </p:cNvPr>
          <p:cNvSpPr txBox="1"/>
          <p:nvPr/>
        </p:nvSpPr>
        <p:spPr>
          <a:xfrm>
            <a:off x="662267" y="4410636"/>
            <a:ext cx="4491317" cy="18953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sz="2000" b="1">
                <a:latin typeface="Poppins"/>
                <a:cs typeface="Poppins Light"/>
              </a:rPr>
              <a:t>“When we think about quality of care, we often overlook the quality of care in integration of services.”</a:t>
            </a:r>
          </a:p>
        </p:txBody>
      </p:sp>
    </p:spTree>
    <p:extLst>
      <p:ext uri="{BB962C8B-B14F-4D97-AF65-F5344CB8AC3E}">
        <p14:creationId xmlns:p14="http://schemas.microsoft.com/office/powerpoint/2010/main" val="3751499621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mp training pp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 training ppt theme" id="{38E2F2EF-C4AB-4166-AC88-AF211F03C7E1}" vid="{7421EA10-7307-4866-8A4B-942296AE789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1204</Words>
  <Application>Microsoft Office PowerPoint</Application>
  <PresentationFormat>Custom</PresentationFormat>
  <Paragraphs>123</Paragraphs>
  <Slides>30</Slides>
  <Notes>10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Conception personnalisée</vt:lpstr>
      <vt:lpstr>comp training ppt theme</vt:lpstr>
      <vt:lpstr>Comprehensive training  </vt:lpstr>
      <vt:lpstr>Strategies to implement a  positive, people-centered  immunization service experience</vt:lpstr>
      <vt:lpstr>Outline</vt:lpstr>
      <vt:lpstr>Learning objectives</vt:lpstr>
      <vt:lpstr>Problem statement:</vt:lpstr>
      <vt:lpstr>Key components of a positive, people-centered immunization service experience</vt:lpstr>
      <vt:lpstr>Health System and Facility</vt:lpstr>
      <vt:lpstr>Facility Environment</vt:lpstr>
      <vt:lpstr>Integration of immunization within a package of services</vt:lpstr>
      <vt:lpstr>PowerPoint Presentation</vt:lpstr>
      <vt:lpstr>Health Worker and Client</vt:lpstr>
      <vt:lpstr>PowerPoint Presentation</vt:lpstr>
      <vt:lpstr>Interpretation and perception of service experience</vt:lpstr>
      <vt:lpstr>Community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Quality of the interaction and service provided</vt:lpstr>
      <vt:lpstr>Insights from Ghana</vt:lpstr>
      <vt:lpstr>Insights from Ghana</vt:lpstr>
      <vt:lpstr>Insights from Nepal</vt:lpstr>
      <vt:lpstr>Insights from Nepal</vt:lpstr>
      <vt:lpstr>3 Guiding Principles for Service Experience</vt:lpstr>
      <vt:lpstr>Strategies for different health care workers</vt:lpstr>
      <vt:lpstr>Key References and Resources</vt:lpstr>
      <vt:lpstr>PowerPoint Presentation</vt:lpstr>
      <vt:lpstr>Group Exercise </vt:lpstr>
      <vt:lpstr>Assessment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Comprehensive Training - Option 1</dc:title>
  <dc:creator>PURNAT, Tina</dc:creator>
  <cp:lastModifiedBy>Roshni Devchand</cp:lastModifiedBy>
  <cp:revision>83</cp:revision>
  <dcterms:created xsi:type="dcterms:W3CDTF">2006-08-16T00:00:00Z</dcterms:created>
  <dcterms:modified xsi:type="dcterms:W3CDTF">2022-07-21T20:33:31Z</dcterms:modified>
  <dc:identifier>DAFB49j2aXk</dc:identifier>
</cp:coreProperties>
</file>