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5" r:id="rId2"/>
    <p:sldMasterId id="2147483709" r:id="rId3"/>
  </p:sldMasterIdLst>
  <p:notesMasterIdLst>
    <p:notesMasterId r:id="rId39"/>
  </p:notesMasterIdLst>
  <p:sldIdLst>
    <p:sldId id="268" r:id="rId4"/>
    <p:sldId id="281" r:id="rId5"/>
    <p:sldId id="282" r:id="rId6"/>
    <p:sldId id="287" r:id="rId7"/>
    <p:sldId id="313" r:id="rId8"/>
    <p:sldId id="336" r:id="rId9"/>
    <p:sldId id="337" r:id="rId10"/>
    <p:sldId id="315" r:id="rId11"/>
    <p:sldId id="328" r:id="rId12"/>
    <p:sldId id="329" r:id="rId13"/>
    <p:sldId id="330" r:id="rId14"/>
    <p:sldId id="279" r:id="rId15"/>
    <p:sldId id="350" r:id="rId16"/>
    <p:sldId id="331" r:id="rId17"/>
    <p:sldId id="277" r:id="rId18"/>
    <p:sldId id="332" r:id="rId19"/>
    <p:sldId id="333" r:id="rId20"/>
    <p:sldId id="334"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291" r:id="rId34"/>
    <p:sldId id="293" r:id="rId35"/>
    <p:sldId id="317" r:id="rId36"/>
    <p:sldId id="306" r:id="rId37"/>
    <p:sldId id="303" r:id="rId38"/>
  </p:sldIdLst>
  <p:sldSz cx="18288000" cy="10287000"/>
  <p:notesSz cx="6858000" cy="9144000"/>
  <p:embeddedFontLs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Poppins" panose="00000500000000000000" pitchFamily="2" charset="0"/>
      <p:regular r:id="rId46"/>
      <p:bold r:id="rId47"/>
      <p:italic r:id="rId48"/>
      <p:boldItalic r:id="rId49"/>
    </p:embeddedFont>
    <p:embeddedFont>
      <p:font typeface="Poppins ExtraBold" panose="00000900000000000000" pitchFamily="2" charset="0"/>
      <p:regular r:id="rId50"/>
      <p:bold r:id="rId51"/>
      <p:italic r:id="rId52"/>
      <p:boldItalic r:id="rId53"/>
    </p:embeddedFont>
    <p:embeddedFont>
      <p:font typeface="Poppins Light" panose="00000400000000000000" pitchFamily="2" charset="0"/>
      <p:regular r:id="rId54"/>
      <p: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09DCF7-6AEC-CEC9-19B0-5CF6B880B795}" name="Crystal Bruce" initials="CB" userId="14427a4ffe69d2bf"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Weinstein" initials="NW" lastIdx="4" clrIdx="0">
    <p:extLst>
      <p:ext uri="{19B8F6BF-5375-455C-9EA6-DF929625EA0E}">
        <p15:presenceInfo xmlns:p15="http://schemas.microsoft.com/office/powerpoint/2012/main" userId="S-1-5-21-383493391-2192962785-2632910618-13365" providerId="AD"/>
      </p:ext>
    </p:extLst>
  </p:cmAuthor>
  <p:cmAuthor id="2" name="Elisabeth Wilhelm" initials="EW" lastIdx="9" clrIdx="1">
    <p:extLst>
      <p:ext uri="{19B8F6BF-5375-455C-9EA6-DF929625EA0E}">
        <p15:presenceInfo xmlns:p15="http://schemas.microsoft.com/office/powerpoint/2012/main" userId="2c19259ef0e839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AD4040"/>
    <a:srgbClr val="FBE5D6"/>
    <a:srgbClr val="C00000"/>
    <a:srgbClr val="465965"/>
    <a:srgbClr val="BD382F"/>
    <a:srgbClr val="F29B27"/>
    <a:srgbClr val="9CBB5D"/>
    <a:srgbClr val="1FA185"/>
    <a:srgbClr val="0B81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D075E-B213-4581-A46E-D79C371EFF21}" v="6" dt="2022-07-21T16:05:21.827"/>
    <p1510:client id="{11EAE928-4B35-49C6-9C28-8F8B0C590EF4}" v="74" dt="2022-07-11T14:32:08.455"/>
    <p1510:client id="{3CAEAFA3-4922-4879-93CB-5AD3DCF6B2A2}" v="16" dt="2022-07-22T14:23:02.939"/>
    <p1510:client id="{74806A2F-37E4-4235-B5D2-973C2602039E}" v="7" dt="2022-07-16T21:43:24.145"/>
    <p1510:client id="{7D77E651-3462-41FD-AAFB-15EAE98EBD4A}" v="4" dt="2022-07-21T15:44:25.308"/>
    <p1510:client id="{8325E6E0-4237-4CB4-88AC-5B41E34AAB2A}" v="12" dt="2022-07-21T14:36:08.036"/>
    <p1510:client id="{92CB1375-5758-4E65-A7D6-73B8807BDA7D}" v="7" dt="2022-07-21T16:03:05.473"/>
    <p1510:client id="{E5CBC2CD-6A4C-46AD-AFDB-C57C27E869D6}" v="9" dt="2022-07-08T21:07:32.1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45"/>
    <p:restoredTop sz="94694"/>
  </p:normalViewPr>
  <p:slideViewPr>
    <p:cSldViewPr snapToGrid="0">
      <p:cViewPr varScale="1">
        <p:scale>
          <a:sx n="26" d="100"/>
          <a:sy n="26" d="100"/>
        </p:scale>
        <p:origin x="144" y="48"/>
      </p:cViewPr>
      <p:guideLst>
        <p:guide orient="horz" pos="2160"/>
        <p:guide pos="2880"/>
      </p:guideLst>
    </p:cSldViewPr>
  </p:slideViewPr>
  <p:notesTextViewPr>
    <p:cViewPr>
      <p:scale>
        <a:sx n="1" d="1"/>
        <a:sy n="1" d="1"/>
      </p:scale>
      <p:origin x="0" y="0"/>
    </p:cViewPr>
  </p:notesTextViewPr>
  <p:sorterViewPr>
    <p:cViewPr>
      <p:scale>
        <a:sx n="126" d="100"/>
        <a:sy n="126" d="100"/>
      </p:scale>
      <p:origin x="0" y="-207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 Target="slides/slide2.xml"/><Relationship Id="rId61" Type="http://schemas.microsoft.com/office/2016/11/relationships/changesInfo" Target="changesInfos/changesInfo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font" Target="fonts/font15.fntdata"/><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hni Devchand" userId="391f66c60875c68d" providerId="Windows Live" clId="Web-{040D075E-B213-4581-A46E-D79C371EFF21}"/>
    <pc:docChg chg="modSld">
      <pc:chgData name="Roshni Devchand" userId="391f66c60875c68d" providerId="Windows Live" clId="Web-{040D075E-B213-4581-A46E-D79C371EFF21}" dt="2022-07-21T16:05:21.827" v="5" actId="1076"/>
      <pc:docMkLst>
        <pc:docMk/>
      </pc:docMkLst>
      <pc:sldChg chg="addSp modSp delCm">
        <pc:chgData name="Roshni Devchand" userId="391f66c60875c68d" providerId="Windows Live" clId="Web-{040D075E-B213-4581-A46E-D79C371EFF21}" dt="2022-07-21T16:05:21.827" v="5" actId="1076"/>
        <pc:sldMkLst>
          <pc:docMk/>
          <pc:sldMk cId="17770442" sldId="347"/>
        </pc:sldMkLst>
        <pc:spChg chg="add mod">
          <ac:chgData name="Roshni Devchand" userId="391f66c60875c68d" providerId="Windows Live" clId="Web-{040D075E-B213-4581-A46E-D79C371EFF21}" dt="2022-07-21T16:05:21.827" v="5" actId="1076"/>
          <ac:spMkLst>
            <pc:docMk/>
            <pc:sldMk cId="17770442" sldId="347"/>
            <ac:spMk id="6" creationId="{9665AD7F-9651-7005-BAF2-4AA477224240}"/>
          </ac:spMkLst>
        </pc:spChg>
      </pc:sldChg>
    </pc:docChg>
  </pc:docChgLst>
  <pc:docChgLst>
    <pc:chgData name="Catherine BERTRAND-FERRANDIS" userId="35f10b5a1ac5f9e6" providerId="Windows Live" clId="Web-{11EAE928-4B35-49C6-9C28-8F8B0C590EF4}"/>
    <pc:docChg chg="modSld">
      <pc:chgData name="Catherine BERTRAND-FERRANDIS" userId="35f10b5a1ac5f9e6" providerId="Windows Live" clId="Web-{11EAE928-4B35-49C6-9C28-8F8B0C590EF4}" dt="2022-07-11T14:32:08.455" v="77" actId="1076"/>
      <pc:docMkLst>
        <pc:docMk/>
      </pc:docMkLst>
      <pc:sldChg chg="modSp">
        <pc:chgData name="Catherine BERTRAND-FERRANDIS" userId="35f10b5a1ac5f9e6" providerId="Windows Live" clId="Web-{11EAE928-4B35-49C6-9C28-8F8B0C590EF4}" dt="2022-07-11T14:31:54.251" v="76" actId="1076"/>
        <pc:sldMkLst>
          <pc:docMk/>
          <pc:sldMk cId="3689306463" sldId="291"/>
        </pc:sldMkLst>
        <pc:spChg chg="mod">
          <ac:chgData name="Catherine BERTRAND-FERRANDIS" userId="35f10b5a1ac5f9e6" providerId="Windows Live" clId="Web-{11EAE928-4B35-49C6-9C28-8F8B0C590EF4}" dt="2022-07-11T14:31:54.251" v="76" actId="1076"/>
          <ac:spMkLst>
            <pc:docMk/>
            <pc:sldMk cId="3689306463" sldId="291"/>
            <ac:spMk id="3" creationId="{26378129-94CA-2F96-A1FE-52359FF42BFD}"/>
          </ac:spMkLst>
        </pc:spChg>
      </pc:sldChg>
      <pc:sldChg chg="modSp">
        <pc:chgData name="Catherine BERTRAND-FERRANDIS" userId="35f10b5a1ac5f9e6" providerId="Windows Live" clId="Web-{11EAE928-4B35-49C6-9C28-8F8B0C590EF4}" dt="2022-07-11T14:32:08.455" v="77" actId="1076"/>
        <pc:sldMkLst>
          <pc:docMk/>
          <pc:sldMk cId="1980438938" sldId="293"/>
        </pc:sldMkLst>
        <pc:spChg chg="mod">
          <ac:chgData name="Catherine BERTRAND-FERRANDIS" userId="35f10b5a1ac5f9e6" providerId="Windows Live" clId="Web-{11EAE928-4B35-49C6-9C28-8F8B0C590EF4}" dt="2022-07-11T14:32:08.455" v="77" actId="1076"/>
          <ac:spMkLst>
            <pc:docMk/>
            <pc:sldMk cId="1980438938" sldId="293"/>
            <ac:spMk id="3" creationId="{26378129-94CA-2F96-A1FE-52359FF42BFD}"/>
          </ac:spMkLst>
        </pc:spChg>
      </pc:sldChg>
      <pc:sldChg chg="modSp">
        <pc:chgData name="Catherine BERTRAND-FERRANDIS" userId="35f10b5a1ac5f9e6" providerId="Windows Live" clId="Web-{11EAE928-4B35-49C6-9C28-8F8B0C590EF4}" dt="2022-07-11T14:18:49.148" v="0" actId="14100"/>
        <pc:sldMkLst>
          <pc:docMk/>
          <pc:sldMk cId="2436816104" sldId="328"/>
        </pc:sldMkLst>
        <pc:spChg chg="mod">
          <ac:chgData name="Catherine BERTRAND-FERRANDIS" userId="35f10b5a1ac5f9e6" providerId="Windows Live" clId="Web-{11EAE928-4B35-49C6-9C28-8F8B0C590EF4}" dt="2022-07-11T14:18:49.148" v="0" actId="14100"/>
          <ac:spMkLst>
            <pc:docMk/>
            <pc:sldMk cId="2436816104" sldId="328"/>
            <ac:spMk id="2" creationId="{7E4163C3-3D49-14F0-103B-C4A6893E031E}"/>
          </ac:spMkLst>
        </pc:spChg>
      </pc:sldChg>
      <pc:sldChg chg="modSp">
        <pc:chgData name="Catherine BERTRAND-FERRANDIS" userId="35f10b5a1ac5f9e6" providerId="Windows Live" clId="Web-{11EAE928-4B35-49C6-9C28-8F8B0C590EF4}" dt="2022-07-11T14:21:32.097" v="3" actId="20577"/>
        <pc:sldMkLst>
          <pc:docMk/>
          <pc:sldMk cId="3547522508" sldId="329"/>
        </pc:sldMkLst>
        <pc:spChg chg="mod">
          <ac:chgData name="Catherine BERTRAND-FERRANDIS" userId="35f10b5a1ac5f9e6" providerId="Windows Live" clId="Web-{11EAE928-4B35-49C6-9C28-8F8B0C590EF4}" dt="2022-07-11T14:21:32.097" v="3" actId="20577"/>
          <ac:spMkLst>
            <pc:docMk/>
            <pc:sldMk cId="3547522508" sldId="329"/>
            <ac:spMk id="3" creationId="{19E20D81-D72E-7A25-FD2B-8927B66247F2}"/>
          </ac:spMkLst>
        </pc:spChg>
      </pc:sldChg>
      <pc:sldChg chg="modSp">
        <pc:chgData name="Catherine BERTRAND-FERRANDIS" userId="35f10b5a1ac5f9e6" providerId="Windows Live" clId="Web-{11EAE928-4B35-49C6-9C28-8F8B0C590EF4}" dt="2022-07-11T14:22:18.053" v="5" actId="1076"/>
        <pc:sldMkLst>
          <pc:docMk/>
          <pc:sldMk cId="219776730" sldId="331"/>
        </pc:sldMkLst>
        <pc:spChg chg="mod">
          <ac:chgData name="Catherine BERTRAND-FERRANDIS" userId="35f10b5a1ac5f9e6" providerId="Windows Live" clId="Web-{11EAE928-4B35-49C6-9C28-8F8B0C590EF4}" dt="2022-07-11T14:22:13.772" v="4"/>
          <ac:spMkLst>
            <pc:docMk/>
            <pc:sldMk cId="219776730" sldId="331"/>
            <ac:spMk id="2" creationId="{26348606-0F05-C5AC-44CD-BC33F8E585FA}"/>
          </ac:spMkLst>
        </pc:spChg>
        <pc:spChg chg="mod">
          <ac:chgData name="Catherine BERTRAND-FERRANDIS" userId="35f10b5a1ac5f9e6" providerId="Windows Live" clId="Web-{11EAE928-4B35-49C6-9C28-8F8B0C590EF4}" dt="2022-07-11T14:22:18.053" v="5" actId="1076"/>
          <ac:spMkLst>
            <pc:docMk/>
            <pc:sldMk cId="219776730" sldId="331"/>
            <ac:spMk id="26" creationId="{931D9EAC-2E19-D2E4-E229-AC3F04973733}"/>
          </ac:spMkLst>
        </pc:spChg>
      </pc:sldChg>
      <pc:sldChg chg="modSp">
        <pc:chgData name="Catherine BERTRAND-FERRANDIS" userId="35f10b5a1ac5f9e6" providerId="Windows Live" clId="Web-{11EAE928-4B35-49C6-9C28-8F8B0C590EF4}" dt="2022-07-11T14:23:00.947" v="6" actId="14100"/>
        <pc:sldMkLst>
          <pc:docMk/>
          <pc:sldMk cId="1913193647" sldId="332"/>
        </pc:sldMkLst>
        <pc:graphicFrameChg chg="mod">
          <ac:chgData name="Catherine BERTRAND-FERRANDIS" userId="35f10b5a1ac5f9e6" providerId="Windows Live" clId="Web-{11EAE928-4B35-49C6-9C28-8F8B0C590EF4}" dt="2022-07-11T14:23:00.947" v="6" actId="14100"/>
          <ac:graphicFrameMkLst>
            <pc:docMk/>
            <pc:sldMk cId="1913193647" sldId="332"/>
            <ac:graphicFrameMk id="4" creationId="{B0747C7B-9E85-63A1-0C47-E482FBE50967}"/>
          </ac:graphicFrameMkLst>
        </pc:graphicFrameChg>
      </pc:sldChg>
      <pc:sldChg chg="modSp">
        <pc:chgData name="Catherine BERTRAND-FERRANDIS" userId="35f10b5a1ac5f9e6" providerId="Windows Live" clId="Web-{11EAE928-4B35-49C6-9C28-8F8B0C590EF4}" dt="2022-07-11T14:24:12.577" v="15" actId="20577"/>
        <pc:sldMkLst>
          <pc:docMk/>
          <pc:sldMk cId="2834021304" sldId="333"/>
        </pc:sldMkLst>
        <pc:spChg chg="mod">
          <ac:chgData name="Catherine BERTRAND-FERRANDIS" userId="35f10b5a1ac5f9e6" providerId="Windows Live" clId="Web-{11EAE928-4B35-49C6-9C28-8F8B0C590EF4}" dt="2022-07-11T14:23:55.873" v="11" actId="20577"/>
          <ac:spMkLst>
            <pc:docMk/>
            <pc:sldMk cId="2834021304" sldId="333"/>
            <ac:spMk id="2" creationId="{00000000-0000-0000-0000-000000000000}"/>
          </ac:spMkLst>
        </pc:spChg>
        <pc:spChg chg="mod">
          <ac:chgData name="Catherine BERTRAND-FERRANDIS" userId="35f10b5a1ac5f9e6" providerId="Windows Live" clId="Web-{11EAE928-4B35-49C6-9C28-8F8B0C590EF4}" dt="2022-07-11T14:24:12.577" v="15" actId="20577"/>
          <ac:spMkLst>
            <pc:docMk/>
            <pc:sldMk cId="2834021304" sldId="333"/>
            <ac:spMk id="3" creationId="{00000000-0000-0000-0000-000000000000}"/>
          </ac:spMkLst>
        </pc:spChg>
      </pc:sldChg>
      <pc:sldChg chg="modSp">
        <pc:chgData name="Catherine BERTRAND-FERRANDIS" userId="35f10b5a1ac5f9e6" providerId="Windows Live" clId="Web-{11EAE928-4B35-49C6-9C28-8F8B0C590EF4}" dt="2022-07-11T14:24:54.830" v="25" actId="14100"/>
        <pc:sldMkLst>
          <pc:docMk/>
          <pc:sldMk cId="3855928221" sldId="334"/>
        </pc:sldMkLst>
        <pc:spChg chg="mod">
          <ac:chgData name="Catherine BERTRAND-FERRANDIS" userId="35f10b5a1ac5f9e6" providerId="Windows Live" clId="Web-{11EAE928-4B35-49C6-9C28-8F8B0C590EF4}" dt="2022-07-11T14:24:42.079" v="21" actId="1076"/>
          <ac:spMkLst>
            <pc:docMk/>
            <pc:sldMk cId="3855928221" sldId="334"/>
            <ac:spMk id="3" creationId="{00000000-0000-0000-0000-000000000000}"/>
          </ac:spMkLst>
        </pc:spChg>
        <pc:spChg chg="mod">
          <ac:chgData name="Catherine BERTRAND-FERRANDIS" userId="35f10b5a1ac5f9e6" providerId="Windows Live" clId="Web-{11EAE928-4B35-49C6-9C28-8F8B0C590EF4}" dt="2022-07-11T14:24:42.079" v="22" actId="1076"/>
          <ac:spMkLst>
            <pc:docMk/>
            <pc:sldMk cId="3855928221" sldId="334"/>
            <ac:spMk id="6" creationId="{00000000-0000-0000-0000-000000000000}"/>
          </ac:spMkLst>
        </pc:spChg>
        <pc:spChg chg="mod">
          <ac:chgData name="Catherine BERTRAND-FERRANDIS" userId="35f10b5a1ac5f9e6" providerId="Windows Live" clId="Web-{11EAE928-4B35-49C6-9C28-8F8B0C590EF4}" dt="2022-07-11T14:24:54.830" v="25" actId="14100"/>
          <ac:spMkLst>
            <pc:docMk/>
            <pc:sldMk cId="3855928221" sldId="334"/>
            <ac:spMk id="8" creationId="{00000000-0000-0000-0000-000000000000}"/>
          </ac:spMkLst>
        </pc:spChg>
        <pc:picChg chg="mod">
          <ac:chgData name="Catherine BERTRAND-FERRANDIS" userId="35f10b5a1ac5f9e6" providerId="Windows Live" clId="Web-{11EAE928-4B35-49C6-9C28-8F8B0C590EF4}" dt="2022-07-11T14:24:42.064" v="20" actId="1076"/>
          <ac:picMkLst>
            <pc:docMk/>
            <pc:sldMk cId="3855928221" sldId="334"/>
            <ac:picMk id="4" creationId="{FA177B10-48FD-96E2-1E7D-1960F3E88F20}"/>
          </ac:picMkLst>
        </pc:picChg>
      </pc:sldChg>
      <pc:sldChg chg="modSp">
        <pc:chgData name="Catherine BERTRAND-FERRANDIS" userId="35f10b5a1ac5f9e6" providerId="Windows Live" clId="Web-{11EAE928-4B35-49C6-9C28-8F8B0C590EF4}" dt="2022-07-11T14:25:21.113" v="28" actId="1076"/>
        <pc:sldMkLst>
          <pc:docMk/>
          <pc:sldMk cId="2574341823" sldId="338"/>
        </pc:sldMkLst>
        <pc:spChg chg="mod">
          <ac:chgData name="Catherine BERTRAND-FERRANDIS" userId="35f10b5a1ac5f9e6" providerId="Windows Live" clId="Web-{11EAE928-4B35-49C6-9C28-8F8B0C590EF4}" dt="2022-07-11T14:25:16.550" v="27" actId="14100"/>
          <ac:spMkLst>
            <pc:docMk/>
            <pc:sldMk cId="2574341823" sldId="338"/>
            <ac:spMk id="2" creationId="{7E4163C3-3D49-14F0-103B-C4A6893E031E}"/>
          </ac:spMkLst>
        </pc:spChg>
        <pc:spChg chg="mod">
          <ac:chgData name="Catherine BERTRAND-FERRANDIS" userId="35f10b5a1ac5f9e6" providerId="Windows Live" clId="Web-{11EAE928-4B35-49C6-9C28-8F8B0C590EF4}" dt="2022-07-11T14:25:21.113" v="28" actId="1076"/>
          <ac:spMkLst>
            <pc:docMk/>
            <pc:sldMk cId="2574341823" sldId="338"/>
            <ac:spMk id="3" creationId="{9D3EA595-A8CD-93D4-4CA6-88E1FB657A63}"/>
          </ac:spMkLst>
        </pc:spChg>
      </pc:sldChg>
      <pc:sldChg chg="modSp">
        <pc:chgData name="Catherine BERTRAND-FERRANDIS" userId="35f10b5a1ac5f9e6" providerId="Windows Live" clId="Web-{11EAE928-4B35-49C6-9C28-8F8B0C590EF4}" dt="2022-07-11T14:26:14.195" v="32" actId="20577"/>
        <pc:sldMkLst>
          <pc:docMk/>
          <pc:sldMk cId="1350761838" sldId="339"/>
        </pc:sldMkLst>
        <pc:spChg chg="mod">
          <ac:chgData name="Catherine BERTRAND-FERRANDIS" userId="35f10b5a1ac5f9e6" providerId="Windows Live" clId="Web-{11EAE928-4B35-49C6-9C28-8F8B0C590EF4}" dt="2022-07-11T14:26:14.195" v="32" actId="20577"/>
          <ac:spMkLst>
            <pc:docMk/>
            <pc:sldMk cId="1350761838" sldId="339"/>
            <ac:spMk id="6" creationId="{709954C5-866E-47A1-89A9-C735C750002A}"/>
          </ac:spMkLst>
        </pc:spChg>
      </pc:sldChg>
      <pc:sldChg chg="modSp">
        <pc:chgData name="Catherine BERTRAND-FERRANDIS" userId="35f10b5a1ac5f9e6" providerId="Windows Live" clId="Web-{11EAE928-4B35-49C6-9C28-8F8B0C590EF4}" dt="2022-07-11T14:27:57.577" v="42" actId="1076"/>
        <pc:sldMkLst>
          <pc:docMk/>
          <pc:sldMk cId="492808436" sldId="342"/>
        </pc:sldMkLst>
        <pc:spChg chg="mod">
          <ac:chgData name="Catherine BERTRAND-FERRANDIS" userId="35f10b5a1ac5f9e6" providerId="Windows Live" clId="Web-{11EAE928-4B35-49C6-9C28-8F8B0C590EF4}" dt="2022-07-11T14:27:24.122" v="37" actId="14100"/>
          <ac:spMkLst>
            <pc:docMk/>
            <pc:sldMk cId="492808436" sldId="342"/>
            <ac:spMk id="6" creationId="{00000000-0000-0000-0000-000000000000}"/>
          </ac:spMkLst>
        </pc:spChg>
        <pc:spChg chg="mod">
          <ac:chgData name="Catherine BERTRAND-FERRANDIS" userId="35f10b5a1ac5f9e6" providerId="Windows Live" clId="Web-{11EAE928-4B35-49C6-9C28-8F8B0C590EF4}" dt="2022-07-11T14:27:17.215" v="35" actId="1076"/>
          <ac:spMkLst>
            <pc:docMk/>
            <pc:sldMk cId="492808436" sldId="342"/>
            <ac:spMk id="7" creationId="{00000000-0000-0000-0000-000000000000}"/>
          </ac:spMkLst>
        </pc:spChg>
        <pc:spChg chg="mod">
          <ac:chgData name="Catherine BERTRAND-FERRANDIS" userId="35f10b5a1ac5f9e6" providerId="Windows Live" clId="Web-{11EAE928-4B35-49C6-9C28-8F8B0C590EF4}" dt="2022-07-11T14:27:57.577" v="42" actId="1076"/>
          <ac:spMkLst>
            <pc:docMk/>
            <pc:sldMk cId="492808436" sldId="342"/>
            <ac:spMk id="17" creationId="{00000000-0000-0000-0000-000000000000}"/>
          </ac:spMkLst>
        </pc:spChg>
      </pc:sldChg>
      <pc:sldChg chg="modSp">
        <pc:chgData name="Catherine BERTRAND-FERRANDIS" userId="35f10b5a1ac5f9e6" providerId="Windows Live" clId="Web-{11EAE928-4B35-49C6-9C28-8F8B0C590EF4}" dt="2022-07-11T14:29:57.961" v="75" actId="20577"/>
        <pc:sldMkLst>
          <pc:docMk/>
          <pc:sldMk cId="2714832629" sldId="343"/>
        </pc:sldMkLst>
        <pc:spChg chg="mod">
          <ac:chgData name="Catherine BERTRAND-FERRANDIS" userId="35f10b5a1ac5f9e6" providerId="Windows Live" clId="Web-{11EAE928-4B35-49C6-9C28-8F8B0C590EF4}" dt="2022-07-11T14:29:57.961" v="75" actId="20577"/>
          <ac:spMkLst>
            <pc:docMk/>
            <pc:sldMk cId="2714832629" sldId="343"/>
            <ac:spMk id="3" creationId="{05F55BB2-3D81-4076-BC18-F2CE5F1A8E68}"/>
          </ac:spMkLst>
        </pc:spChg>
        <pc:spChg chg="mod">
          <ac:chgData name="Catherine BERTRAND-FERRANDIS" userId="35f10b5a1ac5f9e6" providerId="Windows Live" clId="Web-{11EAE928-4B35-49C6-9C28-8F8B0C590EF4}" dt="2022-07-11T14:28:18.610" v="44" actId="1076"/>
          <ac:spMkLst>
            <pc:docMk/>
            <pc:sldMk cId="2714832629" sldId="343"/>
            <ac:spMk id="7" creationId="{00000000-0000-0000-0000-000000000000}"/>
          </ac:spMkLst>
        </pc:spChg>
      </pc:sldChg>
    </pc:docChg>
  </pc:docChgLst>
  <pc:docChgLst>
    <pc:chgData name="Guest User" userId="e2fbebf8aab59d5d" providerId="Windows Live" clId="Web-{74806A2F-37E4-4235-B5D2-973C2602039E}"/>
    <pc:docChg chg="modSld">
      <pc:chgData name="Guest User" userId="e2fbebf8aab59d5d" providerId="Windows Live" clId="Web-{74806A2F-37E4-4235-B5D2-973C2602039E}" dt="2022-07-16T21:43:24.145" v="5" actId="1076"/>
      <pc:docMkLst>
        <pc:docMk/>
      </pc:docMkLst>
      <pc:sldChg chg="modSp">
        <pc:chgData name="Guest User" userId="e2fbebf8aab59d5d" providerId="Windows Live" clId="Web-{74806A2F-37E4-4235-B5D2-973C2602039E}" dt="2022-07-16T21:43:24.145" v="5" actId="1076"/>
        <pc:sldMkLst>
          <pc:docMk/>
          <pc:sldMk cId="2703737329" sldId="281"/>
        </pc:sldMkLst>
        <pc:spChg chg="mod">
          <ac:chgData name="Guest User" userId="e2fbebf8aab59d5d" providerId="Windows Live" clId="Web-{74806A2F-37E4-4235-B5D2-973C2602039E}" dt="2022-07-16T21:43:24.145" v="5" actId="1076"/>
          <ac:spMkLst>
            <pc:docMk/>
            <pc:sldMk cId="2703737329" sldId="281"/>
            <ac:spMk id="2" creationId="{7E4163C3-3D49-14F0-103B-C4A6893E031E}"/>
          </ac:spMkLst>
        </pc:spChg>
      </pc:sldChg>
    </pc:docChg>
  </pc:docChgLst>
  <pc:docChgLst>
    <pc:chgData name="Crystal Bruce" userId="14427a4ffe69d2bf" providerId="Windows Live" clId="Web-{3CAEAFA3-4922-4879-93CB-5AD3DCF6B2A2}"/>
    <pc:docChg chg="delSld modSld">
      <pc:chgData name="Crystal Bruce" userId="14427a4ffe69d2bf" providerId="Windows Live" clId="Web-{3CAEAFA3-4922-4879-93CB-5AD3DCF6B2A2}" dt="2022-07-22T14:23:02.939" v="14"/>
      <pc:docMkLst>
        <pc:docMk/>
      </pc:docMkLst>
      <pc:sldChg chg="del">
        <pc:chgData name="Crystal Bruce" userId="14427a4ffe69d2bf" providerId="Windows Live" clId="Web-{3CAEAFA3-4922-4879-93CB-5AD3DCF6B2A2}" dt="2022-07-22T14:21:14.107" v="0"/>
        <pc:sldMkLst>
          <pc:docMk/>
          <pc:sldMk cId="4080236418" sldId="280"/>
        </pc:sldMkLst>
      </pc:sldChg>
      <pc:sldChg chg="modSp">
        <pc:chgData name="Crystal Bruce" userId="14427a4ffe69d2bf" providerId="Windows Live" clId="Web-{3CAEAFA3-4922-4879-93CB-5AD3DCF6B2A2}" dt="2022-07-22T14:23:02.939" v="14"/>
        <pc:sldMkLst>
          <pc:docMk/>
          <pc:sldMk cId="2107066734" sldId="317"/>
        </pc:sldMkLst>
        <pc:spChg chg="mod ord">
          <ac:chgData name="Crystal Bruce" userId="14427a4ffe69d2bf" providerId="Windows Live" clId="Web-{3CAEAFA3-4922-4879-93CB-5AD3DCF6B2A2}" dt="2022-07-22T14:23:02.939" v="14"/>
          <ac:spMkLst>
            <pc:docMk/>
            <pc:sldMk cId="2107066734" sldId="317"/>
            <ac:spMk id="3" creationId="{D2E5C9A0-9480-4E39-9A19-EB898DA8564A}"/>
          </ac:spMkLst>
        </pc:spChg>
        <pc:spChg chg="mod">
          <ac:chgData name="Crystal Bruce" userId="14427a4ffe69d2bf" providerId="Windows Live" clId="Web-{3CAEAFA3-4922-4879-93CB-5AD3DCF6B2A2}" dt="2022-07-22T14:22:49.517" v="12" actId="1076"/>
          <ac:spMkLst>
            <pc:docMk/>
            <pc:sldMk cId="2107066734" sldId="317"/>
            <ac:spMk id="5" creationId="{EA8B7959-3F81-45F6-B0C8-17468B9135EE}"/>
          </ac:spMkLst>
        </pc:spChg>
      </pc:sldChg>
    </pc:docChg>
  </pc:docChgLst>
  <pc:docChgLst>
    <pc:chgData name="Roshni Devchand" userId="391f66c60875c68d" providerId="Windows Live" clId="Web-{92CB1375-5758-4E65-A7D6-73B8807BDA7D}"/>
    <pc:docChg chg="modSld">
      <pc:chgData name="Roshni Devchand" userId="391f66c60875c68d" providerId="Windows Live" clId="Web-{92CB1375-5758-4E65-A7D6-73B8807BDA7D}" dt="2022-07-21T16:03:05.473" v="6" actId="1076"/>
      <pc:docMkLst>
        <pc:docMk/>
      </pc:docMkLst>
      <pc:sldChg chg="addSp modSp delCm">
        <pc:chgData name="Roshni Devchand" userId="391f66c60875c68d" providerId="Windows Live" clId="Web-{92CB1375-5758-4E65-A7D6-73B8807BDA7D}" dt="2022-07-21T16:03:05.473" v="6" actId="1076"/>
        <pc:sldMkLst>
          <pc:docMk/>
          <pc:sldMk cId="3094348872" sldId="345"/>
        </pc:sldMkLst>
        <pc:spChg chg="add mod">
          <ac:chgData name="Roshni Devchand" userId="391f66c60875c68d" providerId="Windows Live" clId="Web-{92CB1375-5758-4E65-A7D6-73B8807BDA7D}" dt="2022-07-21T16:03:05.473" v="6" actId="1076"/>
          <ac:spMkLst>
            <pc:docMk/>
            <pc:sldMk cId="3094348872" sldId="345"/>
            <ac:spMk id="3" creationId="{13D6355E-AF1F-5AEA-D2B9-A446BC7F7CC9}"/>
          </ac:spMkLst>
        </pc:spChg>
      </pc:sldChg>
    </pc:docChg>
  </pc:docChgLst>
  <pc:docChgLst>
    <pc:chgData name="Crystal Bruce" userId="14427a4ffe69d2bf" providerId="Windows Live" clId="Web-{8325E6E0-4237-4CB4-88AC-5B41E34AAB2A}"/>
    <pc:docChg chg="modSld">
      <pc:chgData name="Crystal Bruce" userId="14427a4ffe69d2bf" providerId="Windows Live" clId="Web-{8325E6E0-4237-4CB4-88AC-5B41E34AAB2A}" dt="2022-07-21T14:35:59.020" v="10" actId="20577"/>
      <pc:docMkLst>
        <pc:docMk/>
      </pc:docMkLst>
      <pc:sldChg chg="modSp">
        <pc:chgData name="Crystal Bruce" userId="14427a4ffe69d2bf" providerId="Windows Live" clId="Web-{8325E6E0-4237-4CB4-88AC-5B41E34AAB2A}" dt="2022-07-21T14:34:11.095" v="6" actId="1076"/>
        <pc:sldMkLst>
          <pc:docMk/>
          <pc:sldMk cId="3637480844" sldId="337"/>
        </pc:sldMkLst>
        <pc:spChg chg="mod">
          <ac:chgData name="Crystal Bruce" userId="14427a4ffe69d2bf" providerId="Windows Live" clId="Web-{8325E6E0-4237-4CB4-88AC-5B41E34AAB2A}" dt="2022-07-21T14:34:11.095" v="6" actId="1076"/>
          <ac:spMkLst>
            <pc:docMk/>
            <pc:sldMk cId="3637480844" sldId="337"/>
            <ac:spMk id="4" creationId="{00000000-0000-0000-0000-000000000000}"/>
          </ac:spMkLst>
        </pc:spChg>
      </pc:sldChg>
      <pc:sldChg chg="modSp">
        <pc:chgData name="Crystal Bruce" userId="14427a4ffe69d2bf" providerId="Windows Live" clId="Web-{8325E6E0-4237-4CB4-88AC-5B41E34AAB2A}" dt="2022-07-21T14:35:59.020" v="10" actId="20577"/>
        <pc:sldMkLst>
          <pc:docMk/>
          <pc:sldMk cId="492808436" sldId="342"/>
        </pc:sldMkLst>
        <pc:spChg chg="mod">
          <ac:chgData name="Crystal Bruce" userId="14427a4ffe69d2bf" providerId="Windows Live" clId="Web-{8325E6E0-4237-4CB4-88AC-5B41E34AAB2A}" dt="2022-07-21T14:35:59.020" v="10" actId="20577"/>
          <ac:spMkLst>
            <pc:docMk/>
            <pc:sldMk cId="492808436" sldId="342"/>
            <ac:spMk id="17" creationId="{00000000-0000-0000-0000-000000000000}"/>
          </ac:spMkLst>
        </pc:spChg>
      </pc:sldChg>
    </pc:docChg>
  </pc:docChgLst>
  <pc:docChgLst>
    <pc:chgData name="Crystal Bruce" userId="14427a4ffe69d2bf" providerId="Windows Live" clId="Web-{7D77E651-3462-41FD-AAFB-15EAE98EBD4A}"/>
    <pc:docChg chg="">
      <pc:chgData name="Crystal Bruce" userId="14427a4ffe69d2bf" providerId="Windows Live" clId="Web-{7D77E651-3462-41FD-AAFB-15EAE98EBD4A}" dt="2022-07-21T15:44:25.308" v="3"/>
      <pc:docMkLst>
        <pc:docMk/>
      </pc:docMkLst>
      <pc:sldChg chg="addCm modCm">
        <pc:chgData name="Crystal Bruce" userId="14427a4ffe69d2bf" providerId="Windows Live" clId="Web-{7D77E651-3462-41FD-AAFB-15EAE98EBD4A}" dt="2022-07-21T15:43:55.182" v="1"/>
        <pc:sldMkLst>
          <pc:docMk/>
          <pc:sldMk cId="3094348872" sldId="345"/>
        </pc:sldMkLst>
      </pc:sldChg>
      <pc:sldChg chg="addCm modCm">
        <pc:chgData name="Crystal Bruce" userId="14427a4ffe69d2bf" providerId="Windows Live" clId="Web-{7D77E651-3462-41FD-AAFB-15EAE98EBD4A}" dt="2022-07-21T15:44:25.308" v="3"/>
        <pc:sldMkLst>
          <pc:docMk/>
          <pc:sldMk cId="17770442" sldId="34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536A3C-F484-47C1-A6C7-487A4CF35B8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710468C-809E-47E5-A310-A567368C7AEC}">
      <dgm:prSet phldrT="[Text]"/>
      <dgm:spPr/>
      <dgm:t>
        <a:bodyPr/>
        <a:lstStyle/>
        <a:p>
          <a:r>
            <a:rPr lang="en-US" dirty="0"/>
            <a:t>Ahmad </a:t>
          </a:r>
          <a:r>
            <a:rPr lang="en-US" dirty="0" err="1"/>
            <a:t>Habibzai</a:t>
          </a:r>
          <a:endParaRPr lang="en-US" dirty="0"/>
        </a:p>
      </dgm:t>
    </dgm:pt>
    <dgm:pt modelId="{EB916D96-771B-417E-ADAF-E8C82BA01FDA}" type="parTrans" cxnId="{BF522022-5851-440E-AB8E-11D28781278F}">
      <dgm:prSet/>
      <dgm:spPr/>
      <dgm:t>
        <a:bodyPr/>
        <a:lstStyle/>
        <a:p>
          <a:endParaRPr lang="en-US"/>
        </a:p>
      </dgm:t>
    </dgm:pt>
    <dgm:pt modelId="{7DC6017E-1794-4E29-89B5-9B782365B62F}" type="sibTrans" cxnId="{BF522022-5851-440E-AB8E-11D28781278F}">
      <dgm:prSet/>
      <dgm:spPr/>
      <dgm:t>
        <a:bodyPr/>
        <a:lstStyle/>
        <a:p>
          <a:endParaRPr lang="en-US"/>
        </a:p>
      </dgm:t>
    </dgm:pt>
    <dgm:pt modelId="{6C09DB2B-005B-4168-B698-EA9777488B0F}">
      <dgm:prSet phldrT="[Text]"/>
      <dgm:spPr/>
      <dgm:t>
        <a:bodyPr/>
        <a:lstStyle/>
        <a:p>
          <a:r>
            <a:rPr lang="en-US" dirty="0" err="1"/>
            <a:t>Originaire</a:t>
          </a:r>
          <a:r>
            <a:rPr lang="en-US" dirty="0"/>
            <a:t> </a:t>
          </a:r>
          <a:r>
            <a:rPr lang="en-US" dirty="0" err="1"/>
            <a:t>d'Afghanistan</a:t>
          </a:r>
          <a:endParaRPr lang="en-US" dirty="0"/>
        </a:p>
      </dgm:t>
    </dgm:pt>
    <dgm:pt modelId="{F9E2A0DF-15B9-44D4-A3F0-780F9E0EDBB3}" type="parTrans" cxnId="{3DF8362D-7570-4593-8C1B-12ED312F1BE5}">
      <dgm:prSet/>
      <dgm:spPr/>
      <dgm:t>
        <a:bodyPr/>
        <a:lstStyle/>
        <a:p>
          <a:endParaRPr lang="en-US"/>
        </a:p>
      </dgm:t>
    </dgm:pt>
    <dgm:pt modelId="{82BE7181-CBBB-468F-9AD2-68A90276B229}" type="sibTrans" cxnId="{3DF8362D-7570-4593-8C1B-12ED312F1BE5}">
      <dgm:prSet/>
      <dgm:spPr/>
      <dgm:t>
        <a:bodyPr/>
        <a:lstStyle/>
        <a:p>
          <a:endParaRPr lang="en-US"/>
        </a:p>
      </dgm:t>
    </dgm:pt>
    <dgm:pt modelId="{0466DD8C-59D9-440B-8EBC-81CBAF52C915}">
      <dgm:prSet phldrT="[Text]"/>
      <dgm:spPr/>
      <dgm:t>
        <a:bodyPr/>
        <a:lstStyle/>
        <a:p>
          <a:r>
            <a:rPr lang="en-US" dirty="0"/>
            <a:t>Mohamed </a:t>
          </a:r>
          <a:r>
            <a:rPr lang="en-US" dirty="0" err="1"/>
            <a:t>Mohamed</a:t>
          </a:r>
          <a:endParaRPr lang="en-US" dirty="0"/>
        </a:p>
      </dgm:t>
    </dgm:pt>
    <dgm:pt modelId="{F3382233-F48B-4166-9990-F794C183C537}" type="parTrans" cxnId="{4DBF1964-7641-4863-B5D0-8535013803B6}">
      <dgm:prSet/>
      <dgm:spPr/>
      <dgm:t>
        <a:bodyPr/>
        <a:lstStyle/>
        <a:p>
          <a:endParaRPr lang="en-US"/>
        </a:p>
      </dgm:t>
    </dgm:pt>
    <dgm:pt modelId="{B1C72E85-F190-423B-8F94-6CD9630B26D5}" type="sibTrans" cxnId="{4DBF1964-7641-4863-B5D0-8535013803B6}">
      <dgm:prSet/>
      <dgm:spPr/>
      <dgm:t>
        <a:bodyPr/>
        <a:lstStyle/>
        <a:p>
          <a:endParaRPr lang="en-US"/>
        </a:p>
      </dgm:t>
    </dgm:pt>
    <dgm:pt modelId="{448CD3B0-90E3-46B0-BB43-19715DBD4068}">
      <dgm:prSet phldrT="[Text]"/>
      <dgm:spPr/>
      <dgm:t>
        <a:bodyPr/>
        <a:lstStyle/>
        <a:p>
          <a:r>
            <a:rPr lang="en-US"/>
            <a:t>Originaire de Somalie</a:t>
          </a:r>
          <a:endParaRPr lang="en-US" dirty="0"/>
        </a:p>
      </dgm:t>
    </dgm:pt>
    <dgm:pt modelId="{8A9993CF-8FAF-46BE-BF98-D0C152C682ED}" type="parTrans" cxnId="{B98C342C-C886-48EC-8028-C41B3B16DE28}">
      <dgm:prSet/>
      <dgm:spPr/>
      <dgm:t>
        <a:bodyPr/>
        <a:lstStyle/>
        <a:p>
          <a:endParaRPr lang="en-US"/>
        </a:p>
      </dgm:t>
    </dgm:pt>
    <dgm:pt modelId="{E9DBECAE-90EB-4403-846C-13190CAE3701}" type="sibTrans" cxnId="{B98C342C-C886-48EC-8028-C41B3B16DE28}">
      <dgm:prSet/>
      <dgm:spPr/>
      <dgm:t>
        <a:bodyPr/>
        <a:lstStyle/>
        <a:p>
          <a:endParaRPr lang="en-US"/>
        </a:p>
      </dgm:t>
    </dgm:pt>
    <dgm:pt modelId="{1F591068-1958-422E-80D4-B3AD2A8FBD26}">
      <dgm:prSet phldrT="[Text]"/>
      <dgm:spPr/>
      <dgm:t>
        <a:bodyPr/>
        <a:lstStyle/>
        <a:p>
          <a:r>
            <a:rPr lang="en-US" dirty="0"/>
            <a:t>Thomas Roger</a:t>
          </a:r>
        </a:p>
      </dgm:t>
    </dgm:pt>
    <dgm:pt modelId="{14CB3911-5726-4F67-836D-8F2044D8EEDF}" type="parTrans" cxnId="{2C71DED7-58A0-49A3-9F61-63566CDCD98B}">
      <dgm:prSet/>
      <dgm:spPr/>
      <dgm:t>
        <a:bodyPr/>
        <a:lstStyle/>
        <a:p>
          <a:endParaRPr lang="en-US"/>
        </a:p>
      </dgm:t>
    </dgm:pt>
    <dgm:pt modelId="{0632AFAF-1526-45CB-9BDD-A053D6D2EC83}" type="sibTrans" cxnId="{2C71DED7-58A0-49A3-9F61-63566CDCD98B}">
      <dgm:prSet/>
      <dgm:spPr/>
      <dgm:t>
        <a:bodyPr/>
        <a:lstStyle/>
        <a:p>
          <a:endParaRPr lang="en-US"/>
        </a:p>
      </dgm:t>
    </dgm:pt>
    <dgm:pt modelId="{4E15D063-E57F-43C4-A609-F97517D7E46E}">
      <dgm:prSet phldrT="[Text]"/>
      <dgm:spPr/>
      <dgm:t>
        <a:bodyPr/>
        <a:lstStyle/>
        <a:p>
          <a:r>
            <a:rPr lang="en-US" dirty="0"/>
            <a:t>De la RDC</a:t>
          </a:r>
        </a:p>
      </dgm:t>
    </dgm:pt>
    <dgm:pt modelId="{BC432ECA-0E89-485A-A29D-E7BDF05FCE4B}" type="parTrans" cxnId="{F75FCF98-AC3E-4C16-9044-751537BD5F0D}">
      <dgm:prSet/>
      <dgm:spPr/>
      <dgm:t>
        <a:bodyPr/>
        <a:lstStyle/>
        <a:p>
          <a:endParaRPr lang="en-US"/>
        </a:p>
      </dgm:t>
    </dgm:pt>
    <dgm:pt modelId="{F37D8969-C06A-4041-85A1-9F8D33A6772B}" type="sibTrans" cxnId="{F75FCF98-AC3E-4C16-9044-751537BD5F0D}">
      <dgm:prSet/>
      <dgm:spPr/>
      <dgm:t>
        <a:bodyPr/>
        <a:lstStyle/>
        <a:p>
          <a:endParaRPr lang="en-US"/>
        </a:p>
      </dgm:t>
    </dgm:pt>
    <dgm:pt modelId="{8425211E-0582-45D1-8004-BD7F2A855170}">
      <dgm:prSet phldrT="[Text]"/>
      <dgm:spPr/>
      <dgm:t>
        <a:bodyPr/>
        <a:lstStyle/>
        <a:p>
          <a:r>
            <a:rPr lang="en-US" dirty="0" err="1"/>
            <a:t>Selar</a:t>
          </a:r>
          <a:r>
            <a:rPr lang="en-US" dirty="0"/>
            <a:t> </a:t>
          </a:r>
          <a:r>
            <a:rPr lang="en-US" dirty="0" err="1"/>
            <a:t>Shwani</a:t>
          </a:r>
          <a:endParaRPr lang="en-US" dirty="0"/>
        </a:p>
      </dgm:t>
    </dgm:pt>
    <dgm:pt modelId="{08EEC6C1-B844-40AE-A655-32CF88C7EA88}" type="parTrans" cxnId="{6BB6F82C-C174-4507-920C-ED6BD7B62FAE}">
      <dgm:prSet/>
      <dgm:spPr/>
      <dgm:t>
        <a:bodyPr/>
        <a:lstStyle/>
        <a:p>
          <a:endParaRPr lang="en-US"/>
        </a:p>
      </dgm:t>
    </dgm:pt>
    <dgm:pt modelId="{94739E96-EB46-419D-9995-9AE1C3997F31}" type="sibTrans" cxnId="{6BB6F82C-C174-4507-920C-ED6BD7B62FAE}">
      <dgm:prSet/>
      <dgm:spPr/>
      <dgm:t>
        <a:bodyPr/>
        <a:lstStyle/>
        <a:p>
          <a:endParaRPr lang="en-US"/>
        </a:p>
      </dgm:t>
    </dgm:pt>
    <dgm:pt modelId="{4EB5183B-03B5-4DEA-A998-793729822EDE}">
      <dgm:prSet phldrT="[Text]"/>
      <dgm:spPr/>
      <dgm:t>
        <a:bodyPr/>
        <a:lstStyle/>
        <a:p>
          <a:r>
            <a:rPr lang="en-US"/>
            <a:t>Originaire du Kurdistan</a:t>
          </a:r>
          <a:endParaRPr lang="en-US" dirty="0"/>
        </a:p>
      </dgm:t>
    </dgm:pt>
    <dgm:pt modelId="{A002D309-E3B7-4184-835C-87E1FB4ED6D6}" type="parTrans" cxnId="{9C686FF4-1592-4714-B8AB-B0E46C8F7A18}">
      <dgm:prSet/>
      <dgm:spPr/>
      <dgm:t>
        <a:bodyPr/>
        <a:lstStyle/>
        <a:p>
          <a:endParaRPr lang="en-US"/>
        </a:p>
      </dgm:t>
    </dgm:pt>
    <dgm:pt modelId="{1AC8803A-A13F-40E2-BB29-8C4BEC02A086}" type="sibTrans" cxnId="{9C686FF4-1592-4714-B8AB-B0E46C8F7A18}">
      <dgm:prSet/>
      <dgm:spPr/>
      <dgm:t>
        <a:bodyPr/>
        <a:lstStyle/>
        <a:p>
          <a:endParaRPr lang="en-US"/>
        </a:p>
      </dgm:t>
    </dgm:pt>
    <dgm:pt modelId="{23FD1E61-2E07-4A62-898E-2430AD90C0B0}">
      <dgm:prSet phldrT="[Text]"/>
      <dgm:spPr/>
      <dgm:t>
        <a:bodyPr/>
        <a:lstStyle/>
        <a:p>
          <a:r>
            <a:rPr lang="en-US" dirty="0"/>
            <a:t>Kaeden </a:t>
          </a:r>
          <a:r>
            <a:rPr lang="en-US" dirty="0" err="1"/>
            <a:t>Tun</a:t>
          </a:r>
          <a:endParaRPr lang="en-US" dirty="0"/>
        </a:p>
      </dgm:t>
    </dgm:pt>
    <dgm:pt modelId="{434D9F9F-0CD3-4657-AAC9-2EC57D2317F0}" type="parTrans" cxnId="{E6ED2479-AB1D-4D41-9F46-24CDC1BF1CB1}">
      <dgm:prSet/>
      <dgm:spPr/>
      <dgm:t>
        <a:bodyPr/>
        <a:lstStyle/>
        <a:p>
          <a:endParaRPr lang="en-US"/>
        </a:p>
      </dgm:t>
    </dgm:pt>
    <dgm:pt modelId="{9DFEE3CE-6DF1-4845-869A-F424FA75417C}" type="sibTrans" cxnId="{E6ED2479-AB1D-4D41-9F46-24CDC1BF1CB1}">
      <dgm:prSet/>
      <dgm:spPr/>
      <dgm:t>
        <a:bodyPr/>
        <a:lstStyle/>
        <a:p>
          <a:endParaRPr lang="en-US"/>
        </a:p>
      </dgm:t>
    </dgm:pt>
    <dgm:pt modelId="{56655EED-3A49-4C95-8CBF-A927180B8376}">
      <dgm:prSet phldrT="[Text]"/>
      <dgm:spPr/>
      <dgm:t>
        <a:bodyPr/>
        <a:lstStyle/>
        <a:p>
          <a:r>
            <a:rPr lang="en-US"/>
            <a:t>Originaire de Birmanie/Myanmar</a:t>
          </a:r>
          <a:endParaRPr lang="en-US" dirty="0"/>
        </a:p>
      </dgm:t>
    </dgm:pt>
    <dgm:pt modelId="{671165EF-9AEF-4697-A864-D34F90065798}" type="parTrans" cxnId="{383D4E5E-EACF-4356-A23A-530125458D1A}">
      <dgm:prSet/>
      <dgm:spPr/>
      <dgm:t>
        <a:bodyPr/>
        <a:lstStyle/>
        <a:p>
          <a:endParaRPr lang="en-US"/>
        </a:p>
      </dgm:t>
    </dgm:pt>
    <dgm:pt modelId="{9EB67742-502B-45E3-B88D-66A5F4F0EDA7}" type="sibTrans" cxnId="{383D4E5E-EACF-4356-A23A-530125458D1A}">
      <dgm:prSet/>
      <dgm:spPr/>
      <dgm:t>
        <a:bodyPr/>
        <a:lstStyle/>
        <a:p>
          <a:endParaRPr lang="en-US"/>
        </a:p>
      </dgm:t>
    </dgm:pt>
    <dgm:pt modelId="{C94B66ED-8F51-4562-9A68-EB61E550AA24}">
      <dgm:prSet/>
      <dgm:spPr/>
      <dgm:t>
        <a:bodyPr/>
        <a:lstStyle/>
        <a:p>
          <a:r>
            <a:rPr lang="fr-FR" dirty="0"/>
            <a:t>Parle le dari, le pachto et l'urdu.</a:t>
          </a:r>
          <a:endParaRPr lang="en-US" dirty="0"/>
        </a:p>
      </dgm:t>
    </dgm:pt>
    <dgm:pt modelId="{E3157313-349C-4A60-A586-92F7BE806355}" type="parTrans" cxnId="{B9E05599-EA12-4224-A3CF-B008F841CF37}">
      <dgm:prSet/>
      <dgm:spPr/>
      <dgm:t>
        <a:bodyPr/>
        <a:lstStyle/>
        <a:p>
          <a:endParaRPr lang="en-US"/>
        </a:p>
      </dgm:t>
    </dgm:pt>
    <dgm:pt modelId="{5A209B09-1ED9-4168-822B-7D14EDF1B263}" type="sibTrans" cxnId="{B9E05599-EA12-4224-A3CF-B008F841CF37}">
      <dgm:prSet/>
      <dgm:spPr/>
      <dgm:t>
        <a:bodyPr/>
        <a:lstStyle/>
        <a:p>
          <a:endParaRPr lang="en-US"/>
        </a:p>
      </dgm:t>
    </dgm:pt>
    <dgm:pt modelId="{0FA15E27-3A58-4681-A3F8-53780F9A7CEE}">
      <dgm:prSet/>
      <dgm:spPr/>
      <dgm:t>
        <a:bodyPr/>
        <a:lstStyle/>
        <a:p>
          <a:r>
            <a:rPr lang="en-US" dirty="0"/>
            <a:t>Parle somali, swahili</a:t>
          </a:r>
        </a:p>
      </dgm:t>
    </dgm:pt>
    <dgm:pt modelId="{584F784F-FCF9-4DF0-BC23-FC963CAAD335}" type="parTrans" cxnId="{0640CCDE-12A5-44AB-8A0D-FFFE7843C972}">
      <dgm:prSet/>
      <dgm:spPr/>
      <dgm:t>
        <a:bodyPr/>
        <a:lstStyle/>
        <a:p>
          <a:endParaRPr lang="en-US"/>
        </a:p>
      </dgm:t>
    </dgm:pt>
    <dgm:pt modelId="{91782EBD-41C0-43F1-B230-B7E68F6A4DA6}" type="sibTrans" cxnId="{0640CCDE-12A5-44AB-8A0D-FFFE7843C972}">
      <dgm:prSet/>
      <dgm:spPr/>
      <dgm:t>
        <a:bodyPr/>
        <a:lstStyle/>
        <a:p>
          <a:endParaRPr lang="en-US"/>
        </a:p>
      </dgm:t>
    </dgm:pt>
    <dgm:pt modelId="{DA9A5820-EC40-42B2-AB0D-2C9965E4CF3F}">
      <dgm:prSet/>
      <dgm:spPr/>
      <dgm:t>
        <a:bodyPr/>
        <a:lstStyle/>
        <a:p>
          <a:endParaRPr lang="en-US" dirty="0"/>
        </a:p>
      </dgm:t>
    </dgm:pt>
    <dgm:pt modelId="{942E4485-8E08-4402-9C5A-59F0F33A2F9E}" type="parTrans" cxnId="{7817E8DD-5FFB-4E4D-87C0-F631BF0B91A1}">
      <dgm:prSet/>
      <dgm:spPr/>
      <dgm:t>
        <a:bodyPr/>
        <a:lstStyle/>
        <a:p>
          <a:endParaRPr lang="en-US"/>
        </a:p>
      </dgm:t>
    </dgm:pt>
    <dgm:pt modelId="{D966F60C-6B8C-4EBF-84F9-DFEE30056DDE}" type="sibTrans" cxnId="{7817E8DD-5FFB-4E4D-87C0-F631BF0B91A1}">
      <dgm:prSet/>
      <dgm:spPr/>
      <dgm:t>
        <a:bodyPr/>
        <a:lstStyle/>
        <a:p>
          <a:endParaRPr lang="en-US"/>
        </a:p>
      </dgm:t>
    </dgm:pt>
    <dgm:pt modelId="{89E03C10-3C17-4ADC-B800-AA5E6896DCFB}">
      <dgm:prSet/>
      <dgm:spPr/>
      <dgm:t>
        <a:bodyPr/>
        <a:lstStyle/>
        <a:p>
          <a:r>
            <a:rPr lang="en-US" dirty="0"/>
            <a:t>Parle swahili, français, kibembe</a:t>
          </a:r>
        </a:p>
      </dgm:t>
    </dgm:pt>
    <dgm:pt modelId="{A4E8CACD-A24E-43B9-BBC2-9DE8DFB97B13}" type="parTrans" cxnId="{5702286E-CB57-4D38-A719-05982491E02D}">
      <dgm:prSet/>
      <dgm:spPr/>
      <dgm:t>
        <a:bodyPr/>
        <a:lstStyle/>
        <a:p>
          <a:endParaRPr lang="en-US"/>
        </a:p>
      </dgm:t>
    </dgm:pt>
    <dgm:pt modelId="{4676D761-0DA0-42D0-B90F-AD73B2986329}" type="sibTrans" cxnId="{5702286E-CB57-4D38-A719-05982491E02D}">
      <dgm:prSet/>
      <dgm:spPr/>
      <dgm:t>
        <a:bodyPr/>
        <a:lstStyle/>
        <a:p>
          <a:endParaRPr lang="en-US"/>
        </a:p>
      </dgm:t>
    </dgm:pt>
    <dgm:pt modelId="{B7380756-1FD5-495B-B1CE-4428056DBD30}">
      <dgm:prSet/>
      <dgm:spPr/>
      <dgm:t>
        <a:bodyPr/>
        <a:lstStyle/>
        <a:p>
          <a:endParaRPr lang="en-US" dirty="0"/>
        </a:p>
      </dgm:t>
    </dgm:pt>
    <dgm:pt modelId="{126748D9-FA0B-4E66-8AF5-0673C3676E80}" type="parTrans" cxnId="{AA924504-C33B-4B71-A0D8-1700EE4A5DD6}">
      <dgm:prSet/>
      <dgm:spPr/>
      <dgm:t>
        <a:bodyPr/>
        <a:lstStyle/>
        <a:p>
          <a:endParaRPr lang="en-US"/>
        </a:p>
      </dgm:t>
    </dgm:pt>
    <dgm:pt modelId="{E3A538E5-5CC6-4CBC-89F2-C8D55DBEED37}" type="sibTrans" cxnId="{AA924504-C33B-4B71-A0D8-1700EE4A5DD6}">
      <dgm:prSet/>
      <dgm:spPr/>
      <dgm:t>
        <a:bodyPr/>
        <a:lstStyle/>
        <a:p>
          <a:endParaRPr lang="en-US"/>
        </a:p>
      </dgm:t>
    </dgm:pt>
    <dgm:pt modelId="{CC8B6D11-6F5B-4EB9-A698-62DEEBCBDD5F}">
      <dgm:prSet/>
      <dgm:spPr/>
      <dgm:t>
        <a:bodyPr/>
        <a:lstStyle/>
        <a:p>
          <a:r>
            <a:rPr lang="en-US" dirty="0"/>
            <a:t>Parle le kurde</a:t>
          </a:r>
        </a:p>
      </dgm:t>
    </dgm:pt>
    <dgm:pt modelId="{3DF42F5D-8A30-40AD-AA6B-3EB67BB79C92}" type="parTrans" cxnId="{1538D0CF-646F-42D8-9525-3363CBB2E1B3}">
      <dgm:prSet/>
      <dgm:spPr/>
      <dgm:t>
        <a:bodyPr/>
        <a:lstStyle/>
        <a:p>
          <a:endParaRPr lang="en-US"/>
        </a:p>
      </dgm:t>
    </dgm:pt>
    <dgm:pt modelId="{37686069-3D36-41CE-A5F9-ADB5EAFB0490}" type="sibTrans" cxnId="{1538D0CF-646F-42D8-9525-3363CBB2E1B3}">
      <dgm:prSet/>
      <dgm:spPr/>
      <dgm:t>
        <a:bodyPr/>
        <a:lstStyle/>
        <a:p>
          <a:endParaRPr lang="en-US"/>
        </a:p>
      </dgm:t>
    </dgm:pt>
    <dgm:pt modelId="{EBEE611F-6806-4853-BE93-ED701C7AAE61}">
      <dgm:prSet/>
      <dgm:spPr/>
      <dgm:t>
        <a:bodyPr/>
        <a:lstStyle/>
        <a:p>
          <a:r>
            <a:rPr lang="en-US" dirty="0"/>
            <a:t>Parle le birman</a:t>
          </a:r>
        </a:p>
      </dgm:t>
    </dgm:pt>
    <dgm:pt modelId="{D645CE00-1268-4FF6-81F5-05CBCBD28F30}" type="parTrans" cxnId="{94C77879-64E6-48DB-91F2-FE0932C4B060}">
      <dgm:prSet/>
      <dgm:spPr/>
      <dgm:t>
        <a:bodyPr/>
        <a:lstStyle/>
        <a:p>
          <a:endParaRPr lang="en-US"/>
        </a:p>
      </dgm:t>
    </dgm:pt>
    <dgm:pt modelId="{5BC90125-CC95-4B53-814E-26FD1ACD8A38}" type="sibTrans" cxnId="{94C77879-64E6-48DB-91F2-FE0932C4B060}">
      <dgm:prSet/>
      <dgm:spPr/>
      <dgm:t>
        <a:bodyPr/>
        <a:lstStyle/>
        <a:p>
          <a:endParaRPr lang="en-US"/>
        </a:p>
      </dgm:t>
    </dgm:pt>
    <dgm:pt modelId="{DC86579C-E46C-4406-806A-ADD51D3A63D8}" type="pres">
      <dgm:prSet presAssocID="{74536A3C-F484-47C1-A6C7-487A4CF35B88}" presName="Name0" presStyleCnt="0">
        <dgm:presLayoutVars>
          <dgm:dir/>
          <dgm:animLvl val="lvl"/>
          <dgm:resizeHandles val="exact"/>
        </dgm:presLayoutVars>
      </dgm:prSet>
      <dgm:spPr/>
    </dgm:pt>
    <dgm:pt modelId="{45542ACA-E65F-4505-AC08-81CEFB8AB777}" type="pres">
      <dgm:prSet presAssocID="{7710468C-809E-47E5-A310-A567368C7AEC}" presName="composite" presStyleCnt="0"/>
      <dgm:spPr/>
    </dgm:pt>
    <dgm:pt modelId="{FCF3D9D5-BF74-48CC-AC1D-857CCF3344EE}" type="pres">
      <dgm:prSet presAssocID="{7710468C-809E-47E5-A310-A567368C7AEC}" presName="parTx" presStyleLbl="alignNode1" presStyleIdx="0" presStyleCnt="5" custLinFactNeighborX="6826" custLinFactNeighborY="12929">
        <dgm:presLayoutVars>
          <dgm:chMax val="0"/>
          <dgm:chPref val="0"/>
          <dgm:bulletEnabled val="1"/>
        </dgm:presLayoutVars>
      </dgm:prSet>
      <dgm:spPr/>
    </dgm:pt>
    <dgm:pt modelId="{8864ECD6-072E-48E4-8902-7437EC0D6943}" type="pres">
      <dgm:prSet presAssocID="{7710468C-809E-47E5-A310-A567368C7AEC}" presName="desTx" presStyleLbl="alignAccFollowNode1" presStyleIdx="0" presStyleCnt="5" custLinFactNeighborX="6826" custLinFactNeighborY="6616">
        <dgm:presLayoutVars>
          <dgm:bulletEnabled val="1"/>
        </dgm:presLayoutVars>
      </dgm:prSet>
      <dgm:spPr/>
    </dgm:pt>
    <dgm:pt modelId="{E43FFCA0-43DF-4883-97D5-ACA1749BB6A4}" type="pres">
      <dgm:prSet presAssocID="{7DC6017E-1794-4E29-89B5-9B782365B62F}" presName="space" presStyleCnt="0"/>
      <dgm:spPr/>
    </dgm:pt>
    <dgm:pt modelId="{E1E1E815-FE84-471A-83BF-7C176016805B}" type="pres">
      <dgm:prSet presAssocID="{0466DD8C-59D9-440B-8EBC-81CBAF52C915}" presName="composite" presStyleCnt="0"/>
      <dgm:spPr/>
    </dgm:pt>
    <dgm:pt modelId="{3723BB5A-4A59-4393-BBE4-D9B8A16518DF}" type="pres">
      <dgm:prSet presAssocID="{0466DD8C-59D9-440B-8EBC-81CBAF52C915}" presName="parTx" presStyleLbl="alignNode1" presStyleIdx="1" presStyleCnt="5" custLinFactNeighborX="3736" custLinFactNeighborY="12929">
        <dgm:presLayoutVars>
          <dgm:chMax val="0"/>
          <dgm:chPref val="0"/>
          <dgm:bulletEnabled val="1"/>
        </dgm:presLayoutVars>
      </dgm:prSet>
      <dgm:spPr/>
    </dgm:pt>
    <dgm:pt modelId="{9B7E42FB-8875-4ADC-A58B-A208CF86E3EF}" type="pres">
      <dgm:prSet presAssocID="{0466DD8C-59D9-440B-8EBC-81CBAF52C915}" presName="desTx" presStyleLbl="alignAccFollowNode1" presStyleIdx="1" presStyleCnt="5" custLinFactNeighborX="3736" custLinFactNeighborY="8421">
        <dgm:presLayoutVars>
          <dgm:bulletEnabled val="1"/>
        </dgm:presLayoutVars>
      </dgm:prSet>
      <dgm:spPr/>
    </dgm:pt>
    <dgm:pt modelId="{6C6E7C3E-F129-4E06-B16D-9267EDEEFDFD}" type="pres">
      <dgm:prSet presAssocID="{B1C72E85-F190-423B-8F94-6CD9630B26D5}" presName="space" presStyleCnt="0"/>
      <dgm:spPr/>
    </dgm:pt>
    <dgm:pt modelId="{0D635493-FA7A-42BD-AB73-AC2B2BF92E15}" type="pres">
      <dgm:prSet presAssocID="{1F591068-1958-422E-80D4-B3AD2A8FBD26}" presName="composite" presStyleCnt="0"/>
      <dgm:spPr/>
    </dgm:pt>
    <dgm:pt modelId="{1314AC8E-6382-4397-B21C-DE1F7AFF6F85}" type="pres">
      <dgm:prSet presAssocID="{1F591068-1958-422E-80D4-B3AD2A8FBD26}" presName="parTx" presStyleLbl="alignNode1" presStyleIdx="2" presStyleCnt="5" custLinFactNeighborX="646" custLinFactNeighborY="14228">
        <dgm:presLayoutVars>
          <dgm:chMax val="0"/>
          <dgm:chPref val="0"/>
          <dgm:bulletEnabled val="1"/>
        </dgm:presLayoutVars>
      </dgm:prSet>
      <dgm:spPr/>
    </dgm:pt>
    <dgm:pt modelId="{67294E95-7C87-45F5-A3F5-B641E5AD56C2}" type="pres">
      <dgm:prSet presAssocID="{1F591068-1958-422E-80D4-B3AD2A8FBD26}" presName="desTx" presStyleLbl="alignAccFollowNode1" presStyleIdx="2" presStyleCnt="5" custLinFactNeighborX="646" custLinFactNeighborY="8420">
        <dgm:presLayoutVars>
          <dgm:bulletEnabled val="1"/>
        </dgm:presLayoutVars>
      </dgm:prSet>
      <dgm:spPr/>
    </dgm:pt>
    <dgm:pt modelId="{D7767311-BDCA-49AC-BA8D-DBCE0139A788}" type="pres">
      <dgm:prSet presAssocID="{0632AFAF-1526-45CB-9BDD-A053D6D2EC83}" presName="space" presStyleCnt="0"/>
      <dgm:spPr/>
    </dgm:pt>
    <dgm:pt modelId="{E5A5C9E0-780B-4074-9078-1F1C92D4512B}" type="pres">
      <dgm:prSet presAssocID="{8425211E-0582-45D1-8004-BD7F2A855170}" presName="composite" presStyleCnt="0"/>
      <dgm:spPr/>
    </dgm:pt>
    <dgm:pt modelId="{47395C1A-9A16-4015-9B50-A120A7AF8165}" type="pres">
      <dgm:prSet presAssocID="{8425211E-0582-45D1-8004-BD7F2A855170}" presName="parTx" presStyleLbl="alignNode1" presStyleIdx="3" presStyleCnt="5" custLinFactNeighborX="-2444" custLinFactNeighborY="14228">
        <dgm:presLayoutVars>
          <dgm:chMax val="0"/>
          <dgm:chPref val="0"/>
          <dgm:bulletEnabled val="1"/>
        </dgm:presLayoutVars>
      </dgm:prSet>
      <dgm:spPr/>
    </dgm:pt>
    <dgm:pt modelId="{75432ECD-62CF-4B88-8B97-D2B1CD0DE1FA}" type="pres">
      <dgm:prSet presAssocID="{8425211E-0582-45D1-8004-BD7F2A855170}" presName="desTx" presStyleLbl="alignAccFollowNode1" presStyleIdx="3" presStyleCnt="5" custLinFactNeighborX="-2444" custLinFactNeighborY="7819">
        <dgm:presLayoutVars>
          <dgm:bulletEnabled val="1"/>
        </dgm:presLayoutVars>
      </dgm:prSet>
      <dgm:spPr/>
    </dgm:pt>
    <dgm:pt modelId="{1F47B80B-7E6D-420A-B968-F76FB0ED8C7C}" type="pres">
      <dgm:prSet presAssocID="{94739E96-EB46-419D-9995-9AE1C3997F31}" presName="space" presStyleCnt="0"/>
      <dgm:spPr/>
    </dgm:pt>
    <dgm:pt modelId="{6288BB8D-F40E-462F-8DC3-58BCB94DDF1D}" type="pres">
      <dgm:prSet presAssocID="{23FD1E61-2E07-4A62-898E-2430AD90C0B0}" presName="composite" presStyleCnt="0"/>
      <dgm:spPr/>
    </dgm:pt>
    <dgm:pt modelId="{BE84488B-2A12-4962-8883-4C8936174E9D}" type="pres">
      <dgm:prSet presAssocID="{23FD1E61-2E07-4A62-898E-2430AD90C0B0}" presName="parTx" presStyleLbl="alignNode1" presStyleIdx="4" presStyleCnt="5" custLinFactNeighborX="-5534" custLinFactNeighborY="14228">
        <dgm:presLayoutVars>
          <dgm:chMax val="0"/>
          <dgm:chPref val="0"/>
          <dgm:bulletEnabled val="1"/>
        </dgm:presLayoutVars>
      </dgm:prSet>
      <dgm:spPr/>
    </dgm:pt>
    <dgm:pt modelId="{7D845A29-B173-4C21-B831-709F3B444EF4}" type="pres">
      <dgm:prSet presAssocID="{23FD1E61-2E07-4A62-898E-2430AD90C0B0}" presName="desTx" presStyleLbl="alignAccFollowNode1" presStyleIdx="4" presStyleCnt="5" custLinFactNeighborX="-5534" custLinFactNeighborY="8421">
        <dgm:presLayoutVars>
          <dgm:bulletEnabled val="1"/>
        </dgm:presLayoutVars>
      </dgm:prSet>
      <dgm:spPr/>
    </dgm:pt>
  </dgm:ptLst>
  <dgm:cxnLst>
    <dgm:cxn modelId="{4ECEDA02-65B1-487B-B66E-1C9D22D6FDC8}" type="presOf" srcId="{74536A3C-F484-47C1-A6C7-487A4CF35B88}" destId="{DC86579C-E46C-4406-806A-ADD51D3A63D8}" srcOrd="0" destOrd="0" presId="urn:microsoft.com/office/officeart/2005/8/layout/hList1"/>
    <dgm:cxn modelId="{AA924504-C33B-4B71-A0D8-1700EE4A5DD6}" srcId="{1F591068-1958-422E-80D4-B3AD2A8FBD26}" destId="{B7380756-1FD5-495B-B1CE-4428056DBD30}" srcOrd="2" destOrd="0" parTransId="{126748D9-FA0B-4E66-8AF5-0673C3676E80}" sibTransId="{E3A538E5-5CC6-4CBC-89F2-C8D55DBEED37}"/>
    <dgm:cxn modelId="{37DB940C-20C8-45D8-AFD1-BF100B1426FB}" type="presOf" srcId="{1F591068-1958-422E-80D4-B3AD2A8FBD26}" destId="{1314AC8E-6382-4397-B21C-DE1F7AFF6F85}" srcOrd="0" destOrd="0" presId="urn:microsoft.com/office/officeart/2005/8/layout/hList1"/>
    <dgm:cxn modelId="{BF522022-5851-440E-AB8E-11D28781278F}" srcId="{74536A3C-F484-47C1-A6C7-487A4CF35B88}" destId="{7710468C-809E-47E5-A310-A567368C7AEC}" srcOrd="0" destOrd="0" parTransId="{EB916D96-771B-417E-ADAF-E8C82BA01FDA}" sibTransId="{7DC6017E-1794-4E29-89B5-9B782365B62F}"/>
    <dgm:cxn modelId="{B98C342C-C886-48EC-8028-C41B3B16DE28}" srcId="{0466DD8C-59D9-440B-8EBC-81CBAF52C915}" destId="{448CD3B0-90E3-46B0-BB43-19715DBD4068}" srcOrd="0" destOrd="0" parTransId="{8A9993CF-8FAF-46BE-BF98-D0C152C682ED}" sibTransId="{E9DBECAE-90EB-4403-846C-13190CAE3701}"/>
    <dgm:cxn modelId="{6BB6F82C-C174-4507-920C-ED6BD7B62FAE}" srcId="{74536A3C-F484-47C1-A6C7-487A4CF35B88}" destId="{8425211E-0582-45D1-8004-BD7F2A855170}" srcOrd="3" destOrd="0" parTransId="{08EEC6C1-B844-40AE-A655-32CF88C7EA88}" sibTransId="{94739E96-EB46-419D-9995-9AE1C3997F31}"/>
    <dgm:cxn modelId="{3DF8362D-7570-4593-8C1B-12ED312F1BE5}" srcId="{7710468C-809E-47E5-A310-A567368C7AEC}" destId="{6C09DB2B-005B-4168-B698-EA9777488B0F}" srcOrd="0" destOrd="0" parTransId="{F9E2A0DF-15B9-44D4-A3F0-780F9E0EDBB3}" sibTransId="{82BE7181-CBBB-468F-9AD2-68A90276B229}"/>
    <dgm:cxn modelId="{F4168A30-41AE-46A1-A4F9-03EA0E66D99B}" type="presOf" srcId="{56655EED-3A49-4C95-8CBF-A927180B8376}" destId="{7D845A29-B173-4C21-B831-709F3B444EF4}" srcOrd="0" destOrd="0" presId="urn:microsoft.com/office/officeart/2005/8/layout/hList1"/>
    <dgm:cxn modelId="{BDE3153B-12BE-470E-BE23-A28C65AA0D8E}" type="presOf" srcId="{8425211E-0582-45D1-8004-BD7F2A855170}" destId="{47395C1A-9A16-4015-9B50-A120A7AF8165}" srcOrd="0" destOrd="0" presId="urn:microsoft.com/office/officeart/2005/8/layout/hList1"/>
    <dgm:cxn modelId="{E7DF5E5C-5CD4-4C24-B5F7-BFA0ADDD623B}" type="presOf" srcId="{EBEE611F-6806-4853-BE93-ED701C7AAE61}" destId="{7D845A29-B173-4C21-B831-709F3B444EF4}" srcOrd="0" destOrd="1" presId="urn:microsoft.com/office/officeart/2005/8/layout/hList1"/>
    <dgm:cxn modelId="{383D4E5E-EACF-4356-A23A-530125458D1A}" srcId="{23FD1E61-2E07-4A62-898E-2430AD90C0B0}" destId="{56655EED-3A49-4C95-8CBF-A927180B8376}" srcOrd="0" destOrd="0" parTransId="{671165EF-9AEF-4697-A864-D34F90065798}" sibTransId="{9EB67742-502B-45E3-B88D-66A5F4F0EDA7}"/>
    <dgm:cxn modelId="{4DBF1964-7641-4863-B5D0-8535013803B6}" srcId="{74536A3C-F484-47C1-A6C7-487A4CF35B88}" destId="{0466DD8C-59D9-440B-8EBC-81CBAF52C915}" srcOrd="1" destOrd="0" parTransId="{F3382233-F48B-4166-9990-F794C183C537}" sibTransId="{B1C72E85-F190-423B-8F94-6CD9630B26D5}"/>
    <dgm:cxn modelId="{6290126B-BA11-40D6-9351-F69BA421DD1D}" type="presOf" srcId="{7710468C-809E-47E5-A310-A567368C7AEC}" destId="{FCF3D9D5-BF74-48CC-AC1D-857CCF3344EE}" srcOrd="0" destOrd="0" presId="urn:microsoft.com/office/officeart/2005/8/layout/hList1"/>
    <dgm:cxn modelId="{5702286E-CB57-4D38-A719-05982491E02D}" srcId="{1F591068-1958-422E-80D4-B3AD2A8FBD26}" destId="{89E03C10-3C17-4ADC-B800-AA5E6896DCFB}" srcOrd="1" destOrd="0" parTransId="{A4E8CACD-A24E-43B9-BBC2-9DE8DFB97B13}" sibTransId="{4676D761-0DA0-42D0-B90F-AD73B2986329}"/>
    <dgm:cxn modelId="{7CDE7A76-8532-4802-8626-6394CD34E6F2}" type="presOf" srcId="{23FD1E61-2E07-4A62-898E-2430AD90C0B0}" destId="{BE84488B-2A12-4962-8883-4C8936174E9D}" srcOrd="0" destOrd="0" presId="urn:microsoft.com/office/officeart/2005/8/layout/hList1"/>
    <dgm:cxn modelId="{83430777-1F3F-4838-A6E2-6A681BA908BB}" type="presOf" srcId="{CC8B6D11-6F5B-4EB9-A698-62DEEBCBDD5F}" destId="{75432ECD-62CF-4B88-8B97-D2B1CD0DE1FA}" srcOrd="0" destOrd="1" presId="urn:microsoft.com/office/officeart/2005/8/layout/hList1"/>
    <dgm:cxn modelId="{545CC877-F44A-4899-B4EC-6A0C0C105460}" type="presOf" srcId="{DA9A5820-EC40-42B2-AB0D-2C9965E4CF3F}" destId="{9B7E42FB-8875-4ADC-A58B-A208CF86E3EF}" srcOrd="0" destOrd="2" presId="urn:microsoft.com/office/officeart/2005/8/layout/hList1"/>
    <dgm:cxn modelId="{E6ED2479-AB1D-4D41-9F46-24CDC1BF1CB1}" srcId="{74536A3C-F484-47C1-A6C7-487A4CF35B88}" destId="{23FD1E61-2E07-4A62-898E-2430AD90C0B0}" srcOrd="4" destOrd="0" parTransId="{434D9F9F-0CD3-4657-AAC9-2EC57D2317F0}" sibTransId="{9DFEE3CE-6DF1-4845-869A-F424FA75417C}"/>
    <dgm:cxn modelId="{94C77879-64E6-48DB-91F2-FE0932C4B060}" srcId="{23FD1E61-2E07-4A62-898E-2430AD90C0B0}" destId="{EBEE611F-6806-4853-BE93-ED701C7AAE61}" srcOrd="1" destOrd="0" parTransId="{D645CE00-1268-4FF6-81F5-05CBCBD28F30}" sibTransId="{5BC90125-CC95-4B53-814E-26FD1ACD8A38}"/>
    <dgm:cxn modelId="{CBF2FC81-8ADD-4C03-9876-D0DB56DF8FD8}" type="presOf" srcId="{4EB5183B-03B5-4DEA-A998-793729822EDE}" destId="{75432ECD-62CF-4B88-8B97-D2B1CD0DE1FA}" srcOrd="0" destOrd="0" presId="urn:microsoft.com/office/officeart/2005/8/layout/hList1"/>
    <dgm:cxn modelId="{1FB86E89-ED36-4D74-A9DD-CD290D7CEAF9}" type="presOf" srcId="{4E15D063-E57F-43C4-A609-F97517D7E46E}" destId="{67294E95-7C87-45F5-A3F5-B641E5AD56C2}" srcOrd="0" destOrd="0" presId="urn:microsoft.com/office/officeart/2005/8/layout/hList1"/>
    <dgm:cxn modelId="{F75FCF98-AC3E-4C16-9044-751537BD5F0D}" srcId="{1F591068-1958-422E-80D4-B3AD2A8FBD26}" destId="{4E15D063-E57F-43C4-A609-F97517D7E46E}" srcOrd="0" destOrd="0" parTransId="{BC432ECA-0E89-485A-A29D-E7BDF05FCE4B}" sibTransId="{F37D8969-C06A-4041-85A1-9F8D33A6772B}"/>
    <dgm:cxn modelId="{B9E05599-EA12-4224-A3CF-B008F841CF37}" srcId="{7710468C-809E-47E5-A310-A567368C7AEC}" destId="{C94B66ED-8F51-4562-9A68-EB61E550AA24}" srcOrd="1" destOrd="0" parTransId="{E3157313-349C-4A60-A586-92F7BE806355}" sibTransId="{5A209B09-1ED9-4168-822B-7D14EDF1B263}"/>
    <dgm:cxn modelId="{2B1E25BE-AE61-4D99-AB9A-1C329D89DF28}" type="presOf" srcId="{0FA15E27-3A58-4681-A3F8-53780F9A7CEE}" destId="{9B7E42FB-8875-4ADC-A58B-A208CF86E3EF}" srcOrd="0" destOrd="1" presId="urn:microsoft.com/office/officeart/2005/8/layout/hList1"/>
    <dgm:cxn modelId="{1538D0CF-646F-42D8-9525-3363CBB2E1B3}" srcId="{8425211E-0582-45D1-8004-BD7F2A855170}" destId="{CC8B6D11-6F5B-4EB9-A698-62DEEBCBDD5F}" srcOrd="1" destOrd="0" parTransId="{3DF42F5D-8A30-40AD-AA6B-3EB67BB79C92}" sibTransId="{37686069-3D36-41CE-A5F9-ADB5EAFB0490}"/>
    <dgm:cxn modelId="{2C71DED7-58A0-49A3-9F61-63566CDCD98B}" srcId="{74536A3C-F484-47C1-A6C7-487A4CF35B88}" destId="{1F591068-1958-422E-80D4-B3AD2A8FBD26}" srcOrd="2" destOrd="0" parTransId="{14CB3911-5726-4F67-836D-8F2044D8EEDF}" sibTransId="{0632AFAF-1526-45CB-9BDD-A053D6D2EC83}"/>
    <dgm:cxn modelId="{457A69DB-708A-4113-AF42-ECBF9F0E516A}" type="presOf" srcId="{0466DD8C-59D9-440B-8EBC-81CBAF52C915}" destId="{3723BB5A-4A59-4393-BBE4-D9B8A16518DF}" srcOrd="0" destOrd="0" presId="urn:microsoft.com/office/officeart/2005/8/layout/hList1"/>
    <dgm:cxn modelId="{7817E8DD-5FFB-4E4D-87C0-F631BF0B91A1}" srcId="{0466DD8C-59D9-440B-8EBC-81CBAF52C915}" destId="{DA9A5820-EC40-42B2-AB0D-2C9965E4CF3F}" srcOrd="2" destOrd="0" parTransId="{942E4485-8E08-4402-9C5A-59F0F33A2F9E}" sibTransId="{D966F60C-6B8C-4EBF-84F9-DFEE30056DDE}"/>
    <dgm:cxn modelId="{0640CCDE-12A5-44AB-8A0D-FFFE7843C972}" srcId="{0466DD8C-59D9-440B-8EBC-81CBAF52C915}" destId="{0FA15E27-3A58-4681-A3F8-53780F9A7CEE}" srcOrd="1" destOrd="0" parTransId="{584F784F-FCF9-4DF0-BC23-FC963CAAD335}" sibTransId="{91782EBD-41C0-43F1-B230-B7E68F6A4DA6}"/>
    <dgm:cxn modelId="{A654EADE-4AA9-47D7-9395-F0D32F366070}" type="presOf" srcId="{B7380756-1FD5-495B-B1CE-4428056DBD30}" destId="{67294E95-7C87-45F5-A3F5-B641E5AD56C2}" srcOrd="0" destOrd="2" presId="urn:microsoft.com/office/officeart/2005/8/layout/hList1"/>
    <dgm:cxn modelId="{2B19E7E3-0686-454C-8E4E-5F5C00C942D6}" type="presOf" srcId="{89E03C10-3C17-4ADC-B800-AA5E6896DCFB}" destId="{67294E95-7C87-45F5-A3F5-B641E5AD56C2}" srcOrd="0" destOrd="1" presId="urn:microsoft.com/office/officeart/2005/8/layout/hList1"/>
    <dgm:cxn modelId="{E824B5EA-5486-4D41-814C-8DC9F25C1FB8}" type="presOf" srcId="{448CD3B0-90E3-46B0-BB43-19715DBD4068}" destId="{9B7E42FB-8875-4ADC-A58B-A208CF86E3EF}" srcOrd="0" destOrd="0" presId="urn:microsoft.com/office/officeart/2005/8/layout/hList1"/>
    <dgm:cxn modelId="{9C686FF4-1592-4714-B8AB-B0E46C8F7A18}" srcId="{8425211E-0582-45D1-8004-BD7F2A855170}" destId="{4EB5183B-03B5-4DEA-A998-793729822EDE}" srcOrd="0" destOrd="0" parTransId="{A002D309-E3B7-4184-835C-87E1FB4ED6D6}" sibTransId="{1AC8803A-A13F-40E2-BB29-8C4BEC02A086}"/>
    <dgm:cxn modelId="{86A218F9-BC25-4F1C-AC10-4D2F8A50BAA2}" type="presOf" srcId="{C94B66ED-8F51-4562-9A68-EB61E550AA24}" destId="{8864ECD6-072E-48E4-8902-7437EC0D6943}" srcOrd="0" destOrd="1" presId="urn:microsoft.com/office/officeart/2005/8/layout/hList1"/>
    <dgm:cxn modelId="{F7E913FB-E1A5-4D14-B2B6-88D83FFABBB2}" type="presOf" srcId="{6C09DB2B-005B-4168-B698-EA9777488B0F}" destId="{8864ECD6-072E-48E4-8902-7437EC0D6943}" srcOrd="0" destOrd="0" presId="urn:microsoft.com/office/officeart/2005/8/layout/hList1"/>
    <dgm:cxn modelId="{44FB32D8-29CF-4560-AF96-F2369131BE10}" type="presParOf" srcId="{DC86579C-E46C-4406-806A-ADD51D3A63D8}" destId="{45542ACA-E65F-4505-AC08-81CEFB8AB777}" srcOrd="0" destOrd="0" presId="urn:microsoft.com/office/officeart/2005/8/layout/hList1"/>
    <dgm:cxn modelId="{26BC6090-C301-4FC1-BAB8-659A462E59B5}" type="presParOf" srcId="{45542ACA-E65F-4505-AC08-81CEFB8AB777}" destId="{FCF3D9D5-BF74-48CC-AC1D-857CCF3344EE}" srcOrd="0" destOrd="0" presId="urn:microsoft.com/office/officeart/2005/8/layout/hList1"/>
    <dgm:cxn modelId="{30E9EB43-B8C6-4DC0-9546-6126D134DE39}" type="presParOf" srcId="{45542ACA-E65F-4505-AC08-81CEFB8AB777}" destId="{8864ECD6-072E-48E4-8902-7437EC0D6943}" srcOrd="1" destOrd="0" presId="urn:microsoft.com/office/officeart/2005/8/layout/hList1"/>
    <dgm:cxn modelId="{E0CD1B86-7381-42CC-8C1B-4FFEF084CDE0}" type="presParOf" srcId="{DC86579C-E46C-4406-806A-ADD51D3A63D8}" destId="{E43FFCA0-43DF-4883-97D5-ACA1749BB6A4}" srcOrd="1" destOrd="0" presId="urn:microsoft.com/office/officeart/2005/8/layout/hList1"/>
    <dgm:cxn modelId="{ACA26216-5E72-426F-8492-DEDE69556C0E}" type="presParOf" srcId="{DC86579C-E46C-4406-806A-ADD51D3A63D8}" destId="{E1E1E815-FE84-471A-83BF-7C176016805B}" srcOrd="2" destOrd="0" presId="urn:microsoft.com/office/officeart/2005/8/layout/hList1"/>
    <dgm:cxn modelId="{BF5C8417-5E59-4DF3-AA26-7D0DAD11A537}" type="presParOf" srcId="{E1E1E815-FE84-471A-83BF-7C176016805B}" destId="{3723BB5A-4A59-4393-BBE4-D9B8A16518DF}" srcOrd="0" destOrd="0" presId="urn:microsoft.com/office/officeart/2005/8/layout/hList1"/>
    <dgm:cxn modelId="{B1D281C5-392D-48CE-A6A0-AD1A698D79BB}" type="presParOf" srcId="{E1E1E815-FE84-471A-83BF-7C176016805B}" destId="{9B7E42FB-8875-4ADC-A58B-A208CF86E3EF}" srcOrd="1" destOrd="0" presId="urn:microsoft.com/office/officeart/2005/8/layout/hList1"/>
    <dgm:cxn modelId="{1BB12B19-6039-4921-A608-3E5E95689CB7}" type="presParOf" srcId="{DC86579C-E46C-4406-806A-ADD51D3A63D8}" destId="{6C6E7C3E-F129-4E06-B16D-9267EDEEFDFD}" srcOrd="3" destOrd="0" presId="urn:microsoft.com/office/officeart/2005/8/layout/hList1"/>
    <dgm:cxn modelId="{0B7C76C7-9BB9-4905-AC7C-156B3D9F3DA5}" type="presParOf" srcId="{DC86579C-E46C-4406-806A-ADD51D3A63D8}" destId="{0D635493-FA7A-42BD-AB73-AC2B2BF92E15}" srcOrd="4" destOrd="0" presId="urn:microsoft.com/office/officeart/2005/8/layout/hList1"/>
    <dgm:cxn modelId="{D34EB0EA-C1A0-4605-9844-04ABB94C25BE}" type="presParOf" srcId="{0D635493-FA7A-42BD-AB73-AC2B2BF92E15}" destId="{1314AC8E-6382-4397-B21C-DE1F7AFF6F85}" srcOrd="0" destOrd="0" presId="urn:microsoft.com/office/officeart/2005/8/layout/hList1"/>
    <dgm:cxn modelId="{52FA145E-0D7F-4B97-88A2-588961498430}" type="presParOf" srcId="{0D635493-FA7A-42BD-AB73-AC2B2BF92E15}" destId="{67294E95-7C87-45F5-A3F5-B641E5AD56C2}" srcOrd="1" destOrd="0" presId="urn:microsoft.com/office/officeart/2005/8/layout/hList1"/>
    <dgm:cxn modelId="{6E93A64D-40C4-4AB0-891E-A5CACC19AF61}" type="presParOf" srcId="{DC86579C-E46C-4406-806A-ADD51D3A63D8}" destId="{D7767311-BDCA-49AC-BA8D-DBCE0139A788}" srcOrd="5" destOrd="0" presId="urn:microsoft.com/office/officeart/2005/8/layout/hList1"/>
    <dgm:cxn modelId="{A7ADE207-D87F-4FCE-99BF-7DFD436E1B18}" type="presParOf" srcId="{DC86579C-E46C-4406-806A-ADD51D3A63D8}" destId="{E5A5C9E0-780B-4074-9078-1F1C92D4512B}" srcOrd="6" destOrd="0" presId="urn:microsoft.com/office/officeart/2005/8/layout/hList1"/>
    <dgm:cxn modelId="{BA785C60-BA5B-48F7-B372-3C9612359D8F}" type="presParOf" srcId="{E5A5C9E0-780B-4074-9078-1F1C92D4512B}" destId="{47395C1A-9A16-4015-9B50-A120A7AF8165}" srcOrd="0" destOrd="0" presId="urn:microsoft.com/office/officeart/2005/8/layout/hList1"/>
    <dgm:cxn modelId="{9EED6743-FD77-476E-834C-48A8C99898B9}" type="presParOf" srcId="{E5A5C9E0-780B-4074-9078-1F1C92D4512B}" destId="{75432ECD-62CF-4B88-8B97-D2B1CD0DE1FA}" srcOrd="1" destOrd="0" presId="urn:microsoft.com/office/officeart/2005/8/layout/hList1"/>
    <dgm:cxn modelId="{EAED89F9-4998-47DF-8DCC-2D4934B227E0}" type="presParOf" srcId="{DC86579C-E46C-4406-806A-ADD51D3A63D8}" destId="{1F47B80B-7E6D-420A-B968-F76FB0ED8C7C}" srcOrd="7" destOrd="0" presId="urn:microsoft.com/office/officeart/2005/8/layout/hList1"/>
    <dgm:cxn modelId="{8956D11D-1C82-4C8E-B326-74555CCC42D1}" type="presParOf" srcId="{DC86579C-E46C-4406-806A-ADD51D3A63D8}" destId="{6288BB8D-F40E-462F-8DC3-58BCB94DDF1D}" srcOrd="8" destOrd="0" presId="urn:microsoft.com/office/officeart/2005/8/layout/hList1"/>
    <dgm:cxn modelId="{8DA92CB0-6891-4B7C-8407-FB83F033D9C2}" type="presParOf" srcId="{6288BB8D-F40E-462F-8DC3-58BCB94DDF1D}" destId="{BE84488B-2A12-4962-8883-4C8936174E9D}" srcOrd="0" destOrd="0" presId="urn:microsoft.com/office/officeart/2005/8/layout/hList1"/>
    <dgm:cxn modelId="{2E49FBAF-22FD-4295-ACBE-D887E9C126E3}" type="presParOf" srcId="{6288BB8D-F40E-462F-8DC3-58BCB94DDF1D}" destId="{7D845A29-B173-4C21-B831-709F3B444EF4}"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581400-C586-4635-8718-982267CB6E3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F601B2D-E3EC-4860-8F2E-1FDC7FB817AC}">
      <dgm:prSet/>
      <dgm:spPr/>
      <dgm:t>
        <a:bodyPr/>
        <a:lstStyle/>
        <a:p>
          <a:pPr rtl="0"/>
          <a:r>
            <a:rPr lang="fr-FR" b="0" dirty="0"/>
            <a:t>Les sources de désinformation basées aux États-Unis battent régulièrement leur plein.</a:t>
          </a:r>
          <a:endParaRPr lang="en-US" b="0" dirty="0"/>
        </a:p>
      </dgm:t>
    </dgm:pt>
    <dgm:pt modelId="{291FDA04-C219-4475-8E13-0E08F72AE525}" type="parTrans" cxnId="{3E400386-4DC6-4456-9970-1416BDA57FA6}">
      <dgm:prSet/>
      <dgm:spPr/>
      <dgm:t>
        <a:bodyPr/>
        <a:lstStyle/>
        <a:p>
          <a:endParaRPr lang="en-US"/>
        </a:p>
      </dgm:t>
    </dgm:pt>
    <dgm:pt modelId="{DC995EA4-CDC2-4BEA-AA0E-AE8D82101435}" type="sibTrans" cxnId="{3E400386-4DC6-4456-9970-1416BDA57FA6}">
      <dgm:prSet/>
      <dgm:spPr/>
      <dgm:t>
        <a:bodyPr/>
        <a:lstStyle/>
        <a:p>
          <a:endParaRPr lang="en-US"/>
        </a:p>
      </dgm:t>
    </dgm:pt>
    <dgm:pt modelId="{0FD74ED2-EE8D-48F2-B01B-E63E772BA16A}">
      <dgm:prSet/>
      <dgm:spPr/>
      <dgm:t>
        <a:bodyPr/>
        <a:lstStyle/>
        <a:p>
          <a:pPr rtl="0"/>
          <a:r>
            <a:rPr lang="fr-FR" dirty="0"/>
            <a:t>Des leaders influents qui s'opposent ouvertement aux vaccins</a:t>
          </a:r>
          <a:endParaRPr lang="en-US" dirty="0">
            <a:latin typeface="Calibri Light" panose="020F0302020204030204"/>
          </a:endParaRPr>
        </a:p>
      </dgm:t>
    </dgm:pt>
    <dgm:pt modelId="{0AF064DE-7DFC-4B11-BF5C-943541EEA5C3}" type="parTrans" cxnId="{C6C529FE-2F73-4B76-B37B-8E3D5F595BED}">
      <dgm:prSet/>
      <dgm:spPr/>
      <dgm:t>
        <a:bodyPr/>
        <a:lstStyle/>
        <a:p>
          <a:endParaRPr lang="en-US"/>
        </a:p>
      </dgm:t>
    </dgm:pt>
    <dgm:pt modelId="{3658F867-0635-47CE-A25B-BACEDC9BE8B9}" type="sibTrans" cxnId="{C6C529FE-2F73-4B76-B37B-8E3D5F595BED}">
      <dgm:prSet/>
      <dgm:spPr/>
      <dgm:t>
        <a:bodyPr/>
        <a:lstStyle/>
        <a:p>
          <a:endParaRPr lang="en-US"/>
        </a:p>
      </dgm:t>
    </dgm:pt>
    <dgm:pt modelId="{A9177D60-3170-4490-B947-8CCD937C28B5}">
      <dgm:prSet/>
      <dgm:spPr/>
      <dgm:t>
        <a:bodyPr/>
        <a:lstStyle/>
        <a:p>
          <a:r>
            <a:rPr lang="fr-FR" dirty="0"/>
            <a:t>Nécessité d'un message clair et simple dans la première langue des réfugiés et d'une aide à l'interprétation.</a:t>
          </a:r>
          <a:endParaRPr lang="en-US" dirty="0"/>
        </a:p>
      </dgm:t>
    </dgm:pt>
    <dgm:pt modelId="{2D5D31E1-4A5F-42A7-B704-C0E23BAF2F8A}" type="parTrans" cxnId="{861F18E3-D9C2-40B2-B415-DCFC9AFD6A5F}">
      <dgm:prSet/>
      <dgm:spPr/>
      <dgm:t>
        <a:bodyPr/>
        <a:lstStyle/>
        <a:p>
          <a:endParaRPr lang="en-US"/>
        </a:p>
      </dgm:t>
    </dgm:pt>
    <dgm:pt modelId="{326182E3-AAA3-449C-ADAD-4941A8E1E9BE}" type="sibTrans" cxnId="{861F18E3-D9C2-40B2-B415-DCFC9AFD6A5F}">
      <dgm:prSet/>
      <dgm:spPr/>
      <dgm:t>
        <a:bodyPr/>
        <a:lstStyle/>
        <a:p>
          <a:endParaRPr lang="en-US"/>
        </a:p>
      </dgm:t>
    </dgm:pt>
    <dgm:pt modelId="{AC7FB2F3-E3F1-4D62-9E0F-FC5B3A8693D3}">
      <dgm:prSet phldr="0"/>
      <dgm:spPr/>
      <dgm:t>
        <a:bodyPr/>
        <a:lstStyle/>
        <a:p>
          <a:r>
            <a:rPr lang="fr-FR" dirty="0"/>
            <a:t>Manque d'accès pour les travailleurs essentiels qui n'ont pas de flexibilité d'horaire et de transport</a:t>
          </a:r>
          <a:endParaRPr lang="en-US" dirty="0"/>
        </a:p>
      </dgm:t>
    </dgm:pt>
    <dgm:pt modelId="{8B2D0F67-D0C2-440B-A35B-CB0B91A7F27A}" type="parTrans" cxnId="{716B3632-DD4E-4723-851C-8D6B5E6579FA}">
      <dgm:prSet/>
      <dgm:spPr/>
    </dgm:pt>
    <dgm:pt modelId="{D92B032E-E43A-4262-95B4-79B0AF1BE240}" type="sibTrans" cxnId="{716B3632-DD4E-4723-851C-8D6B5E6579FA}">
      <dgm:prSet/>
      <dgm:spPr/>
    </dgm:pt>
    <dgm:pt modelId="{169636E7-CD11-4890-8529-0B2A027CFF2D}" type="pres">
      <dgm:prSet presAssocID="{90581400-C586-4635-8718-982267CB6E38}" presName="vert0" presStyleCnt="0">
        <dgm:presLayoutVars>
          <dgm:dir/>
          <dgm:animOne val="branch"/>
          <dgm:animLvl val="lvl"/>
        </dgm:presLayoutVars>
      </dgm:prSet>
      <dgm:spPr/>
    </dgm:pt>
    <dgm:pt modelId="{2FC77167-A56D-42D4-8625-5D367B739815}" type="pres">
      <dgm:prSet presAssocID="{9F601B2D-E3EC-4860-8F2E-1FDC7FB817AC}" presName="thickLine" presStyleLbl="alignNode1" presStyleIdx="0" presStyleCnt="4"/>
      <dgm:spPr/>
    </dgm:pt>
    <dgm:pt modelId="{DAA9898B-E8C2-42F7-9634-AF7A494FFE18}" type="pres">
      <dgm:prSet presAssocID="{9F601B2D-E3EC-4860-8F2E-1FDC7FB817AC}" presName="horz1" presStyleCnt="0"/>
      <dgm:spPr/>
    </dgm:pt>
    <dgm:pt modelId="{3D41AECD-F245-4CEA-8A98-9D5919110D46}" type="pres">
      <dgm:prSet presAssocID="{9F601B2D-E3EC-4860-8F2E-1FDC7FB817AC}" presName="tx1" presStyleLbl="revTx" presStyleIdx="0" presStyleCnt="4"/>
      <dgm:spPr/>
    </dgm:pt>
    <dgm:pt modelId="{0422271A-209E-49EE-91A0-484D19FF4269}" type="pres">
      <dgm:prSet presAssocID="{9F601B2D-E3EC-4860-8F2E-1FDC7FB817AC}" presName="vert1" presStyleCnt="0"/>
      <dgm:spPr/>
    </dgm:pt>
    <dgm:pt modelId="{17F16471-107F-492D-BF6D-CFF915DB0F8A}" type="pres">
      <dgm:prSet presAssocID="{0FD74ED2-EE8D-48F2-B01B-E63E772BA16A}" presName="thickLine" presStyleLbl="alignNode1" presStyleIdx="1" presStyleCnt="4"/>
      <dgm:spPr/>
    </dgm:pt>
    <dgm:pt modelId="{58E747C5-F4D3-40F9-8EE7-A5E1C9CF2478}" type="pres">
      <dgm:prSet presAssocID="{0FD74ED2-EE8D-48F2-B01B-E63E772BA16A}" presName="horz1" presStyleCnt="0"/>
      <dgm:spPr/>
    </dgm:pt>
    <dgm:pt modelId="{D054887B-571B-42A5-901B-A1700C5F5105}" type="pres">
      <dgm:prSet presAssocID="{0FD74ED2-EE8D-48F2-B01B-E63E772BA16A}" presName="tx1" presStyleLbl="revTx" presStyleIdx="1" presStyleCnt="4"/>
      <dgm:spPr/>
    </dgm:pt>
    <dgm:pt modelId="{1639C33F-CD51-4320-BB3B-F807F5D1EE28}" type="pres">
      <dgm:prSet presAssocID="{0FD74ED2-EE8D-48F2-B01B-E63E772BA16A}" presName="vert1" presStyleCnt="0"/>
      <dgm:spPr/>
    </dgm:pt>
    <dgm:pt modelId="{0D839E56-7DB0-4637-965F-7C595777801C}" type="pres">
      <dgm:prSet presAssocID="{AC7FB2F3-E3F1-4D62-9E0F-FC5B3A8693D3}" presName="thickLine" presStyleLbl="alignNode1" presStyleIdx="2" presStyleCnt="4"/>
      <dgm:spPr/>
    </dgm:pt>
    <dgm:pt modelId="{F0803EE5-24FF-4185-BBD5-3F71EA3F90AF}" type="pres">
      <dgm:prSet presAssocID="{AC7FB2F3-E3F1-4D62-9E0F-FC5B3A8693D3}" presName="horz1" presStyleCnt="0"/>
      <dgm:spPr/>
    </dgm:pt>
    <dgm:pt modelId="{254F4005-7E24-4130-8ED0-DB34BDB6432C}" type="pres">
      <dgm:prSet presAssocID="{AC7FB2F3-E3F1-4D62-9E0F-FC5B3A8693D3}" presName="tx1" presStyleLbl="revTx" presStyleIdx="2" presStyleCnt="4"/>
      <dgm:spPr/>
    </dgm:pt>
    <dgm:pt modelId="{D0AABFEC-6DEC-4430-AFFE-54C9E34F0DB5}" type="pres">
      <dgm:prSet presAssocID="{AC7FB2F3-E3F1-4D62-9E0F-FC5B3A8693D3}" presName="vert1" presStyleCnt="0"/>
      <dgm:spPr/>
    </dgm:pt>
    <dgm:pt modelId="{B58F32CE-3DF2-45D5-83BE-98BB3600F104}" type="pres">
      <dgm:prSet presAssocID="{A9177D60-3170-4490-B947-8CCD937C28B5}" presName="thickLine" presStyleLbl="alignNode1" presStyleIdx="3" presStyleCnt="4"/>
      <dgm:spPr/>
    </dgm:pt>
    <dgm:pt modelId="{F5E2788B-83F8-4A1E-93D4-AB62B07E3A13}" type="pres">
      <dgm:prSet presAssocID="{A9177D60-3170-4490-B947-8CCD937C28B5}" presName="horz1" presStyleCnt="0"/>
      <dgm:spPr/>
    </dgm:pt>
    <dgm:pt modelId="{EBA69D16-8DDA-4862-8E6F-6257B85A774C}" type="pres">
      <dgm:prSet presAssocID="{A9177D60-3170-4490-B947-8CCD937C28B5}" presName="tx1" presStyleLbl="revTx" presStyleIdx="3" presStyleCnt="4"/>
      <dgm:spPr/>
    </dgm:pt>
    <dgm:pt modelId="{DA5D2D72-9078-416A-89DD-5B564EECEAB8}" type="pres">
      <dgm:prSet presAssocID="{A9177D60-3170-4490-B947-8CCD937C28B5}" presName="vert1" presStyleCnt="0"/>
      <dgm:spPr/>
    </dgm:pt>
  </dgm:ptLst>
  <dgm:cxnLst>
    <dgm:cxn modelId="{96C44202-0EFF-40AE-9761-88995B5DA237}" type="presOf" srcId="{90581400-C586-4635-8718-982267CB6E38}" destId="{169636E7-CD11-4890-8529-0B2A027CFF2D}" srcOrd="0" destOrd="0" presId="urn:microsoft.com/office/officeart/2008/layout/LinedList"/>
    <dgm:cxn modelId="{1A52C224-E23C-4298-B438-BDD4180EE2EE}" type="presOf" srcId="{AC7FB2F3-E3F1-4D62-9E0F-FC5B3A8693D3}" destId="{254F4005-7E24-4130-8ED0-DB34BDB6432C}" srcOrd="0" destOrd="0" presId="urn:microsoft.com/office/officeart/2008/layout/LinedList"/>
    <dgm:cxn modelId="{716B3632-DD4E-4723-851C-8D6B5E6579FA}" srcId="{90581400-C586-4635-8718-982267CB6E38}" destId="{AC7FB2F3-E3F1-4D62-9E0F-FC5B3A8693D3}" srcOrd="2" destOrd="0" parTransId="{8B2D0F67-D0C2-440B-A35B-CB0B91A7F27A}" sibTransId="{D92B032E-E43A-4262-95B4-79B0AF1BE240}"/>
    <dgm:cxn modelId="{B5E69D32-68B9-4557-BB28-F61EF1435C43}" type="presOf" srcId="{0FD74ED2-EE8D-48F2-B01B-E63E772BA16A}" destId="{D054887B-571B-42A5-901B-A1700C5F5105}" srcOrd="0" destOrd="0" presId="urn:microsoft.com/office/officeart/2008/layout/LinedList"/>
    <dgm:cxn modelId="{3E400386-4DC6-4456-9970-1416BDA57FA6}" srcId="{90581400-C586-4635-8718-982267CB6E38}" destId="{9F601B2D-E3EC-4860-8F2E-1FDC7FB817AC}" srcOrd="0" destOrd="0" parTransId="{291FDA04-C219-4475-8E13-0E08F72AE525}" sibTransId="{DC995EA4-CDC2-4BEA-AA0E-AE8D82101435}"/>
    <dgm:cxn modelId="{3C7404DF-CAC5-425E-8E47-AF41C2B885EB}" type="presOf" srcId="{9F601B2D-E3EC-4860-8F2E-1FDC7FB817AC}" destId="{3D41AECD-F245-4CEA-8A98-9D5919110D46}" srcOrd="0" destOrd="0" presId="urn:microsoft.com/office/officeart/2008/layout/LinedList"/>
    <dgm:cxn modelId="{861F18E3-D9C2-40B2-B415-DCFC9AFD6A5F}" srcId="{90581400-C586-4635-8718-982267CB6E38}" destId="{A9177D60-3170-4490-B947-8CCD937C28B5}" srcOrd="3" destOrd="0" parTransId="{2D5D31E1-4A5F-42A7-B704-C0E23BAF2F8A}" sibTransId="{326182E3-AAA3-449C-ADAD-4941A8E1E9BE}"/>
    <dgm:cxn modelId="{A36E93F4-D10E-4A6D-A279-55A5E56F5CFB}" type="presOf" srcId="{A9177D60-3170-4490-B947-8CCD937C28B5}" destId="{EBA69D16-8DDA-4862-8E6F-6257B85A774C}" srcOrd="0" destOrd="0" presId="urn:microsoft.com/office/officeart/2008/layout/LinedList"/>
    <dgm:cxn modelId="{C6C529FE-2F73-4B76-B37B-8E3D5F595BED}" srcId="{90581400-C586-4635-8718-982267CB6E38}" destId="{0FD74ED2-EE8D-48F2-B01B-E63E772BA16A}" srcOrd="1" destOrd="0" parTransId="{0AF064DE-7DFC-4B11-BF5C-943541EEA5C3}" sibTransId="{3658F867-0635-47CE-A25B-BACEDC9BE8B9}"/>
    <dgm:cxn modelId="{DD6AB9C7-D770-41C5-AB01-F3A83DDE62D2}" type="presParOf" srcId="{169636E7-CD11-4890-8529-0B2A027CFF2D}" destId="{2FC77167-A56D-42D4-8625-5D367B739815}" srcOrd="0" destOrd="0" presId="urn:microsoft.com/office/officeart/2008/layout/LinedList"/>
    <dgm:cxn modelId="{4CF2F63A-E2CE-4DCF-B6C6-F0755A7FA487}" type="presParOf" srcId="{169636E7-CD11-4890-8529-0B2A027CFF2D}" destId="{DAA9898B-E8C2-42F7-9634-AF7A494FFE18}" srcOrd="1" destOrd="0" presId="urn:microsoft.com/office/officeart/2008/layout/LinedList"/>
    <dgm:cxn modelId="{EB955425-44FC-47B4-B8F9-973905C3172D}" type="presParOf" srcId="{DAA9898B-E8C2-42F7-9634-AF7A494FFE18}" destId="{3D41AECD-F245-4CEA-8A98-9D5919110D46}" srcOrd="0" destOrd="0" presId="urn:microsoft.com/office/officeart/2008/layout/LinedList"/>
    <dgm:cxn modelId="{DC0743EC-E1D6-4709-A9AD-5B805EAC8A7A}" type="presParOf" srcId="{DAA9898B-E8C2-42F7-9634-AF7A494FFE18}" destId="{0422271A-209E-49EE-91A0-484D19FF4269}" srcOrd="1" destOrd="0" presId="urn:microsoft.com/office/officeart/2008/layout/LinedList"/>
    <dgm:cxn modelId="{8B412620-5CD3-43D2-AD49-B0D42475BF33}" type="presParOf" srcId="{169636E7-CD11-4890-8529-0B2A027CFF2D}" destId="{17F16471-107F-492D-BF6D-CFF915DB0F8A}" srcOrd="2" destOrd="0" presId="urn:microsoft.com/office/officeart/2008/layout/LinedList"/>
    <dgm:cxn modelId="{E84F852B-0C74-4176-99CD-4F089800F11C}" type="presParOf" srcId="{169636E7-CD11-4890-8529-0B2A027CFF2D}" destId="{58E747C5-F4D3-40F9-8EE7-A5E1C9CF2478}" srcOrd="3" destOrd="0" presId="urn:microsoft.com/office/officeart/2008/layout/LinedList"/>
    <dgm:cxn modelId="{636E6182-2BFE-4FB9-B723-F83088A7662A}" type="presParOf" srcId="{58E747C5-F4D3-40F9-8EE7-A5E1C9CF2478}" destId="{D054887B-571B-42A5-901B-A1700C5F5105}" srcOrd="0" destOrd="0" presId="urn:microsoft.com/office/officeart/2008/layout/LinedList"/>
    <dgm:cxn modelId="{9D9FC466-6A30-4CB8-9C42-1F23583D4988}" type="presParOf" srcId="{58E747C5-F4D3-40F9-8EE7-A5E1C9CF2478}" destId="{1639C33F-CD51-4320-BB3B-F807F5D1EE28}" srcOrd="1" destOrd="0" presId="urn:microsoft.com/office/officeart/2008/layout/LinedList"/>
    <dgm:cxn modelId="{8941F64D-F6BE-4AC3-9D35-D9524BA8D0A7}" type="presParOf" srcId="{169636E7-CD11-4890-8529-0B2A027CFF2D}" destId="{0D839E56-7DB0-4637-965F-7C595777801C}" srcOrd="4" destOrd="0" presId="urn:microsoft.com/office/officeart/2008/layout/LinedList"/>
    <dgm:cxn modelId="{42FA4FBE-D55D-44F4-95E1-D9D826D15FC0}" type="presParOf" srcId="{169636E7-CD11-4890-8529-0B2A027CFF2D}" destId="{F0803EE5-24FF-4185-BBD5-3F71EA3F90AF}" srcOrd="5" destOrd="0" presId="urn:microsoft.com/office/officeart/2008/layout/LinedList"/>
    <dgm:cxn modelId="{915979F3-3F77-40F2-9329-72E2B3CE1458}" type="presParOf" srcId="{F0803EE5-24FF-4185-BBD5-3F71EA3F90AF}" destId="{254F4005-7E24-4130-8ED0-DB34BDB6432C}" srcOrd="0" destOrd="0" presId="urn:microsoft.com/office/officeart/2008/layout/LinedList"/>
    <dgm:cxn modelId="{982DA65C-F1DE-48C6-9921-B6C5E7055355}" type="presParOf" srcId="{F0803EE5-24FF-4185-BBD5-3F71EA3F90AF}" destId="{D0AABFEC-6DEC-4430-AFFE-54C9E34F0DB5}" srcOrd="1" destOrd="0" presId="urn:microsoft.com/office/officeart/2008/layout/LinedList"/>
    <dgm:cxn modelId="{CCE58CE1-A9EA-407F-8DCF-6EC2DDEF871B}" type="presParOf" srcId="{169636E7-CD11-4890-8529-0B2A027CFF2D}" destId="{B58F32CE-3DF2-45D5-83BE-98BB3600F104}" srcOrd="6" destOrd="0" presId="urn:microsoft.com/office/officeart/2008/layout/LinedList"/>
    <dgm:cxn modelId="{FB8AF8BD-C2EA-4EC5-9766-AF5A04217183}" type="presParOf" srcId="{169636E7-CD11-4890-8529-0B2A027CFF2D}" destId="{F5E2788B-83F8-4A1E-93D4-AB62B07E3A13}" srcOrd="7" destOrd="0" presId="urn:microsoft.com/office/officeart/2008/layout/LinedList"/>
    <dgm:cxn modelId="{81705D2D-30C0-4B5E-9AD9-EEE1B30F5A9A}" type="presParOf" srcId="{F5E2788B-83F8-4A1E-93D4-AB62B07E3A13}" destId="{EBA69D16-8DDA-4862-8E6F-6257B85A774C}" srcOrd="0" destOrd="0" presId="urn:microsoft.com/office/officeart/2008/layout/LinedList"/>
    <dgm:cxn modelId="{42F7E133-DEE0-4BCA-88A1-754E954AD214}" type="presParOf" srcId="{F5E2788B-83F8-4A1E-93D4-AB62B07E3A13}" destId="{DA5D2D72-9078-416A-89DD-5B564EECEAB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EDD67A-0B93-8C44-9A21-D3BA674B23FC}"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C7015EDC-350E-3945-A172-C57D10272253}">
      <dgm:prSet phldrT="[Text]"/>
      <dgm:spPr/>
      <dgm:t>
        <a:bodyPr/>
        <a:lstStyle/>
        <a:p>
          <a:r>
            <a:rPr lang="en-US" dirty="0" err="1"/>
            <a:t>Grossesse</a:t>
          </a:r>
          <a:endParaRPr lang="en-US" dirty="0"/>
        </a:p>
      </dgm:t>
    </dgm:pt>
    <dgm:pt modelId="{3E7BC24C-DF26-724F-89C4-1500FB2E33B0}" type="parTrans" cxnId="{71F2D59E-29FC-3D49-8087-58D753A387D3}">
      <dgm:prSet/>
      <dgm:spPr/>
      <dgm:t>
        <a:bodyPr/>
        <a:lstStyle/>
        <a:p>
          <a:endParaRPr lang="en-US"/>
        </a:p>
      </dgm:t>
    </dgm:pt>
    <dgm:pt modelId="{DD8E918D-D650-994B-8536-99DC02B818AA}" type="sibTrans" cxnId="{71F2D59E-29FC-3D49-8087-58D753A387D3}">
      <dgm:prSet/>
      <dgm:spPr/>
      <dgm:t>
        <a:bodyPr/>
        <a:lstStyle/>
        <a:p>
          <a:endParaRPr lang="en-US"/>
        </a:p>
      </dgm:t>
    </dgm:pt>
    <dgm:pt modelId="{5B3B542C-DD79-514D-93AE-7DDA735C916B}">
      <dgm:prSet phldrT="[Text]"/>
      <dgm:spPr/>
      <dgm:t>
        <a:bodyPr/>
        <a:lstStyle/>
        <a:p>
          <a:r>
            <a:rPr lang="en-US" dirty="0" err="1"/>
            <a:t>Adulte</a:t>
          </a:r>
          <a:r>
            <a:rPr lang="en-US" dirty="0"/>
            <a:t> </a:t>
          </a:r>
          <a:r>
            <a:rPr lang="en-US" dirty="0" err="1"/>
            <a:t>en</a:t>
          </a:r>
          <a:r>
            <a:rPr lang="en-US" dirty="0"/>
            <a:t> bonne </a:t>
          </a:r>
          <a:r>
            <a:rPr lang="en-US" dirty="0" err="1"/>
            <a:t>santé</a:t>
          </a:r>
          <a:endParaRPr lang="en-US" dirty="0"/>
        </a:p>
      </dgm:t>
    </dgm:pt>
    <dgm:pt modelId="{DA281D5C-4115-724E-8B6D-C8F8A8E5833E}" type="parTrans" cxnId="{11331686-AB59-F245-92CB-90108CDEC7FE}">
      <dgm:prSet/>
      <dgm:spPr/>
      <dgm:t>
        <a:bodyPr/>
        <a:lstStyle/>
        <a:p>
          <a:endParaRPr lang="en-US"/>
        </a:p>
      </dgm:t>
    </dgm:pt>
    <dgm:pt modelId="{BA6F1611-B0FE-9D4A-B6D8-D859EF20084A}" type="sibTrans" cxnId="{11331686-AB59-F245-92CB-90108CDEC7FE}">
      <dgm:prSet/>
      <dgm:spPr/>
      <dgm:t>
        <a:bodyPr/>
        <a:lstStyle/>
        <a:p>
          <a:endParaRPr lang="en-US"/>
        </a:p>
      </dgm:t>
    </dgm:pt>
    <dgm:pt modelId="{2D2ECDF1-AD81-764D-94E9-06D9BFCBB15C}">
      <dgm:prSet phldrT="[Text]"/>
      <dgm:spPr/>
      <dgm:t>
        <a:bodyPr/>
        <a:lstStyle/>
        <a:p>
          <a:r>
            <a:rPr lang="en-US" dirty="0"/>
            <a:t>Enfants</a:t>
          </a:r>
        </a:p>
      </dgm:t>
    </dgm:pt>
    <dgm:pt modelId="{ABC09410-BB78-3642-A27A-8D75041AE5FF}" type="parTrans" cxnId="{5A47BDA0-7F72-E54F-B54B-C18F59A65CDE}">
      <dgm:prSet/>
      <dgm:spPr/>
      <dgm:t>
        <a:bodyPr/>
        <a:lstStyle/>
        <a:p>
          <a:endParaRPr lang="en-US"/>
        </a:p>
      </dgm:t>
    </dgm:pt>
    <dgm:pt modelId="{106ABA43-38D5-254A-8F36-83A2832256BC}" type="sibTrans" cxnId="{5A47BDA0-7F72-E54F-B54B-C18F59A65CDE}">
      <dgm:prSet/>
      <dgm:spPr/>
      <dgm:t>
        <a:bodyPr/>
        <a:lstStyle/>
        <a:p>
          <a:endParaRPr lang="en-US"/>
        </a:p>
      </dgm:t>
    </dgm:pt>
    <dgm:pt modelId="{EE623739-4E0E-9449-B7E3-89DE82931CF1}">
      <dgm:prSet phldrT="[Text]"/>
      <dgm:spPr/>
      <dgm:t>
        <a:bodyPr/>
        <a:lstStyle/>
        <a:p>
          <a:r>
            <a:rPr lang="fr-FR" dirty="0"/>
            <a:t>Vitesse de développement du vaccin</a:t>
          </a:r>
          <a:endParaRPr lang="en-US" dirty="0"/>
        </a:p>
        <a:p>
          <a:endParaRPr lang="en-US" dirty="0"/>
        </a:p>
      </dgm:t>
    </dgm:pt>
    <dgm:pt modelId="{3AB88093-2D33-4A4A-AD7C-F2131DE50BAD}" type="parTrans" cxnId="{6CB1CD39-BA90-9F4F-A47A-B87DFC17DEBA}">
      <dgm:prSet/>
      <dgm:spPr/>
      <dgm:t>
        <a:bodyPr/>
        <a:lstStyle/>
        <a:p>
          <a:endParaRPr lang="en-US"/>
        </a:p>
      </dgm:t>
    </dgm:pt>
    <dgm:pt modelId="{45BCBC6F-E0EC-F64C-9DBA-81709D7808EE}" type="sibTrans" cxnId="{6CB1CD39-BA90-9F4F-A47A-B87DFC17DEBA}">
      <dgm:prSet/>
      <dgm:spPr/>
      <dgm:t>
        <a:bodyPr/>
        <a:lstStyle/>
        <a:p>
          <a:endParaRPr lang="en-US"/>
        </a:p>
      </dgm:t>
    </dgm:pt>
    <dgm:pt modelId="{E7666334-CD19-F046-A416-3A9133626D92}">
      <dgm:prSet/>
      <dgm:spPr/>
      <dgm:t>
        <a:bodyPr/>
        <a:lstStyle/>
        <a:p>
          <a:r>
            <a:rPr lang="en-US" dirty="0" err="1"/>
            <a:t>Théorie</a:t>
          </a:r>
          <a:r>
            <a:rPr lang="en-US" dirty="0"/>
            <a:t> du complot</a:t>
          </a:r>
        </a:p>
      </dgm:t>
    </dgm:pt>
    <dgm:pt modelId="{593C091C-C610-1E40-8C61-53E003DA6CC6}" type="parTrans" cxnId="{084F00C6-F259-944F-9117-5D21FE9F02B7}">
      <dgm:prSet/>
      <dgm:spPr/>
      <dgm:t>
        <a:bodyPr/>
        <a:lstStyle/>
        <a:p>
          <a:endParaRPr lang="en-US"/>
        </a:p>
      </dgm:t>
    </dgm:pt>
    <dgm:pt modelId="{55CD95F9-35A3-C049-8CB5-F33ECB092287}" type="sibTrans" cxnId="{084F00C6-F259-944F-9117-5D21FE9F02B7}">
      <dgm:prSet/>
      <dgm:spPr/>
      <dgm:t>
        <a:bodyPr/>
        <a:lstStyle/>
        <a:p>
          <a:endParaRPr lang="en-US"/>
        </a:p>
      </dgm:t>
    </dgm:pt>
    <dgm:pt modelId="{0D0E3C09-70FF-154E-B5FC-2F71E7F00E9D}" type="pres">
      <dgm:prSet presAssocID="{12EDD67A-0B93-8C44-9A21-D3BA674B23FC}" presName="Name0" presStyleCnt="0">
        <dgm:presLayoutVars>
          <dgm:dir/>
          <dgm:resizeHandles val="exact"/>
        </dgm:presLayoutVars>
      </dgm:prSet>
      <dgm:spPr/>
    </dgm:pt>
    <dgm:pt modelId="{9382C4D5-9EEA-534B-BD1C-109C6C5E4495}" type="pres">
      <dgm:prSet presAssocID="{C7015EDC-350E-3945-A172-C57D10272253}" presName="Name5" presStyleLbl="vennNode1" presStyleIdx="0" presStyleCnt="5" custLinFactNeighborX="-256" custLinFactNeighborY="0">
        <dgm:presLayoutVars>
          <dgm:bulletEnabled val="1"/>
        </dgm:presLayoutVars>
      </dgm:prSet>
      <dgm:spPr/>
    </dgm:pt>
    <dgm:pt modelId="{07215068-30E8-9542-88B1-2120F4699C07}" type="pres">
      <dgm:prSet presAssocID="{DD8E918D-D650-994B-8536-99DC02B818AA}" presName="space" presStyleCnt="0"/>
      <dgm:spPr/>
    </dgm:pt>
    <dgm:pt modelId="{6F252A1A-64A5-9246-9B19-BB722A34104D}" type="pres">
      <dgm:prSet presAssocID="{5B3B542C-DD79-514D-93AE-7DDA735C916B}" presName="Name5" presStyleLbl="vennNode1" presStyleIdx="1" presStyleCnt="5">
        <dgm:presLayoutVars>
          <dgm:bulletEnabled val="1"/>
        </dgm:presLayoutVars>
      </dgm:prSet>
      <dgm:spPr/>
    </dgm:pt>
    <dgm:pt modelId="{797F7518-94A6-0841-8530-72395BF033C7}" type="pres">
      <dgm:prSet presAssocID="{BA6F1611-B0FE-9D4A-B6D8-D859EF20084A}" presName="space" presStyleCnt="0"/>
      <dgm:spPr/>
    </dgm:pt>
    <dgm:pt modelId="{E86D7E16-9C96-B84B-8B0B-4F226E38F720}" type="pres">
      <dgm:prSet presAssocID="{2D2ECDF1-AD81-764D-94E9-06D9BFCBB15C}" presName="Name5" presStyleLbl="vennNode1" presStyleIdx="2" presStyleCnt="5" custLinFactX="-122203" custLinFactNeighborX="-200000" custLinFactNeighborY="70259">
        <dgm:presLayoutVars>
          <dgm:bulletEnabled val="1"/>
        </dgm:presLayoutVars>
      </dgm:prSet>
      <dgm:spPr/>
    </dgm:pt>
    <dgm:pt modelId="{8902BE47-AE9B-E542-A18E-902886078CA8}" type="pres">
      <dgm:prSet presAssocID="{106ABA43-38D5-254A-8F36-83A2832256BC}" presName="space" presStyleCnt="0"/>
      <dgm:spPr/>
    </dgm:pt>
    <dgm:pt modelId="{5314BBDE-A7F5-5440-A3D8-2DC0E4B8240F}" type="pres">
      <dgm:prSet presAssocID="{EE623739-4E0E-9449-B7E3-89DE82931CF1}" presName="Name5" presStyleLbl="vennNode1" presStyleIdx="3" presStyleCnt="5" custLinFactX="-120570" custLinFactNeighborX="-200000" custLinFactNeighborY="66983">
        <dgm:presLayoutVars>
          <dgm:bulletEnabled val="1"/>
        </dgm:presLayoutVars>
      </dgm:prSet>
      <dgm:spPr/>
    </dgm:pt>
    <dgm:pt modelId="{92CEDE22-F616-B248-9234-E89E42B4F61A}" type="pres">
      <dgm:prSet presAssocID="{45BCBC6F-E0EC-F64C-9DBA-81709D7808EE}" presName="space" presStyleCnt="0"/>
      <dgm:spPr/>
    </dgm:pt>
    <dgm:pt modelId="{0CB49408-5406-7342-B65F-01F623ECE9E7}" type="pres">
      <dgm:prSet presAssocID="{E7666334-CD19-F046-A416-3A9133626D92}" presName="Name5" presStyleLbl="vennNode1" presStyleIdx="4" presStyleCnt="5" custLinFactX="-127595" custLinFactNeighborX="-200000" custLinFactNeighborY="39441">
        <dgm:presLayoutVars>
          <dgm:bulletEnabled val="1"/>
        </dgm:presLayoutVars>
      </dgm:prSet>
      <dgm:spPr/>
    </dgm:pt>
  </dgm:ptLst>
  <dgm:cxnLst>
    <dgm:cxn modelId="{AF1EE813-8F0B-AE4C-8EAA-55A4B85DD410}" type="presOf" srcId="{5B3B542C-DD79-514D-93AE-7DDA735C916B}" destId="{6F252A1A-64A5-9246-9B19-BB722A34104D}" srcOrd="0" destOrd="0" presId="urn:microsoft.com/office/officeart/2005/8/layout/venn3"/>
    <dgm:cxn modelId="{8D3B6525-979E-EF49-8ADC-E59E6985A2C4}" type="presOf" srcId="{EE623739-4E0E-9449-B7E3-89DE82931CF1}" destId="{5314BBDE-A7F5-5440-A3D8-2DC0E4B8240F}" srcOrd="0" destOrd="0" presId="urn:microsoft.com/office/officeart/2005/8/layout/venn3"/>
    <dgm:cxn modelId="{6CB1CD39-BA90-9F4F-A47A-B87DFC17DEBA}" srcId="{12EDD67A-0B93-8C44-9A21-D3BA674B23FC}" destId="{EE623739-4E0E-9449-B7E3-89DE82931CF1}" srcOrd="3" destOrd="0" parTransId="{3AB88093-2D33-4A4A-AD7C-F2131DE50BAD}" sibTransId="{45BCBC6F-E0EC-F64C-9DBA-81709D7808EE}"/>
    <dgm:cxn modelId="{D810AB61-2342-E845-8A1D-F5E50455413E}" type="presOf" srcId="{2D2ECDF1-AD81-764D-94E9-06D9BFCBB15C}" destId="{E86D7E16-9C96-B84B-8B0B-4F226E38F720}" srcOrd="0" destOrd="0" presId="urn:microsoft.com/office/officeart/2005/8/layout/venn3"/>
    <dgm:cxn modelId="{211EA248-803B-954F-B8E5-F0544FEBCA56}" type="presOf" srcId="{12EDD67A-0B93-8C44-9A21-D3BA674B23FC}" destId="{0D0E3C09-70FF-154E-B5FC-2F71E7F00E9D}" srcOrd="0" destOrd="0" presId="urn:microsoft.com/office/officeart/2005/8/layout/venn3"/>
    <dgm:cxn modelId="{11331686-AB59-F245-92CB-90108CDEC7FE}" srcId="{12EDD67A-0B93-8C44-9A21-D3BA674B23FC}" destId="{5B3B542C-DD79-514D-93AE-7DDA735C916B}" srcOrd="1" destOrd="0" parTransId="{DA281D5C-4115-724E-8B6D-C8F8A8E5833E}" sibTransId="{BA6F1611-B0FE-9D4A-B6D8-D859EF20084A}"/>
    <dgm:cxn modelId="{71F2D59E-29FC-3D49-8087-58D753A387D3}" srcId="{12EDD67A-0B93-8C44-9A21-D3BA674B23FC}" destId="{C7015EDC-350E-3945-A172-C57D10272253}" srcOrd="0" destOrd="0" parTransId="{3E7BC24C-DF26-724F-89C4-1500FB2E33B0}" sibTransId="{DD8E918D-D650-994B-8536-99DC02B818AA}"/>
    <dgm:cxn modelId="{5A47BDA0-7F72-E54F-B54B-C18F59A65CDE}" srcId="{12EDD67A-0B93-8C44-9A21-D3BA674B23FC}" destId="{2D2ECDF1-AD81-764D-94E9-06D9BFCBB15C}" srcOrd="2" destOrd="0" parTransId="{ABC09410-BB78-3642-A27A-8D75041AE5FF}" sibTransId="{106ABA43-38D5-254A-8F36-83A2832256BC}"/>
    <dgm:cxn modelId="{084F00C6-F259-944F-9117-5D21FE9F02B7}" srcId="{12EDD67A-0B93-8C44-9A21-D3BA674B23FC}" destId="{E7666334-CD19-F046-A416-3A9133626D92}" srcOrd="4" destOrd="0" parTransId="{593C091C-C610-1E40-8C61-53E003DA6CC6}" sibTransId="{55CD95F9-35A3-C049-8CB5-F33ECB092287}"/>
    <dgm:cxn modelId="{0FCED8E6-04D7-2A41-BFDF-CB619940D1BC}" type="presOf" srcId="{E7666334-CD19-F046-A416-3A9133626D92}" destId="{0CB49408-5406-7342-B65F-01F623ECE9E7}" srcOrd="0" destOrd="0" presId="urn:microsoft.com/office/officeart/2005/8/layout/venn3"/>
    <dgm:cxn modelId="{4984A6F8-3A54-974A-A21E-D9400E7A6AFD}" type="presOf" srcId="{C7015EDC-350E-3945-A172-C57D10272253}" destId="{9382C4D5-9EEA-534B-BD1C-109C6C5E4495}" srcOrd="0" destOrd="0" presId="urn:microsoft.com/office/officeart/2005/8/layout/venn3"/>
    <dgm:cxn modelId="{3D8EB35E-1FCC-CC48-B820-088579A06760}" type="presParOf" srcId="{0D0E3C09-70FF-154E-B5FC-2F71E7F00E9D}" destId="{9382C4D5-9EEA-534B-BD1C-109C6C5E4495}" srcOrd="0" destOrd="0" presId="urn:microsoft.com/office/officeart/2005/8/layout/venn3"/>
    <dgm:cxn modelId="{6D0991C6-6D2F-4C49-B38A-42EC138666C4}" type="presParOf" srcId="{0D0E3C09-70FF-154E-B5FC-2F71E7F00E9D}" destId="{07215068-30E8-9542-88B1-2120F4699C07}" srcOrd="1" destOrd="0" presId="urn:microsoft.com/office/officeart/2005/8/layout/venn3"/>
    <dgm:cxn modelId="{A75C34B0-F595-0249-8710-CBDF4AA5C12A}" type="presParOf" srcId="{0D0E3C09-70FF-154E-B5FC-2F71E7F00E9D}" destId="{6F252A1A-64A5-9246-9B19-BB722A34104D}" srcOrd="2" destOrd="0" presId="urn:microsoft.com/office/officeart/2005/8/layout/venn3"/>
    <dgm:cxn modelId="{C3205AF3-02EA-5C47-B23A-F8F5D9874A6C}" type="presParOf" srcId="{0D0E3C09-70FF-154E-B5FC-2F71E7F00E9D}" destId="{797F7518-94A6-0841-8530-72395BF033C7}" srcOrd="3" destOrd="0" presId="urn:microsoft.com/office/officeart/2005/8/layout/venn3"/>
    <dgm:cxn modelId="{05C3DF07-6279-8748-8EB0-F539CAA2E217}" type="presParOf" srcId="{0D0E3C09-70FF-154E-B5FC-2F71E7F00E9D}" destId="{E86D7E16-9C96-B84B-8B0B-4F226E38F720}" srcOrd="4" destOrd="0" presId="urn:microsoft.com/office/officeart/2005/8/layout/venn3"/>
    <dgm:cxn modelId="{6231EB58-9658-234E-A168-C91B18981A95}" type="presParOf" srcId="{0D0E3C09-70FF-154E-B5FC-2F71E7F00E9D}" destId="{8902BE47-AE9B-E542-A18E-902886078CA8}" srcOrd="5" destOrd="0" presId="urn:microsoft.com/office/officeart/2005/8/layout/venn3"/>
    <dgm:cxn modelId="{BF3B4008-3FB4-224B-82F4-4EC8949D001B}" type="presParOf" srcId="{0D0E3C09-70FF-154E-B5FC-2F71E7F00E9D}" destId="{5314BBDE-A7F5-5440-A3D8-2DC0E4B8240F}" srcOrd="6" destOrd="0" presId="urn:microsoft.com/office/officeart/2005/8/layout/venn3"/>
    <dgm:cxn modelId="{3439F9E2-52FB-654C-BE91-839DD2BED491}" type="presParOf" srcId="{0D0E3C09-70FF-154E-B5FC-2F71E7F00E9D}" destId="{92CEDE22-F616-B248-9234-E89E42B4F61A}" srcOrd="7" destOrd="0" presId="urn:microsoft.com/office/officeart/2005/8/layout/venn3"/>
    <dgm:cxn modelId="{EBB38B3C-C264-0E4C-9BDF-4B0E31C9DB17}" type="presParOf" srcId="{0D0E3C09-70FF-154E-B5FC-2F71E7F00E9D}" destId="{0CB49408-5406-7342-B65F-01F623ECE9E7}"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3D9D5-BF74-48CC-AC1D-857CCF3344EE}">
      <dsp:nvSpPr>
        <dsp:cNvPr id="0" name=""/>
        <dsp:cNvSpPr/>
      </dsp:nvSpPr>
      <dsp:spPr>
        <a:xfrm>
          <a:off x="223091" y="2263761"/>
          <a:ext cx="3147958"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Ahmad </a:t>
          </a:r>
          <a:r>
            <a:rPr lang="en-US" sz="2500" kern="1200" dirty="0" err="1"/>
            <a:t>Habibzai</a:t>
          </a:r>
          <a:endParaRPr lang="en-US" sz="2500" kern="1200" dirty="0"/>
        </a:p>
      </dsp:txBody>
      <dsp:txXfrm>
        <a:off x="223091" y="2263761"/>
        <a:ext cx="3147958" cy="720000"/>
      </dsp:txXfrm>
    </dsp:sp>
    <dsp:sp modelId="{8864ECD6-072E-48E4-8902-7437EC0D6943}">
      <dsp:nvSpPr>
        <dsp:cNvPr id="0" name=""/>
        <dsp:cNvSpPr/>
      </dsp:nvSpPr>
      <dsp:spPr>
        <a:xfrm>
          <a:off x="223091" y="3014748"/>
          <a:ext cx="3147958" cy="18753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err="1"/>
            <a:t>Originaire</a:t>
          </a:r>
          <a:r>
            <a:rPr lang="en-US" sz="2500" kern="1200" dirty="0"/>
            <a:t> </a:t>
          </a:r>
          <a:r>
            <a:rPr lang="en-US" sz="2500" kern="1200" dirty="0" err="1"/>
            <a:t>d'Afghanistan</a:t>
          </a:r>
          <a:endParaRPr lang="en-US" sz="2500" kern="1200" dirty="0"/>
        </a:p>
        <a:p>
          <a:pPr marL="228600" lvl="1" indent="-228600" algn="l" defTabSz="1111250">
            <a:lnSpc>
              <a:spcPct val="90000"/>
            </a:lnSpc>
            <a:spcBef>
              <a:spcPct val="0"/>
            </a:spcBef>
            <a:spcAft>
              <a:spcPct val="15000"/>
            </a:spcAft>
            <a:buChar char="•"/>
          </a:pPr>
          <a:r>
            <a:rPr lang="fr-FR" sz="2500" kern="1200" dirty="0"/>
            <a:t>Parle le dari, le pachto et l'urdu.</a:t>
          </a:r>
          <a:endParaRPr lang="en-US" sz="2500" kern="1200" dirty="0"/>
        </a:p>
      </dsp:txBody>
      <dsp:txXfrm>
        <a:off x="223091" y="3014748"/>
        <a:ext cx="3147958" cy="1875392"/>
      </dsp:txXfrm>
    </dsp:sp>
    <dsp:sp modelId="{3723BB5A-4A59-4393-BBE4-D9B8A16518DF}">
      <dsp:nvSpPr>
        <dsp:cNvPr id="0" name=""/>
        <dsp:cNvSpPr/>
      </dsp:nvSpPr>
      <dsp:spPr>
        <a:xfrm>
          <a:off x="3714492" y="2263761"/>
          <a:ext cx="3147958"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Mohamed </a:t>
          </a:r>
          <a:r>
            <a:rPr lang="en-US" sz="2500" kern="1200" dirty="0" err="1"/>
            <a:t>Mohamed</a:t>
          </a:r>
          <a:endParaRPr lang="en-US" sz="2500" kern="1200" dirty="0"/>
        </a:p>
      </dsp:txBody>
      <dsp:txXfrm>
        <a:off x="3714492" y="2263761"/>
        <a:ext cx="3147958" cy="720000"/>
      </dsp:txXfrm>
    </dsp:sp>
    <dsp:sp modelId="{9B7E42FB-8875-4ADC-A58B-A208CF86E3EF}">
      <dsp:nvSpPr>
        <dsp:cNvPr id="0" name=""/>
        <dsp:cNvSpPr/>
      </dsp:nvSpPr>
      <dsp:spPr>
        <a:xfrm>
          <a:off x="3714492" y="3048599"/>
          <a:ext cx="3147958" cy="18753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t>Originaire de Somalie</a:t>
          </a:r>
          <a:endParaRPr lang="en-US" sz="2500" kern="1200" dirty="0"/>
        </a:p>
        <a:p>
          <a:pPr marL="228600" lvl="1" indent="-228600" algn="l" defTabSz="1111250">
            <a:lnSpc>
              <a:spcPct val="90000"/>
            </a:lnSpc>
            <a:spcBef>
              <a:spcPct val="0"/>
            </a:spcBef>
            <a:spcAft>
              <a:spcPct val="15000"/>
            </a:spcAft>
            <a:buChar char="•"/>
          </a:pPr>
          <a:r>
            <a:rPr lang="en-US" sz="2500" kern="1200" dirty="0"/>
            <a:t>Parle somali, swahili</a:t>
          </a:r>
        </a:p>
        <a:p>
          <a:pPr marL="228600" lvl="1" indent="-228600" algn="l" defTabSz="1111250">
            <a:lnSpc>
              <a:spcPct val="90000"/>
            </a:lnSpc>
            <a:spcBef>
              <a:spcPct val="0"/>
            </a:spcBef>
            <a:spcAft>
              <a:spcPct val="15000"/>
            </a:spcAft>
            <a:buChar char="•"/>
          </a:pPr>
          <a:endParaRPr lang="en-US" sz="2500" kern="1200" dirty="0"/>
        </a:p>
      </dsp:txBody>
      <dsp:txXfrm>
        <a:off x="3714492" y="3048599"/>
        <a:ext cx="3147958" cy="1875392"/>
      </dsp:txXfrm>
    </dsp:sp>
    <dsp:sp modelId="{1314AC8E-6382-4397-B21C-DE1F7AFF6F85}">
      <dsp:nvSpPr>
        <dsp:cNvPr id="0" name=""/>
        <dsp:cNvSpPr/>
      </dsp:nvSpPr>
      <dsp:spPr>
        <a:xfrm>
          <a:off x="7205893" y="2273114"/>
          <a:ext cx="3147958"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Thomas Roger</a:t>
          </a:r>
        </a:p>
      </dsp:txBody>
      <dsp:txXfrm>
        <a:off x="7205893" y="2273114"/>
        <a:ext cx="3147958" cy="720000"/>
      </dsp:txXfrm>
    </dsp:sp>
    <dsp:sp modelId="{67294E95-7C87-45F5-A3F5-B641E5AD56C2}">
      <dsp:nvSpPr>
        <dsp:cNvPr id="0" name=""/>
        <dsp:cNvSpPr/>
      </dsp:nvSpPr>
      <dsp:spPr>
        <a:xfrm>
          <a:off x="7205893" y="3048580"/>
          <a:ext cx="3147958" cy="18753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De la RDC</a:t>
          </a:r>
        </a:p>
        <a:p>
          <a:pPr marL="228600" lvl="1" indent="-228600" algn="l" defTabSz="1111250">
            <a:lnSpc>
              <a:spcPct val="90000"/>
            </a:lnSpc>
            <a:spcBef>
              <a:spcPct val="0"/>
            </a:spcBef>
            <a:spcAft>
              <a:spcPct val="15000"/>
            </a:spcAft>
            <a:buChar char="•"/>
          </a:pPr>
          <a:r>
            <a:rPr lang="en-US" sz="2500" kern="1200" dirty="0"/>
            <a:t>Parle swahili, français, kibembe</a:t>
          </a:r>
        </a:p>
        <a:p>
          <a:pPr marL="228600" lvl="1" indent="-228600" algn="l" defTabSz="1111250">
            <a:lnSpc>
              <a:spcPct val="90000"/>
            </a:lnSpc>
            <a:spcBef>
              <a:spcPct val="0"/>
            </a:spcBef>
            <a:spcAft>
              <a:spcPct val="15000"/>
            </a:spcAft>
            <a:buChar char="•"/>
          </a:pPr>
          <a:endParaRPr lang="en-US" sz="2500" kern="1200" dirty="0"/>
        </a:p>
      </dsp:txBody>
      <dsp:txXfrm>
        <a:off x="7205893" y="3048580"/>
        <a:ext cx="3147958" cy="1875392"/>
      </dsp:txXfrm>
    </dsp:sp>
    <dsp:sp modelId="{47395C1A-9A16-4015-9B50-A120A7AF8165}">
      <dsp:nvSpPr>
        <dsp:cNvPr id="0" name=""/>
        <dsp:cNvSpPr/>
      </dsp:nvSpPr>
      <dsp:spPr>
        <a:xfrm>
          <a:off x="10697293" y="2273114"/>
          <a:ext cx="3147958"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err="1"/>
            <a:t>Selar</a:t>
          </a:r>
          <a:r>
            <a:rPr lang="en-US" sz="2500" kern="1200" dirty="0"/>
            <a:t> </a:t>
          </a:r>
          <a:r>
            <a:rPr lang="en-US" sz="2500" kern="1200" dirty="0" err="1"/>
            <a:t>Shwani</a:t>
          </a:r>
          <a:endParaRPr lang="en-US" sz="2500" kern="1200" dirty="0"/>
        </a:p>
      </dsp:txBody>
      <dsp:txXfrm>
        <a:off x="10697293" y="2273114"/>
        <a:ext cx="3147958" cy="720000"/>
      </dsp:txXfrm>
    </dsp:sp>
    <dsp:sp modelId="{75432ECD-62CF-4B88-8B97-D2B1CD0DE1FA}">
      <dsp:nvSpPr>
        <dsp:cNvPr id="0" name=""/>
        <dsp:cNvSpPr/>
      </dsp:nvSpPr>
      <dsp:spPr>
        <a:xfrm>
          <a:off x="10697293" y="3037309"/>
          <a:ext cx="3147958" cy="18753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t>Originaire du Kurdistan</a:t>
          </a:r>
          <a:endParaRPr lang="en-US" sz="2500" kern="1200" dirty="0"/>
        </a:p>
        <a:p>
          <a:pPr marL="228600" lvl="1" indent="-228600" algn="l" defTabSz="1111250">
            <a:lnSpc>
              <a:spcPct val="90000"/>
            </a:lnSpc>
            <a:spcBef>
              <a:spcPct val="0"/>
            </a:spcBef>
            <a:spcAft>
              <a:spcPct val="15000"/>
            </a:spcAft>
            <a:buChar char="•"/>
          </a:pPr>
          <a:r>
            <a:rPr lang="en-US" sz="2500" kern="1200" dirty="0"/>
            <a:t>Parle le kurde</a:t>
          </a:r>
        </a:p>
      </dsp:txBody>
      <dsp:txXfrm>
        <a:off x="10697293" y="3037309"/>
        <a:ext cx="3147958" cy="1875392"/>
      </dsp:txXfrm>
    </dsp:sp>
    <dsp:sp modelId="{BE84488B-2A12-4962-8883-4C8936174E9D}">
      <dsp:nvSpPr>
        <dsp:cNvPr id="0" name=""/>
        <dsp:cNvSpPr/>
      </dsp:nvSpPr>
      <dsp:spPr>
        <a:xfrm>
          <a:off x="14188694" y="2273114"/>
          <a:ext cx="3147958"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Kaeden </a:t>
          </a:r>
          <a:r>
            <a:rPr lang="en-US" sz="2500" kern="1200" dirty="0" err="1"/>
            <a:t>Tun</a:t>
          </a:r>
          <a:endParaRPr lang="en-US" sz="2500" kern="1200" dirty="0"/>
        </a:p>
      </dsp:txBody>
      <dsp:txXfrm>
        <a:off x="14188694" y="2273114"/>
        <a:ext cx="3147958" cy="720000"/>
      </dsp:txXfrm>
    </dsp:sp>
    <dsp:sp modelId="{7D845A29-B173-4C21-B831-709F3B444EF4}">
      <dsp:nvSpPr>
        <dsp:cNvPr id="0" name=""/>
        <dsp:cNvSpPr/>
      </dsp:nvSpPr>
      <dsp:spPr>
        <a:xfrm>
          <a:off x="14188694" y="3048599"/>
          <a:ext cx="3147958" cy="18753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t>Originaire de Birmanie/Myanmar</a:t>
          </a:r>
          <a:endParaRPr lang="en-US" sz="2500" kern="1200" dirty="0"/>
        </a:p>
        <a:p>
          <a:pPr marL="228600" lvl="1" indent="-228600" algn="l" defTabSz="1111250">
            <a:lnSpc>
              <a:spcPct val="90000"/>
            </a:lnSpc>
            <a:spcBef>
              <a:spcPct val="0"/>
            </a:spcBef>
            <a:spcAft>
              <a:spcPct val="15000"/>
            </a:spcAft>
            <a:buChar char="•"/>
          </a:pPr>
          <a:r>
            <a:rPr lang="en-US" sz="2500" kern="1200" dirty="0"/>
            <a:t>Parle le birman</a:t>
          </a:r>
        </a:p>
      </dsp:txBody>
      <dsp:txXfrm>
        <a:off x="14188694" y="3048599"/>
        <a:ext cx="3147958" cy="18753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77167-A56D-42D4-8625-5D367B739815}">
      <dsp:nvSpPr>
        <dsp:cNvPr id="0" name=""/>
        <dsp:cNvSpPr/>
      </dsp:nvSpPr>
      <dsp:spPr>
        <a:xfrm>
          <a:off x="0" y="0"/>
          <a:ext cx="109728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41AECD-F245-4CEA-8A98-9D5919110D46}">
      <dsp:nvSpPr>
        <dsp:cNvPr id="0" name=""/>
        <dsp:cNvSpPr/>
      </dsp:nvSpPr>
      <dsp:spPr>
        <a:xfrm>
          <a:off x="0" y="0"/>
          <a:ext cx="10972800" cy="1650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rtl="0">
            <a:lnSpc>
              <a:spcPct val="90000"/>
            </a:lnSpc>
            <a:spcBef>
              <a:spcPct val="0"/>
            </a:spcBef>
            <a:spcAft>
              <a:spcPct val="35000"/>
            </a:spcAft>
            <a:buNone/>
          </a:pPr>
          <a:r>
            <a:rPr lang="fr-FR" sz="3700" b="0" kern="1200" dirty="0"/>
            <a:t>Les sources de désinformation basées aux États-Unis battent régulièrement leur plein.</a:t>
          </a:r>
          <a:endParaRPr lang="en-US" sz="3700" b="0" kern="1200" dirty="0"/>
        </a:p>
      </dsp:txBody>
      <dsp:txXfrm>
        <a:off x="0" y="0"/>
        <a:ext cx="10972800" cy="1650331"/>
      </dsp:txXfrm>
    </dsp:sp>
    <dsp:sp modelId="{17F16471-107F-492D-BF6D-CFF915DB0F8A}">
      <dsp:nvSpPr>
        <dsp:cNvPr id="0" name=""/>
        <dsp:cNvSpPr/>
      </dsp:nvSpPr>
      <dsp:spPr>
        <a:xfrm>
          <a:off x="0" y="1650331"/>
          <a:ext cx="1097280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54887B-571B-42A5-901B-A1700C5F5105}">
      <dsp:nvSpPr>
        <dsp:cNvPr id="0" name=""/>
        <dsp:cNvSpPr/>
      </dsp:nvSpPr>
      <dsp:spPr>
        <a:xfrm>
          <a:off x="0" y="1650331"/>
          <a:ext cx="10972800" cy="1650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rtl="0">
            <a:lnSpc>
              <a:spcPct val="90000"/>
            </a:lnSpc>
            <a:spcBef>
              <a:spcPct val="0"/>
            </a:spcBef>
            <a:spcAft>
              <a:spcPct val="35000"/>
            </a:spcAft>
            <a:buNone/>
          </a:pPr>
          <a:r>
            <a:rPr lang="fr-FR" sz="3700" kern="1200" dirty="0"/>
            <a:t>Des leaders influents qui s'opposent ouvertement aux vaccins</a:t>
          </a:r>
          <a:endParaRPr lang="en-US" sz="3700" kern="1200" dirty="0">
            <a:latin typeface="Calibri Light" panose="020F0302020204030204"/>
          </a:endParaRPr>
        </a:p>
      </dsp:txBody>
      <dsp:txXfrm>
        <a:off x="0" y="1650331"/>
        <a:ext cx="10972800" cy="1650331"/>
      </dsp:txXfrm>
    </dsp:sp>
    <dsp:sp modelId="{0D839E56-7DB0-4637-965F-7C595777801C}">
      <dsp:nvSpPr>
        <dsp:cNvPr id="0" name=""/>
        <dsp:cNvSpPr/>
      </dsp:nvSpPr>
      <dsp:spPr>
        <a:xfrm>
          <a:off x="0" y="3300662"/>
          <a:ext cx="1097280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4F4005-7E24-4130-8ED0-DB34BDB6432C}">
      <dsp:nvSpPr>
        <dsp:cNvPr id="0" name=""/>
        <dsp:cNvSpPr/>
      </dsp:nvSpPr>
      <dsp:spPr>
        <a:xfrm>
          <a:off x="0" y="3300662"/>
          <a:ext cx="10972800" cy="1650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fr-FR" sz="3700" kern="1200" dirty="0"/>
            <a:t>Manque d'accès pour les travailleurs essentiels qui n'ont pas de flexibilité d'horaire et de transport</a:t>
          </a:r>
          <a:endParaRPr lang="en-US" sz="3700" kern="1200" dirty="0"/>
        </a:p>
      </dsp:txBody>
      <dsp:txXfrm>
        <a:off x="0" y="3300662"/>
        <a:ext cx="10972800" cy="1650331"/>
      </dsp:txXfrm>
    </dsp:sp>
    <dsp:sp modelId="{B58F32CE-3DF2-45D5-83BE-98BB3600F104}">
      <dsp:nvSpPr>
        <dsp:cNvPr id="0" name=""/>
        <dsp:cNvSpPr/>
      </dsp:nvSpPr>
      <dsp:spPr>
        <a:xfrm>
          <a:off x="0" y="4950994"/>
          <a:ext cx="1097280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A69D16-8DDA-4862-8E6F-6257B85A774C}">
      <dsp:nvSpPr>
        <dsp:cNvPr id="0" name=""/>
        <dsp:cNvSpPr/>
      </dsp:nvSpPr>
      <dsp:spPr>
        <a:xfrm>
          <a:off x="0" y="4950994"/>
          <a:ext cx="10972800" cy="1650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fr-FR" sz="3700" kern="1200" dirty="0"/>
            <a:t>Nécessité d'un message clair et simple dans la première langue des réfugiés et d'une aide à l'interprétation.</a:t>
          </a:r>
          <a:endParaRPr lang="en-US" sz="3700" kern="1200" dirty="0"/>
        </a:p>
      </dsp:txBody>
      <dsp:txXfrm>
        <a:off x="0" y="4950994"/>
        <a:ext cx="10972800" cy="16503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2C4D5-9EEA-534B-BD1C-109C6C5E4495}">
      <dsp:nvSpPr>
        <dsp:cNvPr id="0" name=""/>
        <dsp:cNvSpPr/>
      </dsp:nvSpPr>
      <dsp:spPr>
        <a:xfrm>
          <a:off x="2" y="2293942"/>
          <a:ext cx="3400955" cy="340095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7166" tIns="30480" rIns="187166"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t>Grossesse</a:t>
          </a:r>
          <a:endParaRPr lang="en-US" sz="2400" kern="1200" dirty="0"/>
        </a:p>
      </dsp:txBody>
      <dsp:txXfrm>
        <a:off x="498060" y="2792000"/>
        <a:ext cx="2404839" cy="2404839"/>
      </dsp:txXfrm>
    </dsp:sp>
    <dsp:sp modelId="{6F252A1A-64A5-9246-9B19-BB722A34104D}">
      <dsp:nvSpPr>
        <dsp:cNvPr id="0" name=""/>
        <dsp:cNvSpPr/>
      </dsp:nvSpPr>
      <dsp:spPr>
        <a:xfrm>
          <a:off x="2722508" y="2293942"/>
          <a:ext cx="3400955" cy="340095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7166" tIns="30480" rIns="187166"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t>Adulte</a:t>
          </a:r>
          <a:r>
            <a:rPr lang="en-US" sz="2400" kern="1200" dirty="0"/>
            <a:t> </a:t>
          </a:r>
          <a:r>
            <a:rPr lang="en-US" sz="2400" kern="1200" dirty="0" err="1"/>
            <a:t>en</a:t>
          </a:r>
          <a:r>
            <a:rPr lang="en-US" sz="2400" kern="1200" dirty="0"/>
            <a:t> bonne </a:t>
          </a:r>
          <a:r>
            <a:rPr lang="en-US" sz="2400" kern="1200" dirty="0" err="1"/>
            <a:t>santé</a:t>
          </a:r>
          <a:endParaRPr lang="en-US" sz="2400" kern="1200" dirty="0"/>
        </a:p>
      </dsp:txBody>
      <dsp:txXfrm>
        <a:off x="3220566" y="2792000"/>
        <a:ext cx="2404839" cy="2404839"/>
      </dsp:txXfrm>
    </dsp:sp>
    <dsp:sp modelId="{E86D7E16-9C96-B84B-8B0B-4F226E38F720}">
      <dsp:nvSpPr>
        <dsp:cNvPr id="0" name=""/>
        <dsp:cNvSpPr/>
      </dsp:nvSpPr>
      <dsp:spPr>
        <a:xfrm>
          <a:off x="0" y="4587885"/>
          <a:ext cx="3400955" cy="340095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7166" tIns="30480" rIns="187166" bIns="30480" numCol="1" spcCol="1270" anchor="ctr" anchorCtr="0">
          <a:noAutofit/>
        </a:bodyPr>
        <a:lstStyle/>
        <a:p>
          <a:pPr marL="0" lvl="0" indent="0" algn="ctr" defTabSz="1066800">
            <a:lnSpc>
              <a:spcPct val="90000"/>
            </a:lnSpc>
            <a:spcBef>
              <a:spcPct val="0"/>
            </a:spcBef>
            <a:spcAft>
              <a:spcPct val="35000"/>
            </a:spcAft>
            <a:buNone/>
          </a:pPr>
          <a:r>
            <a:rPr lang="en-US" sz="2400" kern="1200" dirty="0"/>
            <a:t>Enfants</a:t>
          </a:r>
        </a:p>
      </dsp:txBody>
      <dsp:txXfrm>
        <a:off x="498058" y="5085943"/>
        <a:ext cx="2404839" cy="2404839"/>
      </dsp:txXfrm>
    </dsp:sp>
    <dsp:sp modelId="{5314BBDE-A7F5-5440-A3D8-2DC0E4B8240F}">
      <dsp:nvSpPr>
        <dsp:cNvPr id="0" name=""/>
        <dsp:cNvSpPr/>
      </dsp:nvSpPr>
      <dsp:spPr>
        <a:xfrm>
          <a:off x="2703122" y="4572004"/>
          <a:ext cx="3400955" cy="340095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7166" tIns="30480" rIns="187166" bIns="30480" numCol="1" spcCol="1270" anchor="ctr" anchorCtr="0">
          <a:noAutofit/>
        </a:bodyPr>
        <a:lstStyle/>
        <a:p>
          <a:pPr marL="0" lvl="0" indent="0" algn="ctr" defTabSz="1066800">
            <a:lnSpc>
              <a:spcPct val="90000"/>
            </a:lnSpc>
            <a:spcBef>
              <a:spcPct val="0"/>
            </a:spcBef>
            <a:spcAft>
              <a:spcPct val="35000"/>
            </a:spcAft>
            <a:buNone/>
          </a:pPr>
          <a:r>
            <a:rPr lang="fr-FR" sz="2400" kern="1200" dirty="0"/>
            <a:t>Vitesse de développement du vaccin</a:t>
          </a:r>
          <a:endParaRPr lang="en-US" sz="2400" kern="1200" dirty="0"/>
        </a:p>
        <a:p>
          <a:pPr marL="0" lvl="0" indent="0" algn="ctr" defTabSz="1066800">
            <a:lnSpc>
              <a:spcPct val="90000"/>
            </a:lnSpc>
            <a:spcBef>
              <a:spcPct val="0"/>
            </a:spcBef>
            <a:spcAft>
              <a:spcPct val="35000"/>
            </a:spcAft>
            <a:buNone/>
          </a:pPr>
          <a:endParaRPr lang="en-US" sz="2400" kern="1200" dirty="0"/>
        </a:p>
      </dsp:txBody>
      <dsp:txXfrm>
        <a:off x="3201180" y="5070062"/>
        <a:ext cx="2404839" cy="2404839"/>
      </dsp:txXfrm>
    </dsp:sp>
    <dsp:sp modelId="{0CB49408-5406-7342-B65F-01F623ECE9E7}">
      <dsp:nvSpPr>
        <dsp:cNvPr id="0" name=""/>
        <dsp:cNvSpPr/>
      </dsp:nvSpPr>
      <dsp:spPr>
        <a:xfrm>
          <a:off x="5184969" y="3635313"/>
          <a:ext cx="3400955" cy="340095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7166" tIns="30480" rIns="187166"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t>Théorie</a:t>
          </a:r>
          <a:r>
            <a:rPr lang="en-US" sz="2400" kern="1200" dirty="0"/>
            <a:t> du complot</a:t>
          </a:r>
        </a:p>
      </dsp:txBody>
      <dsp:txXfrm>
        <a:off x="5683027" y="4133371"/>
        <a:ext cx="2404839" cy="240483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E7C8BB-86BE-40A4-9732-2A146310A8A4}"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79F514-FF7C-4894-BE7D-2102C110C471}" type="slidenum">
              <a:rPr lang="en-US" smtClean="0"/>
              <a:t>‹#›</a:t>
            </a:fld>
            <a:endParaRPr lang="en-US"/>
          </a:p>
        </p:txBody>
      </p:sp>
    </p:spTree>
    <p:extLst>
      <p:ext uri="{BB962C8B-B14F-4D97-AF65-F5344CB8AC3E}">
        <p14:creationId xmlns:p14="http://schemas.microsoft.com/office/powerpoint/2010/main" val="456757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C13E7E-66C8-4A09-853E-BEA2A29FA568}" type="slidenum">
              <a:rPr lang="en-US" smtClean="0"/>
              <a:t>7</a:t>
            </a:fld>
            <a:endParaRPr lang="en-US"/>
          </a:p>
        </p:txBody>
      </p:sp>
    </p:spTree>
    <p:extLst>
      <p:ext uri="{BB962C8B-B14F-4D97-AF65-F5344CB8AC3E}">
        <p14:creationId xmlns:p14="http://schemas.microsoft.com/office/powerpoint/2010/main" val="744336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23fff8f61c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g123fff8f61c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4054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23fff8f61c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g123fff8f61c_1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430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8E5293-B73E-D54E-9E83-61CD71EA4006}" type="slidenum">
              <a:rPr lang="en-US" smtClean="0"/>
              <a:t>22</a:t>
            </a:fld>
            <a:endParaRPr lang="en-US"/>
          </a:p>
        </p:txBody>
      </p:sp>
    </p:spTree>
    <p:extLst>
      <p:ext uri="{BB962C8B-B14F-4D97-AF65-F5344CB8AC3E}">
        <p14:creationId xmlns:p14="http://schemas.microsoft.com/office/powerpoint/2010/main" val="1400632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42597FF4-01E8-4032-AFB6-6043F4B13633}" type="slidenum">
              <a:rPr lang="en-US" smtClean="0"/>
              <a:t>25</a:t>
            </a:fld>
            <a:endParaRPr lang="en-US"/>
          </a:p>
        </p:txBody>
      </p:sp>
    </p:spTree>
    <p:extLst>
      <p:ext uri="{BB962C8B-B14F-4D97-AF65-F5344CB8AC3E}">
        <p14:creationId xmlns:p14="http://schemas.microsoft.com/office/powerpoint/2010/main" val="1408782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597FF4-01E8-4032-AFB6-6043F4B13633}" type="slidenum">
              <a:rPr lang="en-US" smtClean="0"/>
              <a:t>27</a:t>
            </a:fld>
            <a:endParaRPr lang="en-US"/>
          </a:p>
        </p:txBody>
      </p:sp>
    </p:spTree>
    <p:extLst>
      <p:ext uri="{BB962C8B-B14F-4D97-AF65-F5344CB8AC3E}">
        <p14:creationId xmlns:p14="http://schemas.microsoft.com/office/powerpoint/2010/main" val="904944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a:t>Building Community Action Teams to plan and lead localized efforts</a:t>
            </a:r>
          </a:p>
          <a:p>
            <a:pPr marL="171450" indent="-171450">
              <a:lnSpc>
                <a:spcPct val="90000"/>
              </a:lnSpc>
              <a:spcBef>
                <a:spcPts val="1000"/>
              </a:spcBef>
              <a:buFont typeface="Arial"/>
              <a:buChar char="•"/>
            </a:pPr>
            <a:r>
              <a:rPr lang="en-US"/>
              <a:t>Hosting community-wide events, performances, and trainings to change perspectives and increase understanding </a:t>
            </a:r>
            <a:endParaRPr lang="en-US">
              <a:ea typeface="Calibri"/>
              <a:cs typeface="Calibri"/>
            </a:endParaRPr>
          </a:p>
          <a:p>
            <a:pPr marL="171450" indent="-171450">
              <a:lnSpc>
                <a:spcPct val="90000"/>
              </a:lnSpc>
              <a:spcBef>
                <a:spcPts val="1000"/>
              </a:spcBef>
              <a:buFont typeface="Arial"/>
              <a:buChar char="•"/>
            </a:pPr>
            <a:r>
              <a:rPr lang="en-US"/>
              <a:t>Social norming campaigns through local and social media </a:t>
            </a:r>
            <a:endParaRPr lang="en-US">
              <a:ea typeface="Calibri"/>
              <a:cs typeface="Calibri"/>
            </a:endParaRPr>
          </a:p>
          <a:p>
            <a:pPr marL="171450" indent="-171450">
              <a:lnSpc>
                <a:spcPct val="90000"/>
              </a:lnSpc>
              <a:spcBef>
                <a:spcPts val="1000"/>
              </a:spcBef>
              <a:buFont typeface="Arial"/>
              <a:buChar char="•"/>
            </a:pPr>
            <a:r>
              <a:rPr lang="en-US"/>
              <a:t>Engaging community leaders, influencers, and trusted messengers as ambassadors </a:t>
            </a:r>
            <a:endParaRPr lang="en-US">
              <a:ea typeface="Calibri"/>
              <a:cs typeface="Calibri"/>
            </a:endParaRPr>
          </a:p>
          <a:p>
            <a:pPr marL="171450" indent="-171450">
              <a:lnSpc>
                <a:spcPct val="90000"/>
              </a:lnSpc>
              <a:spcBef>
                <a:spcPts val="1000"/>
              </a:spcBef>
              <a:buFont typeface="Arial"/>
              <a:buChar char="•"/>
            </a:pPr>
            <a:r>
              <a:rPr lang="en-US"/>
              <a:t>Coordinating action across community organizations and institutions</a:t>
            </a:r>
            <a:endParaRPr lang="en-US">
              <a:ea typeface="Calibri"/>
              <a:cs typeface="Calibri"/>
            </a:endParaRPr>
          </a:p>
          <a:p>
            <a:pPr marL="171450" indent="-171450">
              <a:lnSpc>
                <a:spcPct val="90000"/>
              </a:lnSpc>
              <a:spcBef>
                <a:spcPts val="1000"/>
              </a:spcBef>
              <a:buFont typeface="Arial"/>
              <a:buChar char="•"/>
            </a:pPr>
            <a:r>
              <a:rPr lang="en-US"/>
              <a:t>Advocating for policies that encourage vaccination and improve equity</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33</a:t>
            </a:fld>
            <a:endParaRPr lang="en-US"/>
          </a:p>
        </p:txBody>
      </p:sp>
    </p:spTree>
    <p:extLst>
      <p:ext uri="{BB962C8B-B14F-4D97-AF65-F5344CB8AC3E}">
        <p14:creationId xmlns:p14="http://schemas.microsoft.com/office/powerpoint/2010/main" val="16884157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fr-FR"/>
              <a:t>Modifiez le style du titre</a:t>
            </a: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Cliquez pour modifier les styles du texte du masque</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3983667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grpSp>
        <p:nvGrpSpPr>
          <p:cNvPr id="21" name="Groupe 20">
            <a:extLst>
              <a:ext uri="{FF2B5EF4-FFF2-40B4-BE49-F238E27FC236}">
                <a16:creationId xmlns:a16="http://schemas.microsoft.com/office/drawing/2014/main" id="{CB08C4A3-70DC-084E-18F4-3F50034EA23F}"/>
              </a:ext>
            </a:extLst>
          </p:cNvPr>
          <p:cNvGrpSpPr/>
          <p:nvPr userDrawn="1"/>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userDrawn="1"/>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userDrawn="1"/>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userDrawn="1"/>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userDrawn="1"/>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userDrawn="1"/>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endParaRPr lang="fr-FR"/>
          </a:p>
        </p:txBody>
      </p:sp>
    </p:spTree>
    <p:extLst>
      <p:ext uri="{BB962C8B-B14F-4D97-AF65-F5344CB8AC3E}">
        <p14:creationId xmlns:p14="http://schemas.microsoft.com/office/powerpoint/2010/main" val="98193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fr-FR"/>
              <a:t>Modifiez le style du titre</a:t>
            </a:r>
          </a:p>
        </p:txBody>
      </p:sp>
      <p:sp>
        <p:nvSpPr>
          <p:cNvPr id="9" name="ZoneTexte 8">
            <a:extLst>
              <a:ext uri="{FF2B5EF4-FFF2-40B4-BE49-F238E27FC236}">
                <a16:creationId xmlns:a16="http://schemas.microsoft.com/office/drawing/2014/main" id="{115A4625-51AA-B632-6852-324A2C3FE561}"/>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30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fr-FR"/>
              <a:t>Modifiez le style du titre</a:t>
            </a: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ZoneTexte 11">
            <a:extLst>
              <a:ext uri="{FF2B5EF4-FFF2-40B4-BE49-F238E27FC236}">
                <a16:creationId xmlns:a16="http://schemas.microsoft.com/office/drawing/2014/main" id="{53EAF698-867A-AA72-A3B9-C2FA8904A453}"/>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429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fr-FR"/>
              <a:t>Modifiez le style du titre</a:t>
            </a:r>
          </a:p>
        </p:txBody>
      </p:sp>
      <p:sp>
        <p:nvSpPr>
          <p:cNvPr id="9" name="ZoneTexte 8">
            <a:extLst>
              <a:ext uri="{FF2B5EF4-FFF2-40B4-BE49-F238E27FC236}">
                <a16:creationId xmlns:a16="http://schemas.microsoft.com/office/drawing/2014/main" id="{9654D700-40AB-67FB-A664-06EABDDA417D}"/>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62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8" name="Group 2">
            <a:extLst>
              <a:ext uri="{FF2B5EF4-FFF2-40B4-BE49-F238E27FC236}">
                <a16:creationId xmlns:a16="http://schemas.microsoft.com/office/drawing/2014/main" id="{240841F2-E156-7087-C5E5-65CFD62F7B23}"/>
              </a:ext>
            </a:extLst>
          </p:cNvPr>
          <p:cNvGrpSpPr/>
          <p:nvPr userDrawn="1"/>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userDrawn="1"/>
        </p:nvSpPr>
        <p:spPr>
          <a:xfrm>
            <a:off x="152400" y="9803368"/>
            <a:ext cx="6019800" cy="369332"/>
          </a:xfrm>
          <a:prstGeom prst="rect">
            <a:avLst/>
          </a:prstGeom>
          <a:noFill/>
        </p:spPr>
        <p:txBody>
          <a:bodyPr wrap="square" rtlCol="0">
            <a:spAutoFit/>
          </a:bodyPr>
          <a:lstStyle/>
          <a:p>
            <a:pPr algn="l"/>
            <a:r>
              <a:rPr lang="fr-FR" err="1">
                <a:solidFill>
                  <a:schemeClr val="bg1"/>
                </a:solidFill>
                <a:latin typeface="Poppins" pitchFamily="2" charset="77"/>
                <a:cs typeface="Poppins" pitchFamily="2" charset="77"/>
              </a:rPr>
              <a:t>Comprehensive</a:t>
            </a:r>
            <a:r>
              <a:rPr lang="fr-FR">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507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fr-FR"/>
              <a:t>Modifiez le style du titre</a:t>
            </a: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73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fr-FR"/>
              <a:t>Modifiez le style du titre</a:t>
            </a:r>
          </a:p>
        </p:txBody>
      </p:sp>
      <p:sp>
        <p:nvSpPr>
          <p:cNvPr id="10" name="ZoneTexte 9">
            <a:extLst>
              <a:ext uri="{FF2B5EF4-FFF2-40B4-BE49-F238E27FC236}">
                <a16:creationId xmlns:a16="http://schemas.microsoft.com/office/drawing/2014/main" id="{91024A51-4193-8BB3-18C3-A7275B277A5F}"/>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043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421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262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000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174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71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69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9824704" y="6587112"/>
            <a:ext cx="4302195" cy="3699888"/>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12177919" y="2232299"/>
            <a:ext cx="4302195" cy="3699888"/>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12177919" y="6266409"/>
            <a:ext cx="4272388" cy="3699888"/>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506259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9824704" y="6587112"/>
            <a:ext cx="4302195" cy="3699888"/>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12177919" y="2232299"/>
            <a:ext cx="4302195" cy="3699888"/>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12177919" y="6266409"/>
            <a:ext cx="4272388" cy="3699888"/>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14591633" y="2012871"/>
            <a:ext cx="4272388" cy="3699888"/>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05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6459200" y="7075795"/>
            <a:ext cx="2438399" cy="3277692"/>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999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6256109" y="9131569"/>
            <a:ext cx="1076153" cy="1452741"/>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ZoneTexte 9">
            <a:extLst>
              <a:ext uri="{FF2B5EF4-FFF2-40B4-BE49-F238E27FC236}">
                <a16:creationId xmlns:a16="http://schemas.microsoft.com/office/drawing/2014/main" id="{49B267D3-4667-4928-BC52-B2B37EC0DC23}"/>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spTree>
    <p:extLst>
      <p:ext uri="{BB962C8B-B14F-4D97-AF65-F5344CB8AC3E}">
        <p14:creationId xmlns:p14="http://schemas.microsoft.com/office/powerpoint/2010/main" val="550026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1" name="ZoneTexte 30">
            <a:extLst>
              <a:ext uri="{FF2B5EF4-FFF2-40B4-BE49-F238E27FC236}">
                <a16:creationId xmlns:a16="http://schemas.microsoft.com/office/drawing/2014/main" id="{FC5A0AE8-0394-B9A5-3402-15A685DFD2F6}"/>
              </a:ext>
            </a:extLst>
          </p:cNvPr>
          <p:cNvSpPr txBox="1"/>
          <p:nvPr/>
        </p:nvSpPr>
        <p:spPr>
          <a:xfrm>
            <a:off x="14478000" y="9803367"/>
            <a:ext cx="42672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55240" y="5904713"/>
            <a:ext cx="2268053" cy="1964031"/>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943616" y="4851713"/>
            <a:ext cx="2268053" cy="1964031"/>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943616" y="7033054"/>
            <a:ext cx="2268053" cy="1964031"/>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0" y="8054252"/>
            <a:ext cx="2268053" cy="1964031"/>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110480" y="1610167"/>
            <a:ext cx="2268053" cy="1964031"/>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998856" y="557167"/>
            <a:ext cx="2268053" cy="1964031"/>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998856" y="2738509"/>
            <a:ext cx="2268053" cy="1964031"/>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55240" y="3759706"/>
            <a:ext cx="2268053" cy="1964031"/>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217458" y="-572939"/>
            <a:ext cx="2268053" cy="1964031"/>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943616" y="9216161"/>
            <a:ext cx="2268053" cy="1964031"/>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userDrawn="1"/>
        </p:nvSpPr>
        <p:spPr>
          <a:xfrm>
            <a:off x="14478000" y="9803367"/>
            <a:ext cx="42672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520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12465670" y="4464670"/>
            <a:ext cx="5822330" cy="5822330"/>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200147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AutoShape 3">
            <a:extLst>
              <a:ext uri="{FF2B5EF4-FFF2-40B4-BE49-F238E27FC236}">
                <a16:creationId xmlns:a16="http://schemas.microsoft.com/office/drawing/2014/main" id="{692268E6-5EAA-1ABD-6AEF-F579E2E043C5}"/>
              </a:ext>
            </a:extLst>
          </p:cNvPr>
          <p:cNvSpPr/>
          <p:nvPr/>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ZoneTexte 12">
            <a:extLst>
              <a:ext uri="{FF2B5EF4-FFF2-40B4-BE49-F238E27FC236}">
                <a16:creationId xmlns:a16="http://schemas.microsoft.com/office/drawing/2014/main" id="{1EE77FFA-5EF5-8069-8E06-B478DCAA1005}"/>
              </a:ext>
            </a:extLst>
          </p:cNvPr>
          <p:cNvSpPr txBox="1"/>
          <p:nvPr/>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9557326">
            <a:off x="-1158512" y="-2588782"/>
            <a:ext cx="10201896" cy="10201896"/>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982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13528240" y="5426397"/>
            <a:ext cx="5822330" cy="5822330"/>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99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5" name="Groupe 4">
            <a:extLst>
              <a:ext uri="{FF2B5EF4-FFF2-40B4-BE49-F238E27FC236}">
                <a16:creationId xmlns:a16="http://schemas.microsoft.com/office/drawing/2014/main" id="{9F8EBCD7-713D-B97F-5B2C-306011DBFE3E}"/>
              </a:ext>
            </a:extLst>
          </p:cNvPr>
          <p:cNvGrpSpPr/>
          <p:nvPr userDrawn="1"/>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userDrawn="1"/>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userDrawn="1"/>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userDrawn="1"/>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userDrawn="1"/>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143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r>
              <a:rPr lang="en-US"/>
              <a:t>Click icon to add picture</a:t>
            </a:r>
            <a:endParaRPr lang="fr-FR"/>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21" name="ZoneTexte 20">
            <a:extLst>
              <a:ext uri="{FF2B5EF4-FFF2-40B4-BE49-F238E27FC236}">
                <a16:creationId xmlns:a16="http://schemas.microsoft.com/office/drawing/2014/main" id="{7D738DFE-3F42-C4F4-034D-2428872458F3}"/>
              </a:ext>
            </a:extLst>
          </p:cNvPr>
          <p:cNvSpPr txBox="1"/>
          <p:nvPr/>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13161349" y="9151490"/>
            <a:ext cx="1076153" cy="1452741"/>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10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r>
              <a:rPr lang="en-US"/>
              <a:t>Click icon to add picture</a:t>
            </a:r>
            <a:endParaRPr lang="fr-FR"/>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13423098" y="9131569"/>
            <a:ext cx="1076153" cy="1452741"/>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695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115A4625-51AA-B632-6852-324A2C3FE561}"/>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76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ZoneTexte 11">
            <a:extLst>
              <a:ext uri="{FF2B5EF4-FFF2-40B4-BE49-F238E27FC236}">
                <a16:creationId xmlns:a16="http://schemas.microsoft.com/office/drawing/2014/main" id="{53EAF698-867A-AA72-A3B9-C2FA8904A453}"/>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388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9654D700-40AB-67FB-A664-06EABDDA417D}"/>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946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2">
            <a:extLst>
              <a:ext uri="{FF2B5EF4-FFF2-40B4-BE49-F238E27FC236}">
                <a16:creationId xmlns:a16="http://schemas.microsoft.com/office/drawing/2014/main" id="{240841F2-E156-7087-C5E5-65CFD62F7B23}"/>
              </a:ext>
            </a:extLst>
          </p:cNvPr>
          <p:cNvGrpSpPr/>
          <p:nvPr/>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52400" y="9803368"/>
            <a:ext cx="6019800" cy="369332"/>
          </a:xfrm>
          <a:prstGeom prst="rect">
            <a:avLst/>
          </a:prstGeom>
          <a:noFill/>
        </p:spPr>
        <p:txBody>
          <a:bodyPr wrap="square" rtlCol="0">
            <a:spAutoFit/>
          </a:bodyPr>
          <a:lstStyle/>
          <a:p>
            <a:pPr algn="l"/>
            <a:r>
              <a:rPr lang="fr-FR" err="1">
                <a:solidFill>
                  <a:schemeClr val="bg1"/>
                </a:solidFill>
                <a:latin typeface="Poppins" pitchFamily="2" charset="77"/>
                <a:cs typeface="Poppins" pitchFamily="2" charset="77"/>
              </a:rPr>
              <a:t>Comprehensive</a:t>
            </a:r>
            <a:r>
              <a:rPr lang="fr-FR">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10036618" y="0"/>
            <a:ext cx="8251382" cy="10364563"/>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52400" y="9803368"/>
            <a:ext cx="6019800" cy="369332"/>
          </a:xfrm>
          <a:prstGeom prst="rect">
            <a:avLst/>
          </a:prstGeom>
          <a:noFill/>
        </p:spPr>
        <p:txBody>
          <a:bodyPr wrap="square" rtlCol="0">
            <a:spAutoFit/>
          </a:bodyPr>
          <a:lstStyle/>
          <a:p>
            <a:pPr algn="l"/>
            <a:r>
              <a:rPr lang="fr-FR" err="1">
                <a:solidFill>
                  <a:schemeClr val="bg1"/>
                </a:solidFill>
                <a:latin typeface="Poppins" pitchFamily="2" charset="77"/>
                <a:cs typeface="Poppins" pitchFamily="2" charset="77"/>
              </a:rPr>
              <a:t>Comprehensive</a:t>
            </a:r>
            <a:r>
              <a:rPr lang="fr-FR">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483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10" name="ZoneTexte 9">
            <a:extLst>
              <a:ext uri="{FF2B5EF4-FFF2-40B4-BE49-F238E27FC236}">
                <a16:creationId xmlns:a16="http://schemas.microsoft.com/office/drawing/2014/main" id="{91024A51-4193-8BB3-18C3-A7275B277A5F}"/>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320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618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74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userDrawn="1"/>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userDrawn="1"/>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userDrawn="1"/>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userDrawn="1"/>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userDrawn="1"/>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userDrawn="1"/>
        </p:nvSpPr>
        <p:spPr>
          <a:xfrm>
            <a:off x="152400" y="9803368"/>
            <a:ext cx="6019800" cy="369332"/>
          </a:xfrm>
          <a:prstGeom prst="rect">
            <a:avLst/>
          </a:prstGeom>
          <a:noFill/>
        </p:spPr>
        <p:txBody>
          <a:bodyPr wrap="square" rtlCol="0">
            <a:spAutoFit/>
          </a:bodyPr>
          <a:lstStyle/>
          <a:p>
            <a:pPr algn="l"/>
            <a:r>
              <a:rPr lang="fr-FR" err="1">
                <a:latin typeface="Poppins" pitchFamily="2" charset="77"/>
                <a:cs typeface="Poppins" pitchFamily="2" charset="77"/>
              </a:rPr>
              <a:t>Comprehensive</a:t>
            </a:r>
            <a:r>
              <a:rPr lang="fr-FR">
                <a:latin typeface="Poppins" pitchFamily="2" charset="77"/>
                <a:cs typeface="Poppins" pitchFamily="2" charset="77"/>
              </a:rPr>
              <a:t>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3515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10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51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412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F0C0-F9A0-4ACA-8BA4-A2C9A0144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6EEC17-AC29-4E73-A50D-65D32EEE2B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B93D7-4C87-4E40-A847-919BC4B13F5B}"/>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4B117CD7-E6D3-4CF6-9B8B-FF7518C27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FD885-1D9F-4C3A-8922-E0997B9B338F}"/>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3879546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F3572-ED7B-59FB-7E3C-0399F1864DC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C46E6473-B57D-250E-8BA2-EECFD03AC0E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6BC0FD-C7C3-43D0-FB4F-266429367A6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587E257-DF66-AEED-DE4E-7948BFB856D5}"/>
              </a:ext>
            </a:extLst>
          </p:cNvPr>
          <p:cNvSpPr>
            <a:spLocks noGrp="1"/>
          </p:cNvSpPr>
          <p:nvPr>
            <p:ph type="dt" sz="half" idx="10"/>
          </p:nvPr>
        </p:nvSpPr>
        <p:spPr/>
        <p:txBody>
          <a:bodyPr/>
          <a:lstStyle/>
          <a:p>
            <a:fld id="{FEC7676C-CB07-4E25-BF5B-908BA5DF9C8E}" type="datetimeFigureOut">
              <a:rPr lang="en-US" smtClean="0"/>
              <a:t>7/22/2022</a:t>
            </a:fld>
            <a:endParaRPr lang="en-US"/>
          </a:p>
        </p:txBody>
      </p:sp>
      <p:sp>
        <p:nvSpPr>
          <p:cNvPr id="6" name="Footer Placeholder 5">
            <a:extLst>
              <a:ext uri="{FF2B5EF4-FFF2-40B4-BE49-F238E27FC236}">
                <a16:creationId xmlns:a16="http://schemas.microsoft.com/office/drawing/2014/main" id="{8F24B858-0A40-4B77-9BBB-A3C245AF8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E4FAA5-B95C-C799-6B24-74CDFDB8E2EA}"/>
              </a:ext>
            </a:extLst>
          </p:cNvPr>
          <p:cNvSpPr>
            <a:spLocks noGrp="1"/>
          </p:cNvSpPr>
          <p:nvPr>
            <p:ph type="sldNum" sz="quarter" idx="12"/>
          </p:nvPr>
        </p:nvSpPr>
        <p:spPr/>
        <p:txBody>
          <a:bodyPr/>
          <a:lstStyle/>
          <a:p>
            <a:fld id="{6FAAC27E-82A8-4EA6-AD56-CD6C5C168C5C}" type="slidenum">
              <a:rPr lang="en-US" smtClean="0"/>
              <a:t>‹#›</a:t>
            </a:fld>
            <a:endParaRPr lang="en-US"/>
          </a:p>
        </p:txBody>
      </p:sp>
    </p:spTree>
    <p:extLst>
      <p:ext uri="{BB962C8B-B14F-4D97-AF65-F5344CB8AC3E}">
        <p14:creationId xmlns:p14="http://schemas.microsoft.com/office/powerpoint/2010/main" val="12673298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1F39-6B7F-42FA-8E58-8A2FB704453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8F39027-FC19-4CDD-8161-A13C881597B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32EF32E-DE7B-42E2-97C4-E510226CACBA}"/>
              </a:ext>
            </a:extLst>
          </p:cNvPr>
          <p:cNvSpPr>
            <a:spLocks noGrp="1"/>
          </p:cNvSpPr>
          <p:nvPr>
            <p:ph type="dt" sz="half" idx="10"/>
          </p:nvPr>
        </p:nvSpPr>
        <p:spPr/>
        <p:txBody>
          <a:bodyPr/>
          <a:lstStyle/>
          <a:p>
            <a:fld id="{E62C3242-5AE8-4DCA-AE0E-8E81345EAB19}" type="datetimeFigureOut">
              <a:rPr lang="en-US" smtClean="0"/>
              <a:t>7/22/2022</a:t>
            </a:fld>
            <a:endParaRPr lang="en-US"/>
          </a:p>
        </p:txBody>
      </p:sp>
      <p:sp>
        <p:nvSpPr>
          <p:cNvPr id="5" name="Footer Placeholder 4">
            <a:extLst>
              <a:ext uri="{FF2B5EF4-FFF2-40B4-BE49-F238E27FC236}">
                <a16:creationId xmlns:a16="http://schemas.microsoft.com/office/drawing/2014/main" id="{28E05DFE-A0B2-4699-94F5-01C805989A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C5B06-AC49-4C08-B71D-5AC56512FB68}"/>
              </a:ext>
            </a:extLst>
          </p:cNvPr>
          <p:cNvSpPr>
            <a:spLocks noGrp="1"/>
          </p:cNvSpPr>
          <p:nvPr>
            <p:ph type="sldNum" sz="quarter" idx="12"/>
          </p:nvPr>
        </p:nvSpPr>
        <p:spPr/>
        <p:txBody>
          <a:bodyPr/>
          <a:lstStyle/>
          <a:p>
            <a:fld id="{F44F54F4-CFCA-4099-8DD5-ADB1216B04A4}" type="slidenum">
              <a:rPr lang="en-US" smtClean="0"/>
              <a:t>‹#›</a:t>
            </a:fld>
            <a:endParaRPr lang="en-US"/>
          </a:p>
        </p:txBody>
      </p:sp>
    </p:spTree>
    <p:extLst>
      <p:ext uri="{BB962C8B-B14F-4D97-AF65-F5344CB8AC3E}">
        <p14:creationId xmlns:p14="http://schemas.microsoft.com/office/powerpoint/2010/main" val="2354390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1F39-6B7F-42FA-8E58-8A2FB704453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8F39027-FC19-4CDD-8161-A13C881597B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32EF32E-DE7B-42E2-97C4-E510226CACBA}"/>
              </a:ext>
            </a:extLst>
          </p:cNvPr>
          <p:cNvSpPr>
            <a:spLocks noGrp="1"/>
          </p:cNvSpPr>
          <p:nvPr>
            <p:ph type="dt" sz="half" idx="10"/>
          </p:nvPr>
        </p:nvSpPr>
        <p:spPr/>
        <p:txBody>
          <a:bodyPr/>
          <a:lstStyle/>
          <a:p>
            <a:fld id="{E62C3242-5AE8-4DCA-AE0E-8E81345EAB19}" type="datetimeFigureOut">
              <a:rPr lang="en-US" smtClean="0"/>
              <a:t>7/22/2022</a:t>
            </a:fld>
            <a:endParaRPr lang="en-US"/>
          </a:p>
        </p:txBody>
      </p:sp>
      <p:sp>
        <p:nvSpPr>
          <p:cNvPr id="5" name="Footer Placeholder 4">
            <a:extLst>
              <a:ext uri="{FF2B5EF4-FFF2-40B4-BE49-F238E27FC236}">
                <a16:creationId xmlns:a16="http://schemas.microsoft.com/office/drawing/2014/main" id="{28E05DFE-A0B2-4699-94F5-01C805989A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C5B06-AC49-4C08-B71D-5AC56512FB68}"/>
              </a:ext>
            </a:extLst>
          </p:cNvPr>
          <p:cNvSpPr>
            <a:spLocks noGrp="1"/>
          </p:cNvSpPr>
          <p:nvPr>
            <p:ph type="sldNum" sz="quarter" idx="12"/>
          </p:nvPr>
        </p:nvSpPr>
        <p:spPr/>
        <p:txBody>
          <a:bodyPr/>
          <a:lstStyle/>
          <a:p>
            <a:fld id="{F44F54F4-CFCA-4099-8DD5-ADB1216B04A4}" type="slidenum">
              <a:rPr lang="en-US" smtClean="0"/>
              <a:t>‹#›</a:t>
            </a:fld>
            <a:endParaRPr lang="en-US"/>
          </a:p>
        </p:txBody>
      </p:sp>
    </p:spTree>
    <p:extLst>
      <p:ext uri="{BB962C8B-B14F-4D97-AF65-F5344CB8AC3E}">
        <p14:creationId xmlns:p14="http://schemas.microsoft.com/office/powerpoint/2010/main" val="15485358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C3C2C-492C-48D4-A0D4-A95C5FE622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7BB259-5FE8-4E4E-BEAF-19801F6D0D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5AEB2-B8AF-4607-BA22-F144AEF80501}"/>
              </a:ext>
            </a:extLst>
          </p:cNvPr>
          <p:cNvSpPr>
            <a:spLocks noGrp="1"/>
          </p:cNvSpPr>
          <p:nvPr>
            <p:ph type="dt" sz="half" idx="10"/>
          </p:nvPr>
        </p:nvSpPr>
        <p:spPr/>
        <p:txBody>
          <a:bodyPr/>
          <a:lstStyle/>
          <a:p>
            <a:fld id="{E62C3242-5AE8-4DCA-AE0E-8E81345EAB19}" type="datetimeFigureOut">
              <a:rPr lang="en-US" smtClean="0"/>
              <a:t>7/22/2022</a:t>
            </a:fld>
            <a:endParaRPr lang="en-US"/>
          </a:p>
        </p:txBody>
      </p:sp>
      <p:sp>
        <p:nvSpPr>
          <p:cNvPr id="5" name="Footer Placeholder 4">
            <a:extLst>
              <a:ext uri="{FF2B5EF4-FFF2-40B4-BE49-F238E27FC236}">
                <a16:creationId xmlns:a16="http://schemas.microsoft.com/office/drawing/2014/main" id="{45AC59BF-12AD-4641-B8C4-5CF5BB30EC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0D615-F370-4945-BAB6-4FA97E2ED7BE}"/>
              </a:ext>
            </a:extLst>
          </p:cNvPr>
          <p:cNvSpPr>
            <a:spLocks noGrp="1"/>
          </p:cNvSpPr>
          <p:nvPr>
            <p:ph type="sldNum" sz="quarter" idx="12"/>
          </p:nvPr>
        </p:nvSpPr>
        <p:spPr/>
        <p:txBody>
          <a:bodyPr/>
          <a:lstStyle/>
          <a:p>
            <a:fld id="{F44F54F4-CFCA-4099-8DD5-ADB1216B04A4}" type="slidenum">
              <a:rPr lang="en-US" smtClean="0"/>
              <a:t>‹#›</a:t>
            </a:fld>
            <a:endParaRPr lang="en-US"/>
          </a:p>
        </p:txBody>
      </p:sp>
    </p:spTree>
    <p:extLst>
      <p:ext uri="{BB962C8B-B14F-4D97-AF65-F5344CB8AC3E}">
        <p14:creationId xmlns:p14="http://schemas.microsoft.com/office/powerpoint/2010/main" val="34114232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164B3-60AD-4B18-A92B-4E7286D7B2C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E11F0A6-ED3B-45F8-B638-75BADC40048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38CEC5-711B-4C9E-B8C2-501ECC626786}"/>
              </a:ext>
            </a:extLst>
          </p:cNvPr>
          <p:cNvSpPr>
            <a:spLocks noGrp="1"/>
          </p:cNvSpPr>
          <p:nvPr>
            <p:ph type="dt" sz="half" idx="10"/>
          </p:nvPr>
        </p:nvSpPr>
        <p:spPr/>
        <p:txBody>
          <a:bodyPr/>
          <a:lstStyle/>
          <a:p>
            <a:fld id="{E62C3242-5AE8-4DCA-AE0E-8E81345EAB19}" type="datetimeFigureOut">
              <a:rPr lang="en-US" smtClean="0"/>
              <a:t>7/22/2022</a:t>
            </a:fld>
            <a:endParaRPr lang="en-US"/>
          </a:p>
        </p:txBody>
      </p:sp>
      <p:sp>
        <p:nvSpPr>
          <p:cNvPr id="5" name="Footer Placeholder 4">
            <a:extLst>
              <a:ext uri="{FF2B5EF4-FFF2-40B4-BE49-F238E27FC236}">
                <a16:creationId xmlns:a16="http://schemas.microsoft.com/office/drawing/2014/main" id="{DBC9F0F2-75A5-4CF7-ADF1-065C408C4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A52C7-7233-41FE-86A5-7DA5661F4A1F}"/>
              </a:ext>
            </a:extLst>
          </p:cNvPr>
          <p:cNvSpPr>
            <a:spLocks noGrp="1"/>
          </p:cNvSpPr>
          <p:nvPr>
            <p:ph type="sldNum" sz="quarter" idx="12"/>
          </p:nvPr>
        </p:nvSpPr>
        <p:spPr/>
        <p:txBody>
          <a:bodyPr/>
          <a:lstStyle/>
          <a:p>
            <a:fld id="{F44F54F4-CFCA-4099-8DD5-ADB1216B04A4}" type="slidenum">
              <a:rPr lang="en-US" smtClean="0"/>
              <a:t>‹#›</a:t>
            </a:fld>
            <a:endParaRPr lang="en-US"/>
          </a:p>
        </p:txBody>
      </p:sp>
    </p:spTree>
    <p:extLst>
      <p:ext uri="{BB962C8B-B14F-4D97-AF65-F5344CB8AC3E}">
        <p14:creationId xmlns:p14="http://schemas.microsoft.com/office/powerpoint/2010/main" val="123894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1E33-9324-4BB0-A8A1-035F22B229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688620-564A-4861-8906-119312DDFDB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EBCE18-66D0-4B09-9046-8D9AD0A6CE2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0F8147-2D40-444F-B401-F345BDA7D4BD}"/>
              </a:ext>
            </a:extLst>
          </p:cNvPr>
          <p:cNvSpPr>
            <a:spLocks noGrp="1"/>
          </p:cNvSpPr>
          <p:nvPr>
            <p:ph type="dt" sz="half" idx="10"/>
          </p:nvPr>
        </p:nvSpPr>
        <p:spPr/>
        <p:txBody>
          <a:bodyPr/>
          <a:lstStyle/>
          <a:p>
            <a:fld id="{E62C3242-5AE8-4DCA-AE0E-8E81345EAB19}" type="datetimeFigureOut">
              <a:rPr lang="en-US" smtClean="0"/>
              <a:t>7/22/2022</a:t>
            </a:fld>
            <a:endParaRPr lang="en-US"/>
          </a:p>
        </p:txBody>
      </p:sp>
      <p:sp>
        <p:nvSpPr>
          <p:cNvPr id="6" name="Footer Placeholder 5">
            <a:extLst>
              <a:ext uri="{FF2B5EF4-FFF2-40B4-BE49-F238E27FC236}">
                <a16:creationId xmlns:a16="http://schemas.microsoft.com/office/drawing/2014/main" id="{2A73F796-3C7D-428B-87D8-202779960D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F9359B-C26B-4B3E-8567-42C7CD7EA88D}"/>
              </a:ext>
            </a:extLst>
          </p:cNvPr>
          <p:cNvSpPr>
            <a:spLocks noGrp="1"/>
          </p:cNvSpPr>
          <p:nvPr>
            <p:ph type="sldNum" sz="quarter" idx="12"/>
          </p:nvPr>
        </p:nvSpPr>
        <p:spPr/>
        <p:txBody>
          <a:bodyPr/>
          <a:lstStyle/>
          <a:p>
            <a:fld id="{F44F54F4-CFCA-4099-8DD5-ADB1216B04A4}" type="slidenum">
              <a:rPr lang="en-US" smtClean="0"/>
              <a:t>‹#›</a:t>
            </a:fld>
            <a:endParaRPr lang="en-US"/>
          </a:p>
        </p:txBody>
      </p:sp>
    </p:spTree>
    <p:extLst>
      <p:ext uri="{BB962C8B-B14F-4D97-AF65-F5344CB8AC3E}">
        <p14:creationId xmlns:p14="http://schemas.microsoft.com/office/powerpoint/2010/main" val="4280438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userDrawn="1"/>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userDrawn="1"/>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userDrawn="1"/>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userDrawn="1"/>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userDrawn="1"/>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userDrawn="1"/>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userDrawn="1"/>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userDrawn="1"/>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userDrawn="1"/>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userDrawn="1"/>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 name="ZoneTexte 30">
            <a:extLst>
              <a:ext uri="{FF2B5EF4-FFF2-40B4-BE49-F238E27FC236}">
                <a16:creationId xmlns:a16="http://schemas.microsoft.com/office/drawing/2014/main" id="{FC5A0AE8-0394-B9A5-3402-15A685DFD2F6}"/>
              </a:ext>
            </a:extLst>
          </p:cNvPr>
          <p:cNvSpPr txBox="1"/>
          <p:nvPr userDrawn="1"/>
        </p:nvSpPr>
        <p:spPr>
          <a:xfrm>
            <a:off x="14478000" y="9803367"/>
            <a:ext cx="42672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728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AF4DE-DAA6-45C5-8BF8-0D3B636623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03178F-CF99-447D-A583-B463294C10C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286C871-62A1-4F5B-95C2-C987F061DFE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91555-1320-4D82-9A96-5B1F45F99DC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D0AAC43-7DA1-4993-926E-BB5D21E48ED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4543C9-DCF6-4FD9-860B-AD4FF8B3719B}"/>
              </a:ext>
            </a:extLst>
          </p:cNvPr>
          <p:cNvSpPr>
            <a:spLocks noGrp="1"/>
          </p:cNvSpPr>
          <p:nvPr>
            <p:ph type="dt" sz="half" idx="10"/>
          </p:nvPr>
        </p:nvSpPr>
        <p:spPr/>
        <p:txBody>
          <a:bodyPr/>
          <a:lstStyle/>
          <a:p>
            <a:fld id="{E62C3242-5AE8-4DCA-AE0E-8E81345EAB19}" type="datetimeFigureOut">
              <a:rPr lang="en-US" smtClean="0"/>
              <a:t>7/22/2022</a:t>
            </a:fld>
            <a:endParaRPr lang="en-US"/>
          </a:p>
        </p:txBody>
      </p:sp>
      <p:sp>
        <p:nvSpPr>
          <p:cNvPr id="8" name="Footer Placeholder 7">
            <a:extLst>
              <a:ext uri="{FF2B5EF4-FFF2-40B4-BE49-F238E27FC236}">
                <a16:creationId xmlns:a16="http://schemas.microsoft.com/office/drawing/2014/main" id="{75B28B1E-992A-4F8D-9655-57717F0694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7EB441-1988-4133-A91E-8E1901ADE0AB}"/>
              </a:ext>
            </a:extLst>
          </p:cNvPr>
          <p:cNvSpPr>
            <a:spLocks noGrp="1"/>
          </p:cNvSpPr>
          <p:nvPr>
            <p:ph type="sldNum" sz="quarter" idx="12"/>
          </p:nvPr>
        </p:nvSpPr>
        <p:spPr/>
        <p:txBody>
          <a:bodyPr/>
          <a:lstStyle/>
          <a:p>
            <a:fld id="{F44F54F4-CFCA-4099-8DD5-ADB1216B04A4}" type="slidenum">
              <a:rPr lang="en-US" smtClean="0"/>
              <a:t>‹#›</a:t>
            </a:fld>
            <a:endParaRPr lang="en-US"/>
          </a:p>
        </p:txBody>
      </p:sp>
    </p:spTree>
    <p:extLst>
      <p:ext uri="{BB962C8B-B14F-4D97-AF65-F5344CB8AC3E}">
        <p14:creationId xmlns:p14="http://schemas.microsoft.com/office/powerpoint/2010/main" val="29761231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FAC92-02D6-4A01-A899-A75242D368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DF3119-3210-436E-B84A-9B2FE111B659}"/>
              </a:ext>
            </a:extLst>
          </p:cNvPr>
          <p:cNvSpPr>
            <a:spLocks noGrp="1"/>
          </p:cNvSpPr>
          <p:nvPr>
            <p:ph type="dt" sz="half" idx="10"/>
          </p:nvPr>
        </p:nvSpPr>
        <p:spPr/>
        <p:txBody>
          <a:bodyPr/>
          <a:lstStyle/>
          <a:p>
            <a:fld id="{E62C3242-5AE8-4DCA-AE0E-8E81345EAB19}" type="datetimeFigureOut">
              <a:rPr lang="en-US" smtClean="0"/>
              <a:t>7/22/2022</a:t>
            </a:fld>
            <a:endParaRPr lang="en-US"/>
          </a:p>
        </p:txBody>
      </p:sp>
      <p:sp>
        <p:nvSpPr>
          <p:cNvPr id="4" name="Footer Placeholder 3">
            <a:extLst>
              <a:ext uri="{FF2B5EF4-FFF2-40B4-BE49-F238E27FC236}">
                <a16:creationId xmlns:a16="http://schemas.microsoft.com/office/drawing/2014/main" id="{58D6237F-EC29-4780-BA27-DA7DF82973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23E396-293F-4E59-AFDB-21CFEE091493}"/>
              </a:ext>
            </a:extLst>
          </p:cNvPr>
          <p:cNvSpPr>
            <a:spLocks noGrp="1"/>
          </p:cNvSpPr>
          <p:nvPr>
            <p:ph type="sldNum" sz="quarter" idx="12"/>
          </p:nvPr>
        </p:nvSpPr>
        <p:spPr/>
        <p:txBody>
          <a:bodyPr/>
          <a:lstStyle/>
          <a:p>
            <a:fld id="{F44F54F4-CFCA-4099-8DD5-ADB1216B04A4}" type="slidenum">
              <a:rPr lang="en-US" smtClean="0"/>
              <a:t>‹#›</a:t>
            </a:fld>
            <a:endParaRPr lang="en-US"/>
          </a:p>
        </p:txBody>
      </p:sp>
    </p:spTree>
    <p:extLst>
      <p:ext uri="{BB962C8B-B14F-4D97-AF65-F5344CB8AC3E}">
        <p14:creationId xmlns:p14="http://schemas.microsoft.com/office/powerpoint/2010/main" val="9766387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95E451-17E8-4F48-9292-CE3EE859679C}"/>
              </a:ext>
            </a:extLst>
          </p:cNvPr>
          <p:cNvSpPr>
            <a:spLocks noGrp="1"/>
          </p:cNvSpPr>
          <p:nvPr>
            <p:ph type="dt" sz="half" idx="10"/>
          </p:nvPr>
        </p:nvSpPr>
        <p:spPr/>
        <p:txBody>
          <a:bodyPr/>
          <a:lstStyle/>
          <a:p>
            <a:fld id="{E62C3242-5AE8-4DCA-AE0E-8E81345EAB19}" type="datetimeFigureOut">
              <a:rPr lang="en-US" smtClean="0"/>
              <a:t>7/22/2022</a:t>
            </a:fld>
            <a:endParaRPr lang="en-US"/>
          </a:p>
        </p:txBody>
      </p:sp>
      <p:sp>
        <p:nvSpPr>
          <p:cNvPr id="3" name="Footer Placeholder 2">
            <a:extLst>
              <a:ext uri="{FF2B5EF4-FFF2-40B4-BE49-F238E27FC236}">
                <a16:creationId xmlns:a16="http://schemas.microsoft.com/office/drawing/2014/main" id="{075CCE20-01A7-4321-968F-F93AB49D5C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854DE0-D5C1-4EDF-BF12-1778E566ED07}"/>
              </a:ext>
            </a:extLst>
          </p:cNvPr>
          <p:cNvSpPr>
            <a:spLocks noGrp="1"/>
          </p:cNvSpPr>
          <p:nvPr>
            <p:ph type="sldNum" sz="quarter" idx="12"/>
          </p:nvPr>
        </p:nvSpPr>
        <p:spPr/>
        <p:txBody>
          <a:bodyPr/>
          <a:lstStyle/>
          <a:p>
            <a:fld id="{F44F54F4-CFCA-4099-8DD5-ADB1216B04A4}" type="slidenum">
              <a:rPr lang="en-US" smtClean="0"/>
              <a:t>‹#›</a:t>
            </a:fld>
            <a:endParaRPr lang="en-US"/>
          </a:p>
        </p:txBody>
      </p:sp>
    </p:spTree>
    <p:extLst>
      <p:ext uri="{BB962C8B-B14F-4D97-AF65-F5344CB8AC3E}">
        <p14:creationId xmlns:p14="http://schemas.microsoft.com/office/powerpoint/2010/main" val="26913942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BB3F5-2BC4-4AA2-8CFA-734BA934DC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22DFD59-87CE-41B8-8888-E9E9461AF93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EF791-B410-4CD1-BFC5-0D55EDBAF74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0618B86-4D3C-4465-9665-B70A54E6AEC5}"/>
              </a:ext>
            </a:extLst>
          </p:cNvPr>
          <p:cNvSpPr>
            <a:spLocks noGrp="1"/>
          </p:cNvSpPr>
          <p:nvPr>
            <p:ph type="dt" sz="half" idx="10"/>
          </p:nvPr>
        </p:nvSpPr>
        <p:spPr/>
        <p:txBody>
          <a:bodyPr/>
          <a:lstStyle/>
          <a:p>
            <a:fld id="{E62C3242-5AE8-4DCA-AE0E-8E81345EAB19}" type="datetimeFigureOut">
              <a:rPr lang="en-US" smtClean="0"/>
              <a:t>7/22/2022</a:t>
            </a:fld>
            <a:endParaRPr lang="en-US"/>
          </a:p>
        </p:txBody>
      </p:sp>
      <p:sp>
        <p:nvSpPr>
          <p:cNvPr id="6" name="Footer Placeholder 5">
            <a:extLst>
              <a:ext uri="{FF2B5EF4-FFF2-40B4-BE49-F238E27FC236}">
                <a16:creationId xmlns:a16="http://schemas.microsoft.com/office/drawing/2014/main" id="{45BD6371-BD0A-4100-8B63-C8A3EC3AC2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CB2944-5FDC-4A0F-8EBB-675EF7C816FE}"/>
              </a:ext>
            </a:extLst>
          </p:cNvPr>
          <p:cNvSpPr>
            <a:spLocks noGrp="1"/>
          </p:cNvSpPr>
          <p:nvPr>
            <p:ph type="sldNum" sz="quarter" idx="12"/>
          </p:nvPr>
        </p:nvSpPr>
        <p:spPr/>
        <p:txBody>
          <a:bodyPr/>
          <a:lstStyle/>
          <a:p>
            <a:fld id="{F44F54F4-CFCA-4099-8DD5-ADB1216B04A4}" type="slidenum">
              <a:rPr lang="en-US" smtClean="0"/>
              <a:t>‹#›</a:t>
            </a:fld>
            <a:endParaRPr lang="en-US"/>
          </a:p>
        </p:txBody>
      </p:sp>
    </p:spTree>
    <p:extLst>
      <p:ext uri="{BB962C8B-B14F-4D97-AF65-F5344CB8AC3E}">
        <p14:creationId xmlns:p14="http://schemas.microsoft.com/office/powerpoint/2010/main" val="33639939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17322-A44C-4692-88E2-A0447F51C47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06B37C2C-3FA9-412C-954A-E07C600B67F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ACA9C4B-5857-4898-8675-63967C1F3A6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11F6A2D-9045-4F2B-B0FD-F47ED85FC338}"/>
              </a:ext>
            </a:extLst>
          </p:cNvPr>
          <p:cNvSpPr>
            <a:spLocks noGrp="1"/>
          </p:cNvSpPr>
          <p:nvPr>
            <p:ph type="dt" sz="half" idx="10"/>
          </p:nvPr>
        </p:nvSpPr>
        <p:spPr/>
        <p:txBody>
          <a:bodyPr/>
          <a:lstStyle/>
          <a:p>
            <a:fld id="{E62C3242-5AE8-4DCA-AE0E-8E81345EAB19}" type="datetimeFigureOut">
              <a:rPr lang="en-US" smtClean="0"/>
              <a:t>7/22/2022</a:t>
            </a:fld>
            <a:endParaRPr lang="en-US"/>
          </a:p>
        </p:txBody>
      </p:sp>
      <p:sp>
        <p:nvSpPr>
          <p:cNvPr id="6" name="Footer Placeholder 5">
            <a:extLst>
              <a:ext uri="{FF2B5EF4-FFF2-40B4-BE49-F238E27FC236}">
                <a16:creationId xmlns:a16="http://schemas.microsoft.com/office/drawing/2014/main" id="{A00FACCE-A46F-4F1A-9572-B681742945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7682BE-46FA-4363-A321-574F933F7E08}"/>
              </a:ext>
            </a:extLst>
          </p:cNvPr>
          <p:cNvSpPr>
            <a:spLocks noGrp="1"/>
          </p:cNvSpPr>
          <p:nvPr>
            <p:ph type="sldNum" sz="quarter" idx="12"/>
          </p:nvPr>
        </p:nvSpPr>
        <p:spPr/>
        <p:txBody>
          <a:bodyPr/>
          <a:lstStyle/>
          <a:p>
            <a:fld id="{F44F54F4-CFCA-4099-8DD5-ADB1216B04A4}" type="slidenum">
              <a:rPr lang="en-US" smtClean="0"/>
              <a:t>‹#›</a:t>
            </a:fld>
            <a:endParaRPr lang="en-US"/>
          </a:p>
        </p:txBody>
      </p:sp>
    </p:spTree>
    <p:extLst>
      <p:ext uri="{BB962C8B-B14F-4D97-AF65-F5344CB8AC3E}">
        <p14:creationId xmlns:p14="http://schemas.microsoft.com/office/powerpoint/2010/main" val="38438405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68FAD-55F0-4E0E-9139-FCDE2261A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BC9252-B4DC-4B7D-8A42-41FAA2B315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B165E4-B669-4EB5-988F-8F50990A30D6}"/>
              </a:ext>
            </a:extLst>
          </p:cNvPr>
          <p:cNvSpPr>
            <a:spLocks noGrp="1"/>
          </p:cNvSpPr>
          <p:nvPr>
            <p:ph type="dt" sz="half" idx="10"/>
          </p:nvPr>
        </p:nvSpPr>
        <p:spPr/>
        <p:txBody>
          <a:bodyPr/>
          <a:lstStyle/>
          <a:p>
            <a:fld id="{E62C3242-5AE8-4DCA-AE0E-8E81345EAB19}" type="datetimeFigureOut">
              <a:rPr lang="en-US" smtClean="0"/>
              <a:t>7/22/2022</a:t>
            </a:fld>
            <a:endParaRPr lang="en-US"/>
          </a:p>
        </p:txBody>
      </p:sp>
      <p:sp>
        <p:nvSpPr>
          <p:cNvPr id="5" name="Footer Placeholder 4">
            <a:extLst>
              <a:ext uri="{FF2B5EF4-FFF2-40B4-BE49-F238E27FC236}">
                <a16:creationId xmlns:a16="http://schemas.microsoft.com/office/drawing/2014/main" id="{2611E874-73E5-4C25-AC8F-3C7659565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7EC87B-3575-414E-8836-38B4ED7766C9}"/>
              </a:ext>
            </a:extLst>
          </p:cNvPr>
          <p:cNvSpPr>
            <a:spLocks noGrp="1"/>
          </p:cNvSpPr>
          <p:nvPr>
            <p:ph type="sldNum" sz="quarter" idx="12"/>
          </p:nvPr>
        </p:nvSpPr>
        <p:spPr/>
        <p:txBody>
          <a:bodyPr/>
          <a:lstStyle/>
          <a:p>
            <a:fld id="{F44F54F4-CFCA-4099-8DD5-ADB1216B04A4}" type="slidenum">
              <a:rPr lang="en-US" smtClean="0"/>
              <a:t>‹#›</a:t>
            </a:fld>
            <a:endParaRPr lang="en-US"/>
          </a:p>
        </p:txBody>
      </p:sp>
    </p:spTree>
    <p:extLst>
      <p:ext uri="{BB962C8B-B14F-4D97-AF65-F5344CB8AC3E}">
        <p14:creationId xmlns:p14="http://schemas.microsoft.com/office/powerpoint/2010/main" val="12196188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9F5377-7D74-4851-971B-F2437C4E8CA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80BFC7-F3D6-4FDA-812D-32FEDDD475C8}"/>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313BA7-BE0A-4EF9-8BD4-571CB210E458}"/>
              </a:ext>
            </a:extLst>
          </p:cNvPr>
          <p:cNvSpPr>
            <a:spLocks noGrp="1"/>
          </p:cNvSpPr>
          <p:nvPr>
            <p:ph type="dt" sz="half" idx="10"/>
          </p:nvPr>
        </p:nvSpPr>
        <p:spPr/>
        <p:txBody>
          <a:bodyPr/>
          <a:lstStyle/>
          <a:p>
            <a:fld id="{E62C3242-5AE8-4DCA-AE0E-8E81345EAB19}" type="datetimeFigureOut">
              <a:rPr lang="en-US" smtClean="0"/>
              <a:t>7/22/2022</a:t>
            </a:fld>
            <a:endParaRPr lang="en-US"/>
          </a:p>
        </p:txBody>
      </p:sp>
      <p:sp>
        <p:nvSpPr>
          <p:cNvPr id="5" name="Footer Placeholder 4">
            <a:extLst>
              <a:ext uri="{FF2B5EF4-FFF2-40B4-BE49-F238E27FC236}">
                <a16:creationId xmlns:a16="http://schemas.microsoft.com/office/drawing/2014/main" id="{2D3B10D3-DDCF-4660-B753-FE4349E9B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6B6EA3-BBC9-47C0-92FC-89477ABBEB79}"/>
              </a:ext>
            </a:extLst>
          </p:cNvPr>
          <p:cNvSpPr>
            <a:spLocks noGrp="1"/>
          </p:cNvSpPr>
          <p:nvPr>
            <p:ph type="sldNum" sz="quarter" idx="12"/>
          </p:nvPr>
        </p:nvSpPr>
        <p:spPr/>
        <p:txBody>
          <a:bodyPr/>
          <a:lstStyle/>
          <a:p>
            <a:fld id="{F44F54F4-CFCA-4099-8DD5-ADB1216B04A4}" type="slidenum">
              <a:rPr lang="en-US" smtClean="0"/>
              <a:t>‹#›</a:t>
            </a:fld>
            <a:endParaRPr lang="en-US"/>
          </a:p>
        </p:txBody>
      </p:sp>
    </p:spTree>
    <p:extLst>
      <p:ext uri="{BB962C8B-B14F-4D97-AF65-F5344CB8AC3E}">
        <p14:creationId xmlns:p14="http://schemas.microsoft.com/office/powerpoint/2010/main" val="945960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userDrawn="1"/>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err="1"/>
              <a:t>Ciquième</a:t>
            </a:r>
            <a:r>
              <a:rPr lang="fr-FR"/>
              <a:t> niveau</a:t>
            </a:r>
          </a:p>
        </p:txBody>
      </p:sp>
    </p:spTree>
    <p:extLst>
      <p:ext uri="{BB962C8B-B14F-4D97-AF65-F5344CB8AC3E}">
        <p14:creationId xmlns:p14="http://schemas.microsoft.com/office/powerpoint/2010/main" val="904460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userDrawn="1"/>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AutoShape 3">
            <a:extLst>
              <a:ext uri="{FF2B5EF4-FFF2-40B4-BE49-F238E27FC236}">
                <a16:creationId xmlns:a16="http://schemas.microsoft.com/office/drawing/2014/main" id="{692268E6-5EAA-1ABD-6AEF-F579E2E043C5}"/>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ZoneTexte 12">
            <a:extLst>
              <a:ext uri="{FF2B5EF4-FFF2-40B4-BE49-F238E27FC236}">
                <a16:creationId xmlns:a16="http://schemas.microsoft.com/office/drawing/2014/main" id="{1EE77FFA-5EF5-8069-8E06-B478DCAA1005}"/>
              </a:ext>
            </a:extLst>
          </p:cNvPr>
          <p:cNvSpPr txBox="1"/>
          <p:nvPr userDrawn="1"/>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162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userDrawn="1"/>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32617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endParaRPr lang="fr-FR"/>
          </a:p>
        </p:txBody>
      </p:sp>
      <p:grpSp>
        <p:nvGrpSpPr>
          <p:cNvPr id="7" name="Groupe 6">
            <a:extLst>
              <a:ext uri="{FF2B5EF4-FFF2-40B4-BE49-F238E27FC236}">
                <a16:creationId xmlns:a16="http://schemas.microsoft.com/office/drawing/2014/main" id="{9440C862-784F-E2C2-886F-26668F2D732A}"/>
              </a:ext>
            </a:extLst>
          </p:cNvPr>
          <p:cNvGrpSpPr/>
          <p:nvPr userDrawn="1"/>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userDrawn="1"/>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userDrawn="1"/>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userDrawn="1"/>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userDrawn="1"/>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21" name="ZoneTexte 20">
            <a:extLst>
              <a:ext uri="{FF2B5EF4-FFF2-40B4-BE49-F238E27FC236}">
                <a16:creationId xmlns:a16="http://schemas.microsoft.com/office/drawing/2014/main" id="{7D738DFE-3F42-C4F4-034D-2428872458F3}"/>
              </a:ext>
            </a:extLst>
          </p:cNvPr>
          <p:cNvSpPr txBox="1"/>
          <p:nvPr userDrawn="1"/>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03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415331"/>
      </p:ext>
    </p:extLst>
  </p:cSld>
  <p:clrMap bg1="lt1" tx1="dk1" bg2="lt2" tx2="dk2" accent1="accent1" accent2="accent2" accent3="accent3" accent4="accent4" accent5="accent5" accent6="accent6" hlink="hlink" folHlink="folHlink"/>
  <p:sldLayoutIdLst>
    <p:sldLayoutId id="2147483667" r:id="rId1"/>
    <p:sldLayoutId id="2147483683" r:id="rId2"/>
    <p:sldLayoutId id="2147483678" r:id="rId3"/>
    <p:sldLayoutId id="2147483679" r:id="rId4"/>
    <p:sldLayoutId id="2147483662" r:id="rId5"/>
    <p:sldLayoutId id="2147483664" r:id="rId6"/>
    <p:sldLayoutId id="2147483665" r:id="rId7"/>
    <p:sldLayoutId id="2147483669" r:id="rId8"/>
    <p:sldLayoutId id="2147483672" r:id="rId9"/>
    <p:sldLayoutId id="2147483684" r:id="rId10"/>
    <p:sldLayoutId id="2147483661" r:id="rId11"/>
    <p:sldLayoutId id="2147483663" r:id="rId12"/>
    <p:sldLayoutId id="2147483666" r:id="rId13"/>
    <p:sldLayoutId id="2147483668" r:id="rId14"/>
    <p:sldLayoutId id="2147483670" r:id="rId15"/>
    <p:sldLayoutId id="2147483671" r:id="rId16"/>
    <p:sldLayoutId id="2147483676" r:id="rId17"/>
    <p:sldLayoutId id="2147483677" r:id="rId18"/>
    <p:sldLayoutId id="2147483673" r:id="rId19"/>
    <p:sldLayoutId id="2147483675" r:id="rId20"/>
    <p:sldLayoutId id="2147483674" r:id="rId21"/>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7594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21" r:id="rId24"/>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947BBC-1679-4EE8-AB19-11FD113BBC0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988D8E-5FCE-4EC8-99BC-89E9FF6480C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EE3802-40FD-4689-879A-E3D30727EE9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2C3242-5AE8-4DCA-AE0E-8E81345EAB19}" type="datetimeFigureOut">
              <a:rPr lang="en-US" smtClean="0"/>
              <a:t>7/22/2022</a:t>
            </a:fld>
            <a:endParaRPr lang="en-US"/>
          </a:p>
        </p:txBody>
      </p:sp>
      <p:sp>
        <p:nvSpPr>
          <p:cNvPr id="5" name="Footer Placeholder 4">
            <a:extLst>
              <a:ext uri="{FF2B5EF4-FFF2-40B4-BE49-F238E27FC236}">
                <a16:creationId xmlns:a16="http://schemas.microsoft.com/office/drawing/2014/main" id="{447EA511-DAAA-4480-BADA-483167FF1F8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1FEA0B-400B-4F03-9CC7-8B84B6BD1E2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44F54F4-CFCA-4099-8DD5-ADB1216B04A4}" type="slidenum">
              <a:rPr lang="en-US" smtClean="0"/>
              <a:t>‹#›</a:t>
            </a:fld>
            <a:endParaRPr lang="en-US"/>
          </a:p>
        </p:txBody>
      </p:sp>
    </p:spTree>
    <p:extLst>
      <p:ext uri="{BB962C8B-B14F-4D97-AF65-F5344CB8AC3E}">
        <p14:creationId xmlns:p14="http://schemas.microsoft.com/office/powerpoint/2010/main" val="127068287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7.png"/><Relationship Id="rId7" Type="http://schemas.openxmlformats.org/officeDocument/2006/relationships/diagramData" Target="../diagrams/data1.xml"/><Relationship Id="rId2" Type="http://schemas.openxmlformats.org/officeDocument/2006/relationships/image" Target="../media/image46.png"/><Relationship Id="rId1" Type="http://schemas.openxmlformats.org/officeDocument/2006/relationships/slideLayout" Target="../slideLayouts/slideLayout47.xml"/><Relationship Id="rId6" Type="http://schemas.openxmlformats.org/officeDocument/2006/relationships/image" Target="../media/image50.png"/><Relationship Id="rId11" Type="http://schemas.microsoft.com/office/2007/relationships/diagramDrawing" Target="../diagrams/drawing1.xml"/><Relationship Id="rId5" Type="http://schemas.openxmlformats.org/officeDocument/2006/relationships/image" Target="../media/image49.png"/><Relationship Id="rId10" Type="http://schemas.openxmlformats.org/officeDocument/2006/relationships/diagramColors" Target="../diagrams/colors1.xml"/><Relationship Id="rId4" Type="http://schemas.openxmlformats.org/officeDocument/2006/relationships/image" Target="../media/image48.png"/><Relationship Id="rId9"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hyperlink" Target="https://www.atsdr.cdc.gov/placeandhealth/svi/index.html" TargetMode="External"/><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hyperlink" Target="https://www.urmc.rochester.edu/community-health/community-programs/finger-lakes-regional-immunization-initiative.aspx"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58.png"/><Relationship Id="rId4" Type="http://schemas.openxmlformats.org/officeDocument/2006/relationships/diagramLayout" Target="../diagrams/layout3.xml"/><Relationship Id="rId9" Type="http://schemas.openxmlformats.org/officeDocument/2006/relationships/image" Target="../media/image57.svg"/></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hyperlink" Target="https://www.thecommunityguide.org/findings/vaccination-programs-community-based-interventions-implemented-combination" TargetMode="External"/><Relationship Id="rId2" Type="http://schemas.openxmlformats.org/officeDocument/2006/relationships/hyperlink" Target="https://www.ajtmh.org/view/journals/tpmd/105/4/article-p879.xml" TargetMode="External"/><Relationship Id="rId1" Type="http://schemas.openxmlformats.org/officeDocument/2006/relationships/slideLayout" Target="../slideLayouts/slideLayout24.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hyperlink" Target="https://www.ncbi.nlm.nih.gov/books/NBK20693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E8E04-F4A3-4932-48E0-7E66BE2A8664}"/>
              </a:ext>
            </a:extLst>
          </p:cNvPr>
          <p:cNvSpPr>
            <a:spLocks noGrp="1"/>
          </p:cNvSpPr>
          <p:nvPr>
            <p:ph type="title"/>
          </p:nvPr>
        </p:nvSpPr>
        <p:spPr>
          <a:xfrm>
            <a:off x="686796" y="1028700"/>
            <a:ext cx="12857693" cy="1989137"/>
          </a:xfrm>
        </p:spPr>
        <p:txBody>
          <a:bodyPr/>
          <a:lstStyle/>
          <a:p>
            <a:r>
              <a:rPr lang="fr-FR" sz="9600" dirty="0"/>
              <a:t>Formation Complète</a:t>
            </a:r>
            <a:endParaRPr lang="fr-FR" dirty="0"/>
          </a:p>
        </p:txBody>
      </p:sp>
      <p:sp>
        <p:nvSpPr>
          <p:cNvPr id="3" name="Espace réservé du texte 2">
            <a:extLst>
              <a:ext uri="{FF2B5EF4-FFF2-40B4-BE49-F238E27FC236}">
                <a16:creationId xmlns:a16="http://schemas.microsoft.com/office/drawing/2014/main" id="{786E402D-0DC9-8B90-7157-4779A38F1C33}"/>
              </a:ext>
            </a:extLst>
          </p:cNvPr>
          <p:cNvSpPr>
            <a:spLocks noGrp="1"/>
          </p:cNvSpPr>
          <p:nvPr>
            <p:ph type="body" sz="quarter" idx="10"/>
          </p:nvPr>
        </p:nvSpPr>
        <p:spPr>
          <a:xfrm>
            <a:off x="686796" y="4419600"/>
            <a:ext cx="11657604" cy="1447800"/>
          </a:xfrm>
        </p:spPr>
        <p:txBody>
          <a:bodyPr/>
          <a:lstStyle/>
          <a:p>
            <a:pPr marL="0" indent="0">
              <a:buNone/>
            </a:pPr>
            <a:r>
              <a:rPr lang="fr-FR" sz="4800" spc="456" dirty="0"/>
              <a:t>28 juin – 21 juillet 2022</a:t>
            </a:r>
            <a:endParaRPr lang="fr-FR" sz="4800" dirty="0"/>
          </a:p>
        </p:txBody>
      </p:sp>
      <p:sp>
        <p:nvSpPr>
          <p:cNvPr id="4" name="Espace réservé du texte 3">
            <a:extLst>
              <a:ext uri="{FF2B5EF4-FFF2-40B4-BE49-F238E27FC236}">
                <a16:creationId xmlns:a16="http://schemas.microsoft.com/office/drawing/2014/main" id="{12B1CF14-AA18-D734-C359-17E3762DA1DC}"/>
              </a:ext>
            </a:extLst>
          </p:cNvPr>
          <p:cNvSpPr>
            <a:spLocks noGrp="1"/>
          </p:cNvSpPr>
          <p:nvPr>
            <p:ph type="body" sz="quarter" idx="11"/>
          </p:nvPr>
        </p:nvSpPr>
        <p:spPr/>
        <p:txBody>
          <a:bodyPr/>
          <a:lstStyle/>
          <a:p>
            <a:pPr marL="0" indent="0">
              <a:buNone/>
            </a:pPr>
            <a:r>
              <a:rPr lang="en-US" sz="3600" dirty="0"/>
              <a:t>PRÉSENTÉ PAR GAVI, WHO, UNICEF &amp; US CDC</a:t>
            </a:r>
          </a:p>
        </p:txBody>
      </p:sp>
    </p:spTree>
    <p:extLst>
      <p:ext uri="{BB962C8B-B14F-4D97-AF65-F5344CB8AC3E}">
        <p14:creationId xmlns:p14="http://schemas.microsoft.com/office/powerpoint/2010/main" val="648946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A8FE9-F36A-0E71-C600-CD195CC1F753}"/>
              </a:ext>
            </a:extLst>
          </p:cNvPr>
          <p:cNvSpPr>
            <a:spLocks noGrp="1"/>
          </p:cNvSpPr>
          <p:nvPr>
            <p:ph type="title"/>
          </p:nvPr>
        </p:nvSpPr>
        <p:spPr/>
        <p:txBody>
          <a:bodyPr/>
          <a:lstStyle/>
          <a:p>
            <a:r>
              <a:rPr lang="en-US"/>
              <a:t>Clarkston, Georgia</a:t>
            </a:r>
          </a:p>
        </p:txBody>
      </p:sp>
      <p:sp>
        <p:nvSpPr>
          <p:cNvPr id="3" name="Content Placeholder 2">
            <a:extLst>
              <a:ext uri="{FF2B5EF4-FFF2-40B4-BE49-F238E27FC236}">
                <a16:creationId xmlns:a16="http://schemas.microsoft.com/office/drawing/2014/main" id="{19E20D81-D72E-7A25-FD2B-8927B66247F2}"/>
              </a:ext>
            </a:extLst>
          </p:cNvPr>
          <p:cNvSpPr>
            <a:spLocks noGrp="1"/>
          </p:cNvSpPr>
          <p:nvPr>
            <p:ph sz="half" idx="1"/>
          </p:nvPr>
        </p:nvSpPr>
        <p:spPr>
          <a:xfrm>
            <a:off x="9067800" y="2857500"/>
            <a:ext cx="8839200" cy="5638797"/>
          </a:xfrm>
        </p:spPr>
        <p:txBody>
          <a:bodyPr lIns="91440" tIns="45720" rIns="91440" bIns="45720" anchor="t">
            <a:normAutofit fontScale="92500" lnSpcReduction="10000"/>
          </a:bodyPr>
          <a:lstStyle/>
          <a:p>
            <a:pPr marL="0" indent="0">
              <a:lnSpc>
                <a:spcPct val="114000"/>
              </a:lnSpc>
              <a:spcBef>
                <a:spcPts val="600"/>
              </a:spcBef>
              <a:spcAft>
                <a:spcPts val="600"/>
              </a:spcAft>
              <a:buNone/>
            </a:pPr>
            <a:r>
              <a:rPr lang="fr-FR" dirty="0">
                <a:latin typeface="Poppins Light"/>
                <a:cs typeface="Poppins Light"/>
              </a:rPr>
              <a:t>L'une des plus grandes communautés de réinstallation de réfugiés aux États-Unis.  </a:t>
            </a:r>
            <a:endParaRPr lang="en-US" dirty="0"/>
          </a:p>
          <a:p>
            <a:pPr marL="0" indent="0">
              <a:lnSpc>
                <a:spcPct val="113999"/>
              </a:lnSpc>
              <a:spcBef>
                <a:spcPts val="600"/>
              </a:spcBef>
              <a:spcAft>
                <a:spcPts val="600"/>
              </a:spcAft>
              <a:buNone/>
            </a:pPr>
            <a:r>
              <a:rPr lang="fr-FR" dirty="0">
                <a:latin typeface="Poppins Light"/>
                <a:cs typeface="Poppins Light"/>
              </a:rPr>
              <a:t>On l'appelle souvent </a:t>
            </a:r>
            <a:endParaRPr lang="en-US"/>
          </a:p>
          <a:p>
            <a:pPr lvl="1">
              <a:lnSpc>
                <a:spcPct val="114000"/>
              </a:lnSpc>
              <a:spcBef>
                <a:spcPts val="600"/>
              </a:spcBef>
              <a:spcAft>
                <a:spcPts val="600"/>
              </a:spcAft>
            </a:pPr>
            <a:r>
              <a:rPr lang="en-US" dirty="0">
                <a:latin typeface="Poppins Light"/>
                <a:cs typeface="Poppins Light"/>
              </a:rPr>
              <a:t>”</a:t>
            </a:r>
            <a:r>
              <a:rPr lang="fr-FR" dirty="0">
                <a:latin typeface="Poppins Light"/>
                <a:cs typeface="Poppins Light"/>
              </a:rPr>
              <a:t>L'Ellis Island du Sud" </a:t>
            </a:r>
            <a:r>
              <a:rPr lang="en-US" dirty="0" err="1">
                <a:latin typeface="Poppins Light"/>
                <a:cs typeface="Poppins Light"/>
              </a:rPr>
              <a:t>ou</a:t>
            </a:r>
            <a:r>
              <a:rPr lang="en-US" dirty="0">
                <a:latin typeface="Poppins Light"/>
                <a:cs typeface="Poppins Light"/>
              </a:rPr>
              <a:t> </a:t>
            </a:r>
            <a:endParaRPr lang="en-US" dirty="0"/>
          </a:p>
          <a:p>
            <a:pPr lvl="1">
              <a:lnSpc>
                <a:spcPct val="114000"/>
              </a:lnSpc>
              <a:spcBef>
                <a:spcPts val="600"/>
              </a:spcBef>
              <a:spcAft>
                <a:spcPts val="600"/>
              </a:spcAft>
            </a:pPr>
            <a:r>
              <a:rPr lang="fr-FR" dirty="0"/>
              <a:t>Le kilomètre carré le plus diversifié d'Amérique</a:t>
            </a:r>
            <a:endParaRPr lang="en-US" dirty="0"/>
          </a:p>
          <a:p>
            <a:pPr>
              <a:lnSpc>
                <a:spcPct val="114000"/>
              </a:lnSpc>
              <a:spcBef>
                <a:spcPts val="600"/>
              </a:spcBef>
              <a:spcAft>
                <a:spcPts val="600"/>
              </a:spcAft>
            </a:pPr>
            <a:r>
              <a:rPr lang="fr-FR" dirty="0"/>
              <a:t>Plus de 10 000 résidents, dont la moitié sont d'origine étrangère, provenant de plus de 50 pays différents, et la moitié sont des Afro-Américains.</a:t>
            </a:r>
            <a:endParaRPr lang="en-US" dirty="0"/>
          </a:p>
          <a:p>
            <a:pPr>
              <a:lnSpc>
                <a:spcPct val="114000"/>
              </a:lnSpc>
              <a:spcBef>
                <a:spcPts val="600"/>
              </a:spcBef>
              <a:spcAft>
                <a:spcPts val="600"/>
              </a:spcAft>
            </a:pPr>
            <a:endParaRPr lang="en-US" dirty="0"/>
          </a:p>
          <a:p>
            <a:pPr>
              <a:lnSpc>
                <a:spcPct val="114000"/>
              </a:lnSpc>
              <a:spcBef>
                <a:spcPts val="600"/>
              </a:spcBef>
              <a:spcAft>
                <a:spcPts val="600"/>
              </a:spcAft>
            </a:pPr>
            <a:endParaRPr lang="en-US" dirty="0"/>
          </a:p>
        </p:txBody>
      </p:sp>
      <p:pic>
        <p:nvPicPr>
          <p:cNvPr id="6" name="Picture 5" descr="Map&#10;&#10;Description automatically generated">
            <a:extLst>
              <a:ext uri="{FF2B5EF4-FFF2-40B4-BE49-F238E27FC236}">
                <a16:creationId xmlns:a16="http://schemas.microsoft.com/office/drawing/2014/main" id="{2FE4A3E7-5025-55C9-EA24-BE7301A3C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372" y="2299116"/>
            <a:ext cx="8415028" cy="7012524"/>
          </a:xfrm>
          <a:prstGeom prst="rect">
            <a:avLst/>
          </a:prstGeom>
        </p:spPr>
      </p:pic>
      <p:sp>
        <p:nvSpPr>
          <p:cNvPr id="5" name="Rectangle 4"/>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547522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8606-0F05-C5AC-44CD-BC33F8E585FA}"/>
              </a:ext>
            </a:extLst>
          </p:cNvPr>
          <p:cNvSpPr>
            <a:spLocks noGrp="1"/>
          </p:cNvSpPr>
          <p:nvPr>
            <p:ph type="title"/>
          </p:nvPr>
        </p:nvSpPr>
        <p:spPr>
          <a:xfrm>
            <a:off x="762000" y="547688"/>
            <a:ext cx="16992600" cy="2005011"/>
          </a:xfrm>
        </p:spPr>
        <p:txBody>
          <a:bodyPr>
            <a:normAutofit fontScale="90000"/>
          </a:bodyPr>
          <a:lstStyle/>
          <a:p>
            <a:r>
              <a:rPr lang="en-US" dirty="0" err="1">
                <a:solidFill>
                  <a:schemeClr val="tx1"/>
                </a:solidFill>
              </a:rPr>
              <a:t>Stratégies</a:t>
            </a:r>
            <a:r>
              <a:rPr lang="en-US" dirty="0">
                <a:solidFill>
                  <a:schemeClr val="tx1"/>
                </a:solidFill>
              </a:rPr>
              <a:t> </a:t>
            </a:r>
            <a:r>
              <a:rPr lang="en-US" dirty="0" err="1">
                <a:solidFill>
                  <a:schemeClr val="tx1"/>
                </a:solidFill>
              </a:rPr>
              <a:t>communautaires</a:t>
            </a:r>
            <a:r>
              <a:rPr lang="en-US" dirty="0">
                <a:solidFill>
                  <a:schemeClr val="tx1"/>
                </a:solidFill>
              </a:rPr>
              <a:t> de Clarkston</a:t>
            </a:r>
            <a:endParaRPr lang="en-US" dirty="0">
              <a:solidFill>
                <a:srgbClr val="FFFFFF"/>
              </a:solidFill>
            </a:endParaRPr>
          </a:p>
        </p:txBody>
      </p:sp>
      <p:sp>
        <p:nvSpPr>
          <p:cNvPr id="26" name="Content Placeholder 2">
            <a:extLst>
              <a:ext uri="{FF2B5EF4-FFF2-40B4-BE49-F238E27FC236}">
                <a16:creationId xmlns:a16="http://schemas.microsoft.com/office/drawing/2014/main" id="{931D9EAC-2E19-D2E4-E229-AC3F04973733}"/>
              </a:ext>
            </a:extLst>
          </p:cNvPr>
          <p:cNvSpPr>
            <a:spLocks noGrp="1"/>
          </p:cNvSpPr>
          <p:nvPr>
            <p:ph sz="half" idx="1"/>
          </p:nvPr>
        </p:nvSpPr>
        <p:spPr>
          <a:xfrm>
            <a:off x="762000" y="2247900"/>
            <a:ext cx="16992600" cy="7170735"/>
          </a:xfrm>
        </p:spPr>
        <p:txBody>
          <a:bodyPr anchor="ctr">
            <a:normAutofit lnSpcReduction="10000"/>
          </a:bodyPr>
          <a:lstStyle/>
          <a:p>
            <a:pPr>
              <a:lnSpc>
                <a:spcPct val="114000"/>
              </a:lnSpc>
              <a:spcBef>
                <a:spcPts val="600"/>
              </a:spcBef>
              <a:spcAft>
                <a:spcPts val="600"/>
              </a:spcAft>
            </a:pPr>
            <a:r>
              <a:rPr lang="fr-FR" dirty="0"/>
              <a:t>Écouter les membres de la communauté et établir la confiance</a:t>
            </a:r>
            <a:endParaRPr lang="en-US" dirty="0"/>
          </a:p>
          <a:p>
            <a:pPr>
              <a:lnSpc>
                <a:spcPct val="114000"/>
              </a:lnSpc>
              <a:spcBef>
                <a:spcPts val="600"/>
              </a:spcBef>
              <a:spcAft>
                <a:spcPts val="600"/>
              </a:spcAft>
            </a:pPr>
            <a:r>
              <a:rPr lang="fr-FR" dirty="0"/>
              <a:t>Travailler avec les partenaires communautaires existants</a:t>
            </a:r>
            <a:endParaRPr lang="en-US" dirty="0"/>
          </a:p>
          <a:p>
            <a:pPr lvl="1">
              <a:lnSpc>
                <a:spcPct val="114000"/>
              </a:lnSpc>
              <a:spcBef>
                <a:spcPts val="600"/>
              </a:spcBef>
              <a:spcAft>
                <a:spcPts val="600"/>
              </a:spcAft>
              <a:buFont typeface="Wingdings" panose="05000000000000000000" pitchFamily="2" charset="2"/>
              <a:buChar char="§"/>
            </a:pPr>
            <a:r>
              <a:rPr lang="fr-FR" dirty="0"/>
              <a:t>Agences de réinstallation (par exemple, International Rescue </a:t>
            </a:r>
            <a:r>
              <a:rPr lang="fr-FR" dirty="0" err="1"/>
              <a:t>Committee</a:t>
            </a:r>
            <a:r>
              <a:rPr lang="fr-FR" dirty="0"/>
              <a:t>)</a:t>
            </a:r>
          </a:p>
          <a:p>
            <a:pPr lvl="1">
              <a:lnSpc>
                <a:spcPct val="114000"/>
              </a:lnSpc>
              <a:spcBef>
                <a:spcPts val="600"/>
              </a:spcBef>
              <a:spcAft>
                <a:spcPts val="600"/>
              </a:spcAft>
              <a:buFont typeface="Wingdings" panose="05000000000000000000" pitchFamily="2" charset="2"/>
              <a:buChar char="§"/>
            </a:pPr>
            <a:r>
              <a:rPr lang="fr-FR" dirty="0"/>
              <a:t>Initiatives spéciales spécifiques au COVID (par exemple, CORE - Community </a:t>
            </a:r>
            <a:r>
              <a:rPr lang="fr-FR" dirty="0" err="1"/>
              <a:t>Organized</a:t>
            </a:r>
            <a:r>
              <a:rPr lang="fr-FR" dirty="0"/>
              <a:t> Relief Effort)</a:t>
            </a:r>
          </a:p>
          <a:p>
            <a:pPr lvl="1">
              <a:lnSpc>
                <a:spcPct val="114000"/>
              </a:lnSpc>
              <a:spcBef>
                <a:spcPts val="600"/>
              </a:spcBef>
              <a:spcAft>
                <a:spcPts val="600"/>
              </a:spcAft>
              <a:buFont typeface="Wingdings" panose="05000000000000000000" pitchFamily="2" charset="2"/>
              <a:buChar char="§"/>
            </a:pPr>
            <a:r>
              <a:rPr lang="fr-FR" dirty="0"/>
              <a:t>Cliniques de santé (souvent confessionnelles)</a:t>
            </a:r>
          </a:p>
          <a:p>
            <a:pPr lvl="1">
              <a:lnSpc>
                <a:spcPct val="114000"/>
              </a:lnSpc>
              <a:spcBef>
                <a:spcPts val="600"/>
              </a:spcBef>
              <a:spcAft>
                <a:spcPts val="600"/>
              </a:spcAft>
              <a:buFont typeface="Wingdings" panose="05000000000000000000" pitchFamily="2" charset="2"/>
              <a:buChar char="§"/>
            </a:pPr>
            <a:r>
              <a:rPr lang="fr-FR" dirty="0"/>
              <a:t>Services de santé locaux et d'État</a:t>
            </a:r>
          </a:p>
          <a:p>
            <a:pPr lvl="1">
              <a:lnSpc>
                <a:spcPct val="114000"/>
              </a:lnSpc>
              <a:spcBef>
                <a:spcPts val="600"/>
              </a:spcBef>
              <a:spcAft>
                <a:spcPts val="600"/>
              </a:spcAft>
              <a:buFont typeface="Wingdings" panose="05000000000000000000" pitchFamily="2" charset="2"/>
              <a:buChar char="§"/>
            </a:pPr>
            <a:r>
              <a:rPr lang="fr-FR" dirty="0"/>
              <a:t>Gouvernement municipal (le maire est un membre actif du conseil consultatif communautaire)</a:t>
            </a:r>
          </a:p>
          <a:p>
            <a:pPr lvl="1">
              <a:lnSpc>
                <a:spcPct val="114000"/>
              </a:lnSpc>
              <a:spcBef>
                <a:spcPts val="600"/>
              </a:spcBef>
              <a:spcAft>
                <a:spcPts val="600"/>
              </a:spcAft>
              <a:buFont typeface="Wingdings" panose="05000000000000000000" pitchFamily="2" charset="2"/>
              <a:buChar char="§"/>
            </a:pPr>
            <a:r>
              <a:rPr lang="fr-FR" dirty="0"/>
              <a:t>Écoles publiques (ont servi de sites pour les campagnes de vaccination)</a:t>
            </a:r>
          </a:p>
          <a:p>
            <a:pPr lvl="1">
              <a:lnSpc>
                <a:spcPct val="114000"/>
              </a:lnSpc>
              <a:spcBef>
                <a:spcPts val="600"/>
              </a:spcBef>
              <a:spcAft>
                <a:spcPts val="600"/>
              </a:spcAft>
              <a:buFont typeface="Wingdings" panose="05000000000000000000" pitchFamily="2" charset="2"/>
              <a:buChar char="§"/>
            </a:pPr>
            <a:r>
              <a:rPr lang="fr-FR" dirty="0"/>
              <a:t>Employeurs (Refuge Coffee)</a:t>
            </a:r>
          </a:p>
        </p:txBody>
      </p:sp>
      <p:sp>
        <p:nvSpPr>
          <p:cNvPr id="4" name="Rectangle 3"/>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636221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g123fff8f61c_1_54" descr="Logo, company name&#10;&#10;Description automatically generated"/>
          <p:cNvPicPr preferRelativeResize="0"/>
          <p:nvPr/>
        </p:nvPicPr>
        <p:blipFill rotWithShape="1">
          <a:blip r:embed="rId3">
            <a:alphaModFix/>
          </a:blip>
          <a:srcRect/>
          <a:stretch/>
        </p:blipFill>
        <p:spPr>
          <a:xfrm>
            <a:off x="0" y="8799342"/>
            <a:ext cx="1214514" cy="1487655"/>
          </a:xfrm>
          <a:prstGeom prst="rect">
            <a:avLst/>
          </a:prstGeom>
          <a:noFill/>
          <a:ln>
            <a:noFill/>
          </a:ln>
        </p:spPr>
      </p:pic>
      <p:pic>
        <p:nvPicPr>
          <p:cNvPr id="258" name="Google Shape;258;g123fff8f61c_1_54" descr="A picture containing text, sign&#10;&#10;Description automatically generated"/>
          <p:cNvPicPr preferRelativeResize="0"/>
          <p:nvPr/>
        </p:nvPicPr>
        <p:blipFill rotWithShape="1">
          <a:blip r:embed="rId4">
            <a:alphaModFix/>
          </a:blip>
          <a:srcRect/>
          <a:stretch/>
        </p:blipFill>
        <p:spPr>
          <a:xfrm>
            <a:off x="14792178" y="9073662"/>
            <a:ext cx="3495822" cy="1213338"/>
          </a:xfrm>
          <a:prstGeom prst="rect">
            <a:avLst/>
          </a:prstGeom>
          <a:noFill/>
          <a:ln>
            <a:noFill/>
          </a:ln>
        </p:spPr>
      </p:pic>
      <p:pic>
        <p:nvPicPr>
          <p:cNvPr id="259" name="Google Shape;259;g123fff8f61c_1_54" descr="Text, logo&#10;&#10;Description automatically generated"/>
          <p:cNvPicPr preferRelativeResize="0"/>
          <p:nvPr/>
        </p:nvPicPr>
        <p:blipFill rotWithShape="1">
          <a:blip r:embed="rId5">
            <a:alphaModFix/>
          </a:blip>
          <a:srcRect/>
          <a:stretch/>
        </p:blipFill>
        <p:spPr>
          <a:xfrm>
            <a:off x="1602865" y="9073662"/>
            <a:ext cx="4306568" cy="1213338"/>
          </a:xfrm>
          <a:prstGeom prst="rect">
            <a:avLst/>
          </a:prstGeom>
          <a:noFill/>
          <a:ln>
            <a:noFill/>
          </a:ln>
        </p:spPr>
      </p:pic>
      <p:pic>
        <p:nvPicPr>
          <p:cNvPr id="260" name="Google Shape;260;g123fff8f61c_1_54" descr="Logo&#10;&#10;Description automatically generated"/>
          <p:cNvPicPr preferRelativeResize="0"/>
          <p:nvPr/>
        </p:nvPicPr>
        <p:blipFill rotWithShape="1">
          <a:blip r:embed="rId6">
            <a:alphaModFix/>
          </a:blip>
          <a:srcRect/>
          <a:stretch/>
        </p:blipFill>
        <p:spPr>
          <a:xfrm>
            <a:off x="11073815" y="8243518"/>
            <a:ext cx="3179223" cy="2599304"/>
          </a:xfrm>
          <a:prstGeom prst="rect">
            <a:avLst/>
          </a:prstGeom>
          <a:noFill/>
          <a:ln>
            <a:noFill/>
          </a:ln>
        </p:spPr>
      </p:pic>
      <p:pic>
        <p:nvPicPr>
          <p:cNvPr id="261" name="Google Shape;261;g123fff8f61c_1_54"/>
          <p:cNvPicPr preferRelativeResize="0"/>
          <p:nvPr/>
        </p:nvPicPr>
        <p:blipFill rotWithShape="1">
          <a:blip r:embed="rId7">
            <a:alphaModFix/>
          </a:blip>
          <a:srcRect/>
          <a:stretch/>
        </p:blipFill>
        <p:spPr>
          <a:xfrm>
            <a:off x="6753523" y="9300506"/>
            <a:ext cx="3755015" cy="917915"/>
          </a:xfrm>
          <a:prstGeom prst="rect">
            <a:avLst/>
          </a:prstGeom>
          <a:noFill/>
          <a:ln>
            <a:noFill/>
          </a:ln>
        </p:spPr>
      </p:pic>
      <p:pic>
        <p:nvPicPr>
          <p:cNvPr id="262" name="Google Shape;262;g123fff8f61c_1_54"/>
          <p:cNvPicPr preferRelativeResize="0"/>
          <p:nvPr/>
        </p:nvPicPr>
        <p:blipFill>
          <a:blip r:embed="rId8">
            <a:alphaModFix/>
          </a:blip>
          <a:stretch>
            <a:fillRect/>
          </a:stretch>
        </p:blipFill>
        <p:spPr>
          <a:xfrm>
            <a:off x="199838" y="142388"/>
            <a:ext cx="9512475" cy="7126877"/>
          </a:xfrm>
          <a:prstGeom prst="rect">
            <a:avLst/>
          </a:prstGeom>
          <a:noFill/>
          <a:ln>
            <a:noFill/>
          </a:ln>
        </p:spPr>
      </p:pic>
      <p:pic>
        <p:nvPicPr>
          <p:cNvPr id="263" name="Google Shape;263;g123fff8f61c_1_54"/>
          <p:cNvPicPr preferRelativeResize="0"/>
          <p:nvPr/>
        </p:nvPicPr>
        <p:blipFill>
          <a:blip r:embed="rId9">
            <a:alphaModFix/>
          </a:blip>
          <a:stretch>
            <a:fillRect/>
          </a:stretch>
        </p:blipFill>
        <p:spPr>
          <a:xfrm>
            <a:off x="9940913" y="228601"/>
            <a:ext cx="8118488" cy="6084647"/>
          </a:xfrm>
          <a:prstGeom prst="rect">
            <a:avLst/>
          </a:prstGeom>
          <a:noFill/>
          <a:ln>
            <a:noFill/>
          </a:ln>
        </p:spPr>
      </p:pic>
      <p:pic>
        <p:nvPicPr>
          <p:cNvPr id="264" name="Google Shape;264;g123fff8f61c_1_54"/>
          <p:cNvPicPr preferRelativeResize="0"/>
          <p:nvPr/>
        </p:nvPicPr>
        <p:blipFill>
          <a:blip r:embed="rId10">
            <a:alphaModFix/>
          </a:blip>
          <a:stretch>
            <a:fillRect/>
          </a:stretch>
        </p:blipFill>
        <p:spPr>
          <a:xfrm>
            <a:off x="10832963" y="6313237"/>
            <a:ext cx="8275577" cy="961200"/>
          </a:xfrm>
          <a:prstGeom prst="rect">
            <a:avLst/>
          </a:prstGeom>
          <a:noFill/>
          <a:ln>
            <a:noFill/>
          </a:ln>
        </p:spPr>
      </p:pic>
      <p:pic>
        <p:nvPicPr>
          <p:cNvPr id="265" name="Google Shape;265;g123fff8f61c_1_54"/>
          <p:cNvPicPr preferRelativeResize="0"/>
          <p:nvPr/>
        </p:nvPicPr>
        <p:blipFill>
          <a:blip r:embed="rId11">
            <a:alphaModFix/>
          </a:blip>
          <a:stretch>
            <a:fillRect/>
          </a:stretch>
        </p:blipFill>
        <p:spPr>
          <a:xfrm>
            <a:off x="774358" y="7427625"/>
            <a:ext cx="8363444" cy="1213350"/>
          </a:xfrm>
          <a:prstGeom prst="rect">
            <a:avLst/>
          </a:prstGeom>
          <a:noFill/>
          <a:ln>
            <a:noFill/>
          </a:ln>
        </p:spPr>
      </p:pic>
      <p:sp>
        <p:nvSpPr>
          <p:cNvPr id="2" name="Rectangle 1"/>
          <p:cNvSpPr/>
          <p:nvPr/>
        </p:nvSpPr>
        <p:spPr>
          <a:xfrm>
            <a:off x="965362" y="7440699"/>
            <a:ext cx="8107127" cy="882678"/>
          </a:xfrm>
          <a:prstGeom prst="rect">
            <a:avLst/>
          </a:prstGeom>
          <a:solidFill>
            <a:schemeClr val="bg1"/>
          </a:solidFill>
        </p:spPr>
        <p:txBody>
          <a:bodyPr wrap="square">
            <a:spAutoFit/>
          </a:bodyPr>
          <a:lstStyle/>
          <a:p>
            <a:pPr algn="ctr">
              <a:lnSpc>
                <a:spcPct val="107000"/>
              </a:lnSpc>
              <a:spcAft>
                <a:spcPts val="800"/>
              </a:spcAft>
            </a:pPr>
            <a:r>
              <a:rPr lang="en-US" sz="2400" b="1" dirty="0">
                <a:latin typeface="Poppins Light" panose="020B0604020202020204" charset="0"/>
                <a:ea typeface="Calibri" panose="020F0502020204030204" pitchFamily="34" charset="0"/>
                <a:cs typeface="Poppins Light" panose="020B0604020202020204" charset="0"/>
              </a:rPr>
              <a:t>Le </a:t>
            </a:r>
            <a:r>
              <a:rPr lang="en-US" sz="2400" b="1" dirty="0" err="1">
                <a:latin typeface="Poppins Light" panose="020B0604020202020204" charset="0"/>
                <a:ea typeface="Calibri" panose="020F0502020204030204" pitchFamily="34" charset="0"/>
                <a:cs typeface="Poppins Light" panose="020B0604020202020204" charset="0"/>
              </a:rPr>
              <a:t>commissaire</a:t>
            </a:r>
            <a:r>
              <a:rPr lang="en-US" sz="2400" b="1" dirty="0">
                <a:latin typeface="Poppins Light" panose="020B0604020202020204" charset="0"/>
                <a:ea typeface="Calibri" panose="020F0502020204030204" pitchFamily="34" charset="0"/>
                <a:cs typeface="Poppins Light" panose="020B0604020202020204" charset="0"/>
              </a:rPr>
              <a:t> Ted Terry (Batman) et </a:t>
            </a:r>
            <a:r>
              <a:rPr lang="en-US" sz="2400" b="1" dirty="0" err="1">
                <a:latin typeface="Poppins Light" panose="020B0604020202020204" charset="0"/>
                <a:ea typeface="Calibri" panose="020F0502020204030204" pitchFamily="34" charset="0"/>
                <a:cs typeface="Poppins Light" panose="020B0604020202020204" charset="0"/>
              </a:rPr>
              <a:t>nos</a:t>
            </a:r>
            <a:r>
              <a:rPr lang="en-US" sz="2400" b="1" dirty="0">
                <a:latin typeface="Poppins Light" panose="020B0604020202020204" charset="0"/>
                <a:ea typeface="Calibri" panose="020F0502020204030204" pitchFamily="34" charset="0"/>
                <a:cs typeface="Poppins Light" panose="020B0604020202020204" charset="0"/>
              </a:rPr>
              <a:t> </a:t>
            </a:r>
            <a:r>
              <a:rPr lang="en-US" sz="2400" b="1" dirty="0" err="1">
                <a:latin typeface="Poppins Light" panose="020B0604020202020204" charset="0"/>
                <a:ea typeface="Calibri" panose="020F0502020204030204" pitchFamily="34" charset="0"/>
                <a:cs typeface="Poppins Light" panose="020B0604020202020204" charset="0"/>
              </a:rPr>
              <a:t>autres</a:t>
            </a:r>
            <a:r>
              <a:rPr lang="en-US" sz="2400" b="1" dirty="0">
                <a:latin typeface="Poppins Light" panose="020B0604020202020204" charset="0"/>
                <a:ea typeface="Calibri" panose="020F0502020204030204" pitchFamily="34" charset="0"/>
                <a:cs typeface="Poppins Light" panose="020B0604020202020204" charset="0"/>
              </a:rPr>
              <a:t> super-</a:t>
            </a:r>
            <a:r>
              <a:rPr lang="en-US" sz="2400" b="1" dirty="0" err="1">
                <a:latin typeface="Poppins Light" panose="020B0604020202020204" charset="0"/>
                <a:ea typeface="Calibri" panose="020F0502020204030204" pitchFamily="34" charset="0"/>
                <a:cs typeface="Poppins Light" panose="020B0604020202020204" charset="0"/>
              </a:rPr>
              <a:t>héros</a:t>
            </a:r>
            <a:endParaRPr lang="en-US" sz="2400" b="1" dirty="0">
              <a:latin typeface="Poppins Light" panose="020B0604020202020204" charset="0"/>
              <a:ea typeface="Calibri" panose="020F0502020204030204" pitchFamily="34" charset="0"/>
              <a:cs typeface="Poppins Light" panose="020B0604020202020204" charset="0"/>
            </a:endParaRPr>
          </a:p>
        </p:txBody>
      </p:sp>
      <p:sp>
        <p:nvSpPr>
          <p:cNvPr id="3" name="Rectangle 2"/>
          <p:cNvSpPr/>
          <p:nvPr/>
        </p:nvSpPr>
        <p:spPr>
          <a:xfrm>
            <a:off x="13395640" y="6412795"/>
            <a:ext cx="3150221" cy="487506"/>
          </a:xfrm>
          <a:prstGeom prst="rect">
            <a:avLst/>
          </a:prstGeom>
          <a:solidFill>
            <a:schemeClr val="bg1"/>
          </a:solidFill>
        </p:spPr>
        <p:txBody>
          <a:bodyPr wrap="square">
            <a:spAutoFit/>
          </a:bodyPr>
          <a:lstStyle/>
          <a:p>
            <a:pPr algn="ctr">
              <a:lnSpc>
                <a:spcPct val="107000"/>
              </a:lnSpc>
              <a:spcAft>
                <a:spcPts val="800"/>
              </a:spcAft>
            </a:pPr>
            <a:r>
              <a:rPr lang="en-US" sz="2400" b="1" dirty="0">
                <a:latin typeface="Poppins Light" panose="020B0604020202020204" charset="0"/>
                <a:ea typeface="Calibri" panose="020F0502020204030204" pitchFamily="34" charset="0"/>
                <a:cs typeface="Poppins Light" panose="020B0604020202020204" charset="0"/>
              </a:rPr>
              <a:t>Zone </a:t>
            </a:r>
            <a:r>
              <a:rPr lang="en-US" sz="2400" b="1" dirty="0" err="1">
                <a:latin typeface="Poppins Light" panose="020B0604020202020204" charset="0"/>
                <a:ea typeface="Calibri" panose="020F0502020204030204" pitchFamily="34" charset="0"/>
                <a:cs typeface="Poppins Light" panose="020B0604020202020204" charset="0"/>
              </a:rPr>
              <a:t>d'amusement</a:t>
            </a:r>
            <a:endParaRPr lang="en-US" sz="2400" b="1" dirty="0">
              <a:latin typeface="Poppins Light" panose="020B0604020202020204" charset="0"/>
              <a:ea typeface="Calibri" panose="020F0502020204030204" pitchFamily="34" charset="0"/>
              <a:cs typeface="Poppins Light" panose="020B0604020202020204" charset="0"/>
            </a:endParaRPr>
          </a:p>
        </p:txBody>
      </p:sp>
    </p:spTree>
    <p:extLst>
      <p:ext uri="{BB962C8B-B14F-4D97-AF65-F5344CB8AC3E}">
        <p14:creationId xmlns:p14="http://schemas.microsoft.com/office/powerpoint/2010/main" val="2927383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g123fff8f61c_1_104"/>
          <p:cNvPicPr preferRelativeResize="0"/>
          <p:nvPr/>
        </p:nvPicPr>
        <p:blipFill>
          <a:blip r:embed="rId3">
            <a:alphaModFix/>
          </a:blip>
          <a:stretch>
            <a:fillRect/>
          </a:stretch>
        </p:blipFill>
        <p:spPr>
          <a:xfrm>
            <a:off x="4376063" y="-343500"/>
            <a:ext cx="11115300" cy="11137161"/>
          </a:xfrm>
          <a:prstGeom prst="rect">
            <a:avLst/>
          </a:prstGeom>
          <a:noFill/>
          <a:ln>
            <a:noFill/>
          </a:ln>
        </p:spPr>
      </p:pic>
      <p:pic>
        <p:nvPicPr>
          <p:cNvPr id="340" name="Google Shape;340;g123fff8f61c_1_104"/>
          <p:cNvPicPr preferRelativeResize="0"/>
          <p:nvPr/>
        </p:nvPicPr>
        <p:blipFill>
          <a:blip r:embed="rId4">
            <a:alphaModFix/>
          </a:blip>
          <a:stretch>
            <a:fillRect/>
          </a:stretch>
        </p:blipFill>
        <p:spPr>
          <a:xfrm>
            <a:off x="103568" y="581101"/>
            <a:ext cx="6133265" cy="4261265"/>
          </a:xfrm>
          <a:prstGeom prst="rect">
            <a:avLst/>
          </a:prstGeom>
          <a:noFill/>
          <a:ln>
            <a:noFill/>
          </a:ln>
        </p:spPr>
      </p:pic>
      <p:pic>
        <p:nvPicPr>
          <p:cNvPr id="341" name="Google Shape;341;g123fff8f61c_1_104"/>
          <p:cNvPicPr preferRelativeResize="0"/>
          <p:nvPr/>
        </p:nvPicPr>
        <p:blipFill rotWithShape="1">
          <a:blip r:embed="rId5">
            <a:alphaModFix/>
          </a:blip>
          <a:srcRect l="-5750" t="1465" r="5750" b="1465"/>
          <a:stretch/>
        </p:blipFill>
        <p:spPr>
          <a:xfrm>
            <a:off x="880238" y="1607363"/>
            <a:ext cx="3495825" cy="1929600"/>
          </a:xfrm>
          <a:prstGeom prst="rect">
            <a:avLst/>
          </a:prstGeom>
          <a:noFill/>
          <a:ln>
            <a:noFill/>
          </a:ln>
        </p:spPr>
      </p:pic>
      <p:pic>
        <p:nvPicPr>
          <p:cNvPr id="342" name="Google Shape;342;g123fff8f61c_1_104"/>
          <p:cNvPicPr preferRelativeResize="0"/>
          <p:nvPr/>
        </p:nvPicPr>
        <p:blipFill>
          <a:blip r:embed="rId6">
            <a:alphaModFix/>
          </a:blip>
          <a:stretch>
            <a:fillRect/>
          </a:stretch>
        </p:blipFill>
        <p:spPr>
          <a:xfrm>
            <a:off x="2375157" y="4704410"/>
            <a:ext cx="2752689" cy="2599313"/>
          </a:xfrm>
          <a:prstGeom prst="rect">
            <a:avLst/>
          </a:prstGeom>
          <a:noFill/>
          <a:ln>
            <a:noFill/>
          </a:ln>
        </p:spPr>
      </p:pic>
      <p:sp>
        <p:nvSpPr>
          <p:cNvPr id="2" name="Rectangle 1"/>
          <p:cNvSpPr/>
          <p:nvPr/>
        </p:nvSpPr>
        <p:spPr>
          <a:xfrm>
            <a:off x="1660480" y="1793696"/>
            <a:ext cx="2476102" cy="1463040"/>
          </a:xfrm>
          <a:prstGeom prst="rect">
            <a:avLst/>
          </a:prstGeom>
          <a:solidFill>
            <a:schemeClr val="bg1"/>
          </a:solidFill>
        </p:spPr>
        <p:txBody>
          <a:bodyPr wrap="square" anchor="ctr" anchorCtr="0">
            <a:spAutoFit/>
          </a:bodyPr>
          <a:lstStyle/>
          <a:p>
            <a:pPr algn="ctr"/>
            <a:r>
              <a:rPr lang="en-US" sz="2800" b="1" dirty="0" err="1">
                <a:latin typeface="Poppins Light" panose="020B0604020202020204" charset="0"/>
                <a:ea typeface="Calibri" panose="020F0502020204030204" pitchFamily="34" charset="0"/>
                <a:cs typeface="Poppins Light" panose="020B0604020202020204" charset="0"/>
              </a:rPr>
              <a:t>Regardez</a:t>
            </a:r>
            <a:r>
              <a:rPr lang="en-US" sz="2800" b="1" dirty="0">
                <a:latin typeface="Poppins Light" panose="020B0604020202020204" charset="0"/>
                <a:ea typeface="Calibri" panose="020F0502020204030204" pitchFamily="34" charset="0"/>
                <a:cs typeface="Poppins Light" panose="020B0604020202020204" charset="0"/>
              </a:rPr>
              <a:t> </a:t>
            </a:r>
            <a:r>
              <a:rPr lang="en-US" sz="2800" b="1" dirty="0" err="1">
                <a:latin typeface="Poppins Light" panose="020B0604020202020204" charset="0"/>
                <a:ea typeface="Calibri" panose="020F0502020204030204" pitchFamily="34" charset="0"/>
                <a:cs typeface="Poppins Light" panose="020B0604020202020204" charset="0"/>
              </a:rPr>
              <a:t>ce</a:t>
            </a:r>
            <a:r>
              <a:rPr lang="en-US" sz="2800" b="1" dirty="0">
                <a:latin typeface="Poppins Light" panose="020B0604020202020204" charset="0"/>
                <a:ea typeface="Calibri" panose="020F0502020204030204" pitchFamily="34" charset="0"/>
                <a:cs typeface="Poppins Light" panose="020B0604020202020204" charset="0"/>
              </a:rPr>
              <a:t> flyer </a:t>
            </a:r>
            <a:r>
              <a:rPr lang="en-US" sz="2800" b="1" dirty="0" err="1">
                <a:latin typeface="Poppins Light" panose="020B0604020202020204" charset="0"/>
                <a:ea typeface="Calibri" panose="020F0502020204030204" pitchFamily="34" charset="0"/>
                <a:cs typeface="Poppins Light" panose="020B0604020202020204" charset="0"/>
              </a:rPr>
              <a:t>sympa</a:t>
            </a:r>
            <a:endParaRPr lang="en-US" sz="2800" b="1"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782571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8606-0F05-C5AC-44CD-BC33F8E585FA}"/>
              </a:ext>
            </a:extLst>
          </p:cNvPr>
          <p:cNvSpPr>
            <a:spLocks noGrp="1"/>
          </p:cNvSpPr>
          <p:nvPr>
            <p:ph type="title"/>
          </p:nvPr>
        </p:nvSpPr>
        <p:spPr>
          <a:xfrm>
            <a:off x="762000" y="547688"/>
            <a:ext cx="17278350" cy="2020050"/>
          </a:xfrm>
        </p:spPr>
        <p:txBody>
          <a:bodyPr>
            <a:normAutofit/>
          </a:bodyPr>
          <a:lstStyle/>
          <a:p>
            <a:r>
              <a:rPr lang="en-US" sz="6000" dirty="0" err="1">
                <a:solidFill>
                  <a:schemeClr val="tx1"/>
                </a:solidFill>
              </a:rPr>
              <a:t>Stratégies</a:t>
            </a:r>
            <a:r>
              <a:rPr lang="en-US" sz="6000" dirty="0">
                <a:solidFill>
                  <a:schemeClr val="tx1"/>
                </a:solidFill>
              </a:rPr>
              <a:t> </a:t>
            </a:r>
            <a:r>
              <a:rPr lang="en-US" sz="6000" dirty="0" err="1">
                <a:solidFill>
                  <a:schemeClr val="tx1"/>
                </a:solidFill>
              </a:rPr>
              <a:t>communautaires</a:t>
            </a:r>
            <a:r>
              <a:rPr lang="en-US" sz="6000" dirty="0">
                <a:solidFill>
                  <a:schemeClr val="tx1"/>
                </a:solidFill>
              </a:rPr>
              <a:t> de Clarkston</a:t>
            </a:r>
            <a:r>
              <a:rPr lang="en-US" sz="6000" dirty="0">
                <a:solidFill>
                  <a:srgbClr val="FFFFFF"/>
                </a:solidFill>
              </a:rPr>
              <a:t>)</a:t>
            </a:r>
          </a:p>
        </p:txBody>
      </p:sp>
      <p:sp>
        <p:nvSpPr>
          <p:cNvPr id="26" name="Content Placeholder 2">
            <a:extLst>
              <a:ext uri="{FF2B5EF4-FFF2-40B4-BE49-F238E27FC236}">
                <a16:creationId xmlns:a16="http://schemas.microsoft.com/office/drawing/2014/main" id="{931D9EAC-2E19-D2E4-E229-AC3F04973733}"/>
              </a:ext>
            </a:extLst>
          </p:cNvPr>
          <p:cNvSpPr>
            <a:spLocks noGrp="1"/>
          </p:cNvSpPr>
          <p:nvPr>
            <p:ph sz="half" idx="1"/>
          </p:nvPr>
        </p:nvSpPr>
        <p:spPr>
          <a:xfrm>
            <a:off x="581891" y="2141143"/>
            <a:ext cx="9356193" cy="7591012"/>
          </a:xfrm>
        </p:spPr>
        <p:txBody>
          <a:bodyPr anchor="ctr">
            <a:normAutofit fontScale="85000" lnSpcReduction="20000"/>
          </a:bodyPr>
          <a:lstStyle/>
          <a:p>
            <a:pPr>
              <a:lnSpc>
                <a:spcPct val="114000"/>
              </a:lnSpc>
              <a:spcBef>
                <a:spcPts val="600"/>
              </a:spcBef>
              <a:spcAft>
                <a:spcPts val="600"/>
              </a:spcAft>
            </a:pPr>
            <a:r>
              <a:rPr lang="fr-FR" dirty="0"/>
              <a:t>Recrutement d'ambassadeurs communautaires parmi les plus grands groupes de population communautaires</a:t>
            </a:r>
            <a:endParaRPr lang="en-US" dirty="0"/>
          </a:p>
          <a:p>
            <a:pPr lvl="1">
              <a:lnSpc>
                <a:spcPct val="114000"/>
              </a:lnSpc>
              <a:spcBef>
                <a:spcPts val="600"/>
              </a:spcBef>
              <a:spcAft>
                <a:spcPts val="600"/>
              </a:spcAft>
              <a:buFont typeface="Wingdings" panose="05000000000000000000" pitchFamily="2" charset="2"/>
              <a:buChar char="§"/>
            </a:pPr>
            <a:r>
              <a:rPr lang="fr-FR" dirty="0"/>
              <a:t>Birmans</a:t>
            </a:r>
          </a:p>
          <a:p>
            <a:pPr lvl="1">
              <a:lnSpc>
                <a:spcPct val="114000"/>
              </a:lnSpc>
              <a:spcBef>
                <a:spcPts val="600"/>
              </a:spcBef>
              <a:spcAft>
                <a:spcPts val="600"/>
              </a:spcAft>
              <a:buFont typeface="Wingdings" panose="05000000000000000000" pitchFamily="2" charset="2"/>
              <a:buChar char="§"/>
            </a:pPr>
            <a:r>
              <a:rPr lang="fr-FR" dirty="0"/>
              <a:t>Congolais</a:t>
            </a:r>
          </a:p>
          <a:p>
            <a:pPr lvl="1">
              <a:lnSpc>
                <a:spcPct val="114000"/>
              </a:lnSpc>
              <a:spcBef>
                <a:spcPts val="600"/>
              </a:spcBef>
              <a:spcAft>
                <a:spcPts val="600"/>
              </a:spcAft>
              <a:buFont typeface="Wingdings" panose="05000000000000000000" pitchFamily="2" charset="2"/>
              <a:buChar char="§"/>
            </a:pPr>
            <a:r>
              <a:rPr lang="fr-FR" dirty="0"/>
              <a:t>Moyen-orientaux</a:t>
            </a:r>
          </a:p>
          <a:p>
            <a:pPr lvl="1">
              <a:lnSpc>
                <a:spcPct val="114000"/>
              </a:lnSpc>
              <a:spcBef>
                <a:spcPts val="600"/>
              </a:spcBef>
              <a:spcAft>
                <a:spcPts val="600"/>
              </a:spcAft>
              <a:buFont typeface="Wingdings" panose="05000000000000000000" pitchFamily="2" charset="2"/>
              <a:buChar char="§"/>
            </a:pPr>
            <a:r>
              <a:rPr lang="fr-FR" dirty="0"/>
              <a:t>Afghan</a:t>
            </a:r>
          </a:p>
          <a:p>
            <a:pPr lvl="1">
              <a:lnSpc>
                <a:spcPct val="114000"/>
              </a:lnSpc>
              <a:spcBef>
                <a:spcPts val="600"/>
              </a:spcBef>
              <a:spcAft>
                <a:spcPts val="600"/>
              </a:spcAft>
              <a:buFont typeface="Wingdings" panose="05000000000000000000" pitchFamily="2" charset="2"/>
              <a:buChar char="§"/>
            </a:pPr>
            <a:r>
              <a:rPr lang="fr-FR" dirty="0"/>
              <a:t>Soudanais</a:t>
            </a:r>
          </a:p>
          <a:p>
            <a:pPr lvl="1">
              <a:lnSpc>
                <a:spcPct val="114000"/>
              </a:lnSpc>
              <a:spcBef>
                <a:spcPts val="600"/>
              </a:spcBef>
              <a:spcAft>
                <a:spcPts val="600"/>
              </a:spcAft>
              <a:buFont typeface="Wingdings" panose="05000000000000000000" pitchFamily="2" charset="2"/>
              <a:buChar char="§"/>
            </a:pPr>
            <a:r>
              <a:rPr lang="fr-FR" dirty="0"/>
              <a:t>Afro-américain*.</a:t>
            </a:r>
            <a:endParaRPr lang="en-US" dirty="0"/>
          </a:p>
          <a:p>
            <a:pPr>
              <a:lnSpc>
                <a:spcPct val="114000"/>
              </a:lnSpc>
              <a:spcBef>
                <a:spcPts val="600"/>
              </a:spcBef>
              <a:spcAft>
                <a:spcPts val="600"/>
              </a:spcAft>
            </a:pPr>
            <a:r>
              <a:rPr lang="fr-FR" dirty="0"/>
              <a:t>Financement de petits organismes communautaires pour favoriser la confiance et l'utilisation des vaccins (par exemple, le Réseau des femmes réfugiées).</a:t>
            </a:r>
          </a:p>
          <a:p>
            <a:pPr>
              <a:lnSpc>
                <a:spcPct val="114000"/>
              </a:lnSpc>
              <a:spcBef>
                <a:spcPts val="600"/>
              </a:spcBef>
              <a:spcAft>
                <a:spcPts val="600"/>
              </a:spcAft>
            </a:pPr>
            <a:r>
              <a:rPr lang="fr-FR" dirty="0"/>
              <a:t>Organisation d'un sommet d'écoute de la communauté de </a:t>
            </a:r>
            <a:r>
              <a:rPr lang="fr-FR" dirty="0" err="1"/>
              <a:t>Clarkston</a:t>
            </a:r>
            <a:endParaRPr lang="en-US" dirty="0"/>
          </a:p>
          <a:p>
            <a:pPr>
              <a:lnSpc>
                <a:spcPct val="114000"/>
              </a:lnSpc>
              <a:spcBef>
                <a:spcPts val="600"/>
              </a:spcBef>
              <a:spcAft>
                <a:spcPts val="600"/>
              </a:spcAft>
            </a:pPr>
            <a:endParaRPr lang="en-US" dirty="0"/>
          </a:p>
        </p:txBody>
      </p:sp>
      <p:pic>
        <p:nvPicPr>
          <p:cNvPr id="4" name="Picture 4" descr="A group of people posing for a photo&#10;&#10;Description automatically generated">
            <a:extLst>
              <a:ext uri="{FF2B5EF4-FFF2-40B4-BE49-F238E27FC236}">
                <a16:creationId xmlns:a16="http://schemas.microsoft.com/office/drawing/2014/main" id="{1537FFAB-28CD-086B-2F8B-62BC842DF8E4}"/>
              </a:ext>
            </a:extLst>
          </p:cNvPr>
          <p:cNvPicPr>
            <a:picLocks noChangeAspect="1"/>
          </p:cNvPicPr>
          <p:nvPr/>
        </p:nvPicPr>
        <p:blipFill>
          <a:blip r:embed="rId2"/>
          <a:stretch>
            <a:fillRect/>
          </a:stretch>
        </p:blipFill>
        <p:spPr>
          <a:xfrm>
            <a:off x="9938084" y="2334127"/>
            <a:ext cx="7600950" cy="5092365"/>
          </a:xfrm>
          <a:prstGeom prst="rect">
            <a:avLst/>
          </a:prstGeom>
        </p:spPr>
      </p:pic>
      <p:sp>
        <p:nvSpPr>
          <p:cNvPr id="5" name="Rectangle 4"/>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19776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90353DC-3BD4-48F2-AA11-87A0684753CE}"/>
              </a:ext>
            </a:extLst>
          </p:cNvPr>
          <p:cNvPicPr>
            <a:picLocks noGrp="1" noChangeAspect="1"/>
          </p:cNvPicPr>
          <p:nvPr>
            <p:ph idx="1"/>
          </p:nvPr>
        </p:nvPicPr>
        <p:blipFill>
          <a:blip r:embed="rId2"/>
          <a:stretch>
            <a:fillRect/>
          </a:stretch>
        </p:blipFill>
        <p:spPr>
          <a:xfrm>
            <a:off x="458360" y="1933573"/>
            <a:ext cx="3325784" cy="3325784"/>
          </a:xfrm>
          <a:prstGeom prst="rect">
            <a:avLst/>
          </a:prstGeom>
        </p:spPr>
      </p:pic>
      <p:pic>
        <p:nvPicPr>
          <p:cNvPr id="5" name="Picture 4">
            <a:extLst>
              <a:ext uri="{FF2B5EF4-FFF2-40B4-BE49-F238E27FC236}">
                <a16:creationId xmlns:a16="http://schemas.microsoft.com/office/drawing/2014/main" id="{1AB759BC-0D72-496A-805E-26AAF0FDFA06}"/>
              </a:ext>
            </a:extLst>
          </p:cNvPr>
          <p:cNvPicPr>
            <a:picLocks noChangeAspect="1"/>
          </p:cNvPicPr>
          <p:nvPr/>
        </p:nvPicPr>
        <p:blipFill>
          <a:blip r:embed="rId3"/>
          <a:stretch>
            <a:fillRect/>
          </a:stretch>
        </p:blipFill>
        <p:spPr>
          <a:xfrm>
            <a:off x="3949766" y="1947080"/>
            <a:ext cx="3325784" cy="3325784"/>
          </a:xfrm>
          <a:prstGeom prst="rect">
            <a:avLst/>
          </a:prstGeom>
        </p:spPr>
      </p:pic>
      <p:pic>
        <p:nvPicPr>
          <p:cNvPr id="6" name="Picture 5">
            <a:extLst>
              <a:ext uri="{FF2B5EF4-FFF2-40B4-BE49-F238E27FC236}">
                <a16:creationId xmlns:a16="http://schemas.microsoft.com/office/drawing/2014/main" id="{BB321F18-7C28-4D4A-B5AC-9E50058FB962}"/>
              </a:ext>
            </a:extLst>
          </p:cNvPr>
          <p:cNvPicPr>
            <a:picLocks noChangeAspect="1"/>
          </p:cNvPicPr>
          <p:nvPr/>
        </p:nvPicPr>
        <p:blipFill>
          <a:blip r:embed="rId4"/>
          <a:stretch>
            <a:fillRect/>
          </a:stretch>
        </p:blipFill>
        <p:spPr>
          <a:xfrm>
            <a:off x="7441172" y="1947080"/>
            <a:ext cx="3325784" cy="3325784"/>
          </a:xfrm>
          <a:prstGeom prst="rect">
            <a:avLst/>
          </a:prstGeom>
        </p:spPr>
      </p:pic>
      <p:pic>
        <p:nvPicPr>
          <p:cNvPr id="7" name="Picture 6">
            <a:extLst>
              <a:ext uri="{FF2B5EF4-FFF2-40B4-BE49-F238E27FC236}">
                <a16:creationId xmlns:a16="http://schemas.microsoft.com/office/drawing/2014/main" id="{CBFFC25B-5551-4DB3-8925-EFB1DDD261D9}"/>
              </a:ext>
            </a:extLst>
          </p:cNvPr>
          <p:cNvPicPr>
            <a:picLocks noChangeAspect="1"/>
          </p:cNvPicPr>
          <p:nvPr/>
        </p:nvPicPr>
        <p:blipFill>
          <a:blip r:embed="rId5"/>
          <a:stretch>
            <a:fillRect/>
          </a:stretch>
        </p:blipFill>
        <p:spPr>
          <a:xfrm>
            <a:off x="10932578" y="1933571"/>
            <a:ext cx="3325785" cy="3325785"/>
          </a:xfrm>
          <a:prstGeom prst="rect">
            <a:avLst/>
          </a:prstGeom>
        </p:spPr>
      </p:pic>
      <p:pic>
        <p:nvPicPr>
          <p:cNvPr id="8" name="Picture 7">
            <a:extLst>
              <a:ext uri="{FF2B5EF4-FFF2-40B4-BE49-F238E27FC236}">
                <a16:creationId xmlns:a16="http://schemas.microsoft.com/office/drawing/2014/main" id="{D77CAE75-7D3B-4647-8B30-DC022445AAF7}"/>
              </a:ext>
            </a:extLst>
          </p:cNvPr>
          <p:cNvPicPr>
            <a:picLocks noChangeAspect="1"/>
          </p:cNvPicPr>
          <p:nvPr/>
        </p:nvPicPr>
        <p:blipFill>
          <a:blip r:embed="rId6"/>
          <a:stretch>
            <a:fillRect/>
          </a:stretch>
        </p:blipFill>
        <p:spPr>
          <a:xfrm>
            <a:off x="14423984" y="1933571"/>
            <a:ext cx="3325785" cy="3325785"/>
          </a:xfrm>
          <a:prstGeom prst="rect">
            <a:avLst/>
          </a:prstGeom>
        </p:spPr>
      </p:pic>
      <p:sp>
        <p:nvSpPr>
          <p:cNvPr id="3" name="Title 2"/>
          <p:cNvSpPr>
            <a:spLocks noGrp="1"/>
          </p:cNvSpPr>
          <p:nvPr>
            <p:ph type="title"/>
          </p:nvPr>
        </p:nvSpPr>
        <p:spPr>
          <a:xfrm>
            <a:off x="1217363" y="98801"/>
            <a:ext cx="15773400" cy="1988345"/>
          </a:xfrm>
        </p:spPr>
        <p:txBody>
          <a:bodyPr/>
          <a:lstStyle/>
          <a:p>
            <a:r>
              <a:rPr lang="en-US" dirty="0"/>
              <a:t>A</a:t>
            </a:r>
            <a:r>
              <a:rPr lang="fr-FR" dirty="0" err="1"/>
              <a:t>mbassadeurs</a:t>
            </a:r>
            <a:r>
              <a:rPr lang="fr-FR" dirty="0"/>
              <a:t> de vaccins du CRP- GSU </a:t>
            </a:r>
            <a:endParaRPr lang="en-US" dirty="0"/>
          </a:p>
        </p:txBody>
      </p:sp>
      <p:graphicFrame>
        <p:nvGraphicFramePr>
          <p:cNvPr id="10" name="Diagram 9"/>
          <p:cNvGraphicFramePr/>
          <p:nvPr>
            <p:extLst>
              <p:ext uri="{D42A27DB-BD31-4B8C-83A1-F6EECF244321}">
                <p14:modId xmlns:p14="http://schemas.microsoft.com/office/powerpoint/2010/main" val="1072172023"/>
              </p:ext>
            </p:extLst>
          </p:nvPr>
        </p:nvGraphicFramePr>
        <p:xfrm>
          <a:off x="324197" y="3213102"/>
          <a:ext cx="17519073" cy="69367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12409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5400" dirty="0"/>
              <a:t>Les défis de l'utilisation des vaccins pour les réfugiés</a:t>
            </a:r>
            <a:endParaRPr lang="en-US" sz="5400" dirty="0"/>
          </a:p>
        </p:txBody>
      </p:sp>
      <p:graphicFrame>
        <p:nvGraphicFramePr>
          <p:cNvPr id="4" name="Content Placeholder 2">
            <a:extLst>
              <a:ext uri="{FF2B5EF4-FFF2-40B4-BE49-F238E27FC236}">
                <a16:creationId xmlns:a16="http://schemas.microsoft.com/office/drawing/2014/main" id="{B0747C7B-9E85-63A1-0C47-E482FBE50967}"/>
              </a:ext>
            </a:extLst>
          </p:cNvPr>
          <p:cNvGraphicFramePr>
            <a:graphicFrameLocks noGrp="1"/>
          </p:cNvGraphicFramePr>
          <p:nvPr>
            <p:ph idx="1"/>
            <p:extLst>
              <p:ext uri="{D42A27DB-BD31-4B8C-83A1-F6EECF244321}">
                <p14:modId xmlns:p14="http://schemas.microsoft.com/office/powerpoint/2010/main" val="3119326377"/>
              </p:ext>
            </p:extLst>
          </p:nvPr>
        </p:nvGraphicFramePr>
        <p:xfrm>
          <a:off x="3182530" y="2667088"/>
          <a:ext cx="10972800" cy="66013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1913193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9"/>
            <a:ext cx="16916400" cy="1166812"/>
          </a:xfrm>
        </p:spPr>
        <p:txBody>
          <a:bodyPr lIns="91440" tIns="45720" rIns="91440" bIns="45720" anchor="t"/>
          <a:lstStyle/>
          <a:p>
            <a:r>
              <a:rPr lang="fr-FR" sz="6000" dirty="0">
                <a:latin typeface="Poppins"/>
                <a:cs typeface="Poppins"/>
              </a:rPr>
              <a:t>Utilisation des vaccins et indice de vulnérabilité sociale (IVS)</a:t>
            </a:r>
            <a:endParaRPr lang="en-US" sz="6000" dirty="0">
              <a:latin typeface="Poppins"/>
              <a:cs typeface="Poppins"/>
            </a:endParaRPr>
          </a:p>
        </p:txBody>
      </p:sp>
      <p:sp>
        <p:nvSpPr>
          <p:cNvPr id="3" name="Content Placeholder 2"/>
          <p:cNvSpPr>
            <a:spLocks noGrp="1"/>
          </p:cNvSpPr>
          <p:nvPr>
            <p:ph sz="half" idx="1"/>
          </p:nvPr>
        </p:nvSpPr>
        <p:spPr>
          <a:xfrm>
            <a:off x="914400" y="2552700"/>
            <a:ext cx="15773400" cy="7170735"/>
          </a:xfrm>
        </p:spPr>
        <p:txBody>
          <a:bodyPr lIns="91440" tIns="45720" rIns="91440" bIns="45720" anchor="t"/>
          <a:lstStyle/>
          <a:p>
            <a:pPr>
              <a:lnSpc>
                <a:spcPct val="114000"/>
              </a:lnSpc>
              <a:spcBef>
                <a:spcPts val="600"/>
              </a:spcBef>
              <a:spcAft>
                <a:spcPts val="600"/>
              </a:spcAft>
            </a:pPr>
            <a:r>
              <a:rPr lang="fr-FR" dirty="0">
                <a:latin typeface="Poppins Light"/>
                <a:cs typeface="Poppins Light"/>
              </a:rPr>
              <a:t>L'indice de vulnérabilité sociale du  CDC/ATSDR (CDC/ATSDR SVI) est un outil qui utilise les données du recensement américain pour déterminer la vulnérabilité sociale de chaque secteur de recensement.</a:t>
            </a:r>
            <a:endParaRPr lang="en-US" dirty="0">
              <a:latin typeface="Poppins Light"/>
              <a:cs typeface="Poppins Light"/>
            </a:endParaRPr>
          </a:p>
          <a:p>
            <a:pPr>
              <a:lnSpc>
                <a:spcPct val="114000"/>
              </a:lnSpc>
              <a:spcBef>
                <a:spcPts val="600"/>
              </a:spcBef>
              <a:spcAft>
                <a:spcPts val="600"/>
              </a:spcAft>
            </a:pPr>
            <a:r>
              <a:rPr lang="fr-FR" dirty="0" err="1">
                <a:latin typeface="Poppins Light"/>
                <a:cs typeface="Poppins Light"/>
              </a:rPr>
              <a:t>ll</a:t>
            </a:r>
            <a:r>
              <a:rPr lang="fr-FR" dirty="0">
                <a:latin typeface="Poppins Light"/>
                <a:cs typeface="Poppins Light"/>
              </a:rPr>
              <a:t> a été développé pour évaluer la résilience des communautés face aux catastrophes naturelles.  L'indice IVS va du moins vulnérable (0,0) au plus vulnérable (1,0).</a:t>
            </a:r>
            <a:endParaRPr lang="en-US" dirty="0">
              <a:latin typeface="Poppins Light"/>
              <a:cs typeface="Poppins Light"/>
            </a:endParaRPr>
          </a:p>
          <a:p>
            <a:pPr>
              <a:lnSpc>
                <a:spcPct val="114000"/>
              </a:lnSpc>
              <a:spcBef>
                <a:spcPts val="600"/>
              </a:spcBef>
              <a:spcAft>
                <a:spcPts val="600"/>
              </a:spcAft>
            </a:pPr>
            <a:r>
              <a:rPr lang="fr-FR" dirty="0">
                <a:latin typeface="Poppins Light"/>
                <a:cs typeface="Poppins Light"/>
              </a:rPr>
              <a:t>Les quatre thèmes de l'IVS sont :</a:t>
            </a:r>
          </a:p>
          <a:p>
            <a:pPr lvl="1">
              <a:lnSpc>
                <a:spcPct val="114000"/>
              </a:lnSpc>
              <a:spcBef>
                <a:spcPts val="600"/>
              </a:spcBef>
              <a:spcAft>
                <a:spcPts val="600"/>
              </a:spcAft>
            </a:pPr>
            <a:r>
              <a:rPr lang="fr-FR" dirty="0">
                <a:latin typeface="Poppins Light"/>
                <a:cs typeface="Poppins Light"/>
              </a:rPr>
              <a:t>Statut socio-économique </a:t>
            </a:r>
          </a:p>
          <a:p>
            <a:pPr lvl="1">
              <a:lnSpc>
                <a:spcPct val="114000"/>
              </a:lnSpc>
              <a:spcBef>
                <a:spcPts val="600"/>
              </a:spcBef>
              <a:spcAft>
                <a:spcPts val="600"/>
              </a:spcAft>
            </a:pPr>
            <a:r>
              <a:rPr lang="fr-FR" dirty="0">
                <a:latin typeface="Poppins Light"/>
                <a:cs typeface="Poppins Light"/>
              </a:rPr>
              <a:t>Composition du ménage et handicap </a:t>
            </a:r>
            <a:endParaRPr lang="fr-FR" dirty="0"/>
          </a:p>
          <a:p>
            <a:pPr lvl="1">
              <a:lnSpc>
                <a:spcPct val="114000"/>
              </a:lnSpc>
              <a:spcBef>
                <a:spcPts val="600"/>
              </a:spcBef>
              <a:spcAft>
                <a:spcPts val="600"/>
              </a:spcAft>
            </a:pPr>
            <a:r>
              <a:rPr lang="fr-FR" dirty="0">
                <a:latin typeface="Poppins Light"/>
                <a:cs typeface="Poppins Light"/>
              </a:rPr>
              <a:t>Statut de minorité et langue </a:t>
            </a:r>
            <a:endParaRPr lang="fr-FR" dirty="0"/>
          </a:p>
          <a:p>
            <a:pPr lvl="1">
              <a:lnSpc>
                <a:spcPct val="114000"/>
              </a:lnSpc>
              <a:spcBef>
                <a:spcPts val="600"/>
              </a:spcBef>
              <a:spcAft>
                <a:spcPts val="600"/>
              </a:spcAft>
            </a:pPr>
            <a:r>
              <a:rPr lang="fr-FR" dirty="0">
                <a:latin typeface="Poppins Light"/>
                <a:cs typeface="Poppins Light"/>
              </a:rPr>
              <a:t>Type de logement et transport</a:t>
            </a:r>
            <a:endParaRPr lang="en-US" dirty="0">
              <a:latin typeface="Poppins Light"/>
              <a:cs typeface="Poppins Light"/>
            </a:endParaRPr>
          </a:p>
        </p:txBody>
      </p:sp>
      <p:pic>
        <p:nvPicPr>
          <p:cNvPr id="4" name="Picture 4" descr="Map&#10;&#10;Description automatically generated">
            <a:extLst>
              <a:ext uri="{FF2B5EF4-FFF2-40B4-BE49-F238E27FC236}">
                <a16:creationId xmlns:a16="http://schemas.microsoft.com/office/drawing/2014/main" id="{4CEC24D9-BCEC-1575-72C7-2F4C39A061A0}"/>
              </a:ext>
            </a:extLst>
          </p:cNvPr>
          <p:cNvPicPr>
            <a:picLocks noChangeAspect="1"/>
          </p:cNvPicPr>
          <p:nvPr/>
        </p:nvPicPr>
        <p:blipFill>
          <a:blip r:embed="rId2"/>
          <a:stretch>
            <a:fillRect/>
          </a:stretch>
        </p:blipFill>
        <p:spPr>
          <a:xfrm>
            <a:off x="10118558" y="5540143"/>
            <a:ext cx="5675896" cy="3914070"/>
          </a:xfrm>
          <a:prstGeom prst="rect">
            <a:avLst/>
          </a:prstGeom>
        </p:spPr>
      </p:pic>
      <p:sp>
        <p:nvSpPr>
          <p:cNvPr id="5" name="TextBox 4">
            <a:extLst>
              <a:ext uri="{FF2B5EF4-FFF2-40B4-BE49-F238E27FC236}">
                <a16:creationId xmlns:a16="http://schemas.microsoft.com/office/drawing/2014/main" id="{9F11BA75-719D-2ACD-EE41-A594EB203652}"/>
              </a:ext>
            </a:extLst>
          </p:cNvPr>
          <p:cNvSpPr txBox="1"/>
          <p:nvPr/>
        </p:nvSpPr>
        <p:spPr>
          <a:xfrm>
            <a:off x="10223834" y="9336505"/>
            <a:ext cx="57661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CDC/ATSDR Social Vulnerability Index (SVI)</a:t>
            </a:r>
            <a:endParaRPr lang="en-US"/>
          </a:p>
        </p:txBody>
      </p:sp>
      <p:sp>
        <p:nvSpPr>
          <p:cNvPr id="6" name="Rectangle 5"/>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834021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847" y="2443843"/>
            <a:ext cx="4654062" cy="5219700"/>
          </a:xfrm>
        </p:spPr>
        <p:txBody>
          <a:bodyPr/>
          <a:lstStyle/>
          <a:p>
            <a:r>
              <a:rPr lang="en-US" sz="5400" dirty="0" err="1"/>
              <a:t>Résultats</a:t>
            </a:r>
            <a:r>
              <a:rPr lang="en-US" sz="5400" dirty="0"/>
              <a:t> de </a:t>
            </a:r>
            <a:r>
              <a:rPr lang="en-US" sz="5400" dirty="0" err="1"/>
              <a:t>l'utilisation</a:t>
            </a:r>
            <a:r>
              <a:rPr lang="en-US" sz="5400" dirty="0"/>
              <a:t> des </a:t>
            </a:r>
            <a:r>
              <a:rPr lang="en-US" sz="5400" dirty="0" err="1"/>
              <a:t>vaccins</a:t>
            </a:r>
            <a:r>
              <a:rPr lang="en-US" sz="5400" dirty="0"/>
              <a:t> </a:t>
            </a:r>
            <a:r>
              <a:rPr lang="en-US" sz="5400" dirty="0" err="1"/>
              <a:t>à</a:t>
            </a:r>
            <a:r>
              <a:rPr lang="en-US" sz="5400" dirty="0"/>
              <a:t> Clarkston, </a:t>
            </a:r>
            <a:r>
              <a:rPr lang="en-US" sz="5400" dirty="0" err="1"/>
              <a:t>Géorgie</a:t>
            </a:r>
            <a:endParaRPr lang="en-BE" sz="5400" dirty="0"/>
          </a:p>
        </p:txBody>
      </p:sp>
      <p:pic>
        <p:nvPicPr>
          <p:cNvPr id="4" name="Content Placeholder 3" descr="Chart, bar chart&#10;&#10;Description automatically generated">
            <a:extLst>
              <a:ext uri="{FF2B5EF4-FFF2-40B4-BE49-F238E27FC236}">
                <a16:creationId xmlns:a16="http://schemas.microsoft.com/office/drawing/2014/main" id="{FA177B10-48FD-96E2-1E7D-1960F3E88F20}"/>
              </a:ext>
            </a:extLst>
          </p:cNvPr>
          <p:cNvPicPr>
            <a:picLocks noGrp="1" noChangeAspect="1"/>
          </p:cNvPicPr>
          <p:nvPr>
            <p:ph idx="1"/>
          </p:nvPr>
        </p:nvPicPr>
        <p:blipFill>
          <a:blip r:embed="rId2"/>
          <a:stretch>
            <a:fillRect/>
          </a:stretch>
        </p:blipFill>
        <p:spPr>
          <a:xfrm>
            <a:off x="4800907" y="439154"/>
            <a:ext cx="13246485" cy="9220200"/>
          </a:xfrm>
          <a:prstGeom prst="rect">
            <a:avLst/>
          </a:prstGeom>
        </p:spPr>
      </p:pic>
      <p:sp>
        <p:nvSpPr>
          <p:cNvPr id="5" name="Rectangle 4"/>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
        <p:nvSpPr>
          <p:cNvPr id="3" name="Rectangle 2"/>
          <p:cNvSpPr/>
          <p:nvPr/>
        </p:nvSpPr>
        <p:spPr>
          <a:xfrm>
            <a:off x="4866220" y="509913"/>
            <a:ext cx="12054069" cy="532903"/>
          </a:xfrm>
          <a:prstGeom prst="rect">
            <a:avLst/>
          </a:prstGeom>
          <a:solidFill>
            <a:schemeClr val="bg1"/>
          </a:solidFill>
        </p:spPr>
        <p:txBody>
          <a:bodyPr wrap="none">
            <a:spAutoFit/>
          </a:bodyPr>
          <a:lstStyle/>
          <a:p>
            <a:pPr>
              <a:lnSpc>
                <a:spcPct val="107000"/>
              </a:lnSpc>
              <a:spcAft>
                <a:spcPts val="800"/>
              </a:spcAft>
            </a:pPr>
            <a:r>
              <a:rPr lang="en-US" sz="2800" b="1" dirty="0">
                <a:latin typeface="Calibri" panose="020F0502020204030204" pitchFamily="34" charset="0"/>
                <a:ea typeface="Calibri" panose="020F0502020204030204" pitchFamily="34" charset="0"/>
                <a:cs typeface="Times New Roman" panose="02020603050405020304" pitchFamily="18" charset="0"/>
              </a:rPr>
              <a:t>Figure 1. </a:t>
            </a:r>
            <a:r>
              <a:rPr lang="en-US" sz="2800" b="1" dirty="0" err="1">
                <a:latin typeface="Calibri" panose="020F0502020204030204" pitchFamily="34" charset="0"/>
                <a:ea typeface="Calibri" panose="020F0502020204030204" pitchFamily="34" charset="0"/>
                <a:cs typeface="Times New Roman" panose="02020603050405020304" pitchFamily="18" charset="0"/>
              </a:rPr>
              <a:t>Statut</a:t>
            </a:r>
            <a:r>
              <a:rPr lang="en-US" sz="2800" b="1" dirty="0">
                <a:latin typeface="Calibri" panose="020F0502020204030204" pitchFamily="34" charset="0"/>
                <a:ea typeface="Calibri" panose="020F0502020204030204" pitchFamily="34" charset="0"/>
                <a:cs typeface="Times New Roman" panose="02020603050405020304" pitchFamily="18" charset="0"/>
              </a:rPr>
              <a:t> de la vaccination par le Covid-19, </a:t>
            </a:r>
            <a:r>
              <a:rPr lang="en-US" sz="2800" b="1" dirty="0" err="1">
                <a:latin typeface="Calibri" panose="020F0502020204030204" pitchFamily="34" charset="0"/>
                <a:ea typeface="Calibri" panose="020F0502020204030204" pitchFamily="34" charset="0"/>
                <a:cs typeface="Times New Roman" panose="02020603050405020304" pitchFamily="18" charset="0"/>
              </a:rPr>
              <a:t>comté</a:t>
            </a:r>
            <a:r>
              <a:rPr lang="en-US" sz="2800" b="1" dirty="0">
                <a:latin typeface="Calibri" panose="020F0502020204030204" pitchFamily="34" charset="0"/>
                <a:ea typeface="Calibri" panose="020F0502020204030204" pitchFamily="34" charset="0"/>
                <a:cs typeface="Times New Roman" panose="02020603050405020304" pitchFamily="18" charset="0"/>
              </a:rPr>
              <a:t> de DeKalb, 10 </a:t>
            </a:r>
            <a:r>
              <a:rPr lang="en-US" sz="2800" b="1" dirty="0" err="1">
                <a:latin typeface="Calibri" panose="020F0502020204030204" pitchFamily="34" charset="0"/>
                <a:ea typeface="Calibri" panose="020F0502020204030204" pitchFamily="34" charset="0"/>
                <a:cs typeface="Times New Roman" panose="02020603050405020304" pitchFamily="18" charset="0"/>
              </a:rPr>
              <a:t>mai</a:t>
            </a:r>
            <a:r>
              <a:rPr lang="en-US" sz="2800" b="1" dirty="0">
                <a:latin typeface="Calibri" panose="020F0502020204030204" pitchFamily="34" charset="0"/>
                <a:ea typeface="Calibri" panose="020F0502020204030204" pitchFamily="34" charset="0"/>
                <a:cs typeface="Times New Roman" panose="02020603050405020304" pitchFamily="18" charset="0"/>
              </a:rPr>
              <a:t> 2022</a:t>
            </a:r>
          </a:p>
        </p:txBody>
      </p:sp>
      <p:sp>
        <p:nvSpPr>
          <p:cNvPr id="6" name="Rectangle 5"/>
          <p:cNvSpPr/>
          <p:nvPr/>
        </p:nvSpPr>
        <p:spPr>
          <a:xfrm>
            <a:off x="15774549" y="5073746"/>
            <a:ext cx="2612571" cy="853567"/>
          </a:xfrm>
          <a:prstGeom prst="rect">
            <a:avLst/>
          </a:prstGeom>
          <a:solidFill>
            <a:schemeClr val="bg1"/>
          </a:solidFill>
        </p:spPr>
        <p:txBody>
          <a:bodyPr wrap="square">
            <a:spAutoFit/>
          </a:bodyPr>
          <a:lstStyle/>
          <a:p>
            <a:pPr>
              <a:lnSpc>
                <a:spcPct val="107000"/>
              </a:lnSpc>
              <a:spcAft>
                <a:spcPts val="800"/>
              </a:spcAft>
            </a:pPr>
            <a:r>
              <a:rPr lang="en-US" sz="2000" dirty="0" err="1">
                <a:latin typeface="Calibri" panose="020F0502020204030204" pitchFamily="34" charset="0"/>
                <a:ea typeface="Calibri" panose="020F0502020204030204" pitchFamily="34" charset="0"/>
                <a:cs typeface="Times New Roman" panose="02020603050405020304" pitchFamily="18" charset="0"/>
              </a:rPr>
              <a:t>Partiellement</a:t>
            </a: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dirty="0" err="1">
                <a:latin typeface="Calibri" panose="020F0502020204030204" pitchFamily="34" charset="0"/>
                <a:ea typeface="Calibri" panose="020F0502020204030204" pitchFamily="34" charset="0"/>
                <a:cs typeface="Times New Roman" panose="02020603050405020304" pitchFamily="18" charset="0"/>
              </a:rPr>
              <a:t>vacciné</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dirty="0" err="1">
                <a:latin typeface="Calibri" panose="020F0502020204030204" pitchFamily="34" charset="0"/>
                <a:ea typeface="Calibri" panose="020F0502020204030204" pitchFamily="34" charset="0"/>
                <a:cs typeface="Times New Roman" panose="02020603050405020304" pitchFamily="18" charset="0"/>
              </a:rPr>
              <a:t>Entièrement</a:t>
            </a: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dirty="0" err="1">
                <a:latin typeface="Calibri" panose="020F0502020204030204" pitchFamily="34" charset="0"/>
                <a:ea typeface="Calibri" panose="020F0502020204030204" pitchFamily="34" charset="0"/>
                <a:cs typeface="Times New Roman" panose="02020603050405020304" pitchFamily="18" charset="0"/>
              </a:rPr>
              <a:t>vacciné</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9146326" y="9082975"/>
            <a:ext cx="4830040" cy="407035"/>
          </a:xfrm>
          <a:prstGeom prst="rect">
            <a:avLst/>
          </a:prstGeom>
          <a:solidFill>
            <a:schemeClr val="bg1"/>
          </a:solidFill>
        </p:spPr>
        <p:txBody>
          <a:bodyPr wrap="none">
            <a:spAutoFit/>
          </a:bodyPr>
          <a:lstStyle/>
          <a:p>
            <a:pPr>
              <a:lnSpc>
                <a:spcPct val="107000"/>
              </a:lnSpc>
              <a:spcAft>
                <a:spcPts val="800"/>
              </a:spcAft>
            </a:pPr>
            <a:r>
              <a:rPr lang="en-US" sz="2000" b="1" dirty="0" err="1">
                <a:latin typeface="Calibri" panose="020F0502020204030204" pitchFamily="34" charset="0"/>
                <a:ea typeface="Calibri" panose="020F0502020204030204" pitchFamily="34" charset="0"/>
                <a:cs typeface="Times New Roman" panose="02020603050405020304" pitchFamily="18" charset="0"/>
              </a:rPr>
              <a:t>Indice</a:t>
            </a:r>
            <a:r>
              <a:rPr lang="en-US" sz="2000" b="1" dirty="0">
                <a:latin typeface="Calibri" panose="020F0502020204030204" pitchFamily="34" charset="0"/>
                <a:ea typeface="Calibri" panose="020F0502020204030204" pitchFamily="34" charset="0"/>
                <a:cs typeface="Times New Roman" panose="02020603050405020304" pitchFamily="18" charset="0"/>
              </a:rPr>
              <a:t> de </a:t>
            </a:r>
            <a:r>
              <a:rPr lang="en-US" sz="2000" b="1" dirty="0" err="1">
                <a:latin typeface="Calibri" panose="020F0502020204030204" pitchFamily="34" charset="0"/>
                <a:ea typeface="Calibri" panose="020F0502020204030204" pitchFamily="34" charset="0"/>
                <a:cs typeface="Times New Roman" panose="02020603050405020304" pitchFamily="18" charset="0"/>
              </a:rPr>
              <a:t>vulnérabilité</a:t>
            </a: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b="1" dirty="0" err="1">
                <a:latin typeface="Calibri" panose="020F0502020204030204" pitchFamily="34" charset="0"/>
                <a:ea typeface="Calibri" panose="020F0502020204030204" pitchFamily="34" charset="0"/>
                <a:cs typeface="Times New Roman" panose="02020603050405020304" pitchFamily="18" charset="0"/>
              </a:rPr>
              <a:t>sociale</a:t>
            </a:r>
            <a:r>
              <a:rPr lang="en-US" sz="2000" b="1" dirty="0">
                <a:latin typeface="Calibri" panose="020F0502020204030204" pitchFamily="34" charset="0"/>
                <a:ea typeface="Calibri" panose="020F0502020204030204" pitchFamily="34" charset="0"/>
                <a:cs typeface="Times New Roman" panose="02020603050405020304" pitchFamily="18" charset="0"/>
              </a:rPr>
              <a:t> et </a:t>
            </a:r>
            <a:r>
              <a:rPr lang="en-US" sz="2000" b="1" dirty="0" err="1">
                <a:latin typeface="Calibri" panose="020F0502020204030204" pitchFamily="34" charset="0"/>
                <a:ea typeface="Calibri" panose="020F0502020204030204" pitchFamily="34" charset="0"/>
                <a:cs typeface="Times New Roman" panose="02020603050405020304" pitchFamily="18" charset="0"/>
              </a:rPr>
              <a:t>territoriale</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4690902" y="4496941"/>
            <a:ext cx="1869176" cy="736355"/>
          </a:xfrm>
          <a:prstGeom prst="rect">
            <a:avLst/>
          </a:prstGeom>
          <a:solidFill>
            <a:schemeClr val="bg1"/>
          </a:solidFill>
        </p:spPr>
        <p:txBody>
          <a:bodyPr wrap="square">
            <a:spAutoFit/>
          </a:bodyPr>
          <a:lstStyle/>
          <a:p>
            <a:pPr algn="ctr">
              <a:lnSpc>
                <a:spcPct val="107000"/>
              </a:lnSpc>
              <a:spcAft>
                <a:spcPts val="800"/>
              </a:spcAft>
            </a:pPr>
            <a:r>
              <a:rPr lang="en-US" sz="2000" b="1" dirty="0" err="1">
                <a:latin typeface="Calibri" panose="020F0502020204030204" pitchFamily="34" charset="0"/>
                <a:ea typeface="Calibri" panose="020F0502020204030204" pitchFamily="34" charset="0"/>
                <a:cs typeface="Times New Roman" panose="02020603050405020304" pitchFamily="18" charset="0"/>
              </a:rPr>
              <a:t>Pourcentage</a:t>
            </a: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b="1" dirty="0" err="1">
                <a:latin typeface="Calibri" panose="020F0502020204030204" pitchFamily="34" charset="0"/>
                <a:ea typeface="Calibri" panose="020F0502020204030204" pitchFamily="34" charset="0"/>
                <a:cs typeface="Times New Roman" panose="02020603050405020304" pitchFamily="18" charset="0"/>
              </a:rPr>
              <a:t>vacciné</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5928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63C3-3D49-14F0-103B-C4A6893E031E}"/>
              </a:ext>
            </a:extLst>
          </p:cNvPr>
          <p:cNvSpPr>
            <a:spLocks noGrp="1"/>
          </p:cNvSpPr>
          <p:nvPr>
            <p:ph type="title"/>
          </p:nvPr>
        </p:nvSpPr>
        <p:spPr>
          <a:xfrm>
            <a:off x="686796" y="903508"/>
            <a:ext cx="12820658" cy="2411192"/>
          </a:xfrm>
        </p:spPr>
        <p:txBody>
          <a:bodyPr/>
          <a:lstStyle/>
          <a:p>
            <a:r>
              <a:rPr lang="fr-FR" dirty="0"/>
              <a:t>Exemple de cas : Des relations sociales pour promouvoir la demande de vaccins</a:t>
            </a:r>
            <a:br>
              <a:rPr lang="en-US" dirty="0"/>
            </a:br>
            <a:br>
              <a:rPr lang="en-US" sz="2800" dirty="0"/>
            </a:br>
            <a:r>
              <a:rPr lang="fr-FR" sz="4000" dirty="0"/>
              <a:t>Initiative d'immunisation rurale des Finger </a:t>
            </a:r>
            <a:r>
              <a:rPr lang="fr-FR" sz="4000" dirty="0" err="1"/>
              <a:t>Lakes</a:t>
            </a:r>
            <a:r>
              <a:rPr lang="fr-FR" sz="4000" dirty="0"/>
              <a:t> (FLRII)</a:t>
            </a:r>
            <a:r>
              <a:rPr lang="en-US" sz="4000" dirty="0"/>
              <a:t>)</a:t>
            </a:r>
            <a:endParaRPr lang="fr-FR" sz="4000" dirty="0"/>
          </a:p>
        </p:txBody>
      </p:sp>
      <p:sp>
        <p:nvSpPr>
          <p:cNvPr id="3" name="Espace réservé du texte 2">
            <a:extLst>
              <a:ext uri="{FF2B5EF4-FFF2-40B4-BE49-F238E27FC236}">
                <a16:creationId xmlns:a16="http://schemas.microsoft.com/office/drawing/2014/main" id="{9D3EA595-A8CD-93D4-4CA6-88E1FB657A63}"/>
              </a:ext>
            </a:extLst>
          </p:cNvPr>
          <p:cNvSpPr>
            <a:spLocks noGrp="1"/>
          </p:cNvSpPr>
          <p:nvPr>
            <p:ph type="body" sz="quarter" idx="10"/>
          </p:nvPr>
        </p:nvSpPr>
        <p:spPr>
          <a:xfrm>
            <a:off x="417095" y="6583279"/>
            <a:ext cx="10882519" cy="2316588"/>
          </a:xfrm>
        </p:spPr>
        <p:txBody>
          <a:bodyPr/>
          <a:lstStyle/>
          <a:p>
            <a:r>
              <a:rPr lang="en-US" dirty="0"/>
              <a:t>Reza </a:t>
            </a:r>
            <a:r>
              <a:rPr lang="en-US" dirty="0" err="1"/>
              <a:t>Yousefi</a:t>
            </a:r>
            <a:r>
              <a:rPr lang="en-US" dirty="0"/>
              <a:t> </a:t>
            </a:r>
            <a:r>
              <a:rPr lang="en-US" dirty="0" err="1"/>
              <a:t>Nooraie</a:t>
            </a:r>
            <a:r>
              <a:rPr lang="en-US" dirty="0"/>
              <a:t>, PhD, MD</a:t>
            </a:r>
          </a:p>
          <a:p>
            <a:r>
              <a:rPr lang="fr-FR" dirty="0"/>
              <a:t>Département des sciences de la santé publique</a:t>
            </a:r>
          </a:p>
          <a:p>
            <a:r>
              <a:rPr lang="fr-FR" dirty="0"/>
              <a:t>Centre médical de l'Université de Rochester</a:t>
            </a:r>
            <a:endParaRPr lang="en-US" dirty="0"/>
          </a:p>
          <a:p>
            <a:endParaRPr lang="fr-FR" dirty="0"/>
          </a:p>
        </p:txBody>
      </p:sp>
      <p:sp>
        <p:nvSpPr>
          <p:cNvPr id="4" name="Rectangle 3"/>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574341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63C3-3D49-14F0-103B-C4A6893E031E}"/>
              </a:ext>
            </a:extLst>
          </p:cNvPr>
          <p:cNvSpPr>
            <a:spLocks noGrp="1"/>
          </p:cNvSpPr>
          <p:nvPr>
            <p:ph type="title"/>
          </p:nvPr>
        </p:nvSpPr>
        <p:spPr>
          <a:xfrm>
            <a:off x="348468" y="940084"/>
            <a:ext cx="14357261" cy="2792192"/>
          </a:xfrm>
        </p:spPr>
        <p:txBody>
          <a:bodyPr lIns="91440" tIns="45720" rIns="91440" bIns="45720" anchor="t"/>
          <a:lstStyle/>
          <a:p>
            <a:r>
              <a:rPr lang="fr-FR" sz="5700" dirty="0">
                <a:latin typeface="Poppins ExtraBold"/>
                <a:cs typeface="Poppins"/>
              </a:rPr>
              <a:t>Interventions et stratégies au </a:t>
            </a:r>
            <a:br>
              <a:rPr lang="fr-FR" sz="5700" dirty="0">
                <a:latin typeface="Poppins ExtraBold"/>
                <a:cs typeface="Poppins"/>
              </a:rPr>
            </a:br>
            <a:r>
              <a:rPr lang="fr-FR" sz="5700" dirty="0">
                <a:latin typeface="Poppins ExtraBold"/>
                <a:cs typeface="Poppins"/>
              </a:rPr>
              <a:t>niveau communautaire pour accroître la demande de vaccins</a:t>
            </a:r>
          </a:p>
        </p:txBody>
      </p:sp>
      <p:sp>
        <p:nvSpPr>
          <p:cNvPr id="3" name="Espace réservé du texte 2">
            <a:extLst>
              <a:ext uri="{FF2B5EF4-FFF2-40B4-BE49-F238E27FC236}">
                <a16:creationId xmlns:a16="http://schemas.microsoft.com/office/drawing/2014/main" id="{9D3EA595-A8CD-93D4-4CA6-88E1FB657A63}"/>
              </a:ext>
            </a:extLst>
          </p:cNvPr>
          <p:cNvSpPr>
            <a:spLocks noGrp="1"/>
          </p:cNvSpPr>
          <p:nvPr>
            <p:ph type="body" sz="quarter" idx="10"/>
          </p:nvPr>
        </p:nvSpPr>
        <p:spPr>
          <a:xfrm>
            <a:off x="381000" y="4381500"/>
            <a:ext cx="10882519" cy="1706988"/>
          </a:xfrm>
        </p:spPr>
        <p:txBody>
          <a:bodyPr/>
          <a:lstStyle/>
          <a:p>
            <a:r>
              <a:rPr lang="en-US" dirty="0"/>
              <a:t>Michael Eriksen</a:t>
            </a:r>
          </a:p>
          <a:p>
            <a:r>
              <a:rPr lang="fr-FR" dirty="0"/>
              <a:t>Centre de recherche sur la prévention</a:t>
            </a:r>
          </a:p>
          <a:p>
            <a:r>
              <a:rPr lang="en-US" dirty="0"/>
              <a:t>Georgia State University</a:t>
            </a:r>
          </a:p>
          <a:p>
            <a:endParaRPr lang="en-US" dirty="0"/>
          </a:p>
          <a:p>
            <a:r>
              <a:rPr lang="en-US" dirty="0"/>
              <a:t>Reza </a:t>
            </a:r>
            <a:r>
              <a:rPr lang="en-US" dirty="0" err="1"/>
              <a:t>Yousefi</a:t>
            </a:r>
            <a:r>
              <a:rPr lang="en-US" dirty="0"/>
              <a:t> </a:t>
            </a:r>
            <a:r>
              <a:rPr lang="en-US" dirty="0" err="1"/>
              <a:t>Nooraie</a:t>
            </a:r>
            <a:r>
              <a:rPr lang="en-US" dirty="0"/>
              <a:t>, PhD, MD</a:t>
            </a:r>
          </a:p>
          <a:p>
            <a:r>
              <a:rPr lang="fr-FR" dirty="0"/>
              <a:t>Département des sciences de la santé publique</a:t>
            </a:r>
          </a:p>
          <a:p>
            <a:r>
              <a:rPr lang="fr-FR" dirty="0"/>
              <a:t>Centre médical de l'Université de Rochester</a:t>
            </a:r>
            <a:endParaRPr lang="en-US" dirty="0"/>
          </a:p>
          <a:p>
            <a:endParaRPr lang="en-US" dirty="0"/>
          </a:p>
          <a:p>
            <a:endParaRPr lang="en-US" dirty="0"/>
          </a:p>
        </p:txBody>
      </p:sp>
      <p:sp>
        <p:nvSpPr>
          <p:cNvPr id="4" name="Rectangle 3"/>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70373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B72F8D-1545-4703-8523-A74E23EE57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1097">
            <a:off x="751285" y="547689"/>
            <a:ext cx="762000" cy="1289539"/>
          </a:xfrm>
          <a:prstGeom prst="rect">
            <a:avLst/>
          </a:prstGeom>
        </p:spPr>
      </p:pic>
      <p:sp>
        <p:nvSpPr>
          <p:cNvPr id="6" name="Content Placeholder 4">
            <a:extLst>
              <a:ext uri="{FF2B5EF4-FFF2-40B4-BE49-F238E27FC236}">
                <a16:creationId xmlns:a16="http://schemas.microsoft.com/office/drawing/2014/main" id="{709954C5-866E-47A1-89A9-C735C750002A}"/>
              </a:ext>
            </a:extLst>
          </p:cNvPr>
          <p:cNvSpPr>
            <a:spLocks noGrp="1"/>
          </p:cNvSpPr>
          <p:nvPr>
            <p:ph sz="half" idx="1"/>
          </p:nvPr>
        </p:nvSpPr>
        <p:spPr>
          <a:xfrm>
            <a:off x="1136008" y="1562100"/>
            <a:ext cx="16038096" cy="7170735"/>
          </a:xfrm>
        </p:spPr>
        <p:txBody>
          <a:bodyPr lIns="91440" tIns="45720" rIns="91440" bIns="45720" anchor="t"/>
          <a:lstStyle/>
          <a:p>
            <a:pPr>
              <a:lnSpc>
                <a:spcPts val="4320"/>
              </a:lnSpc>
            </a:pPr>
            <a:r>
              <a:rPr lang="fr-FR" sz="3600" b="1" dirty="0"/>
              <a:t>Les maladies se propagent dans les réseaux sociaux</a:t>
            </a:r>
            <a:r>
              <a:rPr lang="fr-FR" sz="3600" dirty="0"/>
              <a:t>, </a:t>
            </a:r>
            <a:r>
              <a:rPr lang="fr-FR" sz="3600" b="1" dirty="0">
                <a:solidFill>
                  <a:srgbClr val="FF0000"/>
                </a:solidFill>
              </a:rPr>
              <a:t>les idées aussi</a:t>
            </a:r>
            <a:r>
              <a:rPr lang="fr-FR" sz="3600" dirty="0">
                <a:solidFill>
                  <a:srgbClr val="FF0000"/>
                </a:solidFill>
              </a:rPr>
              <a:t>!</a:t>
            </a:r>
            <a:endParaRPr lang="en-US" sz="3600" b="1" dirty="0">
              <a:solidFill>
                <a:srgbClr val="FF0000"/>
              </a:solidFill>
            </a:endParaRPr>
          </a:p>
          <a:p>
            <a:pPr lvl="1">
              <a:lnSpc>
                <a:spcPts val="4320"/>
              </a:lnSpc>
            </a:pPr>
            <a:r>
              <a:rPr lang="fr-FR" dirty="0">
                <a:latin typeface="Poppins Light"/>
                <a:cs typeface="Poppins Light"/>
              </a:rPr>
              <a:t>Les croyances et les comportements en matière de santé se propagent dans </a:t>
            </a:r>
            <a:r>
              <a:rPr lang="fr-FR" dirty="0">
                <a:solidFill>
                  <a:srgbClr val="FF0000"/>
                </a:solidFill>
                <a:latin typeface="Poppins Light"/>
                <a:cs typeface="Poppins Light"/>
              </a:rPr>
              <a:t>les réseaux sociaux</a:t>
            </a:r>
            <a:r>
              <a:rPr lang="en-US" dirty="0">
                <a:solidFill>
                  <a:srgbClr val="FF0000"/>
                </a:solidFill>
                <a:latin typeface="Poppins Light"/>
                <a:cs typeface="Poppins Light"/>
              </a:rPr>
              <a:t> </a:t>
            </a:r>
            <a:r>
              <a:rPr lang="en-US" sz="2400" dirty="0">
                <a:latin typeface="Poppins Light"/>
                <a:cs typeface="Poppins Light"/>
              </a:rPr>
              <a:t>(</a:t>
            </a:r>
            <a:r>
              <a:rPr lang="en-US" sz="2400" dirty="0" err="1">
                <a:latin typeface="Poppins Light"/>
                <a:cs typeface="Poppins Light"/>
              </a:rPr>
              <a:t>Latkin</a:t>
            </a:r>
            <a:r>
              <a:rPr lang="en-US" sz="2400" dirty="0">
                <a:latin typeface="Poppins Light"/>
                <a:cs typeface="Poppins Light"/>
              </a:rPr>
              <a:t> 2015)</a:t>
            </a:r>
          </a:p>
          <a:p>
            <a:pPr lvl="1">
              <a:lnSpc>
                <a:spcPts val="4320"/>
              </a:lnSpc>
            </a:pPr>
            <a:r>
              <a:rPr lang="fr-FR" dirty="0">
                <a:latin typeface="Poppins Light"/>
                <a:cs typeface="Poppins Light"/>
              </a:rPr>
              <a:t>Les patients </a:t>
            </a:r>
            <a:r>
              <a:rPr lang="fr-FR" dirty="0">
                <a:solidFill>
                  <a:srgbClr val="FF0000"/>
                </a:solidFill>
                <a:latin typeface="Poppins Light"/>
                <a:cs typeface="Poppins Light"/>
              </a:rPr>
              <a:t>partagent </a:t>
            </a:r>
            <a:r>
              <a:rPr lang="fr-FR" dirty="0">
                <a:latin typeface="Poppins Light"/>
                <a:cs typeface="Poppins Light"/>
              </a:rPr>
              <a:t>avec leur famille et leurs amis sur leur santé et leurs soins (</a:t>
            </a:r>
            <a:r>
              <a:rPr lang="fr-FR" dirty="0" err="1">
                <a:latin typeface="Poppins Light"/>
                <a:cs typeface="Poppins Light"/>
              </a:rPr>
              <a:t>Vassilev</a:t>
            </a:r>
            <a:r>
              <a:rPr lang="fr-FR" dirty="0">
                <a:latin typeface="Poppins Light"/>
                <a:cs typeface="Poppins Light"/>
              </a:rPr>
              <a:t> 2014).</a:t>
            </a:r>
          </a:p>
          <a:p>
            <a:pPr lvl="1">
              <a:lnSpc>
                <a:spcPts val="4320"/>
              </a:lnSpc>
            </a:pPr>
            <a:r>
              <a:rPr lang="fr-FR" dirty="0">
                <a:solidFill>
                  <a:srgbClr val="FF0000"/>
                </a:solidFill>
                <a:latin typeface="Poppins Light"/>
                <a:cs typeface="Poppins Light"/>
              </a:rPr>
              <a:t>Les fausses nouvelles </a:t>
            </a:r>
            <a:r>
              <a:rPr lang="fr-FR" dirty="0">
                <a:latin typeface="Poppins Light"/>
                <a:cs typeface="Poppins Light"/>
              </a:rPr>
              <a:t>se propagent plus rapidement que les vraies sur les médias sociaux (</a:t>
            </a:r>
            <a:r>
              <a:rPr lang="fr-FR" dirty="0" err="1">
                <a:latin typeface="Poppins Light"/>
                <a:cs typeface="Poppins Light"/>
              </a:rPr>
              <a:t>Langin</a:t>
            </a:r>
            <a:r>
              <a:rPr lang="fr-FR" dirty="0">
                <a:latin typeface="Poppins Light"/>
                <a:cs typeface="Poppins Light"/>
              </a:rPr>
              <a:t> 2018).</a:t>
            </a:r>
          </a:p>
          <a:p>
            <a:pPr marL="457200" lvl="1" indent="0">
              <a:lnSpc>
                <a:spcPts val="4320"/>
              </a:lnSpc>
              <a:buNone/>
            </a:pPr>
            <a:endParaRPr lang="en-US" sz="3600" dirty="0"/>
          </a:p>
          <a:p>
            <a:pPr>
              <a:lnSpc>
                <a:spcPts val="4320"/>
              </a:lnSpc>
            </a:pPr>
            <a:r>
              <a:rPr lang="fr-FR" sz="3600" b="1" dirty="0">
                <a:latin typeface="Poppins Light"/>
                <a:cs typeface="Poppins Light"/>
              </a:rPr>
              <a:t>Les leaders d'opinion locaux sont efficaces pour influencer le comportement des prestataires et des patients</a:t>
            </a:r>
            <a:r>
              <a:rPr lang="fr-FR" sz="3600" dirty="0">
                <a:latin typeface="Poppins Light"/>
                <a:cs typeface="Poppins Light"/>
              </a:rPr>
              <a:t> </a:t>
            </a:r>
            <a:r>
              <a:rPr lang="en-US" sz="2400" dirty="0">
                <a:latin typeface="Poppins Light"/>
                <a:cs typeface="Poppins Light"/>
              </a:rPr>
              <a:t>(Flodgren 2019)</a:t>
            </a:r>
          </a:p>
          <a:p>
            <a:pPr lvl="1">
              <a:lnSpc>
                <a:spcPts val="4320"/>
              </a:lnSpc>
            </a:pPr>
            <a:r>
              <a:rPr lang="fr-FR" dirty="0"/>
              <a:t>Les individus écoutent des </a:t>
            </a:r>
            <a:r>
              <a:rPr lang="fr-FR" b="1" dirty="0"/>
              <a:t>"</a:t>
            </a:r>
            <a:r>
              <a:rPr lang="fr-FR" b="1" dirty="0">
                <a:solidFill>
                  <a:srgbClr val="FF0000"/>
                </a:solidFill>
              </a:rPr>
              <a:t>messagers de confiance</a:t>
            </a:r>
            <a:r>
              <a:rPr lang="fr-FR" dirty="0"/>
              <a:t>" pour décider de la vaccination.</a:t>
            </a:r>
            <a:endParaRPr lang="en-US" dirty="0"/>
          </a:p>
          <a:p>
            <a:pPr>
              <a:lnSpc>
                <a:spcPts val="4320"/>
              </a:lnSpc>
            </a:pPr>
            <a:endParaRPr lang="en-US" sz="3600" dirty="0"/>
          </a:p>
        </p:txBody>
      </p:sp>
      <p:sp>
        <p:nvSpPr>
          <p:cNvPr id="4" name="Rectangle 3"/>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1350761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FF52C-CB89-4901-B0EA-00568141A44C}"/>
              </a:ext>
            </a:extLst>
          </p:cNvPr>
          <p:cNvSpPr>
            <a:spLocks noGrp="1"/>
          </p:cNvSpPr>
          <p:nvPr>
            <p:ph type="title"/>
          </p:nvPr>
        </p:nvSpPr>
        <p:spPr/>
        <p:txBody>
          <a:bodyPr/>
          <a:lstStyle/>
          <a:p>
            <a:r>
              <a:rPr lang="fr-FR" sz="4400" dirty="0"/>
              <a:t>Les professionnels de la santé comme messagers de confiance</a:t>
            </a:r>
            <a:endParaRPr lang="en-US" sz="4400" dirty="0"/>
          </a:p>
        </p:txBody>
      </p:sp>
      <p:sp>
        <p:nvSpPr>
          <p:cNvPr id="3" name="Content Placeholder 2">
            <a:extLst>
              <a:ext uri="{FF2B5EF4-FFF2-40B4-BE49-F238E27FC236}">
                <a16:creationId xmlns:a16="http://schemas.microsoft.com/office/drawing/2014/main" id="{C1E4EBBB-8EEE-4238-87EA-02A9EA9675E8}"/>
              </a:ext>
            </a:extLst>
          </p:cNvPr>
          <p:cNvSpPr>
            <a:spLocks noGrp="1"/>
          </p:cNvSpPr>
          <p:nvPr>
            <p:ph sz="half" idx="1"/>
          </p:nvPr>
        </p:nvSpPr>
        <p:spPr/>
        <p:txBody>
          <a:bodyPr/>
          <a:lstStyle/>
          <a:p>
            <a:pPr>
              <a:lnSpc>
                <a:spcPct val="114000"/>
              </a:lnSpc>
              <a:spcAft>
                <a:spcPts val="600"/>
              </a:spcAft>
            </a:pPr>
            <a:r>
              <a:rPr lang="fr-FR" b="1" dirty="0">
                <a:solidFill>
                  <a:srgbClr val="FF0000"/>
                </a:solidFill>
              </a:rPr>
              <a:t>Huit patients sur dix se tournent vers leur médecin </a:t>
            </a:r>
            <a:r>
              <a:rPr lang="fr-FR" dirty="0"/>
              <a:t>pour décider d'une vaccination (KFF 2021)</a:t>
            </a:r>
            <a:endParaRPr lang="en-US" dirty="0"/>
          </a:p>
          <a:p>
            <a:pPr>
              <a:lnSpc>
                <a:spcPct val="114000"/>
              </a:lnSpc>
              <a:spcAft>
                <a:spcPts val="600"/>
              </a:spcAft>
            </a:pPr>
            <a:r>
              <a:rPr lang="fr-FR" b="1" dirty="0">
                <a:solidFill>
                  <a:srgbClr val="FF0000"/>
                </a:solidFill>
              </a:rPr>
              <a:t>Neuf médecins sur dix </a:t>
            </a:r>
            <a:r>
              <a:rPr lang="fr-FR" dirty="0"/>
              <a:t>sont vaccinés </a:t>
            </a:r>
            <a:r>
              <a:rPr lang="en-US" dirty="0"/>
              <a:t> (KFF 2021)</a:t>
            </a:r>
          </a:p>
        </p:txBody>
      </p:sp>
      <p:grpSp>
        <p:nvGrpSpPr>
          <p:cNvPr id="4" name="Group 3"/>
          <p:cNvGrpSpPr/>
          <p:nvPr/>
        </p:nvGrpSpPr>
        <p:grpSpPr>
          <a:xfrm>
            <a:off x="4953000" y="5372100"/>
            <a:ext cx="7608639" cy="1993126"/>
            <a:chOff x="5878761" y="4826774"/>
            <a:chExt cx="4985665" cy="632374"/>
          </a:xfrm>
        </p:grpSpPr>
        <p:sp>
          <p:nvSpPr>
            <p:cNvPr id="8" name="Rounded Rectangle 38">
              <a:extLst>
                <a:ext uri="{FF2B5EF4-FFF2-40B4-BE49-F238E27FC236}">
                  <a16:creationId xmlns:a16="http://schemas.microsoft.com/office/drawing/2014/main" id="{E260C6EA-7422-43AF-A577-8BFBCE365459}"/>
                </a:ext>
              </a:extLst>
            </p:cNvPr>
            <p:cNvSpPr/>
            <p:nvPr/>
          </p:nvSpPr>
          <p:spPr>
            <a:xfrm>
              <a:off x="5878761" y="4829562"/>
              <a:ext cx="1720425" cy="629586"/>
            </a:xfrm>
            <a:prstGeom prst="roundRect">
              <a:avLst/>
            </a:prstGeom>
            <a:solidFill>
              <a:schemeClr val="accent2">
                <a:lumMod val="40000"/>
                <a:lumOff val="60000"/>
              </a:schemeClr>
            </a:solidFill>
            <a:ln>
              <a:solidFill>
                <a:schemeClr val="tx1">
                  <a:lumMod val="65000"/>
                  <a:lumOff val="35000"/>
                </a:schemeClr>
              </a:solidFill>
            </a:ln>
            <a:effectLst>
              <a:outerShdw blurRad="50800" dist="50800" dir="5400000" sx="84000" sy="84000" algn="ctr" rotWithShape="0">
                <a:schemeClr val="tx1">
                  <a:lumMod val="50000"/>
                  <a:lumOff val="50000"/>
                </a:schemeClr>
              </a:outerShdw>
            </a:effectLst>
            <a:scene3d>
              <a:camera prst="orthographicFront"/>
              <a:lightRig rig="glow"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75000"/>
                      <a:lumOff val="25000"/>
                    </a:schemeClr>
                  </a:solidFill>
                </a:rPr>
                <a:t>PATIENTS</a:t>
              </a:r>
            </a:p>
          </p:txBody>
        </p:sp>
        <p:sp>
          <p:nvSpPr>
            <p:cNvPr id="9" name="Rounded Rectangle 38">
              <a:extLst>
                <a:ext uri="{FF2B5EF4-FFF2-40B4-BE49-F238E27FC236}">
                  <a16:creationId xmlns:a16="http://schemas.microsoft.com/office/drawing/2014/main" id="{08AC1154-3BDB-452E-848E-5185A3BEBC9D}"/>
                </a:ext>
              </a:extLst>
            </p:cNvPr>
            <p:cNvSpPr/>
            <p:nvPr/>
          </p:nvSpPr>
          <p:spPr>
            <a:xfrm>
              <a:off x="8593214" y="4826774"/>
              <a:ext cx="2271212" cy="629586"/>
            </a:xfrm>
            <a:prstGeom prst="roundRect">
              <a:avLst/>
            </a:prstGeom>
            <a:solidFill>
              <a:schemeClr val="accent2">
                <a:lumMod val="40000"/>
                <a:lumOff val="60000"/>
              </a:schemeClr>
            </a:solidFill>
            <a:ln>
              <a:solidFill>
                <a:schemeClr val="tx1">
                  <a:lumMod val="65000"/>
                  <a:lumOff val="35000"/>
                </a:schemeClr>
              </a:solidFill>
            </a:ln>
            <a:effectLst>
              <a:outerShdw blurRad="50800" dist="50800" dir="5400000" sx="84000" sy="84000" algn="ctr" rotWithShape="0">
                <a:schemeClr val="tx1">
                  <a:lumMod val="50000"/>
                  <a:lumOff val="50000"/>
                </a:schemeClr>
              </a:outerShdw>
            </a:effectLst>
            <a:scene3d>
              <a:camera prst="orthographicFront"/>
              <a:lightRig rig="glow"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75000"/>
                      <a:lumOff val="25000"/>
                    </a:schemeClr>
                  </a:solidFill>
                </a:rPr>
                <a:t>PROFESSIONNEL DE SANTÉ</a:t>
              </a:r>
            </a:p>
          </p:txBody>
        </p:sp>
        <p:cxnSp>
          <p:nvCxnSpPr>
            <p:cNvPr id="10" name="Straight Arrow Connector 9">
              <a:extLst>
                <a:ext uri="{FF2B5EF4-FFF2-40B4-BE49-F238E27FC236}">
                  <a16:creationId xmlns:a16="http://schemas.microsoft.com/office/drawing/2014/main" id="{FD09B189-E381-4371-9EAE-A13A3547310A}"/>
                </a:ext>
              </a:extLst>
            </p:cNvPr>
            <p:cNvCxnSpPr>
              <a:cxnSpLocks/>
              <a:stCxn id="8" idx="3"/>
              <a:endCxn id="9" idx="1"/>
            </p:cNvCxnSpPr>
            <p:nvPr/>
          </p:nvCxnSpPr>
          <p:spPr>
            <a:xfrm flipV="1">
              <a:off x="7599186" y="5141567"/>
              <a:ext cx="994028" cy="2788"/>
            </a:xfrm>
            <a:prstGeom prst="straightConnector1">
              <a:avLst/>
            </a:prstGeom>
            <a:ln w="635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1838299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p:cNvCxnSpPr>
            <a:cxnSpLocks/>
            <a:endCxn id="36" idx="3"/>
          </p:cNvCxnSpPr>
          <p:nvPr/>
        </p:nvCxnSpPr>
        <p:spPr>
          <a:xfrm flipH="1" flipV="1">
            <a:off x="4418917" y="4793118"/>
            <a:ext cx="1459844" cy="348449"/>
          </a:xfrm>
          <a:prstGeom prst="straightConnector1">
            <a:avLst/>
          </a:prstGeom>
          <a:ln w="635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a:endCxn id="39" idx="2"/>
          </p:cNvCxnSpPr>
          <p:nvPr/>
        </p:nvCxnSpPr>
        <p:spPr>
          <a:xfrm flipH="1" flipV="1">
            <a:off x="5611437" y="3055968"/>
            <a:ext cx="860212" cy="1770806"/>
          </a:xfrm>
          <a:prstGeom prst="straightConnector1">
            <a:avLst/>
          </a:prstGeom>
          <a:ln w="635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a:endCxn id="42" idx="0"/>
          </p:cNvCxnSpPr>
          <p:nvPr/>
        </p:nvCxnSpPr>
        <p:spPr>
          <a:xfrm>
            <a:off x="7010400" y="5456360"/>
            <a:ext cx="1388835" cy="1913414"/>
          </a:xfrm>
          <a:prstGeom prst="straightConnector1">
            <a:avLst/>
          </a:prstGeom>
          <a:ln w="635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a:stCxn id="44" idx="0"/>
            <a:endCxn id="37" idx="2"/>
          </p:cNvCxnSpPr>
          <p:nvPr/>
        </p:nvCxnSpPr>
        <p:spPr>
          <a:xfrm flipV="1">
            <a:off x="5791200" y="5459148"/>
            <a:ext cx="947774" cy="2702190"/>
          </a:xfrm>
          <a:prstGeom prst="straightConnector1">
            <a:avLst/>
          </a:prstGeom>
          <a:ln w="635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2889920" y="4478325"/>
            <a:ext cx="1528997" cy="629586"/>
          </a:xfrm>
          <a:prstGeom prst="roundRect">
            <a:avLst/>
          </a:prstGeom>
          <a:solidFill>
            <a:schemeClr val="bg1">
              <a:lumMod val="85000"/>
            </a:schemeClr>
          </a:solidFill>
          <a:ln>
            <a:solidFill>
              <a:schemeClr val="tx1">
                <a:lumMod val="65000"/>
                <a:lumOff val="35000"/>
              </a:schemeClr>
            </a:solidFill>
          </a:ln>
          <a:effectLst>
            <a:outerShdw blurRad="50800" dist="50800" dir="5400000" sx="84000" sy="84000" algn="ctr" rotWithShape="0">
              <a:schemeClr val="tx1">
                <a:lumMod val="50000"/>
                <a:lumOff val="50000"/>
              </a:schemeClr>
            </a:outerShdw>
          </a:effectLst>
          <a:scene3d>
            <a:camera prst="orthographicFront"/>
            <a:lightRig rig="glow"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Patient </a:t>
            </a:r>
          </a:p>
        </p:txBody>
      </p:sp>
      <p:sp>
        <p:nvSpPr>
          <p:cNvPr id="39" name="Rounded Rectangle 38"/>
          <p:cNvSpPr/>
          <p:nvPr/>
        </p:nvSpPr>
        <p:spPr>
          <a:xfrm>
            <a:off x="4751224" y="2426382"/>
            <a:ext cx="1720425" cy="629586"/>
          </a:xfrm>
          <a:prstGeom prst="roundRect">
            <a:avLst/>
          </a:prstGeom>
          <a:solidFill>
            <a:schemeClr val="bg1">
              <a:lumMod val="85000"/>
            </a:schemeClr>
          </a:solidFill>
          <a:ln>
            <a:solidFill>
              <a:schemeClr val="tx1">
                <a:lumMod val="65000"/>
                <a:lumOff val="35000"/>
              </a:schemeClr>
            </a:solidFill>
          </a:ln>
          <a:effectLst>
            <a:outerShdw blurRad="50800" dist="50800" dir="5400000" sx="84000" sy="84000" algn="ctr" rotWithShape="0">
              <a:schemeClr val="tx1">
                <a:lumMod val="50000"/>
                <a:lumOff val="50000"/>
              </a:schemeClr>
            </a:outerShdw>
          </a:effectLst>
          <a:scene3d>
            <a:camera prst="orthographicFront"/>
            <a:lightRig rig="glow"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Aidant</a:t>
            </a:r>
            <a:r>
              <a:rPr lang="en-US" sz="2400" dirty="0">
                <a:solidFill>
                  <a:schemeClr val="tx1"/>
                </a:solidFill>
              </a:rPr>
              <a:t> naturel</a:t>
            </a:r>
          </a:p>
        </p:txBody>
      </p:sp>
      <p:sp>
        <p:nvSpPr>
          <p:cNvPr id="42" name="Rounded Rectangle 41"/>
          <p:cNvSpPr/>
          <p:nvPr/>
        </p:nvSpPr>
        <p:spPr>
          <a:xfrm>
            <a:off x="7539022" y="7369774"/>
            <a:ext cx="1720425" cy="629586"/>
          </a:xfrm>
          <a:prstGeom prst="roundRect">
            <a:avLst/>
          </a:prstGeom>
          <a:solidFill>
            <a:schemeClr val="bg1">
              <a:lumMod val="85000"/>
            </a:schemeClr>
          </a:solidFill>
          <a:ln>
            <a:solidFill>
              <a:schemeClr val="tx1">
                <a:lumMod val="65000"/>
                <a:lumOff val="35000"/>
              </a:schemeClr>
            </a:solidFill>
          </a:ln>
          <a:effectLst>
            <a:outerShdw blurRad="50800" dist="50800" dir="5400000" sx="84000" sy="84000" algn="ctr" rotWithShape="0">
              <a:schemeClr val="tx1">
                <a:lumMod val="50000"/>
                <a:lumOff val="50000"/>
              </a:schemeClr>
            </a:outerShdw>
          </a:effectLst>
          <a:scene3d>
            <a:camera prst="orthographicFront"/>
            <a:lightRig rig="glow"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Médecin</a:t>
            </a:r>
            <a:endParaRPr lang="en-US" sz="2400" dirty="0">
              <a:solidFill>
                <a:schemeClr val="tx1"/>
              </a:solidFill>
            </a:endParaRPr>
          </a:p>
        </p:txBody>
      </p:sp>
      <p:sp>
        <p:nvSpPr>
          <p:cNvPr id="44" name="Rounded Rectangle 43"/>
          <p:cNvSpPr/>
          <p:nvPr/>
        </p:nvSpPr>
        <p:spPr>
          <a:xfrm>
            <a:off x="4930987" y="8161338"/>
            <a:ext cx="1720425" cy="629586"/>
          </a:xfrm>
          <a:prstGeom prst="roundRect">
            <a:avLst/>
          </a:prstGeom>
          <a:solidFill>
            <a:schemeClr val="bg1">
              <a:lumMod val="85000"/>
            </a:schemeClr>
          </a:solidFill>
          <a:ln>
            <a:solidFill>
              <a:schemeClr val="tx1">
                <a:lumMod val="65000"/>
                <a:lumOff val="35000"/>
              </a:schemeClr>
            </a:solidFill>
          </a:ln>
          <a:effectLst>
            <a:outerShdw blurRad="50800" dist="50800" dir="5400000" sx="84000" sy="84000" algn="ctr" rotWithShape="0">
              <a:schemeClr val="tx1">
                <a:lumMod val="50000"/>
                <a:lumOff val="50000"/>
              </a:schemeClr>
            </a:outerShdw>
          </a:effectLst>
          <a:scene3d>
            <a:camera prst="orthographicFront"/>
            <a:lightRig rig="glow"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Prestataire</a:t>
            </a:r>
            <a:r>
              <a:rPr lang="en-US" sz="2000" dirty="0">
                <a:solidFill>
                  <a:schemeClr val="tx1"/>
                </a:solidFill>
              </a:rPr>
              <a:t> de </a:t>
            </a:r>
            <a:r>
              <a:rPr lang="en-US" sz="2000" dirty="0" err="1">
                <a:solidFill>
                  <a:schemeClr val="tx1"/>
                </a:solidFill>
              </a:rPr>
              <a:t>soins</a:t>
            </a:r>
            <a:endParaRPr lang="en-US" sz="2000" dirty="0">
              <a:solidFill>
                <a:schemeClr val="tx1"/>
              </a:solidFill>
            </a:endParaRPr>
          </a:p>
        </p:txBody>
      </p:sp>
      <p:cxnSp>
        <p:nvCxnSpPr>
          <p:cNvPr id="50" name="Straight Arrow Connector 49"/>
          <p:cNvCxnSpPr>
            <a:cxnSpLocks/>
            <a:endCxn id="51" idx="2"/>
          </p:cNvCxnSpPr>
          <p:nvPr/>
        </p:nvCxnSpPr>
        <p:spPr>
          <a:xfrm flipV="1">
            <a:off x="7220253" y="3320574"/>
            <a:ext cx="1135607" cy="1472544"/>
          </a:xfrm>
          <a:prstGeom prst="straightConnector1">
            <a:avLst/>
          </a:prstGeom>
          <a:ln w="635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Rounded Rectangle 50"/>
          <p:cNvSpPr/>
          <p:nvPr/>
        </p:nvSpPr>
        <p:spPr>
          <a:xfrm>
            <a:off x="7220253" y="2672919"/>
            <a:ext cx="2271213" cy="647655"/>
          </a:xfrm>
          <a:prstGeom prst="roundRect">
            <a:avLst/>
          </a:prstGeom>
          <a:solidFill>
            <a:schemeClr val="bg1">
              <a:lumMod val="85000"/>
            </a:schemeClr>
          </a:solidFill>
          <a:ln>
            <a:solidFill>
              <a:schemeClr val="tx1">
                <a:lumMod val="65000"/>
                <a:lumOff val="35000"/>
              </a:schemeClr>
            </a:solidFill>
          </a:ln>
          <a:effectLst>
            <a:outerShdw blurRad="50800" dist="50800" dir="5400000" sx="84000" sy="84000" algn="ctr" rotWithShape="0">
              <a:schemeClr val="tx1">
                <a:lumMod val="50000"/>
                <a:lumOff val="50000"/>
              </a:schemeClr>
            </a:outerShdw>
          </a:effectLst>
          <a:scene3d>
            <a:camera prst="orthographicFront"/>
            <a:lightRig rig="glow"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Famille</a:t>
            </a:r>
            <a:r>
              <a:rPr lang="en-US" sz="2400" dirty="0">
                <a:solidFill>
                  <a:schemeClr val="tx1"/>
                </a:solidFill>
              </a:rPr>
              <a:t> et </a:t>
            </a:r>
            <a:r>
              <a:rPr lang="en-US" sz="2400" dirty="0" err="1">
                <a:solidFill>
                  <a:schemeClr val="tx1"/>
                </a:solidFill>
              </a:rPr>
              <a:t>amis</a:t>
            </a:r>
            <a:endParaRPr lang="en-US" sz="2400" dirty="0">
              <a:solidFill>
                <a:schemeClr val="tx1"/>
              </a:solidFill>
            </a:endParaRPr>
          </a:p>
        </p:txBody>
      </p:sp>
      <p:sp>
        <p:nvSpPr>
          <p:cNvPr id="57" name="Rounded Rectangle 56"/>
          <p:cNvSpPr/>
          <p:nvPr/>
        </p:nvSpPr>
        <p:spPr>
          <a:xfrm>
            <a:off x="2310519" y="6745746"/>
            <a:ext cx="2271213" cy="647655"/>
          </a:xfrm>
          <a:prstGeom prst="roundRect">
            <a:avLst/>
          </a:prstGeom>
          <a:solidFill>
            <a:schemeClr val="bg1">
              <a:lumMod val="85000"/>
            </a:schemeClr>
          </a:solidFill>
          <a:ln>
            <a:solidFill>
              <a:schemeClr val="tx1">
                <a:lumMod val="65000"/>
                <a:lumOff val="35000"/>
              </a:schemeClr>
            </a:solidFill>
          </a:ln>
          <a:effectLst>
            <a:outerShdw blurRad="50800" dist="50800" dir="5400000" sx="84000" sy="84000" algn="ctr" rotWithShape="0">
              <a:schemeClr val="tx1">
                <a:lumMod val="50000"/>
                <a:lumOff val="50000"/>
              </a:schemeClr>
            </a:outerShdw>
          </a:effectLst>
          <a:scene3d>
            <a:camera prst="orthographicFront"/>
            <a:lightRig rig="glow"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Leaders </a:t>
            </a:r>
            <a:r>
              <a:rPr lang="en-US" sz="2400" dirty="0" err="1">
                <a:solidFill>
                  <a:schemeClr val="tx1"/>
                </a:solidFill>
              </a:rPr>
              <a:t>d'opinion</a:t>
            </a:r>
            <a:endParaRPr lang="en-US" sz="2400" dirty="0">
              <a:solidFill>
                <a:schemeClr val="tx1"/>
              </a:solidFill>
            </a:endParaRPr>
          </a:p>
        </p:txBody>
      </p:sp>
      <p:cxnSp>
        <p:nvCxnSpPr>
          <p:cNvPr id="58" name="Straight Arrow Connector 57"/>
          <p:cNvCxnSpPr>
            <a:cxnSpLocks/>
            <a:endCxn id="57" idx="3"/>
          </p:cNvCxnSpPr>
          <p:nvPr/>
        </p:nvCxnSpPr>
        <p:spPr>
          <a:xfrm flipH="1">
            <a:off x="4581732" y="5456360"/>
            <a:ext cx="1742868" cy="1613214"/>
          </a:xfrm>
          <a:prstGeom prst="straightConnector1">
            <a:avLst/>
          </a:prstGeom>
          <a:ln w="635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3107A40-6399-4537-A1D8-B532C1F62AE2}"/>
              </a:ext>
            </a:extLst>
          </p:cNvPr>
          <p:cNvCxnSpPr>
            <a:cxnSpLocks/>
            <a:endCxn id="22" idx="2"/>
          </p:cNvCxnSpPr>
          <p:nvPr/>
        </p:nvCxnSpPr>
        <p:spPr>
          <a:xfrm flipV="1">
            <a:off x="10864426" y="3271474"/>
            <a:ext cx="1337010" cy="1643426"/>
          </a:xfrm>
          <a:prstGeom prst="straightConnector1">
            <a:avLst/>
          </a:prstGeom>
          <a:ln w="635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50">
            <a:extLst>
              <a:ext uri="{FF2B5EF4-FFF2-40B4-BE49-F238E27FC236}">
                <a16:creationId xmlns:a16="http://schemas.microsoft.com/office/drawing/2014/main" id="{297204DC-3C4A-499B-B83A-C62FDC409559}"/>
              </a:ext>
            </a:extLst>
          </p:cNvPr>
          <p:cNvSpPr/>
          <p:nvPr/>
        </p:nvSpPr>
        <p:spPr>
          <a:xfrm>
            <a:off x="11065829" y="2623819"/>
            <a:ext cx="2271213" cy="647655"/>
          </a:xfrm>
          <a:prstGeom prst="roundRect">
            <a:avLst/>
          </a:prstGeom>
          <a:solidFill>
            <a:schemeClr val="bg1">
              <a:lumMod val="85000"/>
            </a:schemeClr>
          </a:solidFill>
          <a:ln>
            <a:solidFill>
              <a:schemeClr val="tx1">
                <a:lumMod val="65000"/>
                <a:lumOff val="35000"/>
              </a:schemeClr>
            </a:solidFill>
          </a:ln>
          <a:effectLst>
            <a:outerShdw blurRad="50800" dist="50800" dir="5400000" sx="84000" sy="84000" algn="ctr" rotWithShape="0">
              <a:schemeClr val="tx1">
                <a:lumMod val="50000"/>
                <a:lumOff val="50000"/>
              </a:schemeClr>
            </a:outerShdw>
          </a:effectLst>
          <a:scene3d>
            <a:camera prst="orthographicFront"/>
            <a:lightRig rig="glow"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lumMod val="75000"/>
                    <a:lumOff val="25000"/>
                  </a:schemeClr>
                </a:solidFill>
              </a:rPr>
              <a:t>FAMILY AND FRIENDS</a:t>
            </a:r>
          </a:p>
        </p:txBody>
      </p:sp>
      <p:cxnSp>
        <p:nvCxnSpPr>
          <p:cNvPr id="23" name="Straight Arrow Connector 22">
            <a:extLst>
              <a:ext uri="{FF2B5EF4-FFF2-40B4-BE49-F238E27FC236}">
                <a16:creationId xmlns:a16="http://schemas.microsoft.com/office/drawing/2014/main" id="{CF2DEBB1-B63B-4A1D-AE12-0F197CD5E3E5}"/>
              </a:ext>
            </a:extLst>
          </p:cNvPr>
          <p:cNvCxnSpPr>
            <a:cxnSpLocks/>
          </p:cNvCxnSpPr>
          <p:nvPr/>
        </p:nvCxnSpPr>
        <p:spPr>
          <a:xfrm flipH="1">
            <a:off x="10864426" y="5100692"/>
            <a:ext cx="1808501" cy="0"/>
          </a:xfrm>
          <a:prstGeom prst="straightConnector1">
            <a:avLst/>
          </a:prstGeom>
          <a:ln w="635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35">
            <a:extLst>
              <a:ext uri="{FF2B5EF4-FFF2-40B4-BE49-F238E27FC236}">
                <a16:creationId xmlns:a16="http://schemas.microsoft.com/office/drawing/2014/main" id="{68D15C7F-4F37-4918-9FA2-76A8BB891CD9}"/>
              </a:ext>
            </a:extLst>
          </p:cNvPr>
          <p:cNvSpPr/>
          <p:nvPr/>
        </p:nvSpPr>
        <p:spPr>
          <a:xfrm>
            <a:off x="12680890" y="4793118"/>
            <a:ext cx="2482910" cy="629586"/>
          </a:xfrm>
          <a:prstGeom prst="roundRect">
            <a:avLst/>
          </a:prstGeom>
          <a:solidFill>
            <a:schemeClr val="bg1">
              <a:lumMod val="85000"/>
            </a:schemeClr>
          </a:solidFill>
          <a:ln>
            <a:solidFill>
              <a:schemeClr val="tx1">
                <a:lumMod val="65000"/>
                <a:lumOff val="35000"/>
              </a:schemeClr>
            </a:solidFill>
          </a:ln>
          <a:effectLst>
            <a:outerShdw blurRad="50800" dist="50800" dir="5400000" sx="84000" sy="84000" algn="ctr" rotWithShape="0">
              <a:schemeClr val="tx1">
                <a:lumMod val="50000"/>
                <a:lumOff val="50000"/>
              </a:schemeClr>
            </a:outerShdw>
          </a:effectLst>
          <a:scene3d>
            <a:camera prst="orthographicFront"/>
            <a:lightRig rig="glow"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Autres</a:t>
            </a:r>
            <a:r>
              <a:rPr lang="en-US" sz="2400" dirty="0">
                <a:solidFill>
                  <a:schemeClr val="tx1"/>
                </a:solidFill>
              </a:rPr>
              <a:t> patients</a:t>
            </a:r>
          </a:p>
        </p:txBody>
      </p:sp>
      <p:cxnSp>
        <p:nvCxnSpPr>
          <p:cNvPr id="25" name="Straight Arrow Connector 24">
            <a:extLst>
              <a:ext uri="{FF2B5EF4-FFF2-40B4-BE49-F238E27FC236}">
                <a16:creationId xmlns:a16="http://schemas.microsoft.com/office/drawing/2014/main" id="{4AEA70D1-BDFD-4E85-BAF9-E8E89FE812FE}"/>
              </a:ext>
            </a:extLst>
          </p:cNvPr>
          <p:cNvCxnSpPr>
            <a:cxnSpLocks/>
            <a:endCxn id="27" idx="0"/>
          </p:cNvCxnSpPr>
          <p:nvPr/>
        </p:nvCxnSpPr>
        <p:spPr>
          <a:xfrm>
            <a:off x="10864426" y="5422704"/>
            <a:ext cx="1662094" cy="1947070"/>
          </a:xfrm>
          <a:prstGeom prst="straightConnector1">
            <a:avLst/>
          </a:prstGeom>
          <a:ln w="635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ECFD61A9-2EFA-4713-BF33-F3197E725DBA}"/>
              </a:ext>
            </a:extLst>
          </p:cNvPr>
          <p:cNvSpPr/>
          <p:nvPr/>
        </p:nvSpPr>
        <p:spPr>
          <a:xfrm>
            <a:off x="11666307" y="7369774"/>
            <a:ext cx="1720425" cy="629586"/>
          </a:xfrm>
          <a:prstGeom prst="roundRect">
            <a:avLst/>
          </a:prstGeom>
          <a:solidFill>
            <a:schemeClr val="bg1">
              <a:lumMod val="85000"/>
            </a:schemeClr>
          </a:solidFill>
          <a:ln>
            <a:solidFill>
              <a:schemeClr val="tx1">
                <a:lumMod val="65000"/>
                <a:lumOff val="35000"/>
              </a:schemeClr>
            </a:solidFill>
          </a:ln>
          <a:effectLst>
            <a:outerShdw blurRad="50800" dist="50800" dir="5400000" sx="84000" sy="84000" algn="ctr" rotWithShape="0">
              <a:schemeClr val="tx1">
                <a:lumMod val="50000"/>
                <a:lumOff val="50000"/>
              </a:schemeClr>
            </a:outerShdw>
          </a:effectLst>
          <a:scene3d>
            <a:camera prst="orthographicFront"/>
            <a:lightRig rig="glow"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Pairs </a:t>
            </a:r>
          </a:p>
        </p:txBody>
      </p:sp>
      <p:sp>
        <p:nvSpPr>
          <p:cNvPr id="29" name="Rectangle 28">
            <a:extLst>
              <a:ext uri="{FF2B5EF4-FFF2-40B4-BE49-F238E27FC236}">
                <a16:creationId xmlns:a16="http://schemas.microsoft.com/office/drawing/2014/main" id="{301200B4-4BB0-4EA5-89DD-783D7BE96190}"/>
              </a:ext>
            </a:extLst>
          </p:cNvPr>
          <p:cNvSpPr/>
          <p:nvPr/>
        </p:nvSpPr>
        <p:spPr>
          <a:xfrm>
            <a:off x="1033709" y="3200262"/>
            <a:ext cx="3792377" cy="854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GROUPES DE PAIRS DE PATIENTS</a:t>
            </a:r>
          </a:p>
        </p:txBody>
      </p:sp>
      <p:sp>
        <p:nvSpPr>
          <p:cNvPr id="30" name="Rectangle 29">
            <a:extLst>
              <a:ext uri="{FF2B5EF4-FFF2-40B4-BE49-F238E27FC236}">
                <a16:creationId xmlns:a16="http://schemas.microsoft.com/office/drawing/2014/main" id="{47D09D3B-C678-4D1E-9B80-5B359E1DFF04}"/>
              </a:ext>
            </a:extLst>
          </p:cNvPr>
          <p:cNvSpPr/>
          <p:nvPr/>
        </p:nvSpPr>
        <p:spPr>
          <a:xfrm>
            <a:off x="5318675" y="928692"/>
            <a:ext cx="3792377" cy="854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RÉSEAU DE SOUTIEN</a:t>
            </a:r>
          </a:p>
        </p:txBody>
      </p:sp>
      <p:sp>
        <p:nvSpPr>
          <p:cNvPr id="31" name="Rectangle 30">
            <a:extLst>
              <a:ext uri="{FF2B5EF4-FFF2-40B4-BE49-F238E27FC236}">
                <a16:creationId xmlns:a16="http://schemas.microsoft.com/office/drawing/2014/main" id="{0714FBFA-80CA-4D33-A1A3-6EBB75BCAC51}"/>
              </a:ext>
            </a:extLst>
          </p:cNvPr>
          <p:cNvSpPr/>
          <p:nvPr/>
        </p:nvSpPr>
        <p:spPr>
          <a:xfrm>
            <a:off x="5282830" y="9064288"/>
            <a:ext cx="3792377" cy="854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RÉSEAU DE SOINS</a:t>
            </a:r>
          </a:p>
        </p:txBody>
      </p:sp>
      <p:sp>
        <p:nvSpPr>
          <p:cNvPr id="33" name="Rectangle 32">
            <a:extLst>
              <a:ext uri="{FF2B5EF4-FFF2-40B4-BE49-F238E27FC236}">
                <a16:creationId xmlns:a16="http://schemas.microsoft.com/office/drawing/2014/main" id="{14B43358-9D76-4A0A-86A1-A9F164B9E1E4}"/>
              </a:ext>
            </a:extLst>
          </p:cNvPr>
          <p:cNvSpPr/>
          <p:nvPr/>
        </p:nvSpPr>
        <p:spPr>
          <a:xfrm>
            <a:off x="956273" y="5256376"/>
            <a:ext cx="3792377" cy="854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MÉDIAS SOCIAUX</a:t>
            </a:r>
          </a:p>
        </p:txBody>
      </p:sp>
      <p:sp>
        <p:nvSpPr>
          <p:cNvPr id="34" name="Rectangle 33">
            <a:extLst>
              <a:ext uri="{FF2B5EF4-FFF2-40B4-BE49-F238E27FC236}">
                <a16:creationId xmlns:a16="http://schemas.microsoft.com/office/drawing/2014/main" id="{052F3588-12ED-4596-8451-B24E381B5025}"/>
              </a:ext>
            </a:extLst>
          </p:cNvPr>
          <p:cNvSpPr/>
          <p:nvPr/>
        </p:nvSpPr>
        <p:spPr>
          <a:xfrm>
            <a:off x="12420600" y="928692"/>
            <a:ext cx="3792377" cy="854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RÉSEAU PERSONNEL</a:t>
            </a:r>
          </a:p>
        </p:txBody>
      </p:sp>
      <p:sp>
        <p:nvSpPr>
          <p:cNvPr id="35" name="Rectangle 34">
            <a:extLst>
              <a:ext uri="{FF2B5EF4-FFF2-40B4-BE49-F238E27FC236}">
                <a16:creationId xmlns:a16="http://schemas.microsoft.com/office/drawing/2014/main" id="{C2B1E2AA-6E1A-4FB2-B5BF-31D010FF1CC2}"/>
              </a:ext>
            </a:extLst>
          </p:cNvPr>
          <p:cNvSpPr/>
          <p:nvPr/>
        </p:nvSpPr>
        <p:spPr>
          <a:xfrm>
            <a:off x="12921423" y="5984588"/>
            <a:ext cx="4388533" cy="854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RÉSEAU PROFESSIONNEL</a:t>
            </a:r>
          </a:p>
        </p:txBody>
      </p:sp>
      <p:sp>
        <p:nvSpPr>
          <p:cNvPr id="37" name="Rounded Rectangle 38">
            <a:extLst>
              <a:ext uri="{FF2B5EF4-FFF2-40B4-BE49-F238E27FC236}">
                <a16:creationId xmlns:a16="http://schemas.microsoft.com/office/drawing/2014/main" id="{AB892ECA-C85E-45C8-BFEC-316151AB2831}"/>
              </a:ext>
            </a:extLst>
          </p:cNvPr>
          <p:cNvSpPr/>
          <p:nvPr/>
        </p:nvSpPr>
        <p:spPr>
          <a:xfrm>
            <a:off x="5878761" y="4829562"/>
            <a:ext cx="1720425" cy="629586"/>
          </a:xfrm>
          <a:prstGeom prst="roundRect">
            <a:avLst/>
          </a:prstGeom>
          <a:solidFill>
            <a:schemeClr val="accent2">
              <a:lumMod val="40000"/>
              <a:lumOff val="60000"/>
            </a:schemeClr>
          </a:solidFill>
          <a:ln>
            <a:solidFill>
              <a:schemeClr val="tx1">
                <a:lumMod val="65000"/>
                <a:lumOff val="35000"/>
              </a:schemeClr>
            </a:solidFill>
          </a:ln>
          <a:effectLst>
            <a:outerShdw blurRad="50800" dist="50800" dir="5400000" sx="84000" sy="84000" algn="ctr" rotWithShape="0">
              <a:schemeClr val="tx1">
                <a:lumMod val="50000"/>
                <a:lumOff val="50000"/>
              </a:schemeClr>
            </a:outerShdw>
          </a:effectLst>
          <a:scene3d>
            <a:camera prst="orthographicFront"/>
            <a:lightRig rig="glow"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lumMod val="75000"/>
                    <a:lumOff val="25000"/>
                  </a:schemeClr>
                </a:solidFill>
              </a:rPr>
              <a:t>PATIENT</a:t>
            </a:r>
          </a:p>
        </p:txBody>
      </p:sp>
      <p:sp>
        <p:nvSpPr>
          <p:cNvPr id="38" name="Rounded Rectangle 38">
            <a:extLst>
              <a:ext uri="{FF2B5EF4-FFF2-40B4-BE49-F238E27FC236}">
                <a16:creationId xmlns:a16="http://schemas.microsoft.com/office/drawing/2014/main" id="{C5FC3CFA-3D99-4AE5-BC6B-D9D199A7B285}"/>
              </a:ext>
            </a:extLst>
          </p:cNvPr>
          <p:cNvSpPr/>
          <p:nvPr/>
        </p:nvSpPr>
        <p:spPr>
          <a:xfrm>
            <a:off x="8593214" y="4826774"/>
            <a:ext cx="2271212" cy="629586"/>
          </a:xfrm>
          <a:prstGeom prst="roundRect">
            <a:avLst/>
          </a:prstGeom>
          <a:solidFill>
            <a:schemeClr val="accent2">
              <a:lumMod val="40000"/>
              <a:lumOff val="60000"/>
            </a:schemeClr>
          </a:solidFill>
          <a:ln>
            <a:solidFill>
              <a:schemeClr val="tx1">
                <a:lumMod val="65000"/>
                <a:lumOff val="35000"/>
              </a:schemeClr>
            </a:solidFill>
          </a:ln>
          <a:effectLst>
            <a:outerShdw blurRad="50800" dist="50800" dir="5400000" sx="84000" sy="84000" algn="ctr" rotWithShape="0">
              <a:schemeClr val="tx1">
                <a:lumMod val="50000"/>
                <a:lumOff val="50000"/>
              </a:schemeClr>
            </a:outerShdw>
          </a:effectLst>
          <a:scene3d>
            <a:camera prst="orthographicFront"/>
            <a:lightRig rig="glow"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cap="all" dirty="0" err="1">
                <a:solidFill>
                  <a:schemeClr val="tx1"/>
                </a:solidFill>
              </a:rPr>
              <a:t>Professionnel</a:t>
            </a:r>
            <a:r>
              <a:rPr lang="en-US" sz="2000" cap="all" dirty="0">
                <a:solidFill>
                  <a:schemeClr val="tx1"/>
                </a:solidFill>
              </a:rPr>
              <a:t> de santé</a:t>
            </a:r>
            <a:endParaRPr lang="en-US" sz="2400" cap="all" dirty="0">
              <a:solidFill>
                <a:schemeClr val="tx1"/>
              </a:solidFill>
            </a:endParaRPr>
          </a:p>
        </p:txBody>
      </p:sp>
      <p:cxnSp>
        <p:nvCxnSpPr>
          <p:cNvPr id="40" name="Straight Arrow Connector 39">
            <a:extLst>
              <a:ext uri="{FF2B5EF4-FFF2-40B4-BE49-F238E27FC236}">
                <a16:creationId xmlns:a16="http://schemas.microsoft.com/office/drawing/2014/main" id="{083081D0-98EA-4212-B0FC-925338F5E7DD}"/>
              </a:ext>
            </a:extLst>
          </p:cNvPr>
          <p:cNvCxnSpPr>
            <a:cxnSpLocks/>
            <a:stCxn id="37" idx="3"/>
            <a:endCxn id="38" idx="1"/>
          </p:cNvCxnSpPr>
          <p:nvPr/>
        </p:nvCxnSpPr>
        <p:spPr>
          <a:xfrm flipV="1">
            <a:off x="7599186" y="5141567"/>
            <a:ext cx="994028" cy="2788"/>
          </a:xfrm>
          <a:prstGeom prst="straightConnector1">
            <a:avLst/>
          </a:prstGeom>
          <a:ln w="635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089919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5130-3B34-47EA-8D23-5DD2B7FA9C49}"/>
              </a:ext>
            </a:extLst>
          </p:cNvPr>
          <p:cNvSpPr>
            <a:spLocks noGrp="1"/>
          </p:cNvSpPr>
          <p:nvPr>
            <p:ph type="title"/>
          </p:nvPr>
        </p:nvSpPr>
        <p:spPr>
          <a:xfrm>
            <a:off x="762000" y="547689"/>
            <a:ext cx="16764000" cy="1166812"/>
          </a:xfrm>
        </p:spPr>
        <p:txBody>
          <a:bodyPr/>
          <a:lstStyle/>
          <a:p>
            <a:r>
              <a:rPr lang="en-US" sz="6600" dirty="0" err="1"/>
              <a:t>Réseaux</a:t>
            </a:r>
            <a:r>
              <a:rPr lang="en-US" sz="6600" dirty="0"/>
              <a:t> de </a:t>
            </a:r>
            <a:r>
              <a:rPr lang="en-US" sz="6600" dirty="0" err="1"/>
              <a:t>messagers</a:t>
            </a:r>
            <a:r>
              <a:rPr lang="en-US" sz="6600" dirty="0"/>
              <a:t> de </a:t>
            </a:r>
            <a:r>
              <a:rPr lang="en-US" sz="6600" dirty="0" err="1"/>
              <a:t>confiance</a:t>
            </a:r>
            <a:endParaRPr lang="en-BE" sz="6600" dirty="0"/>
          </a:p>
        </p:txBody>
      </p:sp>
      <p:sp>
        <p:nvSpPr>
          <p:cNvPr id="3" name="TextBox 2">
            <a:extLst>
              <a:ext uri="{FF2B5EF4-FFF2-40B4-BE49-F238E27FC236}">
                <a16:creationId xmlns:a16="http://schemas.microsoft.com/office/drawing/2014/main" id="{3D3DA6E9-3629-4338-BD65-A811C2E10398}"/>
              </a:ext>
            </a:extLst>
          </p:cNvPr>
          <p:cNvSpPr txBox="1"/>
          <p:nvPr/>
        </p:nvSpPr>
        <p:spPr>
          <a:xfrm>
            <a:off x="4124739" y="3925957"/>
            <a:ext cx="1133061" cy="738664"/>
          </a:xfrm>
          <a:prstGeom prst="rect">
            <a:avLst/>
          </a:prstGeom>
          <a:noFill/>
        </p:spPr>
        <p:txBody>
          <a:bodyPr wrap="square" rtlCol="0">
            <a:spAutoFit/>
          </a:bodyPr>
          <a:lstStyle/>
          <a:p>
            <a:pPr algn="ctr"/>
            <a:r>
              <a:rPr lang="en-US" sz="4200">
                <a:solidFill>
                  <a:srgbClr val="920000"/>
                </a:solidFill>
              </a:rPr>
              <a:t>171</a:t>
            </a:r>
          </a:p>
        </p:txBody>
      </p:sp>
      <p:sp>
        <p:nvSpPr>
          <p:cNvPr id="21" name="TextBox 20">
            <a:extLst>
              <a:ext uri="{FF2B5EF4-FFF2-40B4-BE49-F238E27FC236}">
                <a16:creationId xmlns:a16="http://schemas.microsoft.com/office/drawing/2014/main" id="{9386AF72-BA29-4264-B064-853B46CB8C38}"/>
              </a:ext>
            </a:extLst>
          </p:cNvPr>
          <p:cNvSpPr txBox="1"/>
          <p:nvPr/>
        </p:nvSpPr>
        <p:spPr>
          <a:xfrm>
            <a:off x="936440" y="3915656"/>
            <a:ext cx="1133061" cy="738664"/>
          </a:xfrm>
          <a:prstGeom prst="rect">
            <a:avLst/>
          </a:prstGeom>
          <a:noFill/>
        </p:spPr>
        <p:txBody>
          <a:bodyPr wrap="square" rtlCol="0">
            <a:spAutoFit/>
          </a:bodyPr>
          <a:lstStyle/>
          <a:p>
            <a:pPr algn="ctr"/>
            <a:r>
              <a:rPr lang="en-US" sz="4200">
                <a:solidFill>
                  <a:srgbClr val="920000"/>
                </a:solidFill>
              </a:rPr>
              <a:t>109</a:t>
            </a:r>
          </a:p>
        </p:txBody>
      </p:sp>
      <p:sp>
        <p:nvSpPr>
          <p:cNvPr id="22" name="TextBox 21">
            <a:extLst>
              <a:ext uri="{FF2B5EF4-FFF2-40B4-BE49-F238E27FC236}">
                <a16:creationId xmlns:a16="http://schemas.microsoft.com/office/drawing/2014/main" id="{B655B72E-827E-4E2B-8983-1356936B1404}"/>
              </a:ext>
            </a:extLst>
          </p:cNvPr>
          <p:cNvSpPr txBox="1"/>
          <p:nvPr/>
        </p:nvSpPr>
        <p:spPr>
          <a:xfrm>
            <a:off x="12825960" y="3832109"/>
            <a:ext cx="1133061" cy="738664"/>
          </a:xfrm>
          <a:prstGeom prst="rect">
            <a:avLst/>
          </a:prstGeom>
          <a:noFill/>
        </p:spPr>
        <p:txBody>
          <a:bodyPr wrap="square" rtlCol="0">
            <a:spAutoFit/>
          </a:bodyPr>
          <a:lstStyle/>
          <a:p>
            <a:pPr algn="ctr"/>
            <a:r>
              <a:rPr lang="en-US" sz="4200">
                <a:solidFill>
                  <a:srgbClr val="920000"/>
                </a:solidFill>
              </a:rPr>
              <a:t>96</a:t>
            </a:r>
          </a:p>
        </p:txBody>
      </p:sp>
      <p:sp>
        <p:nvSpPr>
          <p:cNvPr id="31" name="TextBox 30">
            <a:extLst>
              <a:ext uri="{FF2B5EF4-FFF2-40B4-BE49-F238E27FC236}">
                <a16:creationId xmlns:a16="http://schemas.microsoft.com/office/drawing/2014/main" id="{08A5CE0D-DBB9-49F5-BEC9-206F16816B0B}"/>
              </a:ext>
            </a:extLst>
          </p:cNvPr>
          <p:cNvSpPr txBox="1"/>
          <p:nvPr/>
        </p:nvSpPr>
        <p:spPr>
          <a:xfrm>
            <a:off x="16042797" y="3817019"/>
            <a:ext cx="1133061" cy="738664"/>
          </a:xfrm>
          <a:prstGeom prst="rect">
            <a:avLst/>
          </a:prstGeom>
          <a:noFill/>
        </p:spPr>
        <p:txBody>
          <a:bodyPr wrap="square" rtlCol="0">
            <a:spAutoFit/>
          </a:bodyPr>
          <a:lstStyle/>
          <a:p>
            <a:pPr algn="ctr"/>
            <a:r>
              <a:rPr lang="en-US" sz="4200">
                <a:solidFill>
                  <a:srgbClr val="920000"/>
                </a:solidFill>
              </a:rPr>
              <a:t>173</a:t>
            </a:r>
          </a:p>
        </p:txBody>
      </p:sp>
      <p:sp>
        <p:nvSpPr>
          <p:cNvPr id="32" name="TextBox 31">
            <a:extLst>
              <a:ext uri="{FF2B5EF4-FFF2-40B4-BE49-F238E27FC236}">
                <a16:creationId xmlns:a16="http://schemas.microsoft.com/office/drawing/2014/main" id="{8C50F352-E1A9-4046-B16E-E42E1C615CDC}"/>
              </a:ext>
            </a:extLst>
          </p:cNvPr>
          <p:cNvSpPr txBox="1"/>
          <p:nvPr/>
        </p:nvSpPr>
        <p:spPr>
          <a:xfrm>
            <a:off x="4054961" y="7204767"/>
            <a:ext cx="1133061" cy="738664"/>
          </a:xfrm>
          <a:prstGeom prst="rect">
            <a:avLst/>
          </a:prstGeom>
          <a:noFill/>
        </p:spPr>
        <p:txBody>
          <a:bodyPr wrap="square" rtlCol="0">
            <a:spAutoFit/>
          </a:bodyPr>
          <a:lstStyle/>
          <a:p>
            <a:pPr algn="ctr"/>
            <a:r>
              <a:rPr lang="en-US" sz="4200">
                <a:solidFill>
                  <a:srgbClr val="920000"/>
                </a:solidFill>
              </a:rPr>
              <a:t>80</a:t>
            </a:r>
          </a:p>
        </p:txBody>
      </p:sp>
      <p:sp>
        <p:nvSpPr>
          <p:cNvPr id="33" name="TextBox 32">
            <a:extLst>
              <a:ext uri="{FF2B5EF4-FFF2-40B4-BE49-F238E27FC236}">
                <a16:creationId xmlns:a16="http://schemas.microsoft.com/office/drawing/2014/main" id="{7BB3E1DF-171F-44B9-A1C2-650CCA90CB7A}"/>
              </a:ext>
            </a:extLst>
          </p:cNvPr>
          <p:cNvSpPr txBox="1"/>
          <p:nvPr/>
        </p:nvSpPr>
        <p:spPr>
          <a:xfrm>
            <a:off x="816113" y="7271794"/>
            <a:ext cx="1133061" cy="738664"/>
          </a:xfrm>
          <a:prstGeom prst="rect">
            <a:avLst/>
          </a:prstGeom>
          <a:noFill/>
        </p:spPr>
        <p:txBody>
          <a:bodyPr wrap="square" rtlCol="0">
            <a:spAutoFit/>
          </a:bodyPr>
          <a:lstStyle/>
          <a:p>
            <a:pPr algn="ctr"/>
            <a:r>
              <a:rPr lang="en-US" sz="4200">
                <a:solidFill>
                  <a:srgbClr val="920000"/>
                </a:solidFill>
              </a:rPr>
              <a:t>133</a:t>
            </a:r>
          </a:p>
        </p:txBody>
      </p:sp>
      <p:sp>
        <p:nvSpPr>
          <p:cNvPr id="34" name="TextBox 33">
            <a:extLst>
              <a:ext uri="{FF2B5EF4-FFF2-40B4-BE49-F238E27FC236}">
                <a16:creationId xmlns:a16="http://schemas.microsoft.com/office/drawing/2014/main" id="{CFB3EB73-4B23-4B3D-9812-177F582FDF15}"/>
              </a:ext>
            </a:extLst>
          </p:cNvPr>
          <p:cNvSpPr txBox="1"/>
          <p:nvPr/>
        </p:nvSpPr>
        <p:spPr>
          <a:xfrm>
            <a:off x="12825960" y="7150865"/>
            <a:ext cx="1133061" cy="738664"/>
          </a:xfrm>
          <a:prstGeom prst="rect">
            <a:avLst/>
          </a:prstGeom>
          <a:noFill/>
        </p:spPr>
        <p:txBody>
          <a:bodyPr wrap="square" rtlCol="0">
            <a:spAutoFit/>
          </a:bodyPr>
          <a:lstStyle/>
          <a:p>
            <a:pPr algn="ctr"/>
            <a:r>
              <a:rPr lang="en-US" sz="4200">
                <a:solidFill>
                  <a:srgbClr val="920000"/>
                </a:solidFill>
              </a:rPr>
              <a:t>96</a:t>
            </a:r>
          </a:p>
        </p:txBody>
      </p:sp>
      <p:sp>
        <p:nvSpPr>
          <p:cNvPr id="35" name="TextBox 34">
            <a:extLst>
              <a:ext uri="{FF2B5EF4-FFF2-40B4-BE49-F238E27FC236}">
                <a16:creationId xmlns:a16="http://schemas.microsoft.com/office/drawing/2014/main" id="{1E42F64A-4189-4D86-A828-B054CC356DE3}"/>
              </a:ext>
            </a:extLst>
          </p:cNvPr>
          <p:cNvSpPr txBox="1"/>
          <p:nvPr/>
        </p:nvSpPr>
        <p:spPr>
          <a:xfrm>
            <a:off x="16008495" y="7150865"/>
            <a:ext cx="1133061" cy="738664"/>
          </a:xfrm>
          <a:prstGeom prst="rect">
            <a:avLst/>
          </a:prstGeom>
          <a:noFill/>
        </p:spPr>
        <p:txBody>
          <a:bodyPr wrap="square" rtlCol="0">
            <a:spAutoFit/>
          </a:bodyPr>
          <a:lstStyle/>
          <a:p>
            <a:pPr algn="ctr"/>
            <a:r>
              <a:rPr lang="en-US" sz="4200">
                <a:solidFill>
                  <a:srgbClr val="920000"/>
                </a:solidFill>
              </a:rPr>
              <a:t>111</a:t>
            </a:r>
          </a:p>
        </p:txBody>
      </p:sp>
      <p:sp>
        <p:nvSpPr>
          <p:cNvPr id="36" name="TextBox 35">
            <a:extLst>
              <a:ext uri="{FF2B5EF4-FFF2-40B4-BE49-F238E27FC236}">
                <a16:creationId xmlns:a16="http://schemas.microsoft.com/office/drawing/2014/main" id="{F3E3D320-B46F-40ED-B4E0-224266E8510C}"/>
              </a:ext>
            </a:extLst>
          </p:cNvPr>
          <p:cNvSpPr txBox="1"/>
          <p:nvPr/>
        </p:nvSpPr>
        <p:spPr>
          <a:xfrm>
            <a:off x="3381855" y="9075906"/>
            <a:ext cx="5598541" cy="584775"/>
          </a:xfrm>
          <a:prstGeom prst="rect">
            <a:avLst/>
          </a:prstGeom>
          <a:noFill/>
          <a:ln>
            <a:solidFill>
              <a:srgbClr val="C00000"/>
            </a:solidFill>
          </a:ln>
        </p:spPr>
        <p:txBody>
          <a:bodyPr wrap="square" rtlCol="0">
            <a:spAutoFit/>
          </a:bodyPr>
          <a:lstStyle>
            <a:defPPr>
              <a:defRPr lang="en-US"/>
            </a:defPPr>
            <a:lvl1pPr algn="ctr">
              <a:defRPr sz="2800">
                <a:solidFill>
                  <a:srgbClr val="920000"/>
                </a:solidFill>
              </a:defRPr>
            </a:lvl1pPr>
          </a:lstStyle>
          <a:p>
            <a:r>
              <a:rPr lang="en-US" sz="3200"/>
              <a:t>Reachable influencers: 526</a:t>
            </a:r>
          </a:p>
        </p:txBody>
      </p:sp>
      <p:sp>
        <p:nvSpPr>
          <p:cNvPr id="37" name="TextBox 36">
            <a:extLst>
              <a:ext uri="{FF2B5EF4-FFF2-40B4-BE49-F238E27FC236}">
                <a16:creationId xmlns:a16="http://schemas.microsoft.com/office/drawing/2014/main" id="{9696CA26-5E96-48BC-AA25-D5EF96605DFA}"/>
              </a:ext>
            </a:extLst>
          </p:cNvPr>
          <p:cNvSpPr txBox="1"/>
          <p:nvPr/>
        </p:nvSpPr>
        <p:spPr>
          <a:xfrm>
            <a:off x="9033158" y="9075905"/>
            <a:ext cx="5289497" cy="584775"/>
          </a:xfrm>
          <a:prstGeom prst="rect">
            <a:avLst/>
          </a:prstGeom>
          <a:noFill/>
          <a:ln>
            <a:solidFill>
              <a:srgbClr val="C00000"/>
            </a:solidFill>
          </a:ln>
        </p:spPr>
        <p:txBody>
          <a:bodyPr wrap="square" rtlCol="0">
            <a:spAutoFit/>
          </a:bodyPr>
          <a:lstStyle/>
          <a:p>
            <a:pPr algn="ctr"/>
            <a:r>
              <a:rPr lang="en-US" sz="3200">
                <a:solidFill>
                  <a:srgbClr val="920000"/>
                </a:solidFill>
              </a:rPr>
              <a:t>Reachable targets: 443</a:t>
            </a:r>
          </a:p>
        </p:txBody>
      </p:sp>
      <p:sp>
        <p:nvSpPr>
          <p:cNvPr id="38" name="TextBox 37">
            <a:extLst>
              <a:ext uri="{FF2B5EF4-FFF2-40B4-BE49-F238E27FC236}">
                <a16:creationId xmlns:a16="http://schemas.microsoft.com/office/drawing/2014/main" id="{28FE04C0-4957-45D3-82AE-65FE03A4738E}"/>
              </a:ext>
            </a:extLst>
          </p:cNvPr>
          <p:cNvSpPr txBox="1"/>
          <p:nvPr/>
        </p:nvSpPr>
        <p:spPr>
          <a:xfrm>
            <a:off x="6851708" y="1819127"/>
            <a:ext cx="4277171" cy="584775"/>
          </a:xfrm>
          <a:prstGeom prst="rect">
            <a:avLst/>
          </a:prstGeom>
          <a:noFill/>
          <a:ln>
            <a:solidFill>
              <a:srgbClr val="C00000"/>
            </a:solidFill>
          </a:ln>
        </p:spPr>
        <p:txBody>
          <a:bodyPr wrap="square" rtlCol="0">
            <a:spAutoFit/>
          </a:bodyPr>
          <a:lstStyle/>
          <a:p>
            <a:pPr algn="ctr"/>
            <a:r>
              <a:rPr lang="en-US" sz="3200">
                <a:solidFill>
                  <a:srgbClr val="920000"/>
                </a:solidFill>
              </a:rPr>
              <a:t>Respondents: 63</a:t>
            </a:r>
          </a:p>
        </p:txBody>
      </p:sp>
      <p:sp>
        <p:nvSpPr>
          <p:cNvPr id="39" name="TextBox 38">
            <a:extLst>
              <a:ext uri="{FF2B5EF4-FFF2-40B4-BE49-F238E27FC236}">
                <a16:creationId xmlns:a16="http://schemas.microsoft.com/office/drawing/2014/main" id="{F2805E6B-9C7E-4B95-82E5-0AA41A64B822}"/>
              </a:ext>
            </a:extLst>
          </p:cNvPr>
          <p:cNvSpPr txBox="1"/>
          <p:nvPr/>
        </p:nvSpPr>
        <p:spPr>
          <a:xfrm>
            <a:off x="762000" y="2595185"/>
            <a:ext cx="5598541" cy="461665"/>
          </a:xfrm>
          <a:prstGeom prst="rect">
            <a:avLst/>
          </a:prstGeom>
          <a:solidFill>
            <a:schemeClr val="bg1"/>
          </a:solidFill>
        </p:spPr>
        <p:txBody>
          <a:bodyPr wrap="square" rtlCol="0">
            <a:spAutoFit/>
          </a:bodyPr>
          <a:lstStyle/>
          <a:p>
            <a:r>
              <a:rPr lang="en-US" sz="2400" b="1" dirty="0">
                <a:solidFill>
                  <a:srgbClr val="C00000"/>
                </a:solidFill>
              </a:rPr>
              <a:t>Influencers	       Vaccine communication</a:t>
            </a:r>
          </a:p>
        </p:txBody>
      </p:sp>
      <p:sp>
        <p:nvSpPr>
          <p:cNvPr id="40" name="TextBox 39">
            <a:extLst>
              <a:ext uri="{FF2B5EF4-FFF2-40B4-BE49-F238E27FC236}">
                <a16:creationId xmlns:a16="http://schemas.microsoft.com/office/drawing/2014/main" id="{35329D35-342D-43FD-92C5-85410B576F23}"/>
              </a:ext>
            </a:extLst>
          </p:cNvPr>
          <p:cNvSpPr txBox="1"/>
          <p:nvPr/>
        </p:nvSpPr>
        <p:spPr>
          <a:xfrm>
            <a:off x="569791" y="5732096"/>
            <a:ext cx="5598541" cy="461665"/>
          </a:xfrm>
          <a:prstGeom prst="rect">
            <a:avLst/>
          </a:prstGeom>
          <a:solidFill>
            <a:schemeClr val="bg1"/>
          </a:solidFill>
        </p:spPr>
        <p:txBody>
          <a:bodyPr wrap="square" rtlCol="0">
            <a:spAutoFit/>
          </a:bodyPr>
          <a:lstStyle/>
          <a:p>
            <a:r>
              <a:rPr lang="en-US" sz="2400" b="1">
                <a:solidFill>
                  <a:srgbClr val="C00000"/>
                </a:solidFill>
              </a:rPr>
              <a:t>Influencers	    Vaccine communication</a:t>
            </a:r>
          </a:p>
        </p:txBody>
      </p:sp>
      <p:sp>
        <p:nvSpPr>
          <p:cNvPr id="41" name="TextBox 40">
            <a:extLst>
              <a:ext uri="{FF2B5EF4-FFF2-40B4-BE49-F238E27FC236}">
                <a16:creationId xmlns:a16="http://schemas.microsoft.com/office/drawing/2014/main" id="{D9BF7C7A-12FF-4E7F-BFEC-246DF61C3158}"/>
              </a:ext>
            </a:extLst>
          </p:cNvPr>
          <p:cNvSpPr txBox="1"/>
          <p:nvPr/>
        </p:nvSpPr>
        <p:spPr>
          <a:xfrm>
            <a:off x="11620048" y="2567114"/>
            <a:ext cx="6294911" cy="461665"/>
          </a:xfrm>
          <a:prstGeom prst="rect">
            <a:avLst/>
          </a:prstGeom>
          <a:solidFill>
            <a:schemeClr val="bg1"/>
          </a:solidFill>
        </p:spPr>
        <p:txBody>
          <a:bodyPr wrap="square" rtlCol="0">
            <a:spAutoFit/>
          </a:bodyPr>
          <a:lstStyle/>
          <a:p>
            <a:r>
              <a:rPr lang="en-US" sz="2400" b="1">
                <a:solidFill>
                  <a:srgbClr val="C00000"/>
                </a:solidFill>
              </a:rPr>
              <a:t>    Vaccine communication              Influencers</a:t>
            </a:r>
          </a:p>
        </p:txBody>
      </p:sp>
      <p:sp>
        <p:nvSpPr>
          <p:cNvPr id="42" name="TextBox 41">
            <a:extLst>
              <a:ext uri="{FF2B5EF4-FFF2-40B4-BE49-F238E27FC236}">
                <a16:creationId xmlns:a16="http://schemas.microsoft.com/office/drawing/2014/main" id="{9A2CEB53-AC98-46C8-BB8D-AA44B27B4DEF}"/>
              </a:ext>
            </a:extLst>
          </p:cNvPr>
          <p:cNvSpPr txBox="1"/>
          <p:nvPr/>
        </p:nvSpPr>
        <p:spPr>
          <a:xfrm>
            <a:off x="11922631" y="5759301"/>
            <a:ext cx="6294911" cy="461665"/>
          </a:xfrm>
          <a:prstGeom prst="rect">
            <a:avLst/>
          </a:prstGeom>
          <a:solidFill>
            <a:schemeClr val="bg1"/>
          </a:solidFill>
        </p:spPr>
        <p:txBody>
          <a:bodyPr wrap="square" rtlCol="0">
            <a:spAutoFit/>
          </a:bodyPr>
          <a:lstStyle/>
          <a:p>
            <a:r>
              <a:rPr lang="en-US" sz="2400" b="1">
                <a:solidFill>
                  <a:srgbClr val="C00000"/>
                </a:solidFill>
              </a:rPr>
              <a:t>    Vaccine communication           Influencers</a:t>
            </a:r>
          </a:p>
        </p:txBody>
      </p:sp>
      <p:grpSp>
        <p:nvGrpSpPr>
          <p:cNvPr id="4" name="Group 19">
            <a:extLst>
              <a:ext uri="{FF2B5EF4-FFF2-40B4-BE49-F238E27FC236}">
                <a16:creationId xmlns:a16="http://schemas.microsoft.com/office/drawing/2014/main" id="{B6980DC2-C52B-4DD6-83AF-6E0FB4E06BE5}"/>
              </a:ext>
            </a:extLst>
          </p:cNvPr>
          <p:cNvGrpSpPr>
            <a:grpSpLocks/>
          </p:cNvGrpSpPr>
          <p:nvPr/>
        </p:nvGrpSpPr>
        <p:grpSpPr bwMode="auto">
          <a:xfrm>
            <a:off x="5816090" y="2662238"/>
            <a:ext cx="6350791" cy="6129336"/>
            <a:chOff x="200629" y="948440"/>
            <a:chExt cx="4233748" cy="4086535"/>
          </a:xfrm>
          <a:solidFill>
            <a:schemeClr val="accent2">
              <a:lumMod val="20000"/>
              <a:lumOff val="80000"/>
            </a:schemeClr>
          </a:solidFill>
        </p:grpSpPr>
        <p:sp>
          <p:nvSpPr>
            <p:cNvPr id="8" name="Oval 7">
              <a:extLst>
                <a:ext uri="{FF2B5EF4-FFF2-40B4-BE49-F238E27FC236}">
                  <a16:creationId xmlns:a16="http://schemas.microsoft.com/office/drawing/2014/main" id="{9FA7C6D9-1C4D-43D8-9ADB-891811907FFA}"/>
                </a:ext>
              </a:extLst>
            </p:cNvPr>
            <p:cNvSpPr/>
            <p:nvPr/>
          </p:nvSpPr>
          <p:spPr>
            <a:xfrm>
              <a:off x="2216700" y="2859936"/>
              <a:ext cx="257168" cy="24608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9" name="Oval 8">
              <a:extLst>
                <a:ext uri="{FF2B5EF4-FFF2-40B4-BE49-F238E27FC236}">
                  <a16:creationId xmlns:a16="http://schemas.microsoft.com/office/drawing/2014/main" id="{E006521E-621F-44D1-9857-F734B91F500E}"/>
                </a:ext>
              </a:extLst>
            </p:cNvPr>
            <p:cNvSpPr/>
            <p:nvPr/>
          </p:nvSpPr>
          <p:spPr>
            <a:xfrm>
              <a:off x="200629" y="948440"/>
              <a:ext cx="4233748" cy="408653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cxnSp>
          <p:nvCxnSpPr>
            <p:cNvPr id="10" name="Straight Connector 9">
              <a:extLst>
                <a:ext uri="{FF2B5EF4-FFF2-40B4-BE49-F238E27FC236}">
                  <a16:creationId xmlns:a16="http://schemas.microsoft.com/office/drawing/2014/main" id="{42267445-2969-4C25-A3E0-3F001163E366}"/>
                </a:ext>
              </a:extLst>
            </p:cNvPr>
            <p:cNvCxnSpPr>
              <a:stCxn id="9" idx="0"/>
              <a:endCxn id="9" idx="4"/>
            </p:cNvCxnSpPr>
            <p:nvPr/>
          </p:nvCxnSpPr>
          <p:spPr>
            <a:xfrm>
              <a:off x="2316709" y="948440"/>
              <a:ext cx="0" cy="40865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7321E18-08CE-4669-B57A-FCFEFB69C67D}"/>
                </a:ext>
              </a:extLst>
            </p:cNvPr>
            <p:cNvCxnSpPr>
              <a:stCxn id="9" idx="6"/>
              <a:endCxn id="9" idx="2"/>
            </p:cNvCxnSpPr>
            <p:nvPr/>
          </p:nvCxnSpPr>
          <p:spPr>
            <a:xfrm flipH="1">
              <a:off x="200629" y="2991708"/>
              <a:ext cx="4233748"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5">
              <a:extLst>
                <a:ext uri="{FF2B5EF4-FFF2-40B4-BE49-F238E27FC236}">
                  <a16:creationId xmlns:a16="http://schemas.microsoft.com/office/drawing/2014/main" id="{830B6E6E-A64D-4BFD-B26A-14B508D3FF65}"/>
                </a:ext>
              </a:extLst>
            </p:cNvPr>
            <p:cNvSpPr txBox="1">
              <a:spLocks noChangeArrowheads="1"/>
            </p:cNvSpPr>
            <p:nvPr/>
          </p:nvSpPr>
          <p:spPr bwMode="auto">
            <a:xfrm>
              <a:off x="2416720" y="1976430"/>
              <a:ext cx="1727949" cy="3385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700" b="1">
                  <a:solidFill>
                    <a:srgbClr val="C00000"/>
                  </a:solidFill>
                </a:rPr>
                <a:t>Peers/coworkers</a:t>
              </a:r>
            </a:p>
          </p:txBody>
        </p:sp>
        <p:sp>
          <p:nvSpPr>
            <p:cNvPr id="13" name="TextBox 16">
              <a:extLst>
                <a:ext uri="{FF2B5EF4-FFF2-40B4-BE49-F238E27FC236}">
                  <a16:creationId xmlns:a16="http://schemas.microsoft.com/office/drawing/2014/main" id="{B78D6653-C3A4-49D4-A1CF-BA7F74328201}"/>
                </a:ext>
              </a:extLst>
            </p:cNvPr>
            <p:cNvSpPr txBox="1">
              <a:spLocks noChangeArrowheads="1"/>
            </p:cNvSpPr>
            <p:nvPr/>
          </p:nvSpPr>
          <p:spPr bwMode="auto">
            <a:xfrm>
              <a:off x="2416720" y="3643982"/>
              <a:ext cx="1803737" cy="6156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700" b="1">
                  <a:solidFill>
                    <a:srgbClr val="C00000"/>
                  </a:solidFill>
                </a:rPr>
                <a:t>Local community </a:t>
              </a:r>
            </a:p>
            <a:p>
              <a:pPr eaLnBrk="1" hangingPunct="1"/>
              <a:r>
                <a:rPr lang="en-US" altLang="en-US" sz="2700" b="1">
                  <a:solidFill>
                    <a:srgbClr val="C00000"/>
                  </a:solidFill>
                </a:rPr>
                <a:t>members</a:t>
              </a:r>
            </a:p>
          </p:txBody>
        </p:sp>
        <p:sp>
          <p:nvSpPr>
            <p:cNvPr id="14" name="TextBox 17">
              <a:extLst>
                <a:ext uri="{FF2B5EF4-FFF2-40B4-BE49-F238E27FC236}">
                  <a16:creationId xmlns:a16="http://schemas.microsoft.com/office/drawing/2014/main" id="{841CE27C-F0C1-4D1B-AE18-CE8A1A3C76DC}"/>
                </a:ext>
              </a:extLst>
            </p:cNvPr>
            <p:cNvSpPr txBox="1">
              <a:spLocks noChangeArrowheads="1"/>
            </p:cNvSpPr>
            <p:nvPr/>
          </p:nvSpPr>
          <p:spPr bwMode="auto">
            <a:xfrm>
              <a:off x="1002569" y="3652351"/>
              <a:ext cx="747279" cy="3385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700" b="1">
                  <a:solidFill>
                    <a:srgbClr val="C00000"/>
                  </a:solidFill>
                </a:rPr>
                <a:t>Family</a:t>
              </a:r>
            </a:p>
          </p:txBody>
        </p:sp>
        <p:sp>
          <p:nvSpPr>
            <p:cNvPr id="15" name="TextBox 18">
              <a:extLst>
                <a:ext uri="{FF2B5EF4-FFF2-40B4-BE49-F238E27FC236}">
                  <a16:creationId xmlns:a16="http://schemas.microsoft.com/office/drawing/2014/main" id="{106AF960-64D3-4320-8A84-F724704E654A}"/>
                </a:ext>
              </a:extLst>
            </p:cNvPr>
            <p:cNvSpPr txBox="1">
              <a:spLocks noChangeArrowheads="1"/>
            </p:cNvSpPr>
            <p:nvPr/>
          </p:nvSpPr>
          <p:spPr bwMode="auto">
            <a:xfrm>
              <a:off x="570860" y="1961707"/>
              <a:ext cx="1614416" cy="3385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700" b="1" dirty="0">
                  <a:solidFill>
                    <a:srgbClr val="C00000"/>
                  </a:solidFill>
                </a:rPr>
                <a:t>Patients/clients</a:t>
              </a:r>
            </a:p>
          </p:txBody>
        </p:sp>
      </p:grpSp>
      <p:sp>
        <p:nvSpPr>
          <p:cNvPr id="27" name="Rectangle 26"/>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
        <p:nvSpPr>
          <p:cNvPr id="5" name="Rectangle 4"/>
          <p:cNvSpPr/>
          <p:nvPr/>
        </p:nvSpPr>
        <p:spPr>
          <a:xfrm>
            <a:off x="778993" y="2613908"/>
            <a:ext cx="6431862" cy="487506"/>
          </a:xfrm>
          <a:prstGeom prst="rect">
            <a:avLst/>
          </a:prstGeom>
          <a:solidFill>
            <a:schemeClr val="bg1"/>
          </a:solidFill>
        </p:spPr>
        <p:txBody>
          <a:bodyPr wrap="square">
            <a:spAutoFit/>
          </a:bodyPr>
          <a:lstStyle/>
          <a:p>
            <a:pPr>
              <a:lnSpc>
                <a:spcPct val="107000"/>
              </a:lnSpc>
              <a:spcAft>
                <a:spcPts val="800"/>
              </a:spcAft>
            </a:pPr>
            <a:r>
              <a:rPr lang="en-US" sz="2400"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Influenceurs</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Communication sur les </a:t>
            </a:r>
            <a:r>
              <a:rPr lang="en-US" sz="2400"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vaccins</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29" name="Rectangle 28"/>
          <p:cNvSpPr/>
          <p:nvPr/>
        </p:nvSpPr>
        <p:spPr>
          <a:xfrm>
            <a:off x="345339" y="5665326"/>
            <a:ext cx="5468369" cy="830997"/>
          </a:xfrm>
          <a:prstGeom prst="rect">
            <a:avLst/>
          </a:prstGeom>
          <a:solidFill>
            <a:schemeClr val="bg1"/>
          </a:solidFill>
        </p:spPr>
        <p:txBody>
          <a:bodyPr wrap="square">
            <a:spAutoFit/>
          </a:bodyPr>
          <a:lstStyle/>
          <a:p>
            <a:r>
              <a:rPr lang="en-US" sz="2400"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Influenceurs</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Communication sur les           </a:t>
            </a:r>
          </a:p>
          <a:p>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vaccins</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30" name="Rectangle 29"/>
          <p:cNvSpPr/>
          <p:nvPr/>
        </p:nvSpPr>
        <p:spPr>
          <a:xfrm>
            <a:off x="11859996" y="2635798"/>
            <a:ext cx="6431862" cy="830997"/>
          </a:xfrm>
          <a:prstGeom prst="rect">
            <a:avLst/>
          </a:prstGeom>
          <a:solidFill>
            <a:schemeClr val="bg1"/>
          </a:solidFill>
        </p:spPr>
        <p:txBody>
          <a:bodyPr wrap="square">
            <a:spAutoFit/>
          </a:bodyPr>
          <a:lstStyle/>
          <a:p>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Communication sur                     </a:t>
            </a:r>
            <a:r>
              <a:rPr lang="en-US" sz="2400"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Influenceurs</a:t>
            </a:r>
            <a:endPar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les </a:t>
            </a:r>
            <a:r>
              <a:rPr lang="en-US" sz="2400"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vaccins</a:t>
            </a:r>
            <a:endPar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43"/>
          <p:cNvSpPr/>
          <p:nvPr/>
        </p:nvSpPr>
        <p:spPr>
          <a:xfrm>
            <a:off x="12250226" y="5745119"/>
            <a:ext cx="5967316" cy="830997"/>
          </a:xfrm>
          <a:prstGeom prst="rect">
            <a:avLst/>
          </a:prstGeom>
          <a:solidFill>
            <a:schemeClr val="bg1"/>
          </a:solidFill>
        </p:spPr>
        <p:txBody>
          <a:bodyPr wrap="square">
            <a:spAutoFit/>
          </a:bodyPr>
          <a:lstStyle/>
          <a:p>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Communication sur                     </a:t>
            </a:r>
            <a:r>
              <a:rPr lang="en-US" sz="2400"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Influenceurs</a:t>
            </a:r>
            <a:endPar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les </a:t>
            </a:r>
            <a:r>
              <a:rPr lang="en-US" sz="2400"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vaccins</a:t>
            </a:r>
            <a:endPar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272740" y="4193389"/>
            <a:ext cx="2717271" cy="470000"/>
          </a:xfrm>
          <a:prstGeom prst="rect">
            <a:avLst/>
          </a:prstGeom>
          <a:solidFill>
            <a:srgbClr val="FBE5D6"/>
          </a:solidFill>
        </p:spPr>
        <p:txBody>
          <a:bodyPr wrap="square">
            <a:spAutoFit/>
          </a:bodyPr>
          <a:lstStyle/>
          <a:p>
            <a:pPr algn="ctr">
              <a:lnSpc>
                <a:spcPct val="107000"/>
              </a:lnSpc>
              <a:spcAft>
                <a:spcPts val="800"/>
              </a:spcAft>
            </a:pP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Patients/clients</a:t>
            </a:r>
          </a:p>
        </p:txBody>
      </p:sp>
      <p:sp>
        <p:nvSpPr>
          <p:cNvPr id="7" name="Rectangle 6"/>
          <p:cNvSpPr/>
          <p:nvPr/>
        </p:nvSpPr>
        <p:spPr>
          <a:xfrm>
            <a:off x="9180651" y="4207649"/>
            <a:ext cx="2618071" cy="862626"/>
          </a:xfrm>
          <a:prstGeom prst="rect">
            <a:avLst/>
          </a:prstGeom>
          <a:solidFill>
            <a:srgbClr val="FBE5D6"/>
          </a:solidFill>
        </p:spPr>
        <p:txBody>
          <a:bodyPr wrap="square">
            <a:spAutoFit/>
          </a:bodyPr>
          <a:lstStyle/>
          <a:p>
            <a:pPr algn="ctr">
              <a:lnSpc>
                <a:spcPct val="107000"/>
              </a:lnSpc>
              <a:spcAft>
                <a:spcPts val="800"/>
              </a:spcAft>
            </a:pP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Pairs/</a:t>
            </a:r>
            <a:r>
              <a:rPr lang="en-US" sz="2400"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collègues</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de travail</a:t>
            </a:r>
          </a:p>
        </p:txBody>
      </p:sp>
      <p:sp>
        <p:nvSpPr>
          <p:cNvPr id="16" name="Rectangle 15"/>
          <p:cNvSpPr/>
          <p:nvPr/>
        </p:nvSpPr>
        <p:spPr>
          <a:xfrm>
            <a:off x="7097735" y="6699907"/>
            <a:ext cx="1170129" cy="487506"/>
          </a:xfrm>
          <a:prstGeom prst="rect">
            <a:avLst/>
          </a:prstGeom>
          <a:solidFill>
            <a:srgbClr val="FBE5D6"/>
          </a:solidFill>
        </p:spPr>
        <p:txBody>
          <a:bodyPr wrap="none">
            <a:spAutoFit/>
          </a:bodyPr>
          <a:lstStyle/>
          <a:p>
            <a:pPr algn="ctr">
              <a:lnSpc>
                <a:spcPct val="107000"/>
              </a:lnSpc>
              <a:spcAft>
                <a:spcPts val="800"/>
              </a:spcAft>
            </a:pPr>
            <a:r>
              <a:rPr lang="en-US" sz="2400"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Famille</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17" name="Rectangle 16"/>
          <p:cNvSpPr/>
          <p:nvPr/>
        </p:nvSpPr>
        <p:spPr>
          <a:xfrm>
            <a:off x="9032185" y="6626643"/>
            <a:ext cx="2880595" cy="865173"/>
          </a:xfrm>
          <a:prstGeom prst="rect">
            <a:avLst/>
          </a:prstGeom>
          <a:solidFill>
            <a:srgbClr val="FBE5D6"/>
          </a:solidFill>
        </p:spPr>
        <p:txBody>
          <a:bodyPr wrap="square" lIns="91440" tIns="45720" rIns="91440" bIns="45720" anchor="t">
            <a:spAutoFit/>
          </a:bodyPr>
          <a:lstStyle/>
          <a:p>
            <a:pPr algn="ctr">
              <a:lnSpc>
                <a:spcPct val="107000"/>
              </a:lnSpc>
              <a:spcAft>
                <a:spcPts val="800"/>
              </a:spcAft>
            </a:pPr>
            <a:r>
              <a:rPr lang="en-US" sz="2400" b="1" dirty="0" err="1">
                <a:solidFill>
                  <a:srgbClr val="C00000"/>
                </a:solidFill>
                <a:latin typeface="Calibri"/>
                <a:ea typeface="Calibri" panose="020F0502020204030204" pitchFamily="34" charset="0"/>
                <a:cs typeface="Times New Roman"/>
              </a:rPr>
              <a:t>Membres</a:t>
            </a:r>
            <a:r>
              <a:rPr lang="en-US" sz="2400" b="1" dirty="0">
                <a:solidFill>
                  <a:srgbClr val="C00000"/>
                </a:solidFill>
                <a:latin typeface="Calibri"/>
                <a:ea typeface="Calibri" panose="020F0502020204030204" pitchFamily="34" charset="0"/>
                <a:cs typeface="Times New Roman"/>
              </a:rPr>
              <a:t> de la </a:t>
            </a:r>
            <a:r>
              <a:rPr lang="en-US" sz="2400" b="1" dirty="0" err="1">
                <a:solidFill>
                  <a:srgbClr val="C00000"/>
                </a:solidFill>
                <a:latin typeface="Calibri"/>
                <a:ea typeface="Calibri" panose="020F0502020204030204" pitchFamily="34" charset="0"/>
                <a:cs typeface="Times New Roman"/>
              </a:rPr>
              <a:t>communauté</a:t>
            </a:r>
            <a:r>
              <a:rPr lang="en-US" sz="2400" b="1" dirty="0">
                <a:solidFill>
                  <a:srgbClr val="C00000"/>
                </a:solidFill>
                <a:latin typeface="Calibri"/>
                <a:ea typeface="Calibri" panose="020F0502020204030204" pitchFamily="34" charset="0"/>
                <a:cs typeface="Times New Roman"/>
              </a:rPr>
              <a:t> locale</a:t>
            </a:r>
            <a:endParaRPr lang="en-US" dirty="0">
              <a:latin typeface="Calibri"/>
              <a:cs typeface="Times New Roman"/>
            </a:endParaRPr>
          </a:p>
        </p:txBody>
      </p:sp>
      <p:sp>
        <p:nvSpPr>
          <p:cNvPr id="18" name="Rectangle 17"/>
          <p:cNvSpPr/>
          <p:nvPr/>
        </p:nvSpPr>
        <p:spPr>
          <a:xfrm>
            <a:off x="3894742" y="9109730"/>
            <a:ext cx="3749873" cy="553357"/>
          </a:xfrm>
          <a:prstGeom prst="rect">
            <a:avLst/>
          </a:prstGeom>
          <a:solidFill>
            <a:schemeClr val="bg1"/>
          </a:solidFill>
        </p:spPr>
        <p:txBody>
          <a:bodyPr wrap="none">
            <a:spAutoFit/>
          </a:bodyPr>
          <a:lstStyle/>
          <a:p>
            <a:pPr>
              <a:lnSpc>
                <a:spcPct val="107000"/>
              </a:lnSpc>
              <a:spcAft>
                <a:spcPts val="800"/>
              </a:spcAft>
            </a:pPr>
            <a:r>
              <a:rPr lang="en-US" sz="2800" b="1" dirty="0" err="1">
                <a:solidFill>
                  <a:srgbClr val="AD4040"/>
                </a:solidFill>
                <a:latin typeface="Calibri" panose="020F0502020204030204" pitchFamily="34" charset="0"/>
                <a:ea typeface="Calibri" panose="020F0502020204030204" pitchFamily="34" charset="0"/>
                <a:cs typeface="Times New Roman" panose="02020603050405020304" pitchFamily="18" charset="0"/>
              </a:rPr>
              <a:t>Influenceurs</a:t>
            </a:r>
            <a:r>
              <a:rPr lang="en-US" sz="2800" b="1" dirty="0">
                <a:solidFill>
                  <a:srgbClr val="AD404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AD4040"/>
                </a:solidFill>
                <a:latin typeface="Calibri" panose="020F0502020204030204" pitchFamily="34" charset="0"/>
                <a:ea typeface="Calibri" panose="020F0502020204030204" pitchFamily="34" charset="0"/>
                <a:cs typeface="Times New Roman" panose="02020603050405020304" pitchFamily="18" charset="0"/>
              </a:rPr>
              <a:t>accessibles</a:t>
            </a:r>
            <a:endParaRPr lang="en-US" sz="2800" b="1" dirty="0">
              <a:solidFill>
                <a:srgbClr val="AD404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p:cNvSpPr/>
          <p:nvPr/>
        </p:nvSpPr>
        <p:spPr>
          <a:xfrm>
            <a:off x="9749759" y="9117180"/>
            <a:ext cx="2979598" cy="523220"/>
          </a:xfrm>
          <a:prstGeom prst="rect">
            <a:avLst/>
          </a:prstGeom>
          <a:solidFill>
            <a:schemeClr val="bg1"/>
          </a:solidFill>
        </p:spPr>
        <p:txBody>
          <a:bodyPr wrap="none">
            <a:spAutoFit/>
          </a:bodyPr>
          <a:lstStyle/>
          <a:p>
            <a:r>
              <a:rPr lang="en-US" sz="2800" b="1" dirty="0" err="1">
                <a:solidFill>
                  <a:srgbClr val="AD4040"/>
                </a:solidFill>
                <a:latin typeface="Calibri" panose="020F0502020204030204" pitchFamily="34" charset="0"/>
                <a:ea typeface="Calibri" panose="020F0502020204030204" pitchFamily="34" charset="0"/>
                <a:cs typeface="Times New Roman" panose="02020603050405020304" pitchFamily="18" charset="0"/>
              </a:rPr>
              <a:t>Cibles</a:t>
            </a:r>
            <a:r>
              <a:rPr lang="en-US" sz="2800" b="1" dirty="0">
                <a:solidFill>
                  <a:srgbClr val="AD404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AD4040"/>
                </a:solidFill>
                <a:latin typeface="Calibri" panose="020F0502020204030204" pitchFamily="34" charset="0"/>
                <a:ea typeface="Calibri" panose="020F0502020204030204" pitchFamily="34" charset="0"/>
                <a:cs typeface="Times New Roman" panose="02020603050405020304" pitchFamily="18" charset="0"/>
              </a:rPr>
              <a:t>atteignables</a:t>
            </a:r>
            <a:endParaRPr lang="en-US" sz="2800" b="1" dirty="0">
              <a:solidFill>
                <a:srgbClr val="AD4040"/>
              </a:solidFill>
            </a:endParaRPr>
          </a:p>
        </p:txBody>
      </p:sp>
      <p:sp>
        <p:nvSpPr>
          <p:cNvPr id="20" name="Rectangle 19"/>
          <p:cNvSpPr/>
          <p:nvPr/>
        </p:nvSpPr>
        <p:spPr>
          <a:xfrm>
            <a:off x="7611615" y="1858111"/>
            <a:ext cx="2194560" cy="532903"/>
          </a:xfrm>
          <a:prstGeom prst="rect">
            <a:avLst/>
          </a:prstGeom>
          <a:solidFill>
            <a:schemeClr val="bg1"/>
          </a:solidFill>
        </p:spPr>
        <p:txBody>
          <a:bodyPr wrap="none">
            <a:spAutoFit/>
          </a:bodyPr>
          <a:lstStyle/>
          <a:p>
            <a:pPr>
              <a:lnSpc>
                <a:spcPct val="107000"/>
              </a:lnSpc>
              <a:spcAft>
                <a:spcPts val="800"/>
              </a:spcAft>
            </a:pPr>
            <a:r>
              <a:rPr lang="en-US" sz="2800" b="1" dirty="0" err="1">
                <a:solidFill>
                  <a:srgbClr val="AD4040"/>
                </a:solidFill>
                <a:latin typeface="Calibri" panose="020F0502020204030204" pitchFamily="34" charset="0"/>
                <a:ea typeface="Calibri" panose="020F0502020204030204" pitchFamily="34" charset="0"/>
                <a:cs typeface="Times New Roman" panose="02020603050405020304" pitchFamily="18" charset="0"/>
              </a:rPr>
              <a:t>Répondants</a:t>
            </a:r>
            <a:endParaRPr lang="en-US" sz="2800" b="1" dirty="0">
              <a:solidFill>
                <a:srgbClr val="AD404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2808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CC6C-F6BD-4440-9E7D-A7D5201B1F90}"/>
              </a:ext>
            </a:extLst>
          </p:cNvPr>
          <p:cNvSpPr>
            <a:spLocks noGrp="1"/>
          </p:cNvSpPr>
          <p:nvPr>
            <p:ph type="title"/>
          </p:nvPr>
        </p:nvSpPr>
        <p:spPr/>
        <p:txBody>
          <a:bodyPr>
            <a:noAutofit/>
          </a:bodyPr>
          <a:lstStyle/>
          <a:p>
            <a:r>
              <a:rPr lang="en-US" sz="4000" dirty="0" err="1"/>
              <a:t>L'initiative</a:t>
            </a:r>
            <a:r>
              <a:rPr lang="en-US" sz="4000" dirty="0"/>
              <a:t> </a:t>
            </a:r>
            <a:r>
              <a:rPr lang="en-US" sz="4000" dirty="0" err="1"/>
              <a:t>d'immunisation</a:t>
            </a:r>
            <a:r>
              <a:rPr lang="en-US" sz="4000" dirty="0"/>
              <a:t> </a:t>
            </a:r>
            <a:r>
              <a:rPr lang="en-US" sz="4000" dirty="0" err="1"/>
              <a:t>rurale</a:t>
            </a:r>
            <a:r>
              <a:rPr lang="en-US" sz="4000" dirty="0"/>
              <a:t> des Finger Lakes (FLRII)</a:t>
            </a:r>
            <a:endParaRPr lang="en-BE" sz="4000" dirty="0"/>
          </a:p>
        </p:txBody>
      </p:sp>
      <p:sp>
        <p:nvSpPr>
          <p:cNvPr id="3" name="Content Placeholder 2">
            <a:extLst>
              <a:ext uri="{FF2B5EF4-FFF2-40B4-BE49-F238E27FC236}">
                <a16:creationId xmlns:a16="http://schemas.microsoft.com/office/drawing/2014/main" id="{05F55BB2-3D81-4076-BC18-F2CE5F1A8E68}"/>
              </a:ext>
            </a:extLst>
          </p:cNvPr>
          <p:cNvSpPr>
            <a:spLocks noGrp="1"/>
          </p:cNvSpPr>
          <p:nvPr>
            <p:ph sz="half" idx="1"/>
          </p:nvPr>
        </p:nvSpPr>
        <p:spPr>
          <a:xfrm>
            <a:off x="762000" y="5592762"/>
            <a:ext cx="16515347" cy="3970338"/>
          </a:xfrm>
          <a:ln>
            <a:solidFill>
              <a:srgbClr val="FF0000"/>
            </a:solidFill>
          </a:ln>
        </p:spPr>
        <p:txBody>
          <a:bodyPr lIns="91440" tIns="45720" rIns="91440" bIns="45720" anchor="t">
            <a:normAutofit fontScale="77500" lnSpcReduction="20000"/>
          </a:bodyPr>
          <a:lstStyle/>
          <a:p>
            <a:pPr>
              <a:lnSpc>
                <a:spcPts val="3840"/>
              </a:lnSpc>
            </a:pPr>
            <a:r>
              <a:rPr lang="en-US" b="1" dirty="0">
                <a:solidFill>
                  <a:srgbClr val="C00000"/>
                </a:solidFill>
              </a:rPr>
              <a:t>Identification des </a:t>
            </a:r>
            <a:r>
              <a:rPr lang="en-US" b="1" dirty="0" err="1">
                <a:solidFill>
                  <a:srgbClr val="C00000"/>
                </a:solidFill>
              </a:rPr>
              <a:t>messagers</a:t>
            </a:r>
            <a:r>
              <a:rPr lang="en-US" b="1" dirty="0">
                <a:solidFill>
                  <a:srgbClr val="C00000"/>
                </a:solidFill>
              </a:rPr>
              <a:t> de </a:t>
            </a:r>
            <a:r>
              <a:rPr lang="en-US" b="1" dirty="0" err="1">
                <a:solidFill>
                  <a:srgbClr val="C00000"/>
                </a:solidFill>
              </a:rPr>
              <a:t>confiance</a:t>
            </a:r>
            <a:r>
              <a:rPr lang="en-US" b="1" dirty="0">
                <a:solidFill>
                  <a:srgbClr val="C00000"/>
                </a:solidFill>
              </a:rPr>
              <a:t> (TM)</a:t>
            </a:r>
          </a:p>
          <a:p>
            <a:pPr lvl="1">
              <a:lnSpc>
                <a:spcPts val="3840"/>
              </a:lnSpc>
            </a:pPr>
            <a:r>
              <a:rPr lang="en-US" dirty="0" err="1">
                <a:latin typeface="Poppins Light"/>
                <a:cs typeface="Poppins Light"/>
              </a:rPr>
              <a:t>personnes</a:t>
            </a:r>
            <a:r>
              <a:rPr lang="en-US" dirty="0">
                <a:latin typeface="Poppins Light"/>
                <a:cs typeface="Poppins Light"/>
              </a:rPr>
              <a:t> déjà </a:t>
            </a:r>
            <a:r>
              <a:rPr lang="en-US" dirty="0" err="1">
                <a:latin typeface="Poppins Light"/>
                <a:cs typeface="Poppins Light"/>
              </a:rPr>
              <a:t>vaccinées</a:t>
            </a:r>
            <a:r>
              <a:rPr lang="en-US" dirty="0">
                <a:latin typeface="Poppins Light"/>
                <a:cs typeface="Poppins Light"/>
              </a:rPr>
              <a:t>, </a:t>
            </a:r>
            <a:r>
              <a:rPr lang="en-US" dirty="0" err="1">
                <a:latin typeface="Poppins Light"/>
                <a:cs typeface="Poppins Light"/>
              </a:rPr>
              <a:t>prestataires</a:t>
            </a:r>
            <a:r>
              <a:rPr lang="en-US" dirty="0">
                <a:latin typeface="Poppins Light"/>
                <a:cs typeface="Poppins Light"/>
              </a:rPr>
              <a:t> de </a:t>
            </a:r>
            <a:r>
              <a:rPr lang="en-US" dirty="0" err="1">
                <a:latin typeface="Poppins Light"/>
                <a:cs typeface="Poppins Light"/>
              </a:rPr>
              <a:t>soins</a:t>
            </a:r>
            <a:r>
              <a:rPr lang="en-US" dirty="0">
                <a:latin typeface="Poppins Light"/>
                <a:cs typeface="Poppins Light"/>
              </a:rPr>
              <a:t> de </a:t>
            </a:r>
            <a:r>
              <a:rPr lang="en-US" dirty="0" err="1">
                <a:latin typeface="Poppins Light"/>
                <a:cs typeface="Poppins Light"/>
              </a:rPr>
              <a:t>santé</a:t>
            </a:r>
            <a:r>
              <a:rPr lang="en-US" dirty="0">
                <a:latin typeface="Poppins Light"/>
                <a:cs typeface="Poppins Light"/>
              </a:rPr>
              <a:t> et leaders </a:t>
            </a:r>
            <a:r>
              <a:rPr lang="en-US" dirty="0" err="1">
                <a:latin typeface="Poppins Light"/>
                <a:cs typeface="Poppins Light"/>
              </a:rPr>
              <a:t>d'opinion</a:t>
            </a:r>
            <a:r>
              <a:rPr lang="en-US" dirty="0">
                <a:latin typeface="Poppins Light"/>
                <a:cs typeface="Poppins Light"/>
              </a:rPr>
              <a:t> de la </a:t>
            </a:r>
            <a:r>
              <a:rPr lang="en-US" dirty="0" err="1">
                <a:latin typeface="Poppins Light"/>
                <a:cs typeface="Poppins Light"/>
              </a:rPr>
              <a:t>communauté</a:t>
            </a:r>
          </a:p>
          <a:p>
            <a:pPr>
              <a:spcBef>
                <a:spcPts val="2000"/>
              </a:spcBef>
            </a:pPr>
            <a:r>
              <a:rPr lang="en-US" b="1" dirty="0" err="1">
                <a:solidFill>
                  <a:srgbClr val="C00000"/>
                </a:solidFill>
                <a:latin typeface="Poppins Light"/>
                <a:cs typeface="Poppins Light"/>
              </a:rPr>
              <a:t>Engagez</a:t>
            </a:r>
            <a:r>
              <a:rPr lang="en-US" b="1" dirty="0">
                <a:solidFill>
                  <a:srgbClr val="C00000"/>
                </a:solidFill>
                <a:latin typeface="Poppins Light"/>
                <a:cs typeface="Poppins Light"/>
              </a:rPr>
              <a:t> les </a:t>
            </a:r>
            <a:r>
              <a:rPr lang="en-US" b="1" dirty="0" err="1">
                <a:solidFill>
                  <a:srgbClr val="C00000"/>
                </a:solidFill>
                <a:latin typeface="Poppins Light"/>
                <a:cs typeface="Poppins Light"/>
              </a:rPr>
              <a:t>messagers</a:t>
            </a:r>
            <a:r>
              <a:rPr lang="en-US" b="1" dirty="0">
                <a:solidFill>
                  <a:srgbClr val="C00000"/>
                </a:solidFill>
                <a:latin typeface="Poppins Light"/>
                <a:cs typeface="Poppins Light"/>
              </a:rPr>
              <a:t> de </a:t>
            </a:r>
            <a:r>
              <a:rPr lang="en-US" b="1" dirty="0" err="1">
                <a:solidFill>
                  <a:srgbClr val="C00000"/>
                </a:solidFill>
                <a:latin typeface="Poppins Light"/>
                <a:cs typeface="Poppins Light"/>
              </a:rPr>
              <a:t>confiance</a:t>
            </a:r>
            <a:r>
              <a:rPr lang="en-US" b="1" dirty="0">
                <a:solidFill>
                  <a:srgbClr val="C00000"/>
                </a:solidFill>
                <a:latin typeface="Poppins Light"/>
                <a:cs typeface="Poppins Light"/>
              </a:rPr>
              <a:t> pour influencer </a:t>
            </a:r>
            <a:r>
              <a:rPr lang="en-US" b="1" dirty="0" err="1">
                <a:solidFill>
                  <a:srgbClr val="C00000"/>
                </a:solidFill>
                <a:latin typeface="Poppins Light"/>
                <a:cs typeface="Poppins Light"/>
              </a:rPr>
              <a:t>leurs</a:t>
            </a:r>
            <a:r>
              <a:rPr lang="en-US" b="1" dirty="0">
                <a:solidFill>
                  <a:srgbClr val="C00000"/>
                </a:solidFill>
                <a:latin typeface="Poppins Light"/>
                <a:cs typeface="Poppins Light"/>
              </a:rPr>
              <a:t> </a:t>
            </a:r>
            <a:r>
              <a:rPr lang="en-US" b="1" dirty="0" err="1">
                <a:solidFill>
                  <a:srgbClr val="C00000"/>
                </a:solidFill>
                <a:latin typeface="Poppins Light"/>
                <a:cs typeface="Poppins Light"/>
              </a:rPr>
              <a:t>réseaux</a:t>
            </a:r>
            <a:r>
              <a:rPr lang="en-US" b="1" dirty="0">
                <a:solidFill>
                  <a:srgbClr val="C00000"/>
                </a:solidFill>
                <a:latin typeface="Poppins Light"/>
                <a:cs typeface="Poppins Light"/>
              </a:rPr>
              <a:t> </a:t>
            </a:r>
            <a:r>
              <a:rPr lang="en-US" b="1" dirty="0" err="1">
                <a:solidFill>
                  <a:srgbClr val="C00000"/>
                </a:solidFill>
                <a:latin typeface="Poppins Light"/>
                <a:cs typeface="Poppins Light"/>
              </a:rPr>
              <a:t>sociaux</a:t>
            </a:r>
            <a:r>
              <a:rPr lang="en-US" b="1" dirty="0">
                <a:solidFill>
                  <a:srgbClr val="C00000"/>
                </a:solidFill>
                <a:latin typeface="Poppins Light"/>
                <a:cs typeface="Poppins Light"/>
              </a:rPr>
              <a:t> </a:t>
            </a:r>
            <a:endParaRPr lang="en-US"/>
          </a:p>
          <a:p>
            <a:pPr lvl="1">
              <a:lnSpc>
                <a:spcPts val="3840"/>
              </a:lnSpc>
            </a:pPr>
            <a:r>
              <a:rPr lang="en-US" b="1" dirty="0">
                <a:latin typeface="Poppins Light"/>
                <a:cs typeface="Poppins Light"/>
              </a:rPr>
              <a:t>CAPACITÉ : </a:t>
            </a:r>
            <a:r>
              <a:rPr lang="en-US" dirty="0">
                <a:latin typeface="Poppins Light"/>
                <a:cs typeface="Poppins Light"/>
              </a:rPr>
              <a:t>packs </a:t>
            </a:r>
            <a:r>
              <a:rPr lang="en-US" dirty="0" err="1">
                <a:latin typeface="Poppins Light"/>
                <a:cs typeface="Poppins Light"/>
              </a:rPr>
              <a:t>éducatifs</a:t>
            </a:r>
            <a:r>
              <a:rPr lang="en-US" dirty="0">
                <a:latin typeface="Poppins Light"/>
                <a:cs typeface="Poppins Light"/>
              </a:rPr>
              <a:t> pour le </a:t>
            </a:r>
            <a:r>
              <a:rPr lang="en-US" dirty="0" err="1">
                <a:latin typeface="Poppins Light"/>
                <a:cs typeface="Poppins Light"/>
              </a:rPr>
              <a:t>groupe</a:t>
            </a:r>
            <a:r>
              <a:rPr lang="en-US" dirty="0">
                <a:latin typeface="Poppins Light"/>
                <a:cs typeface="Poppins Light"/>
              </a:rPr>
              <a:t> des </a:t>
            </a:r>
            <a:r>
              <a:rPr lang="en-US" dirty="0" err="1">
                <a:latin typeface="Poppins Light"/>
                <a:cs typeface="Poppins Light"/>
              </a:rPr>
              <a:t>réticents</a:t>
            </a:r>
            <a:endParaRPr lang="en-US" dirty="0">
              <a:latin typeface="Poppins Light"/>
              <a:cs typeface="Poppins Light"/>
            </a:endParaRPr>
          </a:p>
          <a:p>
            <a:pPr lvl="1">
              <a:lnSpc>
                <a:spcPts val="3840"/>
              </a:lnSpc>
            </a:pPr>
            <a:r>
              <a:rPr lang="en-US" b="1" dirty="0">
                <a:latin typeface="Poppins Light"/>
                <a:cs typeface="Poppins Light"/>
              </a:rPr>
              <a:t>CONFIDENCE : </a:t>
            </a:r>
            <a:r>
              <a:rPr lang="en-US" dirty="0" err="1">
                <a:latin typeface="Poppins Light"/>
                <a:cs typeface="Poppins Light"/>
              </a:rPr>
              <a:t>Renforcement</a:t>
            </a:r>
            <a:r>
              <a:rPr lang="en-US" dirty="0">
                <a:latin typeface="Poppins Light"/>
                <a:cs typeface="Poppins Light"/>
              </a:rPr>
              <a:t> de la </a:t>
            </a:r>
            <a:r>
              <a:rPr lang="en-US" dirty="0" err="1">
                <a:latin typeface="Poppins Light"/>
                <a:cs typeface="Poppins Light"/>
              </a:rPr>
              <a:t>confiance</a:t>
            </a:r>
            <a:r>
              <a:rPr lang="en-US" dirty="0">
                <a:latin typeface="Poppins Light"/>
                <a:cs typeface="Poppins Light"/>
              </a:rPr>
              <a:t> et de la motivation</a:t>
            </a:r>
            <a:endParaRPr lang="en-US" dirty="0"/>
          </a:p>
          <a:p>
            <a:pPr lvl="1">
              <a:lnSpc>
                <a:spcPts val="3840"/>
              </a:lnSpc>
            </a:pPr>
            <a:r>
              <a:rPr lang="en-US" b="1" dirty="0"/>
              <a:t>CONVENANCE : </a:t>
            </a:r>
            <a:r>
              <a:rPr lang="en-US" dirty="0" err="1"/>
              <a:t>Faciliter</a:t>
            </a:r>
            <a:r>
              <a:rPr lang="en-US" dirty="0"/>
              <a:t> </a:t>
            </a:r>
            <a:r>
              <a:rPr lang="en-US" dirty="0" err="1"/>
              <a:t>l'accès</a:t>
            </a:r>
            <a:r>
              <a:rPr lang="en-US" dirty="0"/>
              <a:t> au </a:t>
            </a:r>
            <a:r>
              <a:rPr lang="en-US" dirty="0" err="1"/>
              <a:t>vaccin</a:t>
            </a:r>
            <a:r>
              <a:rPr lang="en-US" dirty="0"/>
              <a:t> dans les zones rurales</a:t>
            </a:r>
          </a:p>
          <a:p>
            <a:pPr lvl="1">
              <a:lnSpc>
                <a:spcPts val="3840"/>
              </a:lnSpc>
            </a:pPr>
            <a:r>
              <a:rPr lang="en-US" b="1" dirty="0"/>
              <a:t>CONTAGION : </a:t>
            </a:r>
            <a:r>
              <a:rPr lang="en-US" dirty="0" err="1"/>
              <a:t>médias</a:t>
            </a:r>
            <a:r>
              <a:rPr lang="en-US" dirty="0"/>
              <a:t> </a:t>
            </a:r>
            <a:r>
              <a:rPr lang="en-US" dirty="0" err="1"/>
              <a:t>sociaux</a:t>
            </a:r>
            <a:r>
              <a:rPr lang="en-US" dirty="0"/>
              <a:t> et </a:t>
            </a:r>
            <a:r>
              <a:rPr lang="en-US" dirty="0" err="1"/>
              <a:t>réseaux</a:t>
            </a:r>
            <a:r>
              <a:rPr lang="en-US" dirty="0"/>
              <a:t> de communication </a:t>
            </a:r>
          </a:p>
        </p:txBody>
      </p:sp>
      <p:pic>
        <p:nvPicPr>
          <p:cNvPr id="4" name="Picture 3">
            <a:extLst>
              <a:ext uri="{FF2B5EF4-FFF2-40B4-BE49-F238E27FC236}">
                <a16:creationId xmlns:a16="http://schemas.microsoft.com/office/drawing/2014/main" id="{AA49188F-A250-409B-8D2E-151C501276D7}"/>
              </a:ext>
            </a:extLst>
          </p:cNvPr>
          <p:cNvPicPr/>
          <p:nvPr/>
        </p:nvPicPr>
        <p:blipFill rotWithShape="1">
          <a:blip r:embed="rId2" cstate="print">
            <a:extLst>
              <a:ext uri="{28A0092B-C50C-407E-A947-70E740481C1C}">
                <a14:useLocalDpi xmlns:a14="http://schemas.microsoft.com/office/drawing/2010/main" val="0"/>
              </a:ext>
            </a:extLst>
          </a:blip>
          <a:srcRect l="4731" t="8000" r="5615" b="40913"/>
          <a:stretch/>
        </p:blipFill>
        <p:spPr bwMode="auto">
          <a:xfrm>
            <a:off x="2133600" y="1465118"/>
            <a:ext cx="11830050" cy="383721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
        <p:nvSpPr>
          <p:cNvPr id="6" name="Rectangle 5"/>
          <p:cNvSpPr/>
          <p:nvPr/>
        </p:nvSpPr>
        <p:spPr>
          <a:xfrm>
            <a:off x="2220684" y="1615060"/>
            <a:ext cx="4057842" cy="388696"/>
          </a:xfrm>
          <a:prstGeom prst="rect">
            <a:avLst/>
          </a:prstGeom>
          <a:solidFill>
            <a:schemeClr val="bg1"/>
          </a:solidFill>
          <a:ln>
            <a:solidFill>
              <a:srgbClr val="4472C4"/>
            </a:solidFill>
          </a:ln>
        </p:spPr>
        <p:txBody>
          <a:bodyPr wrap="none">
            <a:spAutoFit/>
          </a:bodyPr>
          <a:lstStyle/>
          <a:p>
            <a:pPr>
              <a:lnSpc>
                <a:spcPct val="107000"/>
              </a:lnSpc>
              <a:spcAft>
                <a:spcPts val="800"/>
              </a:spcAft>
            </a:pPr>
            <a:r>
              <a:rPr lang="en-US" dirty="0">
                <a:solidFill>
                  <a:srgbClr val="4472C4"/>
                </a:solidFill>
                <a:latin typeface="Calibri" panose="020F0502020204030204" pitchFamily="34" charset="0"/>
                <a:ea typeface="Calibri" panose="020F0502020204030204" pitchFamily="34" charset="0"/>
                <a:cs typeface="Times New Roman" panose="02020603050405020304" pitchFamily="18" charset="0"/>
              </a:rPr>
              <a:t>Identification des populations </a:t>
            </a:r>
            <a:r>
              <a:rPr lang="en-US" dirty="0" err="1">
                <a:solidFill>
                  <a:srgbClr val="4472C4"/>
                </a:solidFill>
                <a:latin typeface="Calibri" panose="020F0502020204030204" pitchFamily="34" charset="0"/>
                <a:ea typeface="Calibri" panose="020F0502020204030204" pitchFamily="34" charset="0"/>
                <a:cs typeface="Times New Roman" panose="02020603050405020304" pitchFamily="18" charset="0"/>
              </a:rPr>
              <a:t>prioritaires</a:t>
            </a:r>
            <a:endParaRPr lang="en-US" dirty="0">
              <a:solidFill>
                <a:srgbClr val="4472C4"/>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828805" y="2155417"/>
            <a:ext cx="4463144" cy="685059"/>
          </a:xfrm>
          <a:prstGeom prst="rect">
            <a:avLst/>
          </a:prstGeom>
          <a:solidFill>
            <a:schemeClr val="bg1"/>
          </a:solidFill>
          <a:ln>
            <a:solidFill>
              <a:srgbClr val="4472C4"/>
            </a:solidFill>
          </a:ln>
        </p:spPr>
        <p:txBody>
          <a:bodyPr wrap="square">
            <a:spAutoFit/>
          </a:bodyPr>
          <a:lstStyle/>
          <a:p>
            <a:pPr>
              <a:lnSpc>
                <a:spcPct val="107000"/>
              </a:lnSpc>
              <a:spcAft>
                <a:spcPts val="800"/>
              </a:spcAft>
            </a:pPr>
            <a:r>
              <a:rPr lang="en-US" dirty="0" err="1">
                <a:solidFill>
                  <a:srgbClr val="4472C4"/>
                </a:solidFill>
                <a:latin typeface="Calibri" panose="020F0502020204030204" pitchFamily="34" charset="0"/>
                <a:ea typeface="Calibri" panose="020F0502020204030204" pitchFamily="34" charset="0"/>
                <a:cs typeface="Times New Roman" panose="02020603050405020304" pitchFamily="18" charset="0"/>
              </a:rPr>
              <a:t>Établissement</a:t>
            </a:r>
            <a:r>
              <a:rPr lang="en-US" dirty="0">
                <a:solidFill>
                  <a:srgbClr val="4472C4"/>
                </a:solidFill>
                <a:latin typeface="Calibri" panose="020F0502020204030204" pitchFamily="34" charset="0"/>
                <a:ea typeface="Calibri" panose="020F0502020204030204" pitchFamily="34" charset="0"/>
                <a:cs typeface="Times New Roman" panose="02020603050405020304" pitchFamily="18" charset="0"/>
              </a:rPr>
              <a:t> de relations et </a:t>
            </a:r>
            <a:r>
              <a:rPr lang="en-US" dirty="0" err="1">
                <a:solidFill>
                  <a:srgbClr val="4472C4"/>
                </a:solidFill>
                <a:latin typeface="Calibri" panose="020F0502020204030204" pitchFamily="34" charset="0"/>
                <a:ea typeface="Calibri" panose="020F0502020204030204" pitchFamily="34" charset="0"/>
                <a:cs typeface="Times New Roman" panose="02020603050405020304" pitchFamily="18" charset="0"/>
              </a:rPr>
              <a:t>développement</a:t>
            </a:r>
            <a:r>
              <a:rPr lang="en-US" dirty="0">
                <a:solidFill>
                  <a:srgbClr val="4472C4"/>
                </a:solidFill>
                <a:latin typeface="Calibri" panose="020F0502020204030204" pitchFamily="34" charset="0"/>
                <a:ea typeface="Calibri" panose="020F0502020204030204" pitchFamily="34" charset="0"/>
                <a:cs typeface="Times New Roman" panose="02020603050405020304" pitchFamily="18" charset="0"/>
              </a:rPr>
              <a:t> d'un panel de parties </a:t>
            </a:r>
            <a:r>
              <a:rPr lang="en-US" dirty="0" err="1">
                <a:solidFill>
                  <a:srgbClr val="4472C4"/>
                </a:solidFill>
                <a:latin typeface="Calibri" panose="020F0502020204030204" pitchFamily="34" charset="0"/>
                <a:ea typeface="Calibri" panose="020F0502020204030204" pitchFamily="34" charset="0"/>
                <a:cs typeface="Times New Roman" panose="02020603050405020304" pitchFamily="18" charset="0"/>
              </a:rPr>
              <a:t>prenantes</a:t>
            </a:r>
            <a:endParaRPr lang="en-US" dirty="0">
              <a:solidFill>
                <a:srgbClr val="4472C4"/>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133600" y="3040928"/>
            <a:ext cx="4144926" cy="1084015"/>
          </a:xfrm>
          <a:prstGeom prst="rect">
            <a:avLst/>
          </a:prstGeom>
          <a:solidFill>
            <a:schemeClr val="bg1"/>
          </a:solidFill>
          <a:ln>
            <a:solidFill>
              <a:srgbClr val="4472C4"/>
            </a:solidFill>
          </a:ln>
        </p:spPr>
        <p:txBody>
          <a:bodyPr wrap="square">
            <a:spAutoFit/>
          </a:bodyPr>
          <a:lstStyle/>
          <a:p>
            <a:pPr>
              <a:lnSpc>
                <a:spcPct val="107000"/>
              </a:lnSpc>
              <a:spcAft>
                <a:spcPts val="800"/>
              </a:spcAft>
            </a:pPr>
            <a:r>
              <a:rPr lang="en-US" dirty="0" err="1">
                <a:solidFill>
                  <a:srgbClr val="4472C4"/>
                </a:solidFill>
                <a:latin typeface="Calibri" panose="020F0502020204030204" pitchFamily="34" charset="0"/>
                <a:ea typeface="Calibri" panose="020F0502020204030204" pitchFamily="34" charset="0"/>
                <a:cs typeface="Times New Roman" panose="02020603050405020304" pitchFamily="18" charset="0"/>
              </a:rPr>
              <a:t>Sélection</a:t>
            </a:r>
            <a:r>
              <a:rPr lang="en-US" dirty="0">
                <a:solidFill>
                  <a:srgbClr val="4472C4"/>
                </a:solidFill>
                <a:latin typeface="Calibri" panose="020F0502020204030204" pitchFamily="34" charset="0"/>
                <a:ea typeface="Calibri" panose="020F0502020204030204" pitchFamily="34" charset="0"/>
                <a:cs typeface="Times New Roman" panose="02020603050405020304" pitchFamily="18" charset="0"/>
              </a:rPr>
              <a:t> et adaptation de </a:t>
            </a:r>
            <a:r>
              <a:rPr lang="en-US" dirty="0" err="1">
                <a:solidFill>
                  <a:srgbClr val="4472C4"/>
                </a:solidFill>
                <a:latin typeface="Calibri" panose="020F0502020204030204" pitchFamily="34" charset="0"/>
                <a:ea typeface="Calibri" panose="020F0502020204030204" pitchFamily="34" charset="0"/>
                <a:cs typeface="Times New Roman" panose="02020603050405020304" pitchFamily="18" charset="0"/>
              </a:rPr>
              <a:t>l'intervention</a:t>
            </a:r>
            <a:endParaRPr lang="en-US" dirty="0">
              <a:solidFill>
                <a:srgbClr val="4472C4"/>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228600" algn="l"/>
              </a:tabLst>
            </a:pPr>
            <a:r>
              <a:rPr lang="en-US" dirty="0" err="1">
                <a:solidFill>
                  <a:srgbClr val="4472C4"/>
                </a:solidFill>
                <a:latin typeface="Calibri" panose="020F0502020204030204" pitchFamily="34" charset="0"/>
                <a:ea typeface="Calibri" panose="020F0502020204030204" pitchFamily="34" charset="0"/>
                <a:cs typeface="Times New Roman" panose="02020603050405020304" pitchFamily="18" charset="0"/>
              </a:rPr>
              <a:t>Groupe</a:t>
            </a:r>
            <a:r>
              <a:rPr lang="en-US" dirty="0">
                <a:solidFill>
                  <a:srgbClr val="4472C4"/>
                </a:solidFill>
                <a:latin typeface="Calibri" panose="020F0502020204030204" pitchFamily="34" charset="0"/>
                <a:ea typeface="Calibri" panose="020F0502020204030204" pitchFamily="34" charset="0"/>
                <a:cs typeface="Times New Roman" panose="02020603050405020304" pitchFamily="18" charset="0"/>
              </a:rPr>
              <a:t> hesitant</a:t>
            </a:r>
          </a:p>
          <a:p>
            <a:pPr marL="342900" marR="0" lvl="0" indent="-342900">
              <a:lnSpc>
                <a:spcPct val="107000"/>
              </a:lnSpc>
              <a:spcBef>
                <a:spcPts val="0"/>
              </a:spcBef>
              <a:spcAft>
                <a:spcPts val="800"/>
              </a:spcAft>
              <a:buFont typeface="Times New Roman" panose="02020603050405020304" pitchFamily="18" charset="0"/>
              <a:buChar char="•"/>
              <a:tabLst>
                <a:tab pos="228600" algn="l"/>
              </a:tabLst>
            </a:pPr>
            <a:r>
              <a:rPr lang="en-US" dirty="0" err="1">
                <a:solidFill>
                  <a:srgbClr val="4472C4"/>
                </a:solidFill>
                <a:latin typeface="Calibri" panose="020F0502020204030204" pitchFamily="34" charset="0"/>
                <a:ea typeface="Calibri" panose="020F0502020204030204" pitchFamily="34" charset="0"/>
                <a:cs typeface="Times New Roman" panose="02020603050405020304" pitchFamily="18" charset="0"/>
              </a:rPr>
              <a:t>Messagers</a:t>
            </a:r>
            <a:r>
              <a:rPr lang="en-US" dirty="0">
                <a:solidFill>
                  <a:srgbClr val="4472C4"/>
                </a:solidFill>
                <a:latin typeface="Calibri" panose="020F0502020204030204" pitchFamily="34" charset="0"/>
                <a:ea typeface="Calibri" panose="020F0502020204030204" pitchFamily="34" charset="0"/>
                <a:cs typeface="Times New Roman" panose="02020603050405020304" pitchFamily="18" charset="0"/>
              </a:rPr>
              <a:t> de </a:t>
            </a:r>
            <a:r>
              <a:rPr lang="en-US" dirty="0" err="1">
                <a:solidFill>
                  <a:srgbClr val="4472C4"/>
                </a:solidFill>
                <a:latin typeface="Calibri" panose="020F0502020204030204" pitchFamily="34" charset="0"/>
                <a:ea typeface="Calibri" panose="020F0502020204030204" pitchFamily="34" charset="0"/>
                <a:cs typeface="Times New Roman" panose="02020603050405020304" pitchFamily="18" charset="0"/>
              </a:rPr>
              <a:t>confiance</a:t>
            </a:r>
            <a:endParaRPr lang="en-US" dirty="0">
              <a:solidFill>
                <a:srgbClr val="4472C4"/>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290171" y="4241621"/>
            <a:ext cx="4020737" cy="388696"/>
          </a:xfrm>
          <a:prstGeom prst="rect">
            <a:avLst/>
          </a:prstGeom>
          <a:solidFill>
            <a:schemeClr val="bg1"/>
          </a:solidFill>
          <a:ln>
            <a:solidFill>
              <a:srgbClr val="4472C4"/>
            </a:solidFill>
          </a:ln>
        </p:spPr>
        <p:txBody>
          <a:bodyPr wrap="square">
            <a:spAutoFit/>
          </a:bodyPr>
          <a:lstStyle/>
          <a:p>
            <a:pPr>
              <a:lnSpc>
                <a:spcPct val="107000"/>
              </a:lnSpc>
              <a:spcAft>
                <a:spcPts val="800"/>
              </a:spcAft>
            </a:pPr>
            <a:r>
              <a:rPr lang="en-US" dirty="0" err="1">
                <a:solidFill>
                  <a:srgbClr val="4472C4"/>
                </a:solidFill>
                <a:latin typeface="Calibri" panose="020F0502020204030204" pitchFamily="34" charset="0"/>
                <a:ea typeface="Calibri" panose="020F0502020204030204" pitchFamily="34" charset="0"/>
                <a:cs typeface="Times New Roman" panose="02020603050405020304" pitchFamily="18" charset="0"/>
              </a:rPr>
              <a:t>Mise</a:t>
            </a:r>
            <a:r>
              <a:rPr lang="en-US" dirty="0">
                <a:solidFill>
                  <a:srgbClr val="4472C4"/>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472C4"/>
                </a:solidFill>
                <a:latin typeface="Calibri" panose="020F0502020204030204" pitchFamily="34" charset="0"/>
                <a:ea typeface="Calibri" panose="020F0502020204030204" pitchFamily="34" charset="0"/>
                <a:cs typeface="Times New Roman" panose="02020603050405020304" pitchFamily="18" charset="0"/>
              </a:rPr>
              <a:t>en</a:t>
            </a:r>
            <a:r>
              <a:rPr lang="en-US" dirty="0">
                <a:solidFill>
                  <a:srgbClr val="4472C4"/>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472C4"/>
                </a:solidFill>
                <a:latin typeface="Calibri" panose="020F0502020204030204" pitchFamily="34" charset="0"/>
                <a:ea typeface="Calibri" panose="020F0502020204030204" pitchFamily="34" charset="0"/>
                <a:cs typeface="Times New Roman" panose="02020603050405020304" pitchFamily="18" charset="0"/>
              </a:rPr>
              <a:t>œuvre</a:t>
            </a:r>
            <a:endParaRPr lang="en-US" dirty="0">
              <a:solidFill>
                <a:srgbClr val="4472C4"/>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1937661" y="4757761"/>
            <a:ext cx="4373248" cy="388696"/>
          </a:xfrm>
          <a:prstGeom prst="rect">
            <a:avLst/>
          </a:prstGeom>
          <a:solidFill>
            <a:schemeClr val="bg1"/>
          </a:solidFill>
          <a:ln>
            <a:solidFill>
              <a:srgbClr val="4472C4"/>
            </a:solidFill>
          </a:ln>
        </p:spPr>
        <p:txBody>
          <a:bodyPr wrap="none">
            <a:spAutoFit/>
          </a:bodyPr>
          <a:lstStyle/>
          <a:p>
            <a:pPr>
              <a:lnSpc>
                <a:spcPct val="107000"/>
              </a:lnSpc>
              <a:spcAft>
                <a:spcPts val="800"/>
              </a:spcAft>
            </a:pPr>
            <a:r>
              <a:rPr lang="en-US" dirty="0" err="1">
                <a:solidFill>
                  <a:srgbClr val="4472C4"/>
                </a:solidFill>
                <a:latin typeface="Calibri" panose="020F0502020204030204" pitchFamily="34" charset="0"/>
                <a:ea typeface="Calibri" panose="020F0502020204030204" pitchFamily="34" charset="0"/>
                <a:cs typeface="Times New Roman" panose="02020603050405020304" pitchFamily="18" charset="0"/>
              </a:rPr>
              <a:t>Évaluation</a:t>
            </a:r>
            <a:r>
              <a:rPr lang="en-US" dirty="0">
                <a:solidFill>
                  <a:srgbClr val="4472C4"/>
                </a:solidFill>
                <a:latin typeface="Calibri" panose="020F0502020204030204" pitchFamily="34" charset="0"/>
                <a:ea typeface="Calibri" panose="020F0502020204030204" pitchFamily="34" charset="0"/>
                <a:cs typeface="Times New Roman" panose="02020603050405020304" pitchFamily="18" charset="0"/>
              </a:rPr>
              <a:t> et information sur le cycle </a:t>
            </a:r>
            <a:r>
              <a:rPr lang="en-US" dirty="0" err="1">
                <a:solidFill>
                  <a:srgbClr val="4472C4"/>
                </a:solidFill>
                <a:latin typeface="Calibri" panose="020F0502020204030204" pitchFamily="34" charset="0"/>
                <a:ea typeface="Calibri" panose="020F0502020204030204" pitchFamily="34" charset="0"/>
                <a:cs typeface="Times New Roman" panose="02020603050405020304" pitchFamily="18" charset="0"/>
              </a:rPr>
              <a:t>suivant</a:t>
            </a:r>
            <a:endParaRPr lang="en-US" dirty="0">
              <a:solidFill>
                <a:srgbClr val="4472C4"/>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6379032" y="1237400"/>
            <a:ext cx="2852054" cy="2463238"/>
          </a:xfrm>
          <a:prstGeom prst="rect">
            <a:avLst/>
          </a:prstGeom>
          <a:solidFill>
            <a:srgbClr val="4472C4"/>
          </a:solidFill>
        </p:spPr>
        <p:txBody>
          <a:bodyPr wrap="square">
            <a:spAutoFit/>
          </a:bodyPr>
          <a:lstStyle/>
          <a:p>
            <a:pPr algn="ctr">
              <a:lnSpc>
                <a:spcPct val="107000"/>
              </a:lnSpc>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1er tour</a:t>
            </a:r>
          </a:p>
          <a:p>
            <a:pPr marL="109538" marR="0" lvl="0" indent="-109538">
              <a:lnSpc>
                <a:spcPct val="107000"/>
              </a:lnSpc>
              <a:spcBef>
                <a:spcPts val="0"/>
              </a:spcBef>
              <a:buFont typeface="Times New Roman" panose="02020603050405020304" pitchFamily="18" charset="0"/>
              <a:buChar char="•"/>
              <a:tabLst>
                <a:tab pos="109538" algn="l"/>
              </a:tabLst>
            </a:pP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Groupe</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hésitant</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o Agents de santé</a:t>
            </a:r>
          </a:p>
          <a:p>
            <a:pPr marL="174625" marR="0" lvl="0" indent="-174625">
              <a:lnSpc>
                <a:spcPct val="107000"/>
              </a:lnSpc>
              <a:spcBef>
                <a:spcPts val="0"/>
              </a:spcBef>
              <a:buFont typeface="Times New Roman" panose="02020603050405020304" pitchFamily="18" charset="0"/>
              <a:buChar char="•"/>
              <a:tabLst>
                <a:tab pos="228600" algn="l"/>
              </a:tabLst>
            </a:pP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Messagers</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confiance</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o Agents de Santé   </a:t>
            </a:r>
          </a:p>
          <a:p>
            <a:pPr>
              <a:lnSpc>
                <a:spcPct val="107000"/>
              </a:lnSpc>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Vaccinés</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o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Adopteurs</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p>
          <a:p>
            <a:pPr>
              <a:lnSpc>
                <a:spcPct val="107000"/>
              </a:lnSpc>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vaccins</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8948205" y="3241471"/>
            <a:ext cx="2351314" cy="1870512"/>
          </a:xfrm>
          <a:prstGeom prst="rect">
            <a:avLst/>
          </a:prstGeom>
          <a:solidFill>
            <a:srgbClr val="4472C4"/>
          </a:solidFill>
        </p:spPr>
        <p:txBody>
          <a:bodyPr wrap="square">
            <a:spAutoFit/>
          </a:bodyPr>
          <a:lstStyle/>
          <a:p>
            <a:pPr algn="ctr">
              <a:lnSpc>
                <a:spcPct val="107000"/>
              </a:lnSpc>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2eme Tour</a:t>
            </a:r>
          </a:p>
          <a:p>
            <a:pPr marL="174625" indent="-174625">
              <a:lnSpc>
                <a:spcPct val="107000"/>
              </a:lnSpc>
              <a:buFont typeface="Arial" panose="020B0604020202020204" pitchFamily="34" charset="0"/>
              <a:buChar char="•"/>
            </a:pP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Groupe</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hésitant</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o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Groupe</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cible</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2</a:t>
            </a:r>
          </a:p>
          <a:p>
            <a:pPr marL="174625" indent="-174625">
              <a:lnSpc>
                <a:spcPct val="107000"/>
              </a:lnSpc>
              <a:buFont typeface="Arial" panose="020B0604020202020204" pitchFamily="34" charset="0"/>
              <a:buChar char="•"/>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Les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messagers</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confiance</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o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Groupe</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cible</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2</a:t>
            </a:r>
          </a:p>
        </p:txBody>
      </p:sp>
      <p:sp>
        <p:nvSpPr>
          <p:cNvPr id="13" name="Rectangle 12"/>
          <p:cNvSpPr/>
          <p:nvPr/>
        </p:nvSpPr>
        <p:spPr>
          <a:xfrm>
            <a:off x="11470896" y="1615060"/>
            <a:ext cx="2351314" cy="1870512"/>
          </a:xfrm>
          <a:prstGeom prst="rect">
            <a:avLst/>
          </a:prstGeom>
          <a:solidFill>
            <a:srgbClr val="4472C4"/>
          </a:solidFill>
        </p:spPr>
        <p:txBody>
          <a:bodyPr wrap="square">
            <a:spAutoFit/>
          </a:bodyPr>
          <a:lstStyle/>
          <a:p>
            <a:pPr algn="ctr">
              <a:lnSpc>
                <a:spcPct val="107000"/>
              </a:lnSpc>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3eme Tour</a:t>
            </a:r>
          </a:p>
          <a:p>
            <a:pPr marL="174625" indent="-174625">
              <a:lnSpc>
                <a:spcPct val="107000"/>
              </a:lnSpc>
              <a:buFont typeface="Arial" panose="020B0604020202020204" pitchFamily="34" charset="0"/>
              <a:buChar char="•"/>
            </a:pP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Groupe</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hésitant</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o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Groupe</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cible</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3</a:t>
            </a:r>
          </a:p>
          <a:p>
            <a:pPr marL="174625" indent="-174625">
              <a:lnSpc>
                <a:spcPct val="107000"/>
              </a:lnSpc>
              <a:buFont typeface="Arial" panose="020B0604020202020204" pitchFamily="34" charset="0"/>
              <a:buChar char="•"/>
            </a:pP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Messagers</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confiance</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o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Groupe</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cible</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3</a:t>
            </a:r>
          </a:p>
        </p:txBody>
      </p:sp>
    </p:spTree>
    <p:extLst>
      <p:ext uri="{BB962C8B-B14F-4D97-AF65-F5344CB8AC3E}">
        <p14:creationId xmlns:p14="http://schemas.microsoft.com/office/powerpoint/2010/main" val="2714832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27CF-2FBE-C84C-BC7E-33EBD2442F56}"/>
              </a:ext>
            </a:extLst>
          </p:cNvPr>
          <p:cNvSpPr>
            <a:spLocks noGrp="1"/>
          </p:cNvSpPr>
          <p:nvPr>
            <p:ph type="title"/>
          </p:nvPr>
        </p:nvSpPr>
        <p:spPr/>
        <p:txBody>
          <a:bodyPr/>
          <a:lstStyle/>
          <a:p>
            <a:r>
              <a:rPr lang="fr-FR" sz="6000" dirty="0"/>
              <a:t>Le théâtre sur l'hésitation à se faire vacciner</a:t>
            </a:r>
            <a:endParaRPr lang="en-US" sz="6000" dirty="0"/>
          </a:p>
        </p:txBody>
      </p:sp>
      <p:sp>
        <p:nvSpPr>
          <p:cNvPr id="4" name="Rectangle 3">
            <a:extLst>
              <a:ext uri="{FF2B5EF4-FFF2-40B4-BE49-F238E27FC236}">
                <a16:creationId xmlns:a16="http://schemas.microsoft.com/office/drawing/2014/main" id="{B526F000-6EFF-7235-3287-6529901FE41B}"/>
              </a:ext>
            </a:extLst>
          </p:cNvPr>
          <p:cNvSpPr/>
          <p:nvPr/>
        </p:nvSpPr>
        <p:spPr>
          <a:xfrm>
            <a:off x="8839200" y="2095500"/>
            <a:ext cx="8667750" cy="6376104"/>
          </a:xfrm>
          <a:prstGeom prst="rect">
            <a:avLst/>
          </a:prstGeom>
        </p:spPr>
        <p:txBody>
          <a:bodyPr wrap="square">
            <a:spAutoFit/>
          </a:bodyPr>
          <a:lstStyle/>
          <a:p>
            <a:pPr>
              <a:lnSpc>
                <a:spcPct val="114000"/>
              </a:lnSpc>
            </a:pPr>
            <a:r>
              <a:rPr lang="fr-FR" sz="4000" dirty="0">
                <a:solidFill>
                  <a:srgbClr val="292929"/>
                </a:solidFill>
                <a:latin typeface="Poppins Light" pitchFamily="2" charset="77"/>
                <a:cs typeface="Poppins Light" pitchFamily="2" charset="77"/>
              </a:rPr>
              <a:t>L'objectif de l'atelier "Changer la conversation" est de </a:t>
            </a:r>
            <a:r>
              <a:rPr lang="fr-FR" sz="4000" dirty="0">
                <a:solidFill>
                  <a:srgbClr val="C00000"/>
                </a:solidFill>
                <a:latin typeface="Poppins Light" pitchFamily="2" charset="77"/>
                <a:cs typeface="Poppins Light" pitchFamily="2" charset="77"/>
              </a:rPr>
              <a:t>former les individus à avoir des conversations plus productives avec les patients hésitants à aller se faire vacciner</a:t>
            </a:r>
            <a:endParaRPr lang="fr-FR" sz="4000" dirty="0">
              <a:solidFill>
                <a:srgbClr val="292929"/>
              </a:solidFill>
              <a:latin typeface="Poppins Light" pitchFamily="2" charset="77"/>
              <a:cs typeface="Poppins Light" pitchFamily="2" charset="77"/>
            </a:endParaRPr>
          </a:p>
          <a:p>
            <a:pPr>
              <a:lnSpc>
                <a:spcPct val="114000"/>
              </a:lnSpc>
            </a:pPr>
            <a:r>
              <a:rPr lang="fr-FR" sz="4000" dirty="0">
                <a:solidFill>
                  <a:srgbClr val="292929"/>
                </a:solidFill>
                <a:latin typeface="Poppins Light" pitchFamily="2" charset="77"/>
                <a:cs typeface="Poppins Light" pitchFamily="2" charset="77"/>
              </a:rPr>
              <a:t>en utilisant une combinaison de la science de la motivation et du théâtre d'improvisation.</a:t>
            </a:r>
            <a:endParaRPr lang="en-US" sz="4000" dirty="0">
              <a:solidFill>
                <a:srgbClr val="292929"/>
              </a:solidFill>
              <a:latin typeface="Poppins Light" pitchFamily="2" charset="77"/>
              <a:cs typeface="Poppins Light" pitchFamily="2" charset="77"/>
            </a:endParaRPr>
          </a:p>
        </p:txBody>
      </p:sp>
      <p:sp>
        <p:nvSpPr>
          <p:cNvPr id="7" name="TextBox 6">
            <a:extLst>
              <a:ext uri="{FF2B5EF4-FFF2-40B4-BE49-F238E27FC236}">
                <a16:creationId xmlns:a16="http://schemas.microsoft.com/office/drawing/2014/main" id="{747D94C1-D038-4F29-B4EE-86FB20E116F2}"/>
              </a:ext>
            </a:extLst>
          </p:cNvPr>
          <p:cNvSpPr txBox="1"/>
          <p:nvPr/>
        </p:nvSpPr>
        <p:spPr>
          <a:xfrm>
            <a:off x="6705600" y="9914023"/>
            <a:ext cx="3358035" cy="369332"/>
          </a:xfrm>
          <a:prstGeom prst="rect">
            <a:avLst/>
          </a:prstGeom>
          <a:noFill/>
        </p:spPr>
        <p:txBody>
          <a:bodyPr wrap="none" rtlCol="0">
            <a:spAutoFit/>
          </a:bodyPr>
          <a:lstStyle/>
          <a:p>
            <a:r>
              <a:rPr lang="en-US"/>
              <a:t>Slide courtesy of John Cullen, PhD</a:t>
            </a:r>
          </a:p>
        </p:txBody>
      </p:sp>
      <p:pic>
        <p:nvPicPr>
          <p:cNvPr id="9" name="Picture 9">
            <a:extLst>
              <a:ext uri="{FF2B5EF4-FFF2-40B4-BE49-F238E27FC236}">
                <a16:creationId xmlns:a16="http://schemas.microsoft.com/office/drawing/2014/main" id="{F51FECC0-FD93-2627-32D1-7AA80613F905}"/>
              </a:ext>
            </a:extLst>
          </p:cNvPr>
          <p:cNvPicPr>
            <a:picLocks noChangeAspect="1"/>
          </p:cNvPicPr>
          <p:nvPr/>
        </p:nvPicPr>
        <p:blipFill>
          <a:blip r:embed="rId3"/>
          <a:stretch>
            <a:fillRect/>
          </a:stretch>
        </p:blipFill>
        <p:spPr>
          <a:xfrm>
            <a:off x="928203" y="2470259"/>
            <a:ext cx="6745585" cy="3837944"/>
          </a:xfrm>
          <a:prstGeom prst="rect">
            <a:avLst/>
          </a:prstGeom>
        </p:spPr>
      </p:pic>
      <p:sp>
        <p:nvSpPr>
          <p:cNvPr id="10" name="Rectangle 9">
            <a:extLst>
              <a:ext uri="{FF2B5EF4-FFF2-40B4-BE49-F238E27FC236}">
                <a16:creationId xmlns:a16="http://schemas.microsoft.com/office/drawing/2014/main" id="{408289C0-C74A-9D5D-3476-D5DBB8B51A84}"/>
              </a:ext>
            </a:extLst>
          </p:cNvPr>
          <p:cNvSpPr/>
          <p:nvPr/>
        </p:nvSpPr>
        <p:spPr>
          <a:xfrm>
            <a:off x="781050" y="6737178"/>
            <a:ext cx="7430490" cy="1908215"/>
          </a:xfrm>
          <a:prstGeom prst="rect">
            <a:avLst/>
          </a:prstGeom>
        </p:spPr>
        <p:txBody>
          <a:bodyPr wrap="square">
            <a:spAutoFit/>
          </a:bodyPr>
          <a:lstStyle/>
          <a:p>
            <a:r>
              <a:rPr lang="en-US" sz="2800" dirty="0">
                <a:hlinkClick r:id="rId4"/>
              </a:rPr>
              <a:t>https://youtu.be/ZYfUdnuVO8o</a:t>
            </a:r>
          </a:p>
          <a:p>
            <a:endParaRPr lang="en-US" dirty="0">
              <a:hlinkClick r:id="rId4"/>
            </a:endParaRPr>
          </a:p>
          <a:p>
            <a:endParaRPr lang="en-US" dirty="0">
              <a:hlinkClick r:id="rId4"/>
            </a:endParaRPr>
          </a:p>
          <a:p>
            <a:r>
              <a:rPr lang="en-US" dirty="0">
                <a:hlinkClick r:id="rId4"/>
              </a:rPr>
              <a:t>https://www.urmc.rochester.edu/community-health/community-programs/finger-lakes-regional-immunization-initiative.aspx</a:t>
            </a:r>
            <a:endParaRPr lang="en-US" dirty="0"/>
          </a:p>
          <a:p>
            <a:endParaRPr lang="en-US" dirty="0"/>
          </a:p>
        </p:txBody>
      </p:sp>
      <p:sp>
        <p:nvSpPr>
          <p:cNvPr id="8" name="Rectangle 7"/>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480057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7C1FC-3A83-85C6-FC08-5115E6E41591}"/>
              </a:ext>
            </a:extLst>
          </p:cNvPr>
          <p:cNvSpPr>
            <a:spLocks noGrp="1"/>
          </p:cNvSpPr>
          <p:nvPr>
            <p:ph type="title"/>
          </p:nvPr>
        </p:nvSpPr>
        <p:spPr>
          <a:xfrm>
            <a:off x="789709" y="383930"/>
            <a:ext cx="15773400" cy="1166812"/>
          </a:xfrm>
        </p:spPr>
        <p:txBody>
          <a:bodyPr/>
          <a:lstStyle/>
          <a:p>
            <a:r>
              <a:rPr lang="en-US" sz="6000" dirty="0"/>
              <a:t>La Science de la Motivation</a:t>
            </a:r>
          </a:p>
        </p:txBody>
      </p:sp>
      <p:pic>
        <p:nvPicPr>
          <p:cNvPr id="4" name="Picture 3">
            <a:extLst>
              <a:ext uri="{FF2B5EF4-FFF2-40B4-BE49-F238E27FC236}">
                <a16:creationId xmlns:a16="http://schemas.microsoft.com/office/drawing/2014/main" id="{3CE363EB-77E1-E59A-C358-D7D194921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50742"/>
            <a:ext cx="9851167" cy="7612266"/>
          </a:xfrm>
          <a:prstGeom prst="rect">
            <a:avLst/>
          </a:prstGeom>
        </p:spPr>
      </p:pic>
      <p:sp>
        <p:nvSpPr>
          <p:cNvPr id="6" name="TextBox 5">
            <a:extLst>
              <a:ext uri="{FF2B5EF4-FFF2-40B4-BE49-F238E27FC236}">
                <a16:creationId xmlns:a16="http://schemas.microsoft.com/office/drawing/2014/main" id="{5CC3EC4D-C4CE-4825-8B2B-6C87E546EA84}"/>
              </a:ext>
            </a:extLst>
          </p:cNvPr>
          <p:cNvSpPr txBox="1"/>
          <p:nvPr/>
        </p:nvSpPr>
        <p:spPr>
          <a:xfrm>
            <a:off x="6705600" y="9914023"/>
            <a:ext cx="3358035" cy="369332"/>
          </a:xfrm>
          <a:prstGeom prst="rect">
            <a:avLst/>
          </a:prstGeom>
          <a:noFill/>
        </p:spPr>
        <p:txBody>
          <a:bodyPr wrap="none" rtlCol="0">
            <a:spAutoFit/>
          </a:bodyPr>
          <a:lstStyle/>
          <a:p>
            <a:r>
              <a:rPr lang="en-US"/>
              <a:t>Slide courtesy of John Cullen, PhD</a:t>
            </a:r>
          </a:p>
        </p:txBody>
      </p:sp>
      <p:sp>
        <p:nvSpPr>
          <p:cNvPr id="7" name="TextBox 6">
            <a:extLst>
              <a:ext uri="{FF2B5EF4-FFF2-40B4-BE49-F238E27FC236}">
                <a16:creationId xmlns:a16="http://schemas.microsoft.com/office/drawing/2014/main" id="{7E7AF338-CF71-39B5-0289-FF8FF0E2B272}"/>
              </a:ext>
            </a:extLst>
          </p:cNvPr>
          <p:cNvSpPr txBox="1"/>
          <p:nvPr/>
        </p:nvSpPr>
        <p:spPr>
          <a:xfrm>
            <a:off x="10036421" y="1607701"/>
            <a:ext cx="7632885" cy="9787295"/>
          </a:xfrm>
          <a:prstGeom prst="rect">
            <a:avLst/>
          </a:prstGeom>
          <a:noFill/>
        </p:spPr>
        <p:txBody>
          <a:bodyPr wrap="square" rtlCol="0">
            <a:spAutoFit/>
          </a:bodyPr>
          <a:lstStyle/>
          <a:p>
            <a:pPr marL="685800" indent="-219075">
              <a:buFont typeface="Arial" panose="020B0604020202020204" pitchFamily="34" charset="0"/>
              <a:buChar char="•"/>
            </a:pPr>
            <a:r>
              <a:rPr lang="fr-FR" sz="3600" b="1" dirty="0">
                <a:solidFill>
                  <a:srgbClr val="C00000"/>
                </a:solidFill>
                <a:latin typeface="Poppins Light" pitchFamily="2" charset="77"/>
                <a:cs typeface="Poppins Light" pitchFamily="2" charset="77"/>
              </a:rPr>
              <a:t>Improvisation théâtrale </a:t>
            </a:r>
            <a:r>
              <a:rPr lang="fr-FR" sz="3600" dirty="0">
                <a:latin typeface="Poppins Light" pitchFamily="2" charset="77"/>
                <a:cs typeface="Poppins Light" pitchFamily="2" charset="77"/>
              </a:rPr>
              <a:t>pour former les professionnels à une communication efficace</a:t>
            </a:r>
          </a:p>
          <a:p>
            <a:pPr marL="685800" indent="-219075">
              <a:buFont typeface="Arial" panose="020B0604020202020204" pitchFamily="34" charset="0"/>
              <a:buChar char="•"/>
            </a:pPr>
            <a:endParaRPr lang="fr-FR" sz="3600" b="1" dirty="0">
              <a:solidFill>
                <a:srgbClr val="C00000"/>
              </a:solidFill>
              <a:latin typeface="Poppins Light" pitchFamily="2" charset="77"/>
              <a:cs typeface="Poppins Light" pitchFamily="2" charset="77"/>
            </a:endParaRPr>
          </a:p>
          <a:p>
            <a:pPr marL="685800" indent="-219075">
              <a:buFont typeface="Arial" panose="020B0604020202020204" pitchFamily="34" charset="0"/>
              <a:buChar char="•"/>
            </a:pPr>
            <a:r>
              <a:rPr lang="fr-FR" sz="3600" dirty="0">
                <a:latin typeface="Poppins Light" pitchFamily="2" charset="77"/>
                <a:cs typeface="Poppins Light" pitchFamily="2" charset="77"/>
              </a:rPr>
              <a:t>Théâtre forum basé sur le </a:t>
            </a:r>
            <a:r>
              <a:rPr lang="fr-FR" sz="3600" b="1" dirty="0">
                <a:solidFill>
                  <a:srgbClr val="C00000"/>
                </a:solidFill>
                <a:latin typeface="Poppins Light" pitchFamily="2" charset="77"/>
                <a:cs typeface="Poppins Light" pitchFamily="2" charset="77"/>
              </a:rPr>
              <a:t>théâtre de l'opprimé, </a:t>
            </a:r>
            <a:r>
              <a:rPr lang="fr-FR" sz="3600" dirty="0">
                <a:latin typeface="Poppins Light" pitchFamily="2" charset="77"/>
                <a:cs typeface="Poppins Light" pitchFamily="2" charset="77"/>
              </a:rPr>
              <a:t>utilisation du théâtre comme outil de changement social et de résolution des conflits</a:t>
            </a:r>
            <a:r>
              <a:rPr lang="fr-FR" sz="3600" b="1" dirty="0">
                <a:solidFill>
                  <a:srgbClr val="C00000"/>
                </a:solidFill>
                <a:latin typeface="Poppins Light" pitchFamily="2" charset="77"/>
                <a:cs typeface="Poppins Light" pitchFamily="2" charset="77"/>
              </a:rPr>
              <a:t>.</a:t>
            </a:r>
          </a:p>
          <a:p>
            <a:pPr marL="685800" indent="-219075">
              <a:buFont typeface="Arial" panose="020B0604020202020204" pitchFamily="34" charset="0"/>
              <a:buChar char="•"/>
            </a:pPr>
            <a:endParaRPr lang="fr-FR" sz="3600" b="1" dirty="0">
              <a:solidFill>
                <a:srgbClr val="C00000"/>
              </a:solidFill>
              <a:latin typeface="Poppins Light" pitchFamily="2" charset="77"/>
              <a:cs typeface="Poppins Light" pitchFamily="2" charset="77"/>
            </a:endParaRPr>
          </a:p>
          <a:p>
            <a:pPr marL="685800" indent="-219075">
              <a:buFont typeface="Arial" panose="020B0604020202020204" pitchFamily="34" charset="0"/>
              <a:buChar char="•"/>
            </a:pPr>
            <a:r>
              <a:rPr lang="fr-FR" sz="3600" dirty="0">
                <a:latin typeface="Poppins Light" pitchFamily="2" charset="77"/>
                <a:cs typeface="Poppins Light" pitchFamily="2" charset="77"/>
              </a:rPr>
              <a:t>Technique de </a:t>
            </a:r>
            <a:r>
              <a:rPr lang="fr-FR" sz="3600" b="1" dirty="0">
                <a:solidFill>
                  <a:srgbClr val="C00000"/>
                </a:solidFill>
                <a:latin typeface="Poppins Light" pitchFamily="2" charset="77"/>
                <a:cs typeface="Poppins Light" pitchFamily="2" charset="77"/>
              </a:rPr>
              <a:t>résolution de problèmes </a:t>
            </a:r>
            <a:r>
              <a:rPr lang="fr-FR" sz="3600" dirty="0">
                <a:latin typeface="Poppins Light" pitchFamily="2" charset="77"/>
                <a:cs typeface="Poppins Light" pitchFamily="2" charset="77"/>
              </a:rPr>
              <a:t>dans laquelle une scène non résolue d'une conversation difficile est présentée.</a:t>
            </a:r>
            <a:endParaRPr lang="en-US" sz="4200" dirty="0"/>
          </a:p>
          <a:p>
            <a:endParaRPr lang="en-US" sz="4200" dirty="0"/>
          </a:p>
          <a:p>
            <a:pPr marL="685800" indent="-685800">
              <a:buFont typeface="Arial" panose="020B0604020202020204" pitchFamily="34" charset="0"/>
              <a:buChar char="•"/>
            </a:pPr>
            <a:endParaRPr lang="en-US" sz="4200" dirty="0"/>
          </a:p>
        </p:txBody>
      </p:sp>
      <p:sp>
        <p:nvSpPr>
          <p:cNvPr id="8" name="Rectangle 7"/>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
        <p:nvSpPr>
          <p:cNvPr id="3" name="TextBox 2">
            <a:extLst>
              <a:ext uri="{FF2B5EF4-FFF2-40B4-BE49-F238E27FC236}">
                <a16:creationId xmlns:a16="http://schemas.microsoft.com/office/drawing/2014/main" id="{13D6355E-AF1F-5AEA-D2B9-A446BC7F7CC9}"/>
              </a:ext>
            </a:extLst>
          </p:cNvPr>
          <p:cNvSpPr txBox="1"/>
          <p:nvPr/>
        </p:nvSpPr>
        <p:spPr>
          <a:xfrm>
            <a:off x="7319513" y="1679994"/>
            <a:ext cx="274320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rPr>
              <a:t>non disponible en français</a:t>
            </a:r>
          </a:p>
        </p:txBody>
      </p:sp>
    </p:spTree>
    <p:extLst>
      <p:ext uri="{BB962C8B-B14F-4D97-AF65-F5344CB8AC3E}">
        <p14:creationId xmlns:p14="http://schemas.microsoft.com/office/powerpoint/2010/main" val="3094348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22933DF4-D35B-4E06-BA35-F6E716E83096}"/>
              </a:ext>
            </a:extLst>
          </p:cNvPr>
          <p:cNvGraphicFramePr/>
          <p:nvPr>
            <p:extLst>
              <p:ext uri="{D42A27DB-BD31-4B8C-83A1-F6EECF244321}">
                <p14:modId xmlns:p14="http://schemas.microsoft.com/office/powerpoint/2010/main" val="666500909"/>
              </p:ext>
            </p:extLst>
          </p:nvPr>
        </p:nvGraphicFramePr>
        <p:xfrm>
          <a:off x="1240867" y="1149079"/>
          <a:ext cx="14287500" cy="7988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70C227CF-2FBE-C84C-BC7E-33EBD2442F56}"/>
              </a:ext>
            </a:extLst>
          </p:cNvPr>
          <p:cNvSpPr>
            <a:spLocks noGrp="1"/>
          </p:cNvSpPr>
          <p:nvPr>
            <p:ph type="title"/>
          </p:nvPr>
        </p:nvSpPr>
        <p:spPr>
          <a:xfrm>
            <a:off x="762000" y="282892"/>
            <a:ext cx="15773400" cy="1166812"/>
          </a:xfrm>
        </p:spPr>
        <p:txBody>
          <a:bodyPr/>
          <a:lstStyle/>
          <a:p>
            <a:r>
              <a:rPr lang="en-US" sz="6000" dirty="0"/>
              <a:t>Forum de</a:t>
            </a:r>
            <a:r>
              <a:rPr lang="fr-FR" sz="6000" dirty="0"/>
              <a:t> Théâtre</a:t>
            </a:r>
            <a:endParaRPr lang="en-US" sz="6000" dirty="0"/>
          </a:p>
        </p:txBody>
      </p:sp>
      <p:pic>
        <p:nvPicPr>
          <p:cNvPr id="12" name="Graphic 11" descr="Questions">
            <a:extLst>
              <a:ext uri="{FF2B5EF4-FFF2-40B4-BE49-F238E27FC236}">
                <a16:creationId xmlns:a16="http://schemas.microsoft.com/office/drawing/2014/main" id="{EDE5BFBE-EEDA-8345-BB72-29106A53CE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344400" y="6023192"/>
            <a:ext cx="2266624" cy="2266624"/>
          </a:xfrm>
          <a:prstGeom prst="rect">
            <a:avLst/>
          </a:prstGeom>
        </p:spPr>
      </p:pic>
      <p:sp>
        <p:nvSpPr>
          <p:cNvPr id="14" name="TextBox 13">
            <a:extLst>
              <a:ext uri="{FF2B5EF4-FFF2-40B4-BE49-F238E27FC236}">
                <a16:creationId xmlns:a16="http://schemas.microsoft.com/office/drawing/2014/main" id="{9C45D50A-BBFD-4646-B1D8-C021E50D9072}"/>
              </a:ext>
            </a:extLst>
          </p:cNvPr>
          <p:cNvSpPr txBox="1"/>
          <p:nvPr/>
        </p:nvSpPr>
        <p:spPr>
          <a:xfrm>
            <a:off x="10383448" y="5021204"/>
            <a:ext cx="3093219" cy="1384995"/>
          </a:xfrm>
          <a:prstGeom prst="rect">
            <a:avLst/>
          </a:prstGeom>
          <a:noFill/>
        </p:spPr>
        <p:txBody>
          <a:bodyPr wrap="none" rtlCol="0">
            <a:spAutoFit/>
          </a:bodyPr>
          <a:lstStyle/>
          <a:p>
            <a:pPr algn="ctr"/>
            <a:r>
              <a:rPr lang="en-US" sz="4200" b="1" dirty="0" err="1"/>
              <a:t>Antagoniste</a:t>
            </a:r>
            <a:r>
              <a:rPr lang="en-US" sz="4200" b="1" dirty="0"/>
              <a:t>/</a:t>
            </a:r>
          </a:p>
          <a:p>
            <a:pPr algn="ctr"/>
            <a:r>
              <a:rPr lang="en-US" sz="4200" b="1" dirty="0"/>
              <a:t>Patient</a:t>
            </a:r>
          </a:p>
        </p:txBody>
      </p:sp>
      <p:sp>
        <p:nvSpPr>
          <p:cNvPr id="15" name="TextBox 14">
            <a:extLst>
              <a:ext uri="{FF2B5EF4-FFF2-40B4-BE49-F238E27FC236}">
                <a16:creationId xmlns:a16="http://schemas.microsoft.com/office/drawing/2014/main" id="{979B44AB-B4F3-AC40-821C-F209393764FC}"/>
              </a:ext>
            </a:extLst>
          </p:cNvPr>
          <p:cNvSpPr txBox="1"/>
          <p:nvPr/>
        </p:nvSpPr>
        <p:spPr>
          <a:xfrm>
            <a:off x="13710163" y="4998853"/>
            <a:ext cx="3243901" cy="1384995"/>
          </a:xfrm>
          <a:prstGeom prst="rect">
            <a:avLst/>
          </a:prstGeom>
          <a:noFill/>
        </p:spPr>
        <p:txBody>
          <a:bodyPr wrap="none" rtlCol="0">
            <a:spAutoFit/>
          </a:bodyPr>
          <a:lstStyle/>
          <a:p>
            <a:pPr algn="ctr"/>
            <a:r>
              <a:rPr lang="en-US" sz="4200" b="1" dirty="0" err="1"/>
              <a:t>Protagoniste</a:t>
            </a:r>
            <a:r>
              <a:rPr lang="en-US" sz="4200" b="1" dirty="0"/>
              <a:t>/</a:t>
            </a:r>
          </a:p>
          <a:p>
            <a:pPr algn="ctr"/>
            <a:r>
              <a:rPr lang="en-US" sz="4200" b="1" dirty="0" err="1"/>
              <a:t>Clinicien</a:t>
            </a:r>
            <a:endParaRPr lang="en-US" sz="4200" b="1" dirty="0"/>
          </a:p>
        </p:txBody>
      </p:sp>
      <p:sp>
        <p:nvSpPr>
          <p:cNvPr id="16" name="TextBox 15">
            <a:extLst>
              <a:ext uri="{FF2B5EF4-FFF2-40B4-BE49-F238E27FC236}">
                <a16:creationId xmlns:a16="http://schemas.microsoft.com/office/drawing/2014/main" id="{36AF8FC7-5326-C542-8A60-5C0888AFAFE0}"/>
              </a:ext>
            </a:extLst>
          </p:cNvPr>
          <p:cNvSpPr txBox="1"/>
          <p:nvPr/>
        </p:nvSpPr>
        <p:spPr>
          <a:xfrm>
            <a:off x="12344400" y="8214836"/>
            <a:ext cx="2162772" cy="738664"/>
          </a:xfrm>
          <a:prstGeom prst="rect">
            <a:avLst/>
          </a:prstGeom>
          <a:noFill/>
        </p:spPr>
        <p:txBody>
          <a:bodyPr wrap="none" rtlCol="0">
            <a:spAutoFit/>
          </a:bodyPr>
          <a:lstStyle/>
          <a:p>
            <a:r>
              <a:rPr lang="en-US" sz="4200" b="1" dirty="0"/>
              <a:t>Le public</a:t>
            </a:r>
          </a:p>
        </p:txBody>
      </p:sp>
      <p:sp>
        <p:nvSpPr>
          <p:cNvPr id="3" name="Rectangle 2">
            <a:extLst>
              <a:ext uri="{FF2B5EF4-FFF2-40B4-BE49-F238E27FC236}">
                <a16:creationId xmlns:a16="http://schemas.microsoft.com/office/drawing/2014/main" id="{39ABEBE2-0920-CC6A-1137-82D3C2EB46B2}"/>
              </a:ext>
            </a:extLst>
          </p:cNvPr>
          <p:cNvSpPr/>
          <p:nvPr/>
        </p:nvSpPr>
        <p:spPr>
          <a:xfrm>
            <a:off x="1240867" y="1400657"/>
            <a:ext cx="15773399" cy="1569660"/>
          </a:xfrm>
          <a:prstGeom prst="rect">
            <a:avLst/>
          </a:prstGeom>
        </p:spPr>
        <p:txBody>
          <a:bodyPr wrap="square">
            <a:spAutoFit/>
          </a:bodyPr>
          <a:lstStyle/>
          <a:p>
            <a:r>
              <a:rPr lang="fr-FR" sz="3200" dirty="0">
                <a:solidFill>
                  <a:srgbClr val="292929"/>
                </a:solidFill>
                <a:latin typeface="Poppins Light" pitchFamily="2" charset="77"/>
                <a:cs typeface="Poppins Light" pitchFamily="2" charset="77"/>
              </a:rPr>
              <a:t>En utilisant le Forum de théâtre, nous incorporons une courte pièce de théâtre mettant en scène des conversations réelles entre des cliniciens et des patients hésitant à se faire vacciner</a:t>
            </a:r>
            <a:endParaRPr lang="en-US" sz="3200" dirty="0">
              <a:solidFill>
                <a:srgbClr val="292929"/>
              </a:solidFill>
              <a:latin typeface="Poppins Light" pitchFamily="2" charset="77"/>
              <a:cs typeface="Poppins Light" pitchFamily="2" charset="77"/>
            </a:endParaRPr>
          </a:p>
        </p:txBody>
      </p:sp>
      <p:pic>
        <p:nvPicPr>
          <p:cNvPr id="4" name="Picture 3">
            <a:extLst>
              <a:ext uri="{FF2B5EF4-FFF2-40B4-BE49-F238E27FC236}">
                <a16:creationId xmlns:a16="http://schemas.microsoft.com/office/drawing/2014/main" id="{FCF6497C-1F63-A252-DFC9-465BFB444EEC}"/>
              </a:ext>
            </a:extLst>
          </p:cNvPr>
          <p:cNvPicPr>
            <a:picLocks noChangeAspect="1"/>
          </p:cNvPicPr>
          <p:nvPr/>
        </p:nvPicPr>
        <p:blipFill>
          <a:blip r:embed="rId10"/>
          <a:stretch>
            <a:fillRect/>
          </a:stretch>
        </p:blipFill>
        <p:spPr>
          <a:xfrm>
            <a:off x="10363200" y="3130658"/>
            <a:ext cx="6477000" cy="2228850"/>
          </a:xfrm>
          <a:prstGeom prst="rect">
            <a:avLst/>
          </a:prstGeom>
        </p:spPr>
      </p:pic>
      <p:sp>
        <p:nvSpPr>
          <p:cNvPr id="11" name="TextBox 10">
            <a:extLst>
              <a:ext uri="{FF2B5EF4-FFF2-40B4-BE49-F238E27FC236}">
                <a16:creationId xmlns:a16="http://schemas.microsoft.com/office/drawing/2014/main" id="{F4717089-6C41-4B03-8CD7-CB36A74AC987}"/>
              </a:ext>
            </a:extLst>
          </p:cNvPr>
          <p:cNvSpPr txBox="1"/>
          <p:nvPr/>
        </p:nvSpPr>
        <p:spPr>
          <a:xfrm>
            <a:off x="6705600" y="9914023"/>
            <a:ext cx="3358035" cy="369332"/>
          </a:xfrm>
          <a:prstGeom prst="rect">
            <a:avLst/>
          </a:prstGeom>
          <a:noFill/>
        </p:spPr>
        <p:txBody>
          <a:bodyPr wrap="none" rtlCol="0">
            <a:spAutoFit/>
          </a:bodyPr>
          <a:lstStyle/>
          <a:p>
            <a:r>
              <a:rPr lang="en-US"/>
              <a:t>Slide courtesy of John Cullen, PhD</a:t>
            </a:r>
          </a:p>
        </p:txBody>
      </p:sp>
      <p:sp>
        <p:nvSpPr>
          <p:cNvPr id="13" name="Rectangle 12"/>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820658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07E2DE-74B5-4CC8-8A18-BB1224081FF0}"/>
              </a:ext>
            </a:extLst>
          </p:cNvPr>
          <p:cNvPicPr>
            <a:picLocks noChangeAspect="1"/>
          </p:cNvPicPr>
          <p:nvPr/>
        </p:nvPicPr>
        <p:blipFill>
          <a:blip r:embed="rId2"/>
          <a:stretch>
            <a:fillRect/>
          </a:stretch>
        </p:blipFill>
        <p:spPr>
          <a:xfrm>
            <a:off x="6709559" y="517960"/>
            <a:ext cx="6861298" cy="8915400"/>
          </a:xfrm>
          <a:prstGeom prst="rect">
            <a:avLst/>
          </a:prstGeom>
          <a:ln>
            <a:solidFill>
              <a:srgbClr val="C00000"/>
            </a:solidFill>
          </a:ln>
        </p:spPr>
      </p:pic>
      <p:sp>
        <p:nvSpPr>
          <p:cNvPr id="2" name="TextBox 1"/>
          <p:cNvSpPr txBox="1"/>
          <p:nvPr/>
        </p:nvSpPr>
        <p:spPr>
          <a:xfrm>
            <a:off x="992778" y="3082834"/>
            <a:ext cx="4863736" cy="3046988"/>
          </a:xfrm>
          <a:prstGeom prst="rect">
            <a:avLst/>
          </a:prstGeom>
          <a:noFill/>
        </p:spPr>
        <p:txBody>
          <a:bodyPr wrap="square" rtlCol="0">
            <a:spAutoFit/>
          </a:bodyPr>
          <a:lstStyle/>
          <a:p>
            <a:r>
              <a:rPr lang="fr-FR" sz="4800" dirty="0">
                <a:latin typeface="Poppins" panose="020B0604020202020204" charset="0"/>
                <a:cs typeface="Poppins" panose="020B0604020202020204" charset="0"/>
              </a:rPr>
              <a:t>Liens vers les FAQ et les ressources sur le COVID-19</a:t>
            </a:r>
          </a:p>
        </p:txBody>
      </p:sp>
      <p:sp>
        <p:nvSpPr>
          <p:cNvPr id="5" name="Rectangle 4"/>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
        <p:nvSpPr>
          <p:cNvPr id="6" name="TextBox 5">
            <a:extLst>
              <a:ext uri="{FF2B5EF4-FFF2-40B4-BE49-F238E27FC236}">
                <a16:creationId xmlns:a16="http://schemas.microsoft.com/office/drawing/2014/main" id="{9665AD7F-9651-7005-BAF2-4AA477224240}"/>
              </a:ext>
            </a:extLst>
          </p:cNvPr>
          <p:cNvSpPr txBox="1"/>
          <p:nvPr/>
        </p:nvSpPr>
        <p:spPr>
          <a:xfrm>
            <a:off x="10726947" y="601692"/>
            <a:ext cx="274320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rPr>
              <a:t>non disponible en français</a:t>
            </a:r>
          </a:p>
        </p:txBody>
      </p:sp>
    </p:spTree>
    <p:extLst>
      <p:ext uri="{BB962C8B-B14F-4D97-AF65-F5344CB8AC3E}">
        <p14:creationId xmlns:p14="http://schemas.microsoft.com/office/powerpoint/2010/main" val="17770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5EDE-7F05-4628-AB29-7115E446FC7E}"/>
              </a:ext>
            </a:extLst>
          </p:cNvPr>
          <p:cNvSpPr>
            <a:spLocks noGrp="1"/>
          </p:cNvSpPr>
          <p:nvPr>
            <p:ph type="title"/>
          </p:nvPr>
        </p:nvSpPr>
        <p:spPr/>
        <p:txBody>
          <a:bodyPr/>
          <a:lstStyle/>
          <a:p>
            <a:r>
              <a:rPr lang="en-US" sz="6000" dirty="0" err="1"/>
              <a:t>L’impact</a:t>
            </a:r>
            <a:endParaRPr lang="en-US" sz="6000" dirty="0"/>
          </a:p>
        </p:txBody>
      </p:sp>
      <p:sp>
        <p:nvSpPr>
          <p:cNvPr id="3" name="Content Placeholder 2">
            <a:extLst>
              <a:ext uri="{FF2B5EF4-FFF2-40B4-BE49-F238E27FC236}">
                <a16:creationId xmlns:a16="http://schemas.microsoft.com/office/drawing/2014/main" id="{F763A59E-CF38-41F7-AB0D-767DAED68948}"/>
              </a:ext>
            </a:extLst>
          </p:cNvPr>
          <p:cNvSpPr>
            <a:spLocks noGrp="1"/>
          </p:cNvSpPr>
          <p:nvPr>
            <p:ph sz="half" idx="1"/>
          </p:nvPr>
        </p:nvSpPr>
        <p:spPr/>
        <p:txBody>
          <a:bodyPr lIns="91440" tIns="45720" rIns="91440" bIns="45720" anchor="t"/>
          <a:lstStyle/>
          <a:p>
            <a:pPr>
              <a:lnSpc>
                <a:spcPct val="114000"/>
              </a:lnSpc>
              <a:spcAft>
                <a:spcPts val="600"/>
              </a:spcAft>
            </a:pPr>
            <a:r>
              <a:rPr lang="fr-FR" b="1" dirty="0">
                <a:solidFill>
                  <a:srgbClr val="C00000"/>
                </a:solidFill>
              </a:rPr>
              <a:t>16 ateliers impliquant 133 "messagers de confiance" (</a:t>
            </a:r>
            <a:r>
              <a:rPr lang="fr-FR" dirty="0">
                <a:solidFill>
                  <a:schemeClr val="tx1"/>
                </a:solidFill>
              </a:rPr>
              <a:t>sans tenir compte des vidéos en ligne)</a:t>
            </a:r>
          </a:p>
          <a:p>
            <a:pPr>
              <a:lnSpc>
                <a:spcPct val="114000"/>
              </a:lnSpc>
              <a:spcAft>
                <a:spcPts val="600"/>
              </a:spcAft>
            </a:pPr>
            <a:r>
              <a:rPr lang="fr-FR" dirty="0">
                <a:solidFill>
                  <a:schemeClr val="tx1"/>
                </a:solidFill>
              </a:rPr>
              <a:t>Professionnels de la santé et messagers de confiance issus de la communauté</a:t>
            </a:r>
          </a:p>
          <a:p>
            <a:pPr>
              <a:lnSpc>
                <a:spcPct val="114000"/>
              </a:lnSpc>
              <a:spcAft>
                <a:spcPts val="600"/>
              </a:spcAft>
            </a:pPr>
            <a:r>
              <a:rPr lang="fr-FR" dirty="0">
                <a:solidFill>
                  <a:schemeClr val="tx1"/>
                </a:solidFill>
              </a:rPr>
              <a:t>Les messagers de confiance se sentent plus confiants</a:t>
            </a:r>
          </a:p>
          <a:p>
            <a:pPr>
              <a:lnSpc>
                <a:spcPct val="114000"/>
              </a:lnSpc>
              <a:spcAft>
                <a:spcPts val="600"/>
              </a:spcAft>
            </a:pPr>
            <a:r>
              <a:rPr lang="fr-FR" dirty="0">
                <a:solidFill>
                  <a:schemeClr val="tx1"/>
                </a:solidFill>
              </a:rPr>
              <a:t>Ils parlent de la vaccination à un plus grand nombre de personnes </a:t>
            </a:r>
            <a:r>
              <a:rPr lang="fr-FR" b="1" dirty="0">
                <a:solidFill>
                  <a:srgbClr val="C00000"/>
                </a:solidFill>
              </a:rPr>
              <a:t>: </a:t>
            </a:r>
            <a:endParaRPr lang="en-US" dirty="0">
              <a:latin typeface="Poppins Light"/>
              <a:cs typeface="Poppins Light"/>
            </a:endParaRPr>
          </a:p>
          <a:p>
            <a:pPr lvl="1">
              <a:lnSpc>
                <a:spcPct val="114000"/>
              </a:lnSpc>
              <a:spcAft>
                <a:spcPts val="600"/>
              </a:spcAft>
              <a:buFont typeface="Wingdings" panose="05000000000000000000" pitchFamily="2" charset="2"/>
              <a:buChar char="§"/>
            </a:pPr>
            <a:r>
              <a:rPr lang="fr-FR" b="1" dirty="0">
                <a:solidFill>
                  <a:srgbClr val="C00000"/>
                </a:solidFill>
              </a:rPr>
              <a:t>Ils ont parlé du vaccin COVID-19 à environ 550 patients et clients.</a:t>
            </a:r>
          </a:p>
          <a:p>
            <a:pPr lvl="1">
              <a:lnSpc>
                <a:spcPct val="114000"/>
              </a:lnSpc>
              <a:spcAft>
                <a:spcPts val="600"/>
              </a:spcAft>
              <a:buFont typeface="Wingdings" panose="05000000000000000000" pitchFamily="2" charset="2"/>
              <a:buChar char="§"/>
            </a:pPr>
            <a:r>
              <a:rPr lang="fr-FR" b="1" dirty="0">
                <a:solidFill>
                  <a:srgbClr val="C00000"/>
                </a:solidFill>
              </a:rPr>
              <a:t>Ils ont partagé le matériel de l'atelier avec environ 250 collègues</a:t>
            </a:r>
          </a:p>
          <a:p>
            <a:pPr lvl="1">
              <a:lnSpc>
                <a:spcPct val="114000"/>
              </a:lnSpc>
              <a:spcAft>
                <a:spcPts val="600"/>
              </a:spcAft>
              <a:buFont typeface="Wingdings" panose="05000000000000000000" pitchFamily="2" charset="2"/>
              <a:buChar char="§"/>
            </a:pPr>
            <a:r>
              <a:rPr lang="fr-FR" b="1" dirty="0">
                <a:solidFill>
                  <a:srgbClr val="C00000"/>
                </a:solidFill>
              </a:rPr>
              <a:t>Ils ont partagé les compétences et les stratégies discutées lors des ateliers avec environ 300 collègues.</a:t>
            </a:r>
          </a:p>
          <a:p>
            <a:pPr lvl="1">
              <a:lnSpc>
                <a:spcPct val="114000"/>
              </a:lnSpc>
              <a:spcAft>
                <a:spcPts val="600"/>
              </a:spcAft>
              <a:buFont typeface="Wingdings" panose="05000000000000000000" pitchFamily="2" charset="2"/>
              <a:buChar char="§"/>
            </a:pPr>
            <a:endParaRPr lang="en-US" b="1" dirty="0">
              <a:solidFill>
                <a:srgbClr val="C00000"/>
              </a:solidFill>
            </a:endParaRPr>
          </a:p>
        </p:txBody>
      </p:sp>
      <p:sp>
        <p:nvSpPr>
          <p:cNvPr id="4" name="Rectangle 3"/>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970009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dirty="0"/>
              <a:t>Plan de présentation</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a:lstStyle/>
          <a:p>
            <a:r>
              <a:rPr lang="fr-FR" dirty="0"/>
              <a:t>Définitions</a:t>
            </a:r>
          </a:p>
          <a:p>
            <a:r>
              <a:rPr lang="fr-FR" dirty="0"/>
              <a:t>Modèle socio-écologique</a:t>
            </a:r>
          </a:p>
          <a:p>
            <a:r>
              <a:rPr lang="fr-FR" dirty="0"/>
              <a:t>Stratégies communautaires pour contribuer à augmenter la demande de vaccins </a:t>
            </a:r>
          </a:p>
          <a:p>
            <a:r>
              <a:rPr lang="fr-FR" dirty="0"/>
              <a:t>Exemples de terrain</a:t>
            </a:r>
            <a:endParaRPr lang="en-US" dirty="0"/>
          </a:p>
          <a:p>
            <a:endParaRPr lang="fr-FR" dirty="0"/>
          </a:p>
        </p:txBody>
      </p:sp>
      <p:pic>
        <p:nvPicPr>
          <p:cNvPr id="4" name="Picture 7">
            <a:extLst>
              <a:ext uri="{FF2B5EF4-FFF2-40B4-BE49-F238E27FC236}">
                <a16:creationId xmlns:a16="http://schemas.microsoft.com/office/drawing/2014/main" id="{28541316-7686-460A-A762-6AFD3BD5F9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547689"/>
            <a:ext cx="861320" cy="1166812"/>
          </a:xfrm>
          <a:prstGeom prst="rect">
            <a:avLst/>
          </a:prstGeom>
        </p:spPr>
      </p:pic>
      <p:sp>
        <p:nvSpPr>
          <p:cNvPr id="5" name="Rectangle 4"/>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515881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dirty="0"/>
              <a:t>Les vérités du terrain</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a:lstStyle/>
          <a:p>
            <a:pPr>
              <a:lnSpc>
                <a:spcPts val="4000"/>
              </a:lnSpc>
              <a:spcBef>
                <a:spcPts val="1200"/>
              </a:spcBef>
              <a:spcAft>
                <a:spcPts val="1200"/>
              </a:spcAft>
            </a:pPr>
            <a:r>
              <a:rPr lang="fr-FR" sz="2800" b="1" dirty="0">
                <a:solidFill>
                  <a:srgbClr val="FF0000"/>
                </a:solidFill>
              </a:rPr>
              <a:t>L'influence sociale </a:t>
            </a:r>
            <a:r>
              <a:rPr lang="fr-FR" sz="2800" dirty="0"/>
              <a:t>est un mécanisme important pour le changement de comportement en matière de santé</a:t>
            </a:r>
          </a:p>
          <a:p>
            <a:pPr>
              <a:lnSpc>
                <a:spcPts val="4000"/>
              </a:lnSpc>
              <a:spcBef>
                <a:spcPts val="1200"/>
              </a:spcBef>
              <a:spcAft>
                <a:spcPts val="1200"/>
              </a:spcAft>
            </a:pPr>
            <a:r>
              <a:rPr lang="fr-FR" sz="2800" b="1" dirty="0">
                <a:solidFill>
                  <a:srgbClr val="FF0000"/>
                </a:solidFill>
              </a:rPr>
              <a:t>Les patients écoutent leurs médecins </a:t>
            </a:r>
            <a:r>
              <a:rPr lang="fr-FR" sz="2800" dirty="0"/>
              <a:t>au sujet des vaccins</a:t>
            </a:r>
            <a:endParaRPr lang="en-US" sz="2800" dirty="0"/>
          </a:p>
          <a:p>
            <a:pPr>
              <a:lnSpc>
                <a:spcPts val="4000"/>
              </a:lnSpc>
              <a:spcBef>
                <a:spcPts val="1200"/>
              </a:spcBef>
              <a:spcAft>
                <a:spcPts val="1200"/>
              </a:spcAft>
            </a:pPr>
            <a:r>
              <a:rPr lang="fr-FR" sz="2800" b="1" dirty="0">
                <a:solidFill>
                  <a:srgbClr val="FF0000"/>
                </a:solidFill>
              </a:rPr>
              <a:t>Les gens parlent </a:t>
            </a:r>
            <a:r>
              <a:rPr lang="fr-FR" sz="2800" dirty="0"/>
              <a:t>et partagent l'information !</a:t>
            </a:r>
            <a:endParaRPr lang="en-US" sz="2800" dirty="0"/>
          </a:p>
          <a:p>
            <a:pPr>
              <a:lnSpc>
                <a:spcPts val="4000"/>
              </a:lnSpc>
              <a:spcBef>
                <a:spcPts val="1200"/>
              </a:spcBef>
              <a:spcAft>
                <a:spcPts val="1200"/>
              </a:spcAft>
            </a:pPr>
            <a:r>
              <a:rPr lang="en-US" sz="2800" dirty="0">
                <a:solidFill>
                  <a:schemeClr val="tx1"/>
                </a:solidFill>
              </a:rPr>
              <a:t>Il faut </a:t>
            </a:r>
            <a:r>
              <a:rPr lang="en-US" sz="2800" dirty="0" err="1">
                <a:solidFill>
                  <a:schemeClr val="tx1"/>
                </a:solidFill>
              </a:rPr>
              <a:t>une</a:t>
            </a:r>
            <a:r>
              <a:rPr lang="en-US" sz="2800" dirty="0">
                <a:solidFill>
                  <a:schemeClr val="tx1"/>
                </a:solidFill>
              </a:rPr>
              <a:t> </a:t>
            </a:r>
            <a:r>
              <a:rPr lang="fr-FR" sz="2800" dirty="0">
                <a:solidFill>
                  <a:schemeClr val="tx1"/>
                </a:solidFill>
              </a:rPr>
              <a:t>r</a:t>
            </a:r>
            <a:r>
              <a:rPr lang="fr-FR" sz="2800" dirty="0"/>
              <a:t>esponsabilisation efficace des messagers de confiance </a:t>
            </a:r>
            <a:r>
              <a:rPr lang="en-US" sz="2800" dirty="0">
                <a:solidFill>
                  <a:schemeClr val="tx1"/>
                </a:solidFill>
              </a:rPr>
              <a:t>:</a:t>
            </a:r>
          </a:p>
          <a:p>
            <a:pPr lvl="1">
              <a:lnSpc>
                <a:spcPts val="4000"/>
              </a:lnSpc>
              <a:spcBef>
                <a:spcPts val="1200"/>
              </a:spcBef>
              <a:spcAft>
                <a:spcPts val="1200"/>
              </a:spcAft>
            </a:pPr>
            <a:r>
              <a:rPr lang="fr-FR" sz="2800" b="1" dirty="0">
                <a:solidFill>
                  <a:srgbClr val="FF0000"/>
                </a:solidFill>
              </a:rPr>
              <a:t>Capacité, Confiance, Commodité, Contagion</a:t>
            </a:r>
            <a:endParaRPr lang="en-US" sz="2800" b="1" dirty="0">
              <a:solidFill>
                <a:srgbClr val="C00000"/>
              </a:solidFill>
            </a:endParaRPr>
          </a:p>
          <a:p>
            <a:pPr>
              <a:lnSpc>
                <a:spcPts val="4000"/>
              </a:lnSpc>
              <a:spcBef>
                <a:spcPts val="1200"/>
              </a:spcBef>
              <a:spcAft>
                <a:spcPts val="1200"/>
              </a:spcAft>
            </a:pPr>
            <a:r>
              <a:rPr lang="en-US" sz="2800" b="1" dirty="0">
                <a:solidFill>
                  <a:srgbClr val="C00000"/>
                </a:solidFill>
              </a:rPr>
              <a:t>Theatre for Vaccine hesitancy </a:t>
            </a:r>
            <a:r>
              <a:rPr lang="en-US" sz="2800" dirty="0"/>
              <a:t>is potentially effective in addressing capability and confidence</a:t>
            </a:r>
          </a:p>
          <a:p>
            <a:pPr>
              <a:lnSpc>
                <a:spcPts val="4000"/>
              </a:lnSpc>
              <a:spcBef>
                <a:spcPts val="1200"/>
              </a:spcBef>
              <a:spcAft>
                <a:spcPts val="1200"/>
              </a:spcAft>
            </a:pPr>
            <a:r>
              <a:rPr lang="fr-FR" sz="2800" b="1" dirty="0">
                <a:solidFill>
                  <a:srgbClr val="FF0000"/>
                </a:solidFill>
              </a:rPr>
              <a:t>Le théâtre pour l'hésitation à se faire vacciner </a:t>
            </a:r>
            <a:r>
              <a:rPr lang="fr-FR" sz="2800" dirty="0"/>
              <a:t>est potentiellement efficace pour aborder la capacité et la confiance.</a:t>
            </a:r>
          </a:p>
          <a:p>
            <a:pPr>
              <a:lnSpc>
                <a:spcPts val="4000"/>
              </a:lnSpc>
              <a:spcBef>
                <a:spcPts val="1200"/>
              </a:spcBef>
              <a:spcAft>
                <a:spcPts val="1200"/>
              </a:spcAft>
            </a:pPr>
            <a:r>
              <a:rPr lang="fr-FR" sz="2800" dirty="0"/>
              <a:t>L'impact va </a:t>
            </a:r>
            <a:r>
              <a:rPr lang="fr-FR" sz="2800" dirty="0">
                <a:solidFill>
                  <a:srgbClr val="FF0000"/>
                </a:solidFill>
              </a:rPr>
              <a:t>au-delà des participants immédiats </a:t>
            </a:r>
            <a:r>
              <a:rPr lang="fr-FR" sz="2800" dirty="0"/>
              <a:t>(l'influence sociale à l'œuvre !).</a:t>
            </a:r>
          </a:p>
        </p:txBody>
      </p:sp>
      <p:pic>
        <p:nvPicPr>
          <p:cNvPr id="7" name="Picture 9">
            <a:extLst>
              <a:ext uri="{FF2B5EF4-FFF2-40B4-BE49-F238E27FC236}">
                <a16:creationId xmlns:a16="http://schemas.microsoft.com/office/drawing/2014/main" id="{3FD0568E-87F6-48AB-BC39-AA877285F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2480" y="555309"/>
            <a:ext cx="1144934" cy="1166812"/>
          </a:xfrm>
          <a:prstGeom prst="rect">
            <a:avLst/>
          </a:prstGeom>
        </p:spPr>
      </p:pic>
      <p:sp>
        <p:nvSpPr>
          <p:cNvPr id="5" name="Rectangle 4"/>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678150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514600" y="547689"/>
            <a:ext cx="14020800" cy="1166812"/>
          </a:xfrm>
        </p:spPr>
        <p:txBody>
          <a:bodyPr/>
          <a:lstStyle/>
          <a:p>
            <a:r>
              <a:rPr lang="fr-FR" dirty="0"/>
              <a:t>Meilleures pratiques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902368" y="3202405"/>
            <a:ext cx="15773400" cy="7246938"/>
          </a:xfrm>
        </p:spPr>
        <p:txBody>
          <a:bodyPr/>
          <a:lstStyle/>
          <a:p>
            <a:pPr marL="0" indent="0">
              <a:lnSpc>
                <a:spcPct val="114000"/>
              </a:lnSpc>
              <a:spcAft>
                <a:spcPts val="1200"/>
              </a:spcAft>
              <a:buNone/>
            </a:pPr>
            <a:r>
              <a:rPr lang="fr-FR" dirty="0"/>
              <a:t>3 Meilleures pratiques ou outils/guides utilisés par les praticiens</a:t>
            </a:r>
            <a:endParaRPr lang="en-US" dirty="0"/>
          </a:p>
          <a:p>
            <a:pPr marL="971550" lvl="1" indent="-514350">
              <a:lnSpc>
                <a:spcPct val="114000"/>
              </a:lnSpc>
              <a:spcAft>
                <a:spcPts val="1200"/>
              </a:spcAft>
              <a:buAutoNum type="arabicPeriod"/>
            </a:pPr>
            <a:r>
              <a:rPr lang="fr-FR" i="1" dirty="0">
                <a:ea typeface="Calibri"/>
                <a:cs typeface="Calibri"/>
              </a:rPr>
              <a:t>Prenez le temps de comprendre la communauté. Ne créez pas des hypothèses.</a:t>
            </a:r>
          </a:p>
          <a:p>
            <a:pPr marL="971550" lvl="1" indent="-514350">
              <a:lnSpc>
                <a:spcPct val="114000"/>
              </a:lnSpc>
              <a:spcAft>
                <a:spcPts val="1200"/>
              </a:spcAft>
              <a:buAutoNum type="arabicPeriod"/>
            </a:pPr>
            <a:r>
              <a:rPr lang="fr-FR" i="1" dirty="0">
                <a:ea typeface="Calibri"/>
                <a:cs typeface="Calibri"/>
              </a:rPr>
              <a:t>Écoutez les différentes voix de la communauté - pas seulement celles qui sont faciles d'accès ou qui occupent des postes de direction. </a:t>
            </a:r>
          </a:p>
          <a:p>
            <a:pPr marL="971550" lvl="1" indent="-514350">
              <a:lnSpc>
                <a:spcPct val="114000"/>
              </a:lnSpc>
              <a:spcAft>
                <a:spcPts val="1200"/>
              </a:spcAft>
              <a:buAutoNum type="arabicPeriod"/>
            </a:pPr>
            <a:r>
              <a:rPr lang="fr-FR" i="1" dirty="0">
                <a:ea typeface="Calibri"/>
                <a:cs typeface="Calibri"/>
              </a:rPr>
              <a:t>Offrez une indemnité et un soutien aux organisations et aux membres de la communauté avec lesquels vous établissez un partenariat.</a:t>
            </a:r>
            <a:endParaRPr lang="en-US" i="1" dirty="0">
              <a:ea typeface="Calibri"/>
              <a:cs typeface="Calibri"/>
            </a:endParaRPr>
          </a:p>
        </p:txBody>
      </p:sp>
      <p:pic>
        <p:nvPicPr>
          <p:cNvPr id="7" name="Picture 11">
            <a:extLst>
              <a:ext uri="{FF2B5EF4-FFF2-40B4-BE49-F238E27FC236}">
                <a16:creationId xmlns:a16="http://schemas.microsoft.com/office/drawing/2014/main" id="{BE4A754C-74D9-4E12-8C12-3D7C05C286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434341"/>
            <a:ext cx="1432560" cy="1432560"/>
          </a:xfrm>
          <a:prstGeom prst="rect">
            <a:avLst/>
          </a:prstGeom>
        </p:spPr>
      </p:pic>
      <p:sp>
        <p:nvSpPr>
          <p:cNvPr id="5" name="Rectangle 4"/>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689306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dirty="0"/>
              <a:t>Métriques et évaluation</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82053" y="2440405"/>
            <a:ext cx="15773400" cy="7246938"/>
          </a:xfrm>
        </p:spPr>
        <p:txBody>
          <a:bodyPr/>
          <a:lstStyle/>
          <a:p>
            <a:pPr>
              <a:lnSpc>
                <a:spcPct val="114000"/>
              </a:lnSpc>
              <a:spcBef>
                <a:spcPts val="1200"/>
              </a:spcBef>
              <a:spcAft>
                <a:spcPts val="1200"/>
              </a:spcAft>
            </a:pPr>
            <a:r>
              <a:rPr lang="fr-FR" dirty="0"/>
              <a:t>Aller au-delà du comportement individuel pour évaluer les changements dans les résultats de la population et la communauté.</a:t>
            </a:r>
            <a:endParaRPr lang="en-US" dirty="0"/>
          </a:p>
          <a:p>
            <a:pPr lvl="2">
              <a:lnSpc>
                <a:spcPct val="114000"/>
              </a:lnSpc>
              <a:spcBef>
                <a:spcPts val="1200"/>
              </a:spcBef>
              <a:spcAft>
                <a:spcPts val="1200"/>
              </a:spcAft>
            </a:pPr>
            <a:r>
              <a:rPr lang="fr-FR" dirty="0"/>
              <a:t>Accès/Équité</a:t>
            </a:r>
          </a:p>
          <a:p>
            <a:pPr lvl="2">
              <a:lnSpc>
                <a:spcPct val="114000"/>
              </a:lnSpc>
              <a:spcBef>
                <a:spcPts val="1200"/>
              </a:spcBef>
              <a:spcAft>
                <a:spcPts val="1200"/>
              </a:spcAft>
            </a:pPr>
            <a:r>
              <a:rPr lang="fr-FR" dirty="0"/>
              <a:t>Normes sociales</a:t>
            </a:r>
          </a:p>
          <a:p>
            <a:pPr lvl="2">
              <a:lnSpc>
                <a:spcPct val="114000"/>
              </a:lnSpc>
              <a:spcBef>
                <a:spcPts val="1200"/>
              </a:spcBef>
              <a:spcAft>
                <a:spcPts val="1200"/>
              </a:spcAft>
            </a:pPr>
            <a:r>
              <a:rPr lang="fr-FR" dirty="0"/>
              <a:t>Perspectives culturelles</a:t>
            </a:r>
          </a:p>
          <a:p>
            <a:pPr lvl="2">
              <a:lnSpc>
                <a:spcPct val="114000"/>
              </a:lnSpc>
              <a:spcBef>
                <a:spcPts val="1200"/>
              </a:spcBef>
              <a:spcAft>
                <a:spcPts val="1200"/>
              </a:spcAft>
            </a:pPr>
            <a:r>
              <a:rPr lang="fr-FR" dirty="0"/>
              <a:t>Engagement des dirigeants communautaires</a:t>
            </a:r>
          </a:p>
          <a:p>
            <a:pPr lvl="2">
              <a:lnSpc>
                <a:spcPct val="114000"/>
              </a:lnSpc>
              <a:spcBef>
                <a:spcPts val="1200"/>
              </a:spcBef>
              <a:spcAft>
                <a:spcPts val="1200"/>
              </a:spcAft>
            </a:pPr>
            <a:r>
              <a:rPr lang="fr-FR" dirty="0"/>
              <a:t>Institutions</a:t>
            </a:r>
          </a:p>
          <a:p>
            <a:pPr lvl="2">
              <a:lnSpc>
                <a:spcPct val="114000"/>
              </a:lnSpc>
              <a:spcBef>
                <a:spcPts val="1200"/>
              </a:spcBef>
              <a:spcAft>
                <a:spcPts val="1200"/>
              </a:spcAft>
            </a:pPr>
            <a:r>
              <a:rPr lang="fr-FR" dirty="0"/>
              <a:t>Politique publique</a:t>
            </a:r>
            <a:endParaRPr lang="en-US" dirty="0"/>
          </a:p>
        </p:txBody>
      </p:sp>
      <p:pic>
        <p:nvPicPr>
          <p:cNvPr id="6" name="Picture 10">
            <a:extLst>
              <a:ext uri="{FF2B5EF4-FFF2-40B4-BE49-F238E27FC236}">
                <a16:creationId xmlns:a16="http://schemas.microsoft.com/office/drawing/2014/main" id="{96227579-ACCA-4425-AF4F-F0F9864BEF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0546" y="589728"/>
            <a:ext cx="1048572" cy="1048572"/>
          </a:xfrm>
          <a:prstGeom prst="rect">
            <a:avLst/>
          </a:prstGeom>
        </p:spPr>
      </p:pic>
      <p:sp>
        <p:nvSpPr>
          <p:cNvPr id="5" name="Rectangle 4"/>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1980438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20CC-8A73-49C6-8D12-837C4F365CFC}"/>
              </a:ext>
            </a:extLst>
          </p:cNvPr>
          <p:cNvSpPr>
            <a:spLocks noGrp="1"/>
          </p:cNvSpPr>
          <p:nvPr>
            <p:ph type="title"/>
          </p:nvPr>
        </p:nvSpPr>
        <p:spPr>
          <a:xfrm>
            <a:off x="381000" y="366750"/>
            <a:ext cx="17373600" cy="1166812"/>
          </a:xfrm>
        </p:spPr>
        <p:txBody>
          <a:bodyPr>
            <a:normAutofit fontScale="90000"/>
          </a:bodyPr>
          <a:lstStyle/>
          <a:p>
            <a:r>
              <a:rPr lang="fr-FR" sz="6000" dirty="0"/>
              <a:t>Mesures que vous pouvez prendre pour répondre aux interventions de la communauté</a:t>
            </a:r>
            <a:endParaRPr lang="en-US" sz="6000" dirty="0"/>
          </a:p>
        </p:txBody>
      </p:sp>
      <p:pic>
        <p:nvPicPr>
          <p:cNvPr id="4" name="Picture 3" descr="Diagram, schematic&#10;&#10;Description automatically generated">
            <a:extLst>
              <a:ext uri="{FF2B5EF4-FFF2-40B4-BE49-F238E27FC236}">
                <a16:creationId xmlns:a16="http://schemas.microsoft.com/office/drawing/2014/main" id="{B9D9913F-3BB2-4FA8-B5B6-A56B3BF65A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640287"/>
            <a:ext cx="5816841" cy="5816841"/>
          </a:xfrm>
          <a:prstGeom prst="rect">
            <a:avLst/>
          </a:prstGeom>
        </p:spPr>
      </p:pic>
      <p:sp>
        <p:nvSpPr>
          <p:cNvPr id="5" name="TextBox 4">
            <a:extLst>
              <a:ext uri="{FF2B5EF4-FFF2-40B4-BE49-F238E27FC236}">
                <a16:creationId xmlns:a16="http://schemas.microsoft.com/office/drawing/2014/main" id="{EA8B7959-3F81-45F6-B0C8-17468B9135EE}"/>
              </a:ext>
            </a:extLst>
          </p:cNvPr>
          <p:cNvSpPr txBox="1"/>
          <p:nvPr/>
        </p:nvSpPr>
        <p:spPr>
          <a:xfrm>
            <a:off x="242931" y="9379731"/>
            <a:ext cx="17675321" cy="369332"/>
          </a:xfrm>
          <a:prstGeom prst="rect">
            <a:avLst/>
          </a:prstGeom>
          <a:noFill/>
        </p:spPr>
        <p:txBody>
          <a:bodyPr wrap="square" lIns="91440" tIns="45720" rIns="91440" bIns="45720" rtlCol="0" anchor="t">
            <a:spAutoFit/>
          </a:bodyPr>
          <a:lstStyle/>
          <a:p>
            <a:pPr defTabSz="1371600">
              <a:defRPr/>
            </a:pPr>
            <a:r>
              <a:rPr lang="fr-FR" dirty="0">
                <a:solidFill>
                  <a:srgbClr val="FF0000"/>
                </a:solidFill>
                <a:latin typeface="Poppins Light"/>
                <a:cs typeface="Poppins Light"/>
              </a:rPr>
              <a:t>Plus grand véhicule = plus grande boîte à outils d'interventions, plus de moyens de promouvoir la demande de vaccins et d'atténuer l'</a:t>
            </a:r>
            <a:r>
              <a:rPr lang="fr-FR" dirty="0" err="1">
                <a:solidFill>
                  <a:srgbClr val="FF0000"/>
                </a:solidFill>
                <a:latin typeface="Poppins Light"/>
                <a:cs typeface="Poppins Light"/>
              </a:rPr>
              <a:t>infodémie</a:t>
            </a:r>
            <a:r>
              <a:rPr lang="fr-FR" dirty="0">
                <a:solidFill>
                  <a:srgbClr val="FF0000"/>
                </a:solidFill>
                <a:latin typeface="Poppins Light"/>
                <a:cs typeface="Poppins Light"/>
              </a:rPr>
              <a:t>.</a:t>
            </a:r>
            <a:endParaRPr lang="en-US">
              <a:solidFill>
                <a:srgbClr val="FF0000"/>
              </a:solidFill>
              <a:latin typeface="Poppins Light"/>
              <a:cs typeface="Poppins Light"/>
            </a:endParaRPr>
          </a:p>
        </p:txBody>
      </p:sp>
      <p:sp>
        <p:nvSpPr>
          <p:cNvPr id="6" name="Rectangle 5"/>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
        <p:nvSpPr>
          <p:cNvPr id="3" name="Content Placeholder 2">
            <a:extLst>
              <a:ext uri="{FF2B5EF4-FFF2-40B4-BE49-F238E27FC236}">
                <a16:creationId xmlns:a16="http://schemas.microsoft.com/office/drawing/2014/main" id="{D2E5C9A0-9480-4E39-9A19-EB898DA8564A}"/>
              </a:ext>
            </a:extLst>
          </p:cNvPr>
          <p:cNvSpPr>
            <a:spLocks noGrp="1"/>
          </p:cNvSpPr>
          <p:nvPr>
            <p:ph sz="half" idx="1"/>
          </p:nvPr>
        </p:nvSpPr>
        <p:spPr>
          <a:xfrm>
            <a:off x="5726862" y="2221840"/>
            <a:ext cx="12101045" cy="6655038"/>
          </a:xfrm>
        </p:spPr>
        <p:txBody>
          <a:bodyPr vert="horz" lIns="137160" tIns="68580" rIns="137160" bIns="68580" rtlCol="0" anchor="t">
            <a:noAutofit/>
          </a:bodyPr>
          <a:lstStyle/>
          <a:p>
            <a:pPr marL="0" indent="0">
              <a:buNone/>
            </a:pPr>
            <a:r>
              <a:rPr lang="en-US" sz="2000" b="1" dirty="0" err="1">
                <a:latin typeface="Poppins Light"/>
                <a:cs typeface="Poppins Light"/>
              </a:rPr>
              <a:t>Vélo</a:t>
            </a:r>
            <a:r>
              <a:rPr lang="en-US" sz="2000" b="1" dirty="0">
                <a:latin typeface="Poppins Light"/>
                <a:cs typeface="Poppins Light"/>
              </a:rPr>
              <a:t> de </a:t>
            </a:r>
            <a:r>
              <a:rPr lang="en-US" sz="2000" b="1" dirty="0" err="1">
                <a:latin typeface="Poppins Light"/>
                <a:cs typeface="Poppins Light"/>
              </a:rPr>
              <a:t>montagne</a:t>
            </a:r>
            <a:endParaRPr lang="en-US" sz="2000" b="1">
              <a:latin typeface="Poppins Light"/>
              <a:cs typeface="Poppins Light"/>
            </a:endParaRPr>
          </a:p>
          <a:p>
            <a:pPr>
              <a:lnSpc>
                <a:spcPct val="120000"/>
              </a:lnSpc>
              <a:spcBef>
                <a:spcPts val="600"/>
              </a:spcBef>
            </a:pPr>
            <a:r>
              <a:rPr lang="fr-FR" sz="2000" dirty="0">
                <a:latin typeface="Poppins Light"/>
                <a:ea typeface="Calibri"/>
                <a:cs typeface="Calibri"/>
              </a:rPr>
              <a:t>Profiter des rassemblements communautaires existants pour partager des informations, encourager la vaccination et offrir des services de vaccination. </a:t>
            </a:r>
          </a:p>
          <a:p>
            <a:pPr>
              <a:lnSpc>
                <a:spcPct val="120000"/>
              </a:lnSpc>
              <a:spcBef>
                <a:spcPts val="600"/>
              </a:spcBef>
            </a:pPr>
            <a:r>
              <a:rPr lang="fr-FR" sz="2000" dirty="0">
                <a:latin typeface="Poppins Light"/>
                <a:ea typeface="Calibri"/>
                <a:cs typeface="Calibri"/>
              </a:rPr>
              <a:t>Créer des équipes d'action communautaire composées de bénévoles chargés de planifier et de mener des actions localisées.</a:t>
            </a:r>
          </a:p>
          <a:p>
            <a:pPr>
              <a:lnSpc>
                <a:spcPct val="120000"/>
              </a:lnSpc>
              <a:spcBef>
                <a:spcPts val="600"/>
              </a:spcBef>
            </a:pPr>
            <a:r>
              <a:rPr lang="fr-FR" sz="2000" dirty="0">
                <a:latin typeface="Poppins Light"/>
                <a:ea typeface="Calibri"/>
                <a:cs typeface="Calibri"/>
              </a:rPr>
              <a:t>Plaider en faveur  des politiques qui encouragent la vaccination et améliorent l'équité.</a:t>
            </a:r>
            <a:endParaRPr lang="en-US" sz="2000">
              <a:latin typeface="Poppins Light"/>
              <a:ea typeface="Calibri"/>
              <a:cs typeface="Calibri"/>
            </a:endParaRPr>
          </a:p>
          <a:p>
            <a:pPr marL="0" indent="0">
              <a:buNone/>
            </a:pPr>
            <a:r>
              <a:rPr lang="en-US" sz="2000" b="1" dirty="0">
                <a:latin typeface="Poppins Light"/>
                <a:cs typeface="Poppins Light"/>
              </a:rPr>
              <a:t>4x4 </a:t>
            </a:r>
            <a:r>
              <a:rPr lang="en-US" sz="2000" b="1" dirty="0" err="1">
                <a:latin typeface="Poppins Light"/>
                <a:cs typeface="Poppins Light"/>
              </a:rPr>
              <a:t>robuste</a:t>
            </a:r>
            <a:endParaRPr lang="en-US" sz="2000" b="1">
              <a:latin typeface="Poppins Light"/>
              <a:ea typeface="Calibri"/>
              <a:cs typeface="Poppins Light"/>
            </a:endParaRPr>
          </a:p>
          <a:p>
            <a:pPr>
              <a:lnSpc>
                <a:spcPct val="120000"/>
              </a:lnSpc>
              <a:spcBef>
                <a:spcPts val="600"/>
              </a:spcBef>
            </a:pPr>
            <a:r>
              <a:rPr lang="fr-FR" sz="2000" dirty="0">
                <a:latin typeface="Poppins Light"/>
                <a:cs typeface="Poppins Light"/>
              </a:rPr>
              <a:t>Organiser des événements, des spectacles et des formations à l'échelle de la communauté afin de toucher les différents segments de la communauté.</a:t>
            </a:r>
          </a:p>
          <a:p>
            <a:pPr>
              <a:lnSpc>
                <a:spcPct val="120000"/>
              </a:lnSpc>
              <a:spcBef>
                <a:spcPts val="600"/>
              </a:spcBef>
            </a:pPr>
            <a:r>
              <a:rPr lang="fr-FR" sz="2000" dirty="0">
                <a:latin typeface="Poppins Light"/>
                <a:cs typeface="Poppins Light"/>
              </a:rPr>
              <a:t>Engager des leaders communautaires, des influenceurs, des messagers de confiance comme ambassadeurs.</a:t>
            </a:r>
          </a:p>
          <a:p>
            <a:pPr>
              <a:lnSpc>
                <a:spcPct val="120000"/>
              </a:lnSpc>
              <a:spcBef>
                <a:spcPts val="600"/>
              </a:spcBef>
            </a:pPr>
            <a:r>
              <a:rPr lang="fr-FR" sz="2000" dirty="0">
                <a:latin typeface="Poppins Light"/>
                <a:cs typeface="Poppins Light"/>
              </a:rPr>
              <a:t>Campagnes de normalisation sociale par le biais des médias locaux et sociaux</a:t>
            </a:r>
            <a:endParaRPr lang="en-US" sz="2000">
              <a:latin typeface="Poppins Light"/>
              <a:cs typeface="Poppins Light"/>
            </a:endParaRPr>
          </a:p>
          <a:p>
            <a:pPr marL="0" indent="0">
              <a:buNone/>
            </a:pPr>
            <a:r>
              <a:rPr lang="en-US" sz="2000" b="1" dirty="0" err="1">
                <a:latin typeface="Poppins Light"/>
                <a:ea typeface="Calibri"/>
                <a:cs typeface="Calibri"/>
              </a:rPr>
              <a:t>Véhicule</a:t>
            </a:r>
            <a:r>
              <a:rPr lang="en-US" sz="2000" b="1" dirty="0">
                <a:latin typeface="Poppins Light"/>
                <a:ea typeface="Calibri"/>
                <a:cs typeface="Calibri"/>
              </a:rPr>
              <a:t> de luxe</a:t>
            </a:r>
          </a:p>
          <a:p>
            <a:pPr>
              <a:lnSpc>
                <a:spcPct val="120000"/>
              </a:lnSpc>
              <a:spcBef>
                <a:spcPts val="600"/>
              </a:spcBef>
            </a:pPr>
            <a:r>
              <a:rPr lang="fr-FR" sz="2000" dirty="0">
                <a:latin typeface="Poppins Light"/>
                <a:cs typeface="Poppins Light"/>
              </a:rPr>
              <a:t>Suivre régulièrement les perspectives, les normes et les niveaux de confiance de la communauté</a:t>
            </a:r>
          </a:p>
          <a:p>
            <a:pPr>
              <a:lnSpc>
                <a:spcPct val="120000"/>
              </a:lnSpc>
              <a:spcBef>
                <a:spcPts val="600"/>
              </a:spcBef>
            </a:pPr>
            <a:r>
              <a:rPr lang="fr-FR" sz="2000" dirty="0">
                <a:latin typeface="Poppins Light"/>
                <a:cs typeface="Poppins Light"/>
              </a:rPr>
              <a:t>Coordonner les efforts des organisations et institutions communautaires</a:t>
            </a:r>
          </a:p>
          <a:p>
            <a:pPr>
              <a:lnSpc>
                <a:spcPct val="120000"/>
              </a:lnSpc>
              <a:spcBef>
                <a:spcPts val="600"/>
              </a:spcBef>
            </a:pPr>
            <a:r>
              <a:rPr lang="fr-FR" sz="2000" dirty="0">
                <a:latin typeface="Poppins Light"/>
                <a:cs typeface="Poppins Light"/>
              </a:rPr>
              <a:t>Mettre en œuvre et évaluer de multiples stratégies communautaires pour renforcer les normes et la demande de vaccination.</a:t>
            </a:r>
            <a:endParaRPr lang="en-US" sz="2000" b="1" i="1">
              <a:latin typeface="Poppins Light"/>
              <a:ea typeface="Calibri"/>
              <a:cs typeface="Poppins Light"/>
            </a:endParaRPr>
          </a:p>
          <a:p>
            <a:pPr marL="0" indent="0">
              <a:buNone/>
            </a:pPr>
            <a:endParaRPr lang="en-US" sz="2000" b="1" dirty="0">
              <a:latin typeface="Poppins Light"/>
            </a:endParaRPr>
          </a:p>
          <a:p>
            <a:pPr marL="0" indent="0">
              <a:buNone/>
            </a:pPr>
            <a:endParaRPr lang="en-US" sz="2000" dirty="0"/>
          </a:p>
          <a:p>
            <a:pPr marL="0" indent="0">
              <a:buNone/>
            </a:pPr>
            <a:endParaRPr lang="en-US" sz="700" dirty="0"/>
          </a:p>
        </p:txBody>
      </p:sp>
    </p:spTree>
    <p:extLst>
      <p:ext uri="{BB962C8B-B14F-4D97-AF65-F5344CB8AC3E}">
        <p14:creationId xmlns:p14="http://schemas.microsoft.com/office/powerpoint/2010/main" val="2107066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1B9C-C5F9-4336-80D8-05E26021966C}"/>
              </a:ext>
            </a:extLst>
          </p:cNvPr>
          <p:cNvSpPr txBox="1">
            <a:spLocks/>
          </p:cNvSpPr>
          <p:nvPr/>
        </p:nvSpPr>
        <p:spPr>
          <a:xfrm>
            <a:off x="1257300" y="3467100"/>
            <a:ext cx="8724900" cy="1989137"/>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r>
              <a:rPr lang="en-US" sz="12000" b="1" dirty="0">
                <a:solidFill>
                  <a:schemeClr val="bg1"/>
                </a:solidFill>
                <a:latin typeface="Poppins ExtraBold" pitchFamily="2" charset="77"/>
                <a:cs typeface="Poppins ExtraBold" pitchFamily="2" charset="77"/>
              </a:rPr>
              <a:t>Travail de Groupe</a:t>
            </a:r>
          </a:p>
        </p:txBody>
      </p:sp>
      <p:pic>
        <p:nvPicPr>
          <p:cNvPr id="3" name="Picture 6">
            <a:extLst>
              <a:ext uri="{FF2B5EF4-FFF2-40B4-BE49-F238E27FC236}">
                <a16:creationId xmlns:a16="http://schemas.microsoft.com/office/drawing/2014/main" id="{17B816F8-18F5-4889-A52A-1D2F3DDFE7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1604254"/>
            <a:ext cx="7086600" cy="7086600"/>
          </a:xfrm>
          <a:prstGeom prst="rect">
            <a:avLst/>
          </a:prstGeom>
        </p:spPr>
      </p:pic>
      <p:sp>
        <p:nvSpPr>
          <p:cNvPr id="4" name="Rectangle 3"/>
          <p:cNvSpPr/>
          <p:nvPr/>
        </p:nvSpPr>
        <p:spPr>
          <a:xfrm>
            <a:off x="160736" y="9808813"/>
            <a:ext cx="4781377" cy="400110"/>
          </a:xfrm>
          <a:prstGeom prst="rect">
            <a:avLst/>
          </a:prstGeom>
          <a:solidFill>
            <a:srgbClr val="FC7A1D"/>
          </a:solidFill>
        </p:spPr>
        <p:txBody>
          <a:bodyPr wrap="square">
            <a:spAutoFit/>
          </a:bodyPr>
          <a:lstStyle/>
          <a:p>
            <a:r>
              <a:rPr lang="fr-FR" sz="2000" dirty="0">
                <a:solidFill>
                  <a:schemeClr val="bg1"/>
                </a:solidFill>
                <a:latin typeface="Poppins Light" panose="020B0604020202020204" charset="0"/>
                <a:cs typeface="Poppins Light" panose="020B0604020202020204" charset="0"/>
              </a:rPr>
              <a:t>Formation Complète 2022</a:t>
            </a:r>
            <a:endParaRPr lang="en-US" sz="2000" dirty="0">
              <a:solidFill>
                <a:schemeClr val="bg1"/>
              </a:solidFill>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1034722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362200" y="547689"/>
            <a:ext cx="15468600" cy="1166812"/>
          </a:xfrm>
        </p:spPr>
        <p:txBody>
          <a:bodyPr/>
          <a:lstStyle/>
          <a:p>
            <a:r>
              <a:rPr lang="fr-FR" dirty="0"/>
              <a:t>Références et ressources clés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171700"/>
            <a:ext cx="15773400" cy="7094538"/>
          </a:xfrm>
        </p:spPr>
        <p:txBody>
          <a:bodyPr/>
          <a:lstStyle/>
          <a:p>
            <a:pPr>
              <a:lnSpc>
                <a:spcPct val="114000"/>
              </a:lnSpc>
              <a:spcAft>
                <a:spcPts val="1200"/>
              </a:spcAft>
            </a:pPr>
            <a:r>
              <a:rPr lang="en-US">
                <a:ea typeface="+mn-lt"/>
                <a:cs typeface="+mn-lt"/>
                <a:hlinkClick r:id="rId2"/>
              </a:rPr>
              <a:t>https://www.ajtmh.org/view/journals/tpmd/105/4/article-p879.xml</a:t>
            </a:r>
            <a:endParaRPr lang="en-US" i="1">
              <a:ea typeface="+mn-lt"/>
              <a:cs typeface="+mn-lt"/>
            </a:endParaRPr>
          </a:p>
          <a:p>
            <a:pPr>
              <a:lnSpc>
                <a:spcPct val="114000"/>
              </a:lnSpc>
              <a:spcAft>
                <a:spcPts val="1200"/>
              </a:spcAft>
            </a:pPr>
            <a:r>
              <a:rPr lang="en-US">
                <a:ea typeface="+mn-lt"/>
                <a:cs typeface="+mn-lt"/>
                <a:hlinkClick r:id="rId3"/>
              </a:rPr>
              <a:t>https://www.thecommunityguide.org/findings/vaccination-programs-community-based-interventions-implemented-combination</a:t>
            </a:r>
            <a:endParaRPr lang="en-US">
              <a:ea typeface="+mn-lt"/>
              <a:cs typeface="+mn-lt"/>
            </a:endParaRPr>
          </a:p>
          <a:p>
            <a:pPr>
              <a:lnSpc>
                <a:spcPct val="114000"/>
              </a:lnSpc>
              <a:spcAft>
                <a:spcPts val="1200"/>
              </a:spcAft>
            </a:pPr>
            <a:r>
              <a:rPr lang="en-US">
                <a:ea typeface="+mn-lt"/>
                <a:cs typeface="+mn-lt"/>
                <a:hlinkClick r:id="rId4"/>
              </a:rPr>
              <a:t>https://www.ncbi.nlm.nih.gov/books/NBK206935/</a:t>
            </a:r>
            <a:endParaRPr lang="en-US">
              <a:ea typeface="+mn-lt"/>
              <a:cs typeface="+mn-lt"/>
            </a:endParaRPr>
          </a:p>
          <a:p>
            <a:pPr marL="0" indent="0">
              <a:lnSpc>
                <a:spcPct val="114000"/>
              </a:lnSpc>
              <a:spcAft>
                <a:spcPts val="1200"/>
              </a:spcAft>
              <a:buNone/>
            </a:pPr>
            <a:endParaRPr lang="en-US">
              <a:ea typeface="Calibri"/>
              <a:cs typeface="Calibri"/>
            </a:endParaRPr>
          </a:p>
          <a:p>
            <a:pPr>
              <a:lnSpc>
                <a:spcPct val="114000"/>
              </a:lnSpc>
              <a:spcAft>
                <a:spcPts val="1200"/>
              </a:spcAft>
            </a:pPr>
            <a:endParaRPr lang="fr-FR"/>
          </a:p>
        </p:txBody>
      </p:sp>
      <p:pic>
        <p:nvPicPr>
          <p:cNvPr id="5" name="Picture 2">
            <a:extLst>
              <a:ext uri="{FF2B5EF4-FFF2-40B4-BE49-F238E27FC236}">
                <a16:creationId xmlns:a16="http://schemas.microsoft.com/office/drawing/2014/main" id="{47FC9A2E-8DC5-4816-BF5E-1FDCDC5140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2000" y="547689"/>
            <a:ext cx="1174432" cy="1174432"/>
          </a:xfrm>
          <a:prstGeom prst="rect">
            <a:avLst/>
          </a:prstGeom>
        </p:spPr>
      </p:pic>
      <p:sp>
        <p:nvSpPr>
          <p:cNvPr id="6" name="Rectangle 5"/>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501075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dirty="0"/>
              <a:t>Objectifs d’apprentissage</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a:lstStyle/>
          <a:p>
            <a:pPr marL="0" indent="0">
              <a:buNone/>
            </a:pPr>
            <a:r>
              <a:rPr lang="en-US" dirty="0"/>
              <a:t>Les participants </a:t>
            </a:r>
            <a:r>
              <a:rPr lang="en-US" dirty="0" err="1"/>
              <a:t>vont</a:t>
            </a:r>
            <a:r>
              <a:rPr lang="en-US" dirty="0"/>
              <a:t>…</a:t>
            </a:r>
          </a:p>
          <a:p>
            <a:r>
              <a:rPr lang="fr-FR" dirty="0"/>
              <a:t>Comprendre les définitions et les concepts évolutifs de la "communauté". </a:t>
            </a:r>
          </a:p>
          <a:p>
            <a:r>
              <a:rPr lang="fr-FR" dirty="0"/>
              <a:t>Décrire les interventions et stratégies au niveau communautaire pour augmenter la demande de vaccins</a:t>
            </a:r>
          </a:p>
          <a:p>
            <a:r>
              <a:rPr lang="fr-FR" dirty="0"/>
              <a:t>Évaluer les stratégies au niveau communautaire qui pourraient être possibles dans leur contexte</a:t>
            </a:r>
          </a:p>
        </p:txBody>
      </p:sp>
      <p:pic>
        <p:nvPicPr>
          <p:cNvPr id="6" name="Picture 5">
            <a:extLst>
              <a:ext uri="{FF2B5EF4-FFF2-40B4-BE49-F238E27FC236}">
                <a16:creationId xmlns:a16="http://schemas.microsoft.com/office/drawing/2014/main" id="{5BEABA43-FA18-4190-B1C9-C9B2DFFED9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188" y="547689"/>
            <a:ext cx="1166812" cy="1166812"/>
          </a:xfrm>
          <a:prstGeom prst="rect">
            <a:avLst/>
          </a:prstGeom>
        </p:spPr>
      </p:pic>
      <p:sp>
        <p:nvSpPr>
          <p:cNvPr id="5" name="Rectangle 4"/>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498420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dirty="0"/>
              <a:t>Définitions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781300"/>
            <a:ext cx="15773400" cy="4995070"/>
          </a:xfrm>
        </p:spPr>
        <p:txBody>
          <a:bodyPr lIns="91440" tIns="45720" rIns="91440" bIns="45720" anchor="t"/>
          <a:lstStyle/>
          <a:p>
            <a:pPr>
              <a:lnSpc>
                <a:spcPct val="114000"/>
              </a:lnSpc>
            </a:pPr>
            <a:r>
              <a:rPr lang="fr-FR" dirty="0">
                <a:latin typeface="Poppins Light"/>
                <a:cs typeface="Poppins Light"/>
              </a:rPr>
              <a:t>Les </a:t>
            </a:r>
            <a:r>
              <a:rPr lang="fr-FR" b="1" dirty="0">
                <a:latin typeface="Poppins Light"/>
                <a:cs typeface="Poppins Light"/>
              </a:rPr>
              <a:t>interventions</a:t>
            </a:r>
            <a:r>
              <a:rPr lang="fr-FR" dirty="0">
                <a:latin typeface="Poppins Light"/>
                <a:cs typeface="Poppins Light"/>
              </a:rPr>
              <a:t> communautaires impliquent les membres de la communauté concernée dans la planification, le développement, la mise en œuvre et l'évaluation de programmes et de stratégies visant à créer un changement à tous les niveaux.</a:t>
            </a:r>
          </a:p>
          <a:p>
            <a:pPr>
              <a:lnSpc>
                <a:spcPct val="114000"/>
              </a:lnSpc>
            </a:pPr>
            <a:r>
              <a:rPr lang="fr-FR" dirty="0">
                <a:latin typeface="Poppins Light"/>
                <a:cs typeface="Poppins Light"/>
              </a:rPr>
              <a:t>Les interventions </a:t>
            </a:r>
            <a:r>
              <a:rPr lang="fr-FR" b="1" dirty="0">
                <a:latin typeface="Poppins Light"/>
                <a:cs typeface="Poppins Light"/>
              </a:rPr>
              <a:t>au niveau </a:t>
            </a:r>
            <a:r>
              <a:rPr lang="fr-FR" dirty="0">
                <a:latin typeface="Poppins Light"/>
                <a:cs typeface="Poppins Light"/>
              </a:rPr>
              <a:t>communautaire abordent une combinaison de facteurs socioculturels, environnementaux et politiques pour créer un changement social et comportemental, y compris les déterminants sociaux de la santé.</a:t>
            </a:r>
            <a:endParaRPr lang="en-US" dirty="0">
              <a:latin typeface="Poppins Light"/>
              <a:cs typeface="Poppins Light"/>
            </a:endParaRPr>
          </a:p>
        </p:txBody>
      </p:sp>
      <p:pic>
        <p:nvPicPr>
          <p:cNvPr id="5" name="Picture 8">
            <a:extLst>
              <a:ext uri="{FF2B5EF4-FFF2-40B4-BE49-F238E27FC236}">
                <a16:creationId xmlns:a16="http://schemas.microsoft.com/office/drawing/2014/main" id="{592757CE-E871-435F-A89D-298FC307E2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654051"/>
            <a:ext cx="1014080" cy="839151"/>
          </a:xfrm>
          <a:prstGeom prst="rect">
            <a:avLst/>
          </a:prstGeom>
        </p:spPr>
      </p:pic>
      <p:sp>
        <p:nvSpPr>
          <p:cNvPr id="4" name="AutoShape 2" descr="https://powerpoint.officeapps.live.com/pods/GetClipboardImage.ashx?Id=85e62d89-b515-41d9-9851-f9bb89bf7441&amp;DC=PUS3&amp;pkey=7e2225c0-7e84-4e47-b326-b305cd2acf75&amp;wdwaccluster=PUS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ttps://powerpoint.officeapps.live.com/pods/GetClipboardImage.ashx?Id=85e62d89-b515-41d9-9851-f9bb89bf7441&amp;DC=PUS3&amp;pkey=7e2225c0-7e84-4e47-b326-b305cd2acf75&amp;wdwaccluster=PUS3"/>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852022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dirty="0"/>
              <a:t>Énoncé du problème</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lIns="91440" tIns="45720" rIns="91440" bIns="45720" anchor="t"/>
          <a:lstStyle/>
          <a:p>
            <a:pPr marL="0" indent="0">
              <a:lnSpc>
                <a:spcPct val="114000"/>
              </a:lnSpc>
              <a:spcAft>
                <a:spcPts val="1200"/>
              </a:spcAft>
              <a:buNone/>
            </a:pPr>
            <a:r>
              <a:rPr lang="fr-FR" dirty="0">
                <a:latin typeface="Poppins Light"/>
                <a:cs typeface="Poppins Light"/>
              </a:rPr>
              <a:t>Pour accroître la confiance et la demande de vaccins, il faut instaurer la confiance, l'équité et les normes sociales, ce qui ne peut se faire uniquement par le biais de stratégies individuelles et interpersonnelles - ou uniquement par le biais de la politique.</a:t>
            </a:r>
          </a:p>
        </p:txBody>
      </p:sp>
      <p:pic>
        <p:nvPicPr>
          <p:cNvPr id="5" name="Picture 4">
            <a:extLst>
              <a:ext uri="{FF2B5EF4-FFF2-40B4-BE49-F238E27FC236}">
                <a16:creationId xmlns:a16="http://schemas.microsoft.com/office/drawing/2014/main" id="{E5B72F8D-1545-4703-8523-A74E23EE57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1097">
            <a:off x="751285" y="547689"/>
            <a:ext cx="762000" cy="1289539"/>
          </a:xfrm>
          <a:prstGeom prst="rect">
            <a:avLst/>
          </a:prstGeom>
        </p:spPr>
      </p:pic>
      <p:sp>
        <p:nvSpPr>
          <p:cNvPr id="6" name="Rectangle 5"/>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1773606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7CED-184C-4ACE-80C2-3858781CAF65}"/>
              </a:ext>
            </a:extLst>
          </p:cNvPr>
          <p:cNvSpPr>
            <a:spLocks noGrp="1"/>
          </p:cNvSpPr>
          <p:nvPr>
            <p:ph type="title"/>
          </p:nvPr>
        </p:nvSpPr>
        <p:spPr/>
        <p:txBody>
          <a:bodyPr/>
          <a:lstStyle/>
          <a:p>
            <a:r>
              <a:rPr lang="en-US" dirty="0" err="1"/>
              <a:t>Modèle</a:t>
            </a:r>
            <a:r>
              <a:rPr lang="en-US" dirty="0"/>
              <a:t> socio-</a:t>
            </a:r>
            <a:r>
              <a:rPr lang="en-US" dirty="0" err="1"/>
              <a:t>écologique</a:t>
            </a:r>
            <a:endParaRPr lang="en-US" dirty="0"/>
          </a:p>
        </p:txBody>
      </p:sp>
      <p:sp>
        <p:nvSpPr>
          <p:cNvPr id="3" name="Content Placeholder 2">
            <a:extLst>
              <a:ext uri="{FF2B5EF4-FFF2-40B4-BE49-F238E27FC236}">
                <a16:creationId xmlns:a16="http://schemas.microsoft.com/office/drawing/2014/main" id="{82944693-F62B-426C-8D3F-24B8620AAC07}"/>
              </a:ext>
            </a:extLst>
          </p:cNvPr>
          <p:cNvSpPr>
            <a:spLocks noGrp="1"/>
          </p:cNvSpPr>
          <p:nvPr>
            <p:ph sz="half" idx="1"/>
          </p:nvPr>
        </p:nvSpPr>
        <p:spPr>
          <a:xfrm>
            <a:off x="494806" y="1561113"/>
            <a:ext cx="17480477" cy="1648710"/>
          </a:xfrm>
        </p:spPr>
        <p:txBody>
          <a:bodyPr vert="horz" lIns="137160" tIns="68580" rIns="137160" bIns="68580" rtlCol="0" anchor="t">
            <a:normAutofit fontScale="92500" lnSpcReduction="10000"/>
          </a:bodyPr>
          <a:lstStyle/>
          <a:p>
            <a:pPr marL="0" indent="0">
              <a:lnSpc>
                <a:spcPct val="114000"/>
              </a:lnSpc>
              <a:buNone/>
            </a:pPr>
            <a:r>
              <a:rPr lang="fr-FR" dirty="0">
                <a:ea typeface="Calibri"/>
                <a:cs typeface="Calibri"/>
              </a:rPr>
              <a:t>Les interventions au niveau communautaire sont une composante essentielle et centrale de l'instauration de la confiance, de l'équité et des normes sociales qui, en fin de compte, suscitent la confiance et la demande de vaccins</a:t>
            </a:r>
            <a:r>
              <a:rPr lang="en-US" dirty="0">
                <a:ea typeface="Calibri"/>
                <a:cs typeface="Calibri"/>
              </a:rPr>
              <a:t>.</a:t>
            </a:r>
          </a:p>
          <a:p>
            <a:pPr>
              <a:lnSpc>
                <a:spcPct val="114000"/>
              </a:lnSpc>
            </a:pPr>
            <a:endParaRPr lang="en-US" dirty="0">
              <a:ea typeface="+mn-lt"/>
              <a:cs typeface="+mn-lt"/>
            </a:endParaRPr>
          </a:p>
          <a:p>
            <a:endParaRPr lang="en-US" i="1" dirty="0">
              <a:highlight>
                <a:srgbClr val="FFFF00"/>
              </a:highlight>
              <a:ea typeface="Calibri"/>
              <a:cs typeface="Calibri"/>
            </a:endParaRPr>
          </a:p>
        </p:txBody>
      </p:sp>
      <p:sp>
        <p:nvSpPr>
          <p:cNvPr id="5" name="Rectangle 4"/>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grpSp>
        <p:nvGrpSpPr>
          <p:cNvPr id="11" name="Group 10"/>
          <p:cNvGrpSpPr/>
          <p:nvPr/>
        </p:nvGrpSpPr>
        <p:grpSpPr>
          <a:xfrm>
            <a:off x="5050255" y="2947737"/>
            <a:ext cx="8685361" cy="7011277"/>
            <a:chOff x="5050255" y="2947737"/>
            <a:chExt cx="8685361" cy="7011277"/>
          </a:xfrm>
        </p:grpSpPr>
        <p:pic>
          <p:nvPicPr>
            <p:cNvPr id="6" name="Picture 6" descr="Chart, diagram&#10;&#10;Description automatically generated">
              <a:extLst>
                <a:ext uri="{FF2B5EF4-FFF2-40B4-BE49-F238E27FC236}">
                  <a16:creationId xmlns:a16="http://schemas.microsoft.com/office/drawing/2014/main" id="{106951CA-F09A-1808-E5D0-A449B40BFE10}"/>
                </a:ext>
              </a:extLst>
            </p:cNvPr>
            <p:cNvPicPr>
              <a:picLocks noChangeAspect="1"/>
            </p:cNvPicPr>
            <p:nvPr/>
          </p:nvPicPr>
          <p:blipFill rotWithShape="1">
            <a:blip r:embed="rId3"/>
            <a:srcRect l="8596" t="3674" r="8596" b="1822"/>
            <a:stretch/>
          </p:blipFill>
          <p:spPr>
            <a:xfrm>
              <a:off x="5050255" y="2947737"/>
              <a:ext cx="8685361" cy="7011277"/>
            </a:xfrm>
            <a:prstGeom prst="rect">
              <a:avLst/>
            </a:prstGeom>
          </p:spPr>
        </p:pic>
        <p:sp>
          <p:nvSpPr>
            <p:cNvPr id="4" name="Rectangle 3"/>
            <p:cNvSpPr/>
            <p:nvPr/>
          </p:nvSpPr>
          <p:spPr>
            <a:xfrm>
              <a:off x="7640886" y="3182499"/>
              <a:ext cx="3634311" cy="1084015"/>
            </a:xfrm>
            <a:prstGeom prst="rect">
              <a:avLst/>
            </a:prstGeom>
            <a:solidFill>
              <a:srgbClr val="1FA185"/>
            </a:solidFill>
          </p:spPr>
          <p:txBody>
            <a:bodyPr wrap="square">
              <a:spAutoFit/>
            </a:bodyPr>
            <a:lstStyle/>
            <a:p>
              <a:pPr algn="ctr">
                <a:lnSpc>
                  <a:spcPct val="107000"/>
                </a:lnSpc>
                <a:spcAft>
                  <a:spcPts val="800"/>
                </a:spcAft>
              </a:pP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Politique</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publique</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Lois et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réglementations</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nationales</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régionales</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et locales</a:t>
              </a:r>
            </a:p>
          </p:txBody>
        </p:sp>
        <p:sp>
          <p:nvSpPr>
            <p:cNvPr id="7" name="Rectangle 6"/>
            <p:cNvSpPr/>
            <p:nvPr/>
          </p:nvSpPr>
          <p:spPr>
            <a:xfrm>
              <a:off x="8206391" y="4473455"/>
              <a:ext cx="2439838" cy="1084015"/>
            </a:xfrm>
            <a:prstGeom prst="rect">
              <a:avLst/>
            </a:prstGeom>
            <a:solidFill>
              <a:srgbClr val="9CBB5D"/>
            </a:solidFill>
          </p:spPr>
          <p:txBody>
            <a:bodyPr wrap="square">
              <a:spAutoFit/>
            </a:bodyPr>
            <a:lstStyle/>
            <a:p>
              <a:pPr algn="ctr">
                <a:lnSpc>
                  <a:spcPct val="107000"/>
                </a:lnSpc>
                <a:spcAft>
                  <a:spcPts val="800"/>
                </a:spcAft>
              </a:pP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Communauté</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Relations entre les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organisations</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8079375" y="5785907"/>
              <a:ext cx="2675709" cy="1084015"/>
            </a:xfrm>
            <a:prstGeom prst="rect">
              <a:avLst/>
            </a:prstGeom>
            <a:solidFill>
              <a:srgbClr val="F29B27"/>
            </a:solidFill>
          </p:spPr>
          <p:txBody>
            <a:bodyPr wrap="square">
              <a:spAutoFit/>
            </a:bodyPr>
            <a:lstStyle/>
            <a:p>
              <a:pPr algn="ctr">
                <a:lnSpc>
                  <a:spcPct val="107000"/>
                </a:lnSpc>
                <a:spcAft>
                  <a:spcPts val="800"/>
                </a:spcAft>
              </a:pP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Organisations</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Organisations</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institutions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sociales</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8277500" y="7098359"/>
              <a:ext cx="2303415" cy="1084015"/>
            </a:xfrm>
            <a:prstGeom prst="rect">
              <a:avLst/>
            </a:prstGeom>
            <a:solidFill>
              <a:srgbClr val="BD382F"/>
            </a:solidFill>
          </p:spPr>
          <p:txBody>
            <a:bodyPr wrap="square">
              <a:spAutoFit/>
            </a:bodyPr>
            <a:lstStyle/>
            <a:p>
              <a:pPr algn="ctr">
                <a:lnSpc>
                  <a:spcPct val="107000"/>
                </a:lnSpc>
                <a:spcAft>
                  <a:spcPts val="800"/>
                </a:spcAft>
              </a:pP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Interpersonnelles</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Familles</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amis</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réseaux</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sociaux</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8125102" y="8410811"/>
              <a:ext cx="2585008" cy="1084015"/>
            </a:xfrm>
            <a:prstGeom prst="rect">
              <a:avLst/>
            </a:prstGeom>
            <a:solidFill>
              <a:srgbClr val="465965"/>
            </a:solidFill>
          </p:spPr>
          <p:txBody>
            <a:bodyPr wrap="square">
              <a:spAutoFit/>
            </a:bodyPr>
            <a:lstStyle/>
            <a:p>
              <a:pPr algn="ctr">
                <a:lnSpc>
                  <a:spcPct val="107000"/>
                </a:lnSpc>
                <a:spcAft>
                  <a:spcPts val="800"/>
                </a:spcAft>
              </a:pPr>
              <a:r>
                <a:rPr lang="en-US"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Individuel</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Connaissances</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attitudes,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compétences</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637480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922A4-DB22-C7F3-3799-6D1D0699936F}"/>
              </a:ext>
            </a:extLst>
          </p:cNvPr>
          <p:cNvSpPr>
            <a:spLocks noGrp="1"/>
          </p:cNvSpPr>
          <p:nvPr>
            <p:ph type="title"/>
          </p:nvPr>
        </p:nvSpPr>
        <p:spPr/>
        <p:txBody>
          <a:bodyPr/>
          <a:lstStyle/>
          <a:p>
            <a:r>
              <a:rPr lang="en-US" sz="6000" dirty="0" err="1">
                <a:ea typeface="Calibri Light" panose="020F0302020204030204"/>
                <a:cs typeface="Calibri Light" panose="020F0302020204030204"/>
              </a:rPr>
              <a:t>Stratégies</a:t>
            </a:r>
            <a:r>
              <a:rPr lang="en-US" sz="6000" dirty="0">
                <a:ea typeface="Calibri Light" panose="020F0302020204030204"/>
                <a:cs typeface="Calibri Light" panose="020F0302020204030204"/>
              </a:rPr>
              <a:t> au </a:t>
            </a:r>
            <a:r>
              <a:rPr lang="en-US" sz="6000" dirty="0" err="1">
                <a:ea typeface="Calibri Light" panose="020F0302020204030204"/>
                <a:cs typeface="Calibri Light" panose="020F0302020204030204"/>
              </a:rPr>
              <a:t>niveau</a:t>
            </a:r>
            <a:r>
              <a:rPr lang="en-US" sz="6000" dirty="0">
                <a:ea typeface="Calibri Light" panose="020F0302020204030204"/>
                <a:cs typeface="Calibri Light" panose="020F0302020204030204"/>
              </a:rPr>
              <a:t> </a:t>
            </a:r>
            <a:r>
              <a:rPr lang="en-US" sz="6000" dirty="0" err="1">
                <a:ea typeface="Calibri Light" panose="020F0302020204030204"/>
                <a:cs typeface="Calibri Light" panose="020F0302020204030204"/>
              </a:rPr>
              <a:t>communautaire</a:t>
            </a:r>
            <a:endParaRPr lang="en-US" sz="6000" dirty="0">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573BEDB3-90C8-E27F-3BBA-4ECA9554FEBB}"/>
              </a:ext>
            </a:extLst>
          </p:cNvPr>
          <p:cNvSpPr>
            <a:spLocks noGrp="1"/>
          </p:cNvSpPr>
          <p:nvPr>
            <p:ph sz="half" idx="1"/>
          </p:nvPr>
        </p:nvSpPr>
        <p:spPr/>
        <p:txBody>
          <a:bodyPr vert="horz" lIns="137160" tIns="68580" rIns="137160" bIns="68580" rtlCol="0" anchor="t">
            <a:normAutofit fontScale="92500"/>
          </a:bodyPr>
          <a:lstStyle/>
          <a:p>
            <a:pPr>
              <a:lnSpc>
                <a:spcPct val="114000"/>
              </a:lnSpc>
              <a:spcAft>
                <a:spcPts val="1200"/>
              </a:spcAft>
            </a:pPr>
            <a:r>
              <a:rPr lang="fr-FR" dirty="0">
                <a:ea typeface="Calibri"/>
                <a:cs typeface="Calibri"/>
              </a:rPr>
              <a:t>Création d'équipes d'action communautaire chargées de planifier et de mener des actions localisées.</a:t>
            </a:r>
          </a:p>
          <a:p>
            <a:pPr>
              <a:lnSpc>
                <a:spcPct val="114000"/>
              </a:lnSpc>
              <a:spcAft>
                <a:spcPts val="1200"/>
              </a:spcAft>
            </a:pPr>
            <a:r>
              <a:rPr lang="fr-FR" dirty="0">
                <a:ea typeface="Calibri"/>
                <a:cs typeface="Calibri"/>
              </a:rPr>
              <a:t>Organisation d'événements, de spectacles et de formations à l'échelle de la communauté pour changer les points de vue et améliorer la compréhension. </a:t>
            </a:r>
          </a:p>
          <a:p>
            <a:pPr>
              <a:lnSpc>
                <a:spcPct val="114000"/>
              </a:lnSpc>
              <a:spcAft>
                <a:spcPts val="1200"/>
              </a:spcAft>
            </a:pPr>
            <a:r>
              <a:rPr lang="fr-FR" dirty="0">
                <a:ea typeface="Calibri"/>
                <a:cs typeface="Calibri"/>
              </a:rPr>
              <a:t>Campagnes de normalisation sociale par le biais des médias locaux et sociaux </a:t>
            </a:r>
          </a:p>
          <a:p>
            <a:pPr>
              <a:lnSpc>
                <a:spcPct val="114000"/>
              </a:lnSpc>
              <a:spcAft>
                <a:spcPts val="1200"/>
              </a:spcAft>
            </a:pPr>
            <a:r>
              <a:rPr lang="fr-FR" dirty="0">
                <a:ea typeface="Calibri"/>
                <a:cs typeface="Calibri"/>
              </a:rPr>
              <a:t>Engager des leaders communautaires, des influenceurs et des messagers de confiance en tant qu'ambassadeurs. </a:t>
            </a:r>
          </a:p>
          <a:p>
            <a:pPr>
              <a:lnSpc>
                <a:spcPct val="114000"/>
              </a:lnSpc>
              <a:spcAft>
                <a:spcPts val="1200"/>
              </a:spcAft>
            </a:pPr>
            <a:r>
              <a:rPr lang="fr-FR" dirty="0">
                <a:ea typeface="Calibri"/>
                <a:cs typeface="Calibri"/>
              </a:rPr>
              <a:t>Coordination des actions entre les organisations et institutions communautaires</a:t>
            </a:r>
          </a:p>
          <a:p>
            <a:pPr>
              <a:lnSpc>
                <a:spcPct val="114000"/>
              </a:lnSpc>
              <a:spcAft>
                <a:spcPts val="1200"/>
              </a:spcAft>
            </a:pPr>
            <a:r>
              <a:rPr lang="fr-FR" dirty="0">
                <a:ea typeface="Calibri"/>
                <a:cs typeface="Calibri"/>
              </a:rPr>
              <a:t>Plaidoyer pour des politiques qui encouragent la vaccination et améliorent l'équité.</a:t>
            </a:r>
            <a:endParaRPr lang="en-US" dirty="0">
              <a:ea typeface="Calibri"/>
              <a:cs typeface="Calibri"/>
            </a:endParaRPr>
          </a:p>
        </p:txBody>
      </p:sp>
      <p:sp>
        <p:nvSpPr>
          <p:cNvPr id="4" name="Rectangle 3"/>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999818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63C3-3D49-14F0-103B-C4A6893E031E}"/>
              </a:ext>
            </a:extLst>
          </p:cNvPr>
          <p:cNvSpPr>
            <a:spLocks noGrp="1"/>
          </p:cNvSpPr>
          <p:nvPr>
            <p:ph type="title"/>
          </p:nvPr>
        </p:nvSpPr>
        <p:spPr>
          <a:xfrm>
            <a:off x="686796" y="903508"/>
            <a:ext cx="13001131" cy="2792192"/>
          </a:xfrm>
        </p:spPr>
        <p:txBody>
          <a:bodyPr/>
          <a:lstStyle/>
          <a:p>
            <a:r>
              <a:rPr lang="fr-FR" dirty="0"/>
              <a:t>Exemple de cas : L'utilisation des vaccins chez les réfugiés dans la communauté de réinstallation aux États-Unis</a:t>
            </a:r>
          </a:p>
        </p:txBody>
      </p:sp>
      <p:sp>
        <p:nvSpPr>
          <p:cNvPr id="3" name="Espace réservé du texte 2">
            <a:extLst>
              <a:ext uri="{FF2B5EF4-FFF2-40B4-BE49-F238E27FC236}">
                <a16:creationId xmlns:a16="http://schemas.microsoft.com/office/drawing/2014/main" id="{9D3EA595-A8CD-93D4-4CA6-88E1FB657A63}"/>
              </a:ext>
            </a:extLst>
          </p:cNvPr>
          <p:cNvSpPr>
            <a:spLocks noGrp="1"/>
          </p:cNvSpPr>
          <p:nvPr>
            <p:ph type="body" sz="quarter" idx="10"/>
          </p:nvPr>
        </p:nvSpPr>
        <p:spPr>
          <a:xfrm>
            <a:off x="457200" y="5600700"/>
            <a:ext cx="10882519" cy="2316588"/>
          </a:xfrm>
        </p:spPr>
        <p:txBody>
          <a:bodyPr/>
          <a:lstStyle/>
          <a:p>
            <a:r>
              <a:rPr lang="en-US" dirty="0"/>
              <a:t>Michael Eriksen</a:t>
            </a:r>
          </a:p>
          <a:p>
            <a:r>
              <a:rPr lang="fr-FR" dirty="0"/>
              <a:t>Centre de recherche sur la prévention</a:t>
            </a:r>
          </a:p>
          <a:p>
            <a:r>
              <a:rPr lang="en-US" dirty="0"/>
              <a:t>Georgia State University</a:t>
            </a:r>
          </a:p>
          <a:p>
            <a:endParaRPr lang="fr-FR" dirty="0"/>
          </a:p>
        </p:txBody>
      </p:sp>
      <p:sp>
        <p:nvSpPr>
          <p:cNvPr id="4" name="Rectangle 3"/>
          <p:cNvSpPr/>
          <p:nvPr/>
        </p:nvSpPr>
        <p:spPr>
          <a:xfrm>
            <a:off x="160736" y="9808813"/>
            <a:ext cx="4781377" cy="400110"/>
          </a:xfrm>
          <a:prstGeom prst="rect">
            <a:avLst/>
          </a:prstGeom>
          <a:solidFill>
            <a:schemeClr val="bg1"/>
          </a:solidFill>
        </p:spPr>
        <p:txBody>
          <a:bodyPr wrap="square">
            <a:spAutoFit/>
          </a:bodyPr>
          <a:lstStyle/>
          <a:p>
            <a:r>
              <a:rPr lang="fr-FR" sz="2000" dirty="0">
                <a:latin typeface="Poppins Light" panose="020B0604020202020204" charset="0"/>
                <a:cs typeface="Poppins Light" panose="020B0604020202020204" charset="0"/>
              </a:rPr>
              <a:t>Formation Complète 2022</a:t>
            </a:r>
            <a:endParaRPr lang="en-US" sz="20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436816104"/>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2338</Words>
  <Application>Microsoft Office PowerPoint</Application>
  <PresentationFormat>Custom</PresentationFormat>
  <Paragraphs>338</Paragraphs>
  <Slides>35</Slides>
  <Notes>7</Notes>
  <HiddenSlides>0</HiddenSlides>
  <MMClips>0</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Conception personnalisée</vt:lpstr>
      <vt:lpstr>comp training ppt theme</vt:lpstr>
      <vt:lpstr>Office Theme</vt:lpstr>
      <vt:lpstr>Formation Complète</vt:lpstr>
      <vt:lpstr>Interventions et stratégies au  niveau communautaire pour accroître la demande de vaccins</vt:lpstr>
      <vt:lpstr>Plan de présentation</vt:lpstr>
      <vt:lpstr>Objectifs d’apprentissage</vt:lpstr>
      <vt:lpstr>Définitions</vt:lpstr>
      <vt:lpstr>Énoncé du problème</vt:lpstr>
      <vt:lpstr>Modèle socio-écologique</vt:lpstr>
      <vt:lpstr>Stratégies au niveau communautaire</vt:lpstr>
      <vt:lpstr>Exemple de cas : L'utilisation des vaccins chez les réfugiés dans la communauté de réinstallation aux États-Unis</vt:lpstr>
      <vt:lpstr>Clarkston, Georgia</vt:lpstr>
      <vt:lpstr>Stratégies communautaires de Clarkston</vt:lpstr>
      <vt:lpstr>PowerPoint Presentation</vt:lpstr>
      <vt:lpstr>PowerPoint Presentation</vt:lpstr>
      <vt:lpstr>Stratégies communautaires de Clarkston)</vt:lpstr>
      <vt:lpstr>Ambassadeurs de vaccins du CRP- GSU </vt:lpstr>
      <vt:lpstr>Les défis de l'utilisation des vaccins pour les réfugiés</vt:lpstr>
      <vt:lpstr>Utilisation des vaccins et indice de vulnérabilité sociale (IVS)</vt:lpstr>
      <vt:lpstr>Résultats de l'utilisation des vaccins à Clarkston, Géorgie</vt:lpstr>
      <vt:lpstr>Exemple de cas : Des relations sociales pour promouvoir la demande de vaccins  Initiative d'immunisation rurale des Finger Lakes (FLRII))</vt:lpstr>
      <vt:lpstr>PowerPoint Presentation</vt:lpstr>
      <vt:lpstr>Les professionnels de la santé comme messagers de confiance</vt:lpstr>
      <vt:lpstr>PowerPoint Presentation</vt:lpstr>
      <vt:lpstr>Réseaux de messagers de confiance</vt:lpstr>
      <vt:lpstr>L'initiative d'immunisation rurale des Finger Lakes (FLRII)</vt:lpstr>
      <vt:lpstr>Le théâtre sur l'hésitation à se faire vacciner</vt:lpstr>
      <vt:lpstr>La Science de la Motivation</vt:lpstr>
      <vt:lpstr>Forum de Théâtre</vt:lpstr>
      <vt:lpstr>PowerPoint Presentation</vt:lpstr>
      <vt:lpstr>L’impact</vt:lpstr>
      <vt:lpstr>Les vérités du terrain</vt:lpstr>
      <vt:lpstr>Meilleures pratiques</vt:lpstr>
      <vt:lpstr>Métriques et évaluation</vt:lpstr>
      <vt:lpstr>Mesures que vous pouvez prendre pour répondre aux interventions de la communauté</vt:lpstr>
      <vt:lpstr>PowerPoint Presentation</vt:lpstr>
      <vt:lpstr>Références et ressources clés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Training - Option 1</dc:title>
  <dc:creator>PURNAT, Tina</dc:creator>
  <cp:lastModifiedBy>PURNAT, Tina</cp:lastModifiedBy>
  <cp:revision>165</cp:revision>
  <dcterms:created xsi:type="dcterms:W3CDTF">2006-08-16T00:00:00Z</dcterms:created>
  <dcterms:modified xsi:type="dcterms:W3CDTF">2022-07-22T14:23:13Z</dcterms:modified>
  <dc:identifier>DAFB49j2aXk</dc:identifier>
</cp:coreProperties>
</file>