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85" r:id="rId2"/>
  </p:sldMasterIdLst>
  <p:notesMasterIdLst>
    <p:notesMasterId r:id="rId36"/>
  </p:notesMasterIdLst>
  <p:sldIdLst>
    <p:sldId id="268" r:id="rId3"/>
    <p:sldId id="281" r:id="rId4"/>
    <p:sldId id="282" r:id="rId5"/>
    <p:sldId id="287" r:id="rId6"/>
    <p:sldId id="289" r:id="rId7"/>
    <p:sldId id="311" r:id="rId8"/>
    <p:sldId id="316" r:id="rId9"/>
    <p:sldId id="317" r:id="rId10"/>
    <p:sldId id="318" r:id="rId11"/>
    <p:sldId id="319" r:id="rId12"/>
    <p:sldId id="320" r:id="rId13"/>
    <p:sldId id="321" r:id="rId14"/>
    <p:sldId id="322" r:id="rId15"/>
    <p:sldId id="323" r:id="rId16"/>
    <p:sldId id="324" r:id="rId17"/>
    <p:sldId id="325" r:id="rId18"/>
    <p:sldId id="326" r:id="rId19"/>
    <p:sldId id="327" r:id="rId20"/>
    <p:sldId id="328" r:id="rId21"/>
    <p:sldId id="329" r:id="rId22"/>
    <p:sldId id="330" r:id="rId23"/>
    <p:sldId id="331" r:id="rId24"/>
    <p:sldId id="332" r:id="rId25"/>
    <p:sldId id="333" r:id="rId26"/>
    <p:sldId id="334" r:id="rId27"/>
    <p:sldId id="335" r:id="rId28"/>
    <p:sldId id="336" r:id="rId29"/>
    <p:sldId id="337" r:id="rId30"/>
    <p:sldId id="338" r:id="rId31"/>
    <p:sldId id="339" r:id="rId32"/>
    <p:sldId id="340" r:id="rId33"/>
    <p:sldId id="308" r:id="rId34"/>
    <p:sldId id="303" r:id="rId35"/>
  </p:sldIdLst>
  <p:sldSz cx="18288000" cy="10287000"/>
  <p:notesSz cx="6858000" cy="9144000"/>
  <p:embeddedFontLst>
    <p:embeddedFont>
      <p:font typeface="Cambria" panose="02040503050406030204" pitchFamily="18" charset="0"/>
      <p:regular r:id="rId37"/>
      <p:bold r:id="rId38"/>
      <p:italic r:id="rId39"/>
      <p:boldItalic r:id="rId40"/>
    </p:embeddedFont>
    <p:embeddedFont>
      <p:font typeface="Ebrima" panose="02000000000000000000" pitchFamily="2" charset="0"/>
      <p:regular r:id="rId41"/>
      <p:bold r:id="rId42"/>
    </p:embeddedFont>
    <p:embeddedFont>
      <p:font typeface="Poppins ExtraBold" panose="020B0604020202020204" charset="0"/>
      <p:regular r:id="rId43"/>
      <p:bold r:id="rId44"/>
      <p:italic r:id="rId45"/>
      <p:boldItalic r:id="rId46"/>
    </p:embeddedFont>
    <p:embeddedFont>
      <p:font typeface="Calibri Light" panose="020F0302020204030204" pitchFamily="34" charset="0"/>
      <p:regular r:id="rId47"/>
      <p:italic r:id="rId48"/>
    </p:embeddedFont>
    <p:embeddedFont>
      <p:font typeface="Poppins" panose="020B0604020202020204" charset="0"/>
      <p:regular r:id="rId49"/>
      <p:bold r:id="rId50"/>
      <p:italic r:id="rId51"/>
      <p:boldItalic r:id="rId52"/>
    </p:embeddedFont>
    <p:embeddedFont>
      <p:font typeface="Poppins Light" panose="020B0604020202020204" charset="0"/>
      <p:regular r:id="rId53"/>
      <p:italic r:id="rId54"/>
    </p:embeddedFont>
    <p:embeddedFont>
      <p:font typeface="Calibri" panose="020F0502020204030204" pitchFamily="34" charset="0"/>
      <p:regular r:id="rId55"/>
      <p:bold r:id="rId56"/>
      <p:italic r:id="rId57"/>
      <p:boldItalic r:id="rId58"/>
    </p:embeddedFont>
    <p:embeddedFont>
      <p:font typeface="Open Sans" panose="020B0604020202020204" charset="0"/>
      <p:regular r:id="rId59"/>
      <p:bold r:id="rId60"/>
      <p:italic r:id="rId61"/>
      <p:boldItalic r:id="rId62"/>
    </p:embeddedFont>
    <p:embeddedFont>
      <p:font typeface="Source Sans Pro" panose="020B0604020202020204" charset="0"/>
      <p:regular r:id="rId63"/>
      <p:bold r:id="rId64"/>
      <p:italic r:id="rId65"/>
      <p:boldItalic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2A8B2EE-95DC-4B86-8157-B4B137F2488D}" name="Elisabeth Wilhelm" initials="EW" userId="2c19259ef0e8392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999B"/>
    <a:srgbClr val="0B81D5"/>
    <a:srgbClr val="FDD92D"/>
    <a:srgbClr val="032B43"/>
    <a:srgbClr val="FC7A1D"/>
    <a:srgbClr val="2929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59333A-8914-40A8-90F8-7C315B0C6710}" v="5" dt="2022-07-13T23:58:43.234"/>
    <p1510:client id="{38CE6484-E236-4044-8E39-6F70F8DA044A}" v="1" dt="2022-07-04T17:21:01.840"/>
    <p1510:client id="{3D4BF2E2-1E3C-4D0F-A843-30E044716CB2}" v="200" dt="2022-07-04T15:27:03.327"/>
    <p1510:client id="{44216594-CF59-4F80-81B6-D0BA326E592E}" v="127" dt="2022-07-22T12:13:22.917"/>
    <p1510:client id="{4EE40875-C04C-4181-8C17-D379D9E6DC90}" v="44" dt="2022-07-04T16:04:10.467"/>
    <p1510:client id="{7B3AF1E2-E3B7-4181-ADC8-4CBBE93C7F2C}" v="2" dt="2022-07-11T15:50:01.662"/>
    <p1510:client id="{85804440-7127-4167-954F-2F90523F6279}" v="81" dt="2022-05-31T16:50:21.120"/>
    <p1510:client id="{8E36503B-573C-40DC-9257-B9E640C4E80B}" v="54" dt="2022-07-04T15:48:04.973"/>
    <p1510:client id="{93D545CC-C69C-4759-8E0C-1FD70C1059CF}" v="9" dt="2022-07-04T15:54:08.994"/>
    <p1510:client id="{ABEA0921-C1D8-481F-96A2-B91D04677CC6}" v="11" dt="2022-07-04T15:39:45.290"/>
    <p1510:client id="{D3DC2340-6F99-45D9-A168-F7D1C2651E95}" v="1" dt="2022-07-07T14:05:31.9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4" d="100"/>
          <a:sy n="54" d="100"/>
        </p:scale>
        <p:origin x="114" y="4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63" Type="http://schemas.openxmlformats.org/officeDocument/2006/relationships/font" Target="fonts/font27.fntdata"/><Relationship Id="rId68" Type="http://schemas.openxmlformats.org/officeDocument/2006/relationships/viewProps" Target="viewProps.xml"/><Relationship Id="rId7" Type="http://schemas.openxmlformats.org/officeDocument/2006/relationships/slide" Target="slides/slide5.xml"/><Relationship Id="rId71"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66" Type="http://schemas.openxmlformats.org/officeDocument/2006/relationships/font" Target="fonts/font30.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font" Target="fonts/font21.fntdata"/><Relationship Id="rId61" Type="http://schemas.openxmlformats.org/officeDocument/2006/relationships/font" Target="fonts/font2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font" Target="fonts/font24.fntdata"/><Relationship Id="rId65" Type="http://schemas.openxmlformats.org/officeDocument/2006/relationships/font" Target="fonts/font29.fntdata"/><Relationship Id="rId73"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64" Type="http://schemas.openxmlformats.org/officeDocument/2006/relationships/font" Target="fonts/font28.fntdata"/><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15.fntdata"/><Relationship Id="rId72" Type="http://schemas.microsoft.com/office/2016/11/relationships/changesInfo" Target="changesInfos/changesInfo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font" Target="fonts/font23.fntdata"/><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font" Target="fonts/font26.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e2fbebf8aab59d5d" providerId="Windows Live" clId="Web-{2059333A-8914-40A8-90F8-7C315B0C6710}"/>
    <pc:docChg chg="modSld">
      <pc:chgData name="Guest User" userId="e2fbebf8aab59d5d" providerId="Windows Live" clId="Web-{2059333A-8914-40A8-90F8-7C315B0C6710}" dt="2022-07-13T23:58:43.234" v="4" actId="20577"/>
      <pc:docMkLst>
        <pc:docMk/>
      </pc:docMkLst>
      <pc:sldChg chg="modSp">
        <pc:chgData name="Guest User" userId="e2fbebf8aab59d5d" providerId="Windows Live" clId="Web-{2059333A-8914-40A8-90F8-7C315B0C6710}" dt="2022-07-13T23:58:43.234" v="4" actId="20577"/>
        <pc:sldMkLst>
          <pc:docMk/>
          <pc:sldMk cId="2703737329" sldId="281"/>
        </pc:sldMkLst>
        <pc:spChg chg="mod">
          <ac:chgData name="Guest User" userId="e2fbebf8aab59d5d" providerId="Windows Live" clId="Web-{2059333A-8914-40A8-90F8-7C315B0C6710}" dt="2022-07-13T23:58:43.234" v="4" actId="20577"/>
          <ac:spMkLst>
            <pc:docMk/>
            <pc:sldMk cId="2703737329" sldId="281"/>
            <ac:spMk id="3" creationId="{9D3EA595-A8CD-93D4-4CA6-88E1FB657A63}"/>
          </ac:spMkLst>
        </pc:spChg>
      </pc:sldChg>
    </pc:docChg>
  </pc:docChgLst>
  <pc:docChgLst>
    <pc:chgData name="Crystal Bruce" userId="14427a4ffe69d2bf" providerId="Windows Live" clId="Web-{4EE40875-C04C-4181-8C17-D379D9E6DC90}"/>
    <pc:docChg chg="modSld">
      <pc:chgData name="Crystal Bruce" userId="14427a4ffe69d2bf" providerId="Windows Live" clId="Web-{4EE40875-C04C-4181-8C17-D379D9E6DC90}" dt="2022-07-04T16:04:10.467" v="46"/>
      <pc:docMkLst>
        <pc:docMk/>
      </pc:docMkLst>
      <pc:sldChg chg="modCm">
        <pc:chgData name="Crystal Bruce" userId="14427a4ffe69d2bf" providerId="Windows Live" clId="Web-{4EE40875-C04C-4181-8C17-D379D9E6DC90}" dt="2022-07-04T16:04:10.467" v="46"/>
        <pc:sldMkLst>
          <pc:docMk/>
          <pc:sldMk cId="2043789231" sldId="330"/>
        </pc:sldMkLst>
      </pc:sldChg>
      <pc:sldChg chg="addSp delSp modSp">
        <pc:chgData name="Crystal Bruce" userId="14427a4ffe69d2bf" providerId="Windows Live" clId="Web-{4EE40875-C04C-4181-8C17-D379D9E6DC90}" dt="2022-07-04T16:03:22.544" v="45" actId="14100"/>
        <pc:sldMkLst>
          <pc:docMk/>
          <pc:sldMk cId="911362334" sldId="340"/>
        </pc:sldMkLst>
        <pc:spChg chg="del mod">
          <ac:chgData name="Crystal Bruce" userId="14427a4ffe69d2bf" providerId="Windows Live" clId="Web-{4EE40875-C04C-4181-8C17-D379D9E6DC90}" dt="2022-07-04T15:59:50.179" v="19"/>
          <ac:spMkLst>
            <pc:docMk/>
            <pc:sldMk cId="911362334" sldId="340"/>
            <ac:spMk id="3" creationId="{D2E5C9A0-9480-4E39-9A19-EB898DA8564A}"/>
          </ac:spMkLst>
        </pc:spChg>
        <pc:spChg chg="add mod">
          <ac:chgData name="Crystal Bruce" userId="14427a4ffe69d2bf" providerId="Windows Live" clId="Web-{4EE40875-C04C-4181-8C17-D379D9E6DC90}" dt="2022-07-04T16:03:22.544" v="45" actId="14100"/>
          <ac:spMkLst>
            <pc:docMk/>
            <pc:sldMk cId="911362334" sldId="340"/>
            <ac:spMk id="7" creationId="{ED43BA65-B6A9-2BDF-D260-068D19F8400D}"/>
          </ac:spMkLst>
        </pc:spChg>
        <pc:picChg chg="mod">
          <ac:chgData name="Crystal Bruce" userId="14427a4ffe69d2bf" providerId="Windows Live" clId="Web-{4EE40875-C04C-4181-8C17-D379D9E6DC90}" dt="2022-07-04T16:02:34.840" v="39" actId="14100"/>
          <ac:picMkLst>
            <pc:docMk/>
            <pc:sldMk cId="911362334" sldId="340"/>
            <ac:picMk id="4" creationId="{B9D9913F-3BB2-4FA8-B5B6-A56B3BF65A21}"/>
          </ac:picMkLst>
        </pc:picChg>
      </pc:sldChg>
    </pc:docChg>
  </pc:docChgLst>
  <pc:docChgLst>
    <pc:chgData name="Crystal Bruce" userId="14427a4ffe69d2bf" providerId="Windows Live" clId="Web-{44216594-CF59-4F80-81B6-D0BA326E592E}"/>
    <pc:docChg chg="modSld sldOrd">
      <pc:chgData name="Crystal Bruce" userId="14427a4ffe69d2bf" providerId="Windows Live" clId="Web-{44216594-CF59-4F80-81B6-D0BA326E592E}" dt="2022-07-22T12:13:22.917" v="96" actId="1076"/>
      <pc:docMkLst>
        <pc:docMk/>
      </pc:docMkLst>
      <pc:sldChg chg="ord">
        <pc:chgData name="Crystal Bruce" userId="14427a4ffe69d2bf" providerId="Windows Live" clId="Web-{44216594-CF59-4F80-81B6-D0BA326E592E}" dt="2022-07-22T12:00:22.878" v="0"/>
        <pc:sldMkLst>
          <pc:docMk/>
          <pc:sldMk cId="501075528" sldId="303"/>
        </pc:sldMkLst>
      </pc:sldChg>
      <pc:sldChg chg="modSp">
        <pc:chgData name="Crystal Bruce" userId="14427a4ffe69d2bf" providerId="Windows Live" clId="Web-{44216594-CF59-4F80-81B6-D0BA326E592E}" dt="2022-07-22T12:00:55.364" v="1" actId="1076"/>
        <pc:sldMkLst>
          <pc:docMk/>
          <pc:sldMk cId="2806639351" sldId="317"/>
        </pc:sldMkLst>
        <pc:spChg chg="mod">
          <ac:chgData name="Crystal Bruce" userId="14427a4ffe69d2bf" providerId="Windows Live" clId="Web-{44216594-CF59-4F80-81B6-D0BA326E592E}" dt="2022-07-22T12:00:55.364" v="1" actId="1076"/>
          <ac:spMkLst>
            <pc:docMk/>
            <pc:sldMk cId="2806639351" sldId="317"/>
            <ac:spMk id="9" creationId="{3407014D-824B-4E3B-BADB-2EAECD12DA82}"/>
          </ac:spMkLst>
        </pc:spChg>
      </pc:sldChg>
      <pc:sldChg chg="modSp">
        <pc:chgData name="Crystal Bruce" userId="14427a4ffe69d2bf" providerId="Windows Live" clId="Web-{44216594-CF59-4F80-81B6-D0BA326E592E}" dt="2022-07-22T12:01:32.583" v="3" actId="20577"/>
        <pc:sldMkLst>
          <pc:docMk/>
          <pc:sldMk cId="898888658" sldId="318"/>
        </pc:sldMkLst>
        <pc:graphicFrameChg chg="modGraphic">
          <ac:chgData name="Crystal Bruce" userId="14427a4ffe69d2bf" providerId="Windows Live" clId="Web-{44216594-CF59-4F80-81B6-D0BA326E592E}" dt="2022-07-22T12:01:32.583" v="3" actId="20577"/>
          <ac:graphicFrameMkLst>
            <pc:docMk/>
            <pc:sldMk cId="898888658" sldId="318"/>
            <ac:graphicFrameMk id="3" creationId="{5B1645E2-4FCE-4027-A7BF-B642A64541C4}"/>
          </ac:graphicFrameMkLst>
        </pc:graphicFrameChg>
      </pc:sldChg>
      <pc:sldChg chg="modSp">
        <pc:chgData name="Crystal Bruce" userId="14427a4ffe69d2bf" providerId="Windows Live" clId="Web-{44216594-CF59-4F80-81B6-D0BA326E592E}" dt="2022-07-22T12:02:11.163" v="4" actId="20577"/>
        <pc:sldMkLst>
          <pc:docMk/>
          <pc:sldMk cId="2101210592" sldId="323"/>
        </pc:sldMkLst>
        <pc:spChg chg="mod">
          <ac:chgData name="Crystal Bruce" userId="14427a4ffe69d2bf" providerId="Windows Live" clId="Web-{44216594-CF59-4F80-81B6-D0BA326E592E}" dt="2022-07-22T12:02:11.163" v="4" actId="20577"/>
          <ac:spMkLst>
            <pc:docMk/>
            <pc:sldMk cId="2101210592" sldId="323"/>
            <ac:spMk id="16" creationId="{9450AEF2-38BA-4BF3-8432-3A05C9B13356}"/>
          </ac:spMkLst>
        </pc:spChg>
      </pc:sldChg>
      <pc:sldChg chg="modSp">
        <pc:chgData name="Crystal Bruce" userId="14427a4ffe69d2bf" providerId="Windows Live" clId="Web-{44216594-CF59-4F80-81B6-D0BA326E592E}" dt="2022-07-22T12:02:53.273" v="5" actId="14100"/>
        <pc:sldMkLst>
          <pc:docMk/>
          <pc:sldMk cId="3080051221" sldId="327"/>
        </pc:sldMkLst>
        <pc:spChg chg="mod">
          <ac:chgData name="Crystal Bruce" userId="14427a4ffe69d2bf" providerId="Windows Live" clId="Web-{44216594-CF59-4F80-81B6-D0BA326E592E}" dt="2022-07-22T12:02:53.273" v="5" actId="14100"/>
          <ac:spMkLst>
            <pc:docMk/>
            <pc:sldMk cId="3080051221" sldId="327"/>
            <ac:spMk id="4" creationId="{DF3EB91D-919A-4774-95A6-A42E030EDBD0}"/>
          </ac:spMkLst>
        </pc:spChg>
      </pc:sldChg>
      <pc:sldChg chg="modSp">
        <pc:chgData name="Crystal Bruce" userId="14427a4ffe69d2bf" providerId="Windows Live" clId="Web-{44216594-CF59-4F80-81B6-D0BA326E592E}" dt="2022-07-22T12:03:36.681" v="9" actId="1076"/>
        <pc:sldMkLst>
          <pc:docMk/>
          <pc:sldMk cId="2743303196" sldId="331"/>
        </pc:sldMkLst>
        <pc:graphicFrameChg chg="mod">
          <ac:chgData name="Crystal Bruce" userId="14427a4ffe69d2bf" providerId="Windows Live" clId="Web-{44216594-CF59-4F80-81B6-D0BA326E592E}" dt="2022-07-22T12:03:36.681" v="9" actId="1076"/>
          <ac:graphicFrameMkLst>
            <pc:docMk/>
            <pc:sldMk cId="2743303196" sldId="331"/>
            <ac:graphicFrameMk id="3" creationId="{2856FFD4-EB7A-CF14-8D54-50F4550A4374}"/>
          </ac:graphicFrameMkLst>
        </pc:graphicFrameChg>
      </pc:sldChg>
      <pc:sldChg chg="modSp">
        <pc:chgData name="Crystal Bruce" userId="14427a4ffe69d2bf" providerId="Windows Live" clId="Web-{44216594-CF59-4F80-81B6-D0BA326E592E}" dt="2022-07-22T12:06:28.951" v="48" actId="1076"/>
        <pc:sldMkLst>
          <pc:docMk/>
          <pc:sldMk cId="1530809782" sldId="334"/>
        </pc:sldMkLst>
        <pc:spChg chg="mod">
          <ac:chgData name="Crystal Bruce" userId="14427a4ffe69d2bf" providerId="Windows Live" clId="Web-{44216594-CF59-4F80-81B6-D0BA326E592E}" dt="2022-07-22T12:06:09.029" v="38" actId="1076"/>
          <ac:spMkLst>
            <pc:docMk/>
            <pc:sldMk cId="1530809782" sldId="334"/>
            <ac:spMk id="5" creationId="{EE18F562-99FF-4B9A-BF30-957109D77D97}"/>
          </ac:spMkLst>
        </pc:spChg>
        <pc:spChg chg="mod">
          <ac:chgData name="Crystal Bruce" userId="14427a4ffe69d2bf" providerId="Windows Live" clId="Web-{44216594-CF59-4F80-81B6-D0BA326E592E}" dt="2022-07-22T12:05:28.153" v="26" actId="1076"/>
          <ac:spMkLst>
            <pc:docMk/>
            <pc:sldMk cId="1530809782" sldId="334"/>
            <ac:spMk id="7" creationId="{B7873771-1254-48FD-8392-A66DFC42E0AA}"/>
          </ac:spMkLst>
        </pc:spChg>
        <pc:spChg chg="mod">
          <ac:chgData name="Crystal Bruce" userId="14427a4ffe69d2bf" providerId="Windows Live" clId="Web-{44216594-CF59-4F80-81B6-D0BA326E592E}" dt="2022-07-22T12:05:59.575" v="37" actId="1076"/>
          <ac:spMkLst>
            <pc:docMk/>
            <pc:sldMk cId="1530809782" sldId="334"/>
            <ac:spMk id="11" creationId="{D47A814E-48D7-48A5-B3A0-9A2FF717DDD9}"/>
          </ac:spMkLst>
        </pc:spChg>
        <pc:spChg chg="mod">
          <ac:chgData name="Crystal Bruce" userId="14427a4ffe69d2bf" providerId="Windows Live" clId="Web-{44216594-CF59-4F80-81B6-D0BA326E592E}" dt="2022-07-22T12:06:28.951" v="48" actId="1076"/>
          <ac:spMkLst>
            <pc:docMk/>
            <pc:sldMk cId="1530809782" sldId="334"/>
            <ac:spMk id="21" creationId="{80908BA4-A66D-47F9-AA0D-5D522F815655}"/>
          </ac:spMkLst>
        </pc:spChg>
        <pc:spChg chg="mod">
          <ac:chgData name="Crystal Bruce" userId="14427a4ffe69d2bf" providerId="Windows Live" clId="Web-{44216594-CF59-4F80-81B6-D0BA326E592E}" dt="2022-07-22T12:04:07.260" v="11" actId="20577"/>
          <ac:spMkLst>
            <pc:docMk/>
            <pc:sldMk cId="1530809782" sldId="334"/>
            <ac:spMk id="28" creationId="{29146ECC-5146-4A4B-8F15-D6A3545D1608}"/>
          </ac:spMkLst>
        </pc:spChg>
      </pc:sldChg>
      <pc:sldChg chg="modSp">
        <pc:chgData name="Crystal Bruce" userId="14427a4ffe69d2bf" providerId="Windows Live" clId="Web-{44216594-CF59-4F80-81B6-D0BA326E592E}" dt="2022-07-22T12:06:53.139" v="50"/>
        <pc:sldMkLst>
          <pc:docMk/>
          <pc:sldMk cId="2368992387" sldId="335"/>
        </pc:sldMkLst>
        <pc:graphicFrameChg chg="mod modGraphic">
          <ac:chgData name="Crystal Bruce" userId="14427a4ffe69d2bf" providerId="Windows Live" clId="Web-{44216594-CF59-4F80-81B6-D0BA326E592E}" dt="2022-07-22T12:06:53.139" v="50"/>
          <ac:graphicFrameMkLst>
            <pc:docMk/>
            <pc:sldMk cId="2368992387" sldId="335"/>
            <ac:graphicFrameMk id="3" creationId="{9DB1DF04-0287-415E-9888-8CBBCDB7906A}"/>
          </ac:graphicFrameMkLst>
        </pc:graphicFrameChg>
      </pc:sldChg>
      <pc:sldChg chg="modSp">
        <pc:chgData name="Crystal Bruce" userId="14427a4ffe69d2bf" providerId="Windows Live" clId="Web-{44216594-CF59-4F80-81B6-D0BA326E592E}" dt="2022-07-22T12:08:53.955" v="71" actId="20577"/>
        <pc:sldMkLst>
          <pc:docMk/>
          <pc:sldMk cId="3897769109" sldId="337"/>
        </pc:sldMkLst>
        <pc:spChg chg="mod">
          <ac:chgData name="Crystal Bruce" userId="14427a4ffe69d2bf" providerId="Windows Live" clId="Web-{44216594-CF59-4F80-81B6-D0BA326E592E}" dt="2022-07-22T12:08:53.955" v="71" actId="20577"/>
          <ac:spMkLst>
            <pc:docMk/>
            <pc:sldMk cId="3897769109" sldId="337"/>
            <ac:spMk id="23" creationId="{7B206E37-67B3-4DDF-8B09-3D836AFEE95E}"/>
          </ac:spMkLst>
        </pc:spChg>
        <pc:spChg chg="mod">
          <ac:chgData name="Crystal Bruce" userId="14427a4ffe69d2bf" providerId="Windows Live" clId="Web-{44216594-CF59-4F80-81B6-D0BA326E592E}" dt="2022-07-22T12:08:47.049" v="69" actId="20577"/>
          <ac:spMkLst>
            <pc:docMk/>
            <pc:sldMk cId="3897769109" sldId="337"/>
            <ac:spMk id="39" creationId="{279FDE4F-728E-4E98-AADF-BF53B911F130}"/>
          </ac:spMkLst>
        </pc:spChg>
        <pc:spChg chg="mod">
          <ac:chgData name="Crystal Bruce" userId="14427a4ffe69d2bf" providerId="Windows Live" clId="Web-{44216594-CF59-4F80-81B6-D0BA326E592E}" dt="2022-07-22T12:08:19.173" v="64" actId="20577"/>
          <ac:spMkLst>
            <pc:docMk/>
            <pc:sldMk cId="3897769109" sldId="337"/>
            <ac:spMk id="46" creationId="{7CC2077A-654F-4651-A701-D0D83F49707B}"/>
          </ac:spMkLst>
        </pc:spChg>
      </pc:sldChg>
      <pc:sldChg chg="modSp">
        <pc:chgData name="Crystal Bruce" userId="14427a4ffe69d2bf" providerId="Windows Live" clId="Web-{44216594-CF59-4F80-81B6-D0BA326E592E}" dt="2022-07-22T12:13:22.917" v="96" actId="1076"/>
        <pc:sldMkLst>
          <pc:docMk/>
          <pc:sldMk cId="911362334" sldId="340"/>
        </pc:sldMkLst>
        <pc:spChg chg="mod">
          <ac:chgData name="Crystal Bruce" userId="14427a4ffe69d2bf" providerId="Windows Live" clId="Web-{44216594-CF59-4F80-81B6-D0BA326E592E}" dt="2022-07-22T12:13:02.104" v="94" actId="1076"/>
          <ac:spMkLst>
            <pc:docMk/>
            <pc:sldMk cId="911362334" sldId="340"/>
            <ac:spMk id="5" creationId="{EA8B7959-3F81-45F6-B0C8-17468B9135EE}"/>
          </ac:spMkLst>
        </pc:spChg>
        <pc:spChg chg="mod">
          <ac:chgData name="Crystal Bruce" userId="14427a4ffe69d2bf" providerId="Windows Live" clId="Web-{44216594-CF59-4F80-81B6-D0BA326E592E}" dt="2022-07-22T12:13:22.917" v="96" actId="1076"/>
          <ac:spMkLst>
            <pc:docMk/>
            <pc:sldMk cId="911362334" sldId="340"/>
            <ac:spMk id="7" creationId="{ED43BA65-B6A9-2BDF-D260-068D19F8400D}"/>
          </ac:spMkLst>
        </pc:spChg>
        <pc:picChg chg="mod">
          <ac:chgData name="Crystal Bruce" userId="14427a4ffe69d2bf" providerId="Windows Live" clId="Web-{44216594-CF59-4F80-81B6-D0BA326E592E}" dt="2022-07-22T12:11:43.616" v="87" actId="1076"/>
          <ac:picMkLst>
            <pc:docMk/>
            <pc:sldMk cId="911362334" sldId="340"/>
            <ac:picMk id="4" creationId="{B9D9913F-3BB2-4FA8-B5B6-A56B3BF65A21}"/>
          </ac:picMkLst>
        </pc:picChg>
      </pc:sldChg>
    </pc:docChg>
  </pc:docChgLst>
  <pc:docChgLst>
    <pc:chgData name="Elisabeth Wilhelm" userId="2c19259ef0e83927" providerId="Windows Live" clId="Web-{3D4BF2E2-1E3C-4D0F-A843-30E044716CB2}"/>
    <pc:docChg chg="mod modSld">
      <pc:chgData name="Elisabeth Wilhelm" userId="2c19259ef0e83927" providerId="Windows Live" clId="Web-{3D4BF2E2-1E3C-4D0F-A843-30E044716CB2}" dt="2022-07-04T15:27:03.327" v="198" actId="20577"/>
      <pc:docMkLst>
        <pc:docMk/>
      </pc:docMkLst>
      <pc:sldChg chg="modSp">
        <pc:chgData name="Elisabeth Wilhelm" userId="2c19259ef0e83927" providerId="Windows Live" clId="Web-{3D4BF2E2-1E3C-4D0F-A843-30E044716CB2}" dt="2022-07-04T15:20:50.551" v="4" actId="20577"/>
        <pc:sldMkLst>
          <pc:docMk/>
          <pc:sldMk cId="4257478422" sldId="289"/>
        </pc:sldMkLst>
        <pc:spChg chg="mod">
          <ac:chgData name="Elisabeth Wilhelm" userId="2c19259ef0e83927" providerId="Windows Live" clId="Web-{3D4BF2E2-1E3C-4D0F-A843-30E044716CB2}" dt="2022-07-04T15:20:50.551" v="4" actId="20577"/>
          <ac:spMkLst>
            <pc:docMk/>
            <pc:sldMk cId="4257478422" sldId="289"/>
            <ac:spMk id="2" creationId="{324F71CE-7241-E8A3-1EBB-0DC1AA861613}"/>
          </ac:spMkLst>
        </pc:spChg>
      </pc:sldChg>
      <pc:sldChg chg="modSp">
        <pc:chgData name="Elisabeth Wilhelm" userId="2c19259ef0e83927" providerId="Windows Live" clId="Web-{3D4BF2E2-1E3C-4D0F-A843-30E044716CB2}" dt="2022-07-04T15:27:03.327" v="198" actId="20577"/>
        <pc:sldMkLst>
          <pc:docMk/>
          <pc:sldMk cId="1059182649" sldId="308"/>
        </pc:sldMkLst>
        <pc:spChg chg="mod">
          <ac:chgData name="Elisabeth Wilhelm" userId="2c19259ef0e83927" providerId="Windows Live" clId="Web-{3D4BF2E2-1E3C-4D0F-A843-30E044716CB2}" dt="2022-07-04T15:27:03.327" v="198" actId="20577"/>
          <ac:spMkLst>
            <pc:docMk/>
            <pc:sldMk cId="1059182649" sldId="308"/>
            <ac:spMk id="3" creationId="{26378129-94CA-2F96-A1FE-52359FF42BFD}"/>
          </ac:spMkLst>
        </pc:spChg>
      </pc:sldChg>
      <pc:sldChg chg="addCm">
        <pc:chgData name="Elisabeth Wilhelm" userId="2c19259ef0e83927" providerId="Windows Live" clId="Web-{3D4BF2E2-1E3C-4D0F-A843-30E044716CB2}" dt="2022-07-04T15:20:36.832" v="1"/>
        <pc:sldMkLst>
          <pc:docMk/>
          <pc:sldMk cId="2786738908" sldId="315"/>
        </pc:sldMkLst>
      </pc:sldChg>
      <pc:sldChg chg="addCm">
        <pc:chgData name="Elisabeth Wilhelm" userId="2c19259ef0e83927" providerId="Windows Live" clId="Web-{3D4BF2E2-1E3C-4D0F-A843-30E044716CB2}" dt="2022-07-04T15:22:04.616" v="5"/>
        <pc:sldMkLst>
          <pc:docMk/>
          <pc:sldMk cId="2043789231" sldId="330"/>
        </pc:sldMkLst>
      </pc:sldChg>
      <pc:sldChg chg="modSp">
        <pc:chgData name="Elisabeth Wilhelm" userId="2c19259ef0e83927" providerId="Windows Live" clId="Web-{3D4BF2E2-1E3C-4D0F-A843-30E044716CB2}" dt="2022-07-04T15:23:06.149" v="14" actId="20577"/>
        <pc:sldMkLst>
          <pc:docMk/>
          <pc:sldMk cId="2294659632" sldId="338"/>
        </pc:sldMkLst>
        <pc:spChg chg="mod">
          <ac:chgData name="Elisabeth Wilhelm" userId="2c19259ef0e83927" providerId="Windows Live" clId="Web-{3D4BF2E2-1E3C-4D0F-A843-30E044716CB2}" dt="2022-07-04T15:23:06.149" v="14" actId="20577"/>
          <ac:spMkLst>
            <pc:docMk/>
            <pc:sldMk cId="2294659632" sldId="338"/>
            <ac:spMk id="3" creationId="{C35DD11A-111C-488F-A3B4-B40DCCCA0AFE}"/>
          </ac:spMkLst>
        </pc:spChg>
      </pc:sldChg>
      <pc:sldChg chg="modSp">
        <pc:chgData name="Elisabeth Wilhelm" userId="2c19259ef0e83927" providerId="Windows Live" clId="Web-{3D4BF2E2-1E3C-4D0F-A843-30E044716CB2}" dt="2022-07-04T15:23:26.118" v="17" actId="20577"/>
        <pc:sldMkLst>
          <pc:docMk/>
          <pc:sldMk cId="2086478966" sldId="339"/>
        </pc:sldMkLst>
        <pc:spChg chg="mod">
          <ac:chgData name="Elisabeth Wilhelm" userId="2c19259ef0e83927" providerId="Windows Live" clId="Web-{3D4BF2E2-1E3C-4D0F-A843-30E044716CB2}" dt="2022-07-04T15:23:26.118" v="17" actId="20577"/>
          <ac:spMkLst>
            <pc:docMk/>
            <pc:sldMk cId="2086478966" sldId="339"/>
            <ac:spMk id="3" creationId="{C35DD11A-111C-488F-A3B4-B40DCCCA0AFE}"/>
          </ac:spMkLst>
        </pc:spChg>
      </pc:sldChg>
    </pc:docChg>
  </pc:docChgLst>
  <pc:docChgLst>
    <pc:chgData name="Catherine BERTRAND-FERRANDIS" userId="35f10b5a1ac5f9e6" providerId="Windows Live" clId="Web-{7B3AF1E2-E3B7-4181-ADC8-4CBBE93C7F2C}"/>
    <pc:docChg chg="modSld">
      <pc:chgData name="Catherine BERTRAND-FERRANDIS" userId="35f10b5a1ac5f9e6" providerId="Windows Live" clId="Web-{7B3AF1E2-E3B7-4181-ADC8-4CBBE93C7F2C}" dt="2022-07-11T15:50:01.662" v="1" actId="20577"/>
      <pc:docMkLst>
        <pc:docMk/>
      </pc:docMkLst>
      <pc:sldChg chg="modSp">
        <pc:chgData name="Catherine BERTRAND-FERRANDIS" userId="35f10b5a1ac5f9e6" providerId="Windows Live" clId="Web-{7B3AF1E2-E3B7-4181-ADC8-4CBBE93C7F2C}" dt="2022-07-11T15:50:01.662" v="1" actId="20577"/>
        <pc:sldMkLst>
          <pc:docMk/>
          <pc:sldMk cId="911362334" sldId="340"/>
        </pc:sldMkLst>
        <pc:spChg chg="mod">
          <ac:chgData name="Catherine BERTRAND-FERRANDIS" userId="35f10b5a1ac5f9e6" providerId="Windows Live" clId="Web-{7B3AF1E2-E3B7-4181-ADC8-4CBBE93C7F2C}" dt="2022-07-11T15:50:01.662" v="1" actId="20577"/>
          <ac:spMkLst>
            <pc:docMk/>
            <pc:sldMk cId="911362334" sldId="340"/>
            <ac:spMk id="7" creationId="{ED43BA65-B6A9-2BDF-D260-068D19F8400D}"/>
          </ac:spMkLst>
        </pc:spChg>
      </pc:sldChg>
    </pc:docChg>
  </pc:docChgLst>
  <pc:docChgLst>
    <pc:chgData name="Tina Purnat" userId="9f4bc3107673e8d3" providerId="LiveId" clId="{85804440-7127-4167-954F-2F90523F6279}"/>
    <pc:docChg chg="modSld modMainMaster">
      <pc:chgData name="Tina Purnat" userId="9f4bc3107673e8d3" providerId="LiveId" clId="{85804440-7127-4167-954F-2F90523F6279}" dt="2022-05-31T16:50:21.120" v="0"/>
      <pc:docMkLst>
        <pc:docMk/>
      </pc:docMkLst>
      <pc:sldChg chg="modSp">
        <pc:chgData name="Tina Purnat" userId="9f4bc3107673e8d3" providerId="LiveId" clId="{85804440-7127-4167-954F-2F90523F6279}" dt="2022-05-31T16:50:21.120" v="0"/>
        <pc:sldMkLst>
          <pc:docMk/>
          <pc:sldMk cId="648946626" sldId="268"/>
        </pc:sldMkLst>
        <pc:spChg chg="mod">
          <ac:chgData name="Tina Purnat" userId="9f4bc3107673e8d3" providerId="LiveId" clId="{85804440-7127-4167-954F-2F90523F6279}" dt="2022-05-31T16:50:21.120" v="0"/>
          <ac:spMkLst>
            <pc:docMk/>
            <pc:sldMk cId="648946626" sldId="268"/>
            <ac:spMk id="4" creationId="{12B1CF14-AA18-D734-C359-17E3762DA1DC}"/>
          </ac:spMkLst>
        </pc:spChg>
      </pc:sldChg>
      <pc:sldChg chg="modSp">
        <pc:chgData name="Tina Purnat" userId="9f4bc3107673e8d3" providerId="LiveId" clId="{85804440-7127-4167-954F-2F90523F6279}" dt="2022-05-31T16:50:21.120" v="0"/>
        <pc:sldMkLst>
          <pc:docMk/>
          <pc:sldMk cId="4080236418" sldId="280"/>
        </pc:sldMkLst>
        <pc:spChg chg="mod">
          <ac:chgData name="Tina Purnat" userId="9f4bc3107673e8d3" providerId="LiveId" clId="{85804440-7127-4167-954F-2F90523F6279}" dt="2022-05-31T16:50:21.120" v="0"/>
          <ac:spMkLst>
            <pc:docMk/>
            <pc:sldMk cId="4080236418" sldId="280"/>
            <ac:spMk id="2" creationId="{E79ECC5B-6B64-38FC-0EB6-5A7EFB986ED8}"/>
          </ac:spMkLst>
        </pc:spChg>
      </pc:sldChg>
      <pc:sldChg chg="modSp">
        <pc:chgData name="Tina Purnat" userId="9f4bc3107673e8d3" providerId="LiveId" clId="{85804440-7127-4167-954F-2F90523F6279}" dt="2022-05-31T16:50:21.120" v="0"/>
        <pc:sldMkLst>
          <pc:docMk/>
          <pc:sldMk cId="2703737329" sldId="281"/>
        </pc:sldMkLst>
        <pc:spChg chg="mod">
          <ac:chgData name="Tina Purnat" userId="9f4bc3107673e8d3" providerId="LiveId" clId="{85804440-7127-4167-954F-2F90523F6279}" dt="2022-05-31T16:50:21.120" v="0"/>
          <ac:spMkLst>
            <pc:docMk/>
            <pc:sldMk cId="2703737329" sldId="281"/>
            <ac:spMk id="2" creationId="{7E4163C3-3D49-14F0-103B-C4A6893E031E}"/>
          </ac:spMkLst>
        </pc:spChg>
        <pc:spChg chg="mod">
          <ac:chgData name="Tina Purnat" userId="9f4bc3107673e8d3" providerId="LiveId" clId="{85804440-7127-4167-954F-2F90523F6279}" dt="2022-05-31T16:50:21.120" v="0"/>
          <ac:spMkLst>
            <pc:docMk/>
            <pc:sldMk cId="2703737329" sldId="281"/>
            <ac:spMk id="3" creationId="{9D3EA595-A8CD-93D4-4CA6-88E1FB657A63}"/>
          </ac:spMkLst>
        </pc:spChg>
      </pc:sldChg>
      <pc:sldChg chg="modSp">
        <pc:chgData name="Tina Purnat" userId="9f4bc3107673e8d3" providerId="LiveId" clId="{85804440-7127-4167-954F-2F90523F6279}" dt="2022-05-31T16:50:21.120" v="0"/>
        <pc:sldMkLst>
          <pc:docMk/>
          <pc:sldMk cId="2910842674" sldId="284"/>
        </pc:sldMkLst>
        <pc:spChg chg="mod">
          <ac:chgData name="Tina Purnat" userId="9f4bc3107673e8d3" providerId="LiveId" clId="{85804440-7127-4167-954F-2F90523F6279}" dt="2022-05-31T16:50:21.120" v="0"/>
          <ac:spMkLst>
            <pc:docMk/>
            <pc:sldMk cId="2910842674" sldId="284"/>
            <ac:spMk id="2" creationId="{324F71CE-7241-E8A3-1EBB-0DC1AA861613}"/>
          </ac:spMkLst>
        </pc:spChg>
        <pc:spChg chg="mod">
          <ac:chgData name="Tina Purnat" userId="9f4bc3107673e8d3" providerId="LiveId" clId="{85804440-7127-4167-954F-2F90523F6279}" dt="2022-05-31T16:50:21.120" v="0"/>
          <ac:spMkLst>
            <pc:docMk/>
            <pc:sldMk cId="2910842674" sldId="284"/>
            <ac:spMk id="3" creationId="{26378129-94CA-2F96-A1FE-52359FF42BFD}"/>
          </ac:spMkLst>
        </pc:spChg>
      </pc:sldChg>
      <pc:sldChg chg="modSp">
        <pc:chgData name="Tina Purnat" userId="9f4bc3107673e8d3" providerId="LiveId" clId="{85804440-7127-4167-954F-2F90523F6279}" dt="2022-05-31T16:50:21.120" v="0"/>
        <pc:sldMkLst>
          <pc:docMk/>
          <pc:sldMk cId="3840915369" sldId="294"/>
        </pc:sldMkLst>
        <pc:spChg chg="mod">
          <ac:chgData name="Tina Purnat" userId="9f4bc3107673e8d3" providerId="LiveId" clId="{85804440-7127-4167-954F-2F90523F6279}" dt="2022-05-31T16:50:21.120" v="0"/>
          <ac:spMkLst>
            <pc:docMk/>
            <pc:sldMk cId="3840915369" sldId="294"/>
            <ac:spMk id="2" creationId="{324F71CE-7241-E8A3-1EBB-0DC1AA861613}"/>
          </ac:spMkLst>
        </pc:spChg>
      </pc:sldChg>
      <pc:sldMasterChg chg="modSldLayout">
        <pc:chgData name="Tina Purnat" userId="9f4bc3107673e8d3" providerId="LiveId" clId="{85804440-7127-4167-954F-2F90523F6279}" dt="2022-05-31T16:50:21.120" v="0"/>
        <pc:sldMasterMkLst>
          <pc:docMk/>
          <pc:sldMasterMk cId="2334759490" sldId="2147483685"/>
        </pc:sldMasterMkLst>
        <pc:sldLayoutChg chg="addSp">
          <pc:chgData name="Tina Purnat" userId="9f4bc3107673e8d3" providerId="LiveId" clId="{85804440-7127-4167-954F-2F90523F6279}" dt="2022-05-31T16:50:21.120" v="0"/>
          <pc:sldLayoutMkLst>
            <pc:docMk/>
            <pc:sldMasterMk cId="2334759490" sldId="2147483685"/>
            <pc:sldLayoutMk cId="506259293" sldId="2147483686"/>
          </pc:sldLayoutMkLst>
          <pc:grpChg chg="add">
            <ac:chgData name="Tina Purnat" userId="9f4bc3107673e8d3" providerId="LiveId" clId="{85804440-7127-4167-954F-2F90523F6279}" dt="2022-05-31T16:50:21.120" v="0"/>
            <ac:grpSpMkLst>
              <pc:docMk/>
              <pc:sldMasterMk cId="2334759490" sldId="2147483685"/>
              <pc:sldLayoutMk cId="506259293" sldId="2147483686"/>
              <ac:grpSpMk id="20" creationId="{94C248B8-711E-4F29-9A8B-91B97FDD8A38}"/>
            </ac:grpSpMkLst>
          </pc:grpChg>
          <pc:grpChg chg="add">
            <ac:chgData name="Tina Purnat" userId="9f4bc3107673e8d3" providerId="LiveId" clId="{85804440-7127-4167-954F-2F90523F6279}" dt="2022-05-31T16:50:21.120" v="0"/>
            <ac:grpSpMkLst>
              <pc:docMk/>
              <pc:sldMasterMk cId="2334759490" sldId="2147483685"/>
              <pc:sldLayoutMk cId="506259293" sldId="2147483686"/>
              <ac:grpSpMk id="22" creationId="{7CEEE077-9DDB-45C8-AB94-04FF2EAE1100}"/>
            </ac:grpSpMkLst>
          </pc:grpChg>
          <pc:grpChg chg="add">
            <ac:chgData name="Tina Purnat" userId="9f4bc3107673e8d3" providerId="LiveId" clId="{85804440-7127-4167-954F-2F90523F6279}" dt="2022-05-31T16:50:21.120" v="0"/>
            <ac:grpSpMkLst>
              <pc:docMk/>
              <pc:sldMasterMk cId="2334759490" sldId="2147483685"/>
              <pc:sldLayoutMk cId="506259293" sldId="2147483686"/>
              <ac:grpSpMk id="24" creationId="{58AC57B2-A670-4601-8846-1A6E2F77905E}"/>
            </ac:grpSpMkLst>
          </pc:grpChg>
          <pc:grpChg chg="add">
            <ac:chgData name="Tina Purnat" userId="9f4bc3107673e8d3" providerId="LiveId" clId="{85804440-7127-4167-954F-2F90523F6279}" dt="2022-05-31T16:50:21.120" v="0"/>
            <ac:grpSpMkLst>
              <pc:docMk/>
              <pc:sldMasterMk cId="2334759490" sldId="2147483685"/>
              <pc:sldLayoutMk cId="506259293" sldId="2147483686"/>
              <ac:grpSpMk id="26" creationId="{6B38BE04-9723-477F-AA5F-EDDEAB847D07}"/>
            </ac:grpSpMkLst>
          </pc:grpChg>
          <pc:grpChg chg="add">
            <ac:chgData name="Tina Purnat" userId="9f4bc3107673e8d3" providerId="LiveId" clId="{85804440-7127-4167-954F-2F90523F6279}" dt="2022-05-31T16:50:21.120" v="0"/>
            <ac:grpSpMkLst>
              <pc:docMk/>
              <pc:sldMasterMk cId="2334759490" sldId="2147483685"/>
              <pc:sldLayoutMk cId="506259293" sldId="2147483686"/>
              <ac:grpSpMk id="28" creationId="{BF9FAA3E-9C54-432C-BC41-94E75DB4F9F7}"/>
            </ac:grpSpMkLst>
          </pc:grpChg>
        </pc:sldLayoutChg>
        <pc:sldLayoutChg chg="addSp">
          <pc:chgData name="Tina Purnat" userId="9f4bc3107673e8d3" providerId="LiveId" clId="{85804440-7127-4167-954F-2F90523F6279}" dt="2022-05-31T16:50:21.120" v="0"/>
          <pc:sldLayoutMkLst>
            <pc:docMk/>
            <pc:sldMasterMk cId="2334759490" sldId="2147483685"/>
            <pc:sldLayoutMk cId="328205538" sldId="2147483687"/>
          </pc:sldLayoutMkLst>
          <pc:spChg chg="add">
            <ac:chgData name="Tina Purnat" userId="9f4bc3107673e8d3" providerId="LiveId" clId="{85804440-7127-4167-954F-2F90523F6279}" dt="2022-05-31T16:50:21.120" v="0"/>
            <ac:spMkLst>
              <pc:docMk/>
              <pc:sldMasterMk cId="2334759490" sldId="2147483685"/>
              <pc:sldLayoutMk cId="328205538" sldId="2147483687"/>
              <ac:spMk id="32" creationId="{4C9E7887-F4CE-4A5E-AF2A-4BF21D6660A1}"/>
            </ac:spMkLst>
          </pc:spChg>
          <pc:grpChg chg="add">
            <ac:chgData name="Tina Purnat" userId="9f4bc3107673e8d3" providerId="LiveId" clId="{85804440-7127-4167-954F-2F90523F6279}" dt="2022-05-31T16:50:21.120" v="0"/>
            <ac:grpSpMkLst>
              <pc:docMk/>
              <pc:sldMasterMk cId="2334759490" sldId="2147483685"/>
              <pc:sldLayoutMk cId="328205538" sldId="2147483687"/>
              <ac:grpSpMk id="22" creationId="{631480AB-633D-4992-977B-677495F244EE}"/>
            </ac:grpSpMkLst>
          </pc:grpChg>
          <pc:grpChg chg="add">
            <ac:chgData name="Tina Purnat" userId="9f4bc3107673e8d3" providerId="LiveId" clId="{85804440-7127-4167-954F-2F90523F6279}" dt="2022-05-31T16:50:21.120" v="0"/>
            <ac:grpSpMkLst>
              <pc:docMk/>
              <pc:sldMasterMk cId="2334759490" sldId="2147483685"/>
              <pc:sldLayoutMk cId="328205538" sldId="2147483687"/>
              <ac:grpSpMk id="24" creationId="{CCE2CA93-5252-4ED1-951B-86DF55CE45C1}"/>
            </ac:grpSpMkLst>
          </pc:grpChg>
          <pc:grpChg chg="add">
            <ac:chgData name="Tina Purnat" userId="9f4bc3107673e8d3" providerId="LiveId" clId="{85804440-7127-4167-954F-2F90523F6279}" dt="2022-05-31T16:50:21.120" v="0"/>
            <ac:grpSpMkLst>
              <pc:docMk/>
              <pc:sldMasterMk cId="2334759490" sldId="2147483685"/>
              <pc:sldLayoutMk cId="328205538" sldId="2147483687"/>
              <ac:grpSpMk id="26" creationId="{EB97EC1A-9200-4D86-924F-31B86FE93FFA}"/>
            </ac:grpSpMkLst>
          </pc:grpChg>
          <pc:grpChg chg="add">
            <ac:chgData name="Tina Purnat" userId="9f4bc3107673e8d3" providerId="LiveId" clId="{85804440-7127-4167-954F-2F90523F6279}" dt="2022-05-31T16:50:21.120" v="0"/>
            <ac:grpSpMkLst>
              <pc:docMk/>
              <pc:sldMasterMk cId="2334759490" sldId="2147483685"/>
              <pc:sldLayoutMk cId="328205538" sldId="2147483687"/>
              <ac:grpSpMk id="28" creationId="{00E209D9-3E28-4177-88DC-16BA5FD355B3}"/>
            </ac:grpSpMkLst>
          </pc:grpChg>
          <pc:grpChg chg="add">
            <ac:chgData name="Tina Purnat" userId="9f4bc3107673e8d3" providerId="LiveId" clId="{85804440-7127-4167-954F-2F90523F6279}" dt="2022-05-31T16:50:21.120" v="0"/>
            <ac:grpSpMkLst>
              <pc:docMk/>
              <pc:sldMasterMk cId="2334759490" sldId="2147483685"/>
              <pc:sldLayoutMk cId="328205538" sldId="2147483687"/>
              <ac:grpSpMk id="30" creationId="{FE935023-6A54-40A8-9857-667B633B6F4A}"/>
            </ac:grpSpMkLst>
          </pc:grpChg>
          <pc:cxnChg chg="add">
            <ac:chgData name="Tina Purnat" userId="9f4bc3107673e8d3" providerId="LiveId" clId="{85804440-7127-4167-954F-2F90523F6279}" dt="2022-05-31T16:50:21.120" v="0"/>
            <ac:cxnSpMkLst>
              <pc:docMk/>
              <pc:sldMasterMk cId="2334759490" sldId="2147483685"/>
              <pc:sldLayoutMk cId="328205538" sldId="2147483687"/>
              <ac:cxnSpMk id="33" creationId="{78D820CE-393A-4203-963A-1934211CB23D}"/>
            </ac:cxnSpMkLst>
          </pc:cxnChg>
        </pc:sldLayoutChg>
        <pc:sldLayoutChg chg="addSp">
          <pc:chgData name="Tina Purnat" userId="9f4bc3107673e8d3" providerId="LiveId" clId="{85804440-7127-4167-954F-2F90523F6279}" dt="2022-05-31T16:50:21.120" v="0"/>
          <pc:sldLayoutMkLst>
            <pc:docMk/>
            <pc:sldMasterMk cId="2334759490" sldId="2147483685"/>
            <pc:sldLayoutMk cId="2132999861" sldId="2147483688"/>
          </pc:sldLayoutMkLst>
          <pc:spChg chg="add">
            <ac:chgData name="Tina Purnat" userId="9f4bc3107673e8d3" providerId="LiveId" clId="{85804440-7127-4167-954F-2F90523F6279}" dt="2022-05-31T16:50:21.120" v="0"/>
            <ac:spMkLst>
              <pc:docMk/>
              <pc:sldMasterMk cId="2334759490" sldId="2147483685"/>
              <pc:sldLayoutMk cId="2132999861" sldId="2147483688"/>
              <ac:spMk id="40" creationId="{A5B3C1EF-25F9-4B0E-86F3-DEE8B5305180}"/>
            </ac:spMkLst>
          </pc:spChg>
          <pc:grpChg chg="add">
            <ac:chgData name="Tina Purnat" userId="9f4bc3107673e8d3" providerId="LiveId" clId="{85804440-7127-4167-954F-2F90523F6279}" dt="2022-05-31T16:50:21.120" v="0"/>
            <ac:grpSpMkLst>
              <pc:docMk/>
              <pc:sldMasterMk cId="2334759490" sldId="2147483685"/>
              <pc:sldLayoutMk cId="2132999861" sldId="2147483688"/>
              <ac:grpSpMk id="19" creationId="{0651BF2E-C837-4D28-80A8-56F66580F637}"/>
            </ac:grpSpMkLst>
          </pc:grpChg>
          <pc:cxnChg chg="add">
            <ac:chgData name="Tina Purnat" userId="9f4bc3107673e8d3" providerId="LiveId" clId="{85804440-7127-4167-954F-2F90523F6279}" dt="2022-05-31T16:50:21.120" v="0"/>
            <ac:cxnSpMkLst>
              <pc:docMk/>
              <pc:sldMasterMk cId="2334759490" sldId="2147483685"/>
              <pc:sldLayoutMk cId="2132999861" sldId="2147483688"/>
              <ac:cxnSpMk id="41" creationId="{F909C407-53FF-4DFC-99EB-3A8CBC353A9B}"/>
            </ac:cxnSpMkLst>
          </pc:cxnChg>
        </pc:sldLayoutChg>
        <pc:sldLayoutChg chg="addSp">
          <pc:chgData name="Tina Purnat" userId="9f4bc3107673e8d3" providerId="LiveId" clId="{85804440-7127-4167-954F-2F90523F6279}" dt="2022-05-31T16:50:21.120" v="0"/>
          <pc:sldLayoutMkLst>
            <pc:docMk/>
            <pc:sldMasterMk cId="2334759490" sldId="2147483685"/>
            <pc:sldLayoutMk cId="550026019" sldId="2147483689"/>
          </pc:sldLayoutMkLst>
          <pc:spChg chg="add">
            <ac:chgData name="Tina Purnat" userId="9f4bc3107673e8d3" providerId="LiveId" clId="{85804440-7127-4167-954F-2F90523F6279}" dt="2022-05-31T16:50:21.120" v="0"/>
            <ac:spMkLst>
              <pc:docMk/>
              <pc:sldMasterMk cId="2334759490" sldId="2147483685"/>
              <pc:sldLayoutMk cId="550026019" sldId="2147483689"/>
              <ac:spMk id="43" creationId="{EDDC1380-E614-4911-B6EC-E5E32F7B19C4}"/>
            </ac:spMkLst>
          </pc:spChg>
          <pc:grpChg chg="add">
            <ac:chgData name="Tina Purnat" userId="9f4bc3107673e8d3" providerId="LiveId" clId="{85804440-7127-4167-954F-2F90523F6279}" dt="2022-05-31T16:50:21.120" v="0"/>
            <ac:grpSpMkLst>
              <pc:docMk/>
              <pc:sldMasterMk cId="2334759490" sldId="2147483685"/>
              <pc:sldLayoutMk cId="550026019" sldId="2147483689"/>
              <ac:grpSpMk id="32" creationId="{DDBC99AD-1995-4E74-8F75-4E68C6F6D040}"/>
            </ac:grpSpMkLst>
          </pc:grpChg>
          <pc:cxnChg chg="add">
            <ac:chgData name="Tina Purnat" userId="9f4bc3107673e8d3" providerId="LiveId" clId="{85804440-7127-4167-954F-2F90523F6279}" dt="2022-05-31T16:50:21.120" v="0"/>
            <ac:cxnSpMkLst>
              <pc:docMk/>
              <pc:sldMasterMk cId="2334759490" sldId="2147483685"/>
              <pc:sldLayoutMk cId="550026019" sldId="2147483689"/>
              <ac:cxnSpMk id="44" creationId="{7F4E0EC0-65E9-4F4E-BA1F-2DEB0067D951}"/>
            </ac:cxnSpMkLst>
          </pc:cxnChg>
        </pc:sldLayoutChg>
        <pc:sldLayoutChg chg="addSp">
          <pc:chgData name="Tina Purnat" userId="9f4bc3107673e8d3" providerId="LiveId" clId="{85804440-7127-4167-954F-2F90523F6279}" dt="2022-05-31T16:50:21.120" v="0"/>
          <pc:sldLayoutMkLst>
            <pc:docMk/>
            <pc:sldMasterMk cId="2334759490" sldId="2147483685"/>
            <pc:sldLayoutMk cId="2723520718" sldId="2147483690"/>
          </pc:sldLayoutMkLst>
          <pc:spChg chg="add">
            <ac:chgData name="Tina Purnat" userId="9f4bc3107673e8d3" providerId="LiveId" clId="{85804440-7127-4167-954F-2F90523F6279}" dt="2022-05-31T16:50:21.120" v="0"/>
            <ac:spMkLst>
              <pc:docMk/>
              <pc:sldMasterMk cId="2334759490" sldId="2147483685"/>
              <pc:sldLayoutMk cId="2723520718" sldId="2147483690"/>
              <ac:spMk id="53" creationId="{79FD775C-D0F2-4585-BA01-8AB9B4D820C5}"/>
            </ac:spMkLst>
          </pc:spChg>
          <pc:grpChg chg="add">
            <ac:chgData name="Tina Purnat" userId="9f4bc3107673e8d3" providerId="LiveId" clId="{85804440-7127-4167-954F-2F90523F6279}" dt="2022-05-31T16:50:21.120" v="0"/>
            <ac:grpSpMkLst>
              <pc:docMk/>
              <pc:sldMasterMk cId="2334759490" sldId="2147483685"/>
              <pc:sldLayoutMk cId="2723520718" sldId="2147483690"/>
              <ac:grpSpMk id="29" creationId="{C38D5D0F-578E-4893-9BFF-23EC4C82F99C}"/>
            </ac:grpSpMkLst>
          </pc:grpChg>
          <pc:grpChg chg="add">
            <ac:chgData name="Tina Purnat" userId="9f4bc3107673e8d3" providerId="LiveId" clId="{85804440-7127-4167-954F-2F90523F6279}" dt="2022-05-31T16:50:21.120" v="0"/>
            <ac:grpSpMkLst>
              <pc:docMk/>
              <pc:sldMasterMk cId="2334759490" sldId="2147483685"/>
              <pc:sldLayoutMk cId="2723520718" sldId="2147483690"/>
              <ac:grpSpMk id="35" creationId="{4EC8B49F-E9AD-4926-B3C7-8A7ACA9C81CD}"/>
            </ac:grpSpMkLst>
          </pc:grpChg>
          <pc:grpChg chg="add">
            <ac:chgData name="Tina Purnat" userId="9f4bc3107673e8d3" providerId="LiveId" clId="{85804440-7127-4167-954F-2F90523F6279}" dt="2022-05-31T16:50:21.120" v="0"/>
            <ac:grpSpMkLst>
              <pc:docMk/>
              <pc:sldMasterMk cId="2334759490" sldId="2147483685"/>
              <pc:sldLayoutMk cId="2723520718" sldId="2147483690"/>
              <ac:grpSpMk id="37" creationId="{CF0745F1-C1AA-44E7-A3AB-80737E151188}"/>
            </ac:grpSpMkLst>
          </pc:grpChg>
          <pc:grpChg chg="add">
            <ac:chgData name="Tina Purnat" userId="9f4bc3107673e8d3" providerId="LiveId" clId="{85804440-7127-4167-954F-2F90523F6279}" dt="2022-05-31T16:50:21.120" v="0"/>
            <ac:grpSpMkLst>
              <pc:docMk/>
              <pc:sldMasterMk cId="2334759490" sldId="2147483685"/>
              <pc:sldLayoutMk cId="2723520718" sldId="2147483690"/>
              <ac:grpSpMk id="39" creationId="{90F1A009-EDEC-490D-98BF-4F23675AF826}"/>
            </ac:grpSpMkLst>
          </pc:grpChg>
          <pc:grpChg chg="add">
            <ac:chgData name="Tina Purnat" userId="9f4bc3107673e8d3" providerId="LiveId" clId="{85804440-7127-4167-954F-2F90523F6279}" dt="2022-05-31T16:50:21.120" v="0"/>
            <ac:grpSpMkLst>
              <pc:docMk/>
              <pc:sldMasterMk cId="2334759490" sldId="2147483685"/>
              <pc:sldLayoutMk cId="2723520718" sldId="2147483690"/>
              <ac:grpSpMk id="41" creationId="{C5B7FA23-02FA-42E1-BCE0-B8D26EBD8F3A}"/>
            </ac:grpSpMkLst>
          </pc:grpChg>
          <pc:grpChg chg="add">
            <ac:chgData name="Tina Purnat" userId="9f4bc3107673e8d3" providerId="LiveId" clId="{85804440-7127-4167-954F-2F90523F6279}" dt="2022-05-31T16:50:21.120" v="0"/>
            <ac:grpSpMkLst>
              <pc:docMk/>
              <pc:sldMasterMk cId="2334759490" sldId="2147483685"/>
              <pc:sldLayoutMk cId="2723520718" sldId="2147483690"/>
              <ac:grpSpMk id="43" creationId="{0CE70912-5A98-4E15-BF77-195177BC3920}"/>
            </ac:grpSpMkLst>
          </pc:grpChg>
          <pc:grpChg chg="add">
            <ac:chgData name="Tina Purnat" userId="9f4bc3107673e8d3" providerId="LiveId" clId="{85804440-7127-4167-954F-2F90523F6279}" dt="2022-05-31T16:50:21.120" v="0"/>
            <ac:grpSpMkLst>
              <pc:docMk/>
              <pc:sldMasterMk cId="2334759490" sldId="2147483685"/>
              <pc:sldLayoutMk cId="2723520718" sldId="2147483690"/>
              <ac:grpSpMk id="45" creationId="{041F00D3-E21C-4F37-BFE1-CB3F7400A3FC}"/>
            </ac:grpSpMkLst>
          </pc:grpChg>
          <pc:grpChg chg="add">
            <ac:chgData name="Tina Purnat" userId="9f4bc3107673e8d3" providerId="LiveId" clId="{85804440-7127-4167-954F-2F90523F6279}" dt="2022-05-31T16:50:21.120" v="0"/>
            <ac:grpSpMkLst>
              <pc:docMk/>
              <pc:sldMasterMk cId="2334759490" sldId="2147483685"/>
              <pc:sldLayoutMk cId="2723520718" sldId="2147483690"/>
              <ac:grpSpMk id="47" creationId="{5D8D3337-2056-4A36-916A-AFF3D19B4452}"/>
            </ac:grpSpMkLst>
          </pc:grpChg>
          <pc:grpChg chg="add">
            <ac:chgData name="Tina Purnat" userId="9f4bc3107673e8d3" providerId="LiveId" clId="{85804440-7127-4167-954F-2F90523F6279}" dt="2022-05-31T16:50:21.120" v="0"/>
            <ac:grpSpMkLst>
              <pc:docMk/>
              <pc:sldMasterMk cId="2334759490" sldId="2147483685"/>
              <pc:sldLayoutMk cId="2723520718" sldId="2147483690"/>
              <ac:grpSpMk id="49" creationId="{D2B6B76A-7A57-4AF4-B443-A0EF0D6342EF}"/>
            </ac:grpSpMkLst>
          </pc:grpChg>
          <pc:grpChg chg="add">
            <ac:chgData name="Tina Purnat" userId="9f4bc3107673e8d3" providerId="LiveId" clId="{85804440-7127-4167-954F-2F90523F6279}" dt="2022-05-31T16:50:21.120" v="0"/>
            <ac:grpSpMkLst>
              <pc:docMk/>
              <pc:sldMasterMk cId="2334759490" sldId="2147483685"/>
              <pc:sldLayoutMk cId="2723520718" sldId="2147483690"/>
              <ac:grpSpMk id="51" creationId="{EA2D2A9C-FB19-4CE8-842D-13DC908CACFD}"/>
            </ac:grpSpMkLst>
          </pc:grpChg>
          <pc:cxnChg chg="add">
            <ac:chgData name="Tina Purnat" userId="9f4bc3107673e8d3" providerId="LiveId" clId="{85804440-7127-4167-954F-2F90523F6279}" dt="2022-05-31T16:50:21.120" v="0"/>
            <ac:cxnSpMkLst>
              <pc:docMk/>
              <pc:sldMasterMk cId="2334759490" sldId="2147483685"/>
              <pc:sldLayoutMk cId="2723520718" sldId="2147483690"/>
              <ac:cxnSpMk id="54" creationId="{4E00AFE8-E42C-472B-81AF-8B93B9A36CC7}"/>
            </ac:cxnSpMkLst>
          </pc:cxnChg>
        </pc:sldLayoutChg>
        <pc:sldLayoutChg chg="addSp">
          <pc:chgData name="Tina Purnat" userId="9f4bc3107673e8d3" providerId="LiveId" clId="{85804440-7127-4167-954F-2F90523F6279}" dt="2022-05-31T16:50:21.120" v="0"/>
          <pc:sldLayoutMkLst>
            <pc:docMk/>
            <pc:sldMasterMk cId="2334759490" sldId="2147483685"/>
            <pc:sldLayoutMk cId="2200147832" sldId="2147483691"/>
          </pc:sldLayoutMkLst>
          <pc:grpChg chg="add">
            <ac:chgData name="Tina Purnat" userId="9f4bc3107673e8d3" providerId="LiveId" clId="{85804440-7127-4167-954F-2F90523F6279}" dt="2022-05-31T16:50:21.120" v="0"/>
            <ac:grpSpMkLst>
              <pc:docMk/>
              <pc:sldMasterMk cId="2334759490" sldId="2147483685"/>
              <pc:sldLayoutMk cId="2200147832" sldId="2147483691"/>
              <ac:grpSpMk id="7" creationId="{65226802-8905-417F-B274-16F6D39C6C02}"/>
            </ac:grpSpMkLst>
          </pc:grpChg>
        </pc:sldLayoutChg>
        <pc:sldLayoutChg chg="addSp">
          <pc:chgData name="Tina Purnat" userId="9f4bc3107673e8d3" providerId="LiveId" clId="{85804440-7127-4167-954F-2F90523F6279}" dt="2022-05-31T16:50:21.120" v="0"/>
          <pc:sldLayoutMkLst>
            <pc:docMk/>
            <pc:sldMasterMk cId="2334759490" sldId="2147483685"/>
            <pc:sldLayoutMk cId="1155982670" sldId="2147483692"/>
          </pc:sldLayoutMkLst>
          <pc:spChg chg="add">
            <ac:chgData name="Tina Purnat" userId="9f4bc3107673e8d3" providerId="LiveId" clId="{85804440-7127-4167-954F-2F90523F6279}" dt="2022-05-31T16:50:21.120" v="0"/>
            <ac:spMkLst>
              <pc:docMk/>
              <pc:sldMasterMk cId="2334759490" sldId="2147483685"/>
              <pc:sldLayoutMk cId="1155982670" sldId="2147483692"/>
              <ac:spMk id="18" creationId="{05864A85-CEE8-46AA-A2BA-7208DA74684D}"/>
            </ac:spMkLst>
          </pc:spChg>
          <pc:spChg chg="add">
            <ac:chgData name="Tina Purnat" userId="9f4bc3107673e8d3" providerId="LiveId" clId="{85804440-7127-4167-954F-2F90523F6279}" dt="2022-05-31T16:50:21.120" v="0"/>
            <ac:spMkLst>
              <pc:docMk/>
              <pc:sldMasterMk cId="2334759490" sldId="2147483685"/>
              <pc:sldLayoutMk cId="1155982670" sldId="2147483692"/>
              <ac:spMk id="19" creationId="{ACFCD919-A456-47FA-9110-B718DB606E23}"/>
            </ac:spMkLst>
          </pc:spChg>
          <pc:grpChg chg="add">
            <ac:chgData name="Tina Purnat" userId="9f4bc3107673e8d3" providerId="LiveId" clId="{85804440-7127-4167-954F-2F90523F6279}" dt="2022-05-31T16:50:21.120" v="0"/>
            <ac:grpSpMkLst>
              <pc:docMk/>
              <pc:sldMasterMk cId="2334759490" sldId="2147483685"/>
              <pc:sldLayoutMk cId="1155982670" sldId="2147483692"/>
              <ac:grpSpMk id="16" creationId="{0DC41606-F8D8-48F0-818F-2D21E010B57C}"/>
            </ac:grpSpMkLst>
          </pc:grpChg>
          <pc:cxnChg chg="add">
            <ac:chgData name="Tina Purnat" userId="9f4bc3107673e8d3" providerId="LiveId" clId="{85804440-7127-4167-954F-2F90523F6279}" dt="2022-05-31T16:50:21.120" v="0"/>
            <ac:cxnSpMkLst>
              <pc:docMk/>
              <pc:sldMasterMk cId="2334759490" sldId="2147483685"/>
              <pc:sldLayoutMk cId="1155982670" sldId="2147483692"/>
              <ac:cxnSpMk id="20" creationId="{EB59CCBE-A513-44EF-B0D6-9E2282369AD8}"/>
            </ac:cxnSpMkLst>
          </pc:cxnChg>
        </pc:sldLayoutChg>
        <pc:sldLayoutChg chg="addSp">
          <pc:chgData name="Tina Purnat" userId="9f4bc3107673e8d3" providerId="LiveId" clId="{85804440-7127-4167-954F-2F90523F6279}" dt="2022-05-31T16:50:21.120" v="0"/>
          <pc:sldLayoutMkLst>
            <pc:docMk/>
            <pc:sldMasterMk cId="2334759490" sldId="2147483685"/>
            <pc:sldLayoutMk cId="3586994308" sldId="2147483693"/>
          </pc:sldLayoutMkLst>
          <pc:spChg chg="add">
            <ac:chgData name="Tina Purnat" userId="9f4bc3107673e8d3" providerId="LiveId" clId="{85804440-7127-4167-954F-2F90523F6279}" dt="2022-05-31T16:50:21.120" v="0"/>
            <ac:spMkLst>
              <pc:docMk/>
              <pc:sldMasterMk cId="2334759490" sldId="2147483685"/>
              <pc:sldLayoutMk cId="3586994308" sldId="2147483693"/>
              <ac:spMk id="16" creationId="{49B267D3-4667-4928-BC52-B2B37EC0DC23}"/>
            </ac:spMkLst>
          </pc:spChg>
          <pc:grpChg chg="add">
            <ac:chgData name="Tina Purnat" userId="9f4bc3107673e8d3" providerId="LiveId" clId="{85804440-7127-4167-954F-2F90523F6279}" dt="2022-05-31T16:50:21.120" v="0"/>
            <ac:grpSpMkLst>
              <pc:docMk/>
              <pc:sldMasterMk cId="2334759490" sldId="2147483685"/>
              <pc:sldLayoutMk cId="3586994308" sldId="2147483693"/>
              <ac:grpSpMk id="11" creationId="{344E2483-53BB-4026-A87C-38BB73F80840}"/>
            </ac:grpSpMkLst>
          </pc:grpChg>
          <pc:cxnChg chg="add">
            <ac:chgData name="Tina Purnat" userId="9f4bc3107673e8d3" providerId="LiveId" clId="{85804440-7127-4167-954F-2F90523F6279}" dt="2022-05-31T16:50:21.120" v="0"/>
            <ac:cxnSpMkLst>
              <pc:docMk/>
              <pc:sldMasterMk cId="2334759490" sldId="2147483685"/>
              <pc:sldLayoutMk cId="3586994308" sldId="2147483693"/>
              <ac:cxnSpMk id="17" creationId="{68F5E20C-4A10-4D5F-97F2-2E6E448E123C}"/>
            </ac:cxnSpMkLst>
          </pc:cxnChg>
        </pc:sldLayoutChg>
        <pc:sldLayoutChg chg="addSp">
          <pc:chgData name="Tina Purnat" userId="9f4bc3107673e8d3" providerId="LiveId" clId="{85804440-7127-4167-954F-2F90523F6279}" dt="2022-05-31T16:50:21.120" v="0"/>
          <pc:sldLayoutMkLst>
            <pc:docMk/>
            <pc:sldMasterMk cId="2334759490" sldId="2147483685"/>
            <pc:sldLayoutMk cId="1454310289" sldId="2147483694"/>
          </pc:sldLayoutMkLst>
          <pc:spChg chg="add">
            <ac:chgData name="Tina Purnat" userId="9f4bc3107673e8d3" providerId="LiveId" clId="{85804440-7127-4167-954F-2F90523F6279}" dt="2022-05-31T16:50:21.120" v="0"/>
            <ac:spMkLst>
              <pc:docMk/>
              <pc:sldMasterMk cId="2334759490" sldId="2147483685"/>
              <pc:sldLayoutMk cId="1454310289" sldId="2147483694"/>
              <ac:spMk id="34" creationId="{7D4ECD9C-34E5-47BA-A830-9E794406C98B}"/>
            </ac:spMkLst>
          </pc:spChg>
          <pc:grpChg chg="add">
            <ac:chgData name="Tina Purnat" userId="9f4bc3107673e8d3" providerId="LiveId" clId="{85804440-7127-4167-954F-2F90523F6279}" dt="2022-05-31T16:50:21.120" v="0"/>
            <ac:grpSpMkLst>
              <pc:docMk/>
              <pc:sldMasterMk cId="2334759490" sldId="2147483685"/>
              <pc:sldLayoutMk cId="1454310289" sldId="2147483694"/>
              <ac:grpSpMk id="23" creationId="{7E7F1C40-9256-405B-929E-BCD7DB69DE70}"/>
            </ac:grpSpMkLst>
          </pc:grpChg>
          <pc:cxnChg chg="add">
            <ac:chgData name="Tina Purnat" userId="9f4bc3107673e8d3" providerId="LiveId" clId="{85804440-7127-4167-954F-2F90523F6279}" dt="2022-05-31T16:50:21.120" v="0"/>
            <ac:cxnSpMkLst>
              <pc:docMk/>
              <pc:sldMasterMk cId="2334759490" sldId="2147483685"/>
              <pc:sldLayoutMk cId="1454310289" sldId="2147483694"/>
              <ac:cxnSpMk id="35" creationId="{5749C472-EBF4-421F-91F4-06CA75977667}"/>
            </ac:cxnSpMkLst>
          </pc:cxnChg>
        </pc:sldLayoutChg>
        <pc:sldLayoutChg chg="addSp">
          <pc:chgData name="Tina Purnat" userId="9f4bc3107673e8d3" providerId="LiveId" clId="{85804440-7127-4167-954F-2F90523F6279}" dt="2022-05-31T16:50:21.120" v="0"/>
          <pc:sldLayoutMkLst>
            <pc:docMk/>
            <pc:sldMasterMk cId="2334759490" sldId="2147483685"/>
            <pc:sldLayoutMk cId="2588695228" sldId="2147483695"/>
          </pc:sldLayoutMkLst>
          <pc:spChg chg="add">
            <ac:chgData name="Tina Purnat" userId="9f4bc3107673e8d3" providerId="LiveId" clId="{85804440-7127-4167-954F-2F90523F6279}" dt="2022-05-31T16:50:21.120" v="0"/>
            <ac:spMkLst>
              <pc:docMk/>
              <pc:sldMasterMk cId="2334759490" sldId="2147483685"/>
              <pc:sldLayoutMk cId="2588695228" sldId="2147483695"/>
              <ac:spMk id="46" creationId="{56F50333-62A8-4708-BC53-E9F6A46EBF5A}"/>
            </ac:spMkLst>
          </pc:spChg>
          <pc:grpChg chg="add">
            <ac:chgData name="Tina Purnat" userId="9f4bc3107673e8d3" providerId="LiveId" clId="{85804440-7127-4167-954F-2F90523F6279}" dt="2022-05-31T16:50:21.120" v="0"/>
            <ac:grpSpMkLst>
              <pc:docMk/>
              <pc:sldMasterMk cId="2334759490" sldId="2147483685"/>
              <pc:sldLayoutMk cId="2588695228" sldId="2147483695"/>
              <ac:grpSpMk id="35" creationId="{478EA35C-8E60-4A6F-AD34-06C346E0E9DC}"/>
            </ac:grpSpMkLst>
          </pc:grpChg>
          <pc:cxnChg chg="add">
            <ac:chgData name="Tina Purnat" userId="9f4bc3107673e8d3" providerId="LiveId" clId="{85804440-7127-4167-954F-2F90523F6279}" dt="2022-05-31T16:50:21.120" v="0"/>
            <ac:cxnSpMkLst>
              <pc:docMk/>
              <pc:sldMasterMk cId="2334759490" sldId="2147483685"/>
              <pc:sldLayoutMk cId="2588695228" sldId="2147483695"/>
              <ac:cxnSpMk id="47" creationId="{43B2C7BE-B630-4CBD-89F9-011885FAA7C0}"/>
            </ac:cxnSpMkLst>
          </pc:cxnChg>
        </pc:sldLayoutChg>
        <pc:sldLayoutChg chg="addSp">
          <pc:chgData name="Tina Purnat" userId="9f4bc3107673e8d3" providerId="LiveId" clId="{85804440-7127-4167-954F-2F90523F6279}" dt="2022-05-31T16:50:21.120" v="0"/>
          <pc:sldLayoutMkLst>
            <pc:docMk/>
            <pc:sldMasterMk cId="2334759490" sldId="2147483685"/>
            <pc:sldLayoutMk cId="3701276073" sldId="2147483696"/>
          </pc:sldLayoutMkLst>
          <pc:spChg chg="add">
            <ac:chgData name="Tina Purnat" userId="9f4bc3107673e8d3" providerId="LiveId" clId="{85804440-7127-4167-954F-2F90523F6279}" dt="2022-05-31T16:50:21.120" v="0"/>
            <ac:spMkLst>
              <pc:docMk/>
              <pc:sldMasterMk cId="2334759490" sldId="2147483685"/>
              <pc:sldLayoutMk cId="3701276073" sldId="2147483696"/>
              <ac:spMk id="5" creationId="{F89F8A43-6324-4C46-ABF6-C9E482EA2835}"/>
            </ac:spMkLst>
          </pc:spChg>
          <pc:cxnChg chg="add">
            <ac:chgData name="Tina Purnat" userId="9f4bc3107673e8d3" providerId="LiveId" clId="{85804440-7127-4167-954F-2F90523F6279}" dt="2022-05-31T16:50:21.120" v="0"/>
            <ac:cxnSpMkLst>
              <pc:docMk/>
              <pc:sldMasterMk cId="2334759490" sldId="2147483685"/>
              <pc:sldLayoutMk cId="3701276073" sldId="2147483696"/>
              <ac:cxnSpMk id="6" creationId="{AC733A90-1D3D-4E91-8791-4DBB5593C10B}"/>
            </ac:cxnSpMkLst>
          </pc:cxnChg>
        </pc:sldLayoutChg>
        <pc:sldLayoutChg chg="addSp">
          <pc:chgData name="Tina Purnat" userId="9f4bc3107673e8d3" providerId="LiveId" clId="{85804440-7127-4167-954F-2F90523F6279}" dt="2022-05-31T16:50:21.120" v="0"/>
          <pc:sldLayoutMkLst>
            <pc:docMk/>
            <pc:sldMasterMk cId="2334759490" sldId="2147483685"/>
            <pc:sldLayoutMk cId="570388987" sldId="2147483697"/>
          </pc:sldLayoutMkLst>
          <pc:spChg chg="add">
            <ac:chgData name="Tina Purnat" userId="9f4bc3107673e8d3" providerId="LiveId" clId="{85804440-7127-4167-954F-2F90523F6279}" dt="2022-05-31T16:50:21.120" v="0"/>
            <ac:spMkLst>
              <pc:docMk/>
              <pc:sldMasterMk cId="2334759490" sldId="2147483685"/>
              <pc:sldLayoutMk cId="570388987" sldId="2147483697"/>
              <ac:spMk id="14" creationId="{93A24646-3BB0-4861-BF60-37482A4F57FB}"/>
            </ac:spMkLst>
          </pc:spChg>
          <pc:picChg chg="add">
            <ac:chgData name="Tina Purnat" userId="9f4bc3107673e8d3" providerId="LiveId" clId="{85804440-7127-4167-954F-2F90523F6279}" dt="2022-05-31T16:50:21.120" v="0"/>
            <ac:picMkLst>
              <pc:docMk/>
              <pc:sldMasterMk cId="2334759490" sldId="2147483685"/>
              <pc:sldLayoutMk cId="570388987" sldId="2147483697"/>
              <ac:picMk id="10" creationId="{F7180E06-7FE9-4833-996C-2E88F2879DED}"/>
            </ac:picMkLst>
          </pc:picChg>
          <pc:cxnChg chg="add">
            <ac:chgData name="Tina Purnat" userId="9f4bc3107673e8d3" providerId="LiveId" clId="{85804440-7127-4167-954F-2F90523F6279}" dt="2022-05-31T16:50:21.120" v="0"/>
            <ac:cxnSpMkLst>
              <pc:docMk/>
              <pc:sldMasterMk cId="2334759490" sldId="2147483685"/>
              <pc:sldLayoutMk cId="570388987" sldId="2147483697"/>
              <ac:cxnSpMk id="15" creationId="{E32CBB25-74E7-4D31-AC37-0E273B9EE49D}"/>
            </ac:cxnSpMkLst>
          </pc:cxnChg>
        </pc:sldLayoutChg>
        <pc:sldLayoutChg chg="addSp">
          <pc:chgData name="Tina Purnat" userId="9f4bc3107673e8d3" providerId="LiveId" clId="{85804440-7127-4167-954F-2F90523F6279}" dt="2022-05-31T16:50:21.120" v="0"/>
          <pc:sldLayoutMkLst>
            <pc:docMk/>
            <pc:sldMasterMk cId="2334759490" sldId="2147483685"/>
            <pc:sldLayoutMk cId="2416946309" sldId="2147483698"/>
          </pc:sldLayoutMkLst>
          <pc:spChg chg="add">
            <ac:chgData name="Tina Purnat" userId="9f4bc3107673e8d3" providerId="LiveId" clId="{85804440-7127-4167-954F-2F90523F6279}" dt="2022-05-31T16:50:21.120" v="0"/>
            <ac:spMkLst>
              <pc:docMk/>
              <pc:sldMasterMk cId="2334759490" sldId="2147483685"/>
              <pc:sldLayoutMk cId="2416946309" sldId="2147483698"/>
              <ac:spMk id="5" creationId="{300D1424-CDF5-47C6-9FD9-76A8D4B5FE99}"/>
            </ac:spMkLst>
          </pc:spChg>
          <pc:cxnChg chg="add">
            <ac:chgData name="Tina Purnat" userId="9f4bc3107673e8d3" providerId="LiveId" clId="{85804440-7127-4167-954F-2F90523F6279}" dt="2022-05-31T16:50:21.120" v="0"/>
            <ac:cxnSpMkLst>
              <pc:docMk/>
              <pc:sldMasterMk cId="2334759490" sldId="2147483685"/>
              <pc:sldLayoutMk cId="2416946309" sldId="2147483698"/>
              <ac:cxnSpMk id="6" creationId="{BD36A3D9-E296-4E03-BC20-595B36375D22}"/>
            </ac:cxnSpMkLst>
          </pc:cxnChg>
        </pc:sldLayoutChg>
        <pc:sldLayoutChg chg="addSp">
          <pc:chgData name="Tina Purnat" userId="9f4bc3107673e8d3" providerId="LiveId" clId="{85804440-7127-4167-954F-2F90523F6279}" dt="2022-05-31T16:50:21.120" v="0"/>
          <pc:sldLayoutMkLst>
            <pc:docMk/>
            <pc:sldMasterMk cId="2334759490" sldId="2147483685"/>
            <pc:sldLayoutMk cId="2195483268" sldId="2147483699"/>
          </pc:sldLayoutMkLst>
          <pc:spChg chg="add">
            <ac:chgData name="Tina Purnat" userId="9f4bc3107673e8d3" providerId="LiveId" clId="{85804440-7127-4167-954F-2F90523F6279}" dt="2022-05-31T16:50:21.120" v="0"/>
            <ac:spMkLst>
              <pc:docMk/>
              <pc:sldMasterMk cId="2334759490" sldId="2147483685"/>
              <pc:sldLayoutMk cId="2195483268" sldId="2147483699"/>
              <ac:spMk id="14" creationId="{3326AEC6-863E-4E73-AA6E-D0606D83FBB2}"/>
            </ac:spMkLst>
          </pc:spChg>
          <pc:grpChg chg="add">
            <ac:chgData name="Tina Purnat" userId="9f4bc3107673e8d3" providerId="LiveId" clId="{85804440-7127-4167-954F-2F90523F6279}" dt="2022-05-31T16:50:21.120" v="0"/>
            <ac:grpSpMkLst>
              <pc:docMk/>
              <pc:sldMasterMk cId="2334759490" sldId="2147483685"/>
              <pc:sldLayoutMk cId="2195483268" sldId="2147483699"/>
              <ac:grpSpMk id="12" creationId="{2997214C-0738-455A-8BC3-8F22C66AFAF2}"/>
            </ac:grpSpMkLst>
          </pc:grpChg>
          <pc:cxnChg chg="add">
            <ac:chgData name="Tina Purnat" userId="9f4bc3107673e8d3" providerId="LiveId" clId="{85804440-7127-4167-954F-2F90523F6279}" dt="2022-05-31T16:50:21.120" v="0"/>
            <ac:cxnSpMkLst>
              <pc:docMk/>
              <pc:sldMasterMk cId="2334759490" sldId="2147483685"/>
              <pc:sldLayoutMk cId="2195483268" sldId="2147483699"/>
              <ac:cxnSpMk id="15" creationId="{C0CD0A30-A1AC-4DD4-83E8-81FEDF4EF16B}"/>
            </ac:cxnSpMkLst>
          </pc:cxnChg>
        </pc:sldLayoutChg>
        <pc:sldLayoutChg chg="addSp">
          <pc:chgData name="Tina Purnat" userId="9f4bc3107673e8d3" providerId="LiveId" clId="{85804440-7127-4167-954F-2F90523F6279}" dt="2022-05-31T16:50:21.120" v="0"/>
          <pc:sldLayoutMkLst>
            <pc:docMk/>
            <pc:sldMasterMk cId="2334759490" sldId="2147483685"/>
            <pc:sldLayoutMk cId="3758802842" sldId="2147483700"/>
          </pc:sldLayoutMkLst>
          <pc:spChg chg="add">
            <ac:chgData name="Tina Purnat" userId="9f4bc3107673e8d3" providerId="LiveId" clId="{85804440-7127-4167-954F-2F90523F6279}" dt="2022-05-31T16:50:21.120" v="0"/>
            <ac:spMkLst>
              <pc:docMk/>
              <pc:sldMasterMk cId="2334759490" sldId="2147483685"/>
              <pc:sldLayoutMk cId="3758802842" sldId="2147483700"/>
              <ac:spMk id="7" creationId="{CCE17ABA-AE7D-4748-9B3B-2DC49F6C306A}"/>
            </ac:spMkLst>
          </pc:spChg>
          <pc:graphicFrameChg chg="add">
            <ac:chgData name="Tina Purnat" userId="9f4bc3107673e8d3" providerId="LiveId" clId="{85804440-7127-4167-954F-2F90523F6279}" dt="2022-05-31T16:50:21.120" v="0"/>
            <ac:graphicFrameMkLst>
              <pc:docMk/>
              <pc:sldMasterMk cId="2334759490" sldId="2147483685"/>
              <pc:sldLayoutMk cId="3758802842" sldId="2147483700"/>
              <ac:graphicFrameMk id="6" creationId="{15212B4F-30F0-4005-A57D-8A1015D19683}"/>
            </ac:graphicFrameMkLst>
          </pc:graphicFrameChg>
          <pc:cxnChg chg="add">
            <ac:chgData name="Tina Purnat" userId="9f4bc3107673e8d3" providerId="LiveId" clId="{85804440-7127-4167-954F-2F90523F6279}" dt="2022-05-31T16:50:21.120" v="0"/>
            <ac:cxnSpMkLst>
              <pc:docMk/>
              <pc:sldMasterMk cId="2334759490" sldId="2147483685"/>
              <pc:sldLayoutMk cId="3758802842" sldId="2147483700"/>
              <ac:cxnSpMk id="8" creationId="{6801A306-D99E-4A67-A5F9-FC86007D93DF}"/>
            </ac:cxnSpMkLst>
          </pc:cxnChg>
        </pc:sldLayoutChg>
        <pc:sldLayoutChg chg="addSp">
          <pc:chgData name="Tina Purnat" userId="9f4bc3107673e8d3" providerId="LiveId" clId="{85804440-7127-4167-954F-2F90523F6279}" dt="2022-05-31T16:50:21.120" v="0"/>
          <pc:sldLayoutMkLst>
            <pc:docMk/>
            <pc:sldMasterMk cId="2334759490" sldId="2147483685"/>
            <pc:sldLayoutMk cId="1478320752" sldId="2147483701"/>
          </pc:sldLayoutMkLst>
          <pc:spChg chg="add">
            <ac:chgData name="Tina Purnat" userId="9f4bc3107673e8d3" providerId="LiveId" clId="{85804440-7127-4167-954F-2F90523F6279}" dt="2022-05-31T16:50:21.120" v="0"/>
            <ac:spMkLst>
              <pc:docMk/>
              <pc:sldMasterMk cId="2334759490" sldId="2147483685"/>
              <pc:sldLayoutMk cId="1478320752" sldId="2147483701"/>
              <ac:spMk id="5" creationId="{2BFD5D57-2804-4D5E-B901-1691EB166FA1}"/>
            </ac:spMkLst>
          </pc:spChg>
          <pc:cxnChg chg="add">
            <ac:chgData name="Tina Purnat" userId="9f4bc3107673e8d3" providerId="LiveId" clId="{85804440-7127-4167-954F-2F90523F6279}" dt="2022-05-31T16:50:21.120" v="0"/>
            <ac:cxnSpMkLst>
              <pc:docMk/>
              <pc:sldMasterMk cId="2334759490" sldId="2147483685"/>
              <pc:sldLayoutMk cId="1478320752" sldId="2147483701"/>
              <ac:cxnSpMk id="6" creationId="{40285514-FF2D-4778-AD88-1B6AAED0D925}"/>
            </ac:cxnSpMkLst>
          </pc:cxnChg>
        </pc:sldLayoutChg>
        <pc:sldLayoutChg chg="addSp">
          <pc:chgData name="Tina Purnat" userId="9f4bc3107673e8d3" providerId="LiveId" clId="{85804440-7127-4167-954F-2F90523F6279}" dt="2022-05-31T16:50:21.120" v="0"/>
          <pc:sldLayoutMkLst>
            <pc:docMk/>
            <pc:sldMasterMk cId="2334759490" sldId="2147483685"/>
            <pc:sldLayoutMk cId="1446618039" sldId="2147483702"/>
          </pc:sldLayoutMkLst>
          <pc:spChg chg="add">
            <ac:chgData name="Tina Purnat" userId="9f4bc3107673e8d3" providerId="LiveId" clId="{85804440-7127-4167-954F-2F90523F6279}" dt="2022-05-31T16:50:21.120" v="0"/>
            <ac:spMkLst>
              <pc:docMk/>
              <pc:sldMasterMk cId="2334759490" sldId="2147483685"/>
              <pc:sldLayoutMk cId="1446618039" sldId="2147483702"/>
              <ac:spMk id="6" creationId="{698D1918-A606-45EB-AB6E-473F5D2E6FCF}"/>
            </ac:spMkLst>
          </pc:spChg>
          <pc:cxnChg chg="add">
            <ac:chgData name="Tina Purnat" userId="9f4bc3107673e8d3" providerId="LiveId" clId="{85804440-7127-4167-954F-2F90523F6279}" dt="2022-05-31T16:50:21.120" v="0"/>
            <ac:cxnSpMkLst>
              <pc:docMk/>
              <pc:sldMasterMk cId="2334759490" sldId="2147483685"/>
              <pc:sldLayoutMk cId="1446618039" sldId="2147483702"/>
              <ac:cxnSpMk id="7" creationId="{5648A5C3-764F-4FF6-A883-08BC19DA8E40}"/>
            </ac:cxnSpMkLst>
          </pc:cxnChg>
        </pc:sldLayoutChg>
        <pc:sldLayoutChg chg="addSp">
          <pc:chgData name="Tina Purnat" userId="9f4bc3107673e8d3" providerId="LiveId" clId="{85804440-7127-4167-954F-2F90523F6279}" dt="2022-05-31T16:50:21.120" v="0"/>
          <pc:sldLayoutMkLst>
            <pc:docMk/>
            <pc:sldMasterMk cId="2334759490" sldId="2147483685"/>
            <pc:sldLayoutMk cId="3238274825" sldId="2147483703"/>
          </pc:sldLayoutMkLst>
          <pc:spChg chg="add">
            <ac:chgData name="Tina Purnat" userId="9f4bc3107673e8d3" providerId="LiveId" clId="{85804440-7127-4167-954F-2F90523F6279}" dt="2022-05-31T16:50:21.120" v="0"/>
            <ac:spMkLst>
              <pc:docMk/>
              <pc:sldMasterMk cId="2334759490" sldId="2147483685"/>
              <pc:sldLayoutMk cId="3238274825" sldId="2147483703"/>
              <ac:spMk id="6" creationId="{266439F6-92BF-4825-AFC1-146831AE9C61}"/>
            </ac:spMkLst>
          </pc:spChg>
          <pc:cxnChg chg="add">
            <ac:chgData name="Tina Purnat" userId="9f4bc3107673e8d3" providerId="LiveId" clId="{85804440-7127-4167-954F-2F90523F6279}" dt="2022-05-31T16:50:21.120" v="0"/>
            <ac:cxnSpMkLst>
              <pc:docMk/>
              <pc:sldMasterMk cId="2334759490" sldId="2147483685"/>
              <pc:sldLayoutMk cId="3238274825" sldId="2147483703"/>
              <ac:cxnSpMk id="7" creationId="{51876523-A5BD-4FD3-B4C4-F3528541B2AA}"/>
            </ac:cxnSpMkLst>
          </pc:cxnChg>
        </pc:sldLayoutChg>
        <pc:sldLayoutChg chg="addSp">
          <pc:chgData name="Tina Purnat" userId="9f4bc3107673e8d3" providerId="LiveId" clId="{85804440-7127-4167-954F-2F90523F6279}" dt="2022-05-31T16:50:21.120" v="0"/>
          <pc:sldLayoutMkLst>
            <pc:docMk/>
            <pc:sldMasterMk cId="2334759490" sldId="2147483685"/>
            <pc:sldLayoutMk cId="253510632" sldId="2147483704"/>
          </pc:sldLayoutMkLst>
          <pc:spChg chg="add">
            <ac:chgData name="Tina Purnat" userId="9f4bc3107673e8d3" providerId="LiveId" clId="{85804440-7127-4167-954F-2F90523F6279}" dt="2022-05-31T16:50:21.120" v="0"/>
            <ac:spMkLst>
              <pc:docMk/>
              <pc:sldMasterMk cId="2334759490" sldId="2147483685"/>
              <pc:sldLayoutMk cId="253510632" sldId="2147483704"/>
              <ac:spMk id="6" creationId="{5590F213-7120-421C-80C7-B69F7817CE16}"/>
            </ac:spMkLst>
          </pc:spChg>
          <pc:cxnChg chg="add">
            <ac:chgData name="Tina Purnat" userId="9f4bc3107673e8d3" providerId="LiveId" clId="{85804440-7127-4167-954F-2F90523F6279}" dt="2022-05-31T16:50:21.120" v="0"/>
            <ac:cxnSpMkLst>
              <pc:docMk/>
              <pc:sldMasterMk cId="2334759490" sldId="2147483685"/>
              <pc:sldLayoutMk cId="253510632" sldId="2147483704"/>
              <ac:cxnSpMk id="7" creationId="{0F9FA888-967F-4C13-9AF2-031A4BF5E147}"/>
            </ac:cxnSpMkLst>
          </pc:cxnChg>
        </pc:sldLayoutChg>
        <pc:sldLayoutChg chg="addSp">
          <pc:chgData name="Tina Purnat" userId="9f4bc3107673e8d3" providerId="LiveId" clId="{85804440-7127-4167-954F-2F90523F6279}" dt="2022-05-31T16:50:21.120" v="0"/>
          <pc:sldLayoutMkLst>
            <pc:docMk/>
            <pc:sldMasterMk cId="2334759490" sldId="2147483685"/>
            <pc:sldLayoutMk cId="2242851283" sldId="2147483705"/>
          </pc:sldLayoutMkLst>
          <pc:spChg chg="add">
            <ac:chgData name="Tina Purnat" userId="9f4bc3107673e8d3" providerId="LiveId" clId="{85804440-7127-4167-954F-2F90523F6279}" dt="2022-05-31T16:50:21.120" v="0"/>
            <ac:spMkLst>
              <pc:docMk/>
              <pc:sldMasterMk cId="2334759490" sldId="2147483685"/>
              <pc:sldLayoutMk cId="2242851283" sldId="2147483705"/>
              <ac:spMk id="4" creationId="{D3FD96F2-F163-42BA-97EE-BCAFB991A9DB}"/>
            </ac:spMkLst>
          </pc:spChg>
          <pc:cxnChg chg="add">
            <ac:chgData name="Tina Purnat" userId="9f4bc3107673e8d3" providerId="LiveId" clId="{85804440-7127-4167-954F-2F90523F6279}" dt="2022-05-31T16:50:21.120" v="0"/>
            <ac:cxnSpMkLst>
              <pc:docMk/>
              <pc:sldMasterMk cId="2334759490" sldId="2147483685"/>
              <pc:sldLayoutMk cId="2242851283" sldId="2147483705"/>
              <ac:cxnSpMk id="5" creationId="{0D5A5CCE-16D0-4145-B792-281F652C08C8}"/>
            </ac:cxnSpMkLst>
          </pc:cxnChg>
        </pc:sldLayoutChg>
        <pc:sldLayoutChg chg="addSp">
          <pc:chgData name="Tina Purnat" userId="9f4bc3107673e8d3" providerId="LiveId" clId="{85804440-7127-4167-954F-2F90523F6279}" dt="2022-05-31T16:50:21.120" v="0"/>
          <pc:sldLayoutMkLst>
            <pc:docMk/>
            <pc:sldMasterMk cId="2334759490" sldId="2147483685"/>
            <pc:sldLayoutMk cId="4186412729" sldId="2147483706"/>
          </pc:sldLayoutMkLst>
          <pc:spChg chg="add">
            <ac:chgData name="Tina Purnat" userId="9f4bc3107673e8d3" providerId="LiveId" clId="{85804440-7127-4167-954F-2F90523F6279}" dt="2022-05-31T16:50:21.120" v="0"/>
            <ac:spMkLst>
              <pc:docMk/>
              <pc:sldMasterMk cId="2334759490" sldId="2147483685"/>
              <pc:sldLayoutMk cId="4186412729" sldId="2147483706"/>
              <ac:spMk id="6" creationId="{04BC2742-A355-4148-895C-AA56F17466AC}"/>
            </ac:spMkLst>
          </pc:spChg>
          <pc:cxnChg chg="add">
            <ac:chgData name="Tina Purnat" userId="9f4bc3107673e8d3" providerId="LiveId" clId="{85804440-7127-4167-954F-2F90523F6279}" dt="2022-05-31T16:50:21.120" v="0"/>
            <ac:cxnSpMkLst>
              <pc:docMk/>
              <pc:sldMasterMk cId="2334759490" sldId="2147483685"/>
              <pc:sldLayoutMk cId="4186412729" sldId="2147483706"/>
              <ac:cxnSpMk id="7" creationId="{312CF02E-AE59-4BFF-A703-2DA5C9DFB5DE}"/>
            </ac:cxnSpMkLst>
          </pc:cxnChg>
        </pc:sldLayoutChg>
      </pc:sldMasterChg>
    </pc:docChg>
  </pc:docChgLst>
  <pc:docChgLst>
    <pc:chgData name="Crystal Bruce" userId="14427a4ffe69d2bf" providerId="Windows Live" clId="Web-{38CE6484-E236-4044-8E39-6F70F8DA044A}"/>
    <pc:docChg chg="">
      <pc:chgData name="Crystal Bruce" userId="14427a4ffe69d2bf" providerId="Windows Live" clId="Web-{38CE6484-E236-4044-8E39-6F70F8DA044A}" dt="2022-07-04T17:21:01.840" v="0"/>
      <pc:docMkLst>
        <pc:docMk/>
      </pc:docMkLst>
      <pc:sldChg chg="delCm">
        <pc:chgData name="Crystal Bruce" userId="14427a4ffe69d2bf" providerId="Windows Live" clId="Web-{38CE6484-E236-4044-8E39-6F70F8DA044A}" dt="2022-07-04T17:21:01.840" v="0"/>
        <pc:sldMkLst>
          <pc:docMk/>
          <pc:sldMk cId="2043789231" sldId="330"/>
        </pc:sldMkLst>
      </pc:sldChg>
    </pc:docChg>
  </pc:docChgLst>
  <pc:docChgLst>
    <pc:chgData name="Crystal Bruce" userId="14427a4ffe69d2bf" providerId="Windows Live" clId="Web-{93D545CC-C69C-4759-8E0C-1FD70C1059CF}"/>
    <pc:docChg chg="delSld modSld">
      <pc:chgData name="Crystal Bruce" userId="14427a4ffe69d2bf" providerId="Windows Live" clId="Web-{93D545CC-C69C-4759-8E0C-1FD70C1059CF}" dt="2022-07-04T15:54:08.994" v="10" actId="20577"/>
      <pc:docMkLst>
        <pc:docMk/>
      </pc:docMkLst>
      <pc:sldChg chg="del">
        <pc:chgData name="Crystal Bruce" userId="14427a4ffe69d2bf" providerId="Windows Live" clId="Web-{93D545CC-C69C-4759-8E0C-1FD70C1059CF}" dt="2022-07-04T15:51:25.569" v="0"/>
        <pc:sldMkLst>
          <pc:docMk/>
          <pc:sldMk cId="2786738908" sldId="315"/>
        </pc:sldMkLst>
      </pc:sldChg>
      <pc:sldChg chg="modSp">
        <pc:chgData name="Crystal Bruce" userId="14427a4ffe69d2bf" providerId="Windows Live" clId="Web-{93D545CC-C69C-4759-8E0C-1FD70C1059CF}" dt="2022-07-04T15:54:08.994" v="10" actId="20577"/>
        <pc:sldMkLst>
          <pc:docMk/>
          <pc:sldMk cId="911362334" sldId="340"/>
        </pc:sldMkLst>
        <pc:spChg chg="mod">
          <ac:chgData name="Crystal Bruce" userId="14427a4ffe69d2bf" providerId="Windows Live" clId="Web-{93D545CC-C69C-4759-8E0C-1FD70C1059CF}" dt="2022-07-04T15:54:08.994" v="10" actId="20577"/>
          <ac:spMkLst>
            <pc:docMk/>
            <pc:sldMk cId="911362334" sldId="340"/>
            <ac:spMk id="3" creationId="{D2E5C9A0-9480-4E39-9A19-EB898DA8564A}"/>
          </ac:spMkLst>
        </pc:spChg>
        <pc:picChg chg="mod">
          <ac:chgData name="Crystal Bruce" userId="14427a4ffe69d2bf" providerId="Windows Live" clId="Web-{93D545CC-C69C-4759-8E0C-1FD70C1059CF}" dt="2022-07-04T15:53:45.572" v="7" actId="1076"/>
          <ac:picMkLst>
            <pc:docMk/>
            <pc:sldMk cId="911362334" sldId="340"/>
            <ac:picMk id="4" creationId="{B9D9913F-3BB2-4FA8-B5B6-A56B3BF65A21}"/>
          </ac:picMkLst>
        </pc:picChg>
      </pc:sldChg>
    </pc:docChg>
  </pc:docChgLst>
  <pc:docChgLst>
    <pc:chgData name="Crystal Bruce" userId="14427a4ffe69d2bf" providerId="Windows Live" clId="Web-{ABEA0921-C1D8-481F-96A2-B91D04677CC6}"/>
    <pc:docChg chg="modSld">
      <pc:chgData name="Crystal Bruce" userId="14427a4ffe69d2bf" providerId="Windows Live" clId="Web-{ABEA0921-C1D8-481F-96A2-B91D04677CC6}" dt="2022-07-04T15:39:45.290" v="12" actId="14100"/>
      <pc:docMkLst>
        <pc:docMk/>
      </pc:docMkLst>
      <pc:sldChg chg="modSp">
        <pc:chgData name="Crystal Bruce" userId="14427a4ffe69d2bf" providerId="Windows Live" clId="Web-{ABEA0921-C1D8-481F-96A2-B91D04677CC6}" dt="2022-07-04T15:38:09.443" v="2" actId="20577"/>
        <pc:sldMkLst>
          <pc:docMk/>
          <pc:sldMk cId="501075528" sldId="303"/>
        </pc:sldMkLst>
        <pc:spChg chg="mod">
          <ac:chgData name="Crystal Bruce" userId="14427a4ffe69d2bf" providerId="Windows Live" clId="Web-{ABEA0921-C1D8-481F-96A2-B91D04677CC6}" dt="2022-07-04T15:38:09.443" v="2" actId="20577"/>
          <ac:spMkLst>
            <pc:docMk/>
            <pc:sldMk cId="501075528" sldId="303"/>
            <ac:spMk id="3" creationId="{26378129-94CA-2F96-A1FE-52359FF42BFD}"/>
          </ac:spMkLst>
        </pc:spChg>
      </pc:sldChg>
      <pc:sldChg chg="modSp">
        <pc:chgData name="Crystal Bruce" userId="14427a4ffe69d2bf" providerId="Windows Live" clId="Web-{ABEA0921-C1D8-481F-96A2-B91D04677CC6}" dt="2022-07-04T15:37:58.521" v="1" actId="20577"/>
        <pc:sldMkLst>
          <pc:docMk/>
          <pc:sldMk cId="1059182649" sldId="308"/>
        </pc:sldMkLst>
        <pc:spChg chg="mod">
          <ac:chgData name="Crystal Bruce" userId="14427a4ffe69d2bf" providerId="Windows Live" clId="Web-{ABEA0921-C1D8-481F-96A2-B91D04677CC6}" dt="2022-07-04T15:37:58.521" v="1" actId="20577"/>
          <ac:spMkLst>
            <pc:docMk/>
            <pc:sldMk cId="1059182649" sldId="308"/>
            <ac:spMk id="3" creationId="{26378129-94CA-2F96-A1FE-52359FF42BFD}"/>
          </ac:spMkLst>
        </pc:spChg>
      </pc:sldChg>
      <pc:sldChg chg="modSp">
        <pc:chgData name="Crystal Bruce" userId="14427a4ffe69d2bf" providerId="Windows Live" clId="Web-{ABEA0921-C1D8-481F-96A2-B91D04677CC6}" dt="2022-07-04T15:39:45.290" v="12" actId="14100"/>
        <pc:sldMkLst>
          <pc:docMk/>
          <pc:sldMk cId="911362334" sldId="340"/>
        </pc:sldMkLst>
        <pc:spChg chg="mod">
          <ac:chgData name="Crystal Bruce" userId="14427a4ffe69d2bf" providerId="Windows Live" clId="Web-{ABEA0921-C1D8-481F-96A2-B91D04677CC6}" dt="2022-07-04T15:39:45.290" v="12" actId="14100"/>
          <ac:spMkLst>
            <pc:docMk/>
            <pc:sldMk cId="911362334" sldId="340"/>
            <ac:spMk id="3" creationId="{D2E5C9A0-9480-4E39-9A19-EB898DA8564A}"/>
          </ac:spMkLst>
        </pc:spChg>
      </pc:sldChg>
    </pc:docChg>
  </pc:docChgLst>
  <pc:docChgLst>
    <pc:chgData name="Roshni Devchand" userId="391f66c60875c68d" providerId="Windows Live" clId="Web-{D3DC2340-6F99-45D9-A168-F7D1C2651E95}"/>
    <pc:docChg chg="delSld">
      <pc:chgData name="Roshni Devchand" userId="391f66c60875c68d" providerId="Windows Live" clId="Web-{D3DC2340-6F99-45D9-A168-F7D1C2651E95}" dt="2022-07-07T14:05:31.930" v="0"/>
      <pc:docMkLst>
        <pc:docMk/>
      </pc:docMkLst>
      <pc:sldChg chg="del">
        <pc:chgData name="Roshni Devchand" userId="391f66c60875c68d" providerId="Windows Live" clId="Web-{D3DC2340-6F99-45D9-A168-F7D1C2651E95}" dt="2022-07-07T14:05:31.930" v="0"/>
        <pc:sldMkLst>
          <pc:docMk/>
          <pc:sldMk cId="2767996692" sldId="310"/>
        </pc:sldMkLst>
      </pc:sldChg>
    </pc:docChg>
  </pc:docChgLst>
  <pc:docChgLst>
    <pc:chgData name="Crystal Bruce" userId="14427a4ffe69d2bf" providerId="Windows Live" clId="Web-{8E36503B-573C-40DC-9257-B9E640C4E80B}"/>
    <pc:docChg chg="modSld">
      <pc:chgData name="Crystal Bruce" userId="14427a4ffe69d2bf" providerId="Windows Live" clId="Web-{8E36503B-573C-40DC-9257-B9E640C4E80B}" dt="2022-07-04T15:48:04.973" v="26" actId="1076"/>
      <pc:docMkLst>
        <pc:docMk/>
      </pc:docMkLst>
      <pc:sldChg chg="modSp">
        <pc:chgData name="Crystal Bruce" userId="14427a4ffe69d2bf" providerId="Windows Live" clId="Web-{8E36503B-573C-40DC-9257-B9E640C4E80B}" dt="2022-07-04T15:45:07.186" v="8"/>
        <pc:sldMkLst>
          <pc:docMk/>
          <pc:sldMk cId="2743303196" sldId="331"/>
        </pc:sldMkLst>
        <pc:spChg chg="mod">
          <ac:chgData name="Crystal Bruce" userId="14427a4ffe69d2bf" providerId="Windows Live" clId="Web-{8E36503B-573C-40DC-9257-B9E640C4E80B}" dt="2022-07-04T15:44:42.419" v="5" actId="1076"/>
          <ac:spMkLst>
            <pc:docMk/>
            <pc:sldMk cId="2743303196" sldId="331"/>
            <ac:spMk id="5" creationId="{2C6ED51E-866A-47D8-A48B-5B2BB0B82B64}"/>
          </ac:spMkLst>
        </pc:spChg>
        <pc:graphicFrameChg chg="mod modGraphic">
          <ac:chgData name="Crystal Bruce" userId="14427a4ffe69d2bf" providerId="Windows Live" clId="Web-{8E36503B-573C-40DC-9257-B9E640C4E80B}" dt="2022-07-04T15:45:07.186" v="8"/>
          <ac:graphicFrameMkLst>
            <pc:docMk/>
            <pc:sldMk cId="2743303196" sldId="331"/>
            <ac:graphicFrameMk id="3" creationId="{2856FFD4-EB7A-CF14-8D54-50F4550A4374}"/>
          </ac:graphicFrameMkLst>
        </pc:graphicFrameChg>
      </pc:sldChg>
      <pc:sldChg chg="delSp">
        <pc:chgData name="Crystal Bruce" userId="14427a4ffe69d2bf" providerId="Windows Live" clId="Web-{8E36503B-573C-40DC-9257-B9E640C4E80B}" dt="2022-07-04T15:46:11.188" v="9"/>
        <pc:sldMkLst>
          <pc:docMk/>
          <pc:sldMk cId="1530809782" sldId="334"/>
        </pc:sldMkLst>
        <pc:spChg chg="del">
          <ac:chgData name="Crystal Bruce" userId="14427a4ffe69d2bf" providerId="Windows Live" clId="Web-{8E36503B-573C-40DC-9257-B9E640C4E80B}" dt="2022-07-04T15:46:11.188" v="9"/>
          <ac:spMkLst>
            <pc:docMk/>
            <pc:sldMk cId="1530809782" sldId="334"/>
            <ac:spMk id="9" creationId="{362AF7B9-3EFA-4457-8FDC-4A10056D07BE}"/>
          </ac:spMkLst>
        </pc:spChg>
      </pc:sldChg>
      <pc:sldChg chg="delSp">
        <pc:chgData name="Crystal Bruce" userId="14427a4ffe69d2bf" providerId="Windows Live" clId="Web-{8E36503B-573C-40DC-9257-B9E640C4E80B}" dt="2022-07-04T15:46:27.720" v="10"/>
        <pc:sldMkLst>
          <pc:docMk/>
          <pc:sldMk cId="2368992387" sldId="335"/>
        </pc:sldMkLst>
        <pc:spChg chg="del">
          <ac:chgData name="Crystal Bruce" userId="14427a4ffe69d2bf" providerId="Windows Live" clId="Web-{8E36503B-573C-40DC-9257-B9E640C4E80B}" dt="2022-07-04T15:46:27.720" v="10"/>
          <ac:spMkLst>
            <pc:docMk/>
            <pc:sldMk cId="2368992387" sldId="335"/>
            <ac:spMk id="4" creationId="{C9EE5625-44CF-4E45-B5F3-6182D68FF610}"/>
          </ac:spMkLst>
        </pc:spChg>
      </pc:sldChg>
      <pc:sldChg chg="modSp">
        <pc:chgData name="Crystal Bruce" userId="14427a4ffe69d2bf" providerId="Windows Live" clId="Web-{8E36503B-573C-40DC-9257-B9E640C4E80B}" dt="2022-07-04T15:48:04.973" v="26" actId="1076"/>
        <pc:sldMkLst>
          <pc:docMk/>
          <pc:sldMk cId="3897769109" sldId="337"/>
        </pc:sldMkLst>
        <pc:spChg chg="mod">
          <ac:chgData name="Crystal Bruce" userId="14427a4ffe69d2bf" providerId="Windows Live" clId="Web-{8E36503B-573C-40DC-9257-B9E640C4E80B}" dt="2022-07-04T15:47:21.471" v="19" actId="1076"/>
          <ac:spMkLst>
            <pc:docMk/>
            <pc:sldMk cId="3897769109" sldId="337"/>
            <ac:spMk id="42" creationId="{A6E93034-93E9-4064-9462-0A460BDDE505}"/>
          </ac:spMkLst>
        </pc:spChg>
        <pc:spChg chg="mod">
          <ac:chgData name="Crystal Bruce" userId="14427a4ffe69d2bf" providerId="Windows Live" clId="Web-{8E36503B-573C-40DC-9257-B9E640C4E80B}" dt="2022-07-04T15:48:04.973" v="26" actId="1076"/>
          <ac:spMkLst>
            <pc:docMk/>
            <pc:sldMk cId="3897769109" sldId="337"/>
            <ac:spMk id="45" creationId="{153204F5-614A-4793-9FEA-61DA5FC35417}"/>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F10F34-A956-49F3-8A76-688F3627F3A5}" type="doc">
      <dgm:prSet loTypeId="urn:microsoft.com/office/officeart/2005/8/layout/venn1" loCatId="relationship" qsTypeId="urn:microsoft.com/office/officeart/2005/8/quickstyle/simple1" qsCatId="simple" csTypeId="urn:microsoft.com/office/officeart/2005/8/colors/colorful1" csCatId="colorful" phldr="1"/>
      <dgm:spPr/>
    </dgm:pt>
    <dgm:pt modelId="{864AFE6A-A086-475A-90D1-85EC5DE302E9}">
      <dgm:prSet phldrT="[Text]"/>
      <dgm:spPr/>
      <dgm:t>
        <a:bodyPr/>
        <a:lstStyle/>
        <a:p>
          <a:pPr algn="ctr">
            <a:buNone/>
          </a:pPr>
          <a:r>
            <a:rPr lang="en-US" b="1" dirty="0">
              <a:latin typeface="Poppins Light"/>
              <a:cs typeface="Poppins Light"/>
            </a:rPr>
            <a:t>Theory</a:t>
          </a:r>
        </a:p>
      </dgm:t>
    </dgm:pt>
    <dgm:pt modelId="{CF9D53C4-4665-4639-B00D-FE50FF2EA6D6}" type="parTrans" cxnId="{801B9DAB-6193-4BF6-A8D0-8284B491E033}">
      <dgm:prSet/>
      <dgm:spPr/>
      <dgm:t>
        <a:bodyPr/>
        <a:lstStyle/>
        <a:p>
          <a:endParaRPr lang="en-US"/>
        </a:p>
      </dgm:t>
    </dgm:pt>
    <dgm:pt modelId="{1F1E97F9-B60F-410C-BBD1-7C8BAD1F0F78}" type="sibTrans" cxnId="{801B9DAB-6193-4BF6-A8D0-8284B491E033}">
      <dgm:prSet/>
      <dgm:spPr/>
      <dgm:t>
        <a:bodyPr/>
        <a:lstStyle/>
        <a:p>
          <a:endParaRPr lang="en-US"/>
        </a:p>
      </dgm:t>
    </dgm:pt>
    <dgm:pt modelId="{98E9FB36-74F5-41BB-9771-04045D60DDB8}">
      <dgm:prSet phldrT="[Text]"/>
      <dgm:spPr/>
      <dgm:t>
        <a:bodyPr/>
        <a:lstStyle/>
        <a:p>
          <a:pPr algn="ctr">
            <a:buNone/>
          </a:pPr>
          <a:r>
            <a:rPr lang="en-US" b="1" dirty="0">
              <a:latin typeface="Poppins Light"/>
              <a:cs typeface="Poppins Light"/>
            </a:rPr>
            <a:t>Practice</a:t>
          </a:r>
        </a:p>
      </dgm:t>
    </dgm:pt>
    <dgm:pt modelId="{928E77D7-D63D-4537-B9AE-8888D05F9E85}" type="parTrans" cxnId="{3C2AA157-3A71-4C8C-97FD-10C12C9FF294}">
      <dgm:prSet/>
      <dgm:spPr/>
      <dgm:t>
        <a:bodyPr/>
        <a:lstStyle/>
        <a:p>
          <a:endParaRPr lang="en-US"/>
        </a:p>
      </dgm:t>
    </dgm:pt>
    <dgm:pt modelId="{9FEB692B-4A27-4CCA-B064-C4EF531EAA05}" type="sibTrans" cxnId="{3C2AA157-3A71-4C8C-97FD-10C12C9FF294}">
      <dgm:prSet/>
      <dgm:spPr/>
      <dgm:t>
        <a:bodyPr/>
        <a:lstStyle/>
        <a:p>
          <a:endParaRPr lang="en-US"/>
        </a:p>
      </dgm:t>
    </dgm:pt>
    <dgm:pt modelId="{520F19EA-6EE3-4B32-BDA8-14B49BBA7BB1}">
      <dgm:prSet phldrT="[Text]"/>
      <dgm:spPr/>
      <dgm:t>
        <a:bodyPr/>
        <a:lstStyle/>
        <a:p>
          <a:pPr algn="ctr">
            <a:buNone/>
          </a:pPr>
          <a:r>
            <a:rPr lang="en-US" b="1" dirty="0">
              <a:latin typeface="Poppins Light"/>
              <a:cs typeface="Poppins Light"/>
            </a:rPr>
            <a:t>Research</a:t>
          </a:r>
        </a:p>
      </dgm:t>
    </dgm:pt>
    <dgm:pt modelId="{3D30D20E-D583-48F9-AF8A-1976E035CD63}" type="parTrans" cxnId="{944C42E5-B4EB-460C-9023-7B2FBC54C767}">
      <dgm:prSet/>
      <dgm:spPr/>
      <dgm:t>
        <a:bodyPr/>
        <a:lstStyle/>
        <a:p>
          <a:endParaRPr lang="en-US"/>
        </a:p>
      </dgm:t>
    </dgm:pt>
    <dgm:pt modelId="{6AC3CEDE-F826-46DE-9DCE-A620EDC93AE0}" type="sibTrans" cxnId="{944C42E5-B4EB-460C-9023-7B2FBC54C767}">
      <dgm:prSet/>
      <dgm:spPr/>
      <dgm:t>
        <a:bodyPr/>
        <a:lstStyle/>
        <a:p>
          <a:endParaRPr lang="en-US"/>
        </a:p>
      </dgm:t>
    </dgm:pt>
    <dgm:pt modelId="{E66EECFE-E957-4683-8B37-C9100C367EE1}">
      <dgm:prSet phldrT="[Text]"/>
      <dgm:spPr/>
      <dgm:t>
        <a:bodyPr/>
        <a:lstStyle/>
        <a:p>
          <a:pPr algn="ctr">
            <a:buNone/>
          </a:pPr>
          <a:r>
            <a:rPr lang="en-US" dirty="0">
              <a:latin typeface="Poppins Light"/>
              <a:cs typeface="Poppins Light"/>
            </a:rPr>
            <a:t>A set of interrelated concepts that explain behaviors and suggest ways to achieve behavior change</a:t>
          </a:r>
        </a:p>
      </dgm:t>
    </dgm:pt>
    <dgm:pt modelId="{7EA89209-5B23-4974-B58C-E315FEB728BE}" type="sibTrans" cxnId="{D80D1AB9-28E3-4132-9558-8C16A0514064}">
      <dgm:prSet/>
      <dgm:spPr/>
      <dgm:t>
        <a:bodyPr/>
        <a:lstStyle/>
        <a:p>
          <a:endParaRPr lang="en-US"/>
        </a:p>
      </dgm:t>
    </dgm:pt>
    <dgm:pt modelId="{E265373A-D32F-4EBA-AD1C-7F1703A3819E}" type="parTrans" cxnId="{D80D1AB9-28E3-4132-9558-8C16A0514064}">
      <dgm:prSet/>
      <dgm:spPr/>
      <dgm:t>
        <a:bodyPr/>
        <a:lstStyle/>
        <a:p>
          <a:endParaRPr lang="en-US"/>
        </a:p>
      </dgm:t>
    </dgm:pt>
    <dgm:pt modelId="{A4768943-695C-433E-8990-F286E8714B41}">
      <dgm:prSet phldrT="[Text]"/>
      <dgm:spPr/>
      <dgm:t>
        <a:bodyPr/>
        <a:lstStyle/>
        <a:p>
          <a:pPr algn="ctr">
            <a:buNone/>
          </a:pPr>
          <a:r>
            <a:rPr lang="en-US" dirty="0">
              <a:latin typeface="Poppins Light"/>
              <a:cs typeface="Poppins Light"/>
            </a:rPr>
            <a:t>Quantitative and qualitative understanding gained via theoretically informed approaches</a:t>
          </a:r>
        </a:p>
      </dgm:t>
    </dgm:pt>
    <dgm:pt modelId="{E4B42836-086E-4510-8821-BD4F901BB823}" type="parTrans" cxnId="{2E1DC4CE-0CE5-4A5C-8793-162F0B67BD33}">
      <dgm:prSet/>
      <dgm:spPr/>
      <dgm:t>
        <a:bodyPr/>
        <a:lstStyle/>
        <a:p>
          <a:endParaRPr lang="en-US"/>
        </a:p>
      </dgm:t>
    </dgm:pt>
    <dgm:pt modelId="{CD5D4C25-2063-4213-B8B0-37E2AECE6282}" type="sibTrans" cxnId="{2E1DC4CE-0CE5-4A5C-8793-162F0B67BD33}">
      <dgm:prSet/>
      <dgm:spPr/>
      <dgm:t>
        <a:bodyPr/>
        <a:lstStyle/>
        <a:p>
          <a:endParaRPr lang="en-US"/>
        </a:p>
      </dgm:t>
    </dgm:pt>
    <dgm:pt modelId="{A4DF74AF-2433-4379-9C8E-16D888FB4021}">
      <dgm:prSet phldrT="[Text]"/>
      <dgm:spPr/>
      <dgm:t>
        <a:bodyPr/>
        <a:lstStyle/>
        <a:p>
          <a:pPr algn="ctr">
            <a:buNone/>
          </a:pPr>
          <a:r>
            <a:rPr lang="en-US" dirty="0">
              <a:latin typeface="Poppins Light"/>
              <a:cs typeface="Poppins Light"/>
            </a:rPr>
            <a:t>Interventions to induce positive behavior change, which are informed by research and theory</a:t>
          </a:r>
        </a:p>
      </dgm:t>
    </dgm:pt>
    <dgm:pt modelId="{B18B62FF-BDE7-4492-9584-C033863E08D0}" type="sibTrans" cxnId="{E2693701-1793-4E43-8D34-76A2492F6C41}">
      <dgm:prSet/>
      <dgm:spPr/>
      <dgm:t>
        <a:bodyPr/>
        <a:lstStyle/>
        <a:p>
          <a:endParaRPr lang="en-US"/>
        </a:p>
      </dgm:t>
    </dgm:pt>
    <dgm:pt modelId="{93B9238E-042D-4FBF-B762-2BFE3D2E7A6E}" type="parTrans" cxnId="{E2693701-1793-4E43-8D34-76A2492F6C41}">
      <dgm:prSet/>
      <dgm:spPr/>
      <dgm:t>
        <a:bodyPr/>
        <a:lstStyle/>
        <a:p>
          <a:endParaRPr lang="en-US"/>
        </a:p>
      </dgm:t>
    </dgm:pt>
    <dgm:pt modelId="{105855F4-28A4-4810-ADF7-5FDDD77EE205}" type="pres">
      <dgm:prSet presAssocID="{90F10F34-A956-49F3-8A76-688F3627F3A5}" presName="compositeShape" presStyleCnt="0">
        <dgm:presLayoutVars>
          <dgm:chMax val="7"/>
          <dgm:dir/>
          <dgm:resizeHandles val="exact"/>
        </dgm:presLayoutVars>
      </dgm:prSet>
      <dgm:spPr/>
    </dgm:pt>
    <dgm:pt modelId="{6D3F2D90-03BA-441D-A5DA-DA9FCF3BFBCE}" type="pres">
      <dgm:prSet presAssocID="{864AFE6A-A086-475A-90D1-85EC5DE302E9}" presName="circ1" presStyleLbl="vennNode1" presStyleIdx="0" presStyleCnt="3"/>
      <dgm:spPr/>
      <dgm:t>
        <a:bodyPr/>
        <a:lstStyle/>
        <a:p>
          <a:endParaRPr lang="en-US"/>
        </a:p>
      </dgm:t>
    </dgm:pt>
    <dgm:pt modelId="{5F5CE40B-6337-4D07-BBB2-7F5279DB9439}" type="pres">
      <dgm:prSet presAssocID="{864AFE6A-A086-475A-90D1-85EC5DE302E9}" presName="circ1Tx" presStyleLbl="revTx" presStyleIdx="0" presStyleCnt="0">
        <dgm:presLayoutVars>
          <dgm:chMax val="0"/>
          <dgm:chPref val="0"/>
          <dgm:bulletEnabled val="1"/>
        </dgm:presLayoutVars>
      </dgm:prSet>
      <dgm:spPr/>
      <dgm:t>
        <a:bodyPr/>
        <a:lstStyle/>
        <a:p>
          <a:endParaRPr lang="en-US"/>
        </a:p>
      </dgm:t>
    </dgm:pt>
    <dgm:pt modelId="{C3F0B22D-5832-4A6D-96A9-E759BBA6EF04}" type="pres">
      <dgm:prSet presAssocID="{98E9FB36-74F5-41BB-9771-04045D60DDB8}" presName="circ2" presStyleLbl="vennNode1" presStyleIdx="1" presStyleCnt="3"/>
      <dgm:spPr/>
      <dgm:t>
        <a:bodyPr/>
        <a:lstStyle/>
        <a:p>
          <a:endParaRPr lang="en-US"/>
        </a:p>
      </dgm:t>
    </dgm:pt>
    <dgm:pt modelId="{6C455597-9F62-4F90-9E99-EDAD36CAB8D6}" type="pres">
      <dgm:prSet presAssocID="{98E9FB36-74F5-41BB-9771-04045D60DDB8}" presName="circ2Tx" presStyleLbl="revTx" presStyleIdx="0" presStyleCnt="0">
        <dgm:presLayoutVars>
          <dgm:chMax val="0"/>
          <dgm:chPref val="0"/>
          <dgm:bulletEnabled val="1"/>
        </dgm:presLayoutVars>
      </dgm:prSet>
      <dgm:spPr/>
      <dgm:t>
        <a:bodyPr/>
        <a:lstStyle/>
        <a:p>
          <a:endParaRPr lang="en-US"/>
        </a:p>
      </dgm:t>
    </dgm:pt>
    <dgm:pt modelId="{22E32976-A551-41D3-8399-2B5D29D95D47}" type="pres">
      <dgm:prSet presAssocID="{520F19EA-6EE3-4B32-BDA8-14B49BBA7BB1}" presName="circ3" presStyleLbl="vennNode1" presStyleIdx="2" presStyleCnt="3"/>
      <dgm:spPr/>
      <dgm:t>
        <a:bodyPr/>
        <a:lstStyle/>
        <a:p>
          <a:endParaRPr lang="en-US"/>
        </a:p>
      </dgm:t>
    </dgm:pt>
    <dgm:pt modelId="{08C5605E-5BBC-4A24-860E-EA4A62E45F69}" type="pres">
      <dgm:prSet presAssocID="{520F19EA-6EE3-4B32-BDA8-14B49BBA7BB1}" presName="circ3Tx" presStyleLbl="revTx" presStyleIdx="0" presStyleCnt="0">
        <dgm:presLayoutVars>
          <dgm:chMax val="0"/>
          <dgm:chPref val="0"/>
          <dgm:bulletEnabled val="1"/>
        </dgm:presLayoutVars>
      </dgm:prSet>
      <dgm:spPr/>
      <dgm:t>
        <a:bodyPr/>
        <a:lstStyle/>
        <a:p>
          <a:endParaRPr lang="en-US"/>
        </a:p>
      </dgm:t>
    </dgm:pt>
  </dgm:ptLst>
  <dgm:cxnLst>
    <dgm:cxn modelId="{FCB07F97-EF32-42F5-BF65-645DA6CA1B08}" type="presOf" srcId="{A4768943-695C-433E-8990-F286E8714B41}" destId="{08C5605E-5BBC-4A24-860E-EA4A62E45F69}" srcOrd="1" destOrd="1" presId="urn:microsoft.com/office/officeart/2005/8/layout/venn1"/>
    <dgm:cxn modelId="{D80D1AB9-28E3-4132-9558-8C16A0514064}" srcId="{864AFE6A-A086-475A-90D1-85EC5DE302E9}" destId="{E66EECFE-E957-4683-8B37-C9100C367EE1}" srcOrd="0" destOrd="0" parTransId="{E265373A-D32F-4EBA-AD1C-7F1703A3819E}" sibTransId="{7EA89209-5B23-4974-B58C-E315FEB728BE}"/>
    <dgm:cxn modelId="{2B7DAEC6-4111-4C6A-A18A-4D3EFF658258}" type="presOf" srcId="{520F19EA-6EE3-4B32-BDA8-14B49BBA7BB1}" destId="{08C5605E-5BBC-4A24-860E-EA4A62E45F69}" srcOrd="1" destOrd="0" presId="urn:microsoft.com/office/officeart/2005/8/layout/venn1"/>
    <dgm:cxn modelId="{E2693701-1793-4E43-8D34-76A2492F6C41}" srcId="{98E9FB36-74F5-41BB-9771-04045D60DDB8}" destId="{A4DF74AF-2433-4379-9C8E-16D888FB4021}" srcOrd="0" destOrd="0" parTransId="{93B9238E-042D-4FBF-B762-2BFE3D2E7A6E}" sibTransId="{B18B62FF-BDE7-4492-9584-C033863E08D0}"/>
    <dgm:cxn modelId="{29E03C22-F66E-4681-89DE-30E23F1AD6F8}" type="presOf" srcId="{98E9FB36-74F5-41BB-9771-04045D60DDB8}" destId="{C3F0B22D-5832-4A6D-96A9-E759BBA6EF04}" srcOrd="0" destOrd="0" presId="urn:microsoft.com/office/officeart/2005/8/layout/venn1"/>
    <dgm:cxn modelId="{4020FD27-B72D-44D6-931D-A5D8E8A8001A}" type="presOf" srcId="{A4768943-695C-433E-8990-F286E8714B41}" destId="{22E32976-A551-41D3-8399-2B5D29D95D47}" srcOrd="0" destOrd="1" presId="urn:microsoft.com/office/officeart/2005/8/layout/venn1"/>
    <dgm:cxn modelId="{86826AAD-F943-49B9-BF15-A1F146C9240B}" type="presOf" srcId="{A4DF74AF-2433-4379-9C8E-16D888FB4021}" destId="{6C455597-9F62-4F90-9E99-EDAD36CAB8D6}" srcOrd="1" destOrd="1" presId="urn:microsoft.com/office/officeart/2005/8/layout/venn1"/>
    <dgm:cxn modelId="{3C2AA157-3A71-4C8C-97FD-10C12C9FF294}" srcId="{90F10F34-A956-49F3-8A76-688F3627F3A5}" destId="{98E9FB36-74F5-41BB-9771-04045D60DDB8}" srcOrd="1" destOrd="0" parTransId="{928E77D7-D63D-4537-B9AE-8888D05F9E85}" sibTransId="{9FEB692B-4A27-4CCA-B064-C4EF531EAA05}"/>
    <dgm:cxn modelId="{2EF804AD-5981-45FB-8827-828DD0729000}" type="presOf" srcId="{520F19EA-6EE3-4B32-BDA8-14B49BBA7BB1}" destId="{22E32976-A551-41D3-8399-2B5D29D95D47}" srcOrd="0" destOrd="0" presId="urn:microsoft.com/office/officeart/2005/8/layout/venn1"/>
    <dgm:cxn modelId="{801B9DAB-6193-4BF6-A8D0-8284B491E033}" srcId="{90F10F34-A956-49F3-8A76-688F3627F3A5}" destId="{864AFE6A-A086-475A-90D1-85EC5DE302E9}" srcOrd="0" destOrd="0" parTransId="{CF9D53C4-4665-4639-B00D-FE50FF2EA6D6}" sibTransId="{1F1E97F9-B60F-410C-BBD1-7C8BAD1F0F78}"/>
    <dgm:cxn modelId="{0864A560-C5B7-4C85-821E-CF865E9656B2}" type="presOf" srcId="{864AFE6A-A086-475A-90D1-85EC5DE302E9}" destId="{5F5CE40B-6337-4D07-BBB2-7F5279DB9439}" srcOrd="1" destOrd="0" presId="urn:microsoft.com/office/officeart/2005/8/layout/venn1"/>
    <dgm:cxn modelId="{78D0A487-F53A-492F-86C7-74E07B3FB67B}" type="presOf" srcId="{E66EECFE-E957-4683-8B37-C9100C367EE1}" destId="{6D3F2D90-03BA-441D-A5DA-DA9FCF3BFBCE}" srcOrd="0" destOrd="1" presId="urn:microsoft.com/office/officeart/2005/8/layout/venn1"/>
    <dgm:cxn modelId="{C7DB5D49-6F66-4CD1-A021-4FC8169E4F12}" type="presOf" srcId="{864AFE6A-A086-475A-90D1-85EC5DE302E9}" destId="{6D3F2D90-03BA-441D-A5DA-DA9FCF3BFBCE}" srcOrd="0" destOrd="0" presId="urn:microsoft.com/office/officeart/2005/8/layout/venn1"/>
    <dgm:cxn modelId="{C7DC7373-EC90-4012-8132-39D5627F1C2D}" type="presOf" srcId="{A4DF74AF-2433-4379-9C8E-16D888FB4021}" destId="{C3F0B22D-5832-4A6D-96A9-E759BBA6EF04}" srcOrd="0" destOrd="1" presId="urn:microsoft.com/office/officeart/2005/8/layout/venn1"/>
    <dgm:cxn modelId="{944C42E5-B4EB-460C-9023-7B2FBC54C767}" srcId="{90F10F34-A956-49F3-8A76-688F3627F3A5}" destId="{520F19EA-6EE3-4B32-BDA8-14B49BBA7BB1}" srcOrd="2" destOrd="0" parTransId="{3D30D20E-D583-48F9-AF8A-1976E035CD63}" sibTransId="{6AC3CEDE-F826-46DE-9DCE-A620EDC93AE0}"/>
    <dgm:cxn modelId="{2E1DC4CE-0CE5-4A5C-8793-162F0B67BD33}" srcId="{520F19EA-6EE3-4B32-BDA8-14B49BBA7BB1}" destId="{A4768943-695C-433E-8990-F286E8714B41}" srcOrd="0" destOrd="0" parTransId="{E4B42836-086E-4510-8821-BD4F901BB823}" sibTransId="{CD5D4C25-2063-4213-B8B0-37E2AECE6282}"/>
    <dgm:cxn modelId="{84D8881B-97F8-4852-B16F-AB17C9AD9A0D}" type="presOf" srcId="{90F10F34-A956-49F3-8A76-688F3627F3A5}" destId="{105855F4-28A4-4810-ADF7-5FDDD77EE205}" srcOrd="0" destOrd="0" presId="urn:microsoft.com/office/officeart/2005/8/layout/venn1"/>
    <dgm:cxn modelId="{620E3DC9-C955-4086-ADDB-87A5F423D83F}" type="presOf" srcId="{E66EECFE-E957-4683-8B37-C9100C367EE1}" destId="{5F5CE40B-6337-4D07-BBB2-7F5279DB9439}" srcOrd="1" destOrd="1" presId="urn:microsoft.com/office/officeart/2005/8/layout/venn1"/>
    <dgm:cxn modelId="{7EE0D0B7-80BD-4175-B4C2-C521E1BAB355}" type="presOf" srcId="{98E9FB36-74F5-41BB-9771-04045D60DDB8}" destId="{6C455597-9F62-4F90-9E99-EDAD36CAB8D6}" srcOrd="1" destOrd="0" presId="urn:microsoft.com/office/officeart/2005/8/layout/venn1"/>
    <dgm:cxn modelId="{0FDAE7DD-746B-4DAC-A232-6CEBCC435A32}" type="presParOf" srcId="{105855F4-28A4-4810-ADF7-5FDDD77EE205}" destId="{6D3F2D90-03BA-441D-A5DA-DA9FCF3BFBCE}" srcOrd="0" destOrd="0" presId="urn:microsoft.com/office/officeart/2005/8/layout/venn1"/>
    <dgm:cxn modelId="{F4079995-6666-4BD2-BAC8-2933937D02A6}" type="presParOf" srcId="{105855F4-28A4-4810-ADF7-5FDDD77EE205}" destId="{5F5CE40B-6337-4D07-BBB2-7F5279DB9439}" srcOrd="1" destOrd="0" presId="urn:microsoft.com/office/officeart/2005/8/layout/venn1"/>
    <dgm:cxn modelId="{83C7C5DF-065D-4492-9214-24840130BF39}" type="presParOf" srcId="{105855F4-28A4-4810-ADF7-5FDDD77EE205}" destId="{C3F0B22D-5832-4A6D-96A9-E759BBA6EF04}" srcOrd="2" destOrd="0" presId="urn:microsoft.com/office/officeart/2005/8/layout/venn1"/>
    <dgm:cxn modelId="{6D74573D-BB14-433B-B2FE-90591F17D242}" type="presParOf" srcId="{105855F4-28A4-4810-ADF7-5FDDD77EE205}" destId="{6C455597-9F62-4F90-9E99-EDAD36CAB8D6}" srcOrd="3" destOrd="0" presId="urn:microsoft.com/office/officeart/2005/8/layout/venn1"/>
    <dgm:cxn modelId="{5B42F35D-96D6-4D13-95A3-14532AEE634E}" type="presParOf" srcId="{105855F4-28A4-4810-ADF7-5FDDD77EE205}" destId="{22E32976-A551-41D3-8399-2B5D29D95D47}" srcOrd="4" destOrd="0" presId="urn:microsoft.com/office/officeart/2005/8/layout/venn1"/>
    <dgm:cxn modelId="{64C52857-7532-4BED-BB40-8959CD21F56D}" type="presParOf" srcId="{105855F4-28A4-4810-ADF7-5FDDD77EE205}" destId="{08C5605E-5BBC-4A24-860E-EA4A62E45F69}"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3F2D90-03BA-441D-A5DA-DA9FCF3BFBCE}">
      <dsp:nvSpPr>
        <dsp:cNvPr id="0" name=""/>
        <dsp:cNvSpPr/>
      </dsp:nvSpPr>
      <dsp:spPr>
        <a:xfrm>
          <a:off x="4216122" y="91028"/>
          <a:ext cx="4369355" cy="4369355"/>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lvl="0" algn="ctr" defTabSz="1200150">
            <a:lnSpc>
              <a:spcPct val="90000"/>
            </a:lnSpc>
            <a:spcBef>
              <a:spcPct val="0"/>
            </a:spcBef>
            <a:spcAft>
              <a:spcPct val="35000"/>
            </a:spcAft>
            <a:buNone/>
          </a:pPr>
          <a:r>
            <a:rPr lang="en-US" sz="2700" b="1" kern="1200" dirty="0">
              <a:latin typeface="Poppins Light"/>
              <a:cs typeface="Poppins Light"/>
            </a:rPr>
            <a:t>Theory</a:t>
          </a:r>
        </a:p>
        <a:p>
          <a:pPr marL="228600" lvl="1" indent="-228600" algn="ctr" defTabSz="933450">
            <a:lnSpc>
              <a:spcPct val="90000"/>
            </a:lnSpc>
            <a:spcBef>
              <a:spcPct val="0"/>
            </a:spcBef>
            <a:spcAft>
              <a:spcPct val="15000"/>
            </a:spcAft>
            <a:buChar char="••"/>
          </a:pPr>
          <a:r>
            <a:rPr lang="en-US" sz="2100" kern="1200" dirty="0">
              <a:latin typeface="Poppins Light"/>
              <a:cs typeface="Poppins Light"/>
            </a:rPr>
            <a:t>A set of interrelated concepts that explain behaviors and suggest ways to achieve behavior change</a:t>
          </a:r>
        </a:p>
      </dsp:txBody>
      <dsp:txXfrm>
        <a:off x="4798703" y="855665"/>
        <a:ext cx="3204193" cy="1966209"/>
      </dsp:txXfrm>
    </dsp:sp>
    <dsp:sp modelId="{C3F0B22D-5832-4A6D-96A9-E759BBA6EF04}">
      <dsp:nvSpPr>
        <dsp:cNvPr id="0" name=""/>
        <dsp:cNvSpPr/>
      </dsp:nvSpPr>
      <dsp:spPr>
        <a:xfrm>
          <a:off x="5792731" y="2821875"/>
          <a:ext cx="4369355" cy="4369355"/>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lvl="0" algn="ctr" defTabSz="1200150">
            <a:lnSpc>
              <a:spcPct val="90000"/>
            </a:lnSpc>
            <a:spcBef>
              <a:spcPct val="0"/>
            </a:spcBef>
            <a:spcAft>
              <a:spcPct val="35000"/>
            </a:spcAft>
            <a:buNone/>
          </a:pPr>
          <a:r>
            <a:rPr lang="en-US" sz="2700" b="1" kern="1200" dirty="0">
              <a:latin typeface="Poppins Light"/>
              <a:cs typeface="Poppins Light"/>
            </a:rPr>
            <a:t>Practice</a:t>
          </a:r>
        </a:p>
        <a:p>
          <a:pPr marL="228600" lvl="1" indent="-228600" algn="ctr" defTabSz="933450">
            <a:lnSpc>
              <a:spcPct val="90000"/>
            </a:lnSpc>
            <a:spcBef>
              <a:spcPct val="0"/>
            </a:spcBef>
            <a:spcAft>
              <a:spcPct val="15000"/>
            </a:spcAft>
            <a:buChar char="••"/>
          </a:pPr>
          <a:r>
            <a:rPr lang="en-US" sz="2100" kern="1200" dirty="0">
              <a:latin typeface="Poppins Light"/>
              <a:cs typeface="Poppins Light"/>
            </a:rPr>
            <a:t>Interventions to induce positive behavior change, which are informed by research and theory</a:t>
          </a:r>
        </a:p>
      </dsp:txBody>
      <dsp:txXfrm>
        <a:off x="7129025" y="3950625"/>
        <a:ext cx="2621613" cy="2403145"/>
      </dsp:txXfrm>
    </dsp:sp>
    <dsp:sp modelId="{22E32976-A551-41D3-8399-2B5D29D95D47}">
      <dsp:nvSpPr>
        <dsp:cNvPr id="0" name=""/>
        <dsp:cNvSpPr/>
      </dsp:nvSpPr>
      <dsp:spPr>
        <a:xfrm>
          <a:off x="2639513" y="2821875"/>
          <a:ext cx="4369355" cy="4369355"/>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lvl="0" algn="ctr" defTabSz="1200150">
            <a:lnSpc>
              <a:spcPct val="90000"/>
            </a:lnSpc>
            <a:spcBef>
              <a:spcPct val="0"/>
            </a:spcBef>
            <a:spcAft>
              <a:spcPct val="35000"/>
            </a:spcAft>
            <a:buNone/>
          </a:pPr>
          <a:r>
            <a:rPr lang="en-US" sz="2700" b="1" kern="1200" dirty="0">
              <a:latin typeface="Poppins Light"/>
              <a:cs typeface="Poppins Light"/>
            </a:rPr>
            <a:t>Research</a:t>
          </a:r>
        </a:p>
        <a:p>
          <a:pPr marL="228600" lvl="1" indent="-228600" algn="ctr" defTabSz="933450">
            <a:lnSpc>
              <a:spcPct val="90000"/>
            </a:lnSpc>
            <a:spcBef>
              <a:spcPct val="0"/>
            </a:spcBef>
            <a:spcAft>
              <a:spcPct val="15000"/>
            </a:spcAft>
            <a:buChar char="••"/>
          </a:pPr>
          <a:r>
            <a:rPr lang="en-US" sz="2100" kern="1200" dirty="0">
              <a:latin typeface="Poppins Light"/>
              <a:cs typeface="Poppins Light"/>
            </a:rPr>
            <a:t>Quantitative and qualitative understanding gained via theoretically informed approaches</a:t>
          </a:r>
        </a:p>
      </dsp:txBody>
      <dsp:txXfrm>
        <a:off x="3050960" y="3950625"/>
        <a:ext cx="2621613" cy="2403145"/>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4A6B97-5233-4C1C-A609-2930B6CBCBE3}" type="datetimeFigureOut">
              <a:rPr lang="en-US" smtClean="0"/>
              <a:t>7/22/2022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44DC31-D5BB-4EBF-8D1A-62904B63E559}" type="slidenum">
              <a:rPr lang="en-US" smtClean="0"/>
              <a:t>‹#›</a:t>
            </a:fld>
            <a:endParaRPr lang="en-US"/>
          </a:p>
        </p:txBody>
      </p:sp>
    </p:spTree>
    <p:extLst>
      <p:ext uri="{BB962C8B-B14F-4D97-AF65-F5344CB8AC3E}">
        <p14:creationId xmlns:p14="http://schemas.microsoft.com/office/powerpoint/2010/main" val="579595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slide shows how the willingness to accept a vaccine falls on a continuum.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vaccine demand continuum illustrates behaviors, whereas confidence is both a feeling and can be acted on. Some people might fall in the middle of this spectrum adopting a wait-and-see approach.</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We want to move people toward the right. The closer you get to active demand on the right side of the continuum, the increasing confidence the person likely feels in the vaccine, the vaccinator, and the health system, because they actively chose vaccination.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If there is sufficient confidence and trust and ability, then people will seek out vaccines, overcoming barriers to do so. People with less confidence or motivation or ability may be less willing to overcome real or perceived barriers, such as transportation or getting time off work. Next slide.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91" name="Google Shape;391;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8545463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Remember that these are not analogous to LMICs, MICs and HICs (see previous slide), but to maturity of system and structures. Be extremely practical in what one person can do (mountain bike) with limited funding or resources versus someone with a lot of staffing and resources (luxury vehicle)</a:t>
            </a:r>
          </a:p>
        </p:txBody>
      </p:sp>
      <p:sp>
        <p:nvSpPr>
          <p:cNvPr id="4" name="Slide Number Placeholder 3"/>
          <p:cNvSpPr>
            <a:spLocks noGrp="1"/>
          </p:cNvSpPr>
          <p:nvPr>
            <p:ph type="sldNum" sz="quarter" idx="5"/>
          </p:nvPr>
        </p:nvSpPr>
        <p:spPr/>
        <p:txBody>
          <a:bodyPr/>
          <a:lstStyle/>
          <a:p>
            <a:fld id="{E1C13E7E-66C8-4A09-853E-BEA2A29FA568}" type="slidenum">
              <a:rPr lang="en-US" smtClean="0"/>
              <a:t>31</a:t>
            </a:fld>
            <a:endParaRPr lang="en-US"/>
          </a:p>
        </p:txBody>
      </p:sp>
    </p:spTree>
    <p:extLst>
      <p:ext uri="{BB962C8B-B14F-4D97-AF65-F5344CB8AC3E}">
        <p14:creationId xmlns:p14="http://schemas.microsoft.com/office/powerpoint/2010/main" val="2308713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7DFC79-30DA-484F-85C8-36E3971802A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3161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b="0" i="0">
                <a:solidFill>
                  <a:srgbClr val="000000"/>
                </a:solidFill>
                <a:effectLst/>
                <a:latin typeface="Open Sans" panose="020B0606030504020204" pitchFamily="34" charset="0"/>
              </a:rPr>
              <a:t>State and local health departments, community- and faith-based organizations, and local non-profits are encouraged to try a combination of these 12 strategies to help increase vaccine confidence and uptake.</a:t>
            </a:r>
          </a:p>
          <a:p>
            <a:pPr marL="0"/>
            <a:endParaRPr lang="en-US" b="0" i="0">
              <a:solidFill>
                <a:srgbClr val="000000"/>
              </a:solidFill>
              <a:effectLst/>
              <a:latin typeface="Open Sans" panose="020B0606030504020204" pitchFamily="34" charset="0"/>
            </a:endParaRPr>
          </a:p>
          <a:p>
            <a:pPr marL="0"/>
            <a:r>
              <a:rPr lang="en-US" b="0" i="0">
                <a:solidFill>
                  <a:srgbClr val="000000"/>
                </a:solidFill>
                <a:effectLst/>
                <a:latin typeface="Open Sans" panose="020B0606030504020204" pitchFamily="34" charset="0"/>
              </a:rPr>
              <a:t>When implementing any these strategies in your community, consider real-world factors by:</a:t>
            </a:r>
          </a:p>
          <a:p>
            <a:pPr marL="0">
              <a:buFontTx/>
              <a:buChar char="-"/>
            </a:pPr>
            <a:r>
              <a:rPr lang="en-US" b="0" i="0">
                <a:solidFill>
                  <a:srgbClr val="000000"/>
                </a:solidFill>
                <a:effectLst/>
                <a:latin typeface="Open Sans" panose="020B0606030504020204" pitchFamily="34" charset="0"/>
              </a:rPr>
              <a:t>assessing the cost (dollars, time, effort, staffing)</a:t>
            </a:r>
          </a:p>
          <a:p>
            <a:pPr marL="0">
              <a:buFontTx/>
              <a:buChar char="-"/>
            </a:pPr>
            <a:r>
              <a:rPr lang="en-US" b="0" i="0">
                <a:solidFill>
                  <a:srgbClr val="000000"/>
                </a:solidFill>
                <a:effectLst/>
                <a:latin typeface="Open Sans" panose="020B0606030504020204" pitchFamily="34" charset="0"/>
              </a:rPr>
              <a:t>involving community leaders in planning and execution</a:t>
            </a:r>
          </a:p>
          <a:p>
            <a:pPr marL="0">
              <a:buFontTx/>
              <a:buChar char="-"/>
            </a:pPr>
            <a:r>
              <a:rPr lang="en-US" b="0" i="0">
                <a:solidFill>
                  <a:srgbClr val="000000"/>
                </a:solidFill>
                <a:effectLst/>
                <a:latin typeface="Open Sans" panose="020B0606030504020204" pitchFamily="34" charset="0"/>
              </a:rPr>
              <a:t>piloting the effort to measure success before wider execution</a:t>
            </a:r>
          </a:p>
          <a:p>
            <a:pPr marL="0">
              <a:buFontTx/>
              <a:buChar char="-"/>
            </a:pPr>
            <a:endParaRPr lang="en-US" b="0" i="0">
              <a:solidFill>
                <a:srgbClr val="000000"/>
              </a:solidFill>
              <a:effectLst/>
              <a:latin typeface="Open Sans" panose="020B060603050402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29113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Trusted messengers operating in trusted spaces can most effectively deliver messages and strategies to increase vaccine confidence and uptake among Black Americans.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Trusted messengers can be effective resources for providing credible information and addressing misinformation and disinformation about COVID-19 vaccine, particularly in populations who are disproportionately impacted by the disease. </a:t>
            </a: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Trusted Messengers serve a crucial role in validating the credibility of information in order to support informed decision making.  </a:t>
            </a:r>
          </a:p>
          <a:p>
            <a:pPr marL="306705" indent="-306705"/>
            <a:r>
              <a:rPr lang="en-US" sz="1200"/>
              <a:t>Community-based trusted messengers help bridge the gap between healthcare providers and patients. These include:</a:t>
            </a:r>
            <a:endParaRPr lang="en-US" sz="2400"/>
          </a:p>
          <a:p>
            <a:pPr marL="990370" lvl="1" indent="-306705"/>
            <a:r>
              <a:rPr lang="en-US" sz="2400"/>
              <a:t>faith-based leaders</a:t>
            </a:r>
          </a:p>
          <a:p>
            <a:pPr marL="990370" lvl="1" indent="-306705"/>
            <a:r>
              <a:rPr lang="en-US" sz="2400"/>
              <a:t>community health workers (CHWs) </a:t>
            </a:r>
          </a:p>
          <a:p>
            <a:pPr marL="990370" lvl="1" indent="-306705"/>
            <a:r>
              <a:rPr lang="en-US" sz="2400"/>
              <a:t>public health nurses, and serve a crucial role in validating the credibility of information in order to support informed decision making.</a:t>
            </a:r>
            <a:endParaRPr lang="en-US" sz="2400">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75251-989C-4485-9A4B-F6EA6FEC0C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3903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aims of this project are to design, implement, and evaluate a motivational interviewing and interpersonal communication intervention in 4 counties in Romania</a:t>
            </a:r>
          </a:p>
          <a:p>
            <a:endParaRPr lang="en-US"/>
          </a:p>
        </p:txBody>
      </p:sp>
      <p:sp>
        <p:nvSpPr>
          <p:cNvPr id="4" name="Slide Number Placeholder 3"/>
          <p:cNvSpPr>
            <a:spLocks noGrp="1"/>
          </p:cNvSpPr>
          <p:nvPr>
            <p:ph type="sldNum" sz="quarter" idx="5"/>
          </p:nvPr>
        </p:nvSpPr>
        <p:spPr/>
        <p:txBody>
          <a:bodyPr/>
          <a:lstStyle/>
          <a:p>
            <a:fld id="{09063DA3-09D6-40D9-9637-9C5218C2D652}" type="slidenum">
              <a:rPr lang="en-AU" smtClean="0"/>
              <a:t>25</a:t>
            </a:fld>
            <a:endParaRPr lang="en-AU"/>
          </a:p>
        </p:txBody>
      </p:sp>
    </p:spTree>
    <p:extLst>
      <p:ext uri="{BB962C8B-B14F-4D97-AF65-F5344CB8AC3E}">
        <p14:creationId xmlns:p14="http://schemas.microsoft.com/office/powerpoint/2010/main" val="3942139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AB59530D-D48D-4288-A815-10B4D92CB509}" type="slidenum">
              <a:rPr lang="en-US" smtClean="0"/>
              <a:t>26</a:t>
            </a:fld>
            <a:endParaRPr lang="en-US"/>
          </a:p>
        </p:txBody>
      </p:sp>
    </p:spTree>
    <p:extLst>
      <p:ext uri="{BB962C8B-B14F-4D97-AF65-F5344CB8AC3E}">
        <p14:creationId xmlns:p14="http://schemas.microsoft.com/office/powerpoint/2010/main" val="1689833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nSpc>
                <a:spcPct val="107000"/>
              </a:lnSpc>
              <a:spcBef>
                <a:spcPts val="0"/>
              </a:spcBef>
              <a:spcAft>
                <a:spcPts val="800"/>
              </a:spcAft>
              <a:buFont typeface="Arial" panose="020B0604020202020204" pitchFamily="34" charset="0"/>
              <a:buChar cha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AB59530D-D48D-4288-A815-10B4D92CB509}" type="slidenum">
              <a:rPr lang="en-US" smtClean="0"/>
              <a:t>28</a:t>
            </a:fld>
            <a:endParaRPr lang="en-US"/>
          </a:p>
        </p:txBody>
      </p:sp>
    </p:spTree>
    <p:extLst>
      <p:ext uri="{BB962C8B-B14F-4D97-AF65-F5344CB8AC3E}">
        <p14:creationId xmlns:p14="http://schemas.microsoft.com/office/powerpoint/2010/main" val="2616186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C13E7E-66C8-4A09-853E-BEA2A29FA568}" type="slidenum">
              <a:rPr lang="en-US" smtClean="0"/>
              <a:t>29</a:t>
            </a:fld>
            <a:endParaRPr lang="en-US"/>
          </a:p>
        </p:txBody>
      </p:sp>
    </p:spTree>
    <p:extLst>
      <p:ext uri="{BB962C8B-B14F-4D97-AF65-F5344CB8AC3E}">
        <p14:creationId xmlns:p14="http://schemas.microsoft.com/office/powerpoint/2010/main" val="2701925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C13E7E-66C8-4A09-853E-BEA2A29FA568}" type="slidenum">
              <a:rPr lang="en-US" smtClean="0"/>
              <a:t>30</a:t>
            </a:fld>
            <a:endParaRPr lang="en-US"/>
          </a:p>
        </p:txBody>
      </p:sp>
    </p:spTree>
    <p:extLst>
      <p:ext uri="{BB962C8B-B14F-4D97-AF65-F5344CB8AC3E}">
        <p14:creationId xmlns:p14="http://schemas.microsoft.com/office/powerpoint/2010/main" val="33778886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p:nvPr>
        </p:nvSpPr>
        <p:spPr>
          <a:xfrm>
            <a:off x="685800" y="1657555"/>
            <a:ext cx="12857693" cy="1989137"/>
          </a:xfrm>
          <a:prstGeom prst="rect">
            <a:avLst/>
          </a:prstGeom>
        </p:spPr>
        <p:txBody>
          <a:bodyPr/>
          <a:lstStyle>
            <a:lvl1pPr>
              <a:defRPr b="1" i="0">
                <a:solidFill>
                  <a:srgbClr val="292929"/>
                </a:solidFill>
                <a:latin typeface="Poppins" pitchFamily="2" charset="77"/>
                <a:cs typeface="Poppins" pitchFamily="2" charset="77"/>
              </a:defRPr>
            </a:lvl1pPr>
          </a:lstStyle>
          <a:p>
            <a:r>
              <a:rPr lang="fr-FR"/>
              <a:t>Modifiez le style du titre</a:t>
            </a:r>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p:nvPr>
        </p:nvSpPr>
        <p:spPr>
          <a:xfrm>
            <a:off x="686796" y="4808113"/>
            <a:ext cx="10882519" cy="1447800"/>
          </a:xfrm>
          <a:prstGeom prst="rect">
            <a:avLst/>
          </a:prstGeom>
        </p:spPr>
        <p:txBody>
          <a:bodyPr/>
          <a:lstStyle>
            <a:lvl1pPr>
              <a:defRPr sz="4400" b="1" i="0" spc="600">
                <a:solidFill>
                  <a:srgbClr val="292929"/>
                </a:solidFill>
                <a:latin typeface="Poppins" pitchFamily="2" charset="77"/>
                <a:cs typeface="Poppins" pitchFamily="2" charset="77"/>
              </a:defRPr>
            </a:lvl1pPr>
            <a:lvl2pPr>
              <a:defRPr sz="6000">
                <a:latin typeface="Poppins" pitchFamily="2" charset="77"/>
                <a:cs typeface="Poppins" pitchFamily="2" charset="77"/>
              </a:defRPr>
            </a:lvl2pPr>
            <a:lvl3pPr>
              <a:defRPr sz="6000">
                <a:latin typeface="Poppins" pitchFamily="2" charset="77"/>
                <a:cs typeface="Poppins" pitchFamily="2" charset="77"/>
              </a:defRPr>
            </a:lvl3pPr>
            <a:lvl4pPr>
              <a:defRPr sz="6000">
                <a:latin typeface="Poppins" pitchFamily="2" charset="77"/>
                <a:cs typeface="Poppins" pitchFamily="2" charset="77"/>
              </a:defRPr>
            </a:lvl4pPr>
            <a:lvl5pPr>
              <a:defRPr sz="6000">
                <a:latin typeface="Poppins" pitchFamily="2" charset="77"/>
                <a:cs typeface="Poppins" pitchFamily="2" charset="77"/>
              </a:defRPr>
            </a:lvl5pPr>
          </a:lstStyle>
          <a:p>
            <a:pPr lvl="0"/>
            <a:r>
              <a:rPr lang="fr-FR"/>
              <a:t>Cliquez pour modifier les styles du texte du masque</a:t>
            </a:r>
          </a:p>
        </p:txBody>
      </p:sp>
      <p:sp>
        <p:nvSpPr>
          <p:cNvPr id="9" name="Espace réservé du texte 8">
            <a:extLst>
              <a:ext uri="{FF2B5EF4-FFF2-40B4-BE49-F238E27FC236}">
                <a16:creationId xmlns:a16="http://schemas.microsoft.com/office/drawing/2014/main" id="{44FC6879-36DA-D757-04CF-D3B1AD282E75}"/>
              </a:ext>
            </a:extLst>
          </p:cNvPr>
          <p:cNvSpPr>
            <a:spLocks noGrp="1"/>
          </p:cNvSpPr>
          <p:nvPr>
            <p:ph type="body" sz="quarter" idx="11" hasCustomPrompt="1"/>
          </p:nvPr>
        </p:nvSpPr>
        <p:spPr>
          <a:xfrm>
            <a:off x="690716" y="7417334"/>
            <a:ext cx="8991600" cy="1676400"/>
          </a:xfrm>
          <a:prstGeom prst="rect">
            <a:avLst/>
          </a:prstGeom>
        </p:spPr>
        <p:txBody>
          <a:bodyPr/>
          <a:lstStyle>
            <a:lvl1pPr>
              <a:defRPr sz="3350" b="1" i="0">
                <a:solidFill>
                  <a:srgbClr val="292929"/>
                </a:solidFill>
                <a:latin typeface="Poppins" pitchFamily="2" charset="77"/>
                <a:cs typeface="Poppins" pitchFamily="2" charset="77"/>
              </a:defRPr>
            </a:lvl1pPr>
            <a:lvl2pPr>
              <a:defRPr sz="3350" b="1" i="0">
                <a:solidFill>
                  <a:srgbClr val="292929"/>
                </a:solidFill>
                <a:latin typeface="Poppins" pitchFamily="2" charset="77"/>
                <a:cs typeface="Poppins" pitchFamily="2" charset="77"/>
              </a:defRPr>
            </a:lvl2pPr>
            <a:lvl3pPr>
              <a:defRPr sz="3350" b="1" i="0">
                <a:solidFill>
                  <a:srgbClr val="292929"/>
                </a:solidFill>
                <a:latin typeface="Poppins" pitchFamily="2" charset="77"/>
                <a:cs typeface="Poppins" pitchFamily="2" charset="77"/>
              </a:defRPr>
            </a:lvl3pPr>
            <a:lvl4pPr>
              <a:defRPr sz="3350" b="1" i="0">
                <a:solidFill>
                  <a:srgbClr val="292929"/>
                </a:solidFill>
                <a:latin typeface="Poppins" pitchFamily="2" charset="77"/>
                <a:cs typeface="Poppins" pitchFamily="2" charset="77"/>
              </a:defRPr>
            </a:lvl4pPr>
            <a:lvl5pPr>
              <a:defRPr sz="3350" b="1" i="0">
                <a:solidFill>
                  <a:srgbClr val="292929"/>
                </a:solidFill>
                <a:latin typeface="Poppins" pitchFamily="2" charset="77"/>
                <a:cs typeface="Poppins"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userDrawn="1"/>
        </p:nvGrpSpPr>
        <p:grpSpPr>
          <a:xfrm>
            <a:off x="9824704" y="6587112"/>
            <a:ext cx="4302195" cy="3699888"/>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userDrawn="1"/>
        </p:nvGrpSpPr>
        <p:grpSpPr>
          <a:xfrm>
            <a:off x="12177919" y="2232299"/>
            <a:ext cx="4302195" cy="3699888"/>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userDrawn="1"/>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userDrawn="1"/>
        </p:nvGrpSpPr>
        <p:grpSpPr>
          <a:xfrm>
            <a:off x="12177919" y="6266409"/>
            <a:ext cx="4272388" cy="3699888"/>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userDrawn="1"/>
        </p:nvGrpSpPr>
        <p:grpSpPr>
          <a:xfrm>
            <a:off x="14591633" y="2012871"/>
            <a:ext cx="4272388" cy="3699888"/>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3983667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lide 11">
    <p:spTree>
      <p:nvGrpSpPr>
        <p:cNvPr id="1" name=""/>
        <p:cNvGrpSpPr/>
        <p:nvPr/>
      </p:nvGrpSpPr>
      <p:grpSpPr>
        <a:xfrm>
          <a:off x="0" y="0"/>
          <a:ext cx="0" cy="0"/>
          <a:chOff x="0" y="0"/>
          <a:chExt cx="0" cy="0"/>
        </a:xfrm>
      </p:grpSpPr>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753308" y="1866900"/>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758825" y="3238499"/>
            <a:ext cx="7775575" cy="6046789"/>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a:t>Modifiez le style du titre</a:t>
            </a:r>
          </a:p>
        </p:txBody>
      </p:sp>
      <p:grpSp>
        <p:nvGrpSpPr>
          <p:cNvPr id="21" name="Groupe 20">
            <a:extLst>
              <a:ext uri="{FF2B5EF4-FFF2-40B4-BE49-F238E27FC236}">
                <a16:creationId xmlns:a16="http://schemas.microsoft.com/office/drawing/2014/main" id="{CB08C4A3-70DC-084E-18F4-3F50034EA23F}"/>
              </a:ext>
            </a:extLst>
          </p:cNvPr>
          <p:cNvGrpSpPr/>
          <p:nvPr userDrawn="1"/>
        </p:nvGrpSpPr>
        <p:grpSpPr>
          <a:xfrm rot="3608892">
            <a:off x="13423098" y="9131569"/>
            <a:ext cx="1076153" cy="1452741"/>
            <a:chOff x="9824704" y="-2020392"/>
            <a:chExt cx="9270979" cy="12307392"/>
          </a:xfrm>
        </p:grpSpPr>
        <p:grpSp>
          <p:nvGrpSpPr>
            <p:cNvPr id="22" name="Group 3">
              <a:extLst>
                <a:ext uri="{FF2B5EF4-FFF2-40B4-BE49-F238E27FC236}">
                  <a16:creationId xmlns:a16="http://schemas.microsoft.com/office/drawing/2014/main" id="{DDFA6BFA-2FE7-99BE-758C-9569FDDD44CD}"/>
                </a:ext>
              </a:extLst>
            </p:cNvPr>
            <p:cNvGrpSpPr>
              <a:grpSpLocks noChangeAspect="1"/>
            </p:cNvGrpSpPr>
            <p:nvPr userDrawn="1"/>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CE46B478-2F0D-825F-BF16-2A659AFCFE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3" name="Group 5">
              <a:extLst>
                <a:ext uri="{FF2B5EF4-FFF2-40B4-BE49-F238E27FC236}">
                  <a16:creationId xmlns:a16="http://schemas.microsoft.com/office/drawing/2014/main" id="{E283E192-00EF-7A8E-7AD8-D22CDB268D02}"/>
                </a:ext>
              </a:extLst>
            </p:cNvPr>
            <p:cNvGrpSpPr>
              <a:grpSpLocks noChangeAspect="1"/>
            </p:cNvGrpSpPr>
            <p:nvPr userDrawn="1"/>
          </p:nvGrpSpPr>
          <p:grpSpPr>
            <a:xfrm>
              <a:off x="12177919" y="2232299"/>
              <a:ext cx="4302195" cy="3699888"/>
              <a:chOff x="0" y="0"/>
              <a:chExt cx="6350000" cy="5461000"/>
            </a:xfrm>
          </p:grpSpPr>
          <p:sp>
            <p:nvSpPr>
              <p:cNvPr id="30" name="Freeform 6">
                <a:extLst>
                  <a:ext uri="{FF2B5EF4-FFF2-40B4-BE49-F238E27FC236}">
                    <a16:creationId xmlns:a16="http://schemas.microsoft.com/office/drawing/2014/main" id="{90DD8469-F02C-6A43-A19C-5E64A23DEE4C}"/>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1643DB72-1316-921F-DFE3-1006B726EA58}"/>
                </a:ext>
              </a:extLst>
            </p:cNvPr>
            <p:cNvGrpSpPr>
              <a:grpSpLocks noChangeAspect="1"/>
            </p:cNvGrpSpPr>
            <p:nvPr userDrawn="1"/>
          </p:nvGrpSpPr>
          <p:grpSpPr>
            <a:xfrm>
              <a:off x="14793488" y="-2020392"/>
              <a:ext cx="4302195" cy="3699888"/>
              <a:chOff x="0" y="0"/>
              <a:chExt cx="6350000" cy="5461000"/>
            </a:xfrm>
          </p:grpSpPr>
          <p:sp>
            <p:nvSpPr>
              <p:cNvPr id="29" name="Freeform 8">
                <a:extLst>
                  <a:ext uri="{FF2B5EF4-FFF2-40B4-BE49-F238E27FC236}">
                    <a16:creationId xmlns:a16="http://schemas.microsoft.com/office/drawing/2014/main" id="{2FE68160-19F0-F1F0-B9C4-3C0FD6E8BC6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5" name="Group 9">
              <a:extLst>
                <a:ext uri="{FF2B5EF4-FFF2-40B4-BE49-F238E27FC236}">
                  <a16:creationId xmlns:a16="http://schemas.microsoft.com/office/drawing/2014/main" id="{2EE0AB81-F1DD-0DB6-2D0B-34FFABF60A43}"/>
                </a:ext>
              </a:extLst>
            </p:cNvPr>
            <p:cNvGrpSpPr>
              <a:grpSpLocks noChangeAspect="1"/>
            </p:cNvGrpSpPr>
            <p:nvPr userDrawn="1"/>
          </p:nvGrpSpPr>
          <p:grpSpPr>
            <a:xfrm>
              <a:off x="12177919" y="6266409"/>
              <a:ext cx="4272388" cy="3699888"/>
              <a:chOff x="0" y="0"/>
              <a:chExt cx="6350000" cy="5499100"/>
            </a:xfrm>
          </p:grpSpPr>
          <p:sp>
            <p:nvSpPr>
              <p:cNvPr id="28" name="Freeform 10">
                <a:extLst>
                  <a:ext uri="{FF2B5EF4-FFF2-40B4-BE49-F238E27FC236}">
                    <a16:creationId xmlns:a16="http://schemas.microsoft.com/office/drawing/2014/main" id="{2B4CB59E-473B-02BD-E5D1-80EEE7B1CF0D}"/>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6" name="Group 11">
              <a:extLst>
                <a:ext uri="{FF2B5EF4-FFF2-40B4-BE49-F238E27FC236}">
                  <a16:creationId xmlns:a16="http://schemas.microsoft.com/office/drawing/2014/main" id="{3287D850-881C-13A4-F56F-ABD12F4C26F4}"/>
                </a:ext>
              </a:extLst>
            </p:cNvPr>
            <p:cNvGrpSpPr>
              <a:grpSpLocks noChangeAspect="1"/>
            </p:cNvGrpSpPr>
            <p:nvPr userDrawn="1"/>
          </p:nvGrpSpPr>
          <p:grpSpPr>
            <a:xfrm>
              <a:off x="14591633" y="2012871"/>
              <a:ext cx="4272388" cy="3699888"/>
              <a:chOff x="0" y="0"/>
              <a:chExt cx="6350000" cy="5499100"/>
            </a:xfrm>
          </p:grpSpPr>
          <p:sp>
            <p:nvSpPr>
              <p:cNvPr id="27" name="Freeform 12">
                <a:extLst>
                  <a:ext uri="{FF2B5EF4-FFF2-40B4-BE49-F238E27FC236}">
                    <a16:creationId xmlns:a16="http://schemas.microsoft.com/office/drawing/2014/main" id="{3E417AFC-2CF8-8F7F-1F6D-7F7632F3DDF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2" name="ZoneTexte 31">
            <a:extLst>
              <a:ext uri="{FF2B5EF4-FFF2-40B4-BE49-F238E27FC236}">
                <a16:creationId xmlns:a16="http://schemas.microsoft.com/office/drawing/2014/main" id="{6FEC2391-8F45-61C5-416A-6F010BFAB883}"/>
              </a:ext>
            </a:extLst>
          </p:cNvPr>
          <p:cNvSpPr txBox="1"/>
          <p:nvPr userDrawn="1"/>
        </p:nvSpPr>
        <p:spPr>
          <a:xfrm>
            <a:off x="14706600" y="9803368"/>
            <a:ext cx="4038600" cy="371730"/>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7CA92CD-6A87-549B-196E-D39AEE96F3AB}"/>
              </a:ext>
            </a:extLst>
          </p:cNvPr>
          <p:cNvCxnSpPr>
            <a:cxnSpLocks/>
          </p:cNvCxnSpPr>
          <p:nvPr userDrawn="1"/>
        </p:nvCxnSpPr>
        <p:spPr>
          <a:xfrm>
            <a:off x="13067926" y="9715500"/>
            <a:ext cx="522007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Espace réservé pour une image  3">
            <a:extLst>
              <a:ext uri="{FF2B5EF4-FFF2-40B4-BE49-F238E27FC236}">
                <a16:creationId xmlns:a16="http://schemas.microsoft.com/office/drawing/2014/main" id="{7117B56B-855E-289E-32EB-376310D2D659}"/>
              </a:ext>
            </a:extLst>
          </p:cNvPr>
          <p:cNvSpPr>
            <a:spLocks noGrp="1"/>
          </p:cNvSpPr>
          <p:nvPr>
            <p:ph type="pic" sz="quarter" idx="10"/>
          </p:nvPr>
        </p:nvSpPr>
        <p:spPr>
          <a:xfrm>
            <a:off x="8953499" y="1866899"/>
            <a:ext cx="8267701" cy="7418389"/>
          </a:xfrm>
          <a:prstGeom prst="rect">
            <a:avLst/>
          </a:prstGeom>
        </p:spPr>
        <p:txBody>
          <a:bodyPr/>
          <a:lstStyle/>
          <a:p>
            <a:endParaRPr lang="fr-FR"/>
          </a:p>
        </p:txBody>
      </p:sp>
    </p:spTree>
    <p:extLst>
      <p:ext uri="{BB962C8B-B14F-4D97-AF65-F5344CB8AC3E}">
        <p14:creationId xmlns:p14="http://schemas.microsoft.com/office/powerpoint/2010/main" val="981937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2">
    <p:bg>
      <p:bgPr>
        <a:solidFill>
          <a:srgbClr val="0B81D5"/>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9C2699-AC7A-E9E6-7BA2-B178F4AB02B9}"/>
              </a:ext>
            </a:extLst>
          </p:cNvPr>
          <p:cNvSpPr>
            <a:spLocks noGrp="1"/>
          </p:cNvSpPr>
          <p:nvPr>
            <p:ph type="ctrTitle"/>
          </p:nvPr>
        </p:nvSpPr>
        <p:spPr>
          <a:xfrm>
            <a:off x="1295400" y="1684338"/>
            <a:ext cx="14706600" cy="3581400"/>
          </a:xfrm>
          <a:prstGeom prst="rect">
            <a:avLst/>
          </a:prstGeom>
        </p:spPr>
        <p:txBody>
          <a:bodyPr anchor="b"/>
          <a:lstStyle>
            <a:lvl1pPr algn="l">
              <a:defRPr sz="9600" b="1" i="0">
                <a:solidFill>
                  <a:schemeClr val="bg1"/>
                </a:solidFill>
                <a:latin typeface="Poppins" pitchFamily="2" charset="77"/>
                <a:cs typeface="Poppins" pitchFamily="2" charset="77"/>
              </a:defRPr>
            </a:lvl1pPr>
          </a:lstStyle>
          <a:p>
            <a:r>
              <a:rPr lang="fr-FR"/>
              <a:t>Modifiez le style du titre</a:t>
            </a:r>
          </a:p>
        </p:txBody>
      </p:sp>
      <p:sp>
        <p:nvSpPr>
          <p:cNvPr id="9" name="ZoneTexte 8">
            <a:extLst>
              <a:ext uri="{FF2B5EF4-FFF2-40B4-BE49-F238E27FC236}">
                <a16:creationId xmlns:a16="http://schemas.microsoft.com/office/drawing/2014/main" id="{115A4625-51AA-B632-6852-324A2C3FE561}"/>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A5FF4C7F-E857-B170-8567-5B89E8D8AAAF}"/>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6302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4">
    <p:bg>
      <p:bgPr>
        <a:solidFill>
          <a:srgbClr val="2A999B"/>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6B0116-D034-7B82-665D-3BB36B4BCCA1}"/>
              </a:ext>
            </a:extLst>
          </p:cNvPr>
          <p:cNvSpPr>
            <a:spLocks noGrp="1"/>
          </p:cNvSpPr>
          <p:nvPr>
            <p:ph type="title"/>
          </p:nvPr>
        </p:nvSpPr>
        <p:spPr>
          <a:xfrm>
            <a:off x="1247775" y="1333500"/>
            <a:ext cx="12849225" cy="836612"/>
          </a:xfrm>
          <a:prstGeom prst="rect">
            <a:avLst/>
          </a:prstGeom>
        </p:spPr>
        <p:txBody>
          <a:bodyPr anchor="b"/>
          <a:lstStyle>
            <a:lvl1pPr algn="ctr">
              <a:defRPr sz="3600" b="1" i="0">
                <a:solidFill>
                  <a:schemeClr val="bg1"/>
                </a:solidFill>
                <a:latin typeface="Poppins" pitchFamily="2" charset="77"/>
                <a:cs typeface="Poppins" pitchFamily="2" charset="77"/>
              </a:defRPr>
            </a:lvl1pPr>
          </a:lstStyle>
          <a:p>
            <a:r>
              <a:rPr lang="fr-FR"/>
              <a:t>Modifiez le style du titre</a:t>
            </a:r>
          </a:p>
        </p:txBody>
      </p:sp>
      <p:sp>
        <p:nvSpPr>
          <p:cNvPr id="3" name="Espace réservé du texte 2">
            <a:extLst>
              <a:ext uri="{FF2B5EF4-FFF2-40B4-BE49-F238E27FC236}">
                <a16:creationId xmlns:a16="http://schemas.microsoft.com/office/drawing/2014/main" id="{8FFCA881-C301-6987-35A4-2D7A1F0D048B}"/>
              </a:ext>
            </a:extLst>
          </p:cNvPr>
          <p:cNvSpPr>
            <a:spLocks noGrp="1"/>
          </p:cNvSpPr>
          <p:nvPr>
            <p:ph type="body" idx="1" hasCustomPrompt="1"/>
          </p:nvPr>
        </p:nvSpPr>
        <p:spPr>
          <a:xfrm>
            <a:off x="2209799" y="2421503"/>
            <a:ext cx="11887201" cy="664597"/>
          </a:xfrm>
          <a:prstGeom prst="rect">
            <a:avLst/>
          </a:prstGeom>
        </p:spPr>
        <p:txBody>
          <a:bodyPr/>
          <a:lstStyle>
            <a:lvl1pPr marL="0" indent="0">
              <a:buNone/>
              <a:defRPr sz="3200" b="0" i="0">
                <a:solidFill>
                  <a:schemeClr val="bg1"/>
                </a:solidFill>
                <a:latin typeface="Poppins Light" pitchFamily="2" charset="77"/>
                <a:cs typeface="Poppins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pic>
        <p:nvPicPr>
          <p:cNvPr id="7" name="Picture 6">
            <a:extLst>
              <a:ext uri="{FF2B5EF4-FFF2-40B4-BE49-F238E27FC236}">
                <a16:creationId xmlns:a16="http://schemas.microsoft.com/office/drawing/2014/main" id="{DC220643-49B0-404B-2FFB-A4E3A84C403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flipH="1">
            <a:off x="8364666" y="4922382"/>
            <a:ext cx="11780656" cy="5183488"/>
          </a:xfrm>
          <a:prstGeom prst="rect">
            <a:avLst/>
          </a:prstGeom>
        </p:spPr>
      </p:pic>
      <p:sp>
        <p:nvSpPr>
          <p:cNvPr id="9" name="Espace réservé du texte 8">
            <a:extLst>
              <a:ext uri="{FF2B5EF4-FFF2-40B4-BE49-F238E27FC236}">
                <a16:creationId xmlns:a16="http://schemas.microsoft.com/office/drawing/2014/main" id="{BBA06323-73C3-F075-50C6-5AFDD66F3BF1}"/>
              </a:ext>
            </a:extLst>
          </p:cNvPr>
          <p:cNvSpPr>
            <a:spLocks noGrp="1"/>
          </p:cNvSpPr>
          <p:nvPr>
            <p:ph type="body" sz="quarter" idx="10"/>
          </p:nvPr>
        </p:nvSpPr>
        <p:spPr>
          <a:xfrm>
            <a:off x="12954000" y="4381500"/>
            <a:ext cx="5105400" cy="1676400"/>
          </a:xfrm>
          <a:prstGeom prst="rect">
            <a:avLst/>
          </a:prstGeom>
        </p:spPr>
        <p:txBody>
          <a:bodyPr/>
          <a:lstStyle>
            <a:lvl1pPr>
              <a:defRPr sz="3200" b="1" i="0">
                <a:solidFill>
                  <a:schemeClr val="bg1"/>
                </a:solidFill>
                <a:latin typeface="Poppins ExtraBold" pitchFamily="2" charset="77"/>
                <a:cs typeface="Poppins ExtraBold" pitchFamily="2" charset="77"/>
              </a:defRPr>
            </a:lvl1pPr>
            <a:lvl2pPr>
              <a:defRPr sz="3200" b="1" i="0">
                <a:solidFill>
                  <a:schemeClr val="bg1"/>
                </a:solidFill>
                <a:latin typeface="Poppins ExtraBold" pitchFamily="2" charset="77"/>
                <a:cs typeface="Poppins ExtraBold" pitchFamily="2" charset="77"/>
              </a:defRPr>
            </a:lvl2pPr>
            <a:lvl3pPr>
              <a:defRPr sz="3200" b="1" i="0">
                <a:solidFill>
                  <a:schemeClr val="bg1"/>
                </a:solidFill>
                <a:latin typeface="Poppins ExtraBold" pitchFamily="2" charset="77"/>
                <a:cs typeface="Poppins ExtraBold" pitchFamily="2" charset="77"/>
              </a:defRPr>
            </a:lvl3pPr>
            <a:lvl4pPr>
              <a:defRPr sz="3200" b="1" i="0">
                <a:solidFill>
                  <a:schemeClr val="bg1"/>
                </a:solidFill>
                <a:latin typeface="Poppins ExtraBold" pitchFamily="2" charset="77"/>
                <a:cs typeface="Poppins ExtraBold" pitchFamily="2" charset="77"/>
              </a:defRPr>
            </a:lvl4pPr>
            <a:lvl5pPr>
              <a:defRPr sz="3200" b="1" i="0">
                <a:solidFill>
                  <a:schemeClr val="bg1"/>
                </a:solidFill>
                <a:latin typeface="Poppins ExtraBold" pitchFamily="2" charset="77"/>
                <a:cs typeface="Poppins ExtraBold"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1" name="Espace réservé du texte 10">
            <a:extLst>
              <a:ext uri="{FF2B5EF4-FFF2-40B4-BE49-F238E27FC236}">
                <a16:creationId xmlns:a16="http://schemas.microsoft.com/office/drawing/2014/main" id="{71A552A1-A49E-3667-80E6-812C54F82189}"/>
              </a:ext>
            </a:extLst>
          </p:cNvPr>
          <p:cNvSpPr>
            <a:spLocks noGrp="1"/>
          </p:cNvSpPr>
          <p:nvPr>
            <p:ph type="body" sz="quarter" idx="11"/>
          </p:nvPr>
        </p:nvSpPr>
        <p:spPr>
          <a:xfrm>
            <a:off x="1247775" y="4381500"/>
            <a:ext cx="6600825" cy="4266744"/>
          </a:xfrm>
          <a:prstGeom prst="rect">
            <a:avLst/>
          </a:prstGeom>
        </p:spPr>
        <p:txBody>
          <a:bodyPr/>
          <a:lstStyle>
            <a:lvl1pPr>
              <a:defRPr sz="3200" b="1" i="0">
                <a:solidFill>
                  <a:schemeClr val="bg1"/>
                </a:solidFill>
                <a:latin typeface="Poppins" pitchFamily="2" charset="77"/>
                <a:cs typeface="Poppins" pitchFamily="2" charset="77"/>
              </a:defRPr>
            </a:lvl1pPr>
            <a:lvl2pPr>
              <a:defRPr sz="3200" b="0" i="0">
                <a:solidFill>
                  <a:schemeClr val="bg1"/>
                </a:solidFill>
                <a:latin typeface="Poppins Light" pitchFamily="2" charset="77"/>
                <a:cs typeface="Poppins Light" pitchFamily="2" charset="77"/>
              </a:defRPr>
            </a:lvl2pPr>
            <a:lvl3pPr>
              <a:defRPr sz="3200" b="0" i="0">
                <a:solidFill>
                  <a:schemeClr val="bg1"/>
                </a:solidFill>
                <a:latin typeface="Poppins Light" pitchFamily="2" charset="77"/>
                <a:cs typeface="Poppins Light" pitchFamily="2" charset="77"/>
              </a:defRPr>
            </a:lvl3pPr>
            <a:lvl4pPr>
              <a:defRPr sz="3200" b="0" i="0">
                <a:solidFill>
                  <a:schemeClr val="bg1"/>
                </a:solidFill>
                <a:latin typeface="Poppins Light" pitchFamily="2" charset="77"/>
                <a:cs typeface="Poppins Light" pitchFamily="2" charset="77"/>
              </a:defRPr>
            </a:lvl4pPr>
            <a:lvl5pPr>
              <a:defRPr sz="3200" b="0" i="0">
                <a:solidFill>
                  <a:schemeClr val="bg1"/>
                </a:solidFill>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ZoneTexte 11">
            <a:extLst>
              <a:ext uri="{FF2B5EF4-FFF2-40B4-BE49-F238E27FC236}">
                <a16:creationId xmlns:a16="http://schemas.microsoft.com/office/drawing/2014/main" id="{53EAF698-867A-AA72-A3B9-C2FA8904A453}"/>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B980B541-87FF-6818-C5EF-62E1E62893EF}"/>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44298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Slide 7">
    <p:bg>
      <p:bgPr>
        <a:solidFill>
          <a:srgbClr val="FDD92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29B772-47FA-A598-5C21-372863AB2985}"/>
              </a:ext>
            </a:extLst>
          </p:cNvPr>
          <p:cNvSpPr>
            <a:spLocks noGrp="1"/>
          </p:cNvSpPr>
          <p:nvPr>
            <p:ph type="title"/>
          </p:nvPr>
        </p:nvSpPr>
        <p:spPr>
          <a:xfrm>
            <a:off x="1257300" y="3193144"/>
            <a:ext cx="13906500" cy="1989137"/>
          </a:xfrm>
          <a:prstGeom prst="rect">
            <a:avLst/>
          </a:prstGeom>
        </p:spPr>
        <p:txBody>
          <a:bodyPr/>
          <a:lstStyle>
            <a:lvl1pPr algn="ctr">
              <a:defRPr sz="12000" b="1" i="0">
                <a:solidFill>
                  <a:schemeClr val="bg1"/>
                </a:solidFill>
                <a:latin typeface="Poppins ExtraBold" pitchFamily="2" charset="77"/>
                <a:cs typeface="Poppins ExtraBold" pitchFamily="2" charset="77"/>
              </a:defRPr>
            </a:lvl1pPr>
          </a:lstStyle>
          <a:p>
            <a:r>
              <a:rPr lang="fr-FR"/>
              <a:t>Modifiez le style du titre</a:t>
            </a:r>
          </a:p>
        </p:txBody>
      </p:sp>
      <p:sp>
        <p:nvSpPr>
          <p:cNvPr id="9" name="ZoneTexte 8">
            <a:extLst>
              <a:ext uri="{FF2B5EF4-FFF2-40B4-BE49-F238E27FC236}">
                <a16:creationId xmlns:a16="http://schemas.microsoft.com/office/drawing/2014/main" id="{9654D700-40AB-67FB-A664-06EABDDA417D}"/>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7070B578-4E2A-E210-3400-AB221B8B7B7D}"/>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462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 8">
    <p:bg>
      <p:bgPr>
        <a:solidFill>
          <a:srgbClr val="FC7A1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B178F2-1499-D8A5-397B-450410B15C39}"/>
              </a:ext>
            </a:extLst>
          </p:cNvPr>
          <p:cNvSpPr>
            <a:spLocks noGrp="1"/>
          </p:cNvSpPr>
          <p:nvPr>
            <p:ph type="title"/>
          </p:nvPr>
        </p:nvSpPr>
        <p:spPr>
          <a:xfrm>
            <a:off x="1260475" y="685800"/>
            <a:ext cx="15122525" cy="1181100"/>
          </a:xfrm>
          <a:prstGeom prst="rect">
            <a:avLst/>
          </a:prstGeom>
        </p:spPr>
        <p:txBody>
          <a:bodyPr anchor="b"/>
          <a:lstStyle>
            <a:lvl1pPr>
              <a:defRPr sz="6700" b="1" i="0">
                <a:solidFill>
                  <a:schemeClr val="bg1"/>
                </a:solidFill>
                <a:latin typeface="Poppins" pitchFamily="2" charset="77"/>
                <a:cs typeface="Poppins" pitchFamily="2" charset="77"/>
              </a:defRPr>
            </a:lvl1pPr>
          </a:lstStyle>
          <a:p>
            <a:r>
              <a:rPr lang="fr-FR"/>
              <a:t>Modifiez le style du titre</a:t>
            </a:r>
          </a:p>
        </p:txBody>
      </p:sp>
      <p:sp>
        <p:nvSpPr>
          <p:cNvPr id="3" name="Espace réservé du contenu 2">
            <a:extLst>
              <a:ext uri="{FF2B5EF4-FFF2-40B4-BE49-F238E27FC236}">
                <a16:creationId xmlns:a16="http://schemas.microsoft.com/office/drawing/2014/main" id="{12B305B0-6FF4-8121-C0C8-F8A11F3E94A4}"/>
              </a:ext>
            </a:extLst>
          </p:cNvPr>
          <p:cNvSpPr>
            <a:spLocks noGrp="1"/>
          </p:cNvSpPr>
          <p:nvPr>
            <p:ph idx="1"/>
          </p:nvPr>
        </p:nvSpPr>
        <p:spPr>
          <a:xfrm>
            <a:off x="1260475" y="2324100"/>
            <a:ext cx="15773400" cy="6467475"/>
          </a:xfrm>
          <a:prstGeom prst="rect">
            <a:avLst/>
          </a:prstGeom>
        </p:spPr>
        <p:txBody>
          <a:bodyPr/>
          <a:lstStyle>
            <a:lvl1pPr>
              <a:lnSpc>
                <a:spcPct val="100000"/>
              </a:lnSpc>
              <a:defRPr sz="2800" b="0" i="0">
                <a:solidFill>
                  <a:schemeClr val="bg1"/>
                </a:solidFill>
                <a:latin typeface="Poppins Light" pitchFamily="2" charset="77"/>
                <a:cs typeface="Poppins Light" pitchFamily="2" charset="77"/>
              </a:defRPr>
            </a:lvl1pPr>
            <a:lvl2pPr>
              <a:lnSpc>
                <a:spcPct val="100000"/>
              </a:lnSpc>
              <a:defRPr sz="2800" b="0" i="0">
                <a:solidFill>
                  <a:schemeClr val="bg1"/>
                </a:solidFill>
                <a:latin typeface="Poppins Light" pitchFamily="2" charset="77"/>
                <a:cs typeface="Poppins Light" pitchFamily="2" charset="77"/>
              </a:defRPr>
            </a:lvl2pPr>
            <a:lvl3pPr>
              <a:lnSpc>
                <a:spcPct val="100000"/>
              </a:lnSpc>
              <a:defRPr sz="2800" b="0" i="0">
                <a:solidFill>
                  <a:schemeClr val="bg1"/>
                </a:solidFill>
                <a:latin typeface="Poppins Light" pitchFamily="2" charset="77"/>
                <a:cs typeface="Poppins Light" pitchFamily="2" charset="77"/>
              </a:defRPr>
            </a:lvl3pPr>
            <a:lvl4pPr>
              <a:lnSpc>
                <a:spcPct val="100000"/>
              </a:lnSpc>
              <a:defRPr sz="2800" b="0" i="0">
                <a:solidFill>
                  <a:schemeClr val="bg1"/>
                </a:solidFill>
                <a:latin typeface="Poppins Light" pitchFamily="2" charset="77"/>
                <a:cs typeface="Poppins Light" pitchFamily="2" charset="77"/>
              </a:defRPr>
            </a:lvl4pPr>
            <a:lvl5pPr>
              <a:lnSpc>
                <a:spcPct val="100000"/>
              </a:lnSpc>
              <a:defRPr sz="2800" b="0" i="0">
                <a:solidFill>
                  <a:schemeClr val="bg1"/>
                </a:solidFill>
                <a:latin typeface="Poppins Light" pitchFamily="2" charset="77"/>
                <a:cs typeface="Poppins Light" pitchFamily="2" charset="77"/>
              </a:defRPr>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grpSp>
        <p:nvGrpSpPr>
          <p:cNvPr id="8" name="Group 2">
            <a:extLst>
              <a:ext uri="{FF2B5EF4-FFF2-40B4-BE49-F238E27FC236}">
                <a16:creationId xmlns:a16="http://schemas.microsoft.com/office/drawing/2014/main" id="{240841F2-E156-7087-C5E5-65CFD62F7B23}"/>
              </a:ext>
            </a:extLst>
          </p:cNvPr>
          <p:cNvGrpSpPr/>
          <p:nvPr userDrawn="1"/>
        </p:nvGrpSpPr>
        <p:grpSpPr>
          <a:xfrm>
            <a:off x="10036618" y="0"/>
            <a:ext cx="8251382" cy="10364563"/>
            <a:chOff x="0" y="0"/>
            <a:chExt cx="11001842" cy="13819417"/>
          </a:xfrm>
        </p:grpSpPr>
        <p:pic>
          <p:nvPicPr>
            <p:cNvPr id="9" name="Picture 3">
              <a:extLst>
                <a:ext uri="{FF2B5EF4-FFF2-40B4-BE49-F238E27FC236}">
                  <a16:creationId xmlns:a16="http://schemas.microsoft.com/office/drawing/2014/main" id="{AE00EE06-6848-ACF3-C5A9-593CF19C0EE6}"/>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0" name="ZoneTexte 9">
            <a:extLst>
              <a:ext uri="{FF2B5EF4-FFF2-40B4-BE49-F238E27FC236}">
                <a16:creationId xmlns:a16="http://schemas.microsoft.com/office/drawing/2014/main" id="{D01408C3-EE6B-65AE-8C0F-A04C9FF29190}"/>
              </a:ext>
            </a:extLst>
          </p:cNvPr>
          <p:cNvSpPr txBox="1"/>
          <p:nvPr userDrawn="1"/>
        </p:nvSpPr>
        <p:spPr>
          <a:xfrm>
            <a:off x="152400" y="9803368"/>
            <a:ext cx="6019800" cy="369332"/>
          </a:xfrm>
          <a:prstGeom prst="rect">
            <a:avLst/>
          </a:prstGeom>
          <a:noFill/>
        </p:spPr>
        <p:txBody>
          <a:bodyPr wrap="square" rtlCol="0">
            <a:spAutoFit/>
          </a:bodyPr>
          <a:lstStyle/>
          <a:p>
            <a:pPr algn="l"/>
            <a:r>
              <a:rPr lang="fr-FR" err="1">
                <a:solidFill>
                  <a:schemeClr val="bg1"/>
                </a:solidFill>
                <a:latin typeface="Poppins" pitchFamily="2" charset="77"/>
                <a:cs typeface="Poppins" pitchFamily="2" charset="77"/>
              </a:rPr>
              <a:t>Comprehensive</a:t>
            </a:r>
            <a:r>
              <a:rPr lang="fr-FR">
                <a:solidFill>
                  <a:schemeClr val="bg1"/>
                </a:solidFill>
                <a:latin typeface="Poppins" pitchFamily="2" charset="77"/>
                <a:cs typeface="Poppins" pitchFamily="2" charset="77"/>
              </a:rPr>
              <a:t> Training 2022</a:t>
            </a:r>
          </a:p>
        </p:txBody>
      </p:sp>
      <p:cxnSp>
        <p:nvCxnSpPr>
          <p:cNvPr id="11" name="Connecteur droit 10">
            <a:extLst>
              <a:ext uri="{FF2B5EF4-FFF2-40B4-BE49-F238E27FC236}">
                <a16:creationId xmlns:a16="http://schemas.microsoft.com/office/drawing/2014/main" id="{F23883E3-AFF2-3F0D-FE24-5D37432AA8B8}"/>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75076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1257300" y="547688"/>
            <a:ext cx="15773400" cy="1989137"/>
          </a:xfrm>
          <a:prstGeom prst="rect">
            <a:avLst/>
          </a:prstGeom>
        </p:spPr>
        <p:txBody>
          <a:bodyPr/>
          <a:lstStyle>
            <a:lvl1pPr>
              <a:defRPr sz="4600" b="1" i="0">
                <a:solidFill>
                  <a:schemeClr val="bg1"/>
                </a:solidFill>
                <a:latin typeface="Poppins" pitchFamily="2" charset="77"/>
                <a:cs typeface="Poppins" pitchFamily="2" charset="77"/>
              </a:defRPr>
            </a:lvl1pPr>
          </a:lstStyle>
          <a:p>
            <a:r>
              <a:rPr lang="fr-FR"/>
              <a:t>Modifiez le style du titre</a:t>
            </a: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userDrawn="1">
            <p:extLst>
              <p:ext uri="{D42A27DB-BD31-4B8C-83A1-F6EECF244321}">
                <p14:modId xmlns:p14="http://schemas.microsoft.com/office/powerpoint/2010/main" val="311784454"/>
              </p:ext>
            </p:extLst>
          </p:nvPr>
        </p:nvGraphicFramePr>
        <p:xfrm>
          <a:off x="1277620" y="3314699"/>
          <a:ext cx="9466581" cy="5410192"/>
        </p:xfrm>
        <a:graphic>
          <a:graphicData uri="http://schemas.openxmlformats.org/drawingml/2006/table">
            <a:tbl>
              <a:tblPr/>
              <a:tblGrid>
                <a:gridCol w="3155527">
                  <a:extLst>
                    <a:ext uri="{9D8B030D-6E8A-4147-A177-3AD203B41FA5}">
                      <a16:colId xmlns:a16="http://schemas.microsoft.com/office/drawing/2014/main" val="20000"/>
                    </a:ext>
                  </a:extLst>
                </a:gridCol>
                <a:gridCol w="3155527">
                  <a:extLst>
                    <a:ext uri="{9D8B030D-6E8A-4147-A177-3AD203B41FA5}">
                      <a16:colId xmlns:a16="http://schemas.microsoft.com/office/drawing/2014/main" val="20001"/>
                    </a:ext>
                  </a:extLst>
                </a:gridCol>
                <a:gridCol w="3155527">
                  <a:extLst>
                    <a:ext uri="{9D8B030D-6E8A-4147-A177-3AD203B41FA5}">
                      <a16:colId xmlns:a16="http://schemas.microsoft.com/office/drawing/2014/main" val="20002"/>
                    </a:ext>
                  </a:extLst>
                </a:gridCol>
              </a:tblGrid>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4973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12">
    <p:bg>
      <p:bgPr>
        <a:solidFill>
          <a:srgbClr val="0B81D5"/>
        </a:solidFill>
        <a:effectLst/>
      </p:bgPr>
    </p:bg>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E78E7117-4A1C-F4A2-EB4A-6283B155A099}"/>
              </a:ext>
            </a:extLst>
          </p:cNvPr>
          <p:cNvSpPr>
            <a:spLocks noGrp="1"/>
          </p:cNvSpPr>
          <p:nvPr>
            <p:ph type="title"/>
          </p:nvPr>
        </p:nvSpPr>
        <p:spPr>
          <a:xfrm>
            <a:off x="1257300" y="3467100"/>
            <a:ext cx="15773400" cy="1989137"/>
          </a:xfrm>
          <a:prstGeom prst="rect">
            <a:avLst/>
          </a:prstGeom>
        </p:spPr>
        <p:txBody>
          <a:bodyPr/>
          <a:lstStyle>
            <a:lvl1pPr>
              <a:defRPr sz="12000" b="1" i="0">
                <a:solidFill>
                  <a:schemeClr val="bg1"/>
                </a:solidFill>
                <a:latin typeface="Poppins ExtraBold" pitchFamily="2" charset="77"/>
                <a:cs typeface="Poppins ExtraBold" pitchFamily="2" charset="77"/>
              </a:defRPr>
            </a:lvl1pPr>
          </a:lstStyle>
          <a:p>
            <a:r>
              <a:rPr lang="fr-FR"/>
              <a:t>Modifiez le style du titre</a:t>
            </a:r>
          </a:p>
        </p:txBody>
      </p:sp>
      <p:sp>
        <p:nvSpPr>
          <p:cNvPr id="10" name="ZoneTexte 9">
            <a:extLst>
              <a:ext uri="{FF2B5EF4-FFF2-40B4-BE49-F238E27FC236}">
                <a16:creationId xmlns:a16="http://schemas.microsoft.com/office/drawing/2014/main" id="{91024A51-4193-8BB3-18C3-A7275B277A5F}"/>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1" name="Connecteur droit 10">
            <a:extLst>
              <a:ext uri="{FF2B5EF4-FFF2-40B4-BE49-F238E27FC236}">
                <a16:creationId xmlns:a16="http://schemas.microsoft.com/office/drawing/2014/main" id="{6F7FC030-F010-B63C-5B90-9A3FD0605712}"/>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80436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13">
    <p:bg>
      <p:bgPr>
        <a:solidFill>
          <a:srgbClr val="FDD92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2C4CCC0-C8FF-3E89-EB2A-894261FB92FE}"/>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77B3945E-3250-1619-AD6C-D3FA26DE97C6}"/>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04218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14">
    <p:bg>
      <p:bgPr>
        <a:solidFill>
          <a:srgbClr val="FC7A1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86DE16B-331B-EF9B-D63D-78B4178B23B4}"/>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F0333726-0B94-FE93-A8C7-FFCD9A29A6EE}"/>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6262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15">
    <p:bg>
      <p:bgPr>
        <a:solidFill>
          <a:srgbClr val="2A999B"/>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4249773-7829-2639-CAD4-53A89902C226}"/>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EC69D02E-10EE-ED47-32D3-E99071AB4317}"/>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0000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hasCustomPrompt="1"/>
          </p:nvPr>
        </p:nvSpPr>
        <p:spPr>
          <a:xfrm>
            <a:off x="686796" y="903508"/>
            <a:ext cx="12857693" cy="1989137"/>
          </a:xfrm>
          <a:prstGeom prst="rect">
            <a:avLst/>
          </a:prstGeom>
        </p:spPr>
        <p:txBody>
          <a:bodyPr/>
          <a:lstStyle>
            <a:lvl1pPr>
              <a:defRPr sz="6600" b="1" i="0">
                <a:solidFill>
                  <a:srgbClr val="292929"/>
                </a:solidFill>
                <a:latin typeface="Poppins" pitchFamily="2" charset="77"/>
                <a:cs typeface="Poppins" pitchFamily="2" charset="77"/>
              </a:defRPr>
            </a:lvl1pPr>
          </a:lstStyle>
          <a:p>
            <a:r>
              <a:rPr lang="fr-FR" err="1"/>
              <a:t>Title</a:t>
            </a:r>
            <a:r>
              <a:rPr lang="fr-FR"/>
              <a:t> </a:t>
            </a:r>
            <a:r>
              <a:rPr lang="fr-FR" err="1"/>
              <a:t>presentation</a:t>
            </a:r>
            <a:endParaRPr lang="fr-FR"/>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hasCustomPrompt="1"/>
          </p:nvPr>
        </p:nvSpPr>
        <p:spPr>
          <a:xfrm>
            <a:off x="686796" y="4808113"/>
            <a:ext cx="10882519" cy="1447800"/>
          </a:xfrm>
          <a:prstGeom prst="rect">
            <a:avLst/>
          </a:prstGeom>
        </p:spPr>
        <p:txBody>
          <a:bodyPr/>
          <a:lstStyle>
            <a:lvl1pPr marL="0" indent="0">
              <a:buNone/>
              <a:defRPr sz="3200" b="0" i="0" spc="600">
                <a:solidFill>
                  <a:srgbClr val="292929"/>
                </a:solidFill>
                <a:latin typeface="Poppins" pitchFamily="2" charset="77"/>
                <a:cs typeface="Poppins" pitchFamily="2" charset="77"/>
              </a:defRPr>
            </a:lvl1pPr>
            <a:lvl2pPr>
              <a:defRPr sz="6000">
                <a:latin typeface="Poppins" pitchFamily="2" charset="77"/>
                <a:cs typeface="Poppins" pitchFamily="2" charset="77"/>
              </a:defRPr>
            </a:lvl2pPr>
            <a:lvl3pPr>
              <a:defRPr sz="6000">
                <a:latin typeface="Poppins" pitchFamily="2" charset="77"/>
                <a:cs typeface="Poppins" pitchFamily="2" charset="77"/>
              </a:defRPr>
            </a:lvl3pPr>
            <a:lvl4pPr>
              <a:defRPr sz="6000">
                <a:latin typeface="Poppins" pitchFamily="2" charset="77"/>
                <a:cs typeface="Poppins" pitchFamily="2" charset="77"/>
              </a:defRPr>
            </a:lvl4pPr>
            <a:lvl5pPr>
              <a:defRPr sz="6000">
                <a:latin typeface="Poppins" pitchFamily="2" charset="77"/>
                <a:cs typeface="Poppins" pitchFamily="2" charset="77"/>
              </a:defRPr>
            </a:lvl5pPr>
          </a:lstStyle>
          <a:p>
            <a:pPr lvl="0"/>
            <a:r>
              <a:rPr lang="fr-FR"/>
              <a:t>Name</a:t>
            </a:r>
          </a:p>
          <a:p>
            <a:pPr lvl="0"/>
            <a:r>
              <a:rPr lang="fr-FR" b="0"/>
              <a:t>Position</a:t>
            </a:r>
            <a:endParaRPr lang="fr-F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userDrawn="1"/>
        </p:nvGrpSpPr>
        <p:grpSpPr>
          <a:xfrm>
            <a:off x="9824704" y="6587112"/>
            <a:ext cx="4302195" cy="3699888"/>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userDrawn="1"/>
        </p:nvGrpSpPr>
        <p:grpSpPr>
          <a:xfrm>
            <a:off x="12177919" y="2232299"/>
            <a:ext cx="4302195" cy="3699888"/>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userDrawn="1"/>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userDrawn="1"/>
        </p:nvGrpSpPr>
        <p:grpSpPr>
          <a:xfrm>
            <a:off x="12177919" y="6266409"/>
            <a:ext cx="4272388" cy="3699888"/>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userDrawn="1"/>
        </p:nvGrpSpPr>
        <p:grpSpPr>
          <a:xfrm>
            <a:off x="14591633" y="2012871"/>
            <a:ext cx="4272388" cy="3699888"/>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20" name="ZoneTexte 19">
            <a:extLst>
              <a:ext uri="{FF2B5EF4-FFF2-40B4-BE49-F238E27FC236}">
                <a16:creationId xmlns:a16="http://schemas.microsoft.com/office/drawing/2014/main" id="{4D9FAD82-4700-EEBB-DF0C-B0FFF8521994}"/>
              </a:ext>
            </a:extLst>
          </p:cNvPr>
          <p:cNvSpPr txBox="1"/>
          <p:nvPr userDrawn="1"/>
        </p:nvSpPr>
        <p:spPr>
          <a:xfrm>
            <a:off x="152400" y="9803368"/>
            <a:ext cx="60198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21" name="Connecteur droit 20">
            <a:extLst>
              <a:ext uri="{FF2B5EF4-FFF2-40B4-BE49-F238E27FC236}">
                <a16:creationId xmlns:a16="http://schemas.microsoft.com/office/drawing/2014/main" id="{EA7B4556-380B-0066-B69B-4A5245ECFD45}"/>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31740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16">
    <p:bg>
      <p:bgPr>
        <a:solidFill>
          <a:srgbClr val="032B43"/>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2628781-542C-9F56-75E5-5734B283FF86}"/>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3" name="Connecteur droit 2">
            <a:extLst>
              <a:ext uri="{FF2B5EF4-FFF2-40B4-BE49-F238E27FC236}">
                <a16:creationId xmlns:a16="http://schemas.microsoft.com/office/drawing/2014/main" id="{893CBE26-6BFA-8EAA-053B-D984FBA72D37}"/>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07188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lide 17">
    <p:bg>
      <p:bgPr>
        <a:solidFill>
          <a:srgbClr val="0B81D5"/>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5E1A3A1-851F-BB41-DAB8-E35A550A7220}"/>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CB195B3F-6D64-5BD4-0B1F-27212A1C1A06}"/>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5690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p:nvPr>
        </p:nvSpPr>
        <p:spPr>
          <a:xfrm>
            <a:off x="685800" y="1657555"/>
            <a:ext cx="12857693" cy="1989137"/>
          </a:xfrm>
          <a:prstGeom prst="rect">
            <a:avLst/>
          </a:prstGeom>
        </p:spPr>
        <p:txBody>
          <a:bodyPr/>
          <a:lstStyle>
            <a:lvl1pPr>
              <a:defRPr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p:nvPr>
        </p:nvSpPr>
        <p:spPr>
          <a:xfrm>
            <a:off x="686796" y="4808113"/>
            <a:ext cx="10882519" cy="1447800"/>
          </a:xfrm>
          <a:prstGeom prst="rect">
            <a:avLst/>
          </a:prstGeom>
        </p:spPr>
        <p:txBody>
          <a:bodyPr/>
          <a:lstStyle>
            <a:lvl1pPr>
              <a:defRPr sz="4400" b="1" i="0" spc="600">
                <a:solidFill>
                  <a:srgbClr val="292929"/>
                </a:solidFill>
                <a:latin typeface="Poppins" pitchFamily="2" charset="77"/>
                <a:cs typeface="Poppins" pitchFamily="2" charset="77"/>
              </a:defRPr>
            </a:lvl1pPr>
            <a:lvl2pPr>
              <a:defRPr sz="6000">
                <a:latin typeface="Poppins" pitchFamily="2" charset="77"/>
                <a:cs typeface="Poppins" pitchFamily="2" charset="77"/>
              </a:defRPr>
            </a:lvl2pPr>
            <a:lvl3pPr>
              <a:defRPr sz="6000">
                <a:latin typeface="Poppins" pitchFamily="2" charset="77"/>
                <a:cs typeface="Poppins" pitchFamily="2" charset="77"/>
              </a:defRPr>
            </a:lvl3pPr>
            <a:lvl4pPr>
              <a:defRPr sz="6000">
                <a:latin typeface="Poppins" pitchFamily="2" charset="77"/>
                <a:cs typeface="Poppins" pitchFamily="2" charset="77"/>
              </a:defRPr>
            </a:lvl4pPr>
            <a:lvl5pPr>
              <a:defRPr sz="6000">
                <a:latin typeface="Poppins" pitchFamily="2" charset="77"/>
                <a:cs typeface="Poppins" pitchFamily="2" charset="77"/>
              </a:defRPr>
            </a:lvl5pPr>
          </a:lstStyle>
          <a:p>
            <a:pPr lvl="0"/>
            <a:r>
              <a:rPr lang="en-US"/>
              <a:t>Click to edit Master text styles</a:t>
            </a:r>
          </a:p>
        </p:txBody>
      </p:sp>
      <p:sp>
        <p:nvSpPr>
          <p:cNvPr id="9" name="Espace réservé du texte 8">
            <a:extLst>
              <a:ext uri="{FF2B5EF4-FFF2-40B4-BE49-F238E27FC236}">
                <a16:creationId xmlns:a16="http://schemas.microsoft.com/office/drawing/2014/main" id="{44FC6879-36DA-D757-04CF-D3B1AD282E75}"/>
              </a:ext>
            </a:extLst>
          </p:cNvPr>
          <p:cNvSpPr>
            <a:spLocks noGrp="1"/>
          </p:cNvSpPr>
          <p:nvPr>
            <p:ph type="body" sz="quarter" idx="11" hasCustomPrompt="1"/>
          </p:nvPr>
        </p:nvSpPr>
        <p:spPr>
          <a:xfrm>
            <a:off x="690716" y="7417334"/>
            <a:ext cx="8991600" cy="1676400"/>
          </a:xfrm>
          <a:prstGeom prst="rect">
            <a:avLst/>
          </a:prstGeom>
        </p:spPr>
        <p:txBody>
          <a:bodyPr/>
          <a:lstStyle>
            <a:lvl1pPr>
              <a:defRPr sz="3350" b="1" i="0">
                <a:solidFill>
                  <a:srgbClr val="292929"/>
                </a:solidFill>
                <a:latin typeface="Poppins" pitchFamily="2" charset="77"/>
                <a:cs typeface="Poppins" pitchFamily="2" charset="77"/>
              </a:defRPr>
            </a:lvl1pPr>
            <a:lvl2pPr>
              <a:defRPr sz="3350" b="1" i="0">
                <a:solidFill>
                  <a:srgbClr val="292929"/>
                </a:solidFill>
                <a:latin typeface="Poppins" pitchFamily="2" charset="77"/>
                <a:cs typeface="Poppins" pitchFamily="2" charset="77"/>
              </a:defRPr>
            </a:lvl2pPr>
            <a:lvl3pPr>
              <a:defRPr sz="3350" b="1" i="0">
                <a:solidFill>
                  <a:srgbClr val="292929"/>
                </a:solidFill>
                <a:latin typeface="Poppins" pitchFamily="2" charset="77"/>
                <a:cs typeface="Poppins" pitchFamily="2" charset="77"/>
              </a:defRPr>
            </a:lvl3pPr>
            <a:lvl4pPr>
              <a:defRPr sz="3350" b="1" i="0">
                <a:solidFill>
                  <a:srgbClr val="292929"/>
                </a:solidFill>
                <a:latin typeface="Poppins" pitchFamily="2" charset="77"/>
                <a:cs typeface="Poppins" pitchFamily="2" charset="77"/>
              </a:defRPr>
            </a:lvl4pPr>
            <a:lvl5pPr>
              <a:defRPr sz="3350" b="1" i="0">
                <a:solidFill>
                  <a:srgbClr val="292929"/>
                </a:solidFill>
                <a:latin typeface="Poppins" pitchFamily="2" charset="77"/>
                <a:cs typeface="Poppins"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p:nvGrpSpPr>
        <p:grpSpPr>
          <a:xfrm>
            <a:off x="9824704" y="6587112"/>
            <a:ext cx="4302195" cy="3699888"/>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p:nvGrpSpPr>
        <p:grpSpPr>
          <a:xfrm>
            <a:off x="12177919" y="2232299"/>
            <a:ext cx="4302195" cy="3699888"/>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p:nvGrpSpPr>
        <p:grpSpPr>
          <a:xfrm>
            <a:off x="12177919" y="6266409"/>
            <a:ext cx="4272388" cy="3699888"/>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p:nvGrpSpPr>
        <p:grpSpPr>
          <a:xfrm>
            <a:off x="14591633" y="2012871"/>
            <a:ext cx="4272388" cy="3699888"/>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20" name="Group 3">
            <a:extLst>
              <a:ext uri="{FF2B5EF4-FFF2-40B4-BE49-F238E27FC236}">
                <a16:creationId xmlns:a16="http://schemas.microsoft.com/office/drawing/2014/main" id="{94C248B8-711E-4F29-9A8B-91B97FDD8A38}"/>
              </a:ext>
            </a:extLst>
          </p:cNvPr>
          <p:cNvGrpSpPr>
            <a:grpSpLocks noChangeAspect="1"/>
          </p:cNvGrpSpPr>
          <p:nvPr userDrawn="1"/>
        </p:nvGrpSpPr>
        <p:grpSpPr>
          <a:xfrm>
            <a:off x="9824704" y="6587112"/>
            <a:ext cx="4302195" cy="3699888"/>
            <a:chOff x="0" y="0"/>
            <a:chExt cx="6350000" cy="5461000"/>
          </a:xfrm>
        </p:grpSpPr>
        <p:sp>
          <p:nvSpPr>
            <p:cNvPr id="21" name="Freeform 4">
              <a:extLst>
                <a:ext uri="{FF2B5EF4-FFF2-40B4-BE49-F238E27FC236}">
                  <a16:creationId xmlns:a16="http://schemas.microsoft.com/office/drawing/2014/main" id="{1475B4BF-E2F7-4FC8-9F28-82A77F1662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2" name="Group 5">
            <a:extLst>
              <a:ext uri="{FF2B5EF4-FFF2-40B4-BE49-F238E27FC236}">
                <a16:creationId xmlns:a16="http://schemas.microsoft.com/office/drawing/2014/main" id="{7CEEE077-9DDB-45C8-AB94-04FF2EAE1100}"/>
              </a:ext>
            </a:extLst>
          </p:cNvPr>
          <p:cNvGrpSpPr>
            <a:grpSpLocks noChangeAspect="1"/>
          </p:cNvGrpSpPr>
          <p:nvPr userDrawn="1"/>
        </p:nvGrpSpPr>
        <p:grpSpPr>
          <a:xfrm>
            <a:off x="12177919" y="2232299"/>
            <a:ext cx="4302195" cy="3699888"/>
            <a:chOff x="0" y="0"/>
            <a:chExt cx="6350000" cy="5461000"/>
          </a:xfrm>
        </p:grpSpPr>
        <p:sp>
          <p:nvSpPr>
            <p:cNvPr id="23" name="Freeform 6">
              <a:extLst>
                <a:ext uri="{FF2B5EF4-FFF2-40B4-BE49-F238E27FC236}">
                  <a16:creationId xmlns:a16="http://schemas.microsoft.com/office/drawing/2014/main" id="{DA6F34F3-F16C-4D9E-8361-06E45EDD98B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58AC57B2-A670-4601-8846-1A6E2F77905E}"/>
              </a:ext>
            </a:extLst>
          </p:cNvPr>
          <p:cNvGrpSpPr>
            <a:grpSpLocks noChangeAspect="1"/>
          </p:cNvGrpSpPr>
          <p:nvPr userDrawn="1"/>
        </p:nvGrpSpPr>
        <p:grpSpPr>
          <a:xfrm>
            <a:off x="14793488" y="-2020392"/>
            <a:ext cx="4302195" cy="3699888"/>
            <a:chOff x="0" y="0"/>
            <a:chExt cx="6350000" cy="5461000"/>
          </a:xfrm>
        </p:grpSpPr>
        <p:sp>
          <p:nvSpPr>
            <p:cNvPr id="25" name="Freeform 8">
              <a:extLst>
                <a:ext uri="{FF2B5EF4-FFF2-40B4-BE49-F238E27FC236}">
                  <a16:creationId xmlns:a16="http://schemas.microsoft.com/office/drawing/2014/main" id="{10BE1777-38DB-490D-A90D-80EE574B576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6" name="Group 9">
            <a:extLst>
              <a:ext uri="{FF2B5EF4-FFF2-40B4-BE49-F238E27FC236}">
                <a16:creationId xmlns:a16="http://schemas.microsoft.com/office/drawing/2014/main" id="{6B38BE04-9723-477F-AA5F-EDDEAB847D07}"/>
              </a:ext>
            </a:extLst>
          </p:cNvPr>
          <p:cNvGrpSpPr>
            <a:grpSpLocks noChangeAspect="1"/>
          </p:cNvGrpSpPr>
          <p:nvPr userDrawn="1"/>
        </p:nvGrpSpPr>
        <p:grpSpPr>
          <a:xfrm>
            <a:off x="12177919" y="6266409"/>
            <a:ext cx="4272388" cy="3699888"/>
            <a:chOff x="0" y="0"/>
            <a:chExt cx="6350000" cy="5499100"/>
          </a:xfrm>
        </p:grpSpPr>
        <p:sp>
          <p:nvSpPr>
            <p:cNvPr id="27" name="Freeform 10">
              <a:extLst>
                <a:ext uri="{FF2B5EF4-FFF2-40B4-BE49-F238E27FC236}">
                  <a16:creationId xmlns:a16="http://schemas.microsoft.com/office/drawing/2014/main" id="{ACA30BA3-DA3F-4063-9A8B-3AAC62C58E68}"/>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8" name="Group 11">
            <a:extLst>
              <a:ext uri="{FF2B5EF4-FFF2-40B4-BE49-F238E27FC236}">
                <a16:creationId xmlns:a16="http://schemas.microsoft.com/office/drawing/2014/main" id="{BF9FAA3E-9C54-432C-BC41-94E75DB4F9F7}"/>
              </a:ext>
            </a:extLst>
          </p:cNvPr>
          <p:cNvGrpSpPr>
            <a:grpSpLocks noChangeAspect="1"/>
          </p:cNvGrpSpPr>
          <p:nvPr userDrawn="1"/>
        </p:nvGrpSpPr>
        <p:grpSpPr>
          <a:xfrm>
            <a:off x="14591633" y="2012871"/>
            <a:ext cx="4272388" cy="3699888"/>
            <a:chOff x="0" y="0"/>
            <a:chExt cx="6350000" cy="5499100"/>
          </a:xfrm>
        </p:grpSpPr>
        <p:sp>
          <p:nvSpPr>
            <p:cNvPr id="29" name="Freeform 12">
              <a:extLst>
                <a:ext uri="{FF2B5EF4-FFF2-40B4-BE49-F238E27FC236}">
                  <a16:creationId xmlns:a16="http://schemas.microsoft.com/office/drawing/2014/main" id="{36FE175F-5D84-4F71-9C7B-B79F2CA31AC3}"/>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5062592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hasCustomPrompt="1"/>
          </p:nvPr>
        </p:nvSpPr>
        <p:spPr>
          <a:xfrm>
            <a:off x="686796" y="903508"/>
            <a:ext cx="12857693" cy="1989137"/>
          </a:xfrm>
          <a:prstGeom prst="rect">
            <a:avLst/>
          </a:prstGeom>
        </p:spPr>
        <p:txBody>
          <a:bodyPr/>
          <a:lstStyle>
            <a:lvl1pPr>
              <a:defRPr sz="6600" b="1" i="0">
                <a:solidFill>
                  <a:srgbClr val="292929"/>
                </a:solidFill>
                <a:latin typeface="Poppins" pitchFamily="2" charset="77"/>
                <a:cs typeface="Poppins" pitchFamily="2" charset="77"/>
              </a:defRPr>
            </a:lvl1pPr>
          </a:lstStyle>
          <a:p>
            <a:r>
              <a:rPr lang="fr-FR" err="1"/>
              <a:t>Title</a:t>
            </a:r>
            <a:r>
              <a:rPr lang="fr-FR"/>
              <a:t> </a:t>
            </a:r>
            <a:r>
              <a:rPr lang="fr-FR" err="1"/>
              <a:t>presentation</a:t>
            </a:r>
            <a:endParaRPr lang="fr-FR"/>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hasCustomPrompt="1"/>
          </p:nvPr>
        </p:nvSpPr>
        <p:spPr>
          <a:xfrm>
            <a:off x="686796" y="4808113"/>
            <a:ext cx="10882519" cy="1447800"/>
          </a:xfrm>
          <a:prstGeom prst="rect">
            <a:avLst/>
          </a:prstGeom>
        </p:spPr>
        <p:txBody>
          <a:bodyPr/>
          <a:lstStyle>
            <a:lvl1pPr marL="0" indent="0">
              <a:buNone/>
              <a:defRPr sz="3200" b="0" i="0" spc="600">
                <a:solidFill>
                  <a:srgbClr val="292929"/>
                </a:solidFill>
                <a:latin typeface="Poppins" pitchFamily="2" charset="77"/>
                <a:cs typeface="Poppins" pitchFamily="2" charset="77"/>
              </a:defRPr>
            </a:lvl1pPr>
            <a:lvl2pPr>
              <a:defRPr sz="6000">
                <a:latin typeface="Poppins" pitchFamily="2" charset="77"/>
                <a:cs typeface="Poppins" pitchFamily="2" charset="77"/>
              </a:defRPr>
            </a:lvl2pPr>
            <a:lvl3pPr>
              <a:defRPr sz="6000">
                <a:latin typeface="Poppins" pitchFamily="2" charset="77"/>
                <a:cs typeface="Poppins" pitchFamily="2" charset="77"/>
              </a:defRPr>
            </a:lvl3pPr>
            <a:lvl4pPr>
              <a:defRPr sz="6000">
                <a:latin typeface="Poppins" pitchFamily="2" charset="77"/>
                <a:cs typeface="Poppins" pitchFamily="2" charset="77"/>
              </a:defRPr>
            </a:lvl4pPr>
            <a:lvl5pPr>
              <a:defRPr sz="6000">
                <a:latin typeface="Poppins" pitchFamily="2" charset="77"/>
                <a:cs typeface="Poppins" pitchFamily="2" charset="77"/>
              </a:defRPr>
            </a:lvl5pPr>
          </a:lstStyle>
          <a:p>
            <a:pPr lvl="0"/>
            <a:r>
              <a:rPr lang="fr-FR"/>
              <a:t>Name</a:t>
            </a:r>
          </a:p>
          <a:p>
            <a:pPr lvl="0"/>
            <a:r>
              <a:rPr lang="fr-FR" b="0"/>
              <a:t>Position</a:t>
            </a:r>
            <a:endParaRPr lang="fr-F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p:nvGrpSpPr>
        <p:grpSpPr>
          <a:xfrm>
            <a:off x="9824704" y="6587112"/>
            <a:ext cx="4302195" cy="3699888"/>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p:nvGrpSpPr>
        <p:grpSpPr>
          <a:xfrm>
            <a:off x="12177919" y="2232299"/>
            <a:ext cx="4302195" cy="3699888"/>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p:nvGrpSpPr>
        <p:grpSpPr>
          <a:xfrm>
            <a:off x="12177919" y="6266409"/>
            <a:ext cx="4272388" cy="3699888"/>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p:nvGrpSpPr>
        <p:grpSpPr>
          <a:xfrm>
            <a:off x="14591633" y="2012871"/>
            <a:ext cx="4272388" cy="3699888"/>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20" name="ZoneTexte 19">
            <a:extLst>
              <a:ext uri="{FF2B5EF4-FFF2-40B4-BE49-F238E27FC236}">
                <a16:creationId xmlns:a16="http://schemas.microsoft.com/office/drawing/2014/main" id="{4D9FAD82-4700-EEBB-DF0C-B0FFF8521994}"/>
              </a:ext>
            </a:extLst>
          </p:cNvPr>
          <p:cNvSpPr txBox="1"/>
          <p:nvPr/>
        </p:nvSpPr>
        <p:spPr>
          <a:xfrm>
            <a:off x="152400" y="9803368"/>
            <a:ext cx="60198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21" name="Connecteur droit 20">
            <a:extLst>
              <a:ext uri="{FF2B5EF4-FFF2-40B4-BE49-F238E27FC236}">
                <a16:creationId xmlns:a16="http://schemas.microsoft.com/office/drawing/2014/main" id="{EA7B4556-380B-0066-B69B-4A5245ECFD45}"/>
              </a:ext>
            </a:extLst>
          </p:cNvPr>
          <p:cNvCxnSpPr/>
          <p:nvPr/>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3">
            <a:extLst>
              <a:ext uri="{FF2B5EF4-FFF2-40B4-BE49-F238E27FC236}">
                <a16:creationId xmlns:a16="http://schemas.microsoft.com/office/drawing/2014/main" id="{631480AB-633D-4992-977B-677495F244EE}"/>
              </a:ext>
            </a:extLst>
          </p:cNvPr>
          <p:cNvGrpSpPr>
            <a:grpSpLocks noChangeAspect="1"/>
          </p:cNvGrpSpPr>
          <p:nvPr userDrawn="1"/>
        </p:nvGrpSpPr>
        <p:grpSpPr>
          <a:xfrm>
            <a:off x="9824704" y="6587112"/>
            <a:ext cx="4302195" cy="3699888"/>
            <a:chOff x="0" y="0"/>
            <a:chExt cx="6350000" cy="5461000"/>
          </a:xfrm>
        </p:grpSpPr>
        <p:sp>
          <p:nvSpPr>
            <p:cNvPr id="23" name="Freeform 4">
              <a:extLst>
                <a:ext uri="{FF2B5EF4-FFF2-40B4-BE49-F238E27FC236}">
                  <a16:creationId xmlns:a16="http://schemas.microsoft.com/office/drawing/2014/main" id="{67904455-72C0-496D-89AC-69D6E6B9574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4" name="Group 5">
            <a:extLst>
              <a:ext uri="{FF2B5EF4-FFF2-40B4-BE49-F238E27FC236}">
                <a16:creationId xmlns:a16="http://schemas.microsoft.com/office/drawing/2014/main" id="{CCE2CA93-5252-4ED1-951B-86DF55CE45C1}"/>
              </a:ext>
            </a:extLst>
          </p:cNvPr>
          <p:cNvGrpSpPr>
            <a:grpSpLocks noChangeAspect="1"/>
          </p:cNvGrpSpPr>
          <p:nvPr userDrawn="1"/>
        </p:nvGrpSpPr>
        <p:grpSpPr>
          <a:xfrm>
            <a:off x="12177919" y="2232299"/>
            <a:ext cx="4302195" cy="3699888"/>
            <a:chOff x="0" y="0"/>
            <a:chExt cx="6350000" cy="5461000"/>
          </a:xfrm>
        </p:grpSpPr>
        <p:sp>
          <p:nvSpPr>
            <p:cNvPr id="25" name="Freeform 6">
              <a:extLst>
                <a:ext uri="{FF2B5EF4-FFF2-40B4-BE49-F238E27FC236}">
                  <a16:creationId xmlns:a16="http://schemas.microsoft.com/office/drawing/2014/main" id="{8F085AE8-C321-48EE-9B63-D6FFBD366AAB}"/>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6" name="Group 7">
            <a:extLst>
              <a:ext uri="{FF2B5EF4-FFF2-40B4-BE49-F238E27FC236}">
                <a16:creationId xmlns:a16="http://schemas.microsoft.com/office/drawing/2014/main" id="{EB97EC1A-9200-4D86-924F-31B86FE93FFA}"/>
              </a:ext>
            </a:extLst>
          </p:cNvPr>
          <p:cNvGrpSpPr>
            <a:grpSpLocks noChangeAspect="1"/>
          </p:cNvGrpSpPr>
          <p:nvPr userDrawn="1"/>
        </p:nvGrpSpPr>
        <p:grpSpPr>
          <a:xfrm>
            <a:off x="14793488" y="-2020392"/>
            <a:ext cx="4302195" cy="3699888"/>
            <a:chOff x="0" y="0"/>
            <a:chExt cx="6350000" cy="5461000"/>
          </a:xfrm>
        </p:grpSpPr>
        <p:sp>
          <p:nvSpPr>
            <p:cNvPr id="27" name="Freeform 8">
              <a:extLst>
                <a:ext uri="{FF2B5EF4-FFF2-40B4-BE49-F238E27FC236}">
                  <a16:creationId xmlns:a16="http://schemas.microsoft.com/office/drawing/2014/main" id="{B813B0D9-0BC4-4B97-B5EC-653118AACC2E}"/>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8" name="Group 9">
            <a:extLst>
              <a:ext uri="{FF2B5EF4-FFF2-40B4-BE49-F238E27FC236}">
                <a16:creationId xmlns:a16="http://schemas.microsoft.com/office/drawing/2014/main" id="{00E209D9-3E28-4177-88DC-16BA5FD355B3}"/>
              </a:ext>
            </a:extLst>
          </p:cNvPr>
          <p:cNvGrpSpPr>
            <a:grpSpLocks noChangeAspect="1"/>
          </p:cNvGrpSpPr>
          <p:nvPr userDrawn="1"/>
        </p:nvGrpSpPr>
        <p:grpSpPr>
          <a:xfrm>
            <a:off x="12177919" y="6266409"/>
            <a:ext cx="4272388" cy="3699888"/>
            <a:chOff x="0" y="0"/>
            <a:chExt cx="6350000" cy="5499100"/>
          </a:xfrm>
        </p:grpSpPr>
        <p:sp>
          <p:nvSpPr>
            <p:cNvPr id="29" name="Freeform 10">
              <a:extLst>
                <a:ext uri="{FF2B5EF4-FFF2-40B4-BE49-F238E27FC236}">
                  <a16:creationId xmlns:a16="http://schemas.microsoft.com/office/drawing/2014/main" id="{2E4842A0-8A83-49EC-8CA0-A0946FD8FAC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0" name="Group 11">
            <a:extLst>
              <a:ext uri="{FF2B5EF4-FFF2-40B4-BE49-F238E27FC236}">
                <a16:creationId xmlns:a16="http://schemas.microsoft.com/office/drawing/2014/main" id="{FE935023-6A54-40A8-9857-667B633B6F4A}"/>
              </a:ext>
            </a:extLst>
          </p:cNvPr>
          <p:cNvGrpSpPr>
            <a:grpSpLocks noChangeAspect="1"/>
          </p:cNvGrpSpPr>
          <p:nvPr userDrawn="1"/>
        </p:nvGrpSpPr>
        <p:grpSpPr>
          <a:xfrm>
            <a:off x="14591633" y="2012871"/>
            <a:ext cx="4272388" cy="3699888"/>
            <a:chOff x="0" y="0"/>
            <a:chExt cx="6350000" cy="5499100"/>
          </a:xfrm>
        </p:grpSpPr>
        <p:sp>
          <p:nvSpPr>
            <p:cNvPr id="31" name="Freeform 12">
              <a:extLst>
                <a:ext uri="{FF2B5EF4-FFF2-40B4-BE49-F238E27FC236}">
                  <a16:creationId xmlns:a16="http://schemas.microsoft.com/office/drawing/2014/main" id="{CC45D424-BDF3-4EFF-BFAB-E13DFEBD873E}"/>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32" name="ZoneTexte 19">
            <a:extLst>
              <a:ext uri="{FF2B5EF4-FFF2-40B4-BE49-F238E27FC236}">
                <a16:creationId xmlns:a16="http://schemas.microsoft.com/office/drawing/2014/main" id="{4C9E7887-F4CE-4A5E-AF2A-4BF21D6660A1}"/>
              </a:ext>
            </a:extLst>
          </p:cNvPr>
          <p:cNvSpPr txBox="1"/>
          <p:nvPr userDrawn="1"/>
        </p:nvSpPr>
        <p:spPr>
          <a:xfrm>
            <a:off x="152400" y="9803368"/>
            <a:ext cx="60198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33" name="Connecteur droit 20">
            <a:extLst>
              <a:ext uri="{FF2B5EF4-FFF2-40B4-BE49-F238E27FC236}">
                <a16:creationId xmlns:a16="http://schemas.microsoft.com/office/drawing/2014/main" id="{78D820CE-393A-4203-963A-1934211CB23D}"/>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2055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5" name="Groupe 4">
            <a:extLst>
              <a:ext uri="{FF2B5EF4-FFF2-40B4-BE49-F238E27FC236}">
                <a16:creationId xmlns:a16="http://schemas.microsoft.com/office/drawing/2014/main" id="{9F8EBCD7-713D-B97F-5B2C-306011DBFE3E}"/>
              </a:ext>
            </a:extLst>
          </p:cNvPr>
          <p:cNvGrpSpPr/>
          <p:nvPr/>
        </p:nvGrpSpPr>
        <p:grpSpPr>
          <a:xfrm>
            <a:off x="16459200" y="7075795"/>
            <a:ext cx="2438399" cy="3277692"/>
            <a:chOff x="9824704" y="-2020392"/>
            <a:chExt cx="9270979" cy="12307392"/>
          </a:xfrm>
        </p:grpSpPr>
        <p:grpSp>
          <p:nvGrpSpPr>
            <p:cNvPr id="30" name="Group 3">
              <a:extLst>
                <a:ext uri="{FF2B5EF4-FFF2-40B4-BE49-F238E27FC236}">
                  <a16:creationId xmlns:a16="http://schemas.microsoft.com/office/drawing/2014/main" id="{25F460FF-3750-6AC9-FC05-BD2523B1BFAD}"/>
                </a:ext>
              </a:extLst>
            </p:cNvPr>
            <p:cNvGrpSpPr>
              <a:grpSpLocks noChangeAspect="1"/>
            </p:cNvGrpSpPr>
            <p:nvPr/>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B6030F0A-B6E1-FF59-D8E0-12F98827827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2" name="Group 5">
              <a:extLst>
                <a:ext uri="{FF2B5EF4-FFF2-40B4-BE49-F238E27FC236}">
                  <a16:creationId xmlns:a16="http://schemas.microsoft.com/office/drawing/2014/main" id="{78911277-E3B1-38B2-2414-2D89011E23E7}"/>
                </a:ext>
              </a:extLst>
            </p:cNvPr>
            <p:cNvGrpSpPr>
              <a:grpSpLocks noChangeAspect="1"/>
            </p:cNvGrpSpPr>
            <p:nvPr/>
          </p:nvGrpSpPr>
          <p:grpSpPr>
            <a:xfrm>
              <a:off x="12177919" y="2232299"/>
              <a:ext cx="4302195" cy="3699888"/>
              <a:chOff x="0" y="0"/>
              <a:chExt cx="6350000" cy="5461000"/>
            </a:xfrm>
          </p:grpSpPr>
          <p:sp>
            <p:nvSpPr>
              <p:cNvPr id="33" name="Freeform 6">
                <a:extLst>
                  <a:ext uri="{FF2B5EF4-FFF2-40B4-BE49-F238E27FC236}">
                    <a16:creationId xmlns:a16="http://schemas.microsoft.com/office/drawing/2014/main" id="{EFCF59DB-6C9A-31EA-22E7-6F45A4C6E3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4" name="Group 7">
              <a:extLst>
                <a:ext uri="{FF2B5EF4-FFF2-40B4-BE49-F238E27FC236}">
                  <a16:creationId xmlns:a16="http://schemas.microsoft.com/office/drawing/2014/main" id="{0235F194-A942-E43B-506F-9AD7A3D2EE64}"/>
                </a:ext>
              </a:extLst>
            </p:cNvPr>
            <p:cNvGrpSpPr>
              <a:grpSpLocks noChangeAspect="1"/>
            </p:cNvGrpSpPr>
            <p:nvPr/>
          </p:nvGrpSpPr>
          <p:grpSpPr>
            <a:xfrm>
              <a:off x="14793488" y="-2020392"/>
              <a:ext cx="4302195" cy="3699888"/>
              <a:chOff x="0" y="0"/>
              <a:chExt cx="6350000" cy="5461000"/>
            </a:xfrm>
          </p:grpSpPr>
          <p:sp>
            <p:nvSpPr>
              <p:cNvPr id="35" name="Freeform 8">
                <a:extLst>
                  <a:ext uri="{FF2B5EF4-FFF2-40B4-BE49-F238E27FC236}">
                    <a16:creationId xmlns:a16="http://schemas.microsoft.com/office/drawing/2014/main" id="{7FC91801-A2F7-BAC7-E9B7-EAA49FB5E5D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53CFFC6C-62EB-D13A-B9CA-C9B50BAFF376}"/>
                </a:ext>
              </a:extLst>
            </p:cNvPr>
            <p:cNvGrpSpPr>
              <a:grpSpLocks noChangeAspect="1"/>
            </p:cNvGrpSpPr>
            <p:nvPr/>
          </p:nvGrpSpPr>
          <p:grpSpPr>
            <a:xfrm>
              <a:off x="12177919" y="6266409"/>
              <a:ext cx="4272388" cy="3699888"/>
              <a:chOff x="0" y="0"/>
              <a:chExt cx="6350000" cy="5499100"/>
            </a:xfrm>
          </p:grpSpPr>
          <p:sp>
            <p:nvSpPr>
              <p:cNvPr id="37" name="Freeform 10">
                <a:extLst>
                  <a:ext uri="{FF2B5EF4-FFF2-40B4-BE49-F238E27FC236}">
                    <a16:creationId xmlns:a16="http://schemas.microsoft.com/office/drawing/2014/main" id="{17C9B8C9-1FAA-D3EA-839E-FC3908DDF89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8" name="Group 11">
              <a:extLst>
                <a:ext uri="{FF2B5EF4-FFF2-40B4-BE49-F238E27FC236}">
                  <a16:creationId xmlns:a16="http://schemas.microsoft.com/office/drawing/2014/main" id="{DC9A6B05-D900-8154-8E66-72CC7B9FC52A}"/>
                </a:ext>
              </a:extLst>
            </p:cNvPr>
            <p:cNvGrpSpPr>
              <a:grpSpLocks noChangeAspect="1"/>
            </p:cNvGrpSpPr>
            <p:nvPr/>
          </p:nvGrpSpPr>
          <p:grpSpPr>
            <a:xfrm>
              <a:off x="14591633" y="2012871"/>
              <a:ext cx="4272388" cy="3699888"/>
              <a:chOff x="0" y="0"/>
              <a:chExt cx="6350000" cy="5499100"/>
            </a:xfrm>
          </p:grpSpPr>
          <p:sp>
            <p:nvSpPr>
              <p:cNvPr id="39" name="Freeform 12">
                <a:extLst>
                  <a:ext uri="{FF2B5EF4-FFF2-40B4-BE49-F238E27FC236}">
                    <a16:creationId xmlns:a16="http://schemas.microsoft.com/office/drawing/2014/main" id="{B7C877FE-C100-B97D-3FCE-0083D10B6C6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7" name="ZoneTexte 16">
            <a:extLst>
              <a:ext uri="{FF2B5EF4-FFF2-40B4-BE49-F238E27FC236}">
                <a16:creationId xmlns:a16="http://schemas.microsoft.com/office/drawing/2014/main" id="{8BB9FFE7-8D5E-8E6C-91D5-32524E698908}"/>
              </a:ext>
            </a:extLst>
          </p:cNvPr>
          <p:cNvSpPr txBox="1"/>
          <p:nvPr/>
        </p:nvSpPr>
        <p:spPr>
          <a:xfrm>
            <a:off x="152400" y="9803368"/>
            <a:ext cx="60198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18" name="Connecteur droit 17">
            <a:extLst>
              <a:ext uri="{FF2B5EF4-FFF2-40B4-BE49-F238E27FC236}">
                <a16:creationId xmlns:a16="http://schemas.microsoft.com/office/drawing/2014/main" id="{02E42F46-90F5-77E7-6496-B6BF20F94429}"/>
              </a:ext>
            </a:extLst>
          </p:cNvPr>
          <p:cNvCxnSpPr/>
          <p:nvPr/>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 name="Groupe 4">
            <a:extLst>
              <a:ext uri="{FF2B5EF4-FFF2-40B4-BE49-F238E27FC236}">
                <a16:creationId xmlns:a16="http://schemas.microsoft.com/office/drawing/2014/main" id="{0651BF2E-C837-4D28-80A8-56F66580F637}"/>
              </a:ext>
            </a:extLst>
          </p:cNvPr>
          <p:cNvGrpSpPr/>
          <p:nvPr userDrawn="1"/>
        </p:nvGrpSpPr>
        <p:grpSpPr>
          <a:xfrm>
            <a:off x="16459200" y="7075795"/>
            <a:ext cx="2438399" cy="3277692"/>
            <a:chOff x="9824704" y="-2020392"/>
            <a:chExt cx="9270979" cy="12307392"/>
          </a:xfrm>
        </p:grpSpPr>
        <p:grpSp>
          <p:nvGrpSpPr>
            <p:cNvPr id="20" name="Group 3">
              <a:extLst>
                <a:ext uri="{FF2B5EF4-FFF2-40B4-BE49-F238E27FC236}">
                  <a16:creationId xmlns:a16="http://schemas.microsoft.com/office/drawing/2014/main" id="{2CC24288-768F-4272-8149-08AE876EEA83}"/>
                </a:ext>
              </a:extLst>
            </p:cNvPr>
            <p:cNvGrpSpPr>
              <a:grpSpLocks noChangeAspect="1"/>
            </p:cNvGrpSpPr>
            <p:nvPr userDrawn="1"/>
          </p:nvGrpSpPr>
          <p:grpSpPr>
            <a:xfrm>
              <a:off x="9824704" y="6587112"/>
              <a:ext cx="4302195" cy="3699888"/>
              <a:chOff x="0" y="0"/>
              <a:chExt cx="6350000" cy="5461000"/>
            </a:xfrm>
          </p:grpSpPr>
          <p:sp>
            <p:nvSpPr>
              <p:cNvPr id="29" name="Freeform 4">
                <a:extLst>
                  <a:ext uri="{FF2B5EF4-FFF2-40B4-BE49-F238E27FC236}">
                    <a16:creationId xmlns:a16="http://schemas.microsoft.com/office/drawing/2014/main" id="{5232DE0F-5076-4204-896B-66847F63E1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1" name="Group 5">
              <a:extLst>
                <a:ext uri="{FF2B5EF4-FFF2-40B4-BE49-F238E27FC236}">
                  <a16:creationId xmlns:a16="http://schemas.microsoft.com/office/drawing/2014/main" id="{1B017339-6859-4971-A0FA-B6F94D739D57}"/>
                </a:ext>
              </a:extLst>
            </p:cNvPr>
            <p:cNvGrpSpPr>
              <a:grpSpLocks noChangeAspect="1"/>
            </p:cNvGrpSpPr>
            <p:nvPr userDrawn="1"/>
          </p:nvGrpSpPr>
          <p:grpSpPr>
            <a:xfrm>
              <a:off x="12177919" y="2232299"/>
              <a:ext cx="4302195" cy="3699888"/>
              <a:chOff x="0" y="0"/>
              <a:chExt cx="6350000" cy="5461000"/>
            </a:xfrm>
          </p:grpSpPr>
          <p:sp>
            <p:nvSpPr>
              <p:cNvPr id="28" name="Freeform 6">
                <a:extLst>
                  <a:ext uri="{FF2B5EF4-FFF2-40B4-BE49-F238E27FC236}">
                    <a16:creationId xmlns:a16="http://schemas.microsoft.com/office/drawing/2014/main" id="{77EEFBAE-7522-42C6-942B-46D059CEF8F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2" name="Group 7">
              <a:extLst>
                <a:ext uri="{FF2B5EF4-FFF2-40B4-BE49-F238E27FC236}">
                  <a16:creationId xmlns:a16="http://schemas.microsoft.com/office/drawing/2014/main" id="{9FF4110B-DB6C-444D-AEAB-BF3290EDBF94}"/>
                </a:ext>
              </a:extLst>
            </p:cNvPr>
            <p:cNvGrpSpPr>
              <a:grpSpLocks noChangeAspect="1"/>
            </p:cNvGrpSpPr>
            <p:nvPr userDrawn="1"/>
          </p:nvGrpSpPr>
          <p:grpSpPr>
            <a:xfrm>
              <a:off x="14793488" y="-2020392"/>
              <a:ext cx="4302195" cy="3699888"/>
              <a:chOff x="0" y="0"/>
              <a:chExt cx="6350000" cy="5461000"/>
            </a:xfrm>
          </p:grpSpPr>
          <p:sp>
            <p:nvSpPr>
              <p:cNvPr id="27" name="Freeform 8">
                <a:extLst>
                  <a:ext uri="{FF2B5EF4-FFF2-40B4-BE49-F238E27FC236}">
                    <a16:creationId xmlns:a16="http://schemas.microsoft.com/office/drawing/2014/main" id="{C9737E64-A356-48B6-8C02-CFE7E8D69CF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3" name="Group 9">
              <a:extLst>
                <a:ext uri="{FF2B5EF4-FFF2-40B4-BE49-F238E27FC236}">
                  <a16:creationId xmlns:a16="http://schemas.microsoft.com/office/drawing/2014/main" id="{532EC4A6-55C1-49DC-BD4D-8DF521775AC4}"/>
                </a:ext>
              </a:extLst>
            </p:cNvPr>
            <p:cNvGrpSpPr>
              <a:grpSpLocks noChangeAspect="1"/>
            </p:cNvGrpSpPr>
            <p:nvPr userDrawn="1"/>
          </p:nvGrpSpPr>
          <p:grpSpPr>
            <a:xfrm>
              <a:off x="12177919" y="6266409"/>
              <a:ext cx="4272388" cy="3699888"/>
              <a:chOff x="0" y="0"/>
              <a:chExt cx="6350000" cy="5499100"/>
            </a:xfrm>
          </p:grpSpPr>
          <p:sp>
            <p:nvSpPr>
              <p:cNvPr id="26" name="Freeform 10">
                <a:extLst>
                  <a:ext uri="{FF2B5EF4-FFF2-40B4-BE49-F238E27FC236}">
                    <a16:creationId xmlns:a16="http://schemas.microsoft.com/office/drawing/2014/main" id="{4F754CB6-5467-4544-9005-37D7B01C8B5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4" name="Group 11">
              <a:extLst>
                <a:ext uri="{FF2B5EF4-FFF2-40B4-BE49-F238E27FC236}">
                  <a16:creationId xmlns:a16="http://schemas.microsoft.com/office/drawing/2014/main" id="{F845D0E5-4CB7-4A85-98E2-BFC5946E32CC}"/>
                </a:ext>
              </a:extLst>
            </p:cNvPr>
            <p:cNvGrpSpPr>
              <a:grpSpLocks noChangeAspect="1"/>
            </p:cNvGrpSpPr>
            <p:nvPr userDrawn="1"/>
          </p:nvGrpSpPr>
          <p:grpSpPr>
            <a:xfrm>
              <a:off x="14591633" y="2012871"/>
              <a:ext cx="4272388" cy="3699888"/>
              <a:chOff x="0" y="0"/>
              <a:chExt cx="6350000" cy="5499100"/>
            </a:xfrm>
          </p:grpSpPr>
          <p:sp>
            <p:nvSpPr>
              <p:cNvPr id="25" name="Freeform 12">
                <a:extLst>
                  <a:ext uri="{FF2B5EF4-FFF2-40B4-BE49-F238E27FC236}">
                    <a16:creationId xmlns:a16="http://schemas.microsoft.com/office/drawing/2014/main" id="{7A234E7C-3491-416B-9564-48CB6B1E0438}"/>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40" name="ZoneTexte 16">
            <a:extLst>
              <a:ext uri="{FF2B5EF4-FFF2-40B4-BE49-F238E27FC236}">
                <a16:creationId xmlns:a16="http://schemas.microsoft.com/office/drawing/2014/main" id="{A5B3C1EF-25F9-4B0E-86F3-DEE8B5305180}"/>
              </a:ext>
            </a:extLst>
          </p:cNvPr>
          <p:cNvSpPr txBox="1"/>
          <p:nvPr userDrawn="1"/>
        </p:nvSpPr>
        <p:spPr>
          <a:xfrm>
            <a:off x="152400" y="9803368"/>
            <a:ext cx="60198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41" name="Connecteur droit 17">
            <a:extLst>
              <a:ext uri="{FF2B5EF4-FFF2-40B4-BE49-F238E27FC236}">
                <a16:creationId xmlns:a16="http://schemas.microsoft.com/office/drawing/2014/main" id="{F909C407-53FF-4DFC-99EB-3A8CBC353A9B}"/>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29998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_Slide 5">
    <p:spTree>
      <p:nvGrpSpPr>
        <p:cNvPr id="1" name=""/>
        <p:cNvGrpSpPr/>
        <p:nvPr/>
      </p:nvGrpSpPr>
      <p:grpSpPr>
        <a:xfrm>
          <a:off x="0" y="0"/>
          <a:ext cx="0" cy="0"/>
          <a:chOff x="0" y="0"/>
          <a:chExt cx="0" cy="0"/>
        </a:xfrm>
      </p:grpSpPr>
      <p:grpSp>
        <p:nvGrpSpPr>
          <p:cNvPr id="17" name="Groupe 16">
            <a:extLst>
              <a:ext uri="{FF2B5EF4-FFF2-40B4-BE49-F238E27FC236}">
                <a16:creationId xmlns:a16="http://schemas.microsoft.com/office/drawing/2014/main" id="{1CAF00C5-F7DA-4755-E96D-64A96C08B39E}"/>
              </a:ext>
            </a:extLst>
          </p:cNvPr>
          <p:cNvGrpSpPr/>
          <p:nvPr/>
        </p:nvGrpSpPr>
        <p:grpSpPr>
          <a:xfrm rot="3608892">
            <a:off x="6256109" y="9131569"/>
            <a:ext cx="1076153" cy="1452741"/>
            <a:chOff x="9824704" y="-2020392"/>
            <a:chExt cx="9270979" cy="12307392"/>
          </a:xfrm>
        </p:grpSpPr>
        <p:grpSp>
          <p:nvGrpSpPr>
            <p:cNvPr id="18" name="Group 3">
              <a:extLst>
                <a:ext uri="{FF2B5EF4-FFF2-40B4-BE49-F238E27FC236}">
                  <a16:creationId xmlns:a16="http://schemas.microsoft.com/office/drawing/2014/main" id="{D44535E7-C4DC-78DB-A7A8-6270D639D59E}"/>
                </a:ext>
              </a:extLst>
            </p:cNvPr>
            <p:cNvGrpSpPr>
              <a:grpSpLocks noChangeAspect="1"/>
            </p:cNvGrpSpPr>
            <p:nvPr/>
          </p:nvGrpSpPr>
          <p:grpSpPr>
            <a:xfrm>
              <a:off x="9824704" y="6587112"/>
              <a:ext cx="4302195" cy="3699888"/>
              <a:chOff x="0" y="0"/>
              <a:chExt cx="6350000" cy="5461000"/>
            </a:xfrm>
          </p:grpSpPr>
          <p:sp>
            <p:nvSpPr>
              <p:cNvPr id="27" name="Freeform 4">
                <a:extLst>
                  <a:ext uri="{FF2B5EF4-FFF2-40B4-BE49-F238E27FC236}">
                    <a16:creationId xmlns:a16="http://schemas.microsoft.com/office/drawing/2014/main" id="{A37C8411-6E3C-DB79-4F3B-86873DF6054D}"/>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9" name="Group 5">
              <a:extLst>
                <a:ext uri="{FF2B5EF4-FFF2-40B4-BE49-F238E27FC236}">
                  <a16:creationId xmlns:a16="http://schemas.microsoft.com/office/drawing/2014/main" id="{B0CB359F-A173-B531-357E-06D398B7AB1C}"/>
                </a:ext>
              </a:extLst>
            </p:cNvPr>
            <p:cNvGrpSpPr>
              <a:grpSpLocks noChangeAspect="1"/>
            </p:cNvGrpSpPr>
            <p:nvPr/>
          </p:nvGrpSpPr>
          <p:grpSpPr>
            <a:xfrm>
              <a:off x="12177919" y="2232299"/>
              <a:ext cx="4302195" cy="3699888"/>
              <a:chOff x="0" y="0"/>
              <a:chExt cx="6350000" cy="5461000"/>
            </a:xfrm>
          </p:grpSpPr>
          <p:sp>
            <p:nvSpPr>
              <p:cNvPr id="26" name="Freeform 6">
                <a:extLst>
                  <a:ext uri="{FF2B5EF4-FFF2-40B4-BE49-F238E27FC236}">
                    <a16:creationId xmlns:a16="http://schemas.microsoft.com/office/drawing/2014/main" id="{D3A751FA-5239-5689-E97A-22A3E01E423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0" name="Group 7">
              <a:extLst>
                <a:ext uri="{FF2B5EF4-FFF2-40B4-BE49-F238E27FC236}">
                  <a16:creationId xmlns:a16="http://schemas.microsoft.com/office/drawing/2014/main" id="{B4AD2B37-84FA-623C-764F-410A0D79FD05}"/>
                </a:ext>
              </a:extLst>
            </p:cNvPr>
            <p:cNvGrpSpPr>
              <a:grpSpLocks noChangeAspect="1"/>
            </p:cNvGrpSpPr>
            <p:nvPr/>
          </p:nvGrpSpPr>
          <p:grpSpPr>
            <a:xfrm>
              <a:off x="14793488" y="-2020392"/>
              <a:ext cx="4302195" cy="3699888"/>
              <a:chOff x="0" y="0"/>
              <a:chExt cx="6350000" cy="5461000"/>
            </a:xfrm>
          </p:grpSpPr>
          <p:sp>
            <p:nvSpPr>
              <p:cNvPr id="25" name="Freeform 8">
                <a:extLst>
                  <a:ext uri="{FF2B5EF4-FFF2-40B4-BE49-F238E27FC236}">
                    <a16:creationId xmlns:a16="http://schemas.microsoft.com/office/drawing/2014/main" id="{1664A612-F7DB-74A1-5454-42692D5B2B2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1" name="Group 9">
              <a:extLst>
                <a:ext uri="{FF2B5EF4-FFF2-40B4-BE49-F238E27FC236}">
                  <a16:creationId xmlns:a16="http://schemas.microsoft.com/office/drawing/2014/main" id="{F9A50F3A-CC65-9428-CA94-85FC043A5A02}"/>
                </a:ext>
              </a:extLst>
            </p:cNvPr>
            <p:cNvGrpSpPr>
              <a:grpSpLocks noChangeAspect="1"/>
            </p:cNvGrpSpPr>
            <p:nvPr/>
          </p:nvGrpSpPr>
          <p:grpSpPr>
            <a:xfrm>
              <a:off x="12177919" y="6266409"/>
              <a:ext cx="4272388" cy="3699888"/>
              <a:chOff x="0" y="0"/>
              <a:chExt cx="6350000" cy="5499100"/>
            </a:xfrm>
          </p:grpSpPr>
          <p:sp>
            <p:nvSpPr>
              <p:cNvPr id="24" name="Freeform 10">
                <a:extLst>
                  <a:ext uri="{FF2B5EF4-FFF2-40B4-BE49-F238E27FC236}">
                    <a16:creationId xmlns:a16="http://schemas.microsoft.com/office/drawing/2014/main" id="{B8460C0A-E74C-758D-A48E-B995FA25B9A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2" name="Group 11">
              <a:extLst>
                <a:ext uri="{FF2B5EF4-FFF2-40B4-BE49-F238E27FC236}">
                  <a16:creationId xmlns:a16="http://schemas.microsoft.com/office/drawing/2014/main" id="{D6838A77-76A0-D0FF-5F1A-4E295F1F4E66}"/>
                </a:ext>
              </a:extLst>
            </p:cNvPr>
            <p:cNvGrpSpPr>
              <a:grpSpLocks noChangeAspect="1"/>
            </p:cNvGrpSpPr>
            <p:nvPr/>
          </p:nvGrpSpPr>
          <p:grpSpPr>
            <a:xfrm>
              <a:off x="14591633" y="2012871"/>
              <a:ext cx="4272388" cy="3699888"/>
              <a:chOff x="0" y="0"/>
              <a:chExt cx="6350000" cy="5499100"/>
            </a:xfrm>
          </p:grpSpPr>
          <p:sp>
            <p:nvSpPr>
              <p:cNvPr id="23" name="Freeform 12">
                <a:extLst>
                  <a:ext uri="{FF2B5EF4-FFF2-40B4-BE49-F238E27FC236}">
                    <a16:creationId xmlns:a16="http://schemas.microsoft.com/office/drawing/2014/main" id="{1A8BC44C-8E16-7A0F-96B8-1BDFC0A0A7B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cxnSp>
        <p:nvCxnSpPr>
          <p:cNvPr id="29" name="Connecteur droit 28">
            <a:extLst>
              <a:ext uri="{FF2B5EF4-FFF2-40B4-BE49-F238E27FC236}">
                <a16:creationId xmlns:a16="http://schemas.microsoft.com/office/drawing/2014/main" id="{6256D9B0-C816-675E-C239-53EFB72DE25A}"/>
              </a:ext>
            </a:extLst>
          </p:cNvPr>
          <p:cNvCxnSpPr>
            <a:cxnSpLocks/>
          </p:cNvCxnSpPr>
          <p:nvPr/>
        </p:nvCxnSpPr>
        <p:spPr>
          <a:xfrm>
            <a:off x="-76200" y="9739311"/>
            <a:ext cx="76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itre 1">
            <a:extLst>
              <a:ext uri="{FF2B5EF4-FFF2-40B4-BE49-F238E27FC236}">
                <a16:creationId xmlns:a16="http://schemas.microsoft.com/office/drawing/2014/main" id="{E25F335D-C4FF-B8A9-66BE-917BC7B40018}"/>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31" name="Espace réservé du contenu 2">
            <a:extLst>
              <a:ext uri="{FF2B5EF4-FFF2-40B4-BE49-F238E27FC236}">
                <a16:creationId xmlns:a16="http://schemas.microsoft.com/office/drawing/2014/main" id="{4EAFE968-A7A1-B80F-4139-D9795C9CC134}"/>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32" name="Groupe 16">
            <a:extLst>
              <a:ext uri="{FF2B5EF4-FFF2-40B4-BE49-F238E27FC236}">
                <a16:creationId xmlns:a16="http://schemas.microsoft.com/office/drawing/2014/main" id="{DDBC99AD-1995-4E74-8F75-4E68C6F6D040}"/>
              </a:ext>
            </a:extLst>
          </p:cNvPr>
          <p:cNvGrpSpPr/>
          <p:nvPr userDrawn="1"/>
        </p:nvGrpSpPr>
        <p:grpSpPr>
          <a:xfrm rot="3608892">
            <a:off x="6256109" y="9131569"/>
            <a:ext cx="1076153" cy="1452741"/>
            <a:chOff x="9824704" y="-2020392"/>
            <a:chExt cx="9270979" cy="12307392"/>
          </a:xfrm>
        </p:grpSpPr>
        <p:grpSp>
          <p:nvGrpSpPr>
            <p:cNvPr id="33" name="Group 3">
              <a:extLst>
                <a:ext uri="{FF2B5EF4-FFF2-40B4-BE49-F238E27FC236}">
                  <a16:creationId xmlns:a16="http://schemas.microsoft.com/office/drawing/2014/main" id="{363C9901-FFE8-4F33-871F-3DCD1D0F0DCB}"/>
                </a:ext>
              </a:extLst>
            </p:cNvPr>
            <p:cNvGrpSpPr>
              <a:grpSpLocks noChangeAspect="1"/>
            </p:cNvGrpSpPr>
            <p:nvPr userDrawn="1"/>
          </p:nvGrpSpPr>
          <p:grpSpPr>
            <a:xfrm>
              <a:off x="9824704" y="6587112"/>
              <a:ext cx="4302195" cy="3699888"/>
              <a:chOff x="0" y="0"/>
              <a:chExt cx="6350000" cy="5461000"/>
            </a:xfrm>
          </p:grpSpPr>
          <p:sp>
            <p:nvSpPr>
              <p:cNvPr id="42" name="Freeform 4">
                <a:extLst>
                  <a:ext uri="{FF2B5EF4-FFF2-40B4-BE49-F238E27FC236}">
                    <a16:creationId xmlns:a16="http://schemas.microsoft.com/office/drawing/2014/main" id="{2EED5908-04FC-4DF3-86F3-0645B7BB9C5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4" name="Group 5">
              <a:extLst>
                <a:ext uri="{FF2B5EF4-FFF2-40B4-BE49-F238E27FC236}">
                  <a16:creationId xmlns:a16="http://schemas.microsoft.com/office/drawing/2014/main" id="{9088C53D-33FA-4CDF-A1E1-FF1F9B05D8B5}"/>
                </a:ext>
              </a:extLst>
            </p:cNvPr>
            <p:cNvGrpSpPr>
              <a:grpSpLocks noChangeAspect="1"/>
            </p:cNvGrpSpPr>
            <p:nvPr userDrawn="1"/>
          </p:nvGrpSpPr>
          <p:grpSpPr>
            <a:xfrm>
              <a:off x="12177919" y="2232299"/>
              <a:ext cx="4302195" cy="3699888"/>
              <a:chOff x="0" y="0"/>
              <a:chExt cx="6350000" cy="5461000"/>
            </a:xfrm>
          </p:grpSpPr>
          <p:sp>
            <p:nvSpPr>
              <p:cNvPr id="41" name="Freeform 6">
                <a:extLst>
                  <a:ext uri="{FF2B5EF4-FFF2-40B4-BE49-F238E27FC236}">
                    <a16:creationId xmlns:a16="http://schemas.microsoft.com/office/drawing/2014/main" id="{C490EA88-CEE7-4F6B-8C2E-69056F473FC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5" name="Group 7">
              <a:extLst>
                <a:ext uri="{FF2B5EF4-FFF2-40B4-BE49-F238E27FC236}">
                  <a16:creationId xmlns:a16="http://schemas.microsoft.com/office/drawing/2014/main" id="{4F55C277-8891-4896-B2E0-9C6F71D8B06B}"/>
                </a:ext>
              </a:extLst>
            </p:cNvPr>
            <p:cNvGrpSpPr>
              <a:grpSpLocks noChangeAspect="1"/>
            </p:cNvGrpSpPr>
            <p:nvPr userDrawn="1"/>
          </p:nvGrpSpPr>
          <p:grpSpPr>
            <a:xfrm>
              <a:off x="14793488" y="-2020392"/>
              <a:ext cx="4302195" cy="3699888"/>
              <a:chOff x="0" y="0"/>
              <a:chExt cx="6350000" cy="5461000"/>
            </a:xfrm>
          </p:grpSpPr>
          <p:sp>
            <p:nvSpPr>
              <p:cNvPr id="40" name="Freeform 8">
                <a:extLst>
                  <a:ext uri="{FF2B5EF4-FFF2-40B4-BE49-F238E27FC236}">
                    <a16:creationId xmlns:a16="http://schemas.microsoft.com/office/drawing/2014/main" id="{3EEC9A30-442E-41DC-B52F-DB85259E08F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1B1BB4CF-10DF-4F1B-B3A8-D80F85C896E9}"/>
                </a:ext>
              </a:extLst>
            </p:cNvPr>
            <p:cNvGrpSpPr>
              <a:grpSpLocks noChangeAspect="1"/>
            </p:cNvGrpSpPr>
            <p:nvPr userDrawn="1"/>
          </p:nvGrpSpPr>
          <p:grpSpPr>
            <a:xfrm>
              <a:off x="12177919" y="6266409"/>
              <a:ext cx="4272388" cy="3699888"/>
              <a:chOff x="0" y="0"/>
              <a:chExt cx="6350000" cy="5499100"/>
            </a:xfrm>
          </p:grpSpPr>
          <p:sp>
            <p:nvSpPr>
              <p:cNvPr id="39" name="Freeform 10">
                <a:extLst>
                  <a:ext uri="{FF2B5EF4-FFF2-40B4-BE49-F238E27FC236}">
                    <a16:creationId xmlns:a16="http://schemas.microsoft.com/office/drawing/2014/main" id="{5C9D3D97-0115-4D83-AD65-64C36F4602D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7" name="Group 11">
              <a:extLst>
                <a:ext uri="{FF2B5EF4-FFF2-40B4-BE49-F238E27FC236}">
                  <a16:creationId xmlns:a16="http://schemas.microsoft.com/office/drawing/2014/main" id="{F9963F0B-FBCC-421A-9DCD-BA659BB153F4}"/>
                </a:ext>
              </a:extLst>
            </p:cNvPr>
            <p:cNvGrpSpPr>
              <a:grpSpLocks noChangeAspect="1"/>
            </p:cNvGrpSpPr>
            <p:nvPr userDrawn="1"/>
          </p:nvGrpSpPr>
          <p:grpSpPr>
            <a:xfrm>
              <a:off x="14591633" y="2012871"/>
              <a:ext cx="4272388" cy="3699888"/>
              <a:chOff x="0" y="0"/>
              <a:chExt cx="6350000" cy="5499100"/>
            </a:xfrm>
          </p:grpSpPr>
          <p:sp>
            <p:nvSpPr>
              <p:cNvPr id="38" name="Freeform 12">
                <a:extLst>
                  <a:ext uri="{FF2B5EF4-FFF2-40B4-BE49-F238E27FC236}">
                    <a16:creationId xmlns:a16="http://schemas.microsoft.com/office/drawing/2014/main" id="{C27AE71D-5A27-4435-9B56-6986F066622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cxnSp>
        <p:nvCxnSpPr>
          <p:cNvPr id="44" name="Connecteur droit 28">
            <a:extLst>
              <a:ext uri="{FF2B5EF4-FFF2-40B4-BE49-F238E27FC236}">
                <a16:creationId xmlns:a16="http://schemas.microsoft.com/office/drawing/2014/main" id="{7F4E0EC0-65E9-4F4E-BA1F-2DEB0067D951}"/>
              </a:ext>
            </a:extLst>
          </p:cNvPr>
          <p:cNvCxnSpPr>
            <a:cxnSpLocks/>
          </p:cNvCxnSpPr>
          <p:nvPr userDrawn="1"/>
        </p:nvCxnSpPr>
        <p:spPr>
          <a:xfrm>
            <a:off x="-76200" y="9739311"/>
            <a:ext cx="76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ZoneTexte 9">
            <a:extLst>
              <a:ext uri="{FF2B5EF4-FFF2-40B4-BE49-F238E27FC236}">
                <a16:creationId xmlns:a16="http://schemas.microsoft.com/office/drawing/2014/main" id="{49B267D3-4667-4928-BC52-B2B37EC0DC23}"/>
              </a:ext>
            </a:extLst>
          </p:cNvPr>
          <p:cNvSpPr txBox="1"/>
          <p:nvPr userDrawn="1"/>
        </p:nvSpPr>
        <p:spPr>
          <a:xfrm>
            <a:off x="152400" y="9803368"/>
            <a:ext cx="60198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spTree>
    <p:extLst>
      <p:ext uri="{BB962C8B-B14F-4D97-AF65-F5344CB8AC3E}">
        <p14:creationId xmlns:p14="http://schemas.microsoft.com/office/powerpoint/2010/main" val="5500260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5196DB-ADD8-8377-22BF-115D9D266F21}"/>
              </a:ext>
            </a:extLst>
          </p:cNvPr>
          <p:cNvSpPr>
            <a:spLocks noGrp="1"/>
          </p:cNvSpPr>
          <p:nvPr>
            <p:ph type="title"/>
          </p:nvPr>
        </p:nvSpPr>
        <p:spPr>
          <a:xfrm>
            <a:off x="4571998" y="547689"/>
            <a:ext cx="12858749" cy="709612"/>
          </a:xfrm>
          <a:prstGeom prst="rect">
            <a:avLst/>
          </a:prstGeom>
        </p:spPr>
        <p:txBody>
          <a:bodyPr/>
          <a:lstStyle>
            <a:lvl1pPr>
              <a:defRPr sz="3600" b="1" i="0">
                <a:latin typeface="Poppins ExtraBold" pitchFamily="2" charset="77"/>
                <a:cs typeface="Poppins ExtraBold" pitchFamily="2" charset="77"/>
              </a:defRPr>
            </a:lvl1p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2BF57EDF-BD9B-6D87-79CC-648270B25440}"/>
              </a:ext>
            </a:extLst>
          </p:cNvPr>
          <p:cNvSpPr>
            <a:spLocks noGrp="1"/>
          </p:cNvSpPr>
          <p:nvPr>
            <p:ph idx="1"/>
          </p:nvPr>
        </p:nvSpPr>
        <p:spPr>
          <a:xfrm>
            <a:off x="4571999" y="1487269"/>
            <a:ext cx="12858750" cy="1033929"/>
          </a:xfrm>
          <a:prstGeom prst="rect">
            <a:avLst/>
          </a:prstGeom>
        </p:spPr>
        <p:txBody>
          <a:bodyPr/>
          <a:lstStyle>
            <a:lvl1pPr algn="ctr">
              <a:defRPr sz="3200" b="0" i="0">
                <a:latin typeface="Poppins Light" pitchFamily="2" charset="77"/>
                <a:cs typeface="Poppins Light" pitchFamily="2" charset="77"/>
              </a:defRPr>
            </a:lvl1pPr>
            <a:lvl2pPr algn="ctr">
              <a:defRPr sz="3200" b="0" i="0">
                <a:latin typeface="Poppins Light" pitchFamily="2" charset="77"/>
                <a:cs typeface="Poppins Light" pitchFamily="2" charset="77"/>
              </a:defRPr>
            </a:lvl2pPr>
            <a:lvl3pPr algn="ctr">
              <a:defRPr sz="3200" b="0" i="0">
                <a:latin typeface="Poppins Light" pitchFamily="2" charset="77"/>
                <a:cs typeface="Poppins Light" pitchFamily="2" charset="77"/>
              </a:defRPr>
            </a:lvl3pPr>
            <a:lvl4pPr algn="ctr">
              <a:defRPr sz="3200" b="0" i="0">
                <a:latin typeface="Poppins Light" pitchFamily="2" charset="77"/>
                <a:cs typeface="Poppins Light" pitchFamily="2" charset="77"/>
              </a:defRPr>
            </a:lvl4pPr>
            <a:lvl5pPr algn="ctr">
              <a:defRPr sz="32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7" name="Group 2">
            <a:extLst>
              <a:ext uri="{FF2B5EF4-FFF2-40B4-BE49-F238E27FC236}">
                <a16:creationId xmlns:a16="http://schemas.microsoft.com/office/drawing/2014/main" id="{84DF5FD3-368A-EF89-8149-3F8DC30E8ED5}"/>
              </a:ext>
            </a:extLst>
          </p:cNvPr>
          <p:cNvGrpSpPr>
            <a:grpSpLocks noChangeAspect="1"/>
          </p:cNvGrpSpPr>
          <p:nvPr/>
        </p:nvGrpSpPr>
        <p:grpSpPr>
          <a:xfrm>
            <a:off x="55240" y="5904713"/>
            <a:ext cx="2268053" cy="1964031"/>
            <a:chOff x="0" y="0"/>
            <a:chExt cx="4282440" cy="3708400"/>
          </a:xfrm>
        </p:grpSpPr>
        <p:sp>
          <p:nvSpPr>
            <p:cNvPr id="8" name="Freeform 3">
              <a:extLst>
                <a:ext uri="{FF2B5EF4-FFF2-40B4-BE49-F238E27FC236}">
                  <a16:creationId xmlns:a16="http://schemas.microsoft.com/office/drawing/2014/main" id="{207A5AE6-C703-B397-653C-DE3EF72325A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4">
            <a:extLst>
              <a:ext uri="{FF2B5EF4-FFF2-40B4-BE49-F238E27FC236}">
                <a16:creationId xmlns:a16="http://schemas.microsoft.com/office/drawing/2014/main" id="{A853F251-BFD7-6E3B-4AC4-69C2BAE5066C}"/>
              </a:ext>
            </a:extLst>
          </p:cNvPr>
          <p:cNvGrpSpPr>
            <a:grpSpLocks noChangeAspect="1"/>
          </p:cNvGrpSpPr>
          <p:nvPr/>
        </p:nvGrpSpPr>
        <p:grpSpPr>
          <a:xfrm>
            <a:off x="1943616" y="4851713"/>
            <a:ext cx="2268053" cy="1964031"/>
            <a:chOff x="0" y="0"/>
            <a:chExt cx="4282440" cy="3708400"/>
          </a:xfrm>
        </p:grpSpPr>
        <p:sp>
          <p:nvSpPr>
            <p:cNvPr id="10" name="Freeform 5">
              <a:extLst>
                <a:ext uri="{FF2B5EF4-FFF2-40B4-BE49-F238E27FC236}">
                  <a16:creationId xmlns:a16="http://schemas.microsoft.com/office/drawing/2014/main" id="{FB8B3F4F-C0F7-35DA-FF67-8BA5C47ABA2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1" name="Group 6">
            <a:extLst>
              <a:ext uri="{FF2B5EF4-FFF2-40B4-BE49-F238E27FC236}">
                <a16:creationId xmlns:a16="http://schemas.microsoft.com/office/drawing/2014/main" id="{86531AB7-3B7A-B165-5F15-DB9550187643}"/>
              </a:ext>
            </a:extLst>
          </p:cNvPr>
          <p:cNvGrpSpPr>
            <a:grpSpLocks noChangeAspect="1"/>
          </p:cNvGrpSpPr>
          <p:nvPr/>
        </p:nvGrpSpPr>
        <p:grpSpPr>
          <a:xfrm>
            <a:off x="1943616" y="7033054"/>
            <a:ext cx="2268053" cy="1964031"/>
            <a:chOff x="0" y="0"/>
            <a:chExt cx="4282440" cy="3708400"/>
          </a:xfrm>
        </p:grpSpPr>
        <p:sp>
          <p:nvSpPr>
            <p:cNvPr id="12" name="Freeform 7">
              <a:extLst>
                <a:ext uri="{FF2B5EF4-FFF2-40B4-BE49-F238E27FC236}">
                  <a16:creationId xmlns:a16="http://schemas.microsoft.com/office/drawing/2014/main" id="{D7F4A836-03D3-0478-993C-89ABCD78955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3" name="Group 8">
            <a:extLst>
              <a:ext uri="{FF2B5EF4-FFF2-40B4-BE49-F238E27FC236}">
                <a16:creationId xmlns:a16="http://schemas.microsoft.com/office/drawing/2014/main" id="{56C60DFD-8387-7A95-BB2D-514C050483D0}"/>
              </a:ext>
            </a:extLst>
          </p:cNvPr>
          <p:cNvGrpSpPr>
            <a:grpSpLocks noChangeAspect="1"/>
          </p:cNvGrpSpPr>
          <p:nvPr/>
        </p:nvGrpSpPr>
        <p:grpSpPr>
          <a:xfrm>
            <a:off x="0" y="8054252"/>
            <a:ext cx="2268053" cy="1964031"/>
            <a:chOff x="0" y="0"/>
            <a:chExt cx="4282440" cy="3708400"/>
          </a:xfrm>
        </p:grpSpPr>
        <p:sp>
          <p:nvSpPr>
            <p:cNvPr id="14" name="Freeform 9">
              <a:extLst>
                <a:ext uri="{FF2B5EF4-FFF2-40B4-BE49-F238E27FC236}">
                  <a16:creationId xmlns:a16="http://schemas.microsoft.com/office/drawing/2014/main" id="{C5983990-1CB7-7E54-7DA1-6FDE8AB0D92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5" name="Group 10">
            <a:extLst>
              <a:ext uri="{FF2B5EF4-FFF2-40B4-BE49-F238E27FC236}">
                <a16:creationId xmlns:a16="http://schemas.microsoft.com/office/drawing/2014/main" id="{8BE35399-D3C5-0957-DBA2-9D71AE382BE6}"/>
              </a:ext>
            </a:extLst>
          </p:cNvPr>
          <p:cNvGrpSpPr>
            <a:grpSpLocks noChangeAspect="1"/>
          </p:cNvGrpSpPr>
          <p:nvPr/>
        </p:nvGrpSpPr>
        <p:grpSpPr>
          <a:xfrm>
            <a:off x="110480" y="1610167"/>
            <a:ext cx="2268053" cy="1964031"/>
            <a:chOff x="0" y="0"/>
            <a:chExt cx="4282440" cy="3708400"/>
          </a:xfrm>
        </p:grpSpPr>
        <p:sp>
          <p:nvSpPr>
            <p:cNvPr id="16" name="Freeform 11">
              <a:extLst>
                <a:ext uri="{FF2B5EF4-FFF2-40B4-BE49-F238E27FC236}">
                  <a16:creationId xmlns:a16="http://schemas.microsoft.com/office/drawing/2014/main" id="{4DFA1151-F81E-CAB0-3902-18EBA90CB0E1}"/>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17" name="Group 12">
            <a:extLst>
              <a:ext uri="{FF2B5EF4-FFF2-40B4-BE49-F238E27FC236}">
                <a16:creationId xmlns:a16="http://schemas.microsoft.com/office/drawing/2014/main" id="{8B5B18D7-A00B-0944-F9C9-165806E8EB29}"/>
              </a:ext>
            </a:extLst>
          </p:cNvPr>
          <p:cNvGrpSpPr>
            <a:grpSpLocks noChangeAspect="1"/>
          </p:cNvGrpSpPr>
          <p:nvPr/>
        </p:nvGrpSpPr>
        <p:grpSpPr>
          <a:xfrm>
            <a:off x="1998856" y="557167"/>
            <a:ext cx="2268053" cy="1964031"/>
            <a:chOff x="0" y="0"/>
            <a:chExt cx="4282440" cy="3708400"/>
          </a:xfrm>
        </p:grpSpPr>
        <p:sp>
          <p:nvSpPr>
            <p:cNvPr id="18" name="Freeform 13">
              <a:extLst>
                <a:ext uri="{FF2B5EF4-FFF2-40B4-BE49-F238E27FC236}">
                  <a16:creationId xmlns:a16="http://schemas.microsoft.com/office/drawing/2014/main" id="{EF864D30-926B-0E3B-2003-863ED869D3A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19" name="Group 14">
            <a:extLst>
              <a:ext uri="{FF2B5EF4-FFF2-40B4-BE49-F238E27FC236}">
                <a16:creationId xmlns:a16="http://schemas.microsoft.com/office/drawing/2014/main" id="{BD6A3244-85C0-F294-C04B-C36353346B57}"/>
              </a:ext>
            </a:extLst>
          </p:cNvPr>
          <p:cNvGrpSpPr>
            <a:grpSpLocks noChangeAspect="1"/>
          </p:cNvGrpSpPr>
          <p:nvPr/>
        </p:nvGrpSpPr>
        <p:grpSpPr>
          <a:xfrm>
            <a:off x="1998856" y="2738509"/>
            <a:ext cx="2268053" cy="1964031"/>
            <a:chOff x="0" y="0"/>
            <a:chExt cx="4282440" cy="3708400"/>
          </a:xfrm>
        </p:grpSpPr>
        <p:sp>
          <p:nvSpPr>
            <p:cNvPr id="20" name="Freeform 15">
              <a:extLst>
                <a:ext uri="{FF2B5EF4-FFF2-40B4-BE49-F238E27FC236}">
                  <a16:creationId xmlns:a16="http://schemas.microsoft.com/office/drawing/2014/main" id="{E878B086-DB5D-19E7-CB18-9843868B3EA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21" name="Group 16">
            <a:extLst>
              <a:ext uri="{FF2B5EF4-FFF2-40B4-BE49-F238E27FC236}">
                <a16:creationId xmlns:a16="http://schemas.microsoft.com/office/drawing/2014/main" id="{E2A16322-2149-E9DA-81B4-808B647A7AEA}"/>
              </a:ext>
            </a:extLst>
          </p:cNvPr>
          <p:cNvGrpSpPr>
            <a:grpSpLocks noChangeAspect="1"/>
          </p:cNvGrpSpPr>
          <p:nvPr/>
        </p:nvGrpSpPr>
        <p:grpSpPr>
          <a:xfrm>
            <a:off x="55240" y="3759706"/>
            <a:ext cx="2268053" cy="1964031"/>
            <a:chOff x="0" y="0"/>
            <a:chExt cx="4282440" cy="3708400"/>
          </a:xfrm>
        </p:grpSpPr>
        <p:sp>
          <p:nvSpPr>
            <p:cNvPr id="22" name="Freeform 17">
              <a:extLst>
                <a:ext uri="{FF2B5EF4-FFF2-40B4-BE49-F238E27FC236}">
                  <a16:creationId xmlns:a16="http://schemas.microsoft.com/office/drawing/2014/main" id="{9BD49836-0F4A-6269-46A6-F0152C83FDF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23" name="Group 18">
            <a:extLst>
              <a:ext uri="{FF2B5EF4-FFF2-40B4-BE49-F238E27FC236}">
                <a16:creationId xmlns:a16="http://schemas.microsoft.com/office/drawing/2014/main" id="{B1E73EFC-1911-CEF6-92E0-D7AE6CBCA65F}"/>
              </a:ext>
            </a:extLst>
          </p:cNvPr>
          <p:cNvGrpSpPr>
            <a:grpSpLocks noChangeAspect="1"/>
          </p:cNvGrpSpPr>
          <p:nvPr/>
        </p:nvGrpSpPr>
        <p:grpSpPr>
          <a:xfrm>
            <a:off x="217458" y="-572939"/>
            <a:ext cx="2268053" cy="1964031"/>
            <a:chOff x="0" y="0"/>
            <a:chExt cx="4282440" cy="3708400"/>
          </a:xfrm>
        </p:grpSpPr>
        <p:sp>
          <p:nvSpPr>
            <p:cNvPr id="24" name="Freeform 19">
              <a:extLst>
                <a:ext uri="{FF2B5EF4-FFF2-40B4-BE49-F238E27FC236}">
                  <a16:creationId xmlns:a16="http://schemas.microsoft.com/office/drawing/2014/main" id="{B87AC40F-7DA0-FBCF-F119-B7163596449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25" name="Group 20">
            <a:extLst>
              <a:ext uri="{FF2B5EF4-FFF2-40B4-BE49-F238E27FC236}">
                <a16:creationId xmlns:a16="http://schemas.microsoft.com/office/drawing/2014/main" id="{92A04046-EACC-E004-CD32-CF15D5846798}"/>
              </a:ext>
            </a:extLst>
          </p:cNvPr>
          <p:cNvGrpSpPr>
            <a:grpSpLocks noChangeAspect="1"/>
          </p:cNvGrpSpPr>
          <p:nvPr/>
        </p:nvGrpSpPr>
        <p:grpSpPr>
          <a:xfrm>
            <a:off x="1943616" y="9216161"/>
            <a:ext cx="2268053" cy="1964031"/>
            <a:chOff x="0" y="0"/>
            <a:chExt cx="4282440" cy="3708400"/>
          </a:xfrm>
        </p:grpSpPr>
        <p:sp>
          <p:nvSpPr>
            <p:cNvPr id="26" name="Freeform 21">
              <a:extLst>
                <a:ext uri="{FF2B5EF4-FFF2-40B4-BE49-F238E27FC236}">
                  <a16:creationId xmlns:a16="http://schemas.microsoft.com/office/drawing/2014/main" id="{453A13B7-85A7-BA73-9A6D-2D80ABDB2D5D}"/>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28" name="Espace réservé du texte 27">
            <a:extLst>
              <a:ext uri="{FF2B5EF4-FFF2-40B4-BE49-F238E27FC236}">
                <a16:creationId xmlns:a16="http://schemas.microsoft.com/office/drawing/2014/main" id="{BBD52D01-002C-DDB3-BF8F-7E1679FAFE85}"/>
              </a:ext>
            </a:extLst>
          </p:cNvPr>
          <p:cNvSpPr>
            <a:spLocks noGrp="1"/>
          </p:cNvSpPr>
          <p:nvPr>
            <p:ph type="body" sz="quarter" idx="10"/>
          </p:nvPr>
        </p:nvSpPr>
        <p:spPr>
          <a:xfrm>
            <a:off x="4571998" y="3133800"/>
            <a:ext cx="12858751" cy="2725738"/>
          </a:xfrm>
          <a:prstGeom prst="rect">
            <a:avLst/>
          </a:prstGeom>
        </p:spPr>
        <p:txBody>
          <a:bodyPr/>
          <a:lstStyle>
            <a:lvl1pPr>
              <a:defRPr sz="3200" b="1" i="0">
                <a:latin typeface="Poppins" pitchFamily="2" charset="77"/>
                <a:cs typeface="Poppins" pitchFamily="2" charset="77"/>
              </a:defRPr>
            </a:lvl1pPr>
            <a:lvl2pPr>
              <a:defRPr sz="3200" b="0" i="0">
                <a:latin typeface="Poppins Light" pitchFamily="2" charset="77"/>
                <a:cs typeface="Poppins Light" pitchFamily="2" charset="77"/>
              </a:defRPr>
            </a:lvl2pPr>
            <a:lvl3pPr>
              <a:defRPr sz="3200" b="0" i="0">
                <a:latin typeface="Poppins Light" pitchFamily="2" charset="77"/>
                <a:cs typeface="Poppins Light" pitchFamily="2" charset="77"/>
              </a:defRPr>
            </a:lvl3pPr>
            <a:lvl4pPr>
              <a:defRPr sz="3200" b="0" i="0">
                <a:latin typeface="Poppins Light" pitchFamily="2" charset="77"/>
                <a:cs typeface="Poppins Light" pitchFamily="2" charset="77"/>
              </a:defRPr>
            </a:lvl4pPr>
            <a:lvl5pPr>
              <a:defRPr sz="32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30" name="Espace réservé du texte 29">
            <a:extLst>
              <a:ext uri="{FF2B5EF4-FFF2-40B4-BE49-F238E27FC236}">
                <a16:creationId xmlns:a16="http://schemas.microsoft.com/office/drawing/2014/main" id="{2BE23FD0-3B31-7AAB-B75F-EA6CE1761D7E}"/>
              </a:ext>
            </a:extLst>
          </p:cNvPr>
          <p:cNvSpPr>
            <a:spLocks noGrp="1"/>
          </p:cNvSpPr>
          <p:nvPr>
            <p:ph type="body" sz="quarter" idx="11"/>
          </p:nvPr>
        </p:nvSpPr>
        <p:spPr>
          <a:xfrm>
            <a:off x="4572000" y="6286500"/>
            <a:ext cx="6229350" cy="3581400"/>
          </a:xfrm>
          <a:prstGeom prst="rect">
            <a:avLst/>
          </a:prstGeom>
        </p:spPr>
        <p:txBody>
          <a:bodyPr/>
          <a:lstStyle>
            <a:lvl1pPr>
              <a:defRPr sz="2000" b="1" i="0">
                <a:latin typeface="Poppins" pitchFamily="2" charset="77"/>
                <a:cs typeface="Poppins" pitchFamily="2" charset="77"/>
              </a:defRPr>
            </a:lvl1pPr>
            <a:lvl2pPr>
              <a:defRPr sz="2000" b="0" i="0">
                <a:latin typeface="Poppins Light" pitchFamily="2" charset="77"/>
                <a:cs typeface="Poppins Light" pitchFamily="2" charset="77"/>
              </a:defRPr>
            </a:lvl2pPr>
            <a:lvl3pPr>
              <a:defRPr sz="2000" b="0" i="0">
                <a:latin typeface="Poppins Light" pitchFamily="2" charset="77"/>
                <a:cs typeface="Poppins Light" pitchFamily="2" charset="77"/>
              </a:defRPr>
            </a:lvl3pPr>
            <a:lvl4pPr>
              <a:defRPr sz="2000" b="0" i="0">
                <a:latin typeface="Poppins Light" pitchFamily="2" charset="77"/>
                <a:cs typeface="Poppins Light" pitchFamily="2" charset="77"/>
              </a:defRPr>
            </a:lvl4pPr>
            <a:lvl5pPr>
              <a:defRPr sz="20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32" name="Espace réservé du texte 31">
            <a:extLst>
              <a:ext uri="{FF2B5EF4-FFF2-40B4-BE49-F238E27FC236}">
                <a16:creationId xmlns:a16="http://schemas.microsoft.com/office/drawing/2014/main" id="{E19EA179-BA4B-82E5-CEFA-53B658CD84A9}"/>
              </a:ext>
            </a:extLst>
          </p:cNvPr>
          <p:cNvSpPr>
            <a:spLocks noGrp="1"/>
          </p:cNvSpPr>
          <p:nvPr>
            <p:ph type="body" sz="quarter" idx="12"/>
          </p:nvPr>
        </p:nvSpPr>
        <p:spPr>
          <a:xfrm>
            <a:off x="11201400" y="6286500"/>
            <a:ext cx="6229350" cy="3581400"/>
          </a:xfrm>
          <a:prstGeom prst="rect">
            <a:avLst/>
          </a:prstGeom>
        </p:spPr>
        <p:txBody>
          <a:bodyPr/>
          <a:lstStyle>
            <a:lvl1pPr>
              <a:defRPr sz="2000" b="1" i="0">
                <a:latin typeface="Poppins" pitchFamily="2" charset="77"/>
                <a:cs typeface="Poppins" pitchFamily="2" charset="77"/>
              </a:defRPr>
            </a:lvl1pPr>
            <a:lvl2pPr>
              <a:defRPr sz="2000" b="1" i="0">
                <a:latin typeface="Poppins" pitchFamily="2" charset="77"/>
                <a:cs typeface="Poppins" pitchFamily="2" charset="77"/>
              </a:defRPr>
            </a:lvl2pPr>
            <a:lvl3pPr>
              <a:defRPr sz="2000" b="1" i="0">
                <a:latin typeface="Poppins" pitchFamily="2" charset="77"/>
                <a:cs typeface="Poppins" pitchFamily="2" charset="77"/>
              </a:defRPr>
            </a:lvl3pPr>
            <a:lvl4pPr>
              <a:defRPr sz="2000" b="1" i="0">
                <a:latin typeface="Poppins" pitchFamily="2" charset="77"/>
                <a:cs typeface="Poppins" pitchFamily="2" charset="77"/>
              </a:defRPr>
            </a:lvl4pPr>
            <a:lvl5pPr>
              <a:defRPr sz="2000" b="1"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31" name="ZoneTexte 30">
            <a:extLst>
              <a:ext uri="{FF2B5EF4-FFF2-40B4-BE49-F238E27FC236}">
                <a16:creationId xmlns:a16="http://schemas.microsoft.com/office/drawing/2014/main" id="{FC5A0AE8-0394-B9A5-3402-15A685DFD2F6}"/>
              </a:ext>
            </a:extLst>
          </p:cNvPr>
          <p:cNvSpPr txBox="1"/>
          <p:nvPr/>
        </p:nvSpPr>
        <p:spPr>
          <a:xfrm>
            <a:off x="14478000" y="9803367"/>
            <a:ext cx="42672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06AC00C-F834-ED7A-46AD-18CADEC07B46}"/>
              </a:ext>
            </a:extLst>
          </p:cNvPr>
          <p:cNvCxnSpPr/>
          <p:nvPr/>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 name="Group 2">
            <a:extLst>
              <a:ext uri="{FF2B5EF4-FFF2-40B4-BE49-F238E27FC236}">
                <a16:creationId xmlns:a16="http://schemas.microsoft.com/office/drawing/2014/main" id="{C38D5D0F-578E-4893-9BFF-23EC4C82F99C}"/>
              </a:ext>
            </a:extLst>
          </p:cNvPr>
          <p:cNvGrpSpPr>
            <a:grpSpLocks noChangeAspect="1"/>
          </p:cNvGrpSpPr>
          <p:nvPr userDrawn="1"/>
        </p:nvGrpSpPr>
        <p:grpSpPr>
          <a:xfrm>
            <a:off x="55240" y="5904713"/>
            <a:ext cx="2268053" cy="1964031"/>
            <a:chOff x="0" y="0"/>
            <a:chExt cx="4282440" cy="3708400"/>
          </a:xfrm>
        </p:grpSpPr>
        <p:sp>
          <p:nvSpPr>
            <p:cNvPr id="34" name="Freeform 3">
              <a:extLst>
                <a:ext uri="{FF2B5EF4-FFF2-40B4-BE49-F238E27FC236}">
                  <a16:creationId xmlns:a16="http://schemas.microsoft.com/office/drawing/2014/main" id="{003C6D16-B2BC-4EFB-A448-58EFA516CC0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5" name="Group 4">
            <a:extLst>
              <a:ext uri="{FF2B5EF4-FFF2-40B4-BE49-F238E27FC236}">
                <a16:creationId xmlns:a16="http://schemas.microsoft.com/office/drawing/2014/main" id="{4EC8B49F-E9AD-4926-B3C7-8A7ACA9C81CD}"/>
              </a:ext>
            </a:extLst>
          </p:cNvPr>
          <p:cNvGrpSpPr>
            <a:grpSpLocks noChangeAspect="1"/>
          </p:cNvGrpSpPr>
          <p:nvPr userDrawn="1"/>
        </p:nvGrpSpPr>
        <p:grpSpPr>
          <a:xfrm>
            <a:off x="1943616" y="4851713"/>
            <a:ext cx="2268053" cy="1964031"/>
            <a:chOff x="0" y="0"/>
            <a:chExt cx="4282440" cy="3708400"/>
          </a:xfrm>
        </p:grpSpPr>
        <p:sp>
          <p:nvSpPr>
            <p:cNvPr id="36" name="Freeform 5">
              <a:extLst>
                <a:ext uri="{FF2B5EF4-FFF2-40B4-BE49-F238E27FC236}">
                  <a16:creationId xmlns:a16="http://schemas.microsoft.com/office/drawing/2014/main" id="{C0CC29F0-F544-4E8D-BE8E-0D901352A515}"/>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7" name="Group 6">
            <a:extLst>
              <a:ext uri="{FF2B5EF4-FFF2-40B4-BE49-F238E27FC236}">
                <a16:creationId xmlns:a16="http://schemas.microsoft.com/office/drawing/2014/main" id="{CF0745F1-C1AA-44E7-A3AB-80737E151188}"/>
              </a:ext>
            </a:extLst>
          </p:cNvPr>
          <p:cNvGrpSpPr>
            <a:grpSpLocks noChangeAspect="1"/>
          </p:cNvGrpSpPr>
          <p:nvPr userDrawn="1"/>
        </p:nvGrpSpPr>
        <p:grpSpPr>
          <a:xfrm>
            <a:off x="1943616" y="7033054"/>
            <a:ext cx="2268053" cy="1964031"/>
            <a:chOff x="0" y="0"/>
            <a:chExt cx="4282440" cy="3708400"/>
          </a:xfrm>
        </p:grpSpPr>
        <p:sp>
          <p:nvSpPr>
            <p:cNvPr id="38" name="Freeform 7">
              <a:extLst>
                <a:ext uri="{FF2B5EF4-FFF2-40B4-BE49-F238E27FC236}">
                  <a16:creationId xmlns:a16="http://schemas.microsoft.com/office/drawing/2014/main" id="{374117F1-8FE6-4E88-916C-99842436DE6E}"/>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9" name="Group 8">
            <a:extLst>
              <a:ext uri="{FF2B5EF4-FFF2-40B4-BE49-F238E27FC236}">
                <a16:creationId xmlns:a16="http://schemas.microsoft.com/office/drawing/2014/main" id="{90F1A009-EDEC-490D-98BF-4F23675AF826}"/>
              </a:ext>
            </a:extLst>
          </p:cNvPr>
          <p:cNvGrpSpPr>
            <a:grpSpLocks noChangeAspect="1"/>
          </p:cNvGrpSpPr>
          <p:nvPr userDrawn="1"/>
        </p:nvGrpSpPr>
        <p:grpSpPr>
          <a:xfrm>
            <a:off x="0" y="8054252"/>
            <a:ext cx="2268053" cy="1964031"/>
            <a:chOff x="0" y="0"/>
            <a:chExt cx="4282440" cy="3708400"/>
          </a:xfrm>
        </p:grpSpPr>
        <p:sp>
          <p:nvSpPr>
            <p:cNvPr id="40" name="Freeform 9">
              <a:extLst>
                <a:ext uri="{FF2B5EF4-FFF2-40B4-BE49-F238E27FC236}">
                  <a16:creationId xmlns:a16="http://schemas.microsoft.com/office/drawing/2014/main" id="{D3FAB1EC-2650-428D-AFEE-BB73E067337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41" name="Group 10">
            <a:extLst>
              <a:ext uri="{FF2B5EF4-FFF2-40B4-BE49-F238E27FC236}">
                <a16:creationId xmlns:a16="http://schemas.microsoft.com/office/drawing/2014/main" id="{C5B7FA23-02FA-42E1-BCE0-B8D26EBD8F3A}"/>
              </a:ext>
            </a:extLst>
          </p:cNvPr>
          <p:cNvGrpSpPr>
            <a:grpSpLocks noChangeAspect="1"/>
          </p:cNvGrpSpPr>
          <p:nvPr userDrawn="1"/>
        </p:nvGrpSpPr>
        <p:grpSpPr>
          <a:xfrm>
            <a:off x="110480" y="1610167"/>
            <a:ext cx="2268053" cy="1964031"/>
            <a:chOff x="0" y="0"/>
            <a:chExt cx="4282440" cy="3708400"/>
          </a:xfrm>
        </p:grpSpPr>
        <p:sp>
          <p:nvSpPr>
            <p:cNvPr id="42" name="Freeform 11">
              <a:extLst>
                <a:ext uri="{FF2B5EF4-FFF2-40B4-BE49-F238E27FC236}">
                  <a16:creationId xmlns:a16="http://schemas.microsoft.com/office/drawing/2014/main" id="{01A29188-7DF5-478A-A939-FED350ED82AF}"/>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43" name="Group 12">
            <a:extLst>
              <a:ext uri="{FF2B5EF4-FFF2-40B4-BE49-F238E27FC236}">
                <a16:creationId xmlns:a16="http://schemas.microsoft.com/office/drawing/2014/main" id="{0CE70912-5A98-4E15-BF77-195177BC3920}"/>
              </a:ext>
            </a:extLst>
          </p:cNvPr>
          <p:cNvGrpSpPr>
            <a:grpSpLocks noChangeAspect="1"/>
          </p:cNvGrpSpPr>
          <p:nvPr userDrawn="1"/>
        </p:nvGrpSpPr>
        <p:grpSpPr>
          <a:xfrm>
            <a:off x="1998856" y="557167"/>
            <a:ext cx="2268053" cy="1964031"/>
            <a:chOff x="0" y="0"/>
            <a:chExt cx="4282440" cy="3708400"/>
          </a:xfrm>
        </p:grpSpPr>
        <p:sp>
          <p:nvSpPr>
            <p:cNvPr id="44" name="Freeform 13">
              <a:extLst>
                <a:ext uri="{FF2B5EF4-FFF2-40B4-BE49-F238E27FC236}">
                  <a16:creationId xmlns:a16="http://schemas.microsoft.com/office/drawing/2014/main" id="{6774145C-D685-418C-AA1C-FCEEDAABC4E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45" name="Group 14">
            <a:extLst>
              <a:ext uri="{FF2B5EF4-FFF2-40B4-BE49-F238E27FC236}">
                <a16:creationId xmlns:a16="http://schemas.microsoft.com/office/drawing/2014/main" id="{041F00D3-E21C-4F37-BFE1-CB3F7400A3FC}"/>
              </a:ext>
            </a:extLst>
          </p:cNvPr>
          <p:cNvGrpSpPr>
            <a:grpSpLocks noChangeAspect="1"/>
          </p:cNvGrpSpPr>
          <p:nvPr userDrawn="1"/>
        </p:nvGrpSpPr>
        <p:grpSpPr>
          <a:xfrm>
            <a:off x="1998856" y="2738509"/>
            <a:ext cx="2268053" cy="1964031"/>
            <a:chOff x="0" y="0"/>
            <a:chExt cx="4282440" cy="3708400"/>
          </a:xfrm>
        </p:grpSpPr>
        <p:sp>
          <p:nvSpPr>
            <p:cNvPr id="46" name="Freeform 15">
              <a:extLst>
                <a:ext uri="{FF2B5EF4-FFF2-40B4-BE49-F238E27FC236}">
                  <a16:creationId xmlns:a16="http://schemas.microsoft.com/office/drawing/2014/main" id="{83C75743-8D0E-4131-B380-97291D9DD0DE}"/>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47" name="Group 16">
            <a:extLst>
              <a:ext uri="{FF2B5EF4-FFF2-40B4-BE49-F238E27FC236}">
                <a16:creationId xmlns:a16="http://schemas.microsoft.com/office/drawing/2014/main" id="{5D8D3337-2056-4A36-916A-AFF3D19B4452}"/>
              </a:ext>
            </a:extLst>
          </p:cNvPr>
          <p:cNvGrpSpPr>
            <a:grpSpLocks noChangeAspect="1"/>
          </p:cNvGrpSpPr>
          <p:nvPr userDrawn="1"/>
        </p:nvGrpSpPr>
        <p:grpSpPr>
          <a:xfrm>
            <a:off x="55240" y="3759706"/>
            <a:ext cx="2268053" cy="1964031"/>
            <a:chOff x="0" y="0"/>
            <a:chExt cx="4282440" cy="3708400"/>
          </a:xfrm>
        </p:grpSpPr>
        <p:sp>
          <p:nvSpPr>
            <p:cNvPr id="48" name="Freeform 17">
              <a:extLst>
                <a:ext uri="{FF2B5EF4-FFF2-40B4-BE49-F238E27FC236}">
                  <a16:creationId xmlns:a16="http://schemas.microsoft.com/office/drawing/2014/main" id="{CF45CD96-CE77-488A-9E3D-961465B5B7FA}"/>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49" name="Group 18">
            <a:extLst>
              <a:ext uri="{FF2B5EF4-FFF2-40B4-BE49-F238E27FC236}">
                <a16:creationId xmlns:a16="http://schemas.microsoft.com/office/drawing/2014/main" id="{D2B6B76A-7A57-4AF4-B443-A0EF0D6342EF}"/>
              </a:ext>
            </a:extLst>
          </p:cNvPr>
          <p:cNvGrpSpPr>
            <a:grpSpLocks noChangeAspect="1"/>
          </p:cNvGrpSpPr>
          <p:nvPr userDrawn="1"/>
        </p:nvGrpSpPr>
        <p:grpSpPr>
          <a:xfrm>
            <a:off x="217458" y="-572939"/>
            <a:ext cx="2268053" cy="1964031"/>
            <a:chOff x="0" y="0"/>
            <a:chExt cx="4282440" cy="3708400"/>
          </a:xfrm>
        </p:grpSpPr>
        <p:sp>
          <p:nvSpPr>
            <p:cNvPr id="50" name="Freeform 19">
              <a:extLst>
                <a:ext uri="{FF2B5EF4-FFF2-40B4-BE49-F238E27FC236}">
                  <a16:creationId xmlns:a16="http://schemas.microsoft.com/office/drawing/2014/main" id="{9FCB2B3C-9B4F-4793-9526-73B75AA464F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51" name="Group 20">
            <a:extLst>
              <a:ext uri="{FF2B5EF4-FFF2-40B4-BE49-F238E27FC236}">
                <a16:creationId xmlns:a16="http://schemas.microsoft.com/office/drawing/2014/main" id="{EA2D2A9C-FB19-4CE8-842D-13DC908CACFD}"/>
              </a:ext>
            </a:extLst>
          </p:cNvPr>
          <p:cNvGrpSpPr>
            <a:grpSpLocks noChangeAspect="1"/>
          </p:cNvGrpSpPr>
          <p:nvPr userDrawn="1"/>
        </p:nvGrpSpPr>
        <p:grpSpPr>
          <a:xfrm>
            <a:off x="1943616" y="9216161"/>
            <a:ext cx="2268053" cy="1964031"/>
            <a:chOff x="0" y="0"/>
            <a:chExt cx="4282440" cy="3708400"/>
          </a:xfrm>
        </p:grpSpPr>
        <p:sp>
          <p:nvSpPr>
            <p:cNvPr id="52" name="Freeform 21">
              <a:extLst>
                <a:ext uri="{FF2B5EF4-FFF2-40B4-BE49-F238E27FC236}">
                  <a16:creationId xmlns:a16="http://schemas.microsoft.com/office/drawing/2014/main" id="{19222F95-4207-4D2D-8A18-08A32B770EBA}"/>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53" name="ZoneTexte 30">
            <a:extLst>
              <a:ext uri="{FF2B5EF4-FFF2-40B4-BE49-F238E27FC236}">
                <a16:creationId xmlns:a16="http://schemas.microsoft.com/office/drawing/2014/main" id="{79FD775C-D0F2-4585-BA01-8AB9B4D820C5}"/>
              </a:ext>
            </a:extLst>
          </p:cNvPr>
          <p:cNvSpPr txBox="1"/>
          <p:nvPr userDrawn="1"/>
        </p:nvSpPr>
        <p:spPr>
          <a:xfrm>
            <a:off x="14478000" y="9803367"/>
            <a:ext cx="42672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54" name="Connecteur droit 32">
            <a:extLst>
              <a:ext uri="{FF2B5EF4-FFF2-40B4-BE49-F238E27FC236}">
                <a16:creationId xmlns:a16="http://schemas.microsoft.com/office/drawing/2014/main" id="{4E00AFE8-E42C-472B-81AF-8B93B9A36CC7}"/>
              </a:ext>
            </a:extLst>
          </p:cNvPr>
          <p:cNvCxnSpPr/>
          <p:nvPr userDrawn="1"/>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35207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1257300" y="547688"/>
            <a:ext cx="15773400" cy="998559"/>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1257300" y="1813302"/>
            <a:ext cx="15773400" cy="7452936"/>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8" name="Group 3">
            <a:extLst>
              <a:ext uri="{FF2B5EF4-FFF2-40B4-BE49-F238E27FC236}">
                <a16:creationId xmlns:a16="http://schemas.microsoft.com/office/drawing/2014/main" id="{CCCCB5CB-8202-C82F-DAE4-2BA9DA66E5C9}"/>
              </a:ext>
            </a:extLst>
          </p:cNvPr>
          <p:cNvGrpSpPr>
            <a:grpSpLocks noChangeAspect="1"/>
          </p:cNvGrpSpPr>
          <p:nvPr/>
        </p:nvGrpSpPr>
        <p:grpSpPr>
          <a:xfrm>
            <a:off x="12465670" y="4464670"/>
            <a:ext cx="5822330" cy="5822330"/>
            <a:chOff x="0" y="0"/>
            <a:chExt cx="6350000" cy="6350000"/>
          </a:xfrm>
        </p:grpSpPr>
        <p:sp>
          <p:nvSpPr>
            <p:cNvPr id="9" name="Freeform 4">
              <a:extLst>
                <a:ext uri="{FF2B5EF4-FFF2-40B4-BE49-F238E27FC236}">
                  <a16:creationId xmlns:a16="http://schemas.microsoft.com/office/drawing/2014/main" id="{D7013DD4-0F71-A24E-1A1C-B5E113905D6A}"/>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1" name="Espace réservé du texte 10">
            <a:extLst>
              <a:ext uri="{FF2B5EF4-FFF2-40B4-BE49-F238E27FC236}">
                <a16:creationId xmlns:a16="http://schemas.microsoft.com/office/drawing/2014/main" id="{03A2EF51-C4BD-0BF5-CDA6-B5C334CBF868}"/>
              </a:ext>
            </a:extLst>
          </p:cNvPr>
          <p:cNvSpPr>
            <a:spLocks noGrp="1"/>
          </p:cNvSpPr>
          <p:nvPr>
            <p:ph type="body" sz="quarter" idx="10"/>
          </p:nvPr>
        </p:nvSpPr>
        <p:spPr>
          <a:xfrm rot="18873666">
            <a:off x="13013621" y="7435303"/>
            <a:ext cx="6088022" cy="1219200"/>
          </a:xfrm>
          <a:prstGeom prst="rect">
            <a:avLst/>
          </a:prstGeom>
        </p:spPr>
        <p:txBody>
          <a:bodyPr/>
          <a:lstStyle>
            <a:lvl1pPr>
              <a:defRPr sz="3200" b="1" i="0">
                <a:solidFill>
                  <a:schemeClr val="bg1"/>
                </a:solidFill>
                <a:latin typeface="Poppins" pitchFamily="2" charset="77"/>
                <a:cs typeface="Poppins" pitchFamily="2" charset="77"/>
              </a:defRPr>
            </a:lvl1pPr>
            <a:lvl2pPr>
              <a:defRPr sz="3200" b="1" i="0">
                <a:solidFill>
                  <a:schemeClr val="bg1"/>
                </a:solidFill>
                <a:latin typeface="Poppins" pitchFamily="2" charset="77"/>
                <a:cs typeface="Poppins" pitchFamily="2" charset="77"/>
              </a:defRPr>
            </a:lvl2pPr>
            <a:lvl3pPr>
              <a:defRPr sz="3200" b="1" i="0">
                <a:solidFill>
                  <a:schemeClr val="bg1"/>
                </a:solidFill>
                <a:latin typeface="Poppins" pitchFamily="2" charset="77"/>
                <a:cs typeface="Poppins" pitchFamily="2" charset="77"/>
              </a:defRPr>
            </a:lvl3pPr>
            <a:lvl4pPr>
              <a:defRPr sz="3200" b="1" i="0">
                <a:solidFill>
                  <a:schemeClr val="bg1"/>
                </a:solidFill>
                <a:latin typeface="Poppins" pitchFamily="2" charset="77"/>
                <a:cs typeface="Poppins" pitchFamily="2" charset="77"/>
              </a:defRPr>
            </a:lvl4pPr>
            <a:lvl5pPr>
              <a:defRPr sz="3200" b="1" i="0">
                <a:solidFill>
                  <a:schemeClr val="bg1"/>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7" name="Group 3">
            <a:extLst>
              <a:ext uri="{FF2B5EF4-FFF2-40B4-BE49-F238E27FC236}">
                <a16:creationId xmlns:a16="http://schemas.microsoft.com/office/drawing/2014/main" id="{65226802-8905-417F-B274-16F6D39C6C02}"/>
              </a:ext>
            </a:extLst>
          </p:cNvPr>
          <p:cNvGrpSpPr>
            <a:grpSpLocks noChangeAspect="1"/>
          </p:cNvGrpSpPr>
          <p:nvPr userDrawn="1"/>
        </p:nvGrpSpPr>
        <p:grpSpPr>
          <a:xfrm>
            <a:off x="12465670" y="4464670"/>
            <a:ext cx="5822330" cy="5822330"/>
            <a:chOff x="0" y="0"/>
            <a:chExt cx="6350000" cy="6350000"/>
          </a:xfrm>
        </p:grpSpPr>
        <p:sp>
          <p:nvSpPr>
            <p:cNvPr id="10" name="Freeform 4">
              <a:extLst>
                <a:ext uri="{FF2B5EF4-FFF2-40B4-BE49-F238E27FC236}">
                  <a16:creationId xmlns:a16="http://schemas.microsoft.com/office/drawing/2014/main" id="{C554F417-EF35-4AE3-AA15-1BD0B9DF66D0}"/>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22001478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6">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FFFF934C-B719-D64C-6950-DB2144B26250}"/>
              </a:ext>
            </a:extLst>
          </p:cNvPr>
          <p:cNvGrpSpPr>
            <a:grpSpLocks noChangeAspect="1"/>
          </p:cNvGrpSpPr>
          <p:nvPr/>
        </p:nvGrpSpPr>
        <p:grpSpPr>
          <a:xfrm rot="-9557326">
            <a:off x="-1158512" y="-2588782"/>
            <a:ext cx="10201896" cy="10201896"/>
            <a:chOff x="0" y="0"/>
            <a:chExt cx="6350000" cy="6350000"/>
          </a:xfrm>
        </p:grpSpPr>
        <p:sp>
          <p:nvSpPr>
            <p:cNvPr id="11" name="Freeform 5">
              <a:extLst>
                <a:ext uri="{FF2B5EF4-FFF2-40B4-BE49-F238E27FC236}">
                  <a16:creationId xmlns:a16="http://schemas.microsoft.com/office/drawing/2014/main" id="{85E54572-8C2C-DF20-1988-DC16E94D105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3" name="Espace réservé du texte 2">
            <a:extLst>
              <a:ext uri="{FF2B5EF4-FFF2-40B4-BE49-F238E27FC236}">
                <a16:creationId xmlns:a16="http://schemas.microsoft.com/office/drawing/2014/main" id="{36A2483E-413F-C3B8-E2B3-D413F0C34FEF}"/>
              </a:ext>
            </a:extLst>
          </p:cNvPr>
          <p:cNvSpPr>
            <a:spLocks noGrp="1"/>
          </p:cNvSpPr>
          <p:nvPr>
            <p:ph type="body" idx="1"/>
          </p:nvPr>
        </p:nvSpPr>
        <p:spPr>
          <a:xfrm>
            <a:off x="1254125" y="4672606"/>
            <a:ext cx="7735888" cy="671513"/>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Espace réservé du contenu 3">
            <a:extLst>
              <a:ext uri="{FF2B5EF4-FFF2-40B4-BE49-F238E27FC236}">
                <a16:creationId xmlns:a16="http://schemas.microsoft.com/office/drawing/2014/main" id="{BA00D3B7-6D1F-67A6-9B98-AD523EB74133}"/>
              </a:ext>
            </a:extLst>
          </p:cNvPr>
          <p:cNvSpPr>
            <a:spLocks noGrp="1"/>
          </p:cNvSpPr>
          <p:nvPr>
            <p:ph sz="half" idx="2"/>
          </p:nvPr>
        </p:nvSpPr>
        <p:spPr>
          <a:xfrm>
            <a:off x="1254125" y="5486884"/>
            <a:ext cx="7735888" cy="3798095"/>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Espace réservé du texte 4">
            <a:extLst>
              <a:ext uri="{FF2B5EF4-FFF2-40B4-BE49-F238E27FC236}">
                <a16:creationId xmlns:a16="http://schemas.microsoft.com/office/drawing/2014/main" id="{D1903D66-C3F7-B452-C00E-8D76F1FBD518}"/>
              </a:ext>
            </a:extLst>
          </p:cNvPr>
          <p:cNvSpPr>
            <a:spLocks noGrp="1"/>
          </p:cNvSpPr>
          <p:nvPr>
            <p:ph type="body" sz="quarter" idx="3"/>
          </p:nvPr>
        </p:nvSpPr>
        <p:spPr>
          <a:xfrm>
            <a:off x="9258300" y="1059421"/>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Espace réservé du contenu 5">
            <a:extLst>
              <a:ext uri="{FF2B5EF4-FFF2-40B4-BE49-F238E27FC236}">
                <a16:creationId xmlns:a16="http://schemas.microsoft.com/office/drawing/2014/main" id="{371F842D-2342-FBED-7119-99A0A2BE3778}"/>
              </a:ext>
            </a:extLst>
          </p:cNvPr>
          <p:cNvSpPr>
            <a:spLocks noGrp="1"/>
          </p:cNvSpPr>
          <p:nvPr>
            <p:ph sz="quarter" idx="4"/>
          </p:nvPr>
        </p:nvSpPr>
        <p:spPr>
          <a:xfrm>
            <a:off x="9258300" y="2294497"/>
            <a:ext cx="7775575" cy="6990792"/>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2" name="AutoShape 3">
            <a:extLst>
              <a:ext uri="{FF2B5EF4-FFF2-40B4-BE49-F238E27FC236}">
                <a16:creationId xmlns:a16="http://schemas.microsoft.com/office/drawing/2014/main" id="{692268E6-5EAA-1ABD-6AEF-F579E2E043C5}"/>
              </a:ext>
            </a:extLst>
          </p:cNvPr>
          <p:cNvSpPr/>
          <p:nvPr/>
        </p:nvSpPr>
        <p:spPr>
          <a:xfrm rot="5400000">
            <a:off x="4981720" y="5427501"/>
            <a:ext cx="7638760" cy="76200"/>
          </a:xfrm>
          <a:prstGeom prst="line">
            <a:avLst/>
          </a:prstGeom>
          <a:ln w="9525" cap="rnd">
            <a:solidFill>
              <a:srgbClr val="292929"/>
            </a:solidFill>
            <a:prstDash val="solid"/>
            <a:headEnd type="none" w="sm" len="sm"/>
            <a:tailEnd type="none" w="sm" len="sm"/>
          </a:ln>
        </p:spPr>
      </p:sp>
      <p:sp>
        <p:nvSpPr>
          <p:cNvPr id="14" name="Espace réservé du texte 13">
            <a:extLst>
              <a:ext uri="{FF2B5EF4-FFF2-40B4-BE49-F238E27FC236}">
                <a16:creationId xmlns:a16="http://schemas.microsoft.com/office/drawing/2014/main" id="{29454BF6-5CF9-605C-F5B1-B069DA8CB305}"/>
              </a:ext>
            </a:extLst>
          </p:cNvPr>
          <p:cNvSpPr>
            <a:spLocks noGrp="1"/>
          </p:cNvSpPr>
          <p:nvPr>
            <p:ph type="body" sz="quarter" idx="13"/>
          </p:nvPr>
        </p:nvSpPr>
        <p:spPr>
          <a:xfrm rot="20156412">
            <a:off x="149351" y="1265796"/>
            <a:ext cx="6895431" cy="2057400"/>
          </a:xfrm>
          <a:prstGeom prst="rect">
            <a:avLst/>
          </a:prstGeom>
        </p:spPr>
        <p:txBody>
          <a:bodyPr/>
          <a:lstStyle>
            <a:lvl1pPr>
              <a:defRPr sz="2600" b="1" i="0">
                <a:latin typeface="Poppins" pitchFamily="2" charset="77"/>
                <a:cs typeface="Poppins" pitchFamily="2" charset="77"/>
              </a:defRPr>
            </a:lvl1pPr>
            <a:lvl2pPr>
              <a:defRPr sz="2600" b="1" i="0">
                <a:latin typeface="Poppins" pitchFamily="2" charset="77"/>
                <a:cs typeface="Poppins" pitchFamily="2" charset="77"/>
              </a:defRPr>
            </a:lvl2pPr>
            <a:lvl3pPr>
              <a:defRPr sz="2600" b="1" i="0">
                <a:latin typeface="Poppins" pitchFamily="2" charset="77"/>
                <a:cs typeface="Poppins" pitchFamily="2" charset="77"/>
              </a:defRPr>
            </a:lvl3pPr>
            <a:lvl4pPr>
              <a:defRPr sz="2600" b="1" i="0">
                <a:latin typeface="Poppins" pitchFamily="2" charset="77"/>
                <a:cs typeface="Poppins" pitchFamily="2" charset="77"/>
              </a:defRPr>
            </a:lvl4pPr>
            <a:lvl5pPr>
              <a:defRPr sz="2600" b="1"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3" name="ZoneTexte 12">
            <a:extLst>
              <a:ext uri="{FF2B5EF4-FFF2-40B4-BE49-F238E27FC236}">
                <a16:creationId xmlns:a16="http://schemas.microsoft.com/office/drawing/2014/main" id="{1EE77FFA-5EF5-8069-8E06-B478DCAA1005}"/>
              </a:ext>
            </a:extLst>
          </p:cNvPr>
          <p:cNvSpPr txBox="1"/>
          <p:nvPr/>
        </p:nvSpPr>
        <p:spPr>
          <a:xfrm>
            <a:off x="13106400" y="9803368"/>
            <a:ext cx="5029200" cy="369332"/>
          </a:xfrm>
          <a:prstGeom prst="rect">
            <a:avLst/>
          </a:prstGeom>
          <a:noFill/>
        </p:spPr>
        <p:txBody>
          <a:bodyPr wrap="square" rtlCol="0">
            <a:spAutoFit/>
          </a:bodyPr>
          <a:lstStyle/>
          <a:p>
            <a:pPr algn="r"/>
            <a:r>
              <a:rPr lang="fr-FR">
                <a:latin typeface="Poppins" pitchFamily="2" charset="77"/>
                <a:cs typeface="Poppins" pitchFamily="2" charset="77"/>
              </a:rPr>
              <a:t>Comprehensive Training 2022</a:t>
            </a:r>
          </a:p>
        </p:txBody>
      </p:sp>
      <p:cxnSp>
        <p:nvCxnSpPr>
          <p:cNvPr id="15" name="Connecteur droit 14">
            <a:extLst>
              <a:ext uri="{FF2B5EF4-FFF2-40B4-BE49-F238E27FC236}">
                <a16:creationId xmlns:a16="http://schemas.microsoft.com/office/drawing/2014/main" id="{840E7199-AB3D-0B9E-F54D-7ADEDF56C1AD}"/>
              </a:ext>
            </a:extLst>
          </p:cNvPr>
          <p:cNvCxnSpPr/>
          <p:nvPr/>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Group 4">
            <a:extLst>
              <a:ext uri="{FF2B5EF4-FFF2-40B4-BE49-F238E27FC236}">
                <a16:creationId xmlns:a16="http://schemas.microsoft.com/office/drawing/2014/main" id="{0DC41606-F8D8-48F0-818F-2D21E010B57C}"/>
              </a:ext>
            </a:extLst>
          </p:cNvPr>
          <p:cNvGrpSpPr>
            <a:grpSpLocks noChangeAspect="1"/>
          </p:cNvGrpSpPr>
          <p:nvPr userDrawn="1"/>
        </p:nvGrpSpPr>
        <p:grpSpPr>
          <a:xfrm rot="-9557326">
            <a:off x="-1158512" y="-2588782"/>
            <a:ext cx="10201896" cy="10201896"/>
            <a:chOff x="0" y="0"/>
            <a:chExt cx="6350000" cy="6350000"/>
          </a:xfrm>
        </p:grpSpPr>
        <p:sp>
          <p:nvSpPr>
            <p:cNvPr id="17" name="Freeform 5">
              <a:extLst>
                <a:ext uri="{FF2B5EF4-FFF2-40B4-BE49-F238E27FC236}">
                  <a16:creationId xmlns:a16="http://schemas.microsoft.com/office/drawing/2014/main" id="{FFC94BC9-5B15-4B56-A690-FECF762B5CBB}"/>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18" name="AutoShape 3">
            <a:extLst>
              <a:ext uri="{FF2B5EF4-FFF2-40B4-BE49-F238E27FC236}">
                <a16:creationId xmlns:a16="http://schemas.microsoft.com/office/drawing/2014/main" id="{05864A85-CEE8-46AA-A2BA-7208DA74684D}"/>
              </a:ext>
            </a:extLst>
          </p:cNvPr>
          <p:cNvSpPr/>
          <p:nvPr userDrawn="1"/>
        </p:nvSpPr>
        <p:spPr>
          <a:xfrm rot="5400000">
            <a:off x="4981720" y="5427501"/>
            <a:ext cx="7638760" cy="76200"/>
          </a:xfrm>
          <a:prstGeom prst="line">
            <a:avLst/>
          </a:prstGeom>
          <a:ln w="9525" cap="rnd">
            <a:solidFill>
              <a:srgbClr val="292929"/>
            </a:solidFill>
            <a:prstDash val="solid"/>
            <a:headEnd type="none" w="sm" len="sm"/>
            <a:tailEnd type="none" w="sm" len="sm"/>
          </a:ln>
        </p:spPr>
      </p:sp>
      <p:sp>
        <p:nvSpPr>
          <p:cNvPr id="19" name="ZoneTexte 12">
            <a:extLst>
              <a:ext uri="{FF2B5EF4-FFF2-40B4-BE49-F238E27FC236}">
                <a16:creationId xmlns:a16="http://schemas.microsoft.com/office/drawing/2014/main" id="{ACFCD919-A456-47FA-9110-B718DB606E23}"/>
              </a:ext>
            </a:extLst>
          </p:cNvPr>
          <p:cNvSpPr txBox="1"/>
          <p:nvPr userDrawn="1"/>
        </p:nvSpPr>
        <p:spPr>
          <a:xfrm>
            <a:off x="13106400" y="9803368"/>
            <a:ext cx="5029200" cy="369332"/>
          </a:xfrm>
          <a:prstGeom prst="rect">
            <a:avLst/>
          </a:prstGeom>
          <a:noFill/>
        </p:spPr>
        <p:txBody>
          <a:bodyPr wrap="square" rtlCol="0">
            <a:spAutoFit/>
          </a:bodyPr>
          <a:lstStyle/>
          <a:p>
            <a:pPr algn="r"/>
            <a:r>
              <a:rPr lang="fr-FR">
                <a:latin typeface="Poppins" pitchFamily="2" charset="77"/>
                <a:cs typeface="Poppins" pitchFamily="2" charset="77"/>
              </a:rPr>
              <a:t>Comprehensive Training 2022</a:t>
            </a:r>
          </a:p>
        </p:txBody>
      </p:sp>
      <p:cxnSp>
        <p:nvCxnSpPr>
          <p:cNvPr id="20" name="Connecteur droit 14">
            <a:extLst>
              <a:ext uri="{FF2B5EF4-FFF2-40B4-BE49-F238E27FC236}">
                <a16:creationId xmlns:a16="http://schemas.microsoft.com/office/drawing/2014/main" id="{EB59CCBE-A513-44EF-B0D6-9E2282369AD8}"/>
              </a:ext>
            </a:extLst>
          </p:cNvPr>
          <p:cNvCxnSpPr/>
          <p:nvPr userDrawn="1"/>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59826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9">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E6EF86D9-21F0-B1D3-2DCB-0E073A3EA68E}"/>
              </a:ext>
            </a:extLst>
          </p:cNvPr>
          <p:cNvGrpSpPr>
            <a:grpSpLocks noChangeAspect="1"/>
          </p:cNvGrpSpPr>
          <p:nvPr/>
        </p:nvGrpSpPr>
        <p:grpSpPr>
          <a:xfrm>
            <a:off x="13528240" y="5426397"/>
            <a:ext cx="5822330" cy="5822330"/>
            <a:chOff x="0" y="0"/>
            <a:chExt cx="6350000" cy="6350000"/>
          </a:xfrm>
        </p:grpSpPr>
        <p:sp>
          <p:nvSpPr>
            <p:cNvPr id="9" name="Freeform 4">
              <a:extLst>
                <a:ext uri="{FF2B5EF4-FFF2-40B4-BE49-F238E27FC236}">
                  <a16:creationId xmlns:a16="http://schemas.microsoft.com/office/drawing/2014/main" id="{815721DF-CE49-1528-21D3-75ADA5689DA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0" name="ZoneTexte 9">
            <a:extLst>
              <a:ext uri="{FF2B5EF4-FFF2-40B4-BE49-F238E27FC236}">
                <a16:creationId xmlns:a16="http://schemas.microsoft.com/office/drawing/2014/main" id="{74AEF1BC-A3D0-8FBA-B1CD-F9CACE4B5804}"/>
              </a:ext>
            </a:extLst>
          </p:cNvPr>
          <p:cNvSpPr txBox="1"/>
          <p:nvPr/>
        </p:nvSpPr>
        <p:spPr>
          <a:xfrm>
            <a:off x="152400" y="9803368"/>
            <a:ext cx="60198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EEF05428-CA87-64CB-3D38-205817364CA6}"/>
              </a:ext>
            </a:extLst>
          </p:cNvPr>
          <p:cNvCxnSpPr/>
          <p:nvPr/>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re 1">
            <a:extLst>
              <a:ext uri="{FF2B5EF4-FFF2-40B4-BE49-F238E27FC236}">
                <a16:creationId xmlns:a16="http://schemas.microsoft.com/office/drawing/2014/main" id="{10CFD663-554B-AEA0-227A-D0020BED458D}"/>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15" name="Espace réservé du contenu 2">
            <a:extLst>
              <a:ext uri="{FF2B5EF4-FFF2-40B4-BE49-F238E27FC236}">
                <a16:creationId xmlns:a16="http://schemas.microsoft.com/office/drawing/2014/main" id="{356A9C79-E0DA-2C04-F91A-A03A612D51FA}"/>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11" name="Group 3">
            <a:extLst>
              <a:ext uri="{FF2B5EF4-FFF2-40B4-BE49-F238E27FC236}">
                <a16:creationId xmlns:a16="http://schemas.microsoft.com/office/drawing/2014/main" id="{344E2483-53BB-4026-A87C-38BB73F80840}"/>
              </a:ext>
            </a:extLst>
          </p:cNvPr>
          <p:cNvGrpSpPr>
            <a:grpSpLocks noChangeAspect="1"/>
          </p:cNvGrpSpPr>
          <p:nvPr userDrawn="1"/>
        </p:nvGrpSpPr>
        <p:grpSpPr>
          <a:xfrm>
            <a:off x="13528240" y="5426397"/>
            <a:ext cx="5822330" cy="5822330"/>
            <a:chOff x="0" y="0"/>
            <a:chExt cx="6350000" cy="6350000"/>
          </a:xfrm>
        </p:grpSpPr>
        <p:sp>
          <p:nvSpPr>
            <p:cNvPr id="12" name="Freeform 4">
              <a:extLst>
                <a:ext uri="{FF2B5EF4-FFF2-40B4-BE49-F238E27FC236}">
                  <a16:creationId xmlns:a16="http://schemas.microsoft.com/office/drawing/2014/main" id="{829C1CC5-ECF5-4C8B-ABA3-140C13F8967D}"/>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6" name="ZoneTexte 9">
            <a:extLst>
              <a:ext uri="{FF2B5EF4-FFF2-40B4-BE49-F238E27FC236}">
                <a16:creationId xmlns:a16="http://schemas.microsoft.com/office/drawing/2014/main" id="{49B267D3-4667-4928-BC52-B2B37EC0DC23}"/>
              </a:ext>
            </a:extLst>
          </p:cNvPr>
          <p:cNvSpPr txBox="1"/>
          <p:nvPr userDrawn="1"/>
        </p:nvSpPr>
        <p:spPr>
          <a:xfrm>
            <a:off x="152400" y="9803368"/>
            <a:ext cx="60198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17" name="Connecteur droit 12">
            <a:extLst>
              <a:ext uri="{FF2B5EF4-FFF2-40B4-BE49-F238E27FC236}">
                <a16:creationId xmlns:a16="http://schemas.microsoft.com/office/drawing/2014/main" id="{68F5E20C-4A10-4D5F-97F2-2E6E448E123C}"/>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6994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a:t>Modifiez le style du titre</a:t>
            </a:r>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grpSp>
        <p:nvGrpSpPr>
          <p:cNvPr id="5" name="Groupe 4">
            <a:extLst>
              <a:ext uri="{FF2B5EF4-FFF2-40B4-BE49-F238E27FC236}">
                <a16:creationId xmlns:a16="http://schemas.microsoft.com/office/drawing/2014/main" id="{9F8EBCD7-713D-B97F-5B2C-306011DBFE3E}"/>
              </a:ext>
            </a:extLst>
          </p:cNvPr>
          <p:cNvGrpSpPr/>
          <p:nvPr userDrawn="1"/>
        </p:nvGrpSpPr>
        <p:grpSpPr>
          <a:xfrm>
            <a:off x="16459200" y="7075795"/>
            <a:ext cx="2438399" cy="3277692"/>
            <a:chOff x="9824704" y="-2020392"/>
            <a:chExt cx="9270979" cy="12307392"/>
          </a:xfrm>
        </p:grpSpPr>
        <p:grpSp>
          <p:nvGrpSpPr>
            <p:cNvPr id="30" name="Group 3">
              <a:extLst>
                <a:ext uri="{FF2B5EF4-FFF2-40B4-BE49-F238E27FC236}">
                  <a16:creationId xmlns:a16="http://schemas.microsoft.com/office/drawing/2014/main" id="{25F460FF-3750-6AC9-FC05-BD2523B1BFAD}"/>
                </a:ext>
              </a:extLst>
            </p:cNvPr>
            <p:cNvGrpSpPr>
              <a:grpSpLocks noChangeAspect="1"/>
            </p:cNvGrpSpPr>
            <p:nvPr userDrawn="1"/>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B6030F0A-B6E1-FF59-D8E0-12F98827827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2" name="Group 5">
              <a:extLst>
                <a:ext uri="{FF2B5EF4-FFF2-40B4-BE49-F238E27FC236}">
                  <a16:creationId xmlns:a16="http://schemas.microsoft.com/office/drawing/2014/main" id="{78911277-E3B1-38B2-2414-2D89011E23E7}"/>
                </a:ext>
              </a:extLst>
            </p:cNvPr>
            <p:cNvGrpSpPr>
              <a:grpSpLocks noChangeAspect="1"/>
            </p:cNvGrpSpPr>
            <p:nvPr userDrawn="1"/>
          </p:nvGrpSpPr>
          <p:grpSpPr>
            <a:xfrm>
              <a:off x="12177919" y="2232299"/>
              <a:ext cx="4302195" cy="3699888"/>
              <a:chOff x="0" y="0"/>
              <a:chExt cx="6350000" cy="5461000"/>
            </a:xfrm>
          </p:grpSpPr>
          <p:sp>
            <p:nvSpPr>
              <p:cNvPr id="33" name="Freeform 6">
                <a:extLst>
                  <a:ext uri="{FF2B5EF4-FFF2-40B4-BE49-F238E27FC236}">
                    <a16:creationId xmlns:a16="http://schemas.microsoft.com/office/drawing/2014/main" id="{EFCF59DB-6C9A-31EA-22E7-6F45A4C6E3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4" name="Group 7">
              <a:extLst>
                <a:ext uri="{FF2B5EF4-FFF2-40B4-BE49-F238E27FC236}">
                  <a16:creationId xmlns:a16="http://schemas.microsoft.com/office/drawing/2014/main" id="{0235F194-A942-E43B-506F-9AD7A3D2EE64}"/>
                </a:ext>
              </a:extLst>
            </p:cNvPr>
            <p:cNvGrpSpPr>
              <a:grpSpLocks noChangeAspect="1"/>
            </p:cNvGrpSpPr>
            <p:nvPr userDrawn="1"/>
          </p:nvGrpSpPr>
          <p:grpSpPr>
            <a:xfrm>
              <a:off x="14793488" y="-2020392"/>
              <a:ext cx="4302195" cy="3699888"/>
              <a:chOff x="0" y="0"/>
              <a:chExt cx="6350000" cy="5461000"/>
            </a:xfrm>
          </p:grpSpPr>
          <p:sp>
            <p:nvSpPr>
              <p:cNvPr id="35" name="Freeform 8">
                <a:extLst>
                  <a:ext uri="{FF2B5EF4-FFF2-40B4-BE49-F238E27FC236}">
                    <a16:creationId xmlns:a16="http://schemas.microsoft.com/office/drawing/2014/main" id="{7FC91801-A2F7-BAC7-E9B7-EAA49FB5E5D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53CFFC6C-62EB-D13A-B9CA-C9B50BAFF376}"/>
                </a:ext>
              </a:extLst>
            </p:cNvPr>
            <p:cNvGrpSpPr>
              <a:grpSpLocks noChangeAspect="1"/>
            </p:cNvGrpSpPr>
            <p:nvPr userDrawn="1"/>
          </p:nvGrpSpPr>
          <p:grpSpPr>
            <a:xfrm>
              <a:off x="12177919" y="6266409"/>
              <a:ext cx="4272388" cy="3699888"/>
              <a:chOff x="0" y="0"/>
              <a:chExt cx="6350000" cy="5499100"/>
            </a:xfrm>
          </p:grpSpPr>
          <p:sp>
            <p:nvSpPr>
              <p:cNvPr id="37" name="Freeform 10">
                <a:extLst>
                  <a:ext uri="{FF2B5EF4-FFF2-40B4-BE49-F238E27FC236}">
                    <a16:creationId xmlns:a16="http://schemas.microsoft.com/office/drawing/2014/main" id="{17C9B8C9-1FAA-D3EA-839E-FC3908DDF89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8" name="Group 11">
              <a:extLst>
                <a:ext uri="{FF2B5EF4-FFF2-40B4-BE49-F238E27FC236}">
                  <a16:creationId xmlns:a16="http://schemas.microsoft.com/office/drawing/2014/main" id="{DC9A6B05-D900-8154-8E66-72CC7B9FC52A}"/>
                </a:ext>
              </a:extLst>
            </p:cNvPr>
            <p:cNvGrpSpPr>
              <a:grpSpLocks noChangeAspect="1"/>
            </p:cNvGrpSpPr>
            <p:nvPr userDrawn="1"/>
          </p:nvGrpSpPr>
          <p:grpSpPr>
            <a:xfrm>
              <a:off x="14591633" y="2012871"/>
              <a:ext cx="4272388" cy="3699888"/>
              <a:chOff x="0" y="0"/>
              <a:chExt cx="6350000" cy="5499100"/>
            </a:xfrm>
          </p:grpSpPr>
          <p:sp>
            <p:nvSpPr>
              <p:cNvPr id="39" name="Freeform 12">
                <a:extLst>
                  <a:ext uri="{FF2B5EF4-FFF2-40B4-BE49-F238E27FC236}">
                    <a16:creationId xmlns:a16="http://schemas.microsoft.com/office/drawing/2014/main" id="{B7C877FE-C100-B97D-3FCE-0083D10B6C6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7" name="ZoneTexte 16">
            <a:extLst>
              <a:ext uri="{FF2B5EF4-FFF2-40B4-BE49-F238E27FC236}">
                <a16:creationId xmlns:a16="http://schemas.microsoft.com/office/drawing/2014/main" id="{8BB9FFE7-8D5E-8E6C-91D5-32524E698908}"/>
              </a:ext>
            </a:extLst>
          </p:cNvPr>
          <p:cNvSpPr txBox="1"/>
          <p:nvPr userDrawn="1"/>
        </p:nvSpPr>
        <p:spPr>
          <a:xfrm>
            <a:off x="152400" y="9803368"/>
            <a:ext cx="60198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18" name="Connecteur droit 17">
            <a:extLst>
              <a:ext uri="{FF2B5EF4-FFF2-40B4-BE49-F238E27FC236}">
                <a16:creationId xmlns:a16="http://schemas.microsoft.com/office/drawing/2014/main" id="{02E42F46-90F5-77E7-6496-B6BF20F94429}"/>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41434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lide 11">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03650337-9033-FF5E-51B6-2303826B0E1A}"/>
              </a:ext>
            </a:extLst>
          </p:cNvPr>
          <p:cNvSpPr>
            <a:spLocks noGrp="1"/>
          </p:cNvSpPr>
          <p:nvPr>
            <p:ph type="pic" sz="quarter" idx="10"/>
          </p:nvPr>
        </p:nvSpPr>
        <p:spPr>
          <a:xfrm>
            <a:off x="762001" y="1866899"/>
            <a:ext cx="8153400" cy="7418389"/>
          </a:xfrm>
          <a:prstGeom prst="rect">
            <a:avLst/>
          </a:prstGeom>
        </p:spPr>
        <p:txBody>
          <a:bodyPr/>
          <a:lstStyle/>
          <a:p>
            <a:r>
              <a:rPr lang="en-US"/>
              <a:t>Click icon to add picture</a:t>
            </a:r>
            <a:endParaRPr lang="fr-FR"/>
          </a:p>
        </p:txBody>
      </p:sp>
      <p:grpSp>
        <p:nvGrpSpPr>
          <p:cNvPr id="7" name="Groupe 6">
            <a:extLst>
              <a:ext uri="{FF2B5EF4-FFF2-40B4-BE49-F238E27FC236}">
                <a16:creationId xmlns:a16="http://schemas.microsoft.com/office/drawing/2014/main" id="{9440C862-784F-E2C2-886F-26668F2D732A}"/>
              </a:ext>
            </a:extLst>
          </p:cNvPr>
          <p:cNvGrpSpPr/>
          <p:nvPr/>
        </p:nvGrpSpPr>
        <p:grpSpPr>
          <a:xfrm rot="3608892">
            <a:off x="13161349" y="9151490"/>
            <a:ext cx="1076153" cy="1452741"/>
            <a:chOff x="9824704" y="-2020392"/>
            <a:chExt cx="9270979" cy="12307392"/>
          </a:xfrm>
        </p:grpSpPr>
        <p:grpSp>
          <p:nvGrpSpPr>
            <p:cNvPr id="8" name="Group 3">
              <a:extLst>
                <a:ext uri="{FF2B5EF4-FFF2-40B4-BE49-F238E27FC236}">
                  <a16:creationId xmlns:a16="http://schemas.microsoft.com/office/drawing/2014/main" id="{FC664A38-FFB6-95B8-4D0B-5594950345E5}"/>
                </a:ext>
              </a:extLst>
            </p:cNvPr>
            <p:cNvGrpSpPr>
              <a:grpSpLocks noChangeAspect="1"/>
            </p:cNvGrpSpPr>
            <p:nvPr/>
          </p:nvGrpSpPr>
          <p:grpSpPr>
            <a:xfrm>
              <a:off x="9824704" y="6587112"/>
              <a:ext cx="4302195" cy="3699888"/>
              <a:chOff x="0" y="0"/>
              <a:chExt cx="6350000" cy="5461000"/>
            </a:xfrm>
          </p:grpSpPr>
          <p:sp>
            <p:nvSpPr>
              <p:cNvPr id="17" name="Freeform 4">
                <a:extLst>
                  <a:ext uri="{FF2B5EF4-FFF2-40B4-BE49-F238E27FC236}">
                    <a16:creationId xmlns:a16="http://schemas.microsoft.com/office/drawing/2014/main" id="{FC65CC07-FA89-645E-05F6-4682617E5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5">
              <a:extLst>
                <a:ext uri="{FF2B5EF4-FFF2-40B4-BE49-F238E27FC236}">
                  <a16:creationId xmlns:a16="http://schemas.microsoft.com/office/drawing/2014/main" id="{4FF1A394-D2CA-1AAB-EC81-47E59C1A54F3}"/>
                </a:ext>
              </a:extLst>
            </p:cNvPr>
            <p:cNvGrpSpPr>
              <a:grpSpLocks noChangeAspect="1"/>
            </p:cNvGrpSpPr>
            <p:nvPr/>
          </p:nvGrpSpPr>
          <p:grpSpPr>
            <a:xfrm>
              <a:off x="12177919" y="2232299"/>
              <a:ext cx="4302195" cy="3699888"/>
              <a:chOff x="0" y="0"/>
              <a:chExt cx="6350000" cy="5461000"/>
            </a:xfrm>
          </p:grpSpPr>
          <p:sp>
            <p:nvSpPr>
              <p:cNvPr id="16" name="Freeform 6">
                <a:extLst>
                  <a:ext uri="{FF2B5EF4-FFF2-40B4-BE49-F238E27FC236}">
                    <a16:creationId xmlns:a16="http://schemas.microsoft.com/office/drawing/2014/main" id="{C620384C-BBBF-F76F-3BE5-7B143F4229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0" name="Group 7">
              <a:extLst>
                <a:ext uri="{FF2B5EF4-FFF2-40B4-BE49-F238E27FC236}">
                  <a16:creationId xmlns:a16="http://schemas.microsoft.com/office/drawing/2014/main" id="{11FE0FAC-BB70-281A-04F9-8D183F02357E}"/>
                </a:ext>
              </a:extLst>
            </p:cNvPr>
            <p:cNvGrpSpPr>
              <a:grpSpLocks noChangeAspect="1"/>
            </p:cNvGrpSpPr>
            <p:nvPr/>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C0773B33-7935-36AE-5DDD-89F1F8C9CC8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1" name="Group 9">
              <a:extLst>
                <a:ext uri="{FF2B5EF4-FFF2-40B4-BE49-F238E27FC236}">
                  <a16:creationId xmlns:a16="http://schemas.microsoft.com/office/drawing/2014/main" id="{97A04955-0EB6-236A-9A8A-193FBDA9C7F9}"/>
                </a:ext>
              </a:extLst>
            </p:cNvPr>
            <p:cNvGrpSpPr>
              <a:grpSpLocks noChangeAspect="1"/>
            </p:cNvGrpSpPr>
            <p:nvPr/>
          </p:nvGrpSpPr>
          <p:grpSpPr>
            <a:xfrm>
              <a:off x="12177919" y="6266409"/>
              <a:ext cx="4272388" cy="3699888"/>
              <a:chOff x="0" y="0"/>
              <a:chExt cx="6350000" cy="5499100"/>
            </a:xfrm>
          </p:grpSpPr>
          <p:sp>
            <p:nvSpPr>
              <p:cNvPr id="14" name="Freeform 10">
                <a:extLst>
                  <a:ext uri="{FF2B5EF4-FFF2-40B4-BE49-F238E27FC236}">
                    <a16:creationId xmlns:a16="http://schemas.microsoft.com/office/drawing/2014/main" id="{E8BCB372-1D58-5FC9-1CCB-13FC7E8EC6B9}"/>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2" name="Group 11">
              <a:extLst>
                <a:ext uri="{FF2B5EF4-FFF2-40B4-BE49-F238E27FC236}">
                  <a16:creationId xmlns:a16="http://schemas.microsoft.com/office/drawing/2014/main" id="{8C6D9524-CEAA-B1FE-A06D-7205621E1998}"/>
                </a:ext>
              </a:extLst>
            </p:cNvPr>
            <p:cNvGrpSpPr>
              <a:grpSpLocks noChangeAspect="1"/>
            </p:cNvGrpSpPr>
            <p:nvPr/>
          </p:nvGrpSpPr>
          <p:grpSpPr>
            <a:xfrm>
              <a:off x="14591633" y="2012871"/>
              <a:ext cx="4272388" cy="3699888"/>
              <a:chOff x="0" y="0"/>
              <a:chExt cx="6350000" cy="5499100"/>
            </a:xfrm>
          </p:grpSpPr>
          <p:sp>
            <p:nvSpPr>
              <p:cNvPr id="13" name="Freeform 12">
                <a:extLst>
                  <a:ext uri="{FF2B5EF4-FFF2-40B4-BE49-F238E27FC236}">
                    <a16:creationId xmlns:a16="http://schemas.microsoft.com/office/drawing/2014/main" id="{2D6273D6-E45E-8965-36FC-D331666B69E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9252783" y="1866900"/>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9258300" y="3238499"/>
            <a:ext cx="7775575" cy="6046789"/>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21" name="ZoneTexte 20">
            <a:extLst>
              <a:ext uri="{FF2B5EF4-FFF2-40B4-BE49-F238E27FC236}">
                <a16:creationId xmlns:a16="http://schemas.microsoft.com/office/drawing/2014/main" id="{7D738DFE-3F42-C4F4-034D-2428872458F3}"/>
              </a:ext>
            </a:extLst>
          </p:cNvPr>
          <p:cNvSpPr txBox="1"/>
          <p:nvPr/>
        </p:nvSpPr>
        <p:spPr>
          <a:xfrm>
            <a:off x="14554200" y="9803368"/>
            <a:ext cx="4191000" cy="371730"/>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22" name="Connecteur droit 21">
            <a:extLst>
              <a:ext uri="{FF2B5EF4-FFF2-40B4-BE49-F238E27FC236}">
                <a16:creationId xmlns:a16="http://schemas.microsoft.com/office/drawing/2014/main" id="{09AEB984-B2B6-9D61-4AFB-DAD2DB70C812}"/>
              </a:ext>
            </a:extLst>
          </p:cNvPr>
          <p:cNvCxnSpPr>
            <a:cxnSpLocks/>
          </p:cNvCxnSpPr>
          <p:nvPr/>
        </p:nvCxnSpPr>
        <p:spPr>
          <a:xfrm flipV="1">
            <a:off x="12806177" y="9715501"/>
            <a:ext cx="5481823" cy="238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 name="Groupe 6">
            <a:extLst>
              <a:ext uri="{FF2B5EF4-FFF2-40B4-BE49-F238E27FC236}">
                <a16:creationId xmlns:a16="http://schemas.microsoft.com/office/drawing/2014/main" id="{7E7F1C40-9256-405B-929E-BCD7DB69DE70}"/>
              </a:ext>
            </a:extLst>
          </p:cNvPr>
          <p:cNvGrpSpPr/>
          <p:nvPr userDrawn="1"/>
        </p:nvGrpSpPr>
        <p:grpSpPr>
          <a:xfrm rot="3608892">
            <a:off x="13161349" y="9151490"/>
            <a:ext cx="1076153" cy="1452741"/>
            <a:chOff x="9824704" y="-2020392"/>
            <a:chExt cx="9270979" cy="12307392"/>
          </a:xfrm>
        </p:grpSpPr>
        <p:grpSp>
          <p:nvGrpSpPr>
            <p:cNvPr id="24" name="Group 3">
              <a:extLst>
                <a:ext uri="{FF2B5EF4-FFF2-40B4-BE49-F238E27FC236}">
                  <a16:creationId xmlns:a16="http://schemas.microsoft.com/office/drawing/2014/main" id="{6178A4A1-8F9B-4306-841B-CC9926C69853}"/>
                </a:ext>
              </a:extLst>
            </p:cNvPr>
            <p:cNvGrpSpPr>
              <a:grpSpLocks noChangeAspect="1"/>
            </p:cNvGrpSpPr>
            <p:nvPr userDrawn="1"/>
          </p:nvGrpSpPr>
          <p:grpSpPr>
            <a:xfrm>
              <a:off x="9824704" y="6587112"/>
              <a:ext cx="4302195" cy="3699888"/>
              <a:chOff x="0" y="0"/>
              <a:chExt cx="6350000" cy="5461000"/>
            </a:xfrm>
          </p:grpSpPr>
          <p:sp>
            <p:nvSpPr>
              <p:cNvPr id="33" name="Freeform 4">
                <a:extLst>
                  <a:ext uri="{FF2B5EF4-FFF2-40B4-BE49-F238E27FC236}">
                    <a16:creationId xmlns:a16="http://schemas.microsoft.com/office/drawing/2014/main" id="{864C3BF5-45D6-4698-8652-9BDF6A34B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5" name="Group 5">
              <a:extLst>
                <a:ext uri="{FF2B5EF4-FFF2-40B4-BE49-F238E27FC236}">
                  <a16:creationId xmlns:a16="http://schemas.microsoft.com/office/drawing/2014/main" id="{46B6E6C5-5BDE-40D0-A011-1ABEE10023AD}"/>
                </a:ext>
              </a:extLst>
            </p:cNvPr>
            <p:cNvGrpSpPr>
              <a:grpSpLocks noChangeAspect="1"/>
            </p:cNvGrpSpPr>
            <p:nvPr userDrawn="1"/>
          </p:nvGrpSpPr>
          <p:grpSpPr>
            <a:xfrm>
              <a:off x="12177919" y="2232299"/>
              <a:ext cx="4302195" cy="3699888"/>
              <a:chOff x="0" y="0"/>
              <a:chExt cx="6350000" cy="5461000"/>
            </a:xfrm>
          </p:grpSpPr>
          <p:sp>
            <p:nvSpPr>
              <p:cNvPr id="32" name="Freeform 6">
                <a:extLst>
                  <a:ext uri="{FF2B5EF4-FFF2-40B4-BE49-F238E27FC236}">
                    <a16:creationId xmlns:a16="http://schemas.microsoft.com/office/drawing/2014/main" id="{6C7C1282-BA2E-4903-A381-CAF29584E3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6" name="Group 7">
              <a:extLst>
                <a:ext uri="{FF2B5EF4-FFF2-40B4-BE49-F238E27FC236}">
                  <a16:creationId xmlns:a16="http://schemas.microsoft.com/office/drawing/2014/main" id="{79B91CC2-7E55-4480-B4BB-BE320E96E2BC}"/>
                </a:ext>
              </a:extLst>
            </p:cNvPr>
            <p:cNvGrpSpPr>
              <a:grpSpLocks noChangeAspect="1"/>
            </p:cNvGrpSpPr>
            <p:nvPr userDrawn="1"/>
          </p:nvGrpSpPr>
          <p:grpSpPr>
            <a:xfrm>
              <a:off x="14793488" y="-2020392"/>
              <a:ext cx="4302195" cy="3699888"/>
              <a:chOff x="0" y="0"/>
              <a:chExt cx="6350000" cy="5461000"/>
            </a:xfrm>
          </p:grpSpPr>
          <p:sp>
            <p:nvSpPr>
              <p:cNvPr id="31" name="Freeform 8">
                <a:extLst>
                  <a:ext uri="{FF2B5EF4-FFF2-40B4-BE49-F238E27FC236}">
                    <a16:creationId xmlns:a16="http://schemas.microsoft.com/office/drawing/2014/main" id="{885D579E-64D3-4564-BEA1-70040456BEC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7" name="Group 9">
              <a:extLst>
                <a:ext uri="{FF2B5EF4-FFF2-40B4-BE49-F238E27FC236}">
                  <a16:creationId xmlns:a16="http://schemas.microsoft.com/office/drawing/2014/main" id="{4A2805AC-CCD7-4244-8ED3-DF401119ECF0}"/>
                </a:ext>
              </a:extLst>
            </p:cNvPr>
            <p:cNvGrpSpPr>
              <a:grpSpLocks noChangeAspect="1"/>
            </p:cNvGrpSpPr>
            <p:nvPr userDrawn="1"/>
          </p:nvGrpSpPr>
          <p:grpSpPr>
            <a:xfrm>
              <a:off x="12177919" y="6266409"/>
              <a:ext cx="4272388" cy="3699888"/>
              <a:chOff x="0" y="0"/>
              <a:chExt cx="6350000" cy="5499100"/>
            </a:xfrm>
          </p:grpSpPr>
          <p:sp>
            <p:nvSpPr>
              <p:cNvPr id="30" name="Freeform 10">
                <a:extLst>
                  <a:ext uri="{FF2B5EF4-FFF2-40B4-BE49-F238E27FC236}">
                    <a16:creationId xmlns:a16="http://schemas.microsoft.com/office/drawing/2014/main" id="{E0104C6B-3010-41C8-902D-E21F6331D40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8" name="Group 27">
              <a:extLst>
                <a:ext uri="{FF2B5EF4-FFF2-40B4-BE49-F238E27FC236}">
                  <a16:creationId xmlns:a16="http://schemas.microsoft.com/office/drawing/2014/main" id="{ADBF3648-13C6-4C7C-9D75-8EEFAC32761F}"/>
                </a:ext>
              </a:extLst>
            </p:cNvPr>
            <p:cNvGrpSpPr>
              <a:grpSpLocks noChangeAspect="1"/>
            </p:cNvGrpSpPr>
            <p:nvPr userDrawn="1"/>
          </p:nvGrpSpPr>
          <p:grpSpPr>
            <a:xfrm>
              <a:off x="14591633" y="2012871"/>
              <a:ext cx="4272388" cy="3699888"/>
              <a:chOff x="0" y="0"/>
              <a:chExt cx="6350000" cy="5499100"/>
            </a:xfrm>
          </p:grpSpPr>
          <p:sp>
            <p:nvSpPr>
              <p:cNvPr id="29" name="Freeform 12">
                <a:extLst>
                  <a:ext uri="{FF2B5EF4-FFF2-40B4-BE49-F238E27FC236}">
                    <a16:creationId xmlns:a16="http://schemas.microsoft.com/office/drawing/2014/main" id="{74C77D9D-0C4A-45C5-9542-861378EEE76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4" name="ZoneTexte 20">
            <a:extLst>
              <a:ext uri="{FF2B5EF4-FFF2-40B4-BE49-F238E27FC236}">
                <a16:creationId xmlns:a16="http://schemas.microsoft.com/office/drawing/2014/main" id="{7D4ECD9C-34E5-47BA-A830-9E794406C98B}"/>
              </a:ext>
            </a:extLst>
          </p:cNvPr>
          <p:cNvSpPr txBox="1"/>
          <p:nvPr userDrawn="1"/>
        </p:nvSpPr>
        <p:spPr>
          <a:xfrm>
            <a:off x="14554200" y="9803368"/>
            <a:ext cx="4191000" cy="371730"/>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35" name="Connecteur droit 21">
            <a:extLst>
              <a:ext uri="{FF2B5EF4-FFF2-40B4-BE49-F238E27FC236}">
                <a16:creationId xmlns:a16="http://schemas.microsoft.com/office/drawing/2014/main" id="{5749C472-EBF4-421F-91F4-06CA75977667}"/>
              </a:ext>
            </a:extLst>
          </p:cNvPr>
          <p:cNvCxnSpPr>
            <a:cxnSpLocks/>
          </p:cNvCxnSpPr>
          <p:nvPr userDrawn="1"/>
        </p:nvCxnSpPr>
        <p:spPr>
          <a:xfrm flipV="1">
            <a:off x="12806177" y="9715501"/>
            <a:ext cx="5481823" cy="238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43102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Slide 11">
    <p:spTree>
      <p:nvGrpSpPr>
        <p:cNvPr id="1" name=""/>
        <p:cNvGrpSpPr/>
        <p:nvPr/>
      </p:nvGrpSpPr>
      <p:grpSpPr>
        <a:xfrm>
          <a:off x="0" y="0"/>
          <a:ext cx="0" cy="0"/>
          <a:chOff x="0" y="0"/>
          <a:chExt cx="0" cy="0"/>
        </a:xfrm>
      </p:grpSpPr>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753308" y="1866900"/>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758825" y="3238499"/>
            <a:ext cx="7775575" cy="6046789"/>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a:p>
        </p:txBody>
      </p:sp>
      <p:grpSp>
        <p:nvGrpSpPr>
          <p:cNvPr id="21" name="Groupe 20">
            <a:extLst>
              <a:ext uri="{FF2B5EF4-FFF2-40B4-BE49-F238E27FC236}">
                <a16:creationId xmlns:a16="http://schemas.microsoft.com/office/drawing/2014/main" id="{CB08C4A3-70DC-084E-18F4-3F50034EA23F}"/>
              </a:ext>
            </a:extLst>
          </p:cNvPr>
          <p:cNvGrpSpPr/>
          <p:nvPr/>
        </p:nvGrpSpPr>
        <p:grpSpPr>
          <a:xfrm rot="3608892">
            <a:off x="13423098" y="9131569"/>
            <a:ext cx="1076153" cy="1452741"/>
            <a:chOff x="9824704" y="-2020392"/>
            <a:chExt cx="9270979" cy="12307392"/>
          </a:xfrm>
        </p:grpSpPr>
        <p:grpSp>
          <p:nvGrpSpPr>
            <p:cNvPr id="22" name="Group 3">
              <a:extLst>
                <a:ext uri="{FF2B5EF4-FFF2-40B4-BE49-F238E27FC236}">
                  <a16:creationId xmlns:a16="http://schemas.microsoft.com/office/drawing/2014/main" id="{DDFA6BFA-2FE7-99BE-758C-9569FDDD44CD}"/>
                </a:ext>
              </a:extLst>
            </p:cNvPr>
            <p:cNvGrpSpPr>
              <a:grpSpLocks noChangeAspect="1"/>
            </p:cNvGrpSpPr>
            <p:nvPr/>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CE46B478-2F0D-825F-BF16-2A659AFCFE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3" name="Group 5">
              <a:extLst>
                <a:ext uri="{FF2B5EF4-FFF2-40B4-BE49-F238E27FC236}">
                  <a16:creationId xmlns:a16="http://schemas.microsoft.com/office/drawing/2014/main" id="{E283E192-00EF-7A8E-7AD8-D22CDB268D02}"/>
                </a:ext>
              </a:extLst>
            </p:cNvPr>
            <p:cNvGrpSpPr>
              <a:grpSpLocks noChangeAspect="1"/>
            </p:cNvGrpSpPr>
            <p:nvPr/>
          </p:nvGrpSpPr>
          <p:grpSpPr>
            <a:xfrm>
              <a:off x="12177919" y="2232299"/>
              <a:ext cx="4302195" cy="3699888"/>
              <a:chOff x="0" y="0"/>
              <a:chExt cx="6350000" cy="5461000"/>
            </a:xfrm>
          </p:grpSpPr>
          <p:sp>
            <p:nvSpPr>
              <p:cNvPr id="30" name="Freeform 6">
                <a:extLst>
                  <a:ext uri="{FF2B5EF4-FFF2-40B4-BE49-F238E27FC236}">
                    <a16:creationId xmlns:a16="http://schemas.microsoft.com/office/drawing/2014/main" id="{90DD8469-F02C-6A43-A19C-5E64A23DEE4C}"/>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1643DB72-1316-921F-DFE3-1006B726EA58}"/>
                </a:ext>
              </a:extLst>
            </p:cNvPr>
            <p:cNvGrpSpPr>
              <a:grpSpLocks noChangeAspect="1"/>
            </p:cNvGrpSpPr>
            <p:nvPr/>
          </p:nvGrpSpPr>
          <p:grpSpPr>
            <a:xfrm>
              <a:off x="14793488" y="-2020392"/>
              <a:ext cx="4302195" cy="3699888"/>
              <a:chOff x="0" y="0"/>
              <a:chExt cx="6350000" cy="5461000"/>
            </a:xfrm>
          </p:grpSpPr>
          <p:sp>
            <p:nvSpPr>
              <p:cNvPr id="29" name="Freeform 8">
                <a:extLst>
                  <a:ext uri="{FF2B5EF4-FFF2-40B4-BE49-F238E27FC236}">
                    <a16:creationId xmlns:a16="http://schemas.microsoft.com/office/drawing/2014/main" id="{2FE68160-19F0-F1F0-B9C4-3C0FD6E8BC6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5" name="Group 9">
              <a:extLst>
                <a:ext uri="{FF2B5EF4-FFF2-40B4-BE49-F238E27FC236}">
                  <a16:creationId xmlns:a16="http://schemas.microsoft.com/office/drawing/2014/main" id="{2EE0AB81-F1DD-0DB6-2D0B-34FFABF60A43}"/>
                </a:ext>
              </a:extLst>
            </p:cNvPr>
            <p:cNvGrpSpPr>
              <a:grpSpLocks noChangeAspect="1"/>
            </p:cNvGrpSpPr>
            <p:nvPr/>
          </p:nvGrpSpPr>
          <p:grpSpPr>
            <a:xfrm>
              <a:off x="12177919" y="6266409"/>
              <a:ext cx="4272388" cy="3699888"/>
              <a:chOff x="0" y="0"/>
              <a:chExt cx="6350000" cy="5499100"/>
            </a:xfrm>
          </p:grpSpPr>
          <p:sp>
            <p:nvSpPr>
              <p:cNvPr id="28" name="Freeform 10">
                <a:extLst>
                  <a:ext uri="{FF2B5EF4-FFF2-40B4-BE49-F238E27FC236}">
                    <a16:creationId xmlns:a16="http://schemas.microsoft.com/office/drawing/2014/main" id="{2B4CB59E-473B-02BD-E5D1-80EEE7B1CF0D}"/>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6" name="Group 11">
              <a:extLst>
                <a:ext uri="{FF2B5EF4-FFF2-40B4-BE49-F238E27FC236}">
                  <a16:creationId xmlns:a16="http://schemas.microsoft.com/office/drawing/2014/main" id="{3287D850-881C-13A4-F56F-ABD12F4C26F4}"/>
                </a:ext>
              </a:extLst>
            </p:cNvPr>
            <p:cNvGrpSpPr>
              <a:grpSpLocks noChangeAspect="1"/>
            </p:cNvGrpSpPr>
            <p:nvPr/>
          </p:nvGrpSpPr>
          <p:grpSpPr>
            <a:xfrm>
              <a:off x="14591633" y="2012871"/>
              <a:ext cx="4272388" cy="3699888"/>
              <a:chOff x="0" y="0"/>
              <a:chExt cx="6350000" cy="5499100"/>
            </a:xfrm>
          </p:grpSpPr>
          <p:sp>
            <p:nvSpPr>
              <p:cNvPr id="27" name="Freeform 12">
                <a:extLst>
                  <a:ext uri="{FF2B5EF4-FFF2-40B4-BE49-F238E27FC236}">
                    <a16:creationId xmlns:a16="http://schemas.microsoft.com/office/drawing/2014/main" id="{3E417AFC-2CF8-8F7F-1F6D-7F7632F3DDF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2" name="ZoneTexte 31">
            <a:extLst>
              <a:ext uri="{FF2B5EF4-FFF2-40B4-BE49-F238E27FC236}">
                <a16:creationId xmlns:a16="http://schemas.microsoft.com/office/drawing/2014/main" id="{6FEC2391-8F45-61C5-416A-6F010BFAB883}"/>
              </a:ext>
            </a:extLst>
          </p:cNvPr>
          <p:cNvSpPr txBox="1"/>
          <p:nvPr/>
        </p:nvSpPr>
        <p:spPr>
          <a:xfrm>
            <a:off x="14706600" y="9803368"/>
            <a:ext cx="4038600" cy="371730"/>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7CA92CD-6A87-549B-196E-D39AEE96F3AB}"/>
              </a:ext>
            </a:extLst>
          </p:cNvPr>
          <p:cNvCxnSpPr>
            <a:cxnSpLocks/>
          </p:cNvCxnSpPr>
          <p:nvPr/>
        </p:nvCxnSpPr>
        <p:spPr>
          <a:xfrm>
            <a:off x="13067926" y="9715500"/>
            <a:ext cx="522007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Espace réservé pour une image  3">
            <a:extLst>
              <a:ext uri="{FF2B5EF4-FFF2-40B4-BE49-F238E27FC236}">
                <a16:creationId xmlns:a16="http://schemas.microsoft.com/office/drawing/2014/main" id="{7117B56B-855E-289E-32EB-376310D2D659}"/>
              </a:ext>
            </a:extLst>
          </p:cNvPr>
          <p:cNvSpPr>
            <a:spLocks noGrp="1"/>
          </p:cNvSpPr>
          <p:nvPr>
            <p:ph type="pic" sz="quarter" idx="10"/>
          </p:nvPr>
        </p:nvSpPr>
        <p:spPr>
          <a:xfrm>
            <a:off x="8953499" y="1866899"/>
            <a:ext cx="8267701" cy="7418389"/>
          </a:xfrm>
          <a:prstGeom prst="rect">
            <a:avLst/>
          </a:prstGeom>
        </p:spPr>
        <p:txBody>
          <a:bodyPr/>
          <a:lstStyle/>
          <a:p>
            <a:r>
              <a:rPr lang="en-US"/>
              <a:t>Click icon to add picture</a:t>
            </a:r>
            <a:endParaRPr lang="fr-FR"/>
          </a:p>
        </p:txBody>
      </p:sp>
      <p:grpSp>
        <p:nvGrpSpPr>
          <p:cNvPr id="35" name="Groupe 20">
            <a:extLst>
              <a:ext uri="{FF2B5EF4-FFF2-40B4-BE49-F238E27FC236}">
                <a16:creationId xmlns:a16="http://schemas.microsoft.com/office/drawing/2014/main" id="{478EA35C-8E60-4A6F-AD34-06C346E0E9DC}"/>
              </a:ext>
            </a:extLst>
          </p:cNvPr>
          <p:cNvGrpSpPr/>
          <p:nvPr userDrawn="1"/>
        </p:nvGrpSpPr>
        <p:grpSpPr>
          <a:xfrm rot="3608892">
            <a:off x="13423098" y="9131569"/>
            <a:ext cx="1076153" cy="1452741"/>
            <a:chOff x="9824704" y="-2020392"/>
            <a:chExt cx="9270979" cy="12307392"/>
          </a:xfrm>
        </p:grpSpPr>
        <p:grpSp>
          <p:nvGrpSpPr>
            <p:cNvPr id="36" name="Group 3">
              <a:extLst>
                <a:ext uri="{FF2B5EF4-FFF2-40B4-BE49-F238E27FC236}">
                  <a16:creationId xmlns:a16="http://schemas.microsoft.com/office/drawing/2014/main" id="{1589983F-4637-43BF-9129-72889759EF48}"/>
                </a:ext>
              </a:extLst>
            </p:cNvPr>
            <p:cNvGrpSpPr>
              <a:grpSpLocks noChangeAspect="1"/>
            </p:cNvGrpSpPr>
            <p:nvPr userDrawn="1"/>
          </p:nvGrpSpPr>
          <p:grpSpPr>
            <a:xfrm>
              <a:off x="9824704" y="6587112"/>
              <a:ext cx="4302195" cy="3699888"/>
              <a:chOff x="0" y="0"/>
              <a:chExt cx="6350000" cy="5461000"/>
            </a:xfrm>
          </p:grpSpPr>
          <p:sp>
            <p:nvSpPr>
              <p:cNvPr id="45" name="Freeform 4">
                <a:extLst>
                  <a:ext uri="{FF2B5EF4-FFF2-40B4-BE49-F238E27FC236}">
                    <a16:creationId xmlns:a16="http://schemas.microsoft.com/office/drawing/2014/main" id="{4BF748F0-FD1D-462E-8A17-42BB7DA902E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7" name="Group 5">
              <a:extLst>
                <a:ext uri="{FF2B5EF4-FFF2-40B4-BE49-F238E27FC236}">
                  <a16:creationId xmlns:a16="http://schemas.microsoft.com/office/drawing/2014/main" id="{EFC4E96A-54C2-4484-B8D5-12E5BA8198AA}"/>
                </a:ext>
              </a:extLst>
            </p:cNvPr>
            <p:cNvGrpSpPr>
              <a:grpSpLocks noChangeAspect="1"/>
            </p:cNvGrpSpPr>
            <p:nvPr userDrawn="1"/>
          </p:nvGrpSpPr>
          <p:grpSpPr>
            <a:xfrm>
              <a:off x="12177919" y="2232299"/>
              <a:ext cx="4302195" cy="3699888"/>
              <a:chOff x="0" y="0"/>
              <a:chExt cx="6350000" cy="5461000"/>
            </a:xfrm>
          </p:grpSpPr>
          <p:sp>
            <p:nvSpPr>
              <p:cNvPr id="44" name="Freeform 6">
                <a:extLst>
                  <a:ext uri="{FF2B5EF4-FFF2-40B4-BE49-F238E27FC236}">
                    <a16:creationId xmlns:a16="http://schemas.microsoft.com/office/drawing/2014/main" id="{477F6425-DFFE-43E8-B815-EEA4FF765DB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8" name="Group 7">
              <a:extLst>
                <a:ext uri="{FF2B5EF4-FFF2-40B4-BE49-F238E27FC236}">
                  <a16:creationId xmlns:a16="http://schemas.microsoft.com/office/drawing/2014/main" id="{4D654E09-182F-4037-8D49-08BBF3DDCC1A}"/>
                </a:ext>
              </a:extLst>
            </p:cNvPr>
            <p:cNvGrpSpPr>
              <a:grpSpLocks noChangeAspect="1"/>
            </p:cNvGrpSpPr>
            <p:nvPr userDrawn="1"/>
          </p:nvGrpSpPr>
          <p:grpSpPr>
            <a:xfrm>
              <a:off x="14793488" y="-2020392"/>
              <a:ext cx="4302195" cy="3699888"/>
              <a:chOff x="0" y="0"/>
              <a:chExt cx="6350000" cy="5461000"/>
            </a:xfrm>
          </p:grpSpPr>
          <p:sp>
            <p:nvSpPr>
              <p:cNvPr id="43" name="Freeform 8">
                <a:extLst>
                  <a:ext uri="{FF2B5EF4-FFF2-40B4-BE49-F238E27FC236}">
                    <a16:creationId xmlns:a16="http://schemas.microsoft.com/office/drawing/2014/main" id="{A7068070-8F55-48AB-85BD-36BBC4089F14}"/>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9" name="Group 9">
              <a:extLst>
                <a:ext uri="{FF2B5EF4-FFF2-40B4-BE49-F238E27FC236}">
                  <a16:creationId xmlns:a16="http://schemas.microsoft.com/office/drawing/2014/main" id="{71FD5FC3-895A-40CB-A11E-77CE78A2C3C3}"/>
                </a:ext>
              </a:extLst>
            </p:cNvPr>
            <p:cNvGrpSpPr>
              <a:grpSpLocks noChangeAspect="1"/>
            </p:cNvGrpSpPr>
            <p:nvPr userDrawn="1"/>
          </p:nvGrpSpPr>
          <p:grpSpPr>
            <a:xfrm>
              <a:off x="12177919" y="6266409"/>
              <a:ext cx="4272388" cy="3699888"/>
              <a:chOff x="0" y="0"/>
              <a:chExt cx="6350000" cy="5499100"/>
            </a:xfrm>
          </p:grpSpPr>
          <p:sp>
            <p:nvSpPr>
              <p:cNvPr id="42" name="Freeform 10">
                <a:extLst>
                  <a:ext uri="{FF2B5EF4-FFF2-40B4-BE49-F238E27FC236}">
                    <a16:creationId xmlns:a16="http://schemas.microsoft.com/office/drawing/2014/main" id="{BC2F9E8F-FC58-4968-9008-3B00B3C8AF1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40" name="Group 11">
              <a:extLst>
                <a:ext uri="{FF2B5EF4-FFF2-40B4-BE49-F238E27FC236}">
                  <a16:creationId xmlns:a16="http://schemas.microsoft.com/office/drawing/2014/main" id="{0B9FB7AA-2E1A-46F5-8007-3FDAF1AD1BFB}"/>
                </a:ext>
              </a:extLst>
            </p:cNvPr>
            <p:cNvGrpSpPr>
              <a:grpSpLocks noChangeAspect="1"/>
            </p:cNvGrpSpPr>
            <p:nvPr userDrawn="1"/>
          </p:nvGrpSpPr>
          <p:grpSpPr>
            <a:xfrm>
              <a:off x="14591633" y="2012871"/>
              <a:ext cx="4272388" cy="3699888"/>
              <a:chOff x="0" y="0"/>
              <a:chExt cx="6350000" cy="5499100"/>
            </a:xfrm>
          </p:grpSpPr>
          <p:sp>
            <p:nvSpPr>
              <p:cNvPr id="41" name="Freeform 12">
                <a:extLst>
                  <a:ext uri="{FF2B5EF4-FFF2-40B4-BE49-F238E27FC236}">
                    <a16:creationId xmlns:a16="http://schemas.microsoft.com/office/drawing/2014/main" id="{00116D8C-306F-479B-9820-AC099721FF57}"/>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46" name="ZoneTexte 31">
            <a:extLst>
              <a:ext uri="{FF2B5EF4-FFF2-40B4-BE49-F238E27FC236}">
                <a16:creationId xmlns:a16="http://schemas.microsoft.com/office/drawing/2014/main" id="{56F50333-62A8-4708-BC53-E9F6A46EBF5A}"/>
              </a:ext>
            </a:extLst>
          </p:cNvPr>
          <p:cNvSpPr txBox="1"/>
          <p:nvPr userDrawn="1"/>
        </p:nvSpPr>
        <p:spPr>
          <a:xfrm>
            <a:off x="14706600" y="9803368"/>
            <a:ext cx="4038600" cy="371730"/>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47" name="Connecteur droit 32">
            <a:extLst>
              <a:ext uri="{FF2B5EF4-FFF2-40B4-BE49-F238E27FC236}">
                <a16:creationId xmlns:a16="http://schemas.microsoft.com/office/drawing/2014/main" id="{43B2C7BE-B630-4CBD-89F9-011885FAA7C0}"/>
              </a:ext>
            </a:extLst>
          </p:cNvPr>
          <p:cNvCxnSpPr>
            <a:cxnSpLocks/>
          </p:cNvCxnSpPr>
          <p:nvPr userDrawn="1"/>
        </p:nvCxnSpPr>
        <p:spPr>
          <a:xfrm>
            <a:off x="13067926" y="9715500"/>
            <a:ext cx="522007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86952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lide 2">
    <p:bg>
      <p:bgPr>
        <a:solidFill>
          <a:srgbClr val="0B81D5"/>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9C2699-AC7A-E9E6-7BA2-B178F4AB02B9}"/>
              </a:ext>
            </a:extLst>
          </p:cNvPr>
          <p:cNvSpPr>
            <a:spLocks noGrp="1"/>
          </p:cNvSpPr>
          <p:nvPr>
            <p:ph type="ctrTitle"/>
          </p:nvPr>
        </p:nvSpPr>
        <p:spPr>
          <a:xfrm>
            <a:off x="1295400" y="1684338"/>
            <a:ext cx="14706600" cy="3581400"/>
          </a:xfrm>
          <a:prstGeom prst="rect">
            <a:avLst/>
          </a:prstGeom>
        </p:spPr>
        <p:txBody>
          <a:bodyPr anchor="b"/>
          <a:lstStyle>
            <a:lvl1pPr algn="l">
              <a:defRPr sz="9600" b="1" i="0">
                <a:solidFill>
                  <a:schemeClr val="bg1"/>
                </a:solidFill>
                <a:latin typeface="Poppins" pitchFamily="2" charset="77"/>
                <a:cs typeface="Poppins" pitchFamily="2" charset="77"/>
              </a:defRPr>
            </a:lvl1pPr>
          </a:lstStyle>
          <a:p>
            <a:r>
              <a:rPr lang="en-US"/>
              <a:t>Click to edit Master title style</a:t>
            </a:r>
            <a:endParaRPr lang="fr-FR"/>
          </a:p>
        </p:txBody>
      </p:sp>
      <p:sp>
        <p:nvSpPr>
          <p:cNvPr id="9" name="ZoneTexte 8">
            <a:extLst>
              <a:ext uri="{FF2B5EF4-FFF2-40B4-BE49-F238E27FC236}">
                <a16:creationId xmlns:a16="http://schemas.microsoft.com/office/drawing/2014/main" id="{115A4625-51AA-B632-6852-324A2C3FE561}"/>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A5FF4C7F-E857-B170-8567-5B89E8D8AAAF}"/>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8">
            <a:extLst>
              <a:ext uri="{FF2B5EF4-FFF2-40B4-BE49-F238E27FC236}">
                <a16:creationId xmlns:a16="http://schemas.microsoft.com/office/drawing/2014/main" id="{F89F8A43-6324-4C46-ABF6-C9E482EA2835}"/>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6" name="Connecteur droit 9">
            <a:extLst>
              <a:ext uri="{FF2B5EF4-FFF2-40B4-BE49-F238E27FC236}">
                <a16:creationId xmlns:a16="http://schemas.microsoft.com/office/drawing/2014/main" id="{AC733A90-1D3D-4E91-8791-4DBB5593C10B}"/>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12760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lide 4">
    <p:bg>
      <p:bgPr>
        <a:solidFill>
          <a:srgbClr val="2A999B"/>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6B0116-D034-7B82-665D-3BB36B4BCCA1}"/>
              </a:ext>
            </a:extLst>
          </p:cNvPr>
          <p:cNvSpPr>
            <a:spLocks noGrp="1"/>
          </p:cNvSpPr>
          <p:nvPr>
            <p:ph type="title"/>
          </p:nvPr>
        </p:nvSpPr>
        <p:spPr>
          <a:xfrm>
            <a:off x="1247775" y="1333500"/>
            <a:ext cx="12849225" cy="836612"/>
          </a:xfrm>
          <a:prstGeom prst="rect">
            <a:avLst/>
          </a:prstGeom>
        </p:spPr>
        <p:txBody>
          <a:bodyPr anchor="b"/>
          <a:lstStyle>
            <a:lvl1pPr algn="ctr">
              <a:defRPr sz="3600" b="1" i="0">
                <a:solidFill>
                  <a:schemeClr val="bg1"/>
                </a:solidFill>
                <a:latin typeface="Poppins" pitchFamily="2" charset="77"/>
                <a:cs typeface="Poppins" pitchFamily="2" charset="77"/>
              </a:defRPr>
            </a:lvl1pPr>
          </a:lstStyle>
          <a:p>
            <a:r>
              <a:rPr lang="en-US"/>
              <a:t>Click to edit Master title style</a:t>
            </a:r>
            <a:endParaRPr lang="fr-FR"/>
          </a:p>
        </p:txBody>
      </p:sp>
      <p:sp>
        <p:nvSpPr>
          <p:cNvPr id="3" name="Espace réservé du texte 2">
            <a:extLst>
              <a:ext uri="{FF2B5EF4-FFF2-40B4-BE49-F238E27FC236}">
                <a16:creationId xmlns:a16="http://schemas.microsoft.com/office/drawing/2014/main" id="{8FFCA881-C301-6987-35A4-2D7A1F0D048B}"/>
              </a:ext>
            </a:extLst>
          </p:cNvPr>
          <p:cNvSpPr>
            <a:spLocks noGrp="1"/>
          </p:cNvSpPr>
          <p:nvPr>
            <p:ph type="body" idx="1" hasCustomPrompt="1"/>
          </p:nvPr>
        </p:nvSpPr>
        <p:spPr>
          <a:xfrm>
            <a:off x="2209799" y="2421503"/>
            <a:ext cx="11887201" cy="664597"/>
          </a:xfrm>
          <a:prstGeom prst="rect">
            <a:avLst/>
          </a:prstGeom>
        </p:spPr>
        <p:txBody>
          <a:bodyPr/>
          <a:lstStyle>
            <a:lvl1pPr marL="0" indent="0">
              <a:buNone/>
              <a:defRPr sz="3200" b="0" i="0">
                <a:solidFill>
                  <a:schemeClr val="bg1"/>
                </a:solidFill>
                <a:latin typeface="Poppins Light" pitchFamily="2" charset="77"/>
                <a:cs typeface="Poppins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pic>
        <p:nvPicPr>
          <p:cNvPr id="7" name="Picture 6">
            <a:extLst>
              <a:ext uri="{FF2B5EF4-FFF2-40B4-BE49-F238E27FC236}">
                <a16:creationId xmlns:a16="http://schemas.microsoft.com/office/drawing/2014/main" id="{DC220643-49B0-404B-2FFB-A4E3A84C403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flipH="1">
            <a:off x="8364666" y="4922382"/>
            <a:ext cx="11780656" cy="5183488"/>
          </a:xfrm>
          <a:prstGeom prst="rect">
            <a:avLst/>
          </a:prstGeom>
        </p:spPr>
      </p:pic>
      <p:sp>
        <p:nvSpPr>
          <p:cNvPr id="9" name="Espace réservé du texte 8">
            <a:extLst>
              <a:ext uri="{FF2B5EF4-FFF2-40B4-BE49-F238E27FC236}">
                <a16:creationId xmlns:a16="http://schemas.microsoft.com/office/drawing/2014/main" id="{BBA06323-73C3-F075-50C6-5AFDD66F3BF1}"/>
              </a:ext>
            </a:extLst>
          </p:cNvPr>
          <p:cNvSpPr>
            <a:spLocks noGrp="1"/>
          </p:cNvSpPr>
          <p:nvPr>
            <p:ph type="body" sz="quarter" idx="10"/>
          </p:nvPr>
        </p:nvSpPr>
        <p:spPr>
          <a:xfrm>
            <a:off x="12954000" y="4381500"/>
            <a:ext cx="5105400" cy="1676400"/>
          </a:xfrm>
          <a:prstGeom prst="rect">
            <a:avLst/>
          </a:prstGeom>
        </p:spPr>
        <p:txBody>
          <a:bodyPr/>
          <a:lstStyle>
            <a:lvl1pPr>
              <a:defRPr sz="3200" b="1" i="0">
                <a:solidFill>
                  <a:schemeClr val="bg1"/>
                </a:solidFill>
                <a:latin typeface="Poppins ExtraBold" pitchFamily="2" charset="77"/>
                <a:cs typeface="Poppins ExtraBold" pitchFamily="2" charset="77"/>
              </a:defRPr>
            </a:lvl1pPr>
            <a:lvl2pPr>
              <a:defRPr sz="3200" b="1" i="0">
                <a:solidFill>
                  <a:schemeClr val="bg1"/>
                </a:solidFill>
                <a:latin typeface="Poppins ExtraBold" pitchFamily="2" charset="77"/>
                <a:cs typeface="Poppins ExtraBold" pitchFamily="2" charset="77"/>
              </a:defRPr>
            </a:lvl2pPr>
            <a:lvl3pPr>
              <a:defRPr sz="3200" b="1" i="0">
                <a:solidFill>
                  <a:schemeClr val="bg1"/>
                </a:solidFill>
                <a:latin typeface="Poppins ExtraBold" pitchFamily="2" charset="77"/>
                <a:cs typeface="Poppins ExtraBold" pitchFamily="2" charset="77"/>
              </a:defRPr>
            </a:lvl3pPr>
            <a:lvl4pPr>
              <a:defRPr sz="3200" b="1" i="0">
                <a:solidFill>
                  <a:schemeClr val="bg1"/>
                </a:solidFill>
                <a:latin typeface="Poppins ExtraBold" pitchFamily="2" charset="77"/>
                <a:cs typeface="Poppins ExtraBold" pitchFamily="2" charset="77"/>
              </a:defRPr>
            </a:lvl4pPr>
            <a:lvl5pPr>
              <a:defRPr sz="3200" b="1" i="0">
                <a:solidFill>
                  <a:schemeClr val="bg1"/>
                </a:solidFill>
                <a:latin typeface="Poppins ExtraBold" pitchFamily="2" charset="77"/>
                <a:cs typeface="Poppins ExtraBold"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1" name="Espace réservé du texte 10">
            <a:extLst>
              <a:ext uri="{FF2B5EF4-FFF2-40B4-BE49-F238E27FC236}">
                <a16:creationId xmlns:a16="http://schemas.microsoft.com/office/drawing/2014/main" id="{71A552A1-A49E-3667-80E6-812C54F82189}"/>
              </a:ext>
            </a:extLst>
          </p:cNvPr>
          <p:cNvSpPr>
            <a:spLocks noGrp="1"/>
          </p:cNvSpPr>
          <p:nvPr>
            <p:ph type="body" sz="quarter" idx="11"/>
          </p:nvPr>
        </p:nvSpPr>
        <p:spPr>
          <a:xfrm>
            <a:off x="1247775" y="4381500"/>
            <a:ext cx="6600825" cy="4266744"/>
          </a:xfrm>
          <a:prstGeom prst="rect">
            <a:avLst/>
          </a:prstGeom>
        </p:spPr>
        <p:txBody>
          <a:bodyPr/>
          <a:lstStyle>
            <a:lvl1pPr>
              <a:defRPr sz="3200" b="1" i="0">
                <a:solidFill>
                  <a:schemeClr val="bg1"/>
                </a:solidFill>
                <a:latin typeface="Poppins" pitchFamily="2" charset="77"/>
                <a:cs typeface="Poppins" pitchFamily="2" charset="77"/>
              </a:defRPr>
            </a:lvl1pPr>
            <a:lvl2pPr>
              <a:defRPr sz="3200" b="0" i="0">
                <a:solidFill>
                  <a:schemeClr val="bg1"/>
                </a:solidFill>
                <a:latin typeface="Poppins Light" pitchFamily="2" charset="77"/>
                <a:cs typeface="Poppins Light" pitchFamily="2" charset="77"/>
              </a:defRPr>
            </a:lvl2pPr>
            <a:lvl3pPr>
              <a:defRPr sz="3200" b="0" i="0">
                <a:solidFill>
                  <a:schemeClr val="bg1"/>
                </a:solidFill>
                <a:latin typeface="Poppins Light" pitchFamily="2" charset="77"/>
                <a:cs typeface="Poppins Light" pitchFamily="2" charset="77"/>
              </a:defRPr>
            </a:lvl3pPr>
            <a:lvl4pPr>
              <a:defRPr sz="3200" b="0" i="0">
                <a:solidFill>
                  <a:schemeClr val="bg1"/>
                </a:solidFill>
                <a:latin typeface="Poppins Light" pitchFamily="2" charset="77"/>
                <a:cs typeface="Poppins Light" pitchFamily="2" charset="77"/>
              </a:defRPr>
            </a:lvl4pPr>
            <a:lvl5pPr>
              <a:defRPr sz="3200" b="0" i="0">
                <a:solidFill>
                  <a:schemeClr val="bg1"/>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2" name="ZoneTexte 11">
            <a:extLst>
              <a:ext uri="{FF2B5EF4-FFF2-40B4-BE49-F238E27FC236}">
                <a16:creationId xmlns:a16="http://schemas.microsoft.com/office/drawing/2014/main" id="{53EAF698-867A-AA72-A3B9-C2FA8904A453}"/>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B980B541-87FF-6818-C5EF-62E1E62893EF}"/>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6">
            <a:extLst>
              <a:ext uri="{FF2B5EF4-FFF2-40B4-BE49-F238E27FC236}">
                <a16:creationId xmlns:a16="http://schemas.microsoft.com/office/drawing/2014/main" id="{F7180E06-7FE9-4833-996C-2E88F2879DE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flipH="1">
            <a:off x="8364666" y="4922382"/>
            <a:ext cx="11780656" cy="5183488"/>
          </a:xfrm>
          <a:prstGeom prst="rect">
            <a:avLst/>
          </a:prstGeom>
        </p:spPr>
      </p:pic>
      <p:sp>
        <p:nvSpPr>
          <p:cNvPr id="14" name="ZoneTexte 11">
            <a:extLst>
              <a:ext uri="{FF2B5EF4-FFF2-40B4-BE49-F238E27FC236}">
                <a16:creationId xmlns:a16="http://schemas.microsoft.com/office/drawing/2014/main" id="{93A24646-3BB0-4861-BF60-37482A4F57FB}"/>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5" name="Connecteur droit 12">
            <a:extLst>
              <a:ext uri="{FF2B5EF4-FFF2-40B4-BE49-F238E27FC236}">
                <a16:creationId xmlns:a16="http://schemas.microsoft.com/office/drawing/2014/main" id="{E32CBB25-74E7-4D31-AC37-0E273B9EE49D}"/>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03889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Slide 7">
    <p:bg>
      <p:bgPr>
        <a:solidFill>
          <a:srgbClr val="FDD92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29B772-47FA-A598-5C21-372863AB2985}"/>
              </a:ext>
            </a:extLst>
          </p:cNvPr>
          <p:cNvSpPr>
            <a:spLocks noGrp="1"/>
          </p:cNvSpPr>
          <p:nvPr>
            <p:ph type="title"/>
          </p:nvPr>
        </p:nvSpPr>
        <p:spPr>
          <a:xfrm>
            <a:off x="1257300" y="3193144"/>
            <a:ext cx="13906500" cy="1989137"/>
          </a:xfrm>
          <a:prstGeom prst="rect">
            <a:avLst/>
          </a:prstGeom>
        </p:spPr>
        <p:txBody>
          <a:bodyPr/>
          <a:lstStyle>
            <a:lvl1pPr algn="ctr">
              <a:defRPr sz="12000" b="1" i="0">
                <a:solidFill>
                  <a:schemeClr val="bg1"/>
                </a:solidFill>
                <a:latin typeface="Poppins ExtraBold" pitchFamily="2" charset="77"/>
                <a:cs typeface="Poppins ExtraBold" pitchFamily="2" charset="77"/>
              </a:defRPr>
            </a:lvl1pPr>
          </a:lstStyle>
          <a:p>
            <a:r>
              <a:rPr lang="en-US"/>
              <a:t>Click to edit Master title style</a:t>
            </a:r>
            <a:endParaRPr lang="fr-FR"/>
          </a:p>
        </p:txBody>
      </p:sp>
      <p:sp>
        <p:nvSpPr>
          <p:cNvPr id="9" name="ZoneTexte 8">
            <a:extLst>
              <a:ext uri="{FF2B5EF4-FFF2-40B4-BE49-F238E27FC236}">
                <a16:creationId xmlns:a16="http://schemas.microsoft.com/office/drawing/2014/main" id="{9654D700-40AB-67FB-A664-06EABDDA417D}"/>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7070B578-4E2A-E210-3400-AB221B8B7B7D}"/>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8">
            <a:extLst>
              <a:ext uri="{FF2B5EF4-FFF2-40B4-BE49-F238E27FC236}">
                <a16:creationId xmlns:a16="http://schemas.microsoft.com/office/drawing/2014/main" id="{300D1424-CDF5-47C6-9FD9-76A8D4B5FE99}"/>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6" name="Connecteur droit 9">
            <a:extLst>
              <a:ext uri="{FF2B5EF4-FFF2-40B4-BE49-F238E27FC236}">
                <a16:creationId xmlns:a16="http://schemas.microsoft.com/office/drawing/2014/main" id="{BD36A3D9-E296-4E03-BC20-595B36375D22}"/>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69463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lide 8">
    <p:bg>
      <p:bgPr>
        <a:solidFill>
          <a:srgbClr val="FC7A1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B178F2-1499-D8A5-397B-450410B15C39}"/>
              </a:ext>
            </a:extLst>
          </p:cNvPr>
          <p:cNvSpPr>
            <a:spLocks noGrp="1"/>
          </p:cNvSpPr>
          <p:nvPr>
            <p:ph type="title"/>
          </p:nvPr>
        </p:nvSpPr>
        <p:spPr>
          <a:xfrm>
            <a:off x="1260475" y="685800"/>
            <a:ext cx="15122525" cy="1181100"/>
          </a:xfrm>
          <a:prstGeom prst="rect">
            <a:avLst/>
          </a:prstGeom>
        </p:spPr>
        <p:txBody>
          <a:bodyPr anchor="b"/>
          <a:lstStyle>
            <a:lvl1pPr>
              <a:defRPr sz="6700" b="1" i="0">
                <a:solidFill>
                  <a:schemeClr val="bg1"/>
                </a:solidFill>
                <a:latin typeface="Poppins" pitchFamily="2" charset="77"/>
                <a:cs typeface="Poppins" pitchFamily="2" charset="77"/>
              </a:defRPr>
            </a:lvl1p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12B305B0-6FF4-8121-C0C8-F8A11F3E94A4}"/>
              </a:ext>
            </a:extLst>
          </p:cNvPr>
          <p:cNvSpPr>
            <a:spLocks noGrp="1"/>
          </p:cNvSpPr>
          <p:nvPr>
            <p:ph idx="1"/>
          </p:nvPr>
        </p:nvSpPr>
        <p:spPr>
          <a:xfrm>
            <a:off x="1260475" y="2324100"/>
            <a:ext cx="15773400" cy="6467475"/>
          </a:xfrm>
          <a:prstGeom prst="rect">
            <a:avLst/>
          </a:prstGeom>
        </p:spPr>
        <p:txBody>
          <a:bodyPr/>
          <a:lstStyle>
            <a:lvl1pPr>
              <a:lnSpc>
                <a:spcPct val="100000"/>
              </a:lnSpc>
              <a:defRPr sz="2800" b="0" i="0">
                <a:solidFill>
                  <a:schemeClr val="bg1"/>
                </a:solidFill>
                <a:latin typeface="Poppins Light" pitchFamily="2" charset="77"/>
                <a:cs typeface="Poppins Light" pitchFamily="2" charset="77"/>
              </a:defRPr>
            </a:lvl1pPr>
            <a:lvl2pPr>
              <a:lnSpc>
                <a:spcPct val="100000"/>
              </a:lnSpc>
              <a:defRPr sz="2800" b="0" i="0">
                <a:solidFill>
                  <a:schemeClr val="bg1"/>
                </a:solidFill>
                <a:latin typeface="Poppins Light" pitchFamily="2" charset="77"/>
                <a:cs typeface="Poppins Light" pitchFamily="2" charset="77"/>
              </a:defRPr>
            </a:lvl2pPr>
            <a:lvl3pPr>
              <a:lnSpc>
                <a:spcPct val="100000"/>
              </a:lnSpc>
              <a:defRPr sz="2800" b="0" i="0">
                <a:solidFill>
                  <a:schemeClr val="bg1"/>
                </a:solidFill>
                <a:latin typeface="Poppins Light" pitchFamily="2" charset="77"/>
                <a:cs typeface="Poppins Light" pitchFamily="2" charset="77"/>
              </a:defRPr>
            </a:lvl3pPr>
            <a:lvl4pPr>
              <a:lnSpc>
                <a:spcPct val="100000"/>
              </a:lnSpc>
              <a:defRPr sz="2800" b="0" i="0">
                <a:solidFill>
                  <a:schemeClr val="bg1"/>
                </a:solidFill>
                <a:latin typeface="Poppins Light" pitchFamily="2" charset="77"/>
                <a:cs typeface="Poppins Light" pitchFamily="2" charset="77"/>
              </a:defRPr>
            </a:lvl4pPr>
            <a:lvl5pPr>
              <a:lnSpc>
                <a:spcPct val="100000"/>
              </a:lnSpc>
              <a:defRPr sz="2800" b="0" i="0">
                <a:solidFill>
                  <a:schemeClr val="bg1"/>
                </a:solidFill>
                <a:latin typeface="Poppins Light" pitchFamily="2" charset="77"/>
                <a:cs typeface="Poppins Light" pitchFamily="2" charset="77"/>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8" name="Group 2">
            <a:extLst>
              <a:ext uri="{FF2B5EF4-FFF2-40B4-BE49-F238E27FC236}">
                <a16:creationId xmlns:a16="http://schemas.microsoft.com/office/drawing/2014/main" id="{240841F2-E156-7087-C5E5-65CFD62F7B23}"/>
              </a:ext>
            </a:extLst>
          </p:cNvPr>
          <p:cNvGrpSpPr/>
          <p:nvPr/>
        </p:nvGrpSpPr>
        <p:grpSpPr>
          <a:xfrm>
            <a:off x="10036618" y="0"/>
            <a:ext cx="8251382" cy="10364563"/>
            <a:chOff x="0" y="0"/>
            <a:chExt cx="11001842" cy="13819417"/>
          </a:xfrm>
        </p:grpSpPr>
        <p:pic>
          <p:nvPicPr>
            <p:cNvPr id="9" name="Picture 3">
              <a:extLst>
                <a:ext uri="{FF2B5EF4-FFF2-40B4-BE49-F238E27FC236}">
                  <a16:creationId xmlns:a16="http://schemas.microsoft.com/office/drawing/2014/main" id="{AE00EE06-6848-ACF3-C5A9-593CF19C0EE6}"/>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0" name="ZoneTexte 9">
            <a:extLst>
              <a:ext uri="{FF2B5EF4-FFF2-40B4-BE49-F238E27FC236}">
                <a16:creationId xmlns:a16="http://schemas.microsoft.com/office/drawing/2014/main" id="{D01408C3-EE6B-65AE-8C0F-A04C9FF29190}"/>
              </a:ext>
            </a:extLst>
          </p:cNvPr>
          <p:cNvSpPr txBox="1"/>
          <p:nvPr/>
        </p:nvSpPr>
        <p:spPr>
          <a:xfrm>
            <a:off x="152400" y="9803368"/>
            <a:ext cx="6019800" cy="369332"/>
          </a:xfrm>
          <a:prstGeom prst="rect">
            <a:avLst/>
          </a:prstGeom>
          <a:noFill/>
        </p:spPr>
        <p:txBody>
          <a:bodyPr wrap="square" rtlCol="0">
            <a:spAutoFit/>
          </a:bodyPr>
          <a:lstStyle/>
          <a:p>
            <a:pPr algn="l"/>
            <a:r>
              <a:rPr lang="fr-FR" err="1">
                <a:solidFill>
                  <a:schemeClr val="bg1"/>
                </a:solidFill>
                <a:latin typeface="Poppins" pitchFamily="2" charset="77"/>
                <a:cs typeface="Poppins" pitchFamily="2" charset="77"/>
              </a:rPr>
              <a:t>Comprehensive</a:t>
            </a:r>
            <a:r>
              <a:rPr lang="fr-FR">
                <a:solidFill>
                  <a:schemeClr val="bg1"/>
                </a:solidFill>
                <a:latin typeface="Poppins" pitchFamily="2" charset="77"/>
                <a:cs typeface="Poppins" pitchFamily="2" charset="77"/>
              </a:rPr>
              <a:t> Training 2022</a:t>
            </a:r>
          </a:p>
        </p:txBody>
      </p:sp>
      <p:cxnSp>
        <p:nvCxnSpPr>
          <p:cNvPr id="11" name="Connecteur droit 10">
            <a:extLst>
              <a:ext uri="{FF2B5EF4-FFF2-40B4-BE49-F238E27FC236}">
                <a16:creationId xmlns:a16="http://schemas.microsoft.com/office/drawing/2014/main" id="{F23883E3-AFF2-3F0D-FE24-5D37432AA8B8}"/>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2">
            <a:extLst>
              <a:ext uri="{FF2B5EF4-FFF2-40B4-BE49-F238E27FC236}">
                <a16:creationId xmlns:a16="http://schemas.microsoft.com/office/drawing/2014/main" id="{2997214C-0738-455A-8BC3-8F22C66AFAF2}"/>
              </a:ext>
            </a:extLst>
          </p:cNvPr>
          <p:cNvGrpSpPr/>
          <p:nvPr userDrawn="1"/>
        </p:nvGrpSpPr>
        <p:grpSpPr>
          <a:xfrm>
            <a:off x="10036618" y="0"/>
            <a:ext cx="8251382" cy="10364563"/>
            <a:chOff x="0" y="0"/>
            <a:chExt cx="11001842" cy="13819417"/>
          </a:xfrm>
        </p:grpSpPr>
        <p:pic>
          <p:nvPicPr>
            <p:cNvPr id="13" name="Picture 3">
              <a:extLst>
                <a:ext uri="{FF2B5EF4-FFF2-40B4-BE49-F238E27FC236}">
                  <a16:creationId xmlns:a16="http://schemas.microsoft.com/office/drawing/2014/main" id="{8D402436-BB8A-4B96-AEBD-0FD72F59851A}"/>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4" name="ZoneTexte 9">
            <a:extLst>
              <a:ext uri="{FF2B5EF4-FFF2-40B4-BE49-F238E27FC236}">
                <a16:creationId xmlns:a16="http://schemas.microsoft.com/office/drawing/2014/main" id="{3326AEC6-863E-4E73-AA6E-D0606D83FBB2}"/>
              </a:ext>
            </a:extLst>
          </p:cNvPr>
          <p:cNvSpPr txBox="1"/>
          <p:nvPr userDrawn="1"/>
        </p:nvSpPr>
        <p:spPr>
          <a:xfrm>
            <a:off x="152400" y="9803368"/>
            <a:ext cx="6019800" cy="369332"/>
          </a:xfrm>
          <a:prstGeom prst="rect">
            <a:avLst/>
          </a:prstGeom>
          <a:noFill/>
        </p:spPr>
        <p:txBody>
          <a:bodyPr wrap="square" rtlCol="0">
            <a:spAutoFit/>
          </a:bodyPr>
          <a:lstStyle/>
          <a:p>
            <a:pPr algn="l"/>
            <a:r>
              <a:rPr lang="fr-FR" err="1">
                <a:solidFill>
                  <a:schemeClr val="bg1"/>
                </a:solidFill>
                <a:latin typeface="Poppins" pitchFamily="2" charset="77"/>
                <a:cs typeface="Poppins" pitchFamily="2" charset="77"/>
              </a:rPr>
              <a:t>Comprehensive</a:t>
            </a:r>
            <a:r>
              <a:rPr lang="fr-FR">
                <a:solidFill>
                  <a:schemeClr val="bg1"/>
                </a:solidFill>
                <a:latin typeface="Poppins" pitchFamily="2" charset="77"/>
                <a:cs typeface="Poppins" pitchFamily="2" charset="77"/>
              </a:rPr>
              <a:t> Training 2022</a:t>
            </a:r>
          </a:p>
        </p:txBody>
      </p:sp>
      <p:cxnSp>
        <p:nvCxnSpPr>
          <p:cNvPr id="15" name="Connecteur droit 10">
            <a:extLst>
              <a:ext uri="{FF2B5EF4-FFF2-40B4-BE49-F238E27FC236}">
                <a16:creationId xmlns:a16="http://schemas.microsoft.com/office/drawing/2014/main" id="{C0CD0A30-A1AC-4DD4-83E8-81FEDF4EF16B}"/>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54832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1257300" y="547688"/>
            <a:ext cx="15773400" cy="1989137"/>
          </a:xfrm>
          <a:prstGeom prst="rect">
            <a:avLst/>
          </a:prstGeom>
        </p:spPr>
        <p:txBody>
          <a:bodyPr/>
          <a:lstStyle>
            <a:lvl1pPr>
              <a:defRPr sz="4600"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1277620" y="3314699"/>
          <a:ext cx="9466581" cy="5410192"/>
        </p:xfrm>
        <a:graphic>
          <a:graphicData uri="http://schemas.openxmlformats.org/drawingml/2006/table">
            <a:tbl>
              <a:tblPr/>
              <a:tblGrid>
                <a:gridCol w="3155527">
                  <a:extLst>
                    <a:ext uri="{9D8B030D-6E8A-4147-A177-3AD203B41FA5}">
                      <a16:colId xmlns:a16="http://schemas.microsoft.com/office/drawing/2014/main" val="20000"/>
                    </a:ext>
                  </a:extLst>
                </a:gridCol>
                <a:gridCol w="3155527">
                  <a:extLst>
                    <a:ext uri="{9D8B030D-6E8A-4147-A177-3AD203B41FA5}">
                      <a16:colId xmlns:a16="http://schemas.microsoft.com/office/drawing/2014/main" val="20001"/>
                    </a:ext>
                  </a:extLst>
                </a:gridCol>
                <a:gridCol w="3155527">
                  <a:extLst>
                    <a:ext uri="{9D8B030D-6E8A-4147-A177-3AD203B41FA5}">
                      <a16:colId xmlns:a16="http://schemas.microsoft.com/office/drawing/2014/main" val="20002"/>
                    </a:ext>
                  </a:extLst>
                </a:gridCol>
              </a:tblGrid>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1277620" y="3314699"/>
          <a:ext cx="9466581" cy="5410192"/>
        </p:xfrm>
        <a:graphic>
          <a:graphicData uri="http://schemas.openxmlformats.org/drawingml/2006/table">
            <a:tbl>
              <a:tblPr/>
              <a:tblGrid>
                <a:gridCol w="3155527">
                  <a:extLst>
                    <a:ext uri="{9D8B030D-6E8A-4147-A177-3AD203B41FA5}">
                      <a16:colId xmlns:a16="http://schemas.microsoft.com/office/drawing/2014/main" val="20000"/>
                    </a:ext>
                  </a:extLst>
                </a:gridCol>
                <a:gridCol w="3155527">
                  <a:extLst>
                    <a:ext uri="{9D8B030D-6E8A-4147-A177-3AD203B41FA5}">
                      <a16:colId xmlns:a16="http://schemas.microsoft.com/office/drawing/2014/main" val="20001"/>
                    </a:ext>
                  </a:extLst>
                </a:gridCol>
                <a:gridCol w="3155527">
                  <a:extLst>
                    <a:ext uri="{9D8B030D-6E8A-4147-A177-3AD203B41FA5}">
                      <a16:colId xmlns:a16="http://schemas.microsoft.com/office/drawing/2014/main" val="20002"/>
                    </a:ext>
                  </a:extLst>
                </a:gridCol>
              </a:tblGrid>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lide 12">
    <p:bg>
      <p:bgPr>
        <a:solidFill>
          <a:srgbClr val="0B81D5"/>
        </a:solidFill>
        <a:effectLst/>
      </p:bgPr>
    </p:bg>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E78E7117-4A1C-F4A2-EB4A-6283B155A099}"/>
              </a:ext>
            </a:extLst>
          </p:cNvPr>
          <p:cNvSpPr>
            <a:spLocks noGrp="1"/>
          </p:cNvSpPr>
          <p:nvPr>
            <p:ph type="title"/>
          </p:nvPr>
        </p:nvSpPr>
        <p:spPr>
          <a:xfrm>
            <a:off x="1257300" y="3467100"/>
            <a:ext cx="15773400" cy="1989137"/>
          </a:xfrm>
          <a:prstGeom prst="rect">
            <a:avLst/>
          </a:prstGeom>
        </p:spPr>
        <p:txBody>
          <a:bodyPr/>
          <a:lstStyle>
            <a:lvl1pPr>
              <a:defRPr sz="12000" b="1" i="0">
                <a:solidFill>
                  <a:schemeClr val="bg1"/>
                </a:solidFill>
                <a:latin typeface="Poppins ExtraBold" pitchFamily="2" charset="77"/>
                <a:cs typeface="Poppins ExtraBold" pitchFamily="2" charset="77"/>
              </a:defRPr>
            </a:lvl1pPr>
          </a:lstStyle>
          <a:p>
            <a:r>
              <a:rPr lang="en-US"/>
              <a:t>Click to edit Master title style</a:t>
            </a:r>
            <a:endParaRPr lang="fr-FR"/>
          </a:p>
        </p:txBody>
      </p:sp>
      <p:sp>
        <p:nvSpPr>
          <p:cNvPr id="10" name="ZoneTexte 9">
            <a:extLst>
              <a:ext uri="{FF2B5EF4-FFF2-40B4-BE49-F238E27FC236}">
                <a16:creationId xmlns:a16="http://schemas.microsoft.com/office/drawing/2014/main" id="{91024A51-4193-8BB3-18C3-A7275B277A5F}"/>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1" name="Connecteur droit 10">
            <a:extLst>
              <a:ext uri="{FF2B5EF4-FFF2-40B4-BE49-F238E27FC236}">
                <a16:creationId xmlns:a16="http://schemas.microsoft.com/office/drawing/2014/main" id="{6F7FC030-F010-B63C-5B90-9A3FD0605712}"/>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9">
            <a:extLst>
              <a:ext uri="{FF2B5EF4-FFF2-40B4-BE49-F238E27FC236}">
                <a16:creationId xmlns:a16="http://schemas.microsoft.com/office/drawing/2014/main" id="{2BFD5D57-2804-4D5E-B901-1691EB166FA1}"/>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6" name="Connecteur droit 10">
            <a:extLst>
              <a:ext uri="{FF2B5EF4-FFF2-40B4-BE49-F238E27FC236}">
                <a16:creationId xmlns:a16="http://schemas.microsoft.com/office/drawing/2014/main" id="{40285514-FF2D-4778-AD88-1B6AAED0D925}"/>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83207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lide 13">
    <p:bg>
      <p:bgPr>
        <a:solidFill>
          <a:srgbClr val="FDD92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2C4CCC0-C8FF-3E89-EB2A-894261FB92FE}"/>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77B3945E-3250-1619-AD6C-D3FA26DE97C6}"/>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698D1918-A606-45EB-AB6E-473F5D2E6FCF}"/>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5648A5C3-764F-4FF6-A883-08BC19DA8E40}"/>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66180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lide 14">
    <p:bg>
      <p:bgPr>
        <a:solidFill>
          <a:srgbClr val="FC7A1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86DE16B-331B-EF9B-D63D-78B4178B23B4}"/>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F0333726-0B94-FE93-A8C7-FFCD9A29A6EE}"/>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266439F6-92BF-4825-AFC1-146831AE9C61}"/>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51876523-A5BD-4FD3-B4C4-F3528541B2AA}"/>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8274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lide 5">
    <p:spTree>
      <p:nvGrpSpPr>
        <p:cNvPr id="1" name=""/>
        <p:cNvGrpSpPr/>
        <p:nvPr/>
      </p:nvGrpSpPr>
      <p:grpSpPr>
        <a:xfrm>
          <a:off x="0" y="0"/>
          <a:ext cx="0" cy="0"/>
          <a:chOff x="0" y="0"/>
          <a:chExt cx="0" cy="0"/>
        </a:xfrm>
      </p:grpSpPr>
      <p:grpSp>
        <p:nvGrpSpPr>
          <p:cNvPr id="17" name="Groupe 16">
            <a:extLst>
              <a:ext uri="{FF2B5EF4-FFF2-40B4-BE49-F238E27FC236}">
                <a16:creationId xmlns:a16="http://schemas.microsoft.com/office/drawing/2014/main" id="{1CAF00C5-F7DA-4755-E96D-64A96C08B39E}"/>
              </a:ext>
            </a:extLst>
          </p:cNvPr>
          <p:cNvGrpSpPr/>
          <p:nvPr userDrawn="1"/>
        </p:nvGrpSpPr>
        <p:grpSpPr>
          <a:xfrm rot="3608892">
            <a:off x="6256109" y="9131569"/>
            <a:ext cx="1076153" cy="1452741"/>
            <a:chOff x="9824704" y="-2020392"/>
            <a:chExt cx="9270979" cy="12307392"/>
          </a:xfrm>
        </p:grpSpPr>
        <p:grpSp>
          <p:nvGrpSpPr>
            <p:cNvPr id="18" name="Group 3">
              <a:extLst>
                <a:ext uri="{FF2B5EF4-FFF2-40B4-BE49-F238E27FC236}">
                  <a16:creationId xmlns:a16="http://schemas.microsoft.com/office/drawing/2014/main" id="{D44535E7-C4DC-78DB-A7A8-6270D639D59E}"/>
                </a:ext>
              </a:extLst>
            </p:cNvPr>
            <p:cNvGrpSpPr>
              <a:grpSpLocks noChangeAspect="1"/>
            </p:cNvGrpSpPr>
            <p:nvPr userDrawn="1"/>
          </p:nvGrpSpPr>
          <p:grpSpPr>
            <a:xfrm>
              <a:off x="9824704" y="6587112"/>
              <a:ext cx="4302195" cy="3699888"/>
              <a:chOff x="0" y="0"/>
              <a:chExt cx="6350000" cy="5461000"/>
            </a:xfrm>
          </p:grpSpPr>
          <p:sp>
            <p:nvSpPr>
              <p:cNvPr id="27" name="Freeform 4">
                <a:extLst>
                  <a:ext uri="{FF2B5EF4-FFF2-40B4-BE49-F238E27FC236}">
                    <a16:creationId xmlns:a16="http://schemas.microsoft.com/office/drawing/2014/main" id="{A37C8411-6E3C-DB79-4F3B-86873DF6054D}"/>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9" name="Group 5">
              <a:extLst>
                <a:ext uri="{FF2B5EF4-FFF2-40B4-BE49-F238E27FC236}">
                  <a16:creationId xmlns:a16="http://schemas.microsoft.com/office/drawing/2014/main" id="{B0CB359F-A173-B531-357E-06D398B7AB1C}"/>
                </a:ext>
              </a:extLst>
            </p:cNvPr>
            <p:cNvGrpSpPr>
              <a:grpSpLocks noChangeAspect="1"/>
            </p:cNvGrpSpPr>
            <p:nvPr userDrawn="1"/>
          </p:nvGrpSpPr>
          <p:grpSpPr>
            <a:xfrm>
              <a:off x="12177919" y="2232299"/>
              <a:ext cx="4302195" cy="3699888"/>
              <a:chOff x="0" y="0"/>
              <a:chExt cx="6350000" cy="5461000"/>
            </a:xfrm>
          </p:grpSpPr>
          <p:sp>
            <p:nvSpPr>
              <p:cNvPr id="26" name="Freeform 6">
                <a:extLst>
                  <a:ext uri="{FF2B5EF4-FFF2-40B4-BE49-F238E27FC236}">
                    <a16:creationId xmlns:a16="http://schemas.microsoft.com/office/drawing/2014/main" id="{D3A751FA-5239-5689-E97A-22A3E01E423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0" name="Group 7">
              <a:extLst>
                <a:ext uri="{FF2B5EF4-FFF2-40B4-BE49-F238E27FC236}">
                  <a16:creationId xmlns:a16="http://schemas.microsoft.com/office/drawing/2014/main" id="{B4AD2B37-84FA-623C-764F-410A0D79FD05}"/>
                </a:ext>
              </a:extLst>
            </p:cNvPr>
            <p:cNvGrpSpPr>
              <a:grpSpLocks noChangeAspect="1"/>
            </p:cNvGrpSpPr>
            <p:nvPr userDrawn="1"/>
          </p:nvGrpSpPr>
          <p:grpSpPr>
            <a:xfrm>
              <a:off x="14793488" y="-2020392"/>
              <a:ext cx="4302195" cy="3699888"/>
              <a:chOff x="0" y="0"/>
              <a:chExt cx="6350000" cy="5461000"/>
            </a:xfrm>
          </p:grpSpPr>
          <p:sp>
            <p:nvSpPr>
              <p:cNvPr id="25" name="Freeform 8">
                <a:extLst>
                  <a:ext uri="{FF2B5EF4-FFF2-40B4-BE49-F238E27FC236}">
                    <a16:creationId xmlns:a16="http://schemas.microsoft.com/office/drawing/2014/main" id="{1664A612-F7DB-74A1-5454-42692D5B2B2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1" name="Group 9">
              <a:extLst>
                <a:ext uri="{FF2B5EF4-FFF2-40B4-BE49-F238E27FC236}">
                  <a16:creationId xmlns:a16="http://schemas.microsoft.com/office/drawing/2014/main" id="{F9A50F3A-CC65-9428-CA94-85FC043A5A02}"/>
                </a:ext>
              </a:extLst>
            </p:cNvPr>
            <p:cNvGrpSpPr>
              <a:grpSpLocks noChangeAspect="1"/>
            </p:cNvGrpSpPr>
            <p:nvPr userDrawn="1"/>
          </p:nvGrpSpPr>
          <p:grpSpPr>
            <a:xfrm>
              <a:off x="12177919" y="6266409"/>
              <a:ext cx="4272388" cy="3699888"/>
              <a:chOff x="0" y="0"/>
              <a:chExt cx="6350000" cy="5499100"/>
            </a:xfrm>
          </p:grpSpPr>
          <p:sp>
            <p:nvSpPr>
              <p:cNvPr id="24" name="Freeform 10">
                <a:extLst>
                  <a:ext uri="{FF2B5EF4-FFF2-40B4-BE49-F238E27FC236}">
                    <a16:creationId xmlns:a16="http://schemas.microsoft.com/office/drawing/2014/main" id="{B8460C0A-E74C-758D-A48E-B995FA25B9A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2" name="Group 11">
              <a:extLst>
                <a:ext uri="{FF2B5EF4-FFF2-40B4-BE49-F238E27FC236}">
                  <a16:creationId xmlns:a16="http://schemas.microsoft.com/office/drawing/2014/main" id="{D6838A77-76A0-D0FF-5F1A-4E295F1F4E66}"/>
                </a:ext>
              </a:extLst>
            </p:cNvPr>
            <p:cNvGrpSpPr>
              <a:grpSpLocks noChangeAspect="1"/>
            </p:cNvGrpSpPr>
            <p:nvPr userDrawn="1"/>
          </p:nvGrpSpPr>
          <p:grpSpPr>
            <a:xfrm>
              <a:off x="14591633" y="2012871"/>
              <a:ext cx="4272388" cy="3699888"/>
              <a:chOff x="0" y="0"/>
              <a:chExt cx="6350000" cy="5499100"/>
            </a:xfrm>
          </p:grpSpPr>
          <p:sp>
            <p:nvSpPr>
              <p:cNvPr id="23" name="Freeform 12">
                <a:extLst>
                  <a:ext uri="{FF2B5EF4-FFF2-40B4-BE49-F238E27FC236}">
                    <a16:creationId xmlns:a16="http://schemas.microsoft.com/office/drawing/2014/main" id="{1A8BC44C-8E16-7A0F-96B8-1BDFC0A0A7B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28" name="ZoneTexte 27">
            <a:extLst>
              <a:ext uri="{FF2B5EF4-FFF2-40B4-BE49-F238E27FC236}">
                <a16:creationId xmlns:a16="http://schemas.microsoft.com/office/drawing/2014/main" id="{61B6D1A2-E21B-8081-F592-001617AE51D2}"/>
              </a:ext>
            </a:extLst>
          </p:cNvPr>
          <p:cNvSpPr txBox="1"/>
          <p:nvPr userDrawn="1"/>
        </p:nvSpPr>
        <p:spPr>
          <a:xfrm>
            <a:off x="152400" y="9803368"/>
            <a:ext cx="6019800" cy="369332"/>
          </a:xfrm>
          <a:prstGeom prst="rect">
            <a:avLst/>
          </a:prstGeom>
          <a:noFill/>
        </p:spPr>
        <p:txBody>
          <a:bodyPr wrap="square" rtlCol="0">
            <a:spAutoFit/>
          </a:bodyPr>
          <a:lstStyle/>
          <a:p>
            <a:pPr algn="l"/>
            <a:r>
              <a:rPr lang="fr-FR" err="1">
                <a:latin typeface="Poppins" pitchFamily="2" charset="77"/>
                <a:cs typeface="Poppins" pitchFamily="2" charset="77"/>
              </a:rPr>
              <a:t>Comprehensive</a:t>
            </a:r>
            <a:r>
              <a:rPr lang="fr-FR">
                <a:latin typeface="Poppins" pitchFamily="2" charset="77"/>
                <a:cs typeface="Poppins" pitchFamily="2" charset="77"/>
              </a:rPr>
              <a:t> Training 2022</a:t>
            </a:r>
          </a:p>
        </p:txBody>
      </p:sp>
      <p:cxnSp>
        <p:nvCxnSpPr>
          <p:cNvPr id="29" name="Connecteur droit 28">
            <a:extLst>
              <a:ext uri="{FF2B5EF4-FFF2-40B4-BE49-F238E27FC236}">
                <a16:creationId xmlns:a16="http://schemas.microsoft.com/office/drawing/2014/main" id="{6256D9B0-C816-675E-C239-53EFB72DE25A}"/>
              </a:ext>
            </a:extLst>
          </p:cNvPr>
          <p:cNvCxnSpPr>
            <a:cxnSpLocks/>
          </p:cNvCxnSpPr>
          <p:nvPr userDrawn="1"/>
        </p:nvCxnSpPr>
        <p:spPr>
          <a:xfrm>
            <a:off x="-76200" y="9739311"/>
            <a:ext cx="76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itre 1">
            <a:extLst>
              <a:ext uri="{FF2B5EF4-FFF2-40B4-BE49-F238E27FC236}">
                <a16:creationId xmlns:a16="http://schemas.microsoft.com/office/drawing/2014/main" id="{E25F335D-C4FF-B8A9-66BE-917BC7B40018}"/>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a:t>Modifiez le style du titre</a:t>
            </a:r>
          </a:p>
        </p:txBody>
      </p:sp>
      <p:sp>
        <p:nvSpPr>
          <p:cNvPr id="31" name="Espace réservé du contenu 2">
            <a:extLst>
              <a:ext uri="{FF2B5EF4-FFF2-40B4-BE49-F238E27FC236}">
                <a16:creationId xmlns:a16="http://schemas.microsoft.com/office/drawing/2014/main" id="{4EAFE968-A7A1-B80F-4139-D9795C9CC134}"/>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235151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lide 15">
    <p:bg>
      <p:bgPr>
        <a:solidFill>
          <a:srgbClr val="2A999B"/>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4249773-7829-2639-CAD4-53A89902C226}"/>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EC69D02E-10EE-ED47-32D3-E99071AB4317}"/>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5590F213-7120-421C-80C7-B69F7817CE16}"/>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0F9FA888-967F-4C13-9AF2-031A4BF5E147}"/>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5106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lide 16">
    <p:bg>
      <p:bgPr>
        <a:solidFill>
          <a:srgbClr val="032B43"/>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2628781-542C-9F56-75E5-5734B283FF86}"/>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3" name="Connecteur droit 2">
            <a:extLst>
              <a:ext uri="{FF2B5EF4-FFF2-40B4-BE49-F238E27FC236}">
                <a16:creationId xmlns:a16="http://schemas.microsoft.com/office/drawing/2014/main" id="{893CBE26-6BFA-8EAA-053B-D984FBA72D37}"/>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ZoneTexte 1">
            <a:extLst>
              <a:ext uri="{FF2B5EF4-FFF2-40B4-BE49-F238E27FC236}">
                <a16:creationId xmlns:a16="http://schemas.microsoft.com/office/drawing/2014/main" id="{D3FD96F2-F163-42BA-97EE-BCAFB991A9DB}"/>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5" name="Connecteur droit 2">
            <a:extLst>
              <a:ext uri="{FF2B5EF4-FFF2-40B4-BE49-F238E27FC236}">
                <a16:creationId xmlns:a16="http://schemas.microsoft.com/office/drawing/2014/main" id="{0D5A5CCE-16D0-4145-B792-281F652C08C8}"/>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28512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lide 17">
    <p:bg>
      <p:bgPr>
        <a:solidFill>
          <a:srgbClr val="0B81D5"/>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5E1A3A1-851F-BB41-DAB8-E35A550A7220}"/>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CB195B3F-6D64-5BD4-0B1F-27212A1C1A06}"/>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04BC2742-A355-4148-895C-AA56F17466AC}"/>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312CF02E-AE59-4BFF-A703-2DA5C9DFB5DE}"/>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4127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FF0C0-F9A0-4ACA-8BA4-A2C9A01448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6EEC17-AC29-4E73-A50D-65D32EEE2B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DB93D7-4C87-4E40-A847-919BC4B13F5B}"/>
              </a:ext>
            </a:extLst>
          </p:cNvPr>
          <p:cNvSpPr>
            <a:spLocks noGrp="1"/>
          </p:cNvSpPr>
          <p:nvPr>
            <p:ph type="dt" sz="half" idx="10"/>
          </p:nvPr>
        </p:nvSpPr>
        <p:spPr/>
        <p:txBody>
          <a:bodyPr/>
          <a:lstStyle/>
          <a:p>
            <a:fld id="{7DD6D67C-0F98-424B-B244-1CCC75203E5A}" type="datetimeFigureOut">
              <a:rPr lang="en-US" smtClean="0"/>
              <a:t>7/22/2022</a:t>
            </a:fld>
            <a:endParaRPr lang="en-US"/>
          </a:p>
        </p:txBody>
      </p:sp>
      <p:sp>
        <p:nvSpPr>
          <p:cNvPr id="5" name="Footer Placeholder 4">
            <a:extLst>
              <a:ext uri="{FF2B5EF4-FFF2-40B4-BE49-F238E27FC236}">
                <a16:creationId xmlns:a16="http://schemas.microsoft.com/office/drawing/2014/main" id="{4B117CD7-E6D3-4CF6-9B8B-FF7518C275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2FD885-1D9F-4C3A-8922-E0997B9B338F}"/>
              </a:ext>
            </a:extLst>
          </p:cNvPr>
          <p:cNvSpPr>
            <a:spLocks noGrp="1"/>
          </p:cNvSpPr>
          <p:nvPr>
            <p:ph type="sldNum" sz="quarter" idx="12"/>
          </p:nvPr>
        </p:nvSpPr>
        <p:spPr/>
        <p:txBody>
          <a:bodyPr/>
          <a:lstStyle/>
          <a:p>
            <a:fld id="{778B201C-5A4B-4E6E-AB18-F8F244A0758C}" type="slidenum">
              <a:rPr lang="en-US" smtClean="0"/>
              <a:t>‹#›</a:t>
            </a:fld>
            <a:endParaRPr lang="en-US"/>
          </a:p>
        </p:txBody>
      </p:sp>
    </p:spTree>
    <p:extLst>
      <p:ext uri="{BB962C8B-B14F-4D97-AF65-F5344CB8AC3E}">
        <p14:creationId xmlns:p14="http://schemas.microsoft.com/office/powerpoint/2010/main" val="20949515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D88B4-3691-4BA0-A409-7709BBD329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CB1ADB-214A-4897-BFFC-4E3044604567}"/>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65140D-5669-415B-9396-2D4E1C7F83D5}"/>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759E3F-2DC9-42EE-A0BB-623ECCF4DC61}"/>
              </a:ext>
            </a:extLst>
          </p:cNvPr>
          <p:cNvSpPr>
            <a:spLocks noGrp="1"/>
          </p:cNvSpPr>
          <p:nvPr>
            <p:ph type="dt" sz="half" idx="10"/>
          </p:nvPr>
        </p:nvSpPr>
        <p:spPr/>
        <p:txBody>
          <a:bodyPr/>
          <a:lstStyle/>
          <a:p>
            <a:fld id="{7DD6D67C-0F98-424B-B244-1CCC75203E5A}" type="datetimeFigureOut">
              <a:rPr lang="en-US" smtClean="0"/>
              <a:t>7/22/2022</a:t>
            </a:fld>
            <a:endParaRPr lang="en-US"/>
          </a:p>
        </p:txBody>
      </p:sp>
      <p:sp>
        <p:nvSpPr>
          <p:cNvPr id="6" name="Footer Placeholder 5">
            <a:extLst>
              <a:ext uri="{FF2B5EF4-FFF2-40B4-BE49-F238E27FC236}">
                <a16:creationId xmlns:a16="http://schemas.microsoft.com/office/drawing/2014/main" id="{F01B2DCC-BD68-4800-A6B6-1F0109B2D0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ADC30D-9659-4B0A-A11E-97EDB8963C22}"/>
              </a:ext>
            </a:extLst>
          </p:cNvPr>
          <p:cNvSpPr>
            <a:spLocks noGrp="1"/>
          </p:cNvSpPr>
          <p:nvPr>
            <p:ph type="sldNum" sz="quarter" idx="12"/>
          </p:nvPr>
        </p:nvSpPr>
        <p:spPr/>
        <p:txBody>
          <a:bodyPr/>
          <a:lstStyle/>
          <a:p>
            <a:fld id="{778B201C-5A4B-4E6E-AB18-F8F244A0758C}" type="slidenum">
              <a:rPr lang="en-US" smtClean="0"/>
              <a:t>‹#›</a:t>
            </a:fld>
            <a:endParaRPr lang="en-US"/>
          </a:p>
        </p:txBody>
      </p:sp>
    </p:spTree>
    <p:extLst>
      <p:ext uri="{BB962C8B-B14F-4D97-AF65-F5344CB8AC3E}">
        <p14:creationId xmlns:p14="http://schemas.microsoft.com/office/powerpoint/2010/main" val="1064192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50FD4-C6D1-434E-B037-110C38045E97}"/>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AADB3BC8-7784-4326-A95B-B4F2573ADE8D}"/>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60C8FD73-6245-461E-A2AC-232388AC13EE}"/>
              </a:ext>
            </a:extLst>
          </p:cNvPr>
          <p:cNvSpPr>
            <a:spLocks noGrp="1"/>
          </p:cNvSpPr>
          <p:nvPr>
            <p:ph type="dt" sz="half" idx="10"/>
          </p:nvPr>
        </p:nvSpPr>
        <p:spPr/>
        <p:txBody>
          <a:bodyPr/>
          <a:lstStyle/>
          <a:p>
            <a:fld id="{7DD6D67C-0F98-424B-B244-1CCC75203E5A}" type="datetimeFigureOut">
              <a:rPr lang="en-US" smtClean="0"/>
              <a:t>7/22/2022</a:t>
            </a:fld>
            <a:endParaRPr lang="en-US"/>
          </a:p>
        </p:txBody>
      </p:sp>
      <p:sp>
        <p:nvSpPr>
          <p:cNvPr id="5" name="Footer Placeholder 4">
            <a:extLst>
              <a:ext uri="{FF2B5EF4-FFF2-40B4-BE49-F238E27FC236}">
                <a16:creationId xmlns:a16="http://schemas.microsoft.com/office/drawing/2014/main" id="{E9A622D5-B5B5-4DB1-8067-89D7270381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FF8889-3C44-4684-BD72-74EEE28020AC}"/>
              </a:ext>
            </a:extLst>
          </p:cNvPr>
          <p:cNvSpPr>
            <a:spLocks noGrp="1"/>
          </p:cNvSpPr>
          <p:nvPr>
            <p:ph type="sldNum" sz="quarter" idx="12"/>
          </p:nvPr>
        </p:nvSpPr>
        <p:spPr/>
        <p:txBody>
          <a:bodyPr/>
          <a:lstStyle/>
          <a:p>
            <a:fld id="{778B201C-5A4B-4E6E-AB18-F8F244A0758C}" type="slidenum">
              <a:rPr lang="en-US" smtClean="0"/>
              <a:t>‹#›</a:t>
            </a:fld>
            <a:endParaRPr lang="en-US"/>
          </a:p>
        </p:txBody>
      </p:sp>
    </p:spTree>
    <p:extLst>
      <p:ext uri="{BB962C8B-B14F-4D97-AF65-F5344CB8AC3E}">
        <p14:creationId xmlns:p14="http://schemas.microsoft.com/office/powerpoint/2010/main" val="40057533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12165334" y="10091030"/>
            <a:ext cx="1206167" cy="182376"/>
          </a:xfrm>
          <a:prstGeom prst="rect">
            <a:avLst/>
          </a:prstGeom>
          <a:solidFill>
            <a:srgbClr val="B01519"/>
          </a:solidFill>
          <a:ln>
            <a:noFill/>
          </a:ln>
        </p:spPr>
        <p:txBody>
          <a:bodyPr vert="horz" wrap="square" lIns="121920" tIns="60960" rIns="121920" bIns="60960" numCol="1" anchor="t" anchorCtr="0" compatLnSpc="1">
            <a:prstTxWarp prst="textNoShape">
              <a:avLst/>
            </a:prstTxWarp>
          </a:bodyPr>
          <a:lstStyle/>
          <a:p>
            <a:endParaRPr lang="en-US" sz="3335"/>
          </a:p>
        </p:txBody>
      </p:sp>
      <p:sp>
        <p:nvSpPr>
          <p:cNvPr id="9" name="Rectangle 8"/>
          <p:cNvSpPr>
            <a:spLocks noChangeArrowheads="1"/>
          </p:cNvSpPr>
          <p:nvPr userDrawn="1"/>
        </p:nvSpPr>
        <p:spPr bwMode="auto">
          <a:xfrm>
            <a:off x="13355770" y="10091030"/>
            <a:ext cx="1206167" cy="182376"/>
          </a:xfrm>
          <a:prstGeom prst="rect">
            <a:avLst/>
          </a:prstGeom>
          <a:solidFill>
            <a:srgbClr val="FBAB18"/>
          </a:solidFill>
          <a:ln>
            <a:noFill/>
          </a:ln>
        </p:spPr>
        <p:txBody>
          <a:bodyPr vert="horz" wrap="square" lIns="121920" tIns="60960" rIns="121920" bIns="60960" numCol="1" anchor="t" anchorCtr="0" compatLnSpc="1">
            <a:prstTxWarp prst="textNoShape">
              <a:avLst/>
            </a:prstTxWarp>
          </a:bodyPr>
          <a:lstStyle/>
          <a:p>
            <a:endParaRPr lang="en-US" sz="3335"/>
          </a:p>
        </p:txBody>
      </p:sp>
      <p:sp>
        <p:nvSpPr>
          <p:cNvPr id="10" name="Rectangle 9"/>
          <p:cNvSpPr>
            <a:spLocks noChangeArrowheads="1"/>
          </p:cNvSpPr>
          <p:nvPr userDrawn="1"/>
        </p:nvSpPr>
        <p:spPr bwMode="auto">
          <a:xfrm>
            <a:off x="14561933" y="10091030"/>
            <a:ext cx="1207148" cy="182376"/>
          </a:xfrm>
          <a:prstGeom prst="rect">
            <a:avLst/>
          </a:prstGeom>
          <a:solidFill>
            <a:srgbClr val="292B6E"/>
          </a:solidFill>
          <a:ln>
            <a:noFill/>
          </a:ln>
        </p:spPr>
        <p:txBody>
          <a:bodyPr vert="horz" wrap="square" lIns="121920" tIns="60960" rIns="121920" bIns="60960" numCol="1" anchor="t" anchorCtr="0" compatLnSpc="1">
            <a:prstTxWarp prst="textNoShape">
              <a:avLst/>
            </a:prstTxWarp>
          </a:bodyPr>
          <a:lstStyle/>
          <a:p>
            <a:endParaRPr lang="en-US" sz="3335"/>
          </a:p>
        </p:txBody>
      </p:sp>
      <p:sp>
        <p:nvSpPr>
          <p:cNvPr id="11" name="Rectangle 10"/>
          <p:cNvSpPr>
            <a:spLocks noChangeArrowheads="1"/>
          </p:cNvSpPr>
          <p:nvPr userDrawn="1"/>
        </p:nvSpPr>
        <p:spPr bwMode="auto">
          <a:xfrm>
            <a:off x="15741397" y="10091030"/>
            <a:ext cx="2546606" cy="182376"/>
          </a:xfrm>
          <a:prstGeom prst="rect">
            <a:avLst/>
          </a:prstGeom>
          <a:solidFill>
            <a:srgbClr val="4656A6"/>
          </a:solidFill>
          <a:ln>
            <a:noFill/>
          </a:ln>
        </p:spPr>
        <p:txBody>
          <a:bodyPr vert="horz" wrap="square" lIns="121920" tIns="60960" rIns="121920" bIns="60960" numCol="1" anchor="t" anchorCtr="0" compatLnSpc="1">
            <a:prstTxWarp prst="textNoShape">
              <a:avLst/>
            </a:prstTxWarp>
          </a:bodyPr>
          <a:lstStyle/>
          <a:p>
            <a:endParaRPr lang="en-US" sz="3335"/>
          </a:p>
        </p:txBody>
      </p:sp>
      <p:sp>
        <p:nvSpPr>
          <p:cNvPr id="12" name="Rectangle 20"/>
          <p:cNvSpPr>
            <a:spLocks noChangeArrowheads="1"/>
          </p:cNvSpPr>
          <p:nvPr userDrawn="1"/>
        </p:nvSpPr>
        <p:spPr bwMode="auto">
          <a:xfrm>
            <a:off x="2" y="10091030"/>
            <a:ext cx="11358498" cy="182376"/>
          </a:xfrm>
          <a:prstGeom prst="rect">
            <a:avLst/>
          </a:prstGeom>
          <a:solidFill>
            <a:srgbClr val="17468F"/>
          </a:solidFill>
          <a:ln>
            <a:noFill/>
          </a:ln>
        </p:spPr>
        <p:txBody>
          <a:bodyPr vert="horz" wrap="square" lIns="121920" tIns="60960" rIns="121920" bIns="60960" numCol="1" anchor="t" anchorCtr="0" compatLnSpc="1">
            <a:prstTxWarp prst="textNoShape">
              <a:avLst/>
            </a:prstTxWarp>
          </a:bodyPr>
          <a:lstStyle/>
          <a:p>
            <a:endParaRPr lang="en-US" sz="3335"/>
          </a:p>
        </p:txBody>
      </p:sp>
      <p:sp>
        <p:nvSpPr>
          <p:cNvPr id="13" name="Rectangle 12"/>
          <p:cNvSpPr>
            <a:spLocks noChangeArrowheads="1"/>
          </p:cNvSpPr>
          <p:nvPr userDrawn="1"/>
        </p:nvSpPr>
        <p:spPr bwMode="auto">
          <a:xfrm>
            <a:off x="10962118" y="10091030"/>
            <a:ext cx="1206167" cy="182376"/>
          </a:xfrm>
          <a:prstGeom prst="rect">
            <a:avLst/>
          </a:prstGeom>
          <a:solidFill>
            <a:srgbClr val="55BF8B"/>
          </a:solidFill>
          <a:ln>
            <a:noFill/>
          </a:ln>
        </p:spPr>
        <p:txBody>
          <a:bodyPr vert="horz" wrap="square" lIns="121920" tIns="60960" rIns="121920" bIns="60960" numCol="1" anchor="t" anchorCtr="0" compatLnSpc="1">
            <a:prstTxWarp prst="textNoShape">
              <a:avLst/>
            </a:prstTxWarp>
          </a:bodyPr>
          <a:lstStyle/>
          <a:p>
            <a:endParaRPr lang="en-US" sz="3335"/>
          </a:p>
        </p:txBody>
      </p:sp>
      <p:sp>
        <p:nvSpPr>
          <p:cNvPr id="2" name="Title 1"/>
          <p:cNvSpPr>
            <a:spLocks noGrp="1"/>
          </p:cNvSpPr>
          <p:nvPr userDrawn="1">
            <p:ph type="title" hasCustomPrompt="1"/>
          </p:nvPr>
        </p:nvSpPr>
        <p:spPr>
          <a:xfrm>
            <a:off x="914400" y="411959"/>
            <a:ext cx="16459200" cy="1379183"/>
          </a:xfrm>
          <a:prstGeom prst="rect">
            <a:avLst/>
          </a:prstGeom>
        </p:spPr>
        <p:txBody>
          <a:bodyPr anchor="b" anchorCtr="0"/>
          <a:lstStyle>
            <a:lvl1pPr algn="l">
              <a:lnSpc>
                <a:spcPts val="6000"/>
              </a:lnSpc>
              <a:defRPr sz="5600"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914400" y="2317751"/>
            <a:ext cx="16459200" cy="6683376"/>
          </a:xfrm>
        </p:spPr>
        <p:txBody>
          <a:bodyPr/>
          <a:lstStyle>
            <a:lvl1pPr marL="460365" indent="-460365">
              <a:buClr>
                <a:srgbClr val="005DAA"/>
              </a:buClr>
              <a:buFont typeface="Wingdings" panose="05000000000000000000" pitchFamily="2" charset="2"/>
              <a:buChar char="§"/>
              <a:defRPr sz="4001">
                <a:solidFill>
                  <a:srgbClr val="2D2D2D"/>
                </a:solidFill>
              </a:defRPr>
            </a:lvl1pPr>
            <a:lvl2pPr>
              <a:buClr>
                <a:srgbClr val="532E63"/>
              </a:buClr>
              <a:defRPr sz="4001">
                <a:solidFill>
                  <a:srgbClr val="2D2D2D"/>
                </a:solidFill>
              </a:defRPr>
            </a:lvl2pPr>
            <a:lvl3pPr>
              <a:buClr>
                <a:srgbClr val="9A3B26"/>
              </a:buClr>
              <a:defRPr sz="4001">
                <a:solidFill>
                  <a:srgbClr val="2D2D2D"/>
                </a:solidFill>
              </a:defRPr>
            </a:lvl3pPr>
            <a:lvl4pPr>
              <a:defRPr sz="4001">
                <a:solidFill>
                  <a:schemeClr val="accent4">
                    <a:lumMod val="75000"/>
                  </a:schemeClr>
                </a:solidFill>
              </a:defRPr>
            </a:lvl4pPr>
            <a:lvl5pPr>
              <a:defRPr sz="4001">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5EB3B0CC-979E-4460-961A-7E5D5213A0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6879" y="9002197"/>
            <a:ext cx="1738229" cy="996524"/>
          </a:xfrm>
          <a:prstGeom prst="rect">
            <a:avLst/>
          </a:prstGeom>
        </p:spPr>
      </p:pic>
      <p:grpSp>
        <p:nvGrpSpPr>
          <p:cNvPr id="20" name="Group 19">
            <a:extLst>
              <a:ext uri="{FF2B5EF4-FFF2-40B4-BE49-F238E27FC236}">
                <a16:creationId xmlns:a16="http://schemas.microsoft.com/office/drawing/2014/main" id="{9256BCB5-3FA6-46A4-BD0C-A091D9F1922D}"/>
              </a:ext>
            </a:extLst>
          </p:cNvPr>
          <p:cNvGrpSpPr/>
          <p:nvPr userDrawn="1"/>
        </p:nvGrpSpPr>
        <p:grpSpPr>
          <a:xfrm>
            <a:off x="2" y="4"/>
            <a:ext cx="534314" cy="1791140"/>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n>
                  <a:noFill/>
                </a:ln>
              </a:endParaRPr>
            </a:p>
          </p:txBody>
        </p:sp>
      </p:grpSp>
      <p:sp>
        <p:nvSpPr>
          <p:cNvPr id="3" name="TextBox 2">
            <a:extLst>
              <a:ext uri="{FF2B5EF4-FFF2-40B4-BE49-F238E27FC236}">
                <a16:creationId xmlns:a16="http://schemas.microsoft.com/office/drawing/2014/main" id="{835CD501-D0B0-47F8-A8C4-F94868195325}"/>
              </a:ext>
            </a:extLst>
          </p:cNvPr>
          <p:cNvSpPr txBox="1"/>
          <p:nvPr userDrawn="1"/>
        </p:nvSpPr>
        <p:spPr>
          <a:xfrm>
            <a:off x="17429020" y="9537034"/>
            <a:ext cx="858983" cy="461665"/>
          </a:xfrm>
          <a:prstGeom prst="rect">
            <a:avLst/>
          </a:prstGeom>
          <a:noFill/>
        </p:spPr>
        <p:txBody>
          <a:bodyPr wrap="square" rtlCol="0">
            <a:spAutoFit/>
          </a:bodyPr>
          <a:lstStyle/>
          <a:p>
            <a:pPr algn="r"/>
            <a:fld id="{AA7D13F0-7773-45D7-B9D5-1E44196E1A29}" type="slidenum">
              <a:rPr lang="en-US" sz="2400" smtClean="0">
                <a:solidFill>
                  <a:srgbClr val="000000"/>
                </a:solidFill>
                <a:latin typeface="Calibri" panose="020F0502020204030204" pitchFamily="34" charset="0"/>
              </a:rPr>
              <a:pPr algn="r"/>
              <a:t>‹#›</a:t>
            </a:fld>
            <a:endParaRPr lang="en-US" sz="2801">
              <a:solidFill>
                <a:srgbClr val="000000"/>
              </a:solidFill>
              <a:latin typeface="Calibri" panose="020F0502020204030204" pitchFamily="34" charset="0"/>
            </a:endParaRPr>
          </a:p>
        </p:txBody>
      </p:sp>
    </p:spTree>
    <p:extLst>
      <p:ext uri="{BB962C8B-B14F-4D97-AF65-F5344CB8AC3E}">
        <p14:creationId xmlns:p14="http://schemas.microsoft.com/office/powerpoint/2010/main" val="592499247"/>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720001" y="2700000"/>
            <a:ext cx="16848002" cy="63558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7"/>
          <p:cNvSpPr>
            <a:spLocks noGrp="1"/>
          </p:cNvSpPr>
          <p:nvPr>
            <p:ph type="body" sz="quarter" idx="13" hasCustomPrompt="1"/>
          </p:nvPr>
        </p:nvSpPr>
        <p:spPr bwMode="invGray">
          <a:xfrm>
            <a:off x="720728" y="1782005"/>
            <a:ext cx="12240000" cy="433388"/>
          </a:xfrm>
        </p:spPr>
        <p:txBody>
          <a:bodyPr lIns="18000" anchor="ctr">
            <a:normAutofit/>
          </a:bodyPr>
          <a:lstStyle>
            <a:lvl1pPr>
              <a:defRPr sz="2400" b="0">
                <a:solidFill>
                  <a:schemeClr val="tx1"/>
                </a:solidFill>
                <a:latin typeface="+mj-lt"/>
              </a:defRPr>
            </a:lvl1pPr>
          </a:lstStyle>
          <a:p>
            <a:pPr lvl="0"/>
            <a:r>
              <a:rPr lang="en-GB" noProof="0"/>
              <a:t>One line Subtitle (optional)</a:t>
            </a:r>
          </a:p>
        </p:txBody>
      </p:sp>
      <p:sp>
        <p:nvSpPr>
          <p:cNvPr id="4" name="Date Placeholder 3"/>
          <p:cNvSpPr>
            <a:spLocks noGrp="1"/>
          </p:cNvSpPr>
          <p:nvPr>
            <p:ph type="dt" sz="half" idx="14"/>
          </p:nvPr>
        </p:nvSpPr>
        <p:spPr bwMode="invGray"/>
        <p:txBody>
          <a:bodyPr/>
          <a:lstStyle/>
          <a:p>
            <a:endParaRPr lang="en-GB" noProof="0"/>
          </a:p>
        </p:txBody>
      </p:sp>
      <p:sp>
        <p:nvSpPr>
          <p:cNvPr id="5" name="Footer Placeholder 4"/>
          <p:cNvSpPr>
            <a:spLocks noGrp="1"/>
          </p:cNvSpPr>
          <p:nvPr>
            <p:ph type="ftr" sz="quarter" idx="15"/>
          </p:nvPr>
        </p:nvSpPr>
        <p:spPr bwMode="invGray"/>
        <p:txBody>
          <a:bodyPr/>
          <a:lstStyle/>
          <a:p>
            <a:endParaRPr lang="en-GB" noProof="0"/>
          </a:p>
        </p:txBody>
      </p:sp>
      <p:sp>
        <p:nvSpPr>
          <p:cNvPr id="6" name="Slide Number Placeholder 5"/>
          <p:cNvSpPr>
            <a:spLocks noGrp="1"/>
          </p:cNvSpPr>
          <p:nvPr>
            <p:ph type="sldNum" sz="quarter" idx="16"/>
          </p:nvPr>
        </p:nvSpPr>
        <p:spPr bwMode="invGray">
          <a:xfrm>
            <a:off x="17124650" y="9870882"/>
            <a:ext cx="434897" cy="270000"/>
          </a:xfrm>
          <a:prstGeom prst="rect">
            <a:avLst/>
          </a:prstGeom>
        </p:spPr>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720001" y="9440477"/>
            <a:ext cx="16839548" cy="312869"/>
          </a:xfrm>
        </p:spPr>
        <p:txBody>
          <a:bodyPr anchor="t">
            <a:normAutofit/>
          </a:bodyPr>
          <a:lstStyle>
            <a:lvl1pPr>
              <a:defRPr sz="12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719999" y="539999"/>
            <a:ext cx="12240000" cy="1080000"/>
          </a:xfrm>
        </p:spPr>
        <p:txBody>
          <a:bodyPr/>
          <a:lstStyle>
            <a:lvl1pPr>
              <a:defRPr/>
            </a:lvl1pPr>
          </a:lstStyle>
          <a:p>
            <a:r>
              <a:rPr lang="en-GB" noProof="0"/>
              <a:t>Click to edit Master title style</a:t>
            </a:r>
          </a:p>
        </p:txBody>
      </p:sp>
    </p:spTree>
    <p:extLst>
      <p:ext uri="{BB962C8B-B14F-4D97-AF65-F5344CB8AC3E}">
        <p14:creationId xmlns:p14="http://schemas.microsoft.com/office/powerpoint/2010/main" val="2246021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5196DB-ADD8-8377-22BF-115D9D266F21}"/>
              </a:ext>
            </a:extLst>
          </p:cNvPr>
          <p:cNvSpPr>
            <a:spLocks noGrp="1"/>
          </p:cNvSpPr>
          <p:nvPr>
            <p:ph type="title"/>
          </p:nvPr>
        </p:nvSpPr>
        <p:spPr>
          <a:xfrm>
            <a:off x="4571998" y="547689"/>
            <a:ext cx="12858749" cy="709612"/>
          </a:xfrm>
          <a:prstGeom prst="rect">
            <a:avLst/>
          </a:prstGeom>
        </p:spPr>
        <p:txBody>
          <a:bodyPr/>
          <a:lstStyle>
            <a:lvl1pPr>
              <a:defRPr sz="3600" b="1" i="0">
                <a:latin typeface="Poppins ExtraBold" pitchFamily="2" charset="77"/>
                <a:cs typeface="Poppins ExtraBold" pitchFamily="2" charset="77"/>
              </a:defRPr>
            </a:lvl1pPr>
          </a:lstStyle>
          <a:p>
            <a:r>
              <a:rPr lang="fr-FR"/>
              <a:t>Modifiez le style du titre</a:t>
            </a:r>
          </a:p>
        </p:txBody>
      </p:sp>
      <p:sp>
        <p:nvSpPr>
          <p:cNvPr id="3" name="Espace réservé du contenu 2">
            <a:extLst>
              <a:ext uri="{FF2B5EF4-FFF2-40B4-BE49-F238E27FC236}">
                <a16:creationId xmlns:a16="http://schemas.microsoft.com/office/drawing/2014/main" id="{2BF57EDF-BD9B-6D87-79CC-648270B25440}"/>
              </a:ext>
            </a:extLst>
          </p:cNvPr>
          <p:cNvSpPr>
            <a:spLocks noGrp="1"/>
          </p:cNvSpPr>
          <p:nvPr>
            <p:ph idx="1"/>
          </p:nvPr>
        </p:nvSpPr>
        <p:spPr>
          <a:xfrm>
            <a:off x="4571999" y="1487269"/>
            <a:ext cx="12858750" cy="1033929"/>
          </a:xfrm>
          <a:prstGeom prst="rect">
            <a:avLst/>
          </a:prstGeom>
        </p:spPr>
        <p:txBody>
          <a:bodyPr/>
          <a:lstStyle>
            <a:lvl1pPr algn="ctr">
              <a:defRPr sz="3200" b="0" i="0">
                <a:latin typeface="Poppins Light" pitchFamily="2" charset="77"/>
                <a:cs typeface="Poppins Light" pitchFamily="2" charset="77"/>
              </a:defRPr>
            </a:lvl1pPr>
            <a:lvl2pPr algn="ctr">
              <a:defRPr sz="3200" b="0" i="0">
                <a:latin typeface="Poppins Light" pitchFamily="2" charset="77"/>
                <a:cs typeface="Poppins Light" pitchFamily="2" charset="77"/>
              </a:defRPr>
            </a:lvl2pPr>
            <a:lvl3pPr algn="ctr">
              <a:defRPr sz="3200" b="0" i="0">
                <a:latin typeface="Poppins Light" pitchFamily="2" charset="77"/>
                <a:cs typeface="Poppins Light" pitchFamily="2" charset="77"/>
              </a:defRPr>
            </a:lvl3pPr>
            <a:lvl4pPr algn="ctr">
              <a:defRPr sz="3200" b="0" i="0">
                <a:latin typeface="Poppins Light" pitchFamily="2" charset="77"/>
                <a:cs typeface="Poppins Light" pitchFamily="2" charset="77"/>
              </a:defRPr>
            </a:lvl4pPr>
            <a:lvl5pPr algn="ctr">
              <a:defRPr sz="3200" b="0" i="0">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grpSp>
        <p:nvGrpSpPr>
          <p:cNvPr id="7" name="Group 2">
            <a:extLst>
              <a:ext uri="{FF2B5EF4-FFF2-40B4-BE49-F238E27FC236}">
                <a16:creationId xmlns:a16="http://schemas.microsoft.com/office/drawing/2014/main" id="{84DF5FD3-368A-EF89-8149-3F8DC30E8ED5}"/>
              </a:ext>
            </a:extLst>
          </p:cNvPr>
          <p:cNvGrpSpPr>
            <a:grpSpLocks noChangeAspect="1"/>
          </p:cNvGrpSpPr>
          <p:nvPr userDrawn="1"/>
        </p:nvGrpSpPr>
        <p:grpSpPr>
          <a:xfrm>
            <a:off x="55240" y="5904713"/>
            <a:ext cx="2268053" cy="1964031"/>
            <a:chOff x="0" y="0"/>
            <a:chExt cx="4282440" cy="3708400"/>
          </a:xfrm>
        </p:grpSpPr>
        <p:sp>
          <p:nvSpPr>
            <p:cNvPr id="8" name="Freeform 3">
              <a:extLst>
                <a:ext uri="{FF2B5EF4-FFF2-40B4-BE49-F238E27FC236}">
                  <a16:creationId xmlns:a16="http://schemas.microsoft.com/office/drawing/2014/main" id="{207A5AE6-C703-B397-653C-DE3EF72325A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4">
            <a:extLst>
              <a:ext uri="{FF2B5EF4-FFF2-40B4-BE49-F238E27FC236}">
                <a16:creationId xmlns:a16="http://schemas.microsoft.com/office/drawing/2014/main" id="{A853F251-BFD7-6E3B-4AC4-69C2BAE5066C}"/>
              </a:ext>
            </a:extLst>
          </p:cNvPr>
          <p:cNvGrpSpPr>
            <a:grpSpLocks noChangeAspect="1"/>
          </p:cNvGrpSpPr>
          <p:nvPr userDrawn="1"/>
        </p:nvGrpSpPr>
        <p:grpSpPr>
          <a:xfrm>
            <a:off x="1943616" y="4851713"/>
            <a:ext cx="2268053" cy="1964031"/>
            <a:chOff x="0" y="0"/>
            <a:chExt cx="4282440" cy="3708400"/>
          </a:xfrm>
        </p:grpSpPr>
        <p:sp>
          <p:nvSpPr>
            <p:cNvPr id="10" name="Freeform 5">
              <a:extLst>
                <a:ext uri="{FF2B5EF4-FFF2-40B4-BE49-F238E27FC236}">
                  <a16:creationId xmlns:a16="http://schemas.microsoft.com/office/drawing/2014/main" id="{FB8B3F4F-C0F7-35DA-FF67-8BA5C47ABA2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1" name="Group 6">
            <a:extLst>
              <a:ext uri="{FF2B5EF4-FFF2-40B4-BE49-F238E27FC236}">
                <a16:creationId xmlns:a16="http://schemas.microsoft.com/office/drawing/2014/main" id="{86531AB7-3B7A-B165-5F15-DB9550187643}"/>
              </a:ext>
            </a:extLst>
          </p:cNvPr>
          <p:cNvGrpSpPr>
            <a:grpSpLocks noChangeAspect="1"/>
          </p:cNvGrpSpPr>
          <p:nvPr userDrawn="1"/>
        </p:nvGrpSpPr>
        <p:grpSpPr>
          <a:xfrm>
            <a:off x="1943616" y="7033054"/>
            <a:ext cx="2268053" cy="1964031"/>
            <a:chOff x="0" y="0"/>
            <a:chExt cx="4282440" cy="3708400"/>
          </a:xfrm>
        </p:grpSpPr>
        <p:sp>
          <p:nvSpPr>
            <p:cNvPr id="12" name="Freeform 7">
              <a:extLst>
                <a:ext uri="{FF2B5EF4-FFF2-40B4-BE49-F238E27FC236}">
                  <a16:creationId xmlns:a16="http://schemas.microsoft.com/office/drawing/2014/main" id="{D7F4A836-03D3-0478-993C-89ABCD78955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3" name="Group 8">
            <a:extLst>
              <a:ext uri="{FF2B5EF4-FFF2-40B4-BE49-F238E27FC236}">
                <a16:creationId xmlns:a16="http://schemas.microsoft.com/office/drawing/2014/main" id="{56C60DFD-8387-7A95-BB2D-514C050483D0}"/>
              </a:ext>
            </a:extLst>
          </p:cNvPr>
          <p:cNvGrpSpPr>
            <a:grpSpLocks noChangeAspect="1"/>
          </p:cNvGrpSpPr>
          <p:nvPr userDrawn="1"/>
        </p:nvGrpSpPr>
        <p:grpSpPr>
          <a:xfrm>
            <a:off x="0" y="8054252"/>
            <a:ext cx="2268053" cy="1964031"/>
            <a:chOff x="0" y="0"/>
            <a:chExt cx="4282440" cy="3708400"/>
          </a:xfrm>
        </p:grpSpPr>
        <p:sp>
          <p:nvSpPr>
            <p:cNvPr id="14" name="Freeform 9">
              <a:extLst>
                <a:ext uri="{FF2B5EF4-FFF2-40B4-BE49-F238E27FC236}">
                  <a16:creationId xmlns:a16="http://schemas.microsoft.com/office/drawing/2014/main" id="{C5983990-1CB7-7E54-7DA1-6FDE8AB0D92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5" name="Group 10">
            <a:extLst>
              <a:ext uri="{FF2B5EF4-FFF2-40B4-BE49-F238E27FC236}">
                <a16:creationId xmlns:a16="http://schemas.microsoft.com/office/drawing/2014/main" id="{8BE35399-D3C5-0957-DBA2-9D71AE382BE6}"/>
              </a:ext>
            </a:extLst>
          </p:cNvPr>
          <p:cNvGrpSpPr>
            <a:grpSpLocks noChangeAspect="1"/>
          </p:cNvGrpSpPr>
          <p:nvPr userDrawn="1"/>
        </p:nvGrpSpPr>
        <p:grpSpPr>
          <a:xfrm>
            <a:off x="110480" y="1610167"/>
            <a:ext cx="2268053" cy="1964031"/>
            <a:chOff x="0" y="0"/>
            <a:chExt cx="4282440" cy="3708400"/>
          </a:xfrm>
        </p:grpSpPr>
        <p:sp>
          <p:nvSpPr>
            <p:cNvPr id="16" name="Freeform 11">
              <a:extLst>
                <a:ext uri="{FF2B5EF4-FFF2-40B4-BE49-F238E27FC236}">
                  <a16:creationId xmlns:a16="http://schemas.microsoft.com/office/drawing/2014/main" id="{4DFA1151-F81E-CAB0-3902-18EBA90CB0E1}"/>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17" name="Group 12">
            <a:extLst>
              <a:ext uri="{FF2B5EF4-FFF2-40B4-BE49-F238E27FC236}">
                <a16:creationId xmlns:a16="http://schemas.microsoft.com/office/drawing/2014/main" id="{8B5B18D7-A00B-0944-F9C9-165806E8EB29}"/>
              </a:ext>
            </a:extLst>
          </p:cNvPr>
          <p:cNvGrpSpPr>
            <a:grpSpLocks noChangeAspect="1"/>
          </p:cNvGrpSpPr>
          <p:nvPr userDrawn="1"/>
        </p:nvGrpSpPr>
        <p:grpSpPr>
          <a:xfrm>
            <a:off x="1998856" y="557167"/>
            <a:ext cx="2268053" cy="1964031"/>
            <a:chOff x="0" y="0"/>
            <a:chExt cx="4282440" cy="3708400"/>
          </a:xfrm>
        </p:grpSpPr>
        <p:sp>
          <p:nvSpPr>
            <p:cNvPr id="18" name="Freeform 13">
              <a:extLst>
                <a:ext uri="{FF2B5EF4-FFF2-40B4-BE49-F238E27FC236}">
                  <a16:creationId xmlns:a16="http://schemas.microsoft.com/office/drawing/2014/main" id="{EF864D30-926B-0E3B-2003-863ED869D3A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19" name="Group 14">
            <a:extLst>
              <a:ext uri="{FF2B5EF4-FFF2-40B4-BE49-F238E27FC236}">
                <a16:creationId xmlns:a16="http://schemas.microsoft.com/office/drawing/2014/main" id="{BD6A3244-85C0-F294-C04B-C36353346B57}"/>
              </a:ext>
            </a:extLst>
          </p:cNvPr>
          <p:cNvGrpSpPr>
            <a:grpSpLocks noChangeAspect="1"/>
          </p:cNvGrpSpPr>
          <p:nvPr userDrawn="1"/>
        </p:nvGrpSpPr>
        <p:grpSpPr>
          <a:xfrm>
            <a:off x="1998856" y="2738509"/>
            <a:ext cx="2268053" cy="1964031"/>
            <a:chOff x="0" y="0"/>
            <a:chExt cx="4282440" cy="3708400"/>
          </a:xfrm>
        </p:grpSpPr>
        <p:sp>
          <p:nvSpPr>
            <p:cNvPr id="20" name="Freeform 15">
              <a:extLst>
                <a:ext uri="{FF2B5EF4-FFF2-40B4-BE49-F238E27FC236}">
                  <a16:creationId xmlns:a16="http://schemas.microsoft.com/office/drawing/2014/main" id="{E878B086-DB5D-19E7-CB18-9843868B3EA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21" name="Group 16">
            <a:extLst>
              <a:ext uri="{FF2B5EF4-FFF2-40B4-BE49-F238E27FC236}">
                <a16:creationId xmlns:a16="http://schemas.microsoft.com/office/drawing/2014/main" id="{E2A16322-2149-E9DA-81B4-808B647A7AEA}"/>
              </a:ext>
            </a:extLst>
          </p:cNvPr>
          <p:cNvGrpSpPr>
            <a:grpSpLocks noChangeAspect="1"/>
          </p:cNvGrpSpPr>
          <p:nvPr userDrawn="1"/>
        </p:nvGrpSpPr>
        <p:grpSpPr>
          <a:xfrm>
            <a:off x="55240" y="3759706"/>
            <a:ext cx="2268053" cy="1964031"/>
            <a:chOff x="0" y="0"/>
            <a:chExt cx="4282440" cy="3708400"/>
          </a:xfrm>
        </p:grpSpPr>
        <p:sp>
          <p:nvSpPr>
            <p:cNvPr id="22" name="Freeform 17">
              <a:extLst>
                <a:ext uri="{FF2B5EF4-FFF2-40B4-BE49-F238E27FC236}">
                  <a16:creationId xmlns:a16="http://schemas.microsoft.com/office/drawing/2014/main" id="{9BD49836-0F4A-6269-46A6-F0152C83FDF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23" name="Group 18">
            <a:extLst>
              <a:ext uri="{FF2B5EF4-FFF2-40B4-BE49-F238E27FC236}">
                <a16:creationId xmlns:a16="http://schemas.microsoft.com/office/drawing/2014/main" id="{B1E73EFC-1911-CEF6-92E0-D7AE6CBCA65F}"/>
              </a:ext>
            </a:extLst>
          </p:cNvPr>
          <p:cNvGrpSpPr>
            <a:grpSpLocks noChangeAspect="1"/>
          </p:cNvGrpSpPr>
          <p:nvPr userDrawn="1"/>
        </p:nvGrpSpPr>
        <p:grpSpPr>
          <a:xfrm>
            <a:off x="217458" y="-572939"/>
            <a:ext cx="2268053" cy="1964031"/>
            <a:chOff x="0" y="0"/>
            <a:chExt cx="4282440" cy="3708400"/>
          </a:xfrm>
        </p:grpSpPr>
        <p:sp>
          <p:nvSpPr>
            <p:cNvPr id="24" name="Freeform 19">
              <a:extLst>
                <a:ext uri="{FF2B5EF4-FFF2-40B4-BE49-F238E27FC236}">
                  <a16:creationId xmlns:a16="http://schemas.microsoft.com/office/drawing/2014/main" id="{B87AC40F-7DA0-FBCF-F119-B7163596449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25" name="Group 20">
            <a:extLst>
              <a:ext uri="{FF2B5EF4-FFF2-40B4-BE49-F238E27FC236}">
                <a16:creationId xmlns:a16="http://schemas.microsoft.com/office/drawing/2014/main" id="{92A04046-EACC-E004-CD32-CF15D5846798}"/>
              </a:ext>
            </a:extLst>
          </p:cNvPr>
          <p:cNvGrpSpPr>
            <a:grpSpLocks noChangeAspect="1"/>
          </p:cNvGrpSpPr>
          <p:nvPr userDrawn="1"/>
        </p:nvGrpSpPr>
        <p:grpSpPr>
          <a:xfrm>
            <a:off x="1943616" y="9216161"/>
            <a:ext cx="2268053" cy="1964031"/>
            <a:chOff x="0" y="0"/>
            <a:chExt cx="4282440" cy="3708400"/>
          </a:xfrm>
        </p:grpSpPr>
        <p:sp>
          <p:nvSpPr>
            <p:cNvPr id="26" name="Freeform 21">
              <a:extLst>
                <a:ext uri="{FF2B5EF4-FFF2-40B4-BE49-F238E27FC236}">
                  <a16:creationId xmlns:a16="http://schemas.microsoft.com/office/drawing/2014/main" id="{453A13B7-85A7-BA73-9A6D-2D80ABDB2D5D}"/>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28" name="Espace réservé du texte 27">
            <a:extLst>
              <a:ext uri="{FF2B5EF4-FFF2-40B4-BE49-F238E27FC236}">
                <a16:creationId xmlns:a16="http://schemas.microsoft.com/office/drawing/2014/main" id="{BBD52D01-002C-DDB3-BF8F-7E1679FAFE85}"/>
              </a:ext>
            </a:extLst>
          </p:cNvPr>
          <p:cNvSpPr>
            <a:spLocks noGrp="1"/>
          </p:cNvSpPr>
          <p:nvPr>
            <p:ph type="body" sz="quarter" idx="10"/>
          </p:nvPr>
        </p:nvSpPr>
        <p:spPr>
          <a:xfrm>
            <a:off x="4571998" y="3133800"/>
            <a:ext cx="12858751" cy="2725738"/>
          </a:xfrm>
          <a:prstGeom prst="rect">
            <a:avLst/>
          </a:prstGeom>
        </p:spPr>
        <p:txBody>
          <a:bodyPr/>
          <a:lstStyle>
            <a:lvl1pPr>
              <a:defRPr sz="3200" b="1" i="0">
                <a:latin typeface="Poppins" pitchFamily="2" charset="77"/>
                <a:cs typeface="Poppins" pitchFamily="2" charset="77"/>
              </a:defRPr>
            </a:lvl1pPr>
            <a:lvl2pPr>
              <a:defRPr sz="3200" b="0" i="0">
                <a:latin typeface="Poppins Light" pitchFamily="2" charset="77"/>
                <a:cs typeface="Poppins Light" pitchFamily="2" charset="77"/>
              </a:defRPr>
            </a:lvl2pPr>
            <a:lvl3pPr>
              <a:defRPr sz="3200" b="0" i="0">
                <a:latin typeface="Poppins Light" pitchFamily="2" charset="77"/>
                <a:cs typeface="Poppins Light" pitchFamily="2" charset="77"/>
              </a:defRPr>
            </a:lvl3pPr>
            <a:lvl4pPr>
              <a:defRPr sz="3200" b="0" i="0">
                <a:latin typeface="Poppins Light" pitchFamily="2" charset="77"/>
                <a:cs typeface="Poppins Light" pitchFamily="2" charset="77"/>
              </a:defRPr>
            </a:lvl4pPr>
            <a:lvl5pPr>
              <a:defRPr sz="3200" b="0" i="0">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29">
            <a:extLst>
              <a:ext uri="{FF2B5EF4-FFF2-40B4-BE49-F238E27FC236}">
                <a16:creationId xmlns:a16="http://schemas.microsoft.com/office/drawing/2014/main" id="{2BE23FD0-3B31-7AAB-B75F-EA6CE1761D7E}"/>
              </a:ext>
            </a:extLst>
          </p:cNvPr>
          <p:cNvSpPr>
            <a:spLocks noGrp="1"/>
          </p:cNvSpPr>
          <p:nvPr>
            <p:ph type="body" sz="quarter" idx="11"/>
          </p:nvPr>
        </p:nvSpPr>
        <p:spPr>
          <a:xfrm>
            <a:off x="4572000" y="6286500"/>
            <a:ext cx="6229350" cy="3581400"/>
          </a:xfrm>
          <a:prstGeom prst="rect">
            <a:avLst/>
          </a:prstGeom>
        </p:spPr>
        <p:txBody>
          <a:bodyPr/>
          <a:lstStyle>
            <a:lvl1pPr>
              <a:defRPr sz="2000" b="1" i="0">
                <a:latin typeface="Poppins" pitchFamily="2" charset="77"/>
                <a:cs typeface="Poppins" pitchFamily="2" charset="77"/>
              </a:defRPr>
            </a:lvl1pPr>
            <a:lvl2pPr>
              <a:defRPr sz="2000" b="0" i="0">
                <a:latin typeface="Poppins Light" pitchFamily="2" charset="77"/>
                <a:cs typeface="Poppins Light" pitchFamily="2" charset="77"/>
              </a:defRPr>
            </a:lvl2pPr>
            <a:lvl3pPr>
              <a:defRPr sz="2000" b="0" i="0">
                <a:latin typeface="Poppins Light" pitchFamily="2" charset="77"/>
                <a:cs typeface="Poppins Light" pitchFamily="2" charset="77"/>
              </a:defRPr>
            </a:lvl3pPr>
            <a:lvl4pPr>
              <a:defRPr sz="2000" b="0" i="0">
                <a:latin typeface="Poppins Light" pitchFamily="2" charset="77"/>
                <a:cs typeface="Poppins Light" pitchFamily="2" charset="77"/>
              </a:defRPr>
            </a:lvl4pPr>
            <a:lvl5pPr>
              <a:defRPr sz="2000" b="0" i="0">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1">
            <a:extLst>
              <a:ext uri="{FF2B5EF4-FFF2-40B4-BE49-F238E27FC236}">
                <a16:creationId xmlns:a16="http://schemas.microsoft.com/office/drawing/2014/main" id="{E19EA179-BA4B-82E5-CEFA-53B658CD84A9}"/>
              </a:ext>
            </a:extLst>
          </p:cNvPr>
          <p:cNvSpPr>
            <a:spLocks noGrp="1"/>
          </p:cNvSpPr>
          <p:nvPr>
            <p:ph type="body" sz="quarter" idx="12"/>
          </p:nvPr>
        </p:nvSpPr>
        <p:spPr>
          <a:xfrm>
            <a:off x="11201400" y="6286500"/>
            <a:ext cx="6229350" cy="3581400"/>
          </a:xfrm>
          <a:prstGeom prst="rect">
            <a:avLst/>
          </a:prstGeom>
        </p:spPr>
        <p:txBody>
          <a:bodyPr/>
          <a:lstStyle>
            <a:lvl1pPr>
              <a:defRPr sz="2000" b="1" i="0">
                <a:latin typeface="Poppins" pitchFamily="2" charset="77"/>
                <a:cs typeface="Poppins" pitchFamily="2" charset="77"/>
              </a:defRPr>
            </a:lvl1pPr>
            <a:lvl2pPr>
              <a:defRPr sz="2000" b="1" i="0">
                <a:latin typeface="Poppins" pitchFamily="2" charset="77"/>
                <a:cs typeface="Poppins" pitchFamily="2" charset="77"/>
              </a:defRPr>
            </a:lvl2pPr>
            <a:lvl3pPr>
              <a:defRPr sz="2000" b="1" i="0">
                <a:latin typeface="Poppins" pitchFamily="2" charset="77"/>
                <a:cs typeface="Poppins" pitchFamily="2" charset="77"/>
              </a:defRPr>
            </a:lvl3pPr>
            <a:lvl4pPr>
              <a:defRPr sz="2000" b="1" i="0">
                <a:latin typeface="Poppins" pitchFamily="2" charset="77"/>
                <a:cs typeface="Poppins" pitchFamily="2" charset="77"/>
              </a:defRPr>
            </a:lvl4pPr>
            <a:lvl5pPr>
              <a:defRPr sz="2000" b="1" i="0">
                <a:latin typeface="Poppins" pitchFamily="2" charset="77"/>
                <a:cs typeface="Poppins"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1" name="ZoneTexte 30">
            <a:extLst>
              <a:ext uri="{FF2B5EF4-FFF2-40B4-BE49-F238E27FC236}">
                <a16:creationId xmlns:a16="http://schemas.microsoft.com/office/drawing/2014/main" id="{FC5A0AE8-0394-B9A5-3402-15A685DFD2F6}"/>
              </a:ext>
            </a:extLst>
          </p:cNvPr>
          <p:cNvSpPr txBox="1"/>
          <p:nvPr userDrawn="1"/>
        </p:nvSpPr>
        <p:spPr>
          <a:xfrm>
            <a:off x="14478000" y="9803367"/>
            <a:ext cx="42672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06AC00C-F834-ED7A-46AD-18CADEC07B46}"/>
              </a:ext>
            </a:extLst>
          </p:cNvPr>
          <p:cNvCxnSpPr/>
          <p:nvPr userDrawn="1"/>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372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1257300" y="547688"/>
            <a:ext cx="15773400" cy="998559"/>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a:t>Modifiez le style du titre</a:t>
            </a:r>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1257300" y="1813302"/>
            <a:ext cx="15773400" cy="7452936"/>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grpSp>
        <p:nvGrpSpPr>
          <p:cNvPr id="8" name="Group 3">
            <a:extLst>
              <a:ext uri="{FF2B5EF4-FFF2-40B4-BE49-F238E27FC236}">
                <a16:creationId xmlns:a16="http://schemas.microsoft.com/office/drawing/2014/main" id="{CCCCB5CB-8202-C82F-DAE4-2BA9DA66E5C9}"/>
              </a:ext>
            </a:extLst>
          </p:cNvPr>
          <p:cNvGrpSpPr>
            <a:grpSpLocks noChangeAspect="1"/>
          </p:cNvGrpSpPr>
          <p:nvPr userDrawn="1"/>
        </p:nvGrpSpPr>
        <p:grpSpPr>
          <a:xfrm>
            <a:off x="12465670" y="4464670"/>
            <a:ext cx="5822330" cy="5822330"/>
            <a:chOff x="0" y="0"/>
            <a:chExt cx="6350000" cy="6350000"/>
          </a:xfrm>
        </p:grpSpPr>
        <p:sp>
          <p:nvSpPr>
            <p:cNvPr id="9" name="Freeform 4">
              <a:extLst>
                <a:ext uri="{FF2B5EF4-FFF2-40B4-BE49-F238E27FC236}">
                  <a16:creationId xmlns:a16="http://schemas.microsoft.com/office/drawing/2014/main" id="{D7013DD4-0F71-A24E-1A1C-B5E113905D6A}"/>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1" name="Espace réservé du texte 10">
            <a:extLst>
              <a:ext uri="{FF2B5EF4-FFF2-40B4-BE49-F238E27FC236}">
                <a16:creationId xmlns:a16="http://schemas.microsoft.com/office/drawing/2014/main" id="{03A2EF51-C4BD-0BF5-CDA6-B5C334CBF868}"/>
              </a:ext>
            </a:extLst>
          </p:cNvPr>
          <p:cNvSpPr>
            <a:spLocks noGrp="1"/>
          </p:cNvSpPr>
          <p:nvPr>
            <p:ph type="body" sz="quarter" idx="10"/>
          </p:nvPr>
        </p:nvSpPr>
        <p:spPr>
          <a:xfrm rot="18873666">
            <a:off x="13013621" y="7435303"/>
            <a:ext cx="6088022" cy="1219200"/>
          </a:xfrm>
          <a:prstGeom prst="rect">
            <a:avLst/>
          </a:prstGeom>
        </p:spPr>
        <p:txBody>
          <a:bodyPr/>
          <a:lstStyle>
            <a:lvl1pPr>
              <a:defRPr sz="3200" b="1" i="0">
                <a:solidFill>
                  <a:schemeClr val="bg1"/>
                </a:solidFill>
                <a:latin typeface="Poppins" pitchFamily="2" charset="77"/>
                <a:cs typeface="Poppins" pitchFamily="2" charset="77"/>
              </a:defRPr>
            </a:lvl1pPr>
            <a:lvl2pPr>
              <a:defRPr sz="3200" b="1" i="0">
                <a:solidFill>
                  <a:schemeClr val="bg1"/>
                </a:solidFill>
                <a:latin typeface="Poppins" pitchFamily="2" charset="77"/>
                <a:cs typeface="Poppins" pitchFamily="2" charset="77"/>
              </a:defRPr>
            </a:lvl2pPr>
            <a:lvl3pPr>
              <a:defRPr sz="3200" b="1" i="0">
                <a:solidFill>
                  <a:schemeClr val="bg1"/>
                </a:solidFill>
                <a:latin typeface="Poppins" pitchFamily="2" charset="77"/>
                <a:cs typeface="Poppins" pitchFamily="2" charset="77"/>
              </a:defRPr>
            </a:lvl3pPr>
            <a:lvl4pPr>
              <a:defRPr sz="3200" b="1" i="0">
                <a:solidFill>
                  <a:schemeClr val="bg1"/>
                </a:solidFill>
                <a:latin typeface="Poppins" pitchFamily="2" charset="77"/>
                <a:cs typeface="Poppins" pitchFamily="2" charset="77"/>
              </a:defRPr>
            </a:lvl4pPr>
            <a:lvl5pPr>
              <a:defRPr sz="3200" b="1" i="0">
                <a:solidFill>
                  <a:schemeClr val="bg1"/>
                </a:solidFill>
                <a:latin typeface="Poppins" pitchFamily="2" charset="77"/>
                <a:cs typeface="Poppins"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err="1"/>
              <a:t>Ciquième</a:t>
            </a:r>
            <a:r>
              <a:rPr lang="fr-FR"/>
              <a:t> niveau</a:t>
            </a:r>
          </a:p>
        </p:txBody>
      </p:sp>
    </p:spTree>
    <p:extLst>
      <p:ext uri="{BB962C8B-B14F-4D97-AF65-F5344CB8AC3E}">
        <p14:creationId xmlns:p14="http://schemas.microsoft.com/office/powerpoint/2010/main" val="904460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6">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FFFF934C-B719-D64C-6950-DB2144B26250}"/>
              </a:ext>
            </a:extLst>
          </p:cNvPr>
          <p:cNvGrpSpPr>
            <a:grpSpLocks noChangeAspect="1"/>
          </p:cNvGrpSpPr>
          <p:nvPr userDrawn="1"/>
        </p:nvGrpSpPr>
        <p:grpSpPr>
          <a:xfrm rot="-9557326">
            <a:off x="-1158512" y="-2588782"/>
            <a:ext cx="10201896" cy="10201896"/>
            <a:chOff x="0" y="0"/>
            <a:chExt cx="6350000" cy="6350000"/>
          </a:xfrm>
        </p:grpSpPr>
        <p:sp>
          <p:nvSpPr>
            <p:cNvPr id="11" name="Freeform 5">
              <a:extLst>
                <a:ext uri="{FF2B5EF4-FFF2-40B4-BE49-F238E27FC236}">
                  <a16:creationId xmlns:a16="http://schemas.microsoft.com/office/drawing/2014/main" id="{85E54572-8C2C-DF20-1988-DC16E94D105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3" name="Espace réservé du texte 2">
            <a:extLst>
              <a:ext uri="{FF2B5EF4-FFF2-40B4-BE49-F238E27FC236}">
                <a16:creationId xmlns:a16="http://schemas.microsoft.com/office/drawing/2014/main" id="{36A2483E-413F-C3B8-E2B3-D413F0C34FEF}"/>
              </a:ext>
            </a:extLst>
          </p:cNvPr>
          <p:cNvSpPr>
            <a:spLocks noGrp="1"/>
          </p:cNvSpPr>
          <p:nvPr>
            <p:ph type="body" idx="1"/>
          </p:nvPr>
        </p:nvSpPr>
        <p:spPr>
          <a:xfrm>
            <a:off x="1254125" y="4672606"/>
            <a:ext cx="7735888" cy="671513"/>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BA00D3B7-6D1F-67A6-9B98-AD523EB74133}"/>
              </a:ext>
            </a:extLst>
          </p:cNvPr>
          <p:cNvSpPr>
            <a:spLocks noGrp="1"/>
          </p:cNvSpPr>
          <p:nvPr>
            <p:ph sz="half" idx="2"/>
          </p:nvPr>
        </p:nvSpPr>
        <p:spPr>
          <a:xfrm>
            <a:off x="1254125" y="5486884"/>
            <a:ext cx="7735888" cy="3798095"/>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D1903D66-C3F7-B452-C00E-8D76F1FBD518}"/>
              </a:ext>
            </a:extLst>
          </p:cNvPr>
          <p:cNvSpPr>
            <a:spLocks noGrp="1"/>
          </p:cNvSpPr>
          <p:nvPr>
            <p:ph type="body" sz="quarter" idx="3"/>
          </p:nvPr>
        </p:nvSpPr>
        <p:spPr>
          <a:xfrm>
            <a:off x="9258300" y="1059421"/>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371F842D-2342-FBED-7119-99A0A2BE3778}"/>
              </a:ext>
            </a:extLst>
          </p:cNvPr>
          <p:cNvSpPr>
            <a:spLocks noGrp="1"/>
          </p:cNvSpPr>
          <p:nvPr>
            <p:ph sz="quarter" idx="4"/>
          </p:nvPr>
        </p:nvSpPr>
        <p:spPr>
          <a:xfrm>
            <a:off x="9258300" y="2294497"/>
            <a:ext cx="7775575" cy="6990792"/>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AutoShape 3">
            <a:extLst>
              <a:ext uri="{FF2B5EF4-FFF2-40B4-BE49-F238E27FC236}">
                <a16:creationId xmlns:a16="http://schemas.microsoft.com/office/drawing/2014/main" id="{692268E6-5EAA-1ABD-6AEF-F579E2E043C5}"/>
              </a:ext>
            </a:extLst>
          </p:cNvPr>
          <p:cNvSpPr/>
          <p:nvPr userDrawn="1"/>
        </p:nvSpPr>
        <p:spPr>
          <a:xfrm rot="5400000">
            <a:off x="4981720" y="5427501"/>
            <a:ext cx="7638760" cy="76200"/>
          </a:xfrm>
          <a:prstGeom prst="line">
            <a:avLst/>
          </a:prstGeom>
          <a:ln w="9525" cap="rnd">
            <a:solidFill>
              <a:srgbClr val="292929"/>
            </a:solidFill>
            <a:prstDash val="solid"/>
            <a:headEnd type="none" w="sm" len="sm"/>
            <a:tailEnd type="none" w="sm" len="sm"/>
          </a:ln>
        </p:spPr>
      </p:sp>
      <p:sp>
        <p:nvSpPr>
          <p:cNvPr id="14" name="Espace réservé du texte 13">
            <a:extLst>
              <a:ext uri="{FF2B5EF4-FFF2-40B4-BE49-F238E27FC236}">
                <a16:creationId xmlns:a16="http://schemas.microsoft.com/office/drawing/2014/main" id="{29454BF6-5CF9-605C-F5B1-B069DA8CB305}"/>
              </a:ext>
            </a:extLst>
          </p:cNvPr>
          <p:cNvSpPr>
            <a:spLocks noGrp="1"/>
          </p:cNvSpPr>
          <p:nvPr>
            <p:ph type="body" sz="quarter" idx="13"/>
          </p:nvPr>
        </p:nvSpPr>
        <p:spPr>
          <a:xfrm rot="20156412">
            <a:off x="149351" y="1265796"/>
            <a:ext cx="6895431" cy="2057400"/>
          </a:xfrm>
          <a:prstGeom prst="rect">
            <a:avLst/>
          </a:prstGeom>
        </p:spPr>
        <p:txBody>
          <a:bodyPr/>
          <a:lstStyle>
            <a:lvl1pPr>
              <a:defRPr sz="2600" b="1" i="0">
                <a:latin typeface="Poppins" pitchFamily="2" charset="77"/>
                <a:cs typeface="Poppins" pitchFamily="2" charset="77"/>
              </a:defRPr>
            </a:lvl1pPr>
            <a:lvl2pPr>
              <a:defRPr sz="2600" b="1" i="0">
                <a:latin typeface="Poppins" pitchFamily="2" charset="77"/>
                <a:cs typeface="Poppins" pitchFamily="2" charset="77"/>
              </a:defRPr>
            </a:lvl2pPr>
            <a:lvl3pPr>
              <a:defRPr sz="2600" b="1" i="0">
                <a:latin typeface="Poppins" pitchFamily="2" charset="77"/>
                <a:cs typeface="Poppins" pitchFamily="2" charset="77"/>
              </a:defRPr>
            </a:lvl3pPr>
            <a:lvl4pPr>
              <a:defRPr sz="2600" b="1" i="0">
                <a:latin typeface="Poppins" pitchFamily="2" charset="77"/>
                <a:cs typeface="Poppins" pitchFamily="2" charset="77"/>
              </a:defRPr>
            </a:lvl4pPr>
            <a:lvl5pPr>
              <a:defRPr sz="2600" b="1" i="0">
                <a:latin typeface="Poppins" pitchFamily="2" charset="77"/>
                <a:cs typeface="Poppins"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ZoneTexte 12">
            <a:extLst>
              <a:ext uri="{FF2B5EF4-FFF2-40B4-BE49-F238E27FC236}">
                <a16:creationId xmlns:a16="http://schemas.microsoft.com/office/drawing/2014/main" id="{1EE77FFA-5EF5-8069-8E06-B478DCAA1005}"/>
              </a:ext>
            </a:extLst>
          </p:cNvPr>
          <p:cNvSpPr txBox="1"/>
          <p:nvPr userDrawn="1"/>
        </p:nvSpPr>
        <p:spPr>
          <a:xfrm>
            <a:off x="13106400" y="9803368"/>
            <a:ext cx="5029200" cy="369332"/>
          </a:xfrm>
          <a:prstGeom prst="rect">
            <a:avLst/>
          </a:prstGeom>
          <a:noFill/>
        </p:spPr>
        <p:txBody>
          <a:bodyPr wrap="square" rtlCol="0">
            <a:spAutoFit/>
          </a:bodyPr>
          <a:lstStyle/>
          <a:p>
            <a:pPr algn="r"/>
            <a:r>
              <a:rPr lang="fr-FR">
                <a:latin typeface="Poppins" pitchFamily="2" charset="77"/>
                <a:cs typeface="Poppins" pitchFamily="2" charset="77"/>
              </a:rPr>
              <a:t>Comprehensive Training 2022</a:t>
            </a:r>
          </a:p>
        </p:txBody>
      </p:sp>
      <p:cxnSp>
        <p:nvCxnSpPr>
          <p:cNvPr id="15" name="Connecteur droit 14">
            <a:extLst>
              <a:ext uri="{FF2B5EF4-FFF2-40B4-BE49-F238E27FC236}">
                <a16:creationId xmlns:a16="http://schemas.microsoft.com/office/drawing/2014/main" id="{840E7199-AB3D-0B9E-F54D-7ADEDF56C1AD}"/>
              </a:ext>
            </a:extLst>
          </p:cNvPr>
          <p:cNvCxnSpPr/>
          <p:nvPr userDrawn="1"/>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0162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9">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E6EF86D9-21F0-B1D3-2DCB-0E073A3EA68E}"/>
              </a:ext>
            </a:extLst>
          </p:cNvPr>
          <p:cNvGrpSpPr>
            <a:grpSpLocks noChangeAspect="1"/>
          </p:cNvGrpSpPr>
          <p:nvPr userDrawn="1"/>
        </p:nvGrpSpPr>
        <p:grpSpPr>
          <a:xfrm>
            <a:off x="13528240" y="5426397"/>
            <a:ext cx="5822330" cy="5822330"/>
            <a:chOff x="0" y="0"/>
            <a:chExt cx="6350000" cy="6350000"/>
          </a:xfrm>
        </p:grpSpPr>
        <p:sp>
          <p:nvSpPr>
            <p:cNvPr id="9" name="Freeform 4">
              <a:extLst>
                <a:ext uri="{FF2B5EF4-FFF2-40B4-BE49-F238E27FC236}">
                  <a16:creationId xmlns:a16="http://schemas.microsoft.com/office/drawing/2014/main" id="{815721DF-CE49-1528-21D3-75ADA5689DA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0" name="ZoneTexte 9">
            <a:extLst>
              <a:ext uri="{FF2B5EF4-FFF2-40B4-BE49-F238E27FC236}">
                <a16:creationId xmlns:a16="http://schemas.microsoft.com/office/drawing/2014/main" id="{74AEF1BC-A3D0-8FBA-B1CD-F9CACE4B5804}"/>
              </a:ext>
            </a:extLst>
          </p:cNvPr>
          <p:cNvSpPr txBox="1"/>
          <p:nvPr userDrawn="1"/>
        </p:nvSpPr>
        <p:spPr>
          <a:xfrm>
            <a:off x="152400" y="9803368"/>
            <a:ext cx="60198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EEF05428-CA87-64CB-3D38-205817364CA6}"/>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re 1">
            <a:extLst>
              <a:ext uri="{FF2B5EF4-FFF2-40B4-BE49-F238E27FC236}">
                <a16:creationId xmlns:a16="http://schemas.microsoft.com/office/drawing/2014/main" id="{10CFD663-554B-AEA0-227A-D0020BED458D}"/>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a:t>Modifiez le style du titre</a:t>
            </a:r>
          </a:p>
        </p:txBody>
      </p:sp>
      <p:sp>
        <p:nvSpPr>
          <p:cNvPr id="15" name="Espace réservé du contenu 2">
            <a:extLst>
              <a:ext uri="{FF2B5EF4-FFF2-40B4-BE49-F238E27FC236}">
                <a16:creationId xmlns:a16="http://schemas.microsoft.com/office/drawing/2014/main" id="{356A9C79-E0DA-2C04-F91A-A03A612D51FA}"/>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732617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11">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03650337-9033-FF5E-51B6-2303826B0E1A}"/>
              </a:ext>
            </a:extLst>
          </p:cNvPr>
          <p:cNvSpPr>
            <a:spLocks noGrp="1"/>
          </p:cNvSpPr>
          <p:nvPr>
            <p:ph type="pic" sz="quarter" idx="10"/>
          </p:nvPr>
        </p:nvSpPr>
        <p:spPr>
          <a:xfrm>
            <a:off x="762001" y="1866899"/>
            <a:ext cx="8153400" cy="7418389"/>
          </a:xfrm>
          <a:prstGeom prst="rect">
            <a:avLst/>
          </a:prstGeom>
        </p:spPr>
        <p:txBody>
          <a:bodyPr/>
          <a:lstStyle/>
          <a:p>
            <a:endParaRPr lang="fr-FR"/>
          </a:p>
        </p:txBody>
      </p:sp>
      <p:grpSp>
        <p:nvGrpSpPr>
          <p:cNvPr id="7" name="Groupe 6">
            <a:extLst>
              <a:ext uri="{FF2B5EF4-FFF2-40B4-BE49-F238E27FC236}">
                <a16:creationId xmlns:a16="http://schemas.microsoft.com/office/drawing/2014/main" id="{9440C862-784F-E2C2-886F-26668F2D732A}"/>
              </a:ext>
            </a:extLst>
          </p:cNvPr>
          <p:cNvGrpSpPr/>
          <p:nvPr userDrawn="1"/>
        </p:nvGrpSpPr>
        <p:grpSpPr>
          <a:xfrm rot="3608892">
            <a:off x="13161349" y="9151490"/>
            <a:ext cx="1076153" cy="1452741"/>
            <a:chOff x="9824704" y="-2020392"/>
            <a:chExt cx="9270979" cy="12307392"/>
          </a:xfrm>
        </p:grpSpPr>
        <p:grpSp>
          <p:nvGrpSpPr>
            <p:cNvPr id="8" name="Group 3">
              <a:extLst>
                <a:ext uri="{FF2B5EF4-FFF2-40B4-BE49-F238E27FC236}">
                  <a16:creationId xmlns:a16="http://schemas.microsoft.com/office/drawing/2014/main" id="{FC664A38-FFB6-95B8-4D0B-5594950345E5}"/>
                </a:ext>
              </a:extLst>
            </p:cNvPr>
            <p:cNvGrpSpPr>
              <a:grpSpLocks noChangeAspect="1"/>
            </p:cNvGrpSpPr>
            <p:nvPr userDrawn="1"/>
          </p:nvGrpSpPr>
          <p:grpSpPr>
            <a:xfrm>
              <a:off x="9824704" y="6587112"/>
              <a:ext cx="4302195" cy="3699888"/>
              <a:chOff x="0" y="0"/>
              <a:chExt cx="6350000" cy="5461000"/>
            </a:xfrm>
          </p:grpSpPr>
          <p:sp>
            <p:nvSpPr>
              <p:cNvPr id="17" name="Freeform 4">
                <a:extLst>
                  <a:ext uri="{FF2B5EF4-FFF2-40B4-BE49-F238E27FC236}">
                    <a16:creationId xmlns:a16="http://schemas.microsoft.com/office/drawing/2014/main" id="{FC65CC07-FA89-645E-05F6-4682617E5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5">
              <a:extLst>
                <a:ext uri="{FF2B5EF4-FFF2-40B4-BE49-F238E27FC236}">
                  <a16:creationId xmlns:a16="http://schemas.microsoft.com/office/drawing/2014/main" id="{4FF1A394-D2CA-1AAB-EC81-47E59C1A54F3}"/>
                </a:ext>
              </a:extLst>
            </p:cNvPr>
            <p:cNvGrpSpPr>
              <a:grpSpLocks noChangeAspect="1"/>
            </p:cNvGrpSpPr>
            <p:nvPr userDrawn="1"/>
          </p:nvGrpSpPr>
          <p:grpSpPr>
            <a:xfrm>
              <a:off x="12177919" y="2232299"/>
              <a:ext cx="4302195" cy="3699888"/>
              <a:chOff x="0" y="0"/>
              <a:chExt cx="6350000" cy="5461000"/>
            </a:xfrm>
          </p:grpSpPr>
          <p:sp>
            <p:nvSpPr>
              <p:cNvPr id="16" name="Freeform 6">
                <a:extLst>
                  <a:ext uri="{FF2B5EF4-FFF2-40B4-BE49-F238E27FC236}">
                    <a16:creationId xmlns:a16="http://schemas.microsoft.com/office/drawing/2014/main" id="{C620384C-BBBF-F76F-3BE5-7B143F4229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0" name="Group 7">
              <a:extLst>
                <a:ext uri="{FF2B5EF4-FFF2-40B4-BE49-F238E27FC236}">
                  <a16:creationId xmlns:a16="http://schemas.microsoft.com/office/drawing/2014/main" id="{11FE0FAC-BB70-281A-04F9-8D183F02357E}"/>
                </a:ext>
              </a:extLst>
            </p:cNvPr>
            <p:cNvGrpSpPr>
              <a:grpSpLocks noChangeAspect="1"/>
            </p:cNvGrpSpPr>
            <p:nvPr userDrawn="1"/>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C0773B33-7935-36AE-5DDD-89F1F8C9CC8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1" name="Group 9">
              <a:extLst>
                <a:ext uri="{FF2B5EF4-FFF2-40B4-BE49-F238E27FC236}">
                  <a16:creationId xmlns:a16="http://schemas.microsoft.com/office/drawing/2014/main" id="{97A04955-0EB6-236A-9A8A-193FBDA9C7F9}"/>
                </a:ext>
              </a:extLst>
            </p:cNvPr>
            <p:cNvGrpSpPr>
              <a:grpSpLocks noChangeAspect="1"/>
            </p:cNvGrpSpPr>
            <p:nvPr userDrawn="1"/>
          </p:nvGrpSpPr>
          <p:grpSpPr>
            <a:xfrm>
              <a:off x="12177919" y="6266409"/>
              <a:ext cx="4272388" cy="3699888"/>
              <a:chOff x="0" y="0"/>
              <a:chExt cx="6350000" cy="5499100"/>
            </a:xfrm>
          </p:grpSpPr>
          <p:sp>
            <p:nvSpPr>
              <p:cNvPr id="14" name="Freeform 10">
                <a:extLst>
                  <a:ext uri="{FF2B5EF4-FFF2-40B4-BE49-F238E27FC236}">
                    <a16:creationId xmlns:a16="http://schemas.microsoft.com/office/drawing/2014/main" id="{E8BCB372-1D58-5FC9-1CCB-13FC7E8EC6B9}"/>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2" name="Group 11">
              <a:extLst>
                <a:ext uri="{FF2B5EF4-FFF2-40B4-BE49-F238E27FC236}">
                  <a16:creationId xmlns:a16="http://schemas.microsoft.com/office/drawing/2014/main" id="{8C6D9524-CEAA-B1FE-A06D-7205621E1998}"/>
                </a:ext>
              </a:extLst>
            </p:cNvPr>
            <p:cNvGrpSpPr>
              <a:grpSpLocks noChangeAspect="1"/>
            </p:cNvGrpSpPr>
            <p:nvPr userDrawn="1"/>
          </p:nvGrpSpPr>
          <p:grpSpPr>
            <a:xfrm>
              <a:off x="14591633" y="2012871"/>
              <a:ext cx="4272388" cy="3699888"/>
              <a:chOff x="0" y="0"/>
              <a:chExt cx="6350000" cy="5499100"/>
            </a:xfrm>
          </p:grpSpPr>
          <p:sp>
            <p:nvSpPr>
              <p:cNvPr id="13" name="Freeform 12">
                <a:extLst>
                  <a:ext uri="{FF2B5EF4-FFF2-40B4-BE49-F238E27FC236}">
                    <a16:creationId xmlns:a16="http://schemas.microsoft.com/office/drawing/2014/main" id="{2D6273D6-E45E-8965-36FC-D331666B69E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9252783" y="1866900"/>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9258300" y="3238499"/>
            <a:ext cx="7775575" cy="6046789"/>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a:t>Modifiez le style du titre</a:t>
            </a:r>
          </a:p>
        </p:txBody>
      </p:sp>
      <p:sp>
        <p:nvSpPr>
          <p:cNvPr id="21" name="ZoneTexte 20">
            <a:extLst>
              <a:ext uri="{FF2B5EF4-FFF2-40B4-BE49-F238E27FC236}">
                <a16:creationId xmlns:a16="http://schemas.microsoft.com/office/drawing/2014/main" id="{7D738DFE-3F42-C4F4-034D-2428872458F3}"/>
              </a:ext>
            </a:extLst>
          </p:cNvPr>
          <p:cNvSpPr txBox="1"/>
          <p:nvPr userDrawn="1"/>
        </p:nvSpPr>
        <p:spPr>
          <a:xfrm>
            <a:off x="14554200" y="9803368"/>
            <a:ext cx="4191000" cy="371730"/>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22" name="Connecteur droit 21">
            <a:extLst>
              <a:ext uri="{FF2B5EF4-FFF2-40B4-BE49-F238E27FC236}">
                <a16:creationId xmlns:a16="http://schemas.microsoft.com/office/drawing/2014/main" id="{09AEB984-B2B6-9D61-4AFB-DAD2DB70C812}"/>
              </a:ext>
            </a:extLst>
          </p:cNvPr>
          <p:cNvCxnSpPr>
            <a:cxnSpLocks/>
          </p:cNvCxnSpPr>
          <p:nvPr userDrawn="1"/>
        </p:nvCxnSpPr>
        <p:spPr>
          <a:xfrm flipV="1">
            <a:off x="12806177" y="9715501"/>
            <a:ext cx="5481823" cy="238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0032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9415331"/>
      </p:ext>
    </p:extLst>
  </p:cSld>
  <p:clrMap bg1="lt1" tx1="dk1" bg2="lt2" tx2="dk2" accent1="accent1" accent2="accent2" accent3="accent3" accent4="accent4" accent5="accent5" accent6="accent6" hlink="hlink" folHlink="folHlink"/>
  <p:sldLayoutIdLst>
    <p:sldLayoutId id="2147483667" r:id="rId1"/>
    <p:sldLayoutId id="2147483683" r:id="rId2"/>
    <p:sldLayoutId id="2147483678" r:id="rId3"/>
    <p:sldLayoutId id="2147483679" r:id="rId4"/>
    <p:sldLayoutId id="2147483662" r:id="rId5"/>
    <p:sldLayoutId id="2147483664" r:id="rId6"/>
    <p:sldLayoutId id="2147483665" r:id="rId7"/>
    <p:sldLayoutId id="2147483669" r:id="rId8"/>
    <p:sldLayoutId id="2147483672" r:id="rId9"/>
    <p:sldLayoutId id="2147483684" r:id="rId10"/>
    <p:sldLayoutId id="2147483661" r:id="rId11"/>
    <p:sldLayoutId id="2147483663" r:id="rId12"/>
    <p:sldLayoutId id="2147483666" r:id="rId13"/>
    <p:sldLayoutId id="2147483668" r:id="rId14"/>
    <p:sldLayoutId id="2147483670" r:id="rId15"/>
    <p:sldLayoutId id="2147483671" r:id="rId16"/>
    <p:sldLayoutId id="2147483676" r:id="rId17"/>
    <p:sldLayoutId id="2147483677" r:id="rId18"/>
    <p:sldLayoutId id="2147483673" r:id="rId19"/>
    <p:sldLayoutId id="2147483675" r:id="rId20"/>
    <p:sldLayoutId id="2147483674" r:id="rId21"/>
  </p:sldLayoutIdLst>
  <p:txStyles>
    <p:titleStyle>
      <a:lvl1pPr algn="l" defTabSz="914400" rtl="0" eaLnBrk="1" latinLnBrk="0" hangingPunct="1">
        <a:lnSpc>
          <a:spcPct val="90000"/>
        </a:lnSpc>
        <a:spcBef>
          <a:spcPct val="0"/>
        </a:spcBef>
        <a:buNone/>
        <a:defRPr sz="10800"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75949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8" r:id="rId22"/>
    <p:sldLayoutId id="2147483709" r:id="rId23"/>
    <p:sldLayoutId id="2147483710" r:id="rId24"/>
    <p:sldLayoutId id="2147483711" r:id="rId25"/>
    <p:sldLayoutId id="2147483712" r:id="rId26"/>
  </p:sldLayoutIdLst>
  <p:txStyles>
    <p:titleStyle>
      <a:lvl1pPr algn="l" defTabSz="914400" rtl="0" eaLnBrk="1" latinLnBrk="0" hangingPunct="1">
        <a:lnSpc>
          <a:spcPct val="90000"/>
        </a:lnSpc>
        <a:spcBef>
          <a:spcPct val="0"/>
        </a:spcBef>
        <a:buNone/>
        <a:defRPr sz="10800"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hyperlink" Target="https://www.cdc.gov/vaccines/covid-19/vaccinate-with-confidence/community.htm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hyperlink" Target="https://www.swarthmore.edu/sites/default/files/assets/documents/user_profiles/ebronch1/JEBO_2015.pdf" TargetMode="External"/><Relationship Id="rId2" Type="http://schemas.openxmlformats.org/officeDocument/2006/relationships/hyperlink" Target="https://doi.org/10.1093/her/cyx070" TargetMode="Externa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hyperlink" Target="https://www.medrxiv.org/content/10.1101/2021.06.07.21258230v1.full.pdf" TargetMode="Externa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hyperlink" Target="https://ajph.aphapublications.org/doi/abs/10.2105/AJPH.2007.119586" TargetMode="Externa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0.sv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hyperlink" Target="https://pubmed.ncbi.nlm.nih.gov/33958099/" TargetMode="External"/><Relationship Id="rId2" Type="http://schemas.openxmlformats.org/officeDocument/2006/relationships/hyperlink" Target="https://www.cdc.gov/vaccines/covid-19/vaccinate-with-confidence/community.html" TargetMode="External"/><Relationship Id="rId1" Type="http://schemas.openxmlformats.org/officeDocument/2006/relationships/slideLayout" Target="../slideLayouts/slideLayout24.xml"/><Relationship Id="rId5" Type="http://schemas.openxmlformats.org/officeDocument/2006/relationships/image" Target="../media/image45.sv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BE8E04-F4A3-4932-48E0-7E66BE2A8664}"/>
              </a:ext>
            </a:extLst>
          </p:cNvPr>
          <p:cNvSpPr>
            <a:spLocks noGrp="1"/>
          </p:cNvSpPr>
          <p:nvPr>
            <p:ph type="title"/>
          </p:nvPr>
        </p:nvSpPr>
        <p:spPr>
          <a:xfrm>
            <a:off x="686796" y="1028700"/>
            <a:ext cx="12857693" cy="1989137"/>
          </a:xfrm>
        </p:spPr>
        <p:txBody>
          <a:bodyPr/>
          <a:lstStyle/>
          <a:p>
            <a:r>
              <a:rPr lang="en-US" sz="10802"/>
              <a:t>Comprehensive training </a:t>
            </a:r>
            <a:br>
              <a:rPr lang="en-US" sz="10802"/>
            </a:br>
            <a:endParaRPr lang="fr-FR"/>
          </a:p>
        </p:txBody>
      </p:sp>
      <p:sp>
        <p:nvSpPr>
          <p:cNvPr id="3" name="Espace réservé du texte 2">
            <a:extLst>
              <a:ext uri="{FF2B5EF4-FFF2-40B4-BE49-F238E27FC236}">
                <a16:creationId xmlns:a16="http://schemas.microsoft.com/office/drawing/2014/main" id="{786E402D-0DC9-8B90-7157-4779A38F1C33}"/>
              </a:ext>
            </a:extLst>
          </p:cNvPr>
          <p:cNvSpPr>
            <a:spLocks noGrp="1"/>
          </p:cNvSpPr>
          <p:nvPr>
            <p:ph type="body" sz="quarter" idx="10"/>
          </p:nvPr>
        </p:nvSpPr>
        <p:spPr>
          <a:xfrm>
            <a:off x="686796" y="4419600"/>
            <a:ext cx="11657604" cy="1447800"/>
          </a:xfrm>
        </p:spPr>
        <p:txBody>
          <a:bodyPr/>
          <a:lstStyle/>
          <a:p>
            <a:pPr marL="0" indent="0">
              <a:buNone/>
            </a:pPr>
            <a:r>
              <a:rPr lang="en-US" sz="4800" spc="684"/>
              <a:t>28 June – 21 July 2022</a:t>
            </a:r>
          </a:p>
          <a:p>
            <a:endParaRPr lang="fr-FR" sz="4400"/>
          </a:p>
        </p:txBody>
      </p:sp>
      <p:sp>
        <p:nvSpPr>
          <p:cNvPr id="4" name="Espace réservé du texte 3">
            <a:extLst>
              <a:ext uri="{FF2B5EF4-FFF2-40B4-BE49-F238E27FC236}">
                <a16:creationId xmlns:a16="http://schemas.microsoft.com/office/drawing/2014/main" id="{12B1CF14-AA18-D734-C359-17E3762DA1DC}"/>
              </a:ext>
            </a:extLst>
          </p:cNvPr>
          <p:cNvSpPr>
            <a:spLocks noGrp="1"/>
          </p:cNvSpPr>
          <p:nvPr>
            <p:ph type="body" sz="quarter" idx="11"/>
          </p:nvPr>
        </p:nvSpPr>
        <p:spPr/>
        <p:txBody>
          <a:bodyPr/>
          <a:lstStyle/>
          <a:p>
            <a:pPr marL="0" indent="0">
              <a:buNone/>
            </a:pPr>
            <a:r>
              <a:rPr lang="en-US" sz="3348"/>
              <a:t>HOSTED BY GAVI, WHO, UNICEF &amp; US CDC</a:t>
            </a:r>
          </a:p>
          <a:p>
            <a:endParaRPr lang="fr-FR"/>
          </a:p>
        </p:txBody>
      </p:sp>
    </p:spTree>
    <p:extLst>
      <p:ext uri="{BB962C8B-B14F-4D97-AF65-F5344CB8AC3E}">
        <p14:creationId xmlns:p14="http://schemas.microsoft.com/office/powerpoint/2010/main" val="648946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A89B1-FB8C-4E86-BF14-2BE2F27BF57A}"/>
              </a:ext>
            </a:extLst>
          </p:cNvPr>
          <p:cNvSpPr>
            <a:spLocks noGrp="1"/>
          </p:cNvSpPr>
          <p:nvPr>
            <p:ph type="title"/>
          </p:nvPr>
        </p:nvSpPr>
        <p:spPr>
          <a:xfrm>
            <a:off x="762000" y="547689"/>
            <a:ext cx="17221200" cy="1166812"/>
          </a:xfrm>
        </p:spPr>
        <p:txBody>
          <a:bodyPr/>
          <a:lstStyle/>
          <a:p>
            <a:r>
              <a:rPr lang="en-US"/>
              <a:t>The Problem of the Information Deficit Model</a:t>
            </a:r>
          </a:p>
        </p:txBody>
      </p:sp>
      <p:sp>
        <p:nvSpPr>
          <p:cNvPr id="3" name="Content Placeholder 2">
            <a:extLst>
              <a:ext uri="{FF2B5EF4-FFF2-40B4-BE49-F238E27FC236}">
                <a16:creationId xmlns:a16="http://schemas.microsoft.com/office/drawing/2014/main" id="{770179F9-353C-4FA2-A7CC-0365FA186323}"/>
              </a:ext>
            </a:extLst>
          </p:cNvPr>
          <p:cNvSpPr>
            <a:spLocks noGrp="1"/>
          </p:cNvSpPr>
          <p:nvPr>
            <p:ph sz="half" idx="1"/>
          </p:nvPr>
        </p:nvSpPr>
        <p:spPr>
          <a:xfrm>
            <a:off x="800100" y="3314700"/>
            <a:ext cx="17183100" cy="6019800"/>
          </a:xfrm>
        </p:spPr>
        <p:txBody>
          <a:bodyPr/>
          <a:lstStyle/>
          <a:p>
            <a:pPr>
              <a:lnSpc>
                <a:spcPct val="114000"/>
              </a:lnSpc>
            </a:pPr>
            <a:r>
              <a:rPr lang="en-US"/>
              <a:t>Created in the 1970s, the </a:t>
            </a:r>
            <a:r>
              <a:rPr lang="en-US" b="1"/>
              <a:t>information deficit model </a:t>
            </a:r>
            <a:r>
              <a:rPr lang="en-US"/>
              <a:t>assumes that gaps in understanding between scientists and the public are a result of a lack of information or knowledge. </a:t>
            </a:r>
          </a:p>
          <a:p>
            <a:pPr>
              <a:lnSpc>
                <a:spcPct val="114000"/>
              </a:lnSpc>
            </a:pPr>
            <a:endParaRPr lang="en-US"/>
          </a:p>
          <a:p>
            <a:pPr>
              <a:lnSpc>
                <a:spcPct val="114000"/>
              </a:lnSpc>
            </a:pPr>
            <a:r>
              <a:rPr lang="en-US" b="1"/>
              <a:t>The intervention</a:t>
            </a:r>
            <a:r>
              <a:rPr lang="en-US"/>
              <a:t>: a one-way communication model where information flows from experts to the public in an effort to change individuals’ attitudes, beliefs, or behaviors</a:t>
            </a:r>
          </a:p>
          <a:p>
            <a:pPr>
              <a:lnSpc>
                <a:spcPct val="114000"/>
              </a:lnSpc>
            </a:pPr>
            <a:endParaRPr lang="en-US"/>
          </a:p>
          <a:p>
            <a:pPr>
              <a:lnSpc>
                <a:spcPct val="114000"/>
              </a:lnSpc>
            </a:pPr>
            <a:r>
              <a:rPr lang="en-US"/>
              <a:t>Let’s test this hypothesis…</a:t>
            </a:r>
          </a:p>
        </p:txBody>
      </p:sp>
    </p:spTree>
    <p:extLst>
      <p:ext uri="{BB962C8B-B14F-4D97-AF65-F5344CB8AC3E}">
        <p14:creationId xmlns:p14="http://schemas.microsoft.com/office/powerpoint/2010/main" val="20679819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0179F9-353C-4FA2-A7CC-0365FA186323}"/>
              </a:ext>
            </a:extLst>
          </p:cNvPr>
          <p:cNvSpPr>
            <a:spLocks noGrp="1"/>
          </p:cNvSpPr>
          <p:nvPr>
            <p:ph sz="half" idx="1"/>
          </p:nvPr>
        </p:nvSpPr>
        <p:spPr>
          <a:xfrm>
            <a:off x="762000" y="1181100"/>
            <a:ext cx="16764000" cy="7620000"/>
          </a:xfrm>
        </p:spPr>
        <p:txBody>
          <a:bodyPr>
            <a:noAutofit/>
          </a:bodyPr>
          <a:lstStyle/>
          <a:p>
            <a:pPr>
              <a:lnSpc>
                <a:spcPct val="114000"/>
              </a:lnSpc>
            </a:pPr>
            <a:r>
              <a:rPr lang="en-US" sz="4000"/>
              <a:t>Raise your hands if you heard that working out at least 3 times a week is a great way to stay healthy and fit.</a:t>
            </a:r>
          </a:p>
          <a:p>
            <a:pPr>
              <a:lnSpc>
                <a:spcPct val="114000"/>
              </a:lnSpc>
            </a:pPr>
            <a:r>
              <a:rPr lang="en-US" sz="4000"/>
              <a:t>Now keep your hands raised if you work out a minimum 3 times a week every week</a:t>
            </a:r>
          </a:p>
          <a:p>
            <a:pPr>
              <a:lnSpc>
                <a:spcPct val="114000"/>
              </a:lnSpc>
            </a:pPr>
            <a:r>
              <a:rPr lang="en-US" sz="4000"/>
              <a:t>A number of us (myself included) have to put our hands down.  Why?</a:t>
            </a:r>
          </a:p>
          <a:p>
            <a:pPr>
              <a:lnSpc>
                <a:spcPct val="114000"/>
              </a:lnSpc>
            </a:pPr>
            <a:endParaRPr lang="en-US" sz="4000"/>
          </a:p>
          <a:p>
            <a:pPr>
              <a:lnSpc>
                <a:spcPct val="114000"/>
              </a:lnSpc>
            </a:pPr>
            <a:r>
              <a:rPr lang="en-US" sz="4000"/>
              <a:t>Because </a:t>
            </a:r>
            <a:r>
              <a:rPr lang="en-US" sz="4000" b="1"/>
              <a:t>behavior is determined by more than knowledge, it is also determined by culture, religion, emotions, memory, past experiences, etc.</a:t>
            </a:r>
          </a:p>
        </p:txBody>
      </p:sp>
    </p:spTree>
    <p:extLst>
      <p:ext uri="{BB962C8B-B14F-4D97-AF65-F5344CB8AC3E}">
        <p14:creationId xmlns:p14="http://schemas.microsoft.com/office/powerpoint/2010/main" val="31772093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A999B"/>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9ECC5B-6B64-38FC-0EB6-5A7EFB986ED8}"/>
              </a:ext>
            </a:extLst>
          </p:cNvPr>
          <p:cNvSpPr>
            <a:spLocks noGrp="1"/>
          </p:cNvSpPr>
          <p:nvPr>
            <p:ph type="title"/>
          </p:nvPr>
        </p:nvSpPr>
        <p:spPr>
          <a:xfrm>
            <a:off x="6324600" y="3535363"/>
            <a:ext cx="11506200" cy="4122737"/>
          </a:xfrm>
        </p:spPr>
        <p:txBody>
          <a:bodyPr/>
          <a:lstStyle/>
          <a:p>
            <a:r>
              <a:rPr lang="en-US" sz="8800"/>
              <a:t>Interventions that Increase Vaccine Demand &amp; Uptake</a:t>
            </a:r>
            <a:endParaRPr lang="fr-FR" sz="8800"/>
          </a:p>
        </p:txBody>
      </p:sp>
      <p:pic>
        <p:nvPicPr>
          <p:cNvPr id="4" name="Picture 2">
            <a:extLst>
              <a:ext uri="{FF2B5EF4-FFF2-40B4-BE49-F238E27FC236}">
                <a16:creationId xmlns:a16="http://schemas.microsoft.com/office/drawing/2014/main" id="{70151FD6-28D1-4358-9A43-7E9C8B318F2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24000" y="3086100"/>
            <a:ext cx="3734181" cy="4114800"/>
          </a:xfrm>
          <a:prstGeom prst="rect">
            <a:avLst/>
          </a:prstGeom>
        </p:spPr>
      </p:pic>
    </p:spTree>
    <p:extLst>
      <p:ext uri="{BB962C8B-B14F-4D97-AF65-F5344CB8AC3E}">
        <p14:creationId xmlns:p14="http://schemas.microsoft.com/office/powerpoint/2010/main" val="1888258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9"/>
          <p:cNvSpPr txBox="1">
            <a:spLocks noGrp="1"/>
          </p:cNvSpPr>
          <p:nvPr>
            <p:ph type="title"/>
          </p:nvPr>
        </p:nvSpPr>
        <p:spPr>
          <a:xfrm>
            <a:off x="838200" y="114300"/>
            <a:ext cx="15773400" cy="1938234"/>
          </a:xfrm>
          <a:prstGeom prst="rect">
            <a:avLst/>
          </a:prstGeom>
          <a:noFill/>
          <a:ln>
            <a:noFill/>
          </a:ln>
        </p:spPr>
        <p:txBody>
          <a:bodyPr spcFirstLastPara="1" wrap="square" lIns="137138" tIns="68550" rIns="137138" bIns="68550" anchor="b" anchorCtr="0">
            <a:noAutofit/>
          </a:bodyPr>
          <a:lstStyle/>
          <a:p>
            <a:pPr>
              <a:lnSpc>
                <a:spcPct val="108108"/>
              </a:lnSpc>
              <a:spcBef>
                <a:spcPts val="0"/>
              </a:spcBef>
              <a:buSzPts val="1400"/>
            </a:pPr>
            <a:r>
              <a:rPr lang="en-US" sz="5400"/>
              <a:t>Willingness to Accept a Vaccine Falls on a Continuum</a:t>
            </a:r>
            <a:endParaRPr sz="5400"/>
          </a:p>
        </p:txBody>
      </p:sp>
      <p:pic>
        <p:nvPicPr>
          <p:cNvPr id="394" name="Google Shape;394;p9" descr="Illustration of the vaccine demand continuum. On the left, is a red arrow demonstrating refusal. On the right is a red arrow demonstrating demand. In the middle is a blend of colors demonstrating passive acceptive, where people may have questions or take a wait and see approach. "/>
          <p:cNvPicPr preferRelativeResize="0"/>
          <p:nvPr/>
        </p:nvPicPr>
        <p:blipFill rotWithShape="1">
          <a:blip r:embed="rId3">
            <a:alphaModFix/>
          </a:blip>
          <a:srcRect/>
          <a:stretch/>
        </p:blipFill>
        <p:spPr>
          <a:xfrm>
            <a:off x="1474568" y="2052534"/>
            <a:ext cx="15338867" cy="6791532"/>
          </a:xfrm>
          <a:prstGeom prst="rect">
            <a:avLst/>
          </a:prstGeom>
          <a:noFill/>
          <a:ln>
            <a:noFill/>
          </a:ln>
        </p:spPr>
      </p:pic>
    </p:spTree>
    <p:extLst>
      <p:ext uri="{BB962C8B-B14F-4D97-AF65-F5344CB8AC3E}">
        <p14:creationId xmlns:p14="http://schemas.microsoft.com/office/powerpoint/2010/main" val="2313965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450AEF2-38BA-4BF3-8432-3A05C9B13356}"/>
              </a:ext>
            </a:extLst>
          </p:cNvPr>
          <p:cNvSpPr/>
          <p:nvPr/>
        </p:nvSpPr>
        <p:spPr>
          <a:xfrm>
            <a:off x="563882" y="1882113"/>
            <a:ext cx="13285934" cy="7465866"/>
          </a:xfrm>
          <a:prstGeom prst="rect">
            <a:avLst/>
          </a:prstGeom>
          <a:solidFill>
            <a:srgbClr val="D9F4FF"/>
          </a:solidFill>
          <a:ln w="12700" cap="flat" cmpd="sng" algn="ctr">
            <a:noFill/>
            <a:prstDash val="solid"/>
            <a:miter lim="800000"/>
          </a:ln>
          <a:effectLst/>
        </p:spPr>
        <p:txBody>
          <a:bodyPr lIns="91440" tIns="45720" rIns="91440" bIns="45720" rtlCol="0" anchor="ctr"/>
          <a:lstStyle/>
          <a:p>
            <a:pPr algn="ctr" defTabSz="1371600">
              <a:defRPr/>
            </a:pPr>
            <a:endParaRPr lang="en-US" sz="2700" kern="0" dirty="0">
              <a:latin typeface="Poppins Light"/>
              <a:cs typeface="Poppins Light"/>
            </a:endParaRPr>
          </a:p>
        </p:txBody>
      </p:sp>
      <p:sp>
        <p:nvSpPr>
          <p:cNvPr id="17" name="Rectangle 16">
            <a:extLst>
              <a:ext uri="{FF2B5EF4-FFF2-40B4-BE49-F238E27FC236}">
                <a16:creationId xmlns:a16="http://schemas.microsoft.com/office/drawing/2014/main" id="{65B8C3C9-1507-4B7E-A673-3E9B6C968391}"/>
              </a:ext>
            </a:extLst>
          </p:cNvPr>
          <p:cNvSpPr/>
          <p:nvPr/>
        </p:nvSpPr>
        <p:spPr>
          <a:xfrm>
            <a:off x="1098014" y="2906054"/>
            <a:ext cx="4436414" cy="2680523"/>
          </a:xfrm>
          <a:prstGeom prst="rect">
            <a:avLst/>
          </a:prstGeom>
          <a:solidFill>
            <a:srgbClr val="FFC000">
              <a:lumMod val="40000"/>
              <a:lumOff val="60000"/>
            </a:srgbClr>
          </a:solidFill>
          <a:ln w="12700" cap="flat" cmpd="sng" algn="ctr">
            <a:noFill/>
            <a:prstDash val="solid"/>
            <a:miter lim="800000"/>
          </a:ln>
          <a:effectLst/>
        </p:spPr>
        <p:txBody>
          <a:bodyPr tIns="274320" rtlCol="0" anchor="t" anchorCtr="1"/>
          <a:lstStyle/>
          <a:p>
            <a:pPr algn="ctr" defTabSz="771507">
              <a:defRPr/>
            </a:pPr>
            <a:r>
              <a:rPr lang="en-US" sz="3200" b="1" kern="0">
                <a:solidFill>
                  <a:prstClr val="black"/>
                </a:solidFill>
                <a:latin typeface="Calibri" panose="020F0502020204030204"/>
                <a:cs typeface="Arial" panose="020B0604020202020204" pitchFamily="34" charset="0"/>
              </a:rPr>
              <a:t>Thinking and Feeling</a:t>
            </a:r>
          </a:p>
          <a:p>
            <a:pPr algn="ctr" defTabSz="771507">
              <a:spcBef>
                <a:spcPts val="750"/>
              </a:spcBef>
              <a:defRPr/>
            </a:pPr>
            <a:r>
              <a:rPr lang="en-US" sz="2400" kern="0">
                <a:solidFill>
                  <a:prstClr val="black"/>
                </a:solidFill>
                <a:latin typeface="Calibri" panose="020F0502020204030204"/>
                <a:cs typeface="Arial" panose="020B0604020202020204" pitchFamily="34" charset="0"/>
              </a:rPr>
              <a:t>Perceived disease risk</a:t>
            </a:r>
          </a:p>
          <a:p>
            <a:pPr algn="ctr" defTabSz="771507">
              <a:spcBef>
                <a:spcPts val="600"/>
              </a:spcBef>
              <a:defRPr/>
            </a:pPr>
            <a:r>
              <a:rPr lang="en-US" sz="2400" kern="0">
                <a:solidFill>
                  <a:prstClr val="black"/>
                </a:solidFill>
                <a:latin typeface="Calibri" panose="020F0502020204030204"/>
                <a:cs typeface="Arial" panose="020B0604020202020204" pitchFamily="34" charset="0"/>
              </a:rPr>
              <a:t>Vaccine confidence </a:t>
            </a:r>
            <a:br>
              <a:rPr lang="en-US" sz="2400" kern="0">
                <a:solidFill>
                  <a:prstClr val="black"/>
                </a:solidFill>
                <a:latin typeface="Calibri" panose="020F0502020204030204"/>
                <a:cs typeface="Arial" panose="020B0604020202020204" pitchFamily="34" charset="0"/>
              </a:rPr>
            </a:br>
            <a:r>
              <a:rPr lang="en-US" sz="2100" kern="0">
                <a:solidFill>
                  <a:prstClr val="black"/>
                </a:solidFill>
                <a:latin typeface="Calibri" panose="020F0502020204030204"/>
                <a:cs typeface="Arial" panose="020B0604020202020204" pitchFamily="34" charset="0"/>
              </a:rPr>
              <a:t>(includes perceived benefits, </a:t>
            </a:r>
            <a:br>
              <a:rPr lang="en-US" sz="2100" kern="0">
                <a:solidFill>
                  <a:prstClr val="black"/>
                </a:solidFill>
                <a:latin typeface="Calibri" panose="020F0502020204030204"/>
                <a:cs typeface="Arial" panose="020B0604020202020204" pitchFamily="34" charset="0"/>
              </a:rPr>
            </a:br>
            <a:r>
              <a:rPr lang="en-US" sz="2100" kern="0">
                <a:solidFill>
                  <a:prstClr val="black"/>
                </a:solidFill>
                <a:latin typeface="Calibri" panose="020F0502020204030204"/>
                <a:cs typeface="Arial" panose="020B0604020202020204" pitchFamily="34" charset="0"/>
              </a:rPr>
              <a:t>safety and trust)</a:t>
            </a:r>
            <a:endParaRPr lang="en-US" sz="2400" kern="0">
              <a:solidFill>
                <a:prstClr val="black"/>
              </a:solidFill>
              <a:latin typeface="Calibri" panose="020F0502020204030204"/>
              <a:cs typeface="Arial" panose="020B0604020202020204" pitchFamily="34" charset="0"/>
            </a:endParaRPr>
          </a:p>
        </p:txBody>
      </p:sp>
      <p:sp>
        <p:nvSpPr>
          <p:cNvPr id="18" name="Rectangle 17">
            <a:extLst>
              <a:ext uri="{FF2B5EF4-FFF2-40B4-BE49-F238E27FC236}">
                <a16:creationId xmlns:a16="http://schemas.microsoft.com/office/drawing/2014/main" id="{246981DA-7308-437C-97B6-E9A4A5563724}"/>
              </a:ext>
            </a:extLst>
          </p:cNvPr>
          <p:cNvSpPr/>
          <p:nvPr/>
        </p:nvSpPr>
        <p:spPr>
          <a:xfrm>
            <a:off x="14307702" y="4903490"/>
            <a:ext cx="3182112" cy="1961693"/>
          </a:xfrm>
          <a:prstGeom prst="rect">
            <a:avLst/>
          </a:prstGeom>
          <a:solidFill>
            <a:srgbClr val="E7E6E6">
              <a:lumMod val="90000"/>
            </a:srgbClr>
          </a:solidFill>
          <a:ln w="12700" cap="flat" cmpd="sng" algn="ctr">
            <a:noFill/>
            <a:prstDash val="solid"/>
            <a:miter lim="800000"/>
          </a:ln>
          <a:effectLst/>
        </p:spPr>
        <p:txBody>
          <a:bodyPr tIns="137160" rtlCol="0" anchor="ctr"/>
          <a:lstStyle/>
          <a:p>
            <a:pPr algn="ctr" defTabSz="771507">
              <a:defRPr/>
            </a:pPr>
            <a:r>
              <a:rPr lang="en-US" sz="3200" b="1" kern="0">
                <a:solidFill>
                  <a:prstClr val="black"/>
                </a:solidFill>
                <a:latin typeface="Calibri" panose="020F0502020204030204"/>
                <a:cs typeface="Arial" panose="020B0604020202020204" pitchFamily="34" charset="0"/>
              </a:rPr>
              <a:t>Vaccination</a:t>
            </a:r>
            <a:r>
              <a:rPr lang="en-US" sz="2400" kern="0">
                <a:solidFill>
                  <a:prstClr val="black"/>
                </a:solidFill>
                <a:latin typeface="Calibri" panose="020F0502020204030204"/>
                <a:cs typeface="Arial" panose="020B0604020202020204" pitchFamily="34" charset="0"/>
              </a:rPr>
              <a:t> </a:t>
            </a:r>
            <a:br>
              <a:rPr lang="en-US" sz="2400" kern="0">
                <a:solidFill>
                  <a:prstClr val="black"/>
                </a:solidFill>
                <a:latin typeface="Calibri" panose="020F0502020204030204"/>
                <a:cs typeface="Arial" panose="020B0604020202020204" pitchFamily="34" charset="0"/>
              </a:rPr>
            </a:br>
            <a:r>
              <a:rPr lang="en-US" sz="2400" kern="0">
                <a:solidFill>
                  <a:prstClr val="black"/>
                </a:solidFill>
                <a:latin typeface="Calibri" panose="020F0502020204030204"/>
                <a:cs typeface="Arial" panose="020B0604020202020204" pitchFamily="34" charset="0"/>
              </a:rPr>
              <a:t>Uptake of recommended </a:t>
            </a:r>
          </a:p>
          <a:p>
            <a:pPr algn="ctr" defTabSz="771507">
              <a:defRPr/>
            </a:pPr>
            <a:r>
              <a:rPr lang="en-US" sz="2400" kern="0">
                <a:solidFill>
                  <a:prstClr val="black"/>
                </a:solidFill>
                <a:latin typeface="Calibri" panose="020F0502020204030204"/>
                <a:cs typeface="Arial" panose="020B0604020202020204" pitchFamily="34" charset="0"/>
              </a:rPr>
              <a:t>vaccines</a:t>
            </a:r>
          </a:p>
        </p:txBody>
      </p:sp>
      <p:sp>
        <p:nvSpPr>
          <p:cNvPr id="20" name="Rectangle 19">
            <a:extLst>
              <a:ext uri="{FF2B5EF4-FFF2-40B4-BE49-F238E27FC236}">
                <a16:creationId xmlns:a16="http://schemas.microsoft.com/office/drawing/2014/main" id="{C26B47AA-0FC7-49A8-976E-D32CEEA9AE30}"/>
              </a:ext>
            </a:extLst>
          </p:cNvPr>
          <p:cNvSpPr/>
          <p:nvPr/>
        </p:nvSpPr>
        <p:spPr>
          <a:xfrm>
            <a:off x="6064305" y="4899424"/>
            <a:ext cx="3180048" cy="1961693"/>
          </a:xfrm>
          <a:prstGeom prst="rect">
            <a:avLst/>
          </a:prstGeom>
          <a:solidFill>
            <a:srgbClr val="FF9999"/>
          </a:solidFill>
          <a:ln w="12700" cap="flat" cmpd="sng" algn="ctr">
            <a:noFill/>
            <a:prstDash val="solid"/>
            <a:miter lim="800000"/>
          </a:ln>
          <a:effectLst/>
        </p:spPr>
        <p:txBody>
          <a:bodyPr tIns="137160" rtlCol="0" anchor="ctr"/>
          <a:lstStyle/>
          <a:p>
            <a:pPr algn="ctr" defTabSz="771507">
              <a:defRPr/>
            </a:pPr>
            <a:r>
              <a:rPr lang="en-US" sz="3200" b="1" kern="0">
                <a:solidFill>
                  <a:prstClr val="black"/>
                </a:solidFill>
                <a:latin typeface="Calibri" panose="020F0502020204030204"/>
                <a:cs typeface="Arial" panose="020B0604020202020204" pitchFamily="34" charset="0"/>
              </a:rPr>
              <a:t>Motivation</a:t>
            </a:r>
            <a:r>
              <a:rPr lang="en-US" sz="1520" b="1" kern="0">
                <a:solidFill>
                  <a:prstClr val="black"/>
                </a:solidFill>
                <a:latin typeface="Calibri" panose="020F0502020204030204"/>
                <a:cs typeface="Arial" panose="020B0604020202020204" pitchFamily="34" charset="0"/>
              </a:rPr>
              <a:t> </a:t>
            </a:r>
          </a:p>
          <a:p>
            <a:pPr algn="ctr" defTabSz="771507">
              <a:defRPr/>
            </a:pPr>
            <a:r>
              <a:rPr lang="en-US" sz="2400" kern="0">
                <a:solidFill>
                  <a:prstClr val="black"/>
                </a:solidFill>
                <a:latin typeface="Calibri" panose="020F0502020204030204"/>
                <a:cs typeface="Arial" panose="020B0604020202020204" pitchFamily="34" charset="0"/>
              </a:rPr>
              <a:t>Intention to get/</a:t>
            </a:r>
            <a:br>
              <a:rPr lang="en-US" sz="2400" kern="0">
                <a:solidFill>
                  <a:prstClr val="black"/>
                </a:solidFill>
                <a:latin typeface="Calibri" panose="020F0502020204030204"/>
                <a:cs typeface="Arial" panose="020B0604020202020204" pitchFamily="34" charset="0"/>
              </a:rPr>
            </a:br>
            <a:r>
              <a:rPr lang="en-US" sz="2400" kern="0">
                <a:solidFill>
                  <a:prstClr val="black"/>
                </a:solidFill>
                <a:latin typeface="Calibri" panose="020F0502020204030204"/>
                <a:cs typeface="Arial" panose="020B0604020202020204" pitchFamily="34" charset="0"/>
              </a:rPr>
              <a:t>recommended </a:t>
            </a:r>
          </a:p>
          <a:p>
            <a:pPr algn="ctr" defTabSz="771507">
              <a:defRPr/>
            </a:pPr>
            <a:r>
              <a:rPr lang="en-US" sz="2400" kern="0">
                <a:solidFill>
                  <a:prstClr val="black"/>
                </a:solidFill>
                <a:latin typeface="Calibri" panose="020F0502020204030204"/>
                <a:cs typeface="Arial" panose="020B0604020202020204" pitchFamily="34" charset="0"/>
              </a:rPr>
              <a:t>vaccines</a:t>
            </a:r>
          </a:p>
        </p:txBody>
      </p:sp>
      <p:sp>
        <p:nvSpPr>
          <p:cNvPr id="21" name="Rectangle 20">
            <a:extLst>
              <a:ext uri="{FF2B5EF4-FFF2-40B4-BE49-F238E27FC236}">
                <a16:creationId xmlns:a16="http://schemas.microsoft.com/office/drawing/2014/main" id="{538FAC6F-FD3C-4B99-B27B-46AA10025113}"/>
              </a:ext>
            </a:extLst>
          </p:cNvPr>
          <p:cNvSpPr/>
          <p:nvPr/>
        </p:nvSpPr>
        <p:spPr>
          <a:xfrm>
            <a:off x="1122476" y="6251946"/>
            <a:ext cx="4436414" cy="2674620"/>
          </a:xfrm>
          <a:prstGeom prst="rect">
            <a:avLst/>
          </a:prstGeom>
          <a:solidFill>
            <a:srgbClr val="70AD47">
              <a:lumMod val="40000"/>
              <a:lumOff val="60000"/>
            </a:srgbClr>
          </a:solidFill>
          <a:ln w="12700" cap="flat" cmpd="sng" algn="ctr">
            <a:noFill/>
            <a:prstDash val="solid"/>
            <a:miter lim="800000"/>
          </a:ln>
          <a:effectLst/>
        </p:spPr>
        <p:txBody>
          <a:bodyPr lIns="0" tIns="274320" rIns="0" rtlCol="0" anchor="t" anchorCtr="1"/>
          <a:lstStyle/>
          <a:p>
            <a:pPr algn="ctr" defTabSz="771507">
              <a:defRPr/>
            </a:pPr>
            <a:r>
              <a:rPr lang="en-US" sz="3200" b="1" kern="0">
                <a:solidFill>
                  <a:prstClr val="black"/>
                </a:solidFill>
                <a:latin typeface="Calibri" panose="020F0502020204030204"/>
                <a:cs typeface="Arial" panose="020B0604020202020204" pitchFamily="34" charset="0"/>
              </a:rPr>
              <a:t>Social Processes</a:t>
            </a:r>
            <a:r>
              <a:rPr lang="en-US" sz="3200" kern="0">
                <a:solidFill>
                  <a:prstClr val="black"/>
                </a:solidFill>
                <a:latin typeface="Calibri" panose="020F0502020204030204"/>
                <a:cs typeface="Arial" panose="020B0604020202020204" pitchFamily="34" charset="0"/>
              </a:rPr>
              <a:t> </a:t>
            </a:r>
          </a:p>
          <a:p>
            <a:pPr algn="ctr" defTabSz="771507">
              <a:spcBef>
                <a:spcPts val="600"/>
              </a:spcBef>
              <a:defRPr/>
            </a:pPr>
            <a:r>
              <a:rPr lang="en-US" sz="2400" kern="0">
                <a:solidFill>
                  <a:prstClr val="black"/>
                </a:solidFill>
                <a:latin typeface="Calibri" panose="020F0502020204030204"/>
                <a:cs typeface="Arial" panose="020B0604020202020204" pitchFamily="34" charset="0"/>
              </a:rPr>
              <a:t>Social norms </a:t>
            </a:r>
            <a:r>
              <a:rPr lang="en-US" sz="2100" kern="0">
                <a:solidFill>
                  <a:prstClr val="black"/>
                </a:solidFill>
                <a:latin typeface="Calibri" panose="020F0502020204030204"/>
                <a:cs typeface="Arial" panose="020B0604020202020204" pitchFamily="34" charset="0"/>
              </a:rPr>
              <a:t>(includes support of family and religious leaders)</a:t>
            </a:r>
          </a:p>
          <a:p>
            <a:pPr algn="ctr" defTabSz="771507">
              <a:spcBef>
                <a:spcPts val="600"/>
              </a:spcBef>
              <a:defRPr/>
            </a:pPr>
            <a:r>
              <a:rPr lang="en-US" sz="2400" kern="0">
                <a:solidFill>
                  <a:prstClr val="black"/>
                </a:solidFill>
                <a:latin typeface="Calibri" panose="020F0502020204030204"/>
                <a:cs typeface="Arial" panose="020B0604020202020204" pitchFamily="34" charset="0"/>
              </a:rPr>
              <a:t>Provider recommendation</a:t>
            </a:r>
          </a:p>
          <a:p>
            <a:pPr algn="ctr" defTabSz="771507">
              <a:spcBef>
                <a:spcPts val="600"/>
              </a:spcBef>
              <a:defRPr/>
            </a:pPr>
            <a:r>
              <a:rPr lang="en-US" sz="2400" kern="0">
                <a:solidFill>
                  <a:prstClr val="black"/>
                </a:solidFill>
                <a:latin typeface="Calibri" panose="020F0502020204030204"/>
                <a:cs typeface="Arial" panose="020B0604020202020204" pitchFamily="34" charset="0"/>
              </a:rPr>
              <a:t>Gender equity</a:t>
            </a:r>
          </a:p>
        </p:txBody>
      </p:sp>
      <p:cxnSp>
        <p:nvCxnSpPr>
          <p:cNvPr id="22" name="Straight Arrow Connector 21">
            <a:extLst>
              <a:ext uri="{FF2B5EF4-FFF2-40B4-BE49-F238E27FC236}">
                <a16:creationId xmlns:a16="http://schemas.microsoft.com/office/drawing/2014/main" id="{AAD900DC-1504-4A82-A7AA-623BDDE19BC9}"/>
              </a:ext>
            </a:extLst>
          </p:cNvPr>
          <p:cNvCxnSpPr>
            <a:cxnSpLocks/>
          </p:cNvCxnSpPr>
          <p:nvPr/>
        </p:nvCxnSpPr>
        <p:spPr>
          <a:xfrm>
            <a:off x="5523601" y="4840586"/>
            <a:ext cx="533267" cy="534173"/>
          </a:xfrm>
          <a:prstGeom prst="straightConnector1">
            <a:avLst/>
          </a:prstGeom>
          <a:noFill/>
          <a:ln w="31750" cap="flat" cmpd="sng" algn="ctr">
            <a:solidFill>
              <a:sysClr val="windowText" lastClr="000000"/>
            </a:solidFill>
            <a:prstDash val="solid"/>
            <a:miter lim="800000"/>
            <a:tailEnd type="triangle" w="lg" len="lg"/>
          </a:ln>
          <a:effectLst/>
        </p:spPr>
      </p:cxnSp>
      <p:cxnSp>
        <p:nvCxnSpPr>
          <p:cNvPr id="23" name="Straight Arrow Connector 22">
            <a:extLst>
              <a:ext uri="{FF2B5EF4-FFF2-40B4-BE49-F238E27FC236}">
                <a16:creationId xmlns:a16="http://schemas.microsoft.com/office/drawing/2014/main" id="{638E3C7B-9155-4BBE-8B91-7E50AAC33C5E}"/>
              </a:ext>
            </a:extLst>
          </p:cNvPr>
          <p:cNvCxnSpPr>
            <a:cxnSpLocks/>
          </p:cNvCxnSpPr>
          <p:nvPr/>
        </p:nvCxnSpPr>
        <p:spPr>
          <a:xfrm flipV="1">
            <a:off x="5558890" y="6427393"/>
            <a:ext cx="497978" cy="593219"/>
          </a:xfrm>
          <a:prstGeom prst="straightConnector1">
            <a:avLst/>
          </a:prstGeom>
          <a:noFill/>
          <a:ln w="31750" cap="flat" cmpd="sng" algn="ctr">
            <a:solidFill>
              <a:sysClr val="windowText" lastClr="000000"/>
            </a:solidFill>
            <a:prstDash val="solid"/>
            <a:miter lim="800000"/>
            <a:tailEnd type="triangle" w="lg" len="lg"/>
          </a:ln>
          <a:effectLst/>
        </p:spPr>
      </p:cxnSp>
      <p:cxnSp>
        <p:nvCxnSpPr>
          <p:cNvPr id="24" name="Straight Arrow Connector 23">
            <a:extLst>
              <a:ext uri="{FF2B5EF4-FFF2-40B4-BE49-F238E27FC236}">
                <a16:creationId xmlns:a16="http://schemas.microsoft.com/office/drawing/2014/main" id="{59F00825-E735-4100-B60F-55C37DF46111}"/>
              </a:ext>
            </a:extLst>
          </p:cNvPr>
          <p:cNvCxnSpPr>
            <a:cxnSpLocks/>
          </p:cNvCxnSpPr>
          <p:nvPr/>
        </p:nvCxnSpPr>
        <p:spPr>
          <a:xfrm>
            <a:off x="9244354" y="6415175"/>
            <a:ext cx="5048564" cy="29279"/>
          </a:xfrm>
          <a:prstGeom prst="straightConnector1">
            <a:avLst/>
          </a:prstGeom>
          <a:noFill/>
          <a:ln w="31750" cap="flat" cmpd="sng" algn="ctr">
            <a:solidFill>
              <a:sysClr val="windowText" lastClr="000000"/>
            </a:solidFill>
            <a:prstDash val="solid"/>
            <a:miter lim="800000"/>
            <a:tailEnd type="triangle" w="lg" len="lg"/>
          </a:ln>
          <a:effectLst/>
        </p:spPr>
      </p:cxnSp>
      <p:cxnSp>
        <p:nvCxnSpPr>
          <p:cNvPr id="25" name="Straight Arrow Connector 24">
            <a:extLst>
              <a:ext uri="{FF2B5EF4-FFF2-40B4-BE49-F238E27FC236}">
                <a16:creationId xmlns:a16="http://schemas.microsoft.com/office/drawing/2014/main" id="{791F2ADF-73B0-49CB-B69A-5EE51280B715}"/>
              </a:ext>
            </a:extLst>
          </p:cNvPr>
          <p:cNvCxnSpPr>
            <a:cxnSpLocks/>
          </p:cNvCxnSpPr>
          <p:nvPr/>
        </p:nvCxnSpPr>
        <p:spPr>
          <a:xfrm>
            <a:off x="11597331" y="5601328"/>
            <a:ext cx="0" cy="813848"/>
          </a:xfrm>
          <a:prstGeom prst="straightConnector1">
            <a:avLst/>
          </a:prstGeom>
          <a:noFill/>
          <a:ln w="31750" cap="flat" cmpd="sng" algn="ctr">
            <a:solidFill>
              <a:sysClr val="windowText" lastClr="000000"/>
            </a:solidFill>
            <a:prstDash val="solid"/>
            <a:miter lim="800000"/>
            <a:tailEnd type="triangle" w="lg" len="lg"/>
          </a:ln>
          <a:effectLst/>
        </p:spPr>
      </p:cxnSp>
      <p:sp>
        <p:nvSpPr>
          <p:cNvPr id="26" name="Rectangle 25">
            <a:extLst>
              <a:ext uri="{FF2B5EF4-FFF2-40B4-BE49-F238E27FC236}">
                <a16:creationId xmlns:a16="http://schemas.microsoft.com/office/drawing/2014/main" id="{442F874F-E399-4336-B3AE-CBFCEC1ED3E6}"/>
              </a:ext>
            </a:extLst>
          </p:cNvPr>
          <p:cNvSpPr/>
          <p:nvPr/>
        </p:nvSpPr>
        <p:spPr>
          <a:xfrm>
            <a:off x="9755228" y="2920805"/>
            <a:ext cx="3731123" cy="2680523"/>
          </a:xfrm>
          <a:prstGeom prst="rect">
            <a:avLst/>
          </a:prstGeom>
          <a:solidFill>
            <a:srgbClr val="4472C4">
              <a:lumMod val="40000"/>
              <a:lumOff val="60000"/>
            </a:srgbClr>
          </a:solidFill>
          <a:ln w="12700" cap="flat" cmpd="sng" algn="ctr">
            <a:noFill/>
            <a:prstDash val="solid"/>
            <a:miter lim="800000"/>
          </a:ln>
          <a:effectLst/>
        </p:spPr>
        <p:txBody>
          <a:bodyPr tIns="274320" rtlCol="0" anchor="t" anchorCtr="1"/>
          <a:lstStyle/>
          <a:p>
            <a:pPr algn="ctr" defTabSz="771507">
              <a:defRPr/>
            </a:pPr>
            <a:r>
              <a:rPr lang="en-US" sz="3200" b="1" kern="0">
                <a:solidFill>
                  <a:prstClr val="black"/>
                </a:solidFill>
                <a:latin typeface="Calibri" panose="020F0502020204030204"/>
                <a:cs typeface="Arial" panose="020B0604020202020204" pitchFamily="34" charset="0"/>
              </a:rPr>
              <a:t>Practical Issues</a:t>
            </a:r>
          </a:p>
          <a:p>
            <a:pPr algn="ctr" defTabSz="771507">
              <a:defRPr/>
            </a:pPr>
            <a:r>
              <a:rPr lang="en-US" sz="2400" kern="0">
                <a:solidFill>
                  <a:prstClr val="black"/>
                </a:solidFill>
                <a:latin typeface="Calibri" panose="020F0502020204030204"/>
                <a:cs typeface="Arial" panose="020B0604020202020204" pitchFamily="34" charset="0"/>
              </a:rPr>
              <a:t>Availability</a:t>
            </a:r>
          </a:p>
          <a:p>
            <a:pPr algn="ctr" defTabSz="771507">
              <a:defRPr/>
            </a:pPr>
            <a:r>
              <a:rPr lang="en-US" sz="2400" kern="0">
                <a:solidFill>
                  <a:prstClr val="black"/>
                </a:solidFill>
                <a:latin typeface="Calibri" panose="020F0502020204030204"/>
                <a:cs typeface="Arial" panose="020B0604020202020204" pitchFamily="34" charset="0"/>
              </a:rPr>
              <a:t> Affordability </a:t>
            </a:r>
          </a:p>
          <a:p>
            <a:pPr algn="ctr" defTabSz="771507">
              <a:defRPr/>
            </a:pPr>
            <a:r>
              <a:rPr lang="en-US" sz="2400" kern="0">
                <a:solidFill>
                  <a:prstClr val="black"/>
                </a:solidFill>
                <a:latin typeface="Calibri" panose="020F0502020204030204"/>
                <a:cs typeface="Arial" panose="020B0604020202020204" pitchFamily="34" charset="0"/>
              </a:rPr>
              <a:t>Ease of access </a:t>
            </a:r>
          </a:p>
          <a:p>
            <a:pPr algn="ctr" defTabSz="514337">
              <a:defRPr/>
            </a:pPr>
            <a:r>
              <a:rPr lang="en-US" sz="2400" kern="0">
                <a:solidFill>
                  <a:prstClr val="black"/>
                </a:solidFill>
                <a:latin typeface="Calibri" panose="020F0502020204030204"/>
                <a:cs typeface="Arial" panose="020B0604020202020204" pitchFamily="34" charset="0"/>
              </a:rPr>
              <a:t>Service quality</a:t>
            </a:r>
          </a:p>
          <a:p>
            <a:pPr algn="ctr" defTabSz="514337">
              <a:defRPr/>
            </a:pPr>
            <a:r>
              <a:rPr lang="en-US" sz="2400" kern="0">
                <a:solidFill>
                  <a:prstClr val="black"/>
                </a:solidFill>
                <a:latin typeface="Calibri" panose="020F0502020204030204"/>
                <a:cs typeface="Arial" panose="020B0604020202020204" pitchFamily="34" charset="0"/>
              </a:rPr>
              <a:t>Respect from provider</a:t>
            </a:r>
            <a:endParaRPr lang="en-AU" sz="2363" kern="0">
              <a:solidFill>
                <a:prstClr val="black"/>
              </a:solidFill>
              <a:latin typeface="Calibri" panose="020F0502020204030204"/>
              <a:cs typeface="Arial" panose="020B0604020202020204" pitchFamily="34" charset="0"/>
            </a:endParaRPr>
          </a:p>
        </p:txBody>
      </p:sp>
      <p:sp>
        <p:nvSpPr>
          <p:cNvPr id="27" name="Rectangle 26">
            <a:extLst>
              <a:ext uri="{FF2B5EF4-FFF2-40B4-BE49-F238E27FC236}">
                <a16:creationId xmlns:a16="http://schemas.microsoft.com/office/drawing/2014/main" id="{1A35059B-11EA-4C50-BC61-DD735C19DA3B}"/>
              </a:ext>
            </a:extLst>
          </p:cNvPr>
          <p:cNvSpPr/>
          <p:nvPr/>
        </p:nvSpPr>
        <p:spPr>
          <a:xfrm>
            <a:off x="152400" y="9176437"/>
            <a:ext cx="17610876" cy="415498"/>
          </a:xfrm>
          <a:prstGeom prst="rect">
            <a:avLst/>
          </a:prstGeom>
        </p:spPr>
        <p:txBody>
          <a:bodyPr wrap="square">
            <a:spAutoFit/>
          </a:bodyPr>
          <a:lstStyle/>
          <a:p>
            <a:pPr defTabSz="1371566">
              <a:defRPr/>
            </a:pPr>
            <a:r>
              <a:rPr lang="en-US" sz="2100" b="1">
                <a:solidFill>
                  <a:prstClr val="black"/>
                </a:solidFill>
                <a:latin typeface="Calibri" panose="020F0502020204030204"/>
                <a:cs typeface="Calibri" panose="020F0502020204030204" pitchFamily="34" charset="0"/>
              </a:rPr>
              <a:t>The Behavioural and Social Drivers (BeSD) Framework</a:t>
            </a:r>
            <a:r>
              <a:rPr lang="en-US" sz="2100">
                <a:solidFill>
                  <a:prstClr val="black"/>
                </a:solidFill>
                <a:latin typeface="Calibri" panose="020F0502020204030204"/>
                <a:cs typeface="Calibri" panose="020F0502020204030204" pitchFamily="34" charset="0"/>
              </a:rPr>
              <a:t>. Source: The WHO BeSD working group. Based on Increasing Vaccination Model (Brewer et al., 2017)</a:t>
            </a:r>
          </a:p>
        </p:txBody>
      </p:sp>
      <p:sp>
        <p:nvSpPr>
          <p:cNvPr id="28" name="TextBox 27">
            <a:extLst>
              <a:ext uri="{FF2B5EF4-FFF2-40B4-BE49-F238E27FC236}">
                <a16:creationId xmlns:a16="http://schemas.microsoft.com/office/drawing/2014/main" id="{D45AD05D-1562-43A0-8365-20E60E9330B3}"/>
              </a:ext>
            </a:extLst>
          </p:cNvPr>
          <p:cNvSpPr txBox="1"/>
          <p:nvPr/>
        </p:nvSpPr>
        <p:spPr>
          <a:xfrm>
            <a:off x="563882" y="2050928"/>
            <a:ext cx="12953999" cy="584775"/>
          </a:xfrm>
          <a:prstGeom prst="rect">
            <a:avLst/>
          </a:prstGeom>
          <a:noFill/>
        </p:spPr>
        <p:txBody>
          <a:bodyPr wrap="square" rtlCol="0">
            <a:spAutoFit/>
          </a:bodyPr>
          <a:lstStyle/>
          <a:p>
            <a:pPr algn="ctr" defTabSz="1371600">
              <a:defRPr/>
            </a:pPr>
            <a:r>
              <a:rPr lang="en-GB" sz="3200" b="1" kern="0">
                <a:solidFill>
                  <a:prstClr val="black"/>
                </a:solidFill>
                <a:latin typeface="Calibri" panose="020F0502020204030204"/>
                <a:cs typeface="Arial" panose="020B0604020202020204" pitchFamily="34" charset="0"/>
              </a:rPr>
              <a:t>Behavioural and Social Drivers</a:t>
            </a:r>
            <a:endParaRPr lang="en-US" sz="3200" b="1" kern="0">
              <a:solidFill>
                <a:prstClr val="black"/>
              </a:solidFill>
              <a:latin typeface="Calibri" panose="020F0502020204030204"/>
              <a:cs typeface="Arial" panose="020B0604020202020204" pitchFamily="34" charset="0"/>
            </a:endParaRPr>
          </a:p>
        </p:txBody>
      </p:sp>
      <p:sp>
        <p:nvSpPr>
          <p:cNvPr id="5" name="Title 4">
            <a:extLst>
              <a:ext uri="{FF2B5EF4-FFF2-40B4-BE49-F238E27FC236}">
                <a16:creationId xmlns:a16="http://schemas.microsoft.com/office/drawing/2014/main" id="{C02712B5-8B97-4B56-8F2C-478F1C2FE7CE}"/>
              </a:ext>
            </a:extLst>
          </p:cNvPr>
          <p:cNvSpPr>
            <a:spLocks noGrp="1"/>
          </p:cNvSpPr>
          <p:nvPr>
            <p:ph type="title"/>
          </p:nvPr>
        </p:nvSpPr>
        <p:spPr>
          <a:xfrm>
            <a:off x="838200" y="276708"/>
            <a:ext cx="15773400" cy="1166812"/>
          </a:xfrm>
        </p:spPr>
        <p:txBody>
          <a:bodyPr/>
          <a:lstStyle/>
          <a:p>
            <a:r>
              <a:rPr lang="en-US" sz="5250"/>
              <a:t>Measuring Behavioral and Social Drivers of Vaccination</a:t>
            </a:r>
          </a:p>
        </p:txBody>
      </p:sp>
    </p:spTree>
    <p:extLst>
      <p:ext uri="{BB962C8B-B14F-4D97-AF65-F5344CB8AC3E}">
        <p14:creationId xmlns:p14="http://schemas.microsoft.com/office/powerpoint/2010/main" val="21012105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imeline&#10;&#10;Description automatically generated">
            <a:extLst>
              <a:ext uri="{FF2B5EF4-FFF2-40B4-BE49-F238E27FC236}">
                <a16:creationId xmlns:a16="http://schemas.microsoft.com/office/drawing/2014/main" id="{89EE4F2E-81A4-4B09-A51B-F7002B9D9246}"/>
              </a:ext>
            </a:extLst>
          </p:cNvPr>
          <p:cNvPicPr>
            <a:picLocks noChangeAspect="1"/>
          </p:cNvPicPr>
          <p:nvPr/>
        </p:nvPicPr>
        <p:blipFill>
          <a:blip r:embed="rId2">
            <a:alphaModFix/>
          </a:blip>
          <a:stretch>
            <a:fillRect/>
          </a:stretch>
        </p:blipFill>
        <p:spPr>
          <a:xfrm>
            <a:off x="644240" y="372807"/>
            <a:ext cx="16143773" cy="9313716"/>
          </a:xfrm>
          <a:prstGeom prst="rect">
            <a:avLst/>
          </a:prstGeom>
        </p:spPr>
      </p:pic>
      <p:sp>
        <p:nvSpPr>
          <p:cNvPr id="3" name="Google Shape;680;p9">
            <a:extLst>
              <a:ext uri="{FF2B5EF4-FFF2-40B4-BE49-F238E27FC236}">
                <a16:creationId xmlns:a16="http://schemas.microsoft.com/office/drawing/2014/main" id="{1862DE0F-81DA-40C1-9231-98E50E00CC60}"/>
              </a:ext>
            </a:extLst>
          </p:cNvPr>
          <p:cNvSpPr txBox="1"/>
          <p:nvPr/>
        </p:nvSpPr>
        <p:spPr>
          <a:xfrm>
            <a:off x="633354" y="9291089"/>
            <a:ext cx="8377212" cy="392355"/>
          </a:xfrm>
          <a:prstGeom prst="rect">
            <a:avLst/>
          </a:prstGeom>
          <a:noFill/>
          <a:ln>
            <a:noFill/>
          </a:ln>
        </p:spPr>
        <p:txBody>
          <a:bodyPr spcFirstLastPara="1" wrap="square" lIns="137138" tIns="68550" rIns="137138" bIns="68550" anchor="t" anchorCtr="0">
            <a:spAutoFit/>
          </a:bodyPr>
          <a:lstStyle/>
          <a:p>
            <a:pPr defTabSz="1371600">
              <a:buClr>
                <a:srgbClr val="000000"/>
              </a:buClr>
              <a:buSzPts val="1100"/>
              <a:defRPr/>
            </a:pPr>
            <a:r>
              <a:rPr lang="en-US" sz="1650" i="1" kern="0">
                <a:solidFill>
                  <a:srgbClr val="000000"/>
                </a:solidFill>
                <a:latin typeface="Arial"/>
                <a:ea typeface="Arial"/>
                <a:cs typeface="Arial"/>
                <a:sym typeface="Arial"/>
              </a:rPr>
              <a:t>Source: </a:t>
            </a:r>
            <a:r>
              <a:rPr lang="en-US" sz="1650" kern="0">
                <a:solidFill>
                  <a:srgbClr val="000000"/>
                </a:solidFill>
                <a:latin typeface="Arial"/>
                <a:ea typeface="Arial"/>
                <a:cs typeface="Arial"/>
                <a:sym typeface="Arial"/>
              </a:rPr>
              <a:t>CDC COVID-19 Vaccine Task Force Vaccine Confidence Team</a:t>
            </a:r>
            <a:endParaRPr sz="2100"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1125310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006F2-4626-4BED-B1E4-CFAB05AAC1A5}"/>
              </a:ext>
            </a:extLst>
          </p:cNvPr>
          <p:cNvSpPr>
            <a:spLocks noGrp="1"/>
          </p:cNvSpPr>
          <p:nvPr>
            <p:ph type="title"/>
          </p:nvPr>
        </p:nvSpPr>
        <p:spPr/>
        <p:txBody>
          <a:bodyPr/>
          <a:lstStyle/>
          <a:p>
            <a:r>
              <a:rPr lang="en-US" sz="5400"/>
              <a:t>12 COVID-19 Vaccination Strategies for Your Community</a:t>
            </a:r>
          </a:p>
        </p:txBody>
      </p:sp>
      <p:pic>
        <p:nvPicPr>
          <p:cNvPr id="9" name="Picture 8" descr="Graphical user interface, application&#10;&#10;Description automatically generated">
            <a:extLst>
              <a:ext uri="{FF2B5EF4-FFF2-40B4-BE49-F238E27FC236}">
                <a16:creationId xmlns:a16="http://schemas.microsoft.com/office/drawing/2014/main" id="{148690C2-0CE1-4FE9-A5D8-5DE4B0B142F7}"/>
              </a:ext>
            </a:extLst>
          </p:cNvPr>
          <p:cNvPicPr>
            <a:picLocks noChangeAspect="1"/>
          </p:cNvPicPr>
          <p:nvPr/>
        </p:nvPicPr>
        <p:blipFill rotWithShape="1">
          <a:blip r:embed="rId3"/>
          <a:srcRect l="3213" t="26421" r="1607" b="17916"/>
          <a:stretch/>
        </p:blipFill>
        <p:spPr>
          <a:xfrm>
            <a:off x="494603" y="2386208"/>
            <a:ext cx="17298795" cy="6087650"/>
          </a:xfrm>
          <a:prstGeom prst="rect">
            <a:avLst/>
          </a:prstGeom>
        </p:spPr>
      </p:pic>
      <p:sp>
        <p:nvSpPr>
          <p:cNvPr id="10" name="TextBox 9">
            <a:extLst>
              <a:ext uri="{FF2B5EF4-FFF2-40B4-BE49-F238E27FC236}">
                <a16:creationId xmlns:a16="http://schemas.microsoft.com/office/drawing/2014/main" id="{E4D87FB5-B566-4A7F-B9FB-833067650326}"/>
              </a:ext>
            </a:extLst>
          </p:cNvPr>
          <p:cNvSpPr txBox="1"/>
          <p:nvPr/>
        </p:nvSpPr>
        <p:spPr>
          <a:xfrm>
            <a:off x="2152662" y="9153720"/>
            <a:ext cx="15306663" cy="507831"/>
          </a:xfrm>
          <a:prstGeom prst="rect">
            <a:avLst/>
          </a:prstGeom>
          <a:noFill/>
        </p:spPr>
        <p:txBody>
          <a:bodyPr wrap="square">
            <a:spAutoFit/>
          </a:bodyPr>
          <a:lstStyle/>
          <a:p>
            <a:pPr defTabSz="1371600">
              <a:buClr>
                <a:srgbClr val="000000"/>
              </a:buClr>
              <a:defRPr/>
            </a:pPr>
            <a:r>
              <a:rPr lang="en-US" sz="2700" kern="0">
                <a:solidFill>
                  <a:srgbClr val="000000"/>
                </a:solidFill>
                <a:latin typeface="Calibri" panose="020F0502020204030204" pitchFamily="34" charset="0"/>
                <a:cs typeface="Calibri" panose="020F0502020204030204" pitchFamily="34" charset="0"/>
                <a:sym typeface="Arial"/>
                <a:hlinkClick r:id="rId4" tooltip="https://wwwdev.cdc.gov/vaccines/covid-19/vaccinate-with-confidence/community.html"/>
              </a:rPr>
              <a:t>https://www.cdc.gov/vaccines/covid-19/vaccinate-with-confidence/community.html</a:t>
            </a:r>
            <a:endParaRPr lang="en-US" sz="2700" kern="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556732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D475D-FFCF-44A7-AE9B-F9E14EAC7B1C}"/>
              </a:ext>
            </a:extLst>
          </p:cNvPr>
          <p:cNvSpPr>
            <a:spLocks noGrp="1"/>
          </p:cNvSpPr>
          <p:nvPr>
            <p:ph type="title"/>
          </p:nvPr>
        </p:nvSpPr>
        <p:spPr/>
        <p:txBody>
          <a:bodyPr/>
          <a:lstStyle/>
          <a:p>
            <a:r>
              <a:rPr lang="en-US"/>
              <a:t>Trusted Messengers</a:t>
            </a:r>
          </a:p>
        </p:txBody>
      </p:sp>
      <p:sp>
        <p:nvSpPr>
          <p:cNvPr id="6" name="Text Placeholder 2">
            <a:extLst>
              <a:ext uri="{FF2B5EF4-FFF2-40B4-BE49-F238E27FC236}">
                <a16:creationId xmlns:a16="http://schemas.microsoft.com/office/drawing/2014/main" id="{C5D334A1-6258-488F-BCD6-40E09DF09CD4}"/>
              </a:ext>
            </a:extLst>
          </p:cNvPr>
          <p:cNvSpPr>
            <a:spLocks noGrp="1"/>
          </p:cNvSpPr>
          <p:nvPr>
            <p:ph type="body" sz="quarter" idx="4294967295"/>
          </p:nvPr>
        </p:nvSpPr>
        <p:spPr>
          <a:xfrm>
            <a:off x="1371600" y="2419801"/>
            <a:ext cx="9440863" cy="6683375"/>
          </a:xfrm>
        </p:spPr>
        <p:txBody>
          <a:bodyPr/>
          <a:lstStyle/>
          <a:p>
            <a:pPr marL="460058" indent="-460058"/>
            <a:r>
              <a:rPr lang="en-US" sz="4500">
                <a:latin typeface="Calibri"/>
                <a:cs typeface="Calibri"/>
              </a:rPr>
              <a:t>Effectively deliver messages and strategies</a:t>
            </a:r>
          </a:p>
          <a:p>
            <a:pPr marL="460058" indent="-460058"/>
            <a:r>
              <a:rPr lang="en-US" sz="4500">
                <a:latin typeface="Calibri"/>
                <a:cs typeface="Calibri"/>
              </a:rPr>
              <a:t>Validate the credibility of information</a:t>
            </a:r>
          </a:p>
          <a:p>
            <a:pPr marL="460058" indent="-460058"/>
            <a:r>
              <a:rPr lang="en-US" sz="4500">
                <a:latin typeface="Calibri"/>
                <a:cs typeface="Calibri"/>
              </a:rPr>
              <a:t>Address </a:t>
            </a:r>
            <a:r>
              <a:rPr lang="en-US" sz="4500" err="1">
                <a:latin typeface="Calibri"/>
                <a:cs typeface="Calibri"/>
              </a:rPr>
              <a:t>mis</a:t>
            </a:r>
            <a:r>
              <a:rPr lang="en-US" sz="4500">
                <a:latin typeface="Calibri"/>
                <a:cs typeface="Calibri"/>
              </a:rPr>
              <a:t>- and disinformation </a:t>
            </a:r>
          </a:p>
          <a:p>
            <a:pPr marL="460058" indent="-460058"/>
            <a:r>
              <a:rPr lang="en-US" sz="4500">
                <a:latin typeface="Calibri"/>
                <a:cs typeface="Calibri"/>
              </a:rPr>
              <a:t>Help create a feedback loop for addressing questions and concerns</a:t>
            </a:r>
          </a:p>
          <a:p>
            <a:pPr marL="460058" indent="-460058"/>
            <a:r>
              <a:rPr lang="en-US" sz="4500">
                <a:latin typeface="Calibri"/>
                <a:cs typeface="Calibri"/>
              </a:rPr>
              <a:t>Bridge the gap between healthcare providers and patients </a:t>
            </a:r>
            <a:endParaRPr lang="en-US" sz="4500"/>
          </a:p>
        </p:txBody>
      </p:sp>
      <p:pic>
        <p:nvPicPr>
          <p:cNvPr id="6146" name="Picture 2">
            <a:extLst>
              <a:ext uri="{FF2B5EF4-FFF2-40B4-BE49-F238E27FC236}">
                <a16:creationId xmlns:a16="http://schemas.microsoft.com/office/drawing/2014/main" id="{082522C0-D725-4EE7-8707-74618D9C2A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8234" y="766482"/>
            <a:ext cx="8336694" cy="8336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69900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0F025-E5A4-4ABF-86F3-39E0065F4032}"/>
              </a:ext>
            </a:extLst>
          </p:cNvPr>
          <p:cNvSpPr>
            <a:spLocks noGrp="1"/>
          </p:cNvSpPr>
          <p:nvPr>
            <p:ph type="title"/>
          </p:nvPr>
        </p:nvSpPr>
        <p:spPr/>
        <p:txBody>
          <a:bodyPr/>
          <a:lstStyle/>
          <a:p>
            <a:r>
              <a:rPr lang="en-US"/>
              <a:t>Vaccine Ambassadors</a:t>
            </a:r>
          </a:p>
        </p:txBody>
      </p:sp>
      <p:sp>
        <p:nvSpPr>
          <p:cNvPr id="3" name="Content Placeholder 2">
            <a:extLst>
              <a:ext uri="{FF2B5EF4-FFF2-40B4-BE49-F238E27FC236}">
                <a16:creationId xmlns:a16="http://schemas.microsoft.com/office/drawing/2014/main" id="{188129ED-88A8-4EB9-BFA7-1C0D0C5096AF}"/>
              </a:ext>
            </a:extLst>
          </p:cNvPr>
          <p:cNvSpPr>
            <a:spLocks noGrp="1"/>
          </p:cNvSpPr>
          <p:nvPr>
            <p:ph sz="half" idx="1"/>
          </p:nvPr>
        </p:nvSpPr>
        <p:spPr>
          <a:xfrm>
            <a:off x="789213" y="1935165"/>
            <a:ext cx="17072409" cy="7170735"/>
          </a:xfrm>
        </p:spPr>
        <p:txBody>
          <a:bodyPr>
            <a:normAutofit lnSpcReduction="10000"/>
          </a:bodyPr>
          <a:lstStyle/>
          <a:p>
            <a:pPr>
              <a:lnSpc>
                <a:spcPct val="114000"/>
              </a:lnSpc>
            </a:pPr>
            <a:r>
              <a:rPr lang="en-US" sz="3300" b="1">
                <a:solidFill>
                  <a:srgbClr val="000000"/>
                </a:solidFill>
              </a:rPr>
              <a:t>Vaccine ambassadors</a:t>
            </a:r>
            <a:r>
              <a:rPr lang="en-US" sz="3300">
                <a:solidFill>
                  <a:srgbClr val="000000"/>
                </a:solidFill>
              </a:rPr>
              <a:t> train community members to disseminate important health information in their communities. Ambassadors are most effective when they are trusted community members and share similar beliefs and characteristics with their peers.</a:t>
            </a:r>
          </a:p>
          <a:p>
            <a:pPr>
              <a:lnSpc>
                <a:spcPct val="114000"/>
              </a:lnSpc>
            </a:pPr>
            <a:r>
              <a:rPr lang="en-US" sz="3300" b="1">
                <a:solidFill>
                  <a:srgbClr val="000000"/>
                </a:solidFill>
              </a:rPr>
              <a:t>Research justification:</a:t>
            </a:r>
          </a:p>
          <a:p>
            <a:pPr lvl="1">
              <a:lnSpc>
                <a:spcPct val="114000"/>
              </a:lnSpc>
            </a:pPr>
            <a:r>
              <a:rPr lang="en-US" sz="3300">
                <a:solidFill>
                  <a:srgbClr val="000000"/>
                </a:solidFill>
              </a:rPr>
              <a:t>When people think that most people around them want to be vaccinated, they are more likely to be vaccinated as well</a:t>
            </a:r>
            <a:r>
              <a:rPr lang="en-US" sz="3300" baseline="30000">
                <a:solidFill>
                  <a:srgbClr val="000000"/>
                </a:solidFill>
              </a:rPr>
              <a:t>1</a:t>
            </a:r>
            <a:r>
              <a:rPr lang="en-US" sz="3300">
                <a:solidFill>
                  <a:srgbClr val="000000"/>
                </a:solidFill>
              </a:rPr>
              <a:t>.</a:t>
            </a:r>
          </a:p>
          <a:p>
            <a:pPr lvl="1">
              <a:lnSpc>
                <a:spcPct val="114000"/>
              </a:lnSpc>
            </a:pPr>
            <a:r>
              <a:rPr lang="en-US" sz="3300">
                <a:solidFill>
                  <a:srgbClr val="000000"/>
                </a:solidFill>
              </a:rPr>
              <a:t>Endorsements from peers in one’s own social network can also help spread credible information about the vaccines</a:t>
            </a:r>
            <a:r>
              <a:rPr lang="en-US" sz="3300" baseline="30000">
                <a:solidFill>
                  <a:srgbClr val="000000"/>
                </a:solidFill>
              </a:rPr>
              <a:t>2</a:t>
            </a:r>
            <a:r>
              <a:rPr lang="en-US" sz="3300">
                <a:solidFill>
                  <a:srgbClr val="000000"/>
                </a:solidFill>
              </a:rPr>
              <a:t>.</a:t>
            </a:r>
          </a:p>
          <a:p>
            <a:pPr>
              <a:lnSpc>
                <a:spcPct val="114000"/>
              </a:lnSpc>
            </a:pPr>
            <a:r>
              <a:rPr lang="en-US" sz="3300" b="1">
                <a:solidFill>
                  <a:srgbClr val="000000"/>
                </a:solidFill>
              </a:rPr>
              <a:t>Barriers addressed:  </a:t>
            </a:r>
          </a:p>
          <a:p>
            <a:pPr lvl="1">
              <a:lnSpc>
                <a:spcPct val="114000"/>
              </a:lnSpc>
            </a:pPr>
            <a:r>
              <a:rPr lang="en-US" sz="3300">
                <a:solidFill>
                  <a:srgbClr val="000000"/>
                </a:solidFill>
              </a:rPr>
              <a:t>Equity, Access, Prevailing Social Norms, Mistrust, Mis- and Disinformation, Cultural Relevance</a:t>
            </a:r>
          </a:p>
          <a:p>
            <a:pPr lvl="1"/>
            <a:endParaRPr lang="en-US" sz="3000"/>
          </a:p>
        </p:txBody>
      </p:sp>
      <p:sp>
        <p:nvSpPr>
          <p:cNvPr id="4" name="TextBox 3">
            <a:extLst>
              <a:ext uri="{FF2B5EF4-FFF2-40B4-BE49-F238E27FC236}">
                <a16:creationId xmlns:a16="http://schemas.microsoft.com/office/drawing/2014/main" id="{DF3EB91D-919A-4774-95A6-A42E030EDBD0}"/>
              </a:ext>
            </a:extLst>
          </p:cNvPr>
          <p:cNvSpPr txBox="1"/>
          <p:nvPr/>
        </p:nvSpPr>
        <p:spPr>
          <a:xfrm>
            <a:off x="323636" y="8775353"/>
            <a:ext cx="16988190" cy="923330"/>
          </a:xfrm>
          <a:prstGeom prst="rect">
            <a:avLst/>
          </a:prstGeom>
          <a:noFill/>
        </p:spPr>
        <p:txBody>
          <a:bodyPr wrap="square" rtlCol="0">
            <a:spAutoFit/>
          </a:bodyPr>
          <a:lstStyle/>
          <a:p>
            <a:r>
              <a:rPr lang="en-US" baseline="30000"/>
              <a:t>1</a:t>
            </a:r>
            <a:r>
              <a:rPr lang="en-US"/>
              <a:t> </a:t>
            </a:r>
            <a:r>
              <a:rPr lang="en-US">
                <a:solidFill>
                  <a:srgbClr val="2A2A2A"/>
                </a:solidFill>
                <a:latin typeface="Source Sans Pro" panose="020B0503030403020204" pitchFamily="34" charset="0"/>
              </a:rPr>
              <a:t>Sandra Crouse Quinn, Karen M </a:t>
            </a:r>
            <a:r>
              <a:rPr lang="en-US" err="1">
                <a:solidFill>
                  <a:srgbClr val="2A2A2A"/>
                </a:solidFill>
                <a:latin typeface="Source Sans Pro" panose="020B0503030403020204" pitchFamily="34" charset="0"/>
              </a:rPr>
              <a:t>Hilyard</a:t>
            </a:r>
            <a:r>
              <a:rPr lang="en-US">
                <a:solidFill>
                  <a:srgbClr val="2A2A2A"/>
                </a:solidFill>
                <a:latin typeface="Source Sans Pro" panose="020B0503030403020204" pitchFamily="34" charset="0"/>
              </a:rPr>
              <a:t>, Amelia M Jamison, Ji An, Gregory R Hancock, Donald Musa, Vicki S </a:t>
            </a:r>
            <a:r>
              <a:rPr lang="en-US" err="1">
                <a:solidFill>
                  <a:srgbClr val="2A2A2A"/>
                </a:solidFill>
                <a:latin typeface="Source Sans Pro" panose="020B0503030403020204" pitchFamily="34" charset="0"/>
              </a:rPr>
              <a:t>Freimuth</a:t>
            </a:r>
            <a:r>
              <a:rPr lang="en-US">
                <a:solidFill>
                  <a:srgbClr val="2A2A2A"/>
                </a:solidFill>
                <a:latin typeface="Source Sans Pro" panose="020B0503030403020204" pitchFamily="34" charset="0"/>
              </a:rPr>
              <a:t>, The influence of social norms on flu vaccination among African American and White adults, </a:t>
            </a:r>
            <a:r>
              <a:rPr lang="en-US" i="1">
                <a:solidFill>
                  <a:srgbClr val="2A2A2A"/>
                </a:solidFill>
                <a:latin typeface="Source Sans Pro" panose="020B0503030403020204" pitchFamily="34" charset="0"/>
              </a:rPr>
              <a:t>Health Education Research</a:t>
            </a:r>
            <a:r>
              <a:rPr lang="en-US">
                <a:solidFill>
                  <a:srgbClr val="2A2A2A"/>
                </a:solidFill>
                <a:latin typeface="Source Sans Pro" panose="020B0503030403020204" pitchFamily="34" charset="0"/>
              </a:rPr>
              <a:t>, Volume 32, Issue 6, December 2017, Pages 473–486, </a:t>
            </a:r>
            <a:r>
              <a:rPr lang="en-US">
                <a:solidFill>
                  <a:srgbClr val="006FB7"/>
                </a:solidFill>
                <a:latin typeface="Source Sans Pro" panose="020B0503030403020204" pitchFamily="34" charset="0"/>
                <a:hlinkClick r:id="rId2"/>
              </a:rPr>
              <a:t>https://doi.org/10.1093/her/cyx070</a:t>
            </a:r>
            <a:endParaRPr lang="en-US">
              <a:solidFill>
                <a:srgbClr val="006FB7"/>
              </a:solidFill>
              <a:latin typeface="Source Sans Pro" panose="020B0503030403020204" pitchFamily="34" charset="0"/>
            </a:endParaRPr>
          </a:p>
          <a:p>
            <a:r>
              <a:rPr lang="en-US" baseline="30000">
                <a:solidFill>
                  <a:srgbClr val="006FB7"/>
                </a:solidFill>
                <a:latin typeface="Source Sans Pro" panose="020B0503030403020204" pitchFamily="34" charset="0"/>
              </a:rPr>
              <a:t>2</a:t>
            </a:r>
            <a:r>
              <a:rPr lang="en-US">
                <a:hlinkClick r:id="rId3"/>
              </a:rPr>
              <a:t>Attention, intentions, and follow-through in preventive health behavior: Field experimental evidence on flu vaccination (swarthmore.edu)</a:t>
            </a:r>
            <a:endParaRPr lang="en-US" baseline="30000"/>
          </a:p>
        </p:txBody>
      </p:sp>
    </p:spTree>
    <p:extLst>
      <p:ext uri="{BB962C8B-B14F-4D97-AF65-F5344CB8AC3E}">
        <p14:creationId xmlns:p14="http://schemas.microsoft.com/office/powerpoint/2010/main" val="30800512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B4EDA-3D71-4813-A126-58BC2C6CDFEC}"/>
              </a:ext>
            </a:extLst>
          </p:cNvPr>
          <p:cNvSpPr>
            <a:spLocks noGrp="1"/>
          </p:cNvSpPr>
          <p:nvPr>
            <p:ph type="title"/>
          </p:nvPr>
        </p:nvSpPr>
        <p:spPr/>
        <p:txBody>
          <a:bodyPr/>
          <a:lstStyle/>
          <a:p>
            <a:r>
              <a:rPr lang="en-US"/>
              <a:t>Vaccine Ambassador Intervention</a:t>
            </a:r>
          </a:p>
        </p:txBody>
      </p:sp>
      <p:sp>
        <p:nvSpPr>
          <p:cNvPr id="3" name="Content Placeholder 2">
            <a:extLst>
              <a:ext uri="{FF2B5EF4-FFF2-40B4-BE49-F238E27FC236}">
                <a16:creationId xmlns:a16="http://schemas.microsoft.com/office/drawing/2014/main" id="{72F352F7-8FBA-4CCF-8D42-4449EA6A6273}"/>
              </a:ext>
            </a:extLst>
          </p:cNvPr>
          <p:cNvSpPr>
            <a:spLocks noGrp="1"/>
          </p:cNvSpPr>
          <p:nvPr>
            <p:ph sz="half" idx="1"/>
          </p:nvPr>
        </p:nvSpPr>
        <p:spPr>
          <a:xfrm>
            <a:off x="990600" y="2552700"/>
            <a:ext cx="15773400" cy="7170735"/>
          </a:xfrm>
        </p:spPr>
        <p:txBody>
          <a:bodyPr>
            <a:normAutofit/>
          </a:bodyPr>
          <a:lstStyle/>
          <a:p>
            <a:pPr>
              <a:lnSpc>
                <a:spcPct val="114000"/>
              </a:lnSpc>
            </a:pPr>
            <a:r>
              <a:rPr lang="en-US" sz="3600">
                <a:solidFill>
                  <a:srgbClr val="000000"/>
                </a:solidFill>
              </a:rPr>
              <a:t>The </a:t>
            </a:r>
            <a:r>
              <a:rPr lang="en-US" sz="3600" u="sng">
                <a:solidFill>
                  <a:srgbClr val="075290"/>
                </a:solidFill>
                <a:hlinkClick r:id="rId2"/>
              </a:rPr>
              <a:t>“Motivate, Vaccinate, and Activate”</a:t>
            </a:r>
            <a:r>
              <a:rPr lang="en-US" sz="3600">
                <a:solidFill>
                  <a:srgbClr val="075290"/>
                </a:solidFill>
              </a:rPr>
              <a:t> </a:t>
            </a:r>
            <a:r>
              <a:rPr lang="en-US" sz="3600">
                <a:solidFill>
                  <a:srgbClr val="000000"/>
                </a:solidFill>
              </a:rPr>
              <a:t>campaign encouraged residents of the under-resourced, predominantly Latinx Mission District of San Francisco, California, to be vaccinated against COVID-19.</a:t>
            </a:r>
          </a:p>
          <a:p>
            <a:pPr>
              <a:lnSpc>
                <a:spcPct val="114000"/>
              </a:lnSpc>
            </a:pPr>
            <a:r>
              <a:rPr lang="en-US" sz="3600">
                <a:solidFill>
                  <a:srgbClr val="000000"/>
                </a:solidFill>
              </a:rPr>
              <a:t>Community health workers educated the community about the vaccines, texted people to let them know of their eligibility, and used public media to spread the word about vaccination locations.</a:t>
            </a:r>
          </a:p>
          <a:p>
            <a:pPr>
              <a:lnSpc>
                <a:spcPct val="114000"/>
              </a:lnSpc>
            </a:pPr>
            <a:r>
              <a:rPr lang="en-US" sz="3600">
                <a:solidFill>
                  <a:srgbClr val="000000"/>
                </a:solidFill>
              </a:rPr>
              <a:t>These efforts helped increase vaccinations and overcome hesitancy due to misinformation, distrust of institutions, and access to the vaccines. </a:t>
            </a:r>
            <a:endParaRPr lang="en-US" sz="3600"/>
          </a:p>
        </p:txBody>
      </p:sp>
    </p:spTree>
    <p:extLst>
      <p:ext uri="{BB962C8B-B14F-4D97-AF65-F5344CB8AC3E}">
        <p14:creationId xmlns:p14="http://schemas.microsoft.com/office/powerpoint/2010/main" val="1335430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4163C3-3D49-14F0-103B-C4A6893E031E}"/>
              </a:ext>
            </a:extLst>
          </p:cNvPr>
          <p:cNvSpPr>
            <a:spLocks noGrp="1"/>
          </p:cNvSpPr>
          <p:nvPr>
            <p:ph type="title"/>
          </p:nvPr>
        </p:nvSpPr>
        <p:spPr>
          <a:xfrm>
            <a:off x="686796" y="903508"/>
            <a:ext cx="15391404" cy="2792192"/>
          </a:xfrm>
        </p:spPr>
        <p:txBody>
          <a:bodyPr/>
          <a:lstStyle/>
          <a:p>
            <a:r>
              <a:rPr lang="en-US"/>
              <a:t>Behavioral Interventions to Increase Vaccine Demand &amp; Uptake</a:t>
            </a:r>
            <a:endParaRPr lang="fr-FR"/>
          </a:p>
        </p:txBody>
      </p:sp>
      <p:sp>
        <p:nvSpPr>
          <p:cNvPr id="3" name="Espace réservé du texte 2">
            <a:extLst>
              <a:ext uri="{FF2B5EF4-FFF2-40B4-BE49-F238E27FC236}">
                <a16:creationId xmlns:a16="http://schemas.microsoft.com/office/drawing/2014/main" id="{9D3EA595-A8CD-93D4-4CA6-88E1FB657A63}"/>
              </a:ext>
            </a:extLst>
          </p:cNvPr>
          <p:cNvSpPr>
            <a:spLocks noGrp="1"/>
          </p:cNvSpPr>
          <p:nvPr>
            <p:ph type="body" sz="quarter" idx="10"/>
          </p:nvPr>
        </p:nvSpPr>
        <p:spPr>
          <a:xfrm>
            <a:off x="686796" y="4808112"/>
            <a:ext cx="10882519" cy="2926187"/>
          </a:xfrm>
        </p:spPr>
        <p:txBody>
          <a:bodyPr lIns="91440" tIns="45720" rIns="91440" bIns="45720" anchor="t"/>
          <a:lstStyle/>
          <a:p>
            <a:r>
              <a:rPr lang="en-US" dirty="0">
                <a:latin typeface="Poppins"/>
                <a:cs typeface="Poppins"/>
              </a:rPr>
              <a:t>Neetu Abad</a:t>
            </a:r>
            <a:endParaRPr lang="en-US" i="1" dirty="0">
              <a:latin typeface="Poppins"/>
              <a:cs typeface="Poppins"/>
            </a:endParaRPr>
          </a:p>
          <a:p>
            <a:r>
              <a:rPr lang="en-US" dirty="0">
                <a:latin typeface="Poppins"/>
                <a:cs typeface="Poppins"/>
              </a:rPr>
              <a:t>Team Lead; Demand for Immunizations Team</a:t>
            </a:r>
          </a:p>
          <a:p>
            <a:r>
              <a:rPr lang="en-US" dirty="0">
                <a:latin typeface="Poppins"/>
                <a:cs typeface="Poppins"/>
              </a:rPr>
              <a:t>US Centers for Disease Control &amp; Prevention</a:t>
            </a:r>
          </a:p>
          <a:p>
            <a:endParaRPr lang="fr-FR"/>
          </a:p>
        </p:txBody>
      </p:sp>
    </p:spTree>
    <p:extLst>
      <p:ext uri="{BB962C8B-B14F-4D97-AF65-F5344CB8AC3E}">
        <p14:creationId xmlns:p14="http://schemas.microsoft.com/office/powerpoint/2010/main" val="2703737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0F025-E5A4-4ABF-86F3-39E0065F4032}"/>
              </a:ext>
            </a:extLst>
          </p:cNvPr>
          <p:cNvSpPr>
            <a:spLocks noGrp="1"/>
          </p:cNvSpPr>
          <p:nvPr>
            <p:ph type="title"/>
          </p:nvPr>
        </p:nvSpPr>
        <p:spPr/>
        <p:txBody>
          <a:bodyPr/>
          <a:lstStyle/>
          <a:p>
            <a:r>
              <a:rPr lang="en-US"/>
              <a:t>Home-Delivered Vaccinations</a:t>
            </a:r>
          </a:p>
        </p:txBody>
      </p:sp>
      <p:sp>
        <p:nvSpPr>
          <p:cNvPr id="3" name="Content Placeholder 2">
            <a:extLst>
              <a:ext uri="{FF2B5EF4-FFF2-40B4-BE49-F238E27FC236}">
                <a16:creationId xmlns:a16="http://schemas.microsoft.com/office/drawing/2014/main" id="{188129ED-88A8-4EB9-BFA7-1C0D0C5096AF}"/>
              </a:ext>
            </a:extLst>
          </p:cNvPr>
          <p:cNvSpPr>
            <a:spLocks noGrp="1"/>
          </p:cNvSpPr>
          <p:nvPr>
            <p:ph sz="half" idx="1"/>
          </p:nvPr>
        </p:nvSpPr>
        <p:spPr>
          <a:xfrm>
            <a:off x="762000" y="2095503"/>
            <a:ext cx="17150994" cy="7170735"/>
          </a:xfrm>
        </p:spPr>
        <p:txBody>
          <a:bodyPr>
            <a:normAutofit fontScale="85000" lnSpcReduction="10000"/>
          </a:bodyPr>
          <a:lstStyle/>
          <a:p>
            <a:pPr algn="l">
              <a:lnSpc>
                <a:spcPct val="124000"/>
              </a:lnSpc>
            </a:pPr>
            <a:r>
              <a:rPr lang="en-US" sz="3600" b="1">
                <a:solidFill>
                  <a:srgbClr val="000000"/>
                </a:solidFill>
              </a:rPr>
              <a:t>Home-delivered vaccination</a:t>
            </a:r>
            <a:r>
              <a:rPr lang="en-US" sz="3600">
                <a:solidFill>
                  <a:srgbClr val="000000"/>
                </a:solidFill>
              </a:rPr>
              <a:t>: Bringing vaccines to where people are, including in their homes, is an effective means to reach several hard-to-reach populations. </a:t>
            </a:r>
          </a:p>
          <a:p>
            <a:pPr algn="l">
              <a:lnSpc>
                <a:spcPct val="124000"/>
              </a:lnSpc>
              <a:buFont typeface="Arial" panose="020B0604020202020204" pitchFamily="34" charset="0"/>
              <a:buChar char="•"/>
            </a:pPr>
            <a:r>
              <a:rPr lang="en-US" sz="3600" b="1">
                <a:solidFill>
                  <a:srgbClr val="000000"/>
                </a:solidFill>
              </a:rPr>
              <a:t>Barriers Addressed:</a:t>
            </a:r>
            <a:r>
              <a:rPr lang="en-US" sz="3600">
                <a:solidFill>
                  <a:srgbClr val="000000"/>
                </a:solidFill>
              </a:rPr>
              <a:t> Equity, Access, Inertia, Friction</a:t>
            </a:r>
          </a:p>
          <a:p>
            <a:pPr>
              <a:lnSpc>
                <a:spcPct val="124000"/>
              </a:lnSpc>
            </a:pPr>
            <a:r>
              <a:rPr lang="en-US" sz="3600" b="1"/>
              <a:t>Intervention Description: </a:t>
            </a:r>
            <a:r>
              <a:rPr lang="en-US" sz="3600"/>
              <a:t>I</a:t>
            </a:r>
            <a:r>
              <a:rPr lang="en-US" sz="3600">
                <a:solidFill>
                  <a:srgbClr val="000000"/>
                </a:solidFill>
              </a:rPr>
              <a:t>ndividuals canvassed specific communities to educate people about the flu vaccine and offered it to people on the spot. They focused on:</a:t>
            </a:r>
          </a:p>
          <a:p>
            <a:pPr lvl="2">
              <a:lnSpc>
                <a:spcPct val="124000"/>
              </a:lnSpc>
            </a:pPr>
            <a:r>
              <a:rPr lang="en-US" b="0" i="0">
                <a:solidFill>
                  <a:srgbClr val="000000"/>
                </a:solidFill>
                <a:effectLst/>
              </a:rPr>
              <a:t>People with substance use disorders</a:t>
            </a:r>
          </a:p>
          <a:p>
            <a:pPr lvl="2">
              <a:lnSpc>
                <a:spcPct val="124000"/>
              </a:lnSpc>
            </a:pPr>
            <a:r>
              <a:rPr lang="en-US" b="0" i="0">
                <a:solidFill>
                  <a:srgbClr val="000000"/>
                </a:solidFill>
                <a:effectLst/>
              </a:rPr>
              <a:t>Immigrant populations</a:t>
            </a:r>
          </a:p>
          <a:p>
            <a:pPr lvl="2">
              <a:lnSpc>
                <a:spcPct val="124000"/>
              </a:lnSpc>
            </a:pPr>
            <a:r>
              <a:rPr lang="en-US" b="0" i="0">
                <a:solidFill>
                  <a:srgbClr val="000000"/>
                </a:solidFill>
                <a:effectLst/>
              </a:rPr>
              <a:t>Older adults</a:t>
            </a:r>
          </a:p>
          <a:p>
            <a:pPr lvl="2">
              <a:lnSpc>
                <a:spcPct val="124000"/>
              </a:lnSpc>
            </a:pPr>
            <a:r>
              <a:rPr lang="en-US" b="0" i="0">
                <a:solidFill>
                  <a:srgbClr val="000000"/>
                </a:solidFill>
                <a:effectLst/>
              </a:rPr>
              <a:t>Sex workers</a:t>
            </a:r>
          </a:p>
          <a:p>
            <a:pPr lvl="2">
              <a:lnSpc>
                <a:spcPct val="124000"/>
              </a:lnSpc>
            </a:pPr>
            <a:r>
              <a:rPr lang="en-US" b="0" i="0">
                <a:solidFill>
                  <a:srgbClr val="000000"/>
                </a:solidFill>
                <a:effectLst/>
              </a:rPr>
              <a:t>People experiencing homelessness</a:t>
            </a:r>
          </a:p>
          <a:p>
            <a:pPr>
              <a:lnSpc>
                <a:spcPct val="124000"/>
              </a:lnSpc>
            </a:pPr>
            <a:r>
              <a:rPr lang="en-US" sz="3900" b="1"/>
              <a:t>Outcome</a:t>
            </a:r>
            <a:r>
              <a:rPr lang="en-US" sz="3900"/>
              <a:t>: There was increased interest in receiving the influenza vaccine postintervention, especially among members of hard- to- reach populations</a:t>
            </a:r>
            <a:r>
              <a:rPr lang="en-US" sz="3900" baseline="30000"/>
              <a:t>1</a:t>
            </a:r>
            <a:r>
              <a:rPr lang="en-US" sz="3900"/>
              <a:t>.</a:t>
            </a:r>
          </a:p>
          <a:p>
            <a:pPr lvl="1"/>
            <a:endParaRPr lang="en-US" sz="3000" b="1"/>
          </a:p>
        </p:txBody>
      </p:sp>
      <p:sp>
        <p:nvSpPr>
          <p:cNvPr id="6" name="TextBox 5">
            <a:extLst>
              <a:ext uri="{FF2B5EF4-FFF2-40B4-BE49-F238E27FC236}">
                <a16:creationId xmlns:a16="http://schemas.microsoft.com/office/drawing/2014/main" id="{CB2BE634-3D3F-4C25-8CE9-9A7036E1ECFB}"/>
              </a:ext>
            </a:extLst>
          </p:cNvPr>
          <p:cNvSpPr txBox="1"/>
          <p:nvPr/>
        </p:nvSpPr>
        <p:spPr>
          <a:xfrm>
            <a:off x="304800" y="9244467"/>
            <a:ext cx="16687800" cy="738664"/>
          </a:xfrm>
          <a:prstGeom prst="rect">
            <a:avLst/>
          </a:prstGeom>
          <a:noFill/>
        </p:spPr>
        <p:txBody>
          <a:bodyPr wrap="square" rtlCol="0">
            <a:spAutoFit/>
          </a:bodyPr>
          <a:lstStyle/>
          <a:p>
            <a:pPr algn="l"/>
            <a:r>
              <a:rPr lang="en-US" sz="1500" baseline="30000"/>
              <a:t>1</a:t>
            </a:r>
            <a:r>
              <a:rPr lang="en-US" sz="1500"/>
              <a:t> </a:t>
            </a:r>
            <a:r>
              <a:rPr lang="en-US" sz="1500">
                <a:solidFill>
                  <a:srgbClr val="666666"/>
                </a:solidFill>
                <a:latin typeface="Open Sans" panose="020B0606030504020204" pitchFamily="34" charset="0"/>
              </a:rPr>
              <a:t>Micaela H. </a:t>
            </a:r>
            <a:r>
              <a:rPr lang="en-US" sz="1500" err="1">
                <a:solidFill>
                  <a:srgbClr val="666666"/>
                </a:solidFill>
                <a:latin typeface="Open Sans" panose="020B0606030504020204" pitchFamily="34" charset="0"/>
              </a:rPr>
              <a:t>Coady</a:t>
            </a:r>
            <a:r>
              <a:rPr lang="en-US" sz="1500">
                <a:solidFill>
                  <a:srgbClr val="666666"/>
                </a:solidFill>
                <a:latin typeface="Open Sans" panose="020B0606030504020204" pitchFamily="34" charset="0"/>
              </a:rPr>
              <a:t>, Sandro Galea, Shannon Blaney, Danielle C. </a:t>
            </a:r>
            <a:r>
              <a:rPr lang="en-US" sz="1500" err="1">
                <a:solidFill>
                  <a:srgbClr val="666666"/>
                </a:solidFill>
                <a:latin typeface="Open Sans" panose="020B0606030504020204" pitchFamily="34" charset="0"/>
              </a:rPr>
              <a:t>Ompad</a:t>
            </a:r>
            <a:r>
              <a:rPr lang="en-US" sz="1500">
                <a:solidFill>
                  <a:srgbClr val="666666"/>
                </a:solidFill>
                <a:latin typeface="Open Sans" panose="020B0606030504020204" pitchFamily="34" charset="0"/>
              </a:rPr>
              <a:t>, Sarah Sisco, and David </a:t>
            </a:r>
            <a:r>
              <a:rPr lang="en-US" sz="1500" err="1">
                <a:solidFill>
                  <a:srgbClr val="666666"/>
                </a:solidFill>
                <a:latin typeface="Open Sans" panose="020B0606030504020204" pitchFamily="34" charset="0"/>
              </a:rPr>
              <a:t>Vlahov</a:t>
            </a:r>
            <a:r>
              <a:rPr lang="en-US" sz="1500">
                <a:solidFill>
                  <a:srgbClr val="666666"/>
                </a:solidFill>
                <a:latin typeface="Open Sans" panose="020B0606030504020204" pitchFamily="34" charset="0"/>
              </a:rPr>
              <a:t>, 2008:</a:t>
            </a:r>
            <a:r>
              <a:rPr lang="en-US" sz="1500" u="sng">
                <a:solidFill>
                  <a:srgbClr val="234E89"/>
                </a:solidFill>
                <a:latin typeface="Open Sans" panose="020B0606030504020204" pitchFamily="34" charset="0"/>
                <a:hlinkClick r:id="rId2"/>
              </a:rPr>
              <a:t>Project VIVA: A Multilevel Community-Based Intervention to Increase Influenza Vaccination Rates Among Hard-to-Reach Populations in New York City</a:t>
            </a:r>
            <a:r>
              <a:rPr lang="en-US" sz="1500" u="sng">
                <a:solidFill>
                  <a:srgbClr val="666666"/>
                </a:solidFill>
                <a:latin typeface="Open Sans" panose="020B0606030504020204" pitchFamily="34" charset="0"/>
              </a:rPr>
              <a:t>.  </a:t>
            </a:r>
            <a:r>
              <a:rPr lang="en-US" sz="1500">
                <a:solidFill>
                  <a:srgbClr val="666666"/>
                </a:solidFill>
                <a:latin typeface="Open Sans" panose="020B0606030504020204" pitchFamily="34" charset="0"/>
              </a:rPr>
              <a:t>American Journal of Public Health 98, 1314_1321, </a:t>
            </a:r>
            <a:r>
              <a:rPr lang="en-US" sz="1500">
                <a:solidFill>
                  <a:srgbClr val="234E89"/>
                </a:solidFill>
                <a:latin typeface="Open Sans" panose="020B0606030504020204" pitchFamily="34" charset="0"/>
                <a:hlinkClick r:id="rId2"/>
              </a:rPr>
              <a:t>https://doi.org/10.2105/AJPH.2007.119586</a:t>
            </a:r>
            <a:endParaRPr lang="en-US" sz="1500">
              <a:solidFill>
                <a:srgbClr val="2A2A2A"/>
              </a:solidFill>
              <a:latin typeface="Source Sans Pro" panose="020B0503030403020204" pitchFamily="34" charset="0"/>
            </a:endParaRPr>
          </a:p>
          <a:p>
            <a:endParaRPr lang="en-US" baseline="30000"/>
          </a:p>
        </p:txBody>
      </p:sp>
    </p:spTree>
    <p:extLst>
      <p:ext uri="{BB962C8B-B14F-4D97-AF65-F5344CB8AC3E}">
        <p14:creationId xmlns:p14="http://schemas.microsoft.com/office/powerpoint/2010/main" val="406467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A999B"/>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9ECC5B-6B64-38FC-0EB6-5A7EFB986ED8}"/>
              </a:ext>
            </a:extLst>
          </p:cNvPr>
          <p:cNvSpPr>
            <a:spLocks noGrp="1"/>
          </p:cNvSpPr>
          <p:nvPr>
            <p:ph type="title"/>
          </p:nvPr>
        </p:nvSpPr>
        <p:spPr>
          <a:xfrm>
            <a:off x="5410581" y="4339431"/>
            <a:ext cx="12877419" cy="1608137"/>
          </a:xfrm>
        </p:spPr>
        <p:txBody>
          <a:bodyPr/>
          <a:lstStyle/>
          <a:p>
            <a:r>
              <a:rPr lang="en-US" sz="7200"/>
              <a:t>Monitoring &amp; Evaluation</a:t>
            </a:r>
            <a:endParaRPr lang="fr-FR" sz="7200"/>
          </a:p>
        </p:txBody>
      </p:sp>
      <p:pic>
        <p:nvPicPr>
          <p:cNvPr id="4" name="Picture 2">
            <a:extLst>
              <a:ext uri="{FF2B5EF4-FFF2-40B4-BE49-F238E27FC236}">
                <a16:creationId xmlns:a16="http://schemas.microsoft.com/office/drawing/2014/main" id="{70151FD6-28D1-4358-9A43-7E9C8B318F2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24000" y="3086100"/>
            <a:ext cx="3734181" cy="4114800"/>
          </a:xfrm>
          <a:prstGeom prst="rect">
            <a:avLst/>
          </a:prstGeom>
        </p:spPr>
      </p:pic>
    </p:spTree>
    <p:extLst>
      <p:ext uri="{BB962C8B-B14F-4D97-AF65-F5344CB8AC3E}">
        <p14:creationId xmlns:p14="http://schemas.microsoft.com/office/powerpoint/2010/main" val="20437892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6ED51E-866A-47D8-A48B-5B2BB0B82B64}"/>
              </a:ext>
            </a:extLst>
          </p:cNvPr>
          <p:cNvSpPr>
            <a:spLocks noGrp="1"/>
          </p:cNvSpPr>
          <p:nvPr>
            <p:ph type="title"/>
          </p:nvPr>
        </p:nvSpPr>
        <p:spPr>
          <a:xfrm>
            <a:off x="168728" y="54142"/>
            <a:ext cx="15758361" cy="715628"/>
          </a:xfrm>
        </p:spPr>
        <p:txBody>
          <a:bodyPr lIns="91440" tIns="45720" rIns="91440" bIns="45720" anchor="t">
            <a:normAutofit/>
          </a:bodyPr>
          <a:lstStyle/>
          <a:p>
            <a:r>
              <a:rPr lang="en-US" sz="4400" b="1">
                <a:solidFill>
                  <a:schemeClr val="tx1"/>
                </a:solidFill>
                <a:latin typeface="Poppins"/>
                <a:ea typeface="Ebrima"/>
                <a:cs typeface="Ebrima"/>
              </a:rPr>
              <a:t>Priority indicators for COVID Vaccine</a:t>
            </a:r>
          </a:p>
          <a:p>
            <a:endParaRPr lang="en-US" sz="5400" b="1">
              <a:solidFill>
                <a:srgbClr val="009CDE"/>
              </a:solidFill>
              <a:latin typeface="Ebrima"/>
              <a:ea typeface="Ebrima"/>
              <a:cs typeface="Ebrima"/>
            </a:endParaRPr>
          </a:p>
        </p:txBody>
      </p:sp>
      <p:sp>
        <p:nvSpPr>
          <p:cNvPr id="2" name="Content Placeholder 1">
            <a:extLst>
              <a:ext uri="{FF2B5EF4-FFF2-40B4-BE49-F238E27FC236}">
                <a16:creationId xmlns:a16="http://schemas.microsoft.com/office/drawing/2014/main" id="{DEBA6B7C-80BD-419C-9FA4-41412F27C788}"/>
              </a:ext>
            </a:extLst>
          </p:cNvPr>
          <p:cNvSpPr>
            <a:spLocks noGrp="1"/>
          </p:cNvSpPr>
          <p:nvPr>
            <p:ph sz="half" idx="1"/>
          </p:nvPr>
        </p:nvSpPr>
        <p:spPr/>
        <p:txBody>
          <a:bodyPr vert="horz" lIns="137160" tIns="68580" rIns="137160" bIns="68580" rtlCol="0" anchor="t">
            <a:normAutofit/>
          </a:bodyPr>
          <a:lstStyle/>
          <a:p>
            <a:endParaRPr lang="en-US">
              <a:cs typeface="Calibri"/>
            </a:endParaRPr>
          </a:p>
          <a:p>
            <a:endParaRPr lang="en-US">
              <a:cs typeface="Calibri"/>
            </a:endParaRPr>
          </a:p>
        </p:txBody>
      </p:sp>
      <p:graphicFrame>
        <p:nvGraphicFramePr>
          <p:cNvPr id="3" name="Table 2">
            <a:extLst>
              <a:ext uri="{FF2B5EF4-FFF2-40B4-BE49-F238E27FC236}">
                <a16:creationId xmlns:a16="http://schemas.microsoft.com/office/drawing/2014/main" id="{2856FFD4-EB7A-CF14-8D54-50F4550A4374}"/>
              </a:ext>
            </a:extLst>
          </p:cNvPr>
          <p:cNvGraphicFramePr>
            <a:graphicFrameLocks noGrp="1"/>
          </p:cNvGraphicFramePr>
          <p:nvPr>
            <p:extLst>
              <p:ext uri="{D42A27DB-BD31-4B8C-83A1-F6EECF244321}">
                <p14:modId xmlns:p14="http://schemas.microsoft.com/office/powerpoint/2010/main" val="120058357"/>
              </p:ext>
            </p:extLst>
          </p:nvPr>
        </p:nvGraphicFramePr>
        <p:xfrm>
          <a:off x="152401" y="646183"/>
          <a:ext cx="18043357" cy="8971319"/>
        </p:xfrm>
        <a:graphic>
          <a:graphicData uri="http://schemas.openxmlformats.org/drawingml/2006/table">
            <a:tbl>
              <a:tblPr/>
              <a:tblGrid>
                <a:gridCol w="3786526">
                  <a:extLst>
                    <a:ext uri="{9D8B030D-6E8A-4147-A177-3AD203B41FA5}">
                      <a16:colId xmlns:a16="http://schemas.microsoft.com/office/drawing/2014/main" val="380814496"/>
                    </a:ext>
                  </a:extLst>
                </a:gridCol>
                <a:gridCol w="7671327">
                  <a:extLst>
                    <a:ext uri="{9D8B030D-6E8A-4147-A177-3AD203B41FA5}">
                      <a16:colId xmlns:a16="http://schemas.microsoft.com/office/drawing/2014/main" val="60333359"/>
                    </a:ext>
                  </a:extLst>
                </a:gridCol>
                <a:gridCol w="6585504">
                  <a:extLst>
                    <a:ext uri="{9D8B030D-6E8A-4147-A177-3AD203B41FA5}">
                      <a16:colId xmlns:a16="http://schemas.microsoft.com/office/drawing/2014/main" val="2562383079"/>
                    </a:ext>
                  </a:extLst>
                </a:gridCol>
              </a:tblGrid>
              <a:tr h="372226">
                <a:tc>
                  <a:txBody>
                    <a:bodyPr/>
                    <a:lstStyle/>
                    <a:p>
                      <a:pPr algn="l" fontAlgn="ctr"/>
                      <a:r>
                        <a:rPr lang="en-US" sz="2000" b="1" i="0" u="none" strike="noStrike">
                          <a:solidFill>
                            <a:srgbClr val="000000"/>
                          </a:solidFill>
                          <a:effectLst/>
                          <a:latin typeface="Calibri"/>
                        </a:rPr>
                        <a:t>DOMAIN</a:t>
                      </a:r>
                    </a:p>
                  </a:txBody>
                  <a:tcPr marL="68580" marR="12840" marT="685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l" fontAlgn="ctr"/>
                      <a:r>
                        <a:rPr lang="en-US" sz="2000" b="1" i="0" u="none" strike="noStrike">
                          <a:solidFill>
                            <a:srgbClr val="000000"/>
                          </a:solidFill>
                          <a:effectLst/>
                          <a:latin typeface="Calibri"/>
                        </a:rPr>
                        <a:t>QUESTION</a:t>
                      </a:r>
                    </a:p>
                  </a:txBody>
                  <a:tcPr marL="68580" marR="12840" marT="685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l" fontAlgn="ctr"/>
                      <a:r>
                        <a:rPr lang="en-US" sz="2000" b="1" i="0" u="none" strike="noStrike">
                          <a:solidFill>
                            <a:srgbClr val="000000"/>
                          </a:solidFill>
                          <a:effectLst/>
                          <a:latin typeface="Calibri"/>
                        </a:rPr>
                        <a:t>RESPONSE OPTIONS</a:t>
                      </a:r>
                    </a:p>
                  </a:txBody>
                  <a:tcPr marL="68580" marR="12840" marT="685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1738780912"/>
                  </a:ext>
                </a:extLst>
              </a:tr>
              <a:tr h="1369795">
                <a:tc>
                  <a:txBody>
                    <a:bodyPr/>
                    <a:lstStyle/>
                    <a:p>
                      <a:pPr algn="l" fontAlgn="ctr"/>
                      <a:r>
                        <a:rPr lang="en-GB" sz="2100" b="1" i="0" u="none" strike="noStrike">
                          <a:solidFill>
                            <a:srgbClr val="000000"/>
                          </a:solidFill>
                          <a:effectLst/>
                          <a:latin typeface="Calibri"/>
                        </a:rPr>
                        <a:t>Thinking and feeling –</a:t>
                      </a:r>
                    </a:p>
                    <a:p>
                      <a:pPr algn="l" fontAlgn="ctr"/>
                      <a:r>
                        <a:rPr lang="en-GB" sz="2100" b="0" i="0" u="none" strike="noStrike">
                          <a:solidFill>
                            <a:srgbClr val="000000"/>
                          </a:solidFill>
                          <a:effectLst/>
                          <a:latin typeface="Calibri"/>
                        </a:rPr>
                        <a:t>Risk perception</a:t>
                      </a:r>
                      <a:endParaRPr lang="en-US" sz="2100" b="0" i="0" u="none" strike="noStrike">
                        <a:solidFill>
                          <a:srgbClr val="000000"/>
                        </a:solidFill>
                        <a:effectLst/>
                        <a:latin typeface="Calibri"/>
                      </a:endParaRPr>
                    </a:p>
                  </a:txBody>
                  <a:tcPr marL="68580" marR="137160" marT="685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nSpc>
                          <a:spcPct val="107000"/>
                        </a:lnSpc>
                        <a:spcAft>
                          <a:spcPts val="600"/>
                        </a:spcAft>
                      </a:pPr>
                      <a:r>
                        <a:rPr lang="en-GB" sz="2100" kern="1200">
                          <a:solidFill>
                            <a:srgbClr val="000000"/>
                          </a:solidFill>
                          <a:effectLst/>
                          <a:latin typeface="Calibri"/>
                          <a:ea typeface="Calibri" panose="020F0502020204030204" pitchFamily="34" charset="0"/>
                          <a:cs typeface="Calibri"/>
                        </a:rPr>
                        <a:t>How concerned are you about getting COVID-19? Would you say…</a:t>
                      </a:r>
                      <a:endParaRPr lang="en-US" sz="2100" kern="1200">
                        <a:solidFill>
                          <a:srgbClr val="000000"/>
                        </a:solidFill>
                        <a:effectLst/>
                        <a:latin typeface="Calibri"/>
                        <a:ea typeface="Calibri" panose="020F0502020204030204" pitchFamily="34" charset="0"/>
                        <a:cs typeface="Calibri"/>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l" defTabSz="914400" rtl="0" eaLnBrk="1" latinLnBrk="0" hangingPunct="1">
                        <a:lnSpc>
                          <a:spcPct val="107000"/>
                        </a:lnSpc>
                        <a:spcAft>
                          <a:spcPts val="0"/>
                        </a:spcAft>
                        <a:buFont typeface="Wingdings" panose="05000000000000000000" pitchFamily="2" charset="2"/>
                        <a:buChar char="o"/>
                        <a:tabLst>
                          <a:tab pos="228600" algn="l"/>
                        </a:tabLst>
                      </a:pPr>
                      <a:r>
                        <a:rPr lang="en-GB" sz="2100" kern="1200">
                          <a:solidFill>
                            <a:srgbClr val="000000"/>
                          </a:solidFill>
                          <a:effectLst/>
                          <a:latin typeface="Calibri"/>
                          <a:ea typeface="Calibri" panose="020F0502020204030204" pitchFamily="34" charset="0"/>
                          <a:cs typeface="Calibri"/>
                        </a:rPr>
                        <a:t>Not at all concerned,</a:t>
                      </a:r>
                      <a:endParaRPr lang="en-US" sz="2100" kern="1200">
                        <a:solidFill>
                          <a:srgbClr val="000000"/>
                        </a:solidFill>
                        <a:effectLst/>
                        <a:latin typeface="Calibri"/>
                        <a:ea typeface="Calibri" panose="020F0502020204030204" pitchFamily="34" charset="0"/>
                        <a:cs typeface="Calibri"/>
                      </a:endParaRPr>
                    </a:p>
                    <a:p>
                      <a:pPr marL="342900" lvl="0" indent="-342900" algn="l" defTabSz="914400" rtl="0" eaLnBrk="1" latinLnBrk="0" hangingPunct="1">
                        <a:lnSpc>
                          <a:spcPct val="107000"/>
                        </a:lnSpc>
                        <a:spcAft>
                          <a:spcPts val="0"/>
                        </a:spcAft>
                        <a:buFont typeface="Wingdings" panose="05000000000000000000" pitchFamily="2" charset="2"/>
                        <a:buChar char="o"/>
                        <a:tabLst>
                          <a:tab pos="228600" algn="l"/>
                        </a:tabLst>
                      </a:pPr>
                      <a:r>
                        <a:rPr lang="en-GB" sz="2100" kern="1200">
                          <a:solidFill>
                            <a:srgbClr val="000000"/>
                          </a:solidFill>
                          <a:effectLst/>
                          <a:latin typeface="Calibri"/>
                          <a:ea typeface="Calibri" panose="020F0502020204030204" pitchFamily="34" charset="0"/>
                          <a:cs typeface="Calibri"/>
                        </a:rPr>
                        <a:t>A little concerned,</a:t>
                      </a:r>
                      <a:endParaRPr lang="en-US" sz="2100" kern="1200">
                        <a:solidFill>
                          <a:srgbClr val="000000"/>
                        </a:solidFill>
                        <a:effectLst/>
                        <a:latin typeface="Calibri"/>
                        <a:ea typeface="Calibri" panose="020F0502020204030204" pitchFamily="34" charset="0"/>
                        <a:cs typeface="Calibri"/>
                      </a:endParaRPr>
                    </a:p>
                    <a:p>
                      <a:pPr marL="342900" lvl="0" indent="-342900" algn="l" defTabSz="914400" rtl="0" eaLnBrk="1" latinLnBrk="0" hangingPunct="1">
                        <a:lnSpc>
                          <a:spcPct val="107000"/>
                        </a:lnSpc>
                        <a:spcAft>
                          <a:spcPts val="0"/>
                        </a:spcAft>
                        <a:buFont typeface="Wingdings" panose="05000000000000000000" pitchFamily="2" charset="2"/>
                        <a:buChar char="o"/>
                        <a:tabLst>
                          <a:tab pos="228600" algn="l"/>
                        </a:tabLst>
                      </a:pPr>
                      <a:r>
                        <a:rPr lang="en-GB" sz="2100" kern="1200">
                          <a:solidFill>
                            <a:srgbClr val="000000"/>
                          </a:solidFill>
                          <a:effectLst/>
                          <a:latin typeface="Calibri"/>
                          <a:ea typeface="Calibri" panose="020F0502020204030204" pitchFamily="34" charset="0"/>
                          <a:cs typeface="Calibri"/>
                        </a:rPr>
                        <a:t>Moderately concerned, or</a:t>
                      </a:r>
                      <a:endParaRPr lang="en-US" sz="2100" kern="1200">
                        <a:solidFill>
                          <a:srgbClr val="000000"/>
                        </a:solidFill>
                        <a:effectLst/>
                        <a:latin typeface="Calibri"/>
                        <a:ea typeface="Calibri" panose="020F0502020204030204" pitchFamily="34" charset="0"/>
                        <a:cs typeface="Calibri"/>
                      </a:endParaRPr>
                    </a:p>
                    <a:p>
                      <a:pPr marL="342900" lvl="0" indent="-342900" algn="l" defTabSz="914400" rtl="0" eaLnBrk="1" latinLnBrk="0" hangingPunct="1">
                        <a:lnSpc>
                          <a:spcPct val="107000"/>
                        </a:lnSpc>
                        <a:spcAft>
                          <a:spcPts val="0"/>
                        </a:spcAft>
                        <a:buFont typeface="Wingdings" panose="05000000000000000000" pitchFamily="2" charset="2"/>
                        <a:buChar char="o"/>
                        <a:tabLst>
                          <a:tab pos="228600" algn="l"/>
                        </a:tabLst>
                      </a:pPr>
                      <a:r>
                        <a:rPr lang="en-GB" sz="2100" kern="1200">
                          <a:solidFill>
                            <a:srgbClr val="000000"/>
                          </a:solidFill>
                          <a:effectLst/>
                          <a:latin typeface="Calibri"/>
                          <a:ea typeface="Calibri" panose="020F0502020204030204" pitchFamily="34" charset="0"/>
                          <a:cs typeface="Calibri"/>
                        </a:rPr>
                        <a:t>Very concerned?</a:t>
                      </a:r>
                      <a:endParaRPr lang="en-US" sz="2100" kern="1200">
                        <a:solidFill>
                          <a:srgbClr val="000000"/>
                        </a:solidFill>
                        <a:effectLst/>
                        <a:latin typeface="Calibri"/>
                        <a:ea typeface="Calibri" panose="020F0502020204030204" pitchFamily="34" charset="0"/>
                        <a:cs typeface="Calibri"/>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1502790"/>
                  </a:ext>
                </a:extLst>
              </a:tr>
              <a:tr h="1280460">
                <a:tc>
                  <a:txBody>
                    <a:bodyPr/>
                    <a:lstStyle/>
                    <a:p>
                      <a:pPr lvl="0" algn="l">
                        <a:buNone/>
                      </a:pPr>
                      <a:r>
                        <a:rPr lang="en-US" sz="2100" b="1" i="0" u="none" strike="noStrike" noProof="0">
                          <a:solidFill>
                            <a:srgbClr val="000000"/>
                          </a:solidFill>
                          <a:effectLst/>
                          <a:latin typeface="Calibri"/>
                        </a:rPr>
                        <a:t>Thinking and feeling –</a:t>
                      </a:r>
                      <a:endParaRPr lang="en-US" sz="2100" b="0" i="0" u="none" strike="noStrike" noProof="0">
                        <a:effectLst/>
                      </a:endParaRPr>
                    </a:p>
                    <a:p>
                      <a:pPr lvl="0" algn="l">
                        <a:buNone/>
                      </a:pPr>
                      <a:r>
                        <a:rPr lang="en-US" sz="2100" b="0" i="0" u="none" strike="noStrike" noProof="0">
                          <a:solidFill>
                            <a:srgbClr val="000000"/>
                          </a:solidFill>
                          <a:effectLst/>
                          <a:latin typeface="Calibri"/>
                        </a:rPr>
                        <a:t>Confidence in vaccine safety</a:t>
                      </a:r>
                    </a:p>
                  </a:txBody>
                  <a:tcPr marL="68580" marR="137160" marT="685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lvl="0" algn="l">
                        <a:lnSpc>
                          <a:spcPct val="100000"/>
                        </a:lnSpc>
                        <a:spcBef>
                          <a:spcPts val="0"/>
                        </a:spcBef>
                        <a:spcAft>
                          <a:spcPts val="0"/>
                        </a:spcAft>
                        <a:buNone/>
                      </a:pPr>
                      <a:r>
                        <a:rPr lang="en-GB" sz="2100" b="0" i="0" u="none" strike="noStrike" kern="1200" noProof="0">
                          <a:effectLst/>
                        </a:rPr>
                        <a:t>How safe do you think a COVID-19 vaccine is for you?  </a:t>
                      </a:r>
                      <a:endParaRPr lang="en-US" sz="2700"/>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lvl="0" indent="-285750" algn="l">
                        <a:lnSpc>
                          <a:spcPct val="100000"/>
                        </a:lnSpc>
                        <a:spcBef>
                          <a:spcPts val="0"/>
                        </a:spcBef>
                        <a:spcAft>
                          <a:spcPts val="0"/>
                        </a:spcAft>
                        <a:buClr>
                          <a:srgbClr val="000000"/>
                        </a:buClr>
                        <a:buFont typeface="Wingdings"/>
                        <a:buChar char="q"/>
                      </a:pPr>
                      <a:r>
                        <a:rPr lang="en-GB" sz="2100" b="0" i="0" u="none" strike="noStrike" kern="1200" noProof="0">
                          <a:effectLst/>
                        </a:rPr>
                        <a:t>Not at all safe,</a:t>
                      </a:r>
                    </a:p>
                    <a:p>
                      <a:pPr marL="285750" lvl="0" indent="-285750" algn="l">
                        <a:lnSpc>
                          <a:spcPct val="100000"/>
                        </a:lnSpc>
                        <a:spcBef>
                          <a:spcPts val="0"/>
                        </a:spcBef>
                        <a:spcAft>
                          <a:spcPts val="0"/>
                        </a:spcAft>
                        <a:buClr>
                          <a:srgbClr val="000000"/>
                        </a:buClr>
                        <a:buFont typeface="Wingdings"/>
                        <a:buChar char="q"/>
                      </a:pPr>
                      <a:r>
                        <a:rPr lang="en-GB" sz="2100" b="0" i="0" u="none" strike="noStrike" kern="1200" noProof="0">
                          <a:effectLst/>
                        </a:rPr>
                        <a:t>A little safe,</a:t>
                      </a:r>
                    </a:p>
                    <a:p>
                      <a:pPr marL="285750" lvl="0" indent="-285750" algn="l">
                        <a:lnSpc>
                          <a:spcPct val="100000"/>
                        </a:lnSpc>
                        <a:spcBef>
                          <a:spcPts val="0"/>
                        </a:spcBef>
                        <a:spcAft>
                          <a:spcPts val="0"/>
                        </a:spcAft>
                        <a:buClr>
                          <a:srgbClr val="000000"/>
                        </a:buClr>
                        <a:buFont typeface="Wingdings"/>
                        <a:buChar char="q"/>
                      </a:pPr>
                      <a:r>
                        <a:rPr lang="en-GB" sz="2100" b="0" i="0" u="none" strike="noStrike" kern="1200" noProof="0">
                          <a:effectLst/>
                        </a:rPr>
                        <a:t>Moderately safe, </a:t>
                      </a:r>
                      <a:r>
                        <a:rPr lang="en-GB" sz="2100" b="0" i="1" u="none" strike="noStrike" kern="1200" noProof="0">
                          <a:effectLst/>
                        </a:rPr>
                        <a:t>or</a:t>
                      </a:r>
                      <a:endParaRPr lang="en-GB" sz="2100" b="0" i="0" u="none" strike="noStrike" kern="1200" noProof="0">
                        <a:effectLst/>
                      </a:endParaRPr>
                    </a:p>
                    <a:p>
                      <a:pPr marL="285750" lvl="0" indent="-285750">
                        <a:lnSpc>
                          <a:spcPct val="107000"/>
                        </a:lnSpc>
                        <a:spcAft>
                          <a:spcPts val="600"/>
                        </a:spcAft>
                        <a:buClr>
                          <a:srgbClr val="000000"/>
                        </a:buClr>
                        <a:buFont typeface="Wingdings"/>
                        <a:buChar char="q"/>
                      </a:pPr>
                      <a:r>
                        <a:rPr lang="en-GB" sz="2100" b="0" i="0" u="none" strike="noStrike" kern="1200" noProof="0">
                          <a:effectLst/>
                        </a:rPr>
                        <a:t>Very safe?</a:t>
                      </a:r>
                      <a:endParaRPr lang="en-GB" sz="2700"/>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7903754"/>
                  </a:ext>
                </a:extLst>
              </a:tr>
              <a:tr h="1444242">
                <a:tc>
                  <a:txBody>
                    <a:bodyPr/>
                    <a:lstStyle/>
                    <a:p>
                      <a:pPr algn="l" fontAlgn="ctr"/>
                      <a:r>
                        <a:rPr lang="en-US" sz="2100" b="1" i="0" u="none" strike="noStrike">
                          <a:solidFill>
                            <a:srgbClr val="000000"/>
                          </a:solidFill>
                          <a:effectLst/>
                          <a:latin typeface="Calibri"/>
                        </a:rPr>
                        <a:t>Thinking and feeling –</a:t>
                      </a:r>
                    </a:p>
                    <a:p>
                      <a:pPr algn="l" fontAlgn="ctr"/>
                      <a:r>
                        <a:rPr lang="en-US" sz="2100" b="0" i="0" u="none" strike="noStrike">
                          <a:solidFill>
                            <a:srgbClr val="000000"/>
                          </a:solidFill>
                          <a:effectLst/>
                          <a:latin typeface="Calibri"/>
                        </a:rPr>
                        <a:t>Confidence in vaccine benefits</a:t>
                      </a:r>
                    </a:p>
                  </a:txBody>
                  <a:tcPr marL="68580" marR="137160" marT="685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marL="0" marR="0" algn="l" defTabSz="914400" rtl="0" eaLnBrk="1" fontAlgn="ctr" latinLnBrk="0" hangingPunct="1">
                        <a:lnSpc>
                          <a:spcPct val="90000"/>
                        </a:lnSpc>
                        <a:spcBef>
                          <a:spcPts val="0"/>
                        </a:spcBef>
                        <a:spcAft>
                          <a:spcPts val="0"/>
                        </a:spcAft>
                      </a:pPr>
                      <a:r>
                        <a:rPr lang="en-GB" sz="2100" kern="1200">
                          <a:solidFill>
                            <a:srgbClr val="000000"/>
                          </a:solidFill>
                          <a:effectLst/>
                          <a:latin typeface="Calibri"/>
                          <a:ea typeface="Times New Roman" panose="02020603050405020304" pitchFamily="18" charset="0"/>
                          <a:cs typeface="Calibri"/>
                        </a:rPr>
                        <a:t>How important do you think getting a COVID-19 vaccine is for your health? Would you say…</a:t>
                      </a:r>
                      <a:endParaRPr lang="en-US" sz="2100" kern="1200">
                        <a:solidFill>
                          <a:srgbClr val="000000"/>
                        </a:solidFill>
                        <a:effectLst/>
                        <a:latin typeface="Calibri"/>
                        <a:ea typeface="Calibri" panose="020F0502020204030204" pitchFamily="34" charset="0"/>
                        <a:cs typeface="Calibri"/>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buFont typeface="Wingdings" panose="05000000000000000000" pitchFamily="2" charset="2"/>
                        <a:buChar char="o"/>
                      </a:pPr>
                      <a:r>
                        <a:rPr lang="en-GB" sz="2100" kern="1200">
                          <a:solidFill>
                            <a:srgbClr val="000000"/>
                          </a:solidFill>
                          <a:effectLst/>
                          <a:latin typeface="Calibri"/>
                          <a:ea typeface="Times New Roman" panose="02020603050405020304" pitchFamily="18" charset="0"/>
                          <a:cs typeface="Calibri"/>
                        </a:rPr>
                        <a:t>Not at all important</a:t>
                      </a:r>
                      <a:endParaRPr lang="en-US" sz="2100">
                        <a:effectLst/>
                        <a:latin typeface="Calibri"/>
                        <a:ea typeface="Calibri" panose="020F0502020204030204" pitchFamily="34" charset="0"/>
                        <a:cs typeface="Calibri"/>
                      </a:endParaRPr>
                    </a:p>
                    <a:p>
                      <a:pPr marL="342900" lvl="0" indent="-342900">
                        <a:lnSpc>
                          <a:spcPct val="107000"/>
                        </a:lnSpc>
                        <a:buFont typeface="Wingdings" panose="05000000000000000000" pitchFamily="2" charset="2"/>
                        <a:buChar char="o"/>
                      </a:pPr>
                      <a:r>
                        <a:rPr lang="en-GB" sz="2100" kern="1200">
                          <a:solidFill>
                            <a:srgbClr val="000000"/>
                          </a:solidFill>
                          <a:effectLst/>
                          <a:latin typeface="Calibri"/>
                          <a:ea typeface="Times New Roman" panose="02020603050405020304" pitchFamily="18" charset="0"/>
                          <a:cs typeface="Calibri"/>
                        </a:rPr>
                        <a:t>A little important</a:t>
                      </a:r>
                      <a:endParaRPr lang="en-US" sz="2100">
                        <a:effectLst/>
                        <a:latin typeface="Calibri"/>
                        <a:ea typeface="Calibri" panose="020F0502020204030204" pitchFamily="34" charset="0"/>
                        <a:cs typeface="Calibri"/>
                      </a:endParaRPr>
                    </a:p>
                    <a:p>
                      <a:pPr marL="342900" lvl="0" indent="-342900">
                        <a:lnSpc>
                          <a:spcPct val="107000"/>
                        </a:lnSpc>
                        <a:buFont typeface="Wingdings" panose="05000000000000000000" pitchFamily="2" charset="2"/>
                        <a:buChar char="o"/>
                      </a:pPr>
                      <a:r>
                        <a:rPr lang="en-GB" sz="2100" kern="1200">
                          <a:solidFill>
                            <a:srgbClr val="000000"/>
                          </a:solidFill>
                          <a:effectLst/>
                          <a:latin typeface="Calibri"/>
                          <a:ea typeface="Times New Roman" panose="02020603050405020304" pitchFamily="18" charset="0"/>
                          <a:cs typeface="Calibri"/>
                        </a:rPr>
                        <a:t>Moderately important, </a:t>
                      </a:r>
                      <a:r>
                        <a:rPr lang="en-GB" sz="2100" i="1" kern="1200">
                          <a:solidFill>
                            <a:srgbClr val="000000"/>
                          </a:solidFill>
                          <a:effectLst/>
                          <a:latin typeface="Calibri"/>
                          <a:ea typeface="Times New Roman" panose="02020603050405020304" pitchFamily="18" charset="0"/>
                          <a:cs typeface="Calibri"/>
                        </a:rPr>
                        <a:t>or</a:t>
                      </a:r>
                      <a:endParaRPr lang="en-US" sz="2100">
                        <a:effectLst/>
                        <a:latin typeface="Calibri"/>
                        <a:ea typeface="Calibri" panose="020F0502020204030204" pitchFamily="34" charset="0"/>
                        <a:cs typeface="Calibri"/>
                      </a:endParaRPr>
                    </a:p>
                    <a:p>
                      <a:pPr marL="342900" lvl="0" indent="-342900">
                        <a:lnSpc>
                          <a:spcPct val="107000"/>
                        </a:lnSpc>
                        <a:spcAft>
                          <a:spcPts val="800"/>
                        </a:spcAft>
                        <a:buFont typeface="Wingdings" panose="05000000000000000000" pitchFamily="2" charset="2"/>
                        <a:buChar char="o"/>
                      </a:pPr>
                      <a:r>
                        <a:rPr lang="en-GB" sz="2100" kern="1200">
                          <a:solidFill>
                            <a:srgbClr val="000000"/>
                          </a:solidFill>
                          <a:effectLst/>
                          <a:latin typeface="Calibri"/>
                          <a:ea typeface="Times New Roman" panose="02020603050405020304" pitchFamily="18" charset="0"/>
                          <a:cs typeface="Calibri"/>
                        </a:rPr>
                        <a:t>Very important?</a:t>
                      </a:r>
                      <a:endParaRPr lang="en-US" sz="2100">
                        <a:effectLst/>
                        <a:latin typeface="Calibri"/>
                        <a:ea typeface="Calibri" panose="020F0502020204030204" pitchFamily="34" charset="0"/>
                        <a:cs typeface="Calibri"/>
                      </a:endParaRPr>
                    </a:p>
                  </a:txBody>
                  <a:tcPr marL="68580" marR="137160" marT="685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8349757"/>
                  </a:ext>
                </a:extLst>
              </a:tr>
              <a:tr h="759343">
                <a:tc>
                  <a:txBody>
                    <a:bodyPr/>
                    <a:lstStyle/>
                    <a:p>
                      <a:pPr algn="l" fontAlgn="ctr"/>
                      <a:r>
                        <a:rPr lang="en-US" sz="2100" b="1" i="0" u="none" strike="noStrike">
                          <a:solidFill>
                            <a:srgbClr val="000000"/>
                          </a:solidFill>
                          <a:effectLst/>
                          <a:latin typeface="Calibri"/>
                        </a:rPr>
                        <a:t>Social processes –</a:t>
                      </a:r>
                    </a:p>
                    <a:p>
                      <a:pPr algn="l" fontAlgn="ctr"/>
                      <a:r>
                        <a:rPr lang="en-US" sz="2100" b="0" i="0" u="none" strike="noStrike">
                          <a:solidFill>
                            <a:srgbClr val="000000"/>
                          </a:solidFill>
                          <a:effectLst/>
                          <a:latin typeface="Calibri"/>
                        </a:rPr>
                        <a:t>Family and friend norms</a:t>
                      </a:r>
                    </a:p>
                  </a:txBody>
                  <a:tcPr marL="68580" marR="137160" marT="685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9EDB9"/>
                    </a:solidFill>
                  </a:tcPr>
                </a:tc>
                <a:tc>
                  <a:txBody>
                    <a:bodyPr/>
                    <a:lstStyle/>
                    <a:p>
                      <a:pPr marL="0" marR="0" algn="l" rtl="0" eaLnBrk="1" fontAlgn="ctr" latinLnBrk="0" hangingPunct="1">
                        <a:lnSpc>
                          <a:spcPct val="90000"/>
                        </a:lnSpc>
                        <a:spcBef>
                          <a:spcPts val="0"/>
                        </a:spcBef>
                        <a:spcAft>
                          <a:spcPts val="0"/>
                        </a:spcAft>
                      </a:pPr>
                      <a:r>
                        <a:rPr lang="en-GB" sz="2100" kern="1200">
                          <a:solidFill>
                            <a:srgbClr val="000000"/>
                          </a:solidFill>
                          <a:effectLst/>
                          <a:latin typeface="Calibri"/>
                          <a:ea typeface="Times New Roman" panose="02020603050405020304" pitchFamily="18" charset="0"/>
                          <a:cs typeface="Calibri"/>
                        </a:rPr>
                        <a:t>Do you think most of your close family and friends want you to get a COVID-19 vaccine? </a:t>
                      </a:r>
                      <a:endParaRPr lang="en-US" sz="2100" kern="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buFont typeface="Wingdings" panose="05000000000000000000" pitchFamily="2" charset="2"/>
                        <a:buChar char="o"/>
                      </a:pPr>
                      <a:r>
                        <a:rPr lang="en-GB" sz="2100" kern="1200">
                          <a:solidFill>
                            <a:srgbClr val="000000"/>
                          </a:solidFill>
                          <a:effectLst/>
                          <a:latin typeface="Calibri"/>
                          <a:ea typeface="Times New Roman" panose="02020603050405020304" pitchFamily="18" charset="0"/>
                          <a:cs typeface="Calibri"/>
                        </a:rPr>
                        <a:t>NO</a:t>
                      </a:r>
                      <a:endParaRPr lang="en-US" sz="2100">
                        <a:effectLst/>
                        <a:latin typeface="Calibri"/>
                        <a:ea typeface="Calibri" panose="020F0502020204030204" pitchFamily="34" charset="0"/>
                        <a:cs typeface="Calibri"/>
                      </a:endParaRPr>
                    </a:p>
                    <a:p>
                      <a:pPr marL="342900" lvl="0" indent="-342900">
                        <a:lnSpc>
                          <a:spcPct val="107000"/>
                        </a:lnSpc>
                        <a:spcAft>
                          <a:spcPts val="800"/>
                        </a:spcAft>
                        <a:buFont typeface="Wingdings" panose="05000000000000000000" pitchFamily="2" charset="2"/>
                        <a:buChar char="o"/>
                      </a:pPr>
                      <a:r>
                        <a:rPr lang="en-US" sz="2100">
                          <a:effectLst/>
                          <a:latin typeface="Calibri"/>
                          <a:ea typeface="Cambria"/>
                          <a:cs typeface="Calibri"/>
                        </a:rPr>
                        <a:t>YES</a:t>
                      </a:r>
                    </a:p>
                  </a:txBody>
                  <a:tcPr marL="68580" marR="137160" marT="685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2106660"/>
                  </a:ext>
                </a:extLst>
              </a:tr>
              <a:tr h="1533575">
                <a:tc>
                  <a:txBody>
                    <a:bodyPr/>
                    <a:lstStyle/>
                    <a:p>
                      <a:pPr algn="l" fontAlgn="ctr"/>
                      <a:r>
                        <a:rPr lang="en-US" sz="2100" b="1" i="0" u="none" strike="noStrike">
                          <a:solidFill>
                            <a:srgbClr val="000000"/>
                          </a:solidFill>
                          <a:effectLst/>
                          <a:latin typeface="Calibri"/>
                        </a:rPr>
                        <a:t>Motivation –</a:t>
                      </a:r>
                    </a:p>
                    <a:p>
                      <a:pPr algn="l" fontAlgn="ctr"/>
                      <a:r>
                        <a:rPr lang="en-US" sz="2100" b="0" i="0" u="none" strike="noStrike">
                          <a:solidFill>
                            <a:srgbClr val="000000"/>
                          </a:solidFill>
                          <a:effectLst/>
                          <a:latin typeface="Calibri"/>
                        </a:rPr>
                        <a:t>Intention</a:t>
                      </a:r>
                    </a:p>
                  </a:txBody>
                  <a:tcPr marL="68580" marR="137160" marT="685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99"/>
                    </a:solidFill>
                  </a:tcPr>
                </a:tc>
                <a:tc>
                  <a:txBody>
                    <a:bodyPr/>
                    <a:lstStyle/>
                    <a:p>
                      <a:pPr marL="0" marR="0" algn="l" defTabSz="914400" rtl="0" eaLnBrk="1" fontAlgn="ctr" latinLnBrk="0" hangingPunct="1">
                        <a:lnSpc>
                          <a:spcPct val="90000"/>
                        </a:lnSpc>
                        <a:spcBef>
                          <a:spcPts val="0"/>
                        </a:spcBef>
                        <a:spcAft>
                          <a:spcPts val="0"/>
                        </a:spcAft>
                      </a:pPr>
                      <a:r>
                        <a:rPr lang="en-GB" sz="2100" kern="1200">
                          <a:solidFill>
                            <a:srgbClr val="000000"/>
                          </a:solidFill>
                          <a:effectLst/>
                          <a:latin typeface="Calibri"/>
                          <a:ea typeface="Times New Roman" panose="02020603050405020304" pitchFamily="18" charset="0"/>
                          <a:cs typeface="Calibri"/>
                        </a:rPr>
                        <a:t>Do you want to get a COVID-19 vaccine? Would you say…</a:t>
                      </a:r>
                      <a:endParaRPr lang="en-US" sz="2100" kern="1200">
                        <a:solidFill>
                          <a:srgbClr val="000000"/>
                        </a:solidFill>
                        <a:effectLst/>
                        <a:latin typeface="Calibri"/>
                        <a:ea typeface="Calibri" panose="020F0502020204030204" pitchFamily="34" charset="0"/>
                        <a:cs typeface="Calibri"/>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buFont typeface="Wingdings" panose="05000000000000000000" pitchFamily="2" charset="2"/>
                        <a:buChar char="o"/>
                      </a:pPr>
                      <a:r>
                        <a:rPr lang="en-GB" sz="2100">
                          <a:effectLst/>
                          <a:latin typeface="Calibri"/>
                          <a:ea typeface="Cambria"/>
                          <a:cs typeface="Calibri"/>
                        </a:rPr>
                        <a:t>No, you do not want to,</a:t>
                      </a:r>
                      <a:endParaRPr lang="en-US" sz="2100">
                        <a:effectLst/>
                        <a:latin typeface="Calibri"/>
                        <a:ea typeface="Cambria"/>
                        <a:cs typeface="Calibri"/>
                      </a:endParaRPr>
                    </a:p>
                    <a:p>
                      <a:pPr marL="342900" lvl="0" indent="-342900">
                        <a:lnSpc>
                          <a:spcPct val="107000"/>
                        </a:lnSpc>
                        <a:buFont typeface="Wingdings" panose="05000000000000000000" pitchFamily="2" charset="2"/>
                        <a:buChar char="o"/>
                      </a:pPr>
                      <a:r>
                        <a:rPr lang="en-GB" sz="2100">
                          <a:effectLst/>
                          <a:latin typeface="Calibri"/>
                          <a:ea typeface="Cambria"/>
                          <a:cs typeface="Calibri"/>
                        </a:rPr>
                        <a:t>Yes, you do want to</a:t>
                      </a:r>
                      <a:endParaRPr lang="en-US" sz="2100">
                        <a:effectLst/>
                        <a:latin typeface="Calibri"/>
                        <a:ea typeface="Cambria"/>
                        <a:cs typeface="Calibri"/>
                      </a:endParaRPr>
                    </a:p>
                    <a:p>
                      <a:pPr marL="342900" lvl="0" indent="-342900">
                        <a:lnSpc>
                          <a:spcPct val="107000"/>
                        </a:lnSpc>
                        <a:spcAft>
                          <a:spcPts val="800"/>
                        </a:spcAft>
                        <a:buFont typeface="Wingdings" panose="05000000000000000000" pitchFamily="2" charset="2"/>
                        <a:buChar char="o"/>
                      </a:pPr>
                      <a:r>
                        <a:rPr lang="en-GB" sz="2100">
                          <a:effectLst/>
                          <a:latin typeface="Calibri"/>
                          <a:ea typeface="Cambria"/>
                          <a:cs typeface="Calibri"/>
                        </a:rPr>
                        <a:t>Not sure?</a:t>
                      </a:r>
                    </a:p>
                    <a:p>
                      <a:pPr marL="342900" lvl="0" indent="-342900">
                        <a:lnSpc>
                          <a:spcPct val="107000"/>
                        </a:lnSpc>
                        <a:spcAft>
                          <a:spcPts val="800"/>
                        </a:spcAft>
                        <a:buFont typeface="Wingdings" panose="05000000000000000000" pitchFamily="2" charset="2"/>
                        <a:buChar char="o"/>
                      </a:pPr>
                      <a:r>
                        <a:rPr lang="en-GB" sz="2100">
                          <a:effectLst/>
                          <a:latin typeface="Calibri"/>
                          <a:ea typeface="Cambria"/>
                          <a:cs typeface="Calibri"/>
                        </a:rPr>
                        <a:t>You are vaccinated</a:t>
                      </a:r>
                      <a:endParaRPr lang="en-US" sz="2100">
                        <a:effectLst/>
                        <a:latin typeface="Calibri"/>
                        <a:ea typeface="Cambria"/>
                        <a:cs typeface="Calibri"/>
                      </a:endParaRPr>
                    </a:p>
                  </a:txBody>
                  <a:tcPr marL="68580" marR="137160" marT="685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5314481"/>
                  </a:ext>
                </a:extLst>
              </a:tr>
              <a:tr h="759343">
                <a:tc>
                  <a:txBody>
                    <a:bodyPr/>
                    <a:lstStyle/>
                    <a:p>
                      <a:pPr algn="l" fontAlgn="ctr"/>
                      <a:r>
                        <a:rPr lang="en-US" sz="2100" b="1" i="0" u="none" strike="noStrike">
                          <a:solidFill>
                            <a:srgbClr val="000000"/>
                          </a:solidFill>
                          <a:effectLst/>
                          <a:latin typeface="Calibri"/>
                        </a:rPr>
                        <a:t>Practical issues –</a:t>
                      </a:r>
                    </a:p>
                    <a:p>
                      <a:pPr algn="l" fontAlgn="ctr"/>
                      <a:r>
                        <a:rPr lang="en-US" sz="2100" b="0" i="0" u="none" strike="noStrike">
                          <a:solidFill>
                            <a:srgbClr val="000000"/>
                          </a:solidFill>
                          <a:effectLst/>
                          <a:latin typeface="Calibri"/>
                        </a:rPr>
                        <a:t>Know where to go</a:t>
                      </a:r>
                    </a:p>
                  </a:txBody>
                  <a:tcPr marL="68580" marR="137160" marT="685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7E6"/>
                    </a:solidFill>
                  </a:tcPr>
                </a:tc>
                <a:tc>
                  <a:txBody>
                    <a:bodyPr/>
                    <a:lstStyle/>
                    <a:p>
                      <a:pPr marL="0" marR="0" algn="l" rtl="0" eaLnBrk="1" fontAlgn="ctr" latinLnBrk="0" hangingPunct="1">
                        <a:lnSpc>
                          <a:spcPct val="90000"/>
                        </a:lnSpc>
                        <a:spcBef>
                          <a:spcPts val="0"/>
                        </a:spcBef>
                        <a:spcAft>
                          <a:spcPts val="0"/>
                        </a:spcAft>
                      </a:pPr>
                      <a:r>
                        <a:rPr lang="en-GB" sz="2100" kern="1200">
                          <a:solidFill>
                            <a:srgbClr val="000000"/>
                          </a:solidFill>
                          <a:effectLst/>
                          <a:latin typeface="Calibri"/>
                          <a:ea typeface="Times New Roman" panose="02020603050405020304" pitchFamily="18" charset="0"/>
                          <a:cs typeface="Calibri"/>
                        </a:rPr>
                        <a:t>Do you know where to go to get a COVID-19 vaccine for yourself? </a:t>
                      </a:r>
                      <a:endParaRPr lang="en-US" sz="2100" kern="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buFont typeface="Wingdings" panose="05000000000000000000" pitchFamily="2" charset="2"/>
                        <a:buChar char="o"/>
                      </a:pPr>
                      <a:r>
                        <a:rPr lang="en-GB" sz="2100" kern="1200">
                          <a:solidFill>
                            <a:srgbClr val="000000"/>
                          </a:solidFill>
                          <a:effectLst/>
                          <a:latin typeface="Calibri"/>
                          <a:ea typeface="Times New Roman" panose="02020603050405020304" pitchFamily="18" charset="0"/>
                          <a:cs typeface="Calibri"/>
                        </a:rPr>
                        <a:t>NO</a:t>
                      </a:r>
                      <a:endParaRPr lang="en-US" sz="2100">
                        <a:effectLst/>
                        <a:latin typeface="Calibri"/>
                        <a:ea typeface="Calibri" panose="020F0502020204030204" pitchFamily="34" charset="0"/>
                        <a:cs typeface="Calibri"/>
                      </a:endParaRPr>
                    </a:p>
                    <a:p>
                      <a:pPr marL="342900" lvl="0" indent="-342900">
                        <a:lnSpc>
                          <a:spcPct val="107000"/>
                        </a:lnSpc>
                        <a:spcAft>
                          <a:spcPts val="800"/>
                        </a:spcAft>
                        <a:buFont typeface="Wingdings" panose="05000000000000000000" pitchFamily="2" charset="2"/>
                        <a:buChar char="o"/>
                      </a:pPr>
                      <a:r>
                        <a:rPr lang="en-US" sz="2100" kern="1200">
                          <a:solidFill>
                            <a:srgbClr val="000000"/>
                          </a:solidFill>
                          <a:effectLst/>
                          <a:latin typeface="Calibri"/>
                          <a:ea typeface="Times New Roman" panose="02020603050405020304" pitchFamily="18" charset="0"/>
                          <a:cs typeface="Calibri"/>
                        </a:rPr>
                        <a:t>YES</a:t>
                      </a:r>
                      <a:endParaRPr lang="en-US" sz="2100">
                        <a:effectLst/>
                        <a:latin typeface="Calibri"/>
                        <a:ea typeface="Calibri" panose="020F0502020204030204" pitchFamily="34" charset="0"/>
                        <a:cs typeface="Calibri"/>
                      </a:endParaRPr>
                    </a:p>
                  </a:txBody>
                  <a:tcPr marL="68580" marR="137160" marT="685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728014"/>
                  </a:ext>
                </a:extLst>
              </a:tr>
              <a:tr h="1444242">
                <a:tc>
                  <a:txBody>
                    <a:bodyPr/>
                    <a:lstStyle/>
                    <a:p>
                      <a:pPr algn="l" fontAlgn="ctr"/>
                      <a:r>
                        <a:rPr lang="en-US" sz="2100" b="1" i="0" u="none" strike="noStrike">
                          <a:solidFill>
                            <a:srgbClr val="000000"/>
                          </a:solidFill>
                          <a:effectLst/>
                          <a:latin typeface="Calibri"/>
                        </a:rPr>
                        <a:t>Practical issues – </a:t>
                      </a:r>
                      <a:endParaRPr lang="en-US" sz="2100" b="1" i="0" u="none" strike="noStrike">
                        <a:solidFill>
                          <a:srgbClr val="000000"/>
                        </a:solidFill>
                        <a:effectLst/>
                        <a:latin typeface="Calibri" panose="020F0502020204030204" pitchFamily="34" charset="0"/>
                      </a:endParaRPr>
                    </a:p>
                    <a:p>
                      <a:pPr algn="l" fontAlgn="ctr"/>
                      <a:r>
                        <a:rPr lang="en-US" sz="2100" b="0" i="0" u="none" strike="noStrike">
                          <a:solidFill>
                            <a:srgbClr val="000000"/>
                          </a:solidFill>
                          <a:effectLst/>
                          <a:latin typeface="Calibri"/>
                        </a:rPr>
                        <a:t>Easy to pay</a:t>
                      </a:r>
                    </a:p>
                  </a:txBody>
                  <a:tcPr marL="68580" marR="137160" marT="685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7E6"/>
                    </a:solidFill>
                  </a:tcPr>
                </a:tc>
                <a:tc>
                  <a:txBody>
                    <a:bodyPr/>
                    <a:lstStyle/>
                    <a:p>
                      <a:pPr marL="0" marR="0" algn="l" defTabSz="914400" rtl="0" eaLnBrk="1" fontAlgn="ctr" latinLnBrk="0" hangingPunct="1">
                        <a:lnSpc>
                          <a:spcPct val="90000"/>
                        </a:lnSpc>
                        <a:spcBef>
                          <a:spcPts val="0"/>
                        </a:spcBef>
                        <a:spcAft>
                          <a:spcPts val="0"/>
                        </a:spcAft>
                      </a:pPr>
                      <a:r>
                        <a:rPr lang="en-GB" sz="2100" kern="1200">
                          <a:solidFill>
                            <a:srgbClr val="000000"/>
                          </a:solidFill>
                          <a:effectLst/>
                          <a:latin typeface="Calibri"/>
                          <a:ea typeface="Times New Roman" panose="02020603050405020304" pitchFamily="18" charset="0"/>
                          <a:cs typeface="Calibri"/>
                        </a:rPr>
                        <a:t>How easy is it to pay for vaccination? When you think about the cost, please consider any payments to the clinic, the cost of getting there, plus the cost of taking time away from work. Would you say…</a:t>
                      </a:r>
                      <a:endParaRPr lang="en-US" sz="2100" kern="1200">
                        <a:solidFill>
                          <a:srgbClr val="000000"/>
                        </a:solidFill>
                        <a:effectLst/>
                        <a:latin typeface="Calibri"/>
                        <a:ea typeface="Calibri" panose="020F0502020204030204" pitchFamily="34" charset="0"/>
                        <a:cs typeface="Calibri"/>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buFont typeface="Wingdings" panose="05000000000000000000" pitchFamily="2" charset="2"/>
                        <a:buChar char="o"/>
                      </a:pPr>
                      <a:r>
                        <a:rPr lang="en-GB" sz="2100" kern="1200">
                          <a:solidFill>
                            <a:srgbClr val="000000"/>
                          </a:solidFill>
                          <a:effectLst/>
                          <a:latin typeface="Calibri"/>
                          <a:ea typeface="Times New Roman" panose="02020603050405020304" pitchFamily="18" charset="0"/>
                          <a:cs typeface="Calibri"/>
                        </a:rPr>
                        <a:t>Not at all easy</a:t>
                      </a:r>
                      <a:endParaRPr lang="en-US" sz="2100">
                        <a:effectLst/>
                        <a:latin typeface="Calibri"/>
                        <a:ea typeface="Calibri" panose="020F0502020204030204" pitchFamily="34" charset="0"/>
                        <a:cs typeface="Calibri"/>
                      </a:endParaRPr>
                    </a:p>
                    <a:p>
                      <a:pPr marL="342900" lvl="0" indent="-342900">
                        <a:lnSpc>
                          <a:spcPct val="107000"/>
                        </a:lnSpc>
                        <a:buFont typeface="Wingdings" panose="05000000000000000000" pitchFamily="2" charset="2"/>
                        <a:buChar char="o"/>
                      </a:pPr>
                      <a:r>
                        <a:rPr lang="en-GB" sz="2100" kern="1200">
                          <a:solidFill>
                            <a:srgbClr val="000000"/>
                          </a:solidFill>
                          <a:effectLst/>
                          <a:latin typeface="Calibri"/>
                          <a:ea typeface="Times New Roman" panose="02020603050405020304" pitchFamily="18" charset="0"/>
                          <a:cs typeface="Calibri"/>
                        </a:rPr>
                        <a:t>A little easy</a:t>
                      </a:r>
                      <a:endParaRPr lang="en-US" sz="2100">
                        <a:effectLst/>
                        <a:latin typeface="Calibri"/>
                        <a:ea typeface="Calibri" panose="020F0502020204030204" pitchFamily="34" charset="0"/>
                        <a:cs typeface="Calibri"/>
                      </a:endParaRPr>
                    </a:p>
                    <a:p>
                      <a:pPr marL="342900" lvl="0" indent="-342900">
                        <a:lnSpc>
                          <a:spcPct val="107000"/>
                        </a:lnSpc>
                        <a:buFont typeface="Wingdings" panose="05000000000000000000" pitchFamily="2" charset="2"/>
                        <a:buChar char="o"/>
                      </a:pPr>
                      <a:r>
                        <a:rPr lang="en-GB" sz="2100" kern="1200">
                          <a:solidFill>
                            <a:srgbClr val="000000"/>
                          </a:solidFill>
                          <a:effectLst/>
                          <a:latin typeface="Calibri"/>
                          <a:ea typeface="Times New Roman" panose="02020603050405020304" pitchFamily="18" charset="0"/>
                          <a:cs typeface="Calibri"/>
                        </a:rPr>
                        <a:t>Moderately easy, or</a:t>
                      </a:r>
                      <a:endParaRPr lang="en-US" sz="2100">
                        <a:effectLst/>
                        <a:latin typeface="Calibri"/>
                        <a:ea typeface="Calibri" panose="020F0502020204030204" pitchFamily="34" charset="0"/>
                        <a:cs typeface="Calibri"/>
                      </a:endParaRPr>
                    </a:p>
                    <a:p>
                      <a:pPr marL="342900" lvl="0" indent="-342900">
                        <a:lnSpc>
                          <a:spcPct val="107000"/>
                        </a:lnSpc>
                        <a:spcAft>
                          <a:spcPts val="800"/>
                        </a:spcAft>
                        <a:buFont typeface="Wingdings" panose="05000000000000000000" pitchFamily="2" charset="2"/>
                        <a:buChar char="o"/>
                      </a:pPr>
                      <a:r>
                        <a:rPr lang="en-GB" sz="2100" kern="1200">
                          <a:solidFill>
                            <a:srgbClr val="000000"/>
                          </a:solidFill>
                          <a:effectLst/>
                          <a:latin typeface="Calibri"/>
                          <a:ea typeface="Times New Roman" panose="02020603050405020304" pitchFamily="18" charset="0"/>
                          <a:cs typeface="Calibri"/>
                        </a:rPr>
                        <a:t>Very easy?</a:t>
                      </a:r>
                      <a:endParaRPr lang="en-US" sz="2100">
                        <a:effectLst/>
                        <a:latin typeface="Calibri"/>
                        <a:ea typeface="Calibri" panose="020F0502020204030204" pitchFamily="34" charset="0"/>
                        <a:cs typeface="Calibri"/>
                      </a:endParaRPr>
                    </a:p>
                  </a:txBody>
                  <a:tcPr marL="68580" marR="137160" marT="685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6552636"/>
                  </a:ext>
                </a:extLst>
              </a:tr>
            </a:tbl>
          </a:graphicData>
        </a:graphic>
      </p:graphicFrame>
    </p:spTree>
    <p:extLst>
      <p:ext uri="{BB962C8B-B14F-4D97-AF65-F5344CB8AC3E}">
        <p14:creationId xmlns:p14="http://schemas.microsoft.com/office/powerpoint/2010/main" val="27433031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C4ABE9D-E277-4F61-8E0E-D7BC003EB8DD}"/>
              </a:ext>
            </a:extLst>
          </p:cNvPr>
          <p:cNvSpPr/>
          <p:nvPr/>
        </p:nvSpPr>
        <p:spPr>
          <a:xfrm>
            <a:off x="14901110" y="764425"/>
            <a:ext cx="2674625" cy="649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700">
              <a:solidFill>
                <a:prstClr val="white"/>
              </a:solidFill>
              <a:latin typeface="Arial"/>
            </a:endParaRPr>
          </a:p>
        </p:txBody>
      </p:sp>
      <p:sp>
        <p:nvSpPr>
          <p:cNvPr id="3" name="Rectangle 2">
            <a:extLst>
              <a:ext uri="{FF2B5EF4-FFF2-40B4-BE49-F238E27FC236}">
                <a16:creationId xmlns:a16="http://schemas.microsoft.com/office/drawing/2014/main" id="{0139EBCF-AAC7-4CBC-B576-53E9DD9DD0FA}"/>
              </a:ext>
            </a:extLst>
          </p:cNvPr>
          <p:cNvSpPr/>
          <p:nvPr/>
        </p:nvSpPr>
        <p:spPr>
          <a:xfrm>
            <a:off x="17054764" y="9637295"/>
            <a:ext cx="734888" cy="48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700">
              <a:solidFill>
                <a:prstClr val="white"/>
              </a:solidFill>
              <a:latin typeface="Arial"/>
            </a:endParaRPr>
          </a:p>
        </p:txBody>
      </p:sp>
      <p:sp>
        <p:nvSpPr>
          <p:cNvPr id="2" name="Title 1">
            <a:extLst>
              <a:ext uri="{FF2B5EF4-FFF2-40B4-BE49-F238E27FC236}">
                <a16:creationId xmlns:a16="http://schemas.microsoft.com/office/drawing/2014/main" id="{FC9FBCAE-8322-4DB9-B696-019E54F63DAA}"/>
              </a:ext>
            </a:extLst>
          </p:cNvPr>
          <p:cNvSpPr>
            <a:spLocks noGrp="1"/>
          </p:cNvSpPr>
          <p:nvPr>
            <p:ph type="title"/>
          </p:nvPr>
        </p:nvSpPr>
        <p:spPr>
          <a:xfrm>
            <a:off x="465022" y="82726"/>
            <a:ext cx="15773400" cy="1166812"/>
          </a:xfrm>
        </p:spPr>
        <p:txBody>
          <a:bodyPr>
            <a:normAutofit/>
          </a:bodyPr>
          <a:lstStyle/>
          <a:p>
            <a:r>
              <a:rPr lang="en-US" sz="5100"/>
              <a:t>Priority indicators for RI</a:t>
            </a:r>
            <a:endParaRPr lang="en-US" sz="4800" i="1"/>
          </a:p>
        </p:txBody>
      </p:sp>
      <p:graphicFrame>
        <p:nvGraphicFramePr>
          <p:cNvPr id="4" name="Table 3">
            <a:extLst>
              <a:ext uri="{FF2B5EF4-FFF2-40B4-BE49-F238E27FC236}">
                <a16:creationId xmlns:a16="http://schemas.microsoft.com/office/drawing/2014/main" id="{2C6002FF-3270-46C9-9D65-C14D9B897B85}"/>
              </a:ext>
            </a:extLst>
          </p:cNvPr>
          <p:cNvGraphicFramePr>
            <a:graphicFrameLocks noGrp="1"/>
          </p:cNvGraphicFramePr>
          <p:nvPr>
            <p:extLst>
              <p:ext uri="{D42A27DB-BD31-4B8C-83A1-F6EECF244321}">
                <p14:modId xmlns:p14="http://schemas.microsoft.com/office/powerpoint/2010/main" val="1476477836"/>
              </p:ext>
            </p:extLst>
          </p:nvPr>
        </p:nvGraphicFramePr>
        <p:xfrm>
          <a:off x="497679" y="764425"/>
          <a:ext cx="17350740" cy="8910103"/>
        </p:xfrm>
        <a:graphic>
          <a:graphicData uri="http://schemas.openxmlformats.org/drawingml/2006/table">
            <a:tbl>
              <a:tblPr firstRow="1" firstCol="1" bandRow="1"/>
              <a:tblGrid>
                <a:gridCol w="2225445">
                  <a:extLst>
                    <a:ext uri="{9D8B030D-6E8A-4147-A177-3AD203B41FA5}">
                      <a16:colId xmlns:a16="http://schemas.microsoft.com/office/drawing/2014/main" val="3156490825"/>
                    </a:ext>
                  </a:extLst>
                </a:gridCol>
                <a:gridCol w="5098899">
                  <a:extLst>
                    <a:ext uri="{9D8B030D-6E8A-4147-A177-3AD203B41FA5}">
                      <a16:colId xmlns:a16="http://schemas.microsoft.com/office/drawing/2014/main" val="2073828798"/>
                    </a:ext>
                  </a:extLst>
                </a:gridCol>
                <a:gridCol w="2672159">
                  <a:extLst>
                    <a:ext uri="{9D8B030D-6E8A-4147-A177-3AD203B41FA5}">
                      <a16:colId xmlns:a16="http://schemas.microsoft.com/office/drawing/2014/main" val="1867107506"/>
                    </a:ext>
                  </a:extLst>
                </a:gridCol>
                <a:gridCol w="4542458">
                  <a:extLst>
                    <a:ext uri="{9D8B030D-6E8A-4147-A177-3AD203B41FA5}">
                      <a16:colId xmlns:a16="http://schemas.microsoft.com/office/drawing/2014/main" val="1110104568"/>
                    </a:ext>
                  </a:extLst>
                </a:gridCol>
                <a:gridCol w="2811779">
                  <a:extLst>
                    <a:ext uri="{9D8B030D-6E8A-4147-A177-3AD203B41FA5}">
                      <a16:colId xmlns:a16="http://schemas.microsoft.com/office/drawing/2014/main" val="3967815333"/>
                    </a:ext>
                  </a:extLst>
                </a:gridCol>
              </a:tblGrid>
              <a:tr h="410786">
                <a:tc rowSpan="2">
                  <a:txBody>
                    <a:bodyPr/>
                    <a:lstStyle/>
                    <a:p>
                      <a:pPr marL="0" marR="0">
                        <a:spcBef>
                          <a:spcPts val="0"/>
                        </a:spcBef>
                        <a:spcAft>
                          <a:spcPts val="0"/>
                        </a:spcAft>
                      </a:pPr>
                      <a:r>
                        <a:rPr lang="en-GB" sz="1700" b="1">
                          <a:effectLst/>
                          <a:latin typeface="Calibri" panose="020F0502020204030204" pitchFamily="34" charset="0"/>
                          <a:ea typeface="Cambria" panose="02040503050406030204" pitchFamily="18" charset="0"/>
                          <a:cs typeface="Calibri" panose="020F0502020204030204" pitchFamily="34" charset="0"/>
                        </a:rPr>
                        <a:t>DOMAIN</a:t>
                      </a:r>
                      <a:r>
                        <a:rPr lang="en-GB" sz="1700">
                          <a:solidFill>
                            <a:srgbClr val="000000"/>
                          </a:solidFill>
                          <a:effectLst/>
                          <a:latin typeface="Calibri" panose="020F0502020204030204" pitchFamily="34" charset="0"/>
                          <a:ea typeface="Cambria" panose="02040503050406030204" pitchFamily="18" charset="0"/>
                          <a:cs typeface="Calibri" panose="020F0502020204030204" pitchFamily="34" charset="0"/>
                        </a:rPr>
                        <a:t>/</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GB" sz="1700" b="0">
                          <a:solidFill>
                            <a:srgbClr val="000000"/>
                          </a:solidFill>
                          <a:effectLst/>
                          <a:latin typeface="Calibri" panose="020F0502020204030204" pitchFamily="34" charset="0"/>
                          <a:ea typeface="Cambria" panose="02040503050406030204" pitchFamily="18" charset="0"/>
                          <a:cs typeface="Calibri" panose="020F0502020204030204" pitchFamily="34" charset="0"/>
                        </a:rPr>
                        <a:t>construct</a:t>
                      </a:r>
                      <a:endParaRPr lang="en-US" sz="1700" b="0">
                        <a:effectLst/>
                        <a:latin typeface="Calibri" panose="020F0502020204030204" pitchFamily="34" charset="0"/>
                        <a:ea typeface="Calibri" panose="020F0502020204030204" pitchFamily="34" charset="0"/>
                        <a:cs typeface="Times New Roman" panose="02020603050405020304" pitchFamily="18" charset="0"/>
                      </a:endParaRPr>
                    </a:p>
                  </a:txBody>
                  <a:tcPr marL="52401" marR="52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gridSpan="2">
                  <a:txBody>
                    <a:bodyPr/>
                    <a:lstStyle/>
                    <a:p>
                      <a:pPr marL="0" marR="0" algn="ctr">
                        <a:spcBef>
                          <a:spcPts val="600"/>
                        </a:spcBef>
                        <a:spcAft>
                          <a:spcPts val="0"/>
                        </a:spcAft>
                      </a:pPr>
                      <a:r>
                        <a:rPr lang="en-GB" sz="1700" b="1">
                          <a:solidFill>
                            <a:srgbClr val="000000"/>
                          </a:solidFill>
                          <a:effectLst/>
                          <a:latin typeface="Calibri" panose="020F0502020204030204" pitchFamily="34" charset="0"/>
                          <a:ea typeface="Cambria" panose="02040503050406030204" pitchFamily="18" charset="0"/>
                          <a:cs typeface="Calibri" panose="020F0502020204030204" pitchFamily="34" charset="0"/>
                        </a:rPr>
                        <a:t>Childhood vaccination survey</a:t>
                      </a:r>
                      <a:endParaRPr lang="en-US" sz="1700" b="1">
                        <a:solidFill>
                          <a:srgbClr val="000000"/>
                        </a:solidFill>
                        <a:effectLst/>
                        <a:latin typeface="Calibri" panose="020F0502020204030204" pitchFamily="34" charset="0"/>
                        <a:ea typeface="Cambria" panose="02040503050406030204" pitchFamily="18" charset="0"/>
                        <a:cs typeface="Times New Roman" panose="02020603050405020304" pitchFamily="18" charset="0"/>
                      </a:endParaRPr>
                    </a:p>
                  </a:txBody>
                  <a:tcPr marL="52401" marR="52401" marT="68580" marB="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tc gridSpan="2">
                  <a:txBody>
                    <a:bodyPr/>
                    <a:lstStyle/>
                    <a:p>
                      <a:pPr marL="0" marR="0" algn="ctr">
                        <a:spcBef>
                          <a:spcPts val="600"/>
                        </a:spcBef>
                        <a:spcAft>
                          <a:spcPts val="0"/>
                        </a:spcAft>
                      </a:pPr>
                      <a:r>
                        <a:rPr lang="en-GB" sz="1700" b="1">
                          <a:solidFill>
                            <a:srgbClr val="000000"/>
                          </a:solidFill>
                          <a:effectLst/>
                          <a:latin typeface="Calibri" panose="020F0502020204030204" pitchFamily="34" charset="0"/>
                          <a:ea typeface="Cambria" panose="02040503050406030204" pitchFamily="18" charset="0"/>
                          <a:cs typeface="Calibri" panose="020F0502020204030204" pitchFamily="34" charset="0"/>
                        </a:rPr>
                        <a:t>COVID-19 vaccination survey</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52401" marR="52401" marT="68580" marB="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extLst>
                  <a:ext uri="{0D108BD9-81ED-4DB2-BD59-A6C34878D82A}">
                    <a16:rowId xmlns:a16="http://schemas.microsoft.com/office/drawing/2014/main" val="3947455013"/>
                  </a:ext>
                </a:extLst>
              </a:tr>
              <a:tr h="306923">
                <a:tc vMerge="1">
                  <a:txBody>
                    <a:bodyPr/>
                    <a:lstStyle/>
                    <a:p>
                      <a:endParaRPr lang="en-US"/>
                    </a:p>
                  </a:txBody>
                  <a:tcPr/>
                </a:tc>
                <a:tc>
                  <a:txBody>
                    <a:bodyPr/>
                    <a:lstStyle/>
                    <a:p>
                      <a:pPr marL="0" marR="0" algn="ctr">
                        <a:spcBef>
                          <a:spcPts val="0"/>
                        </a:spcBef>
                        <a:spcAft>
                          <a:spcPts val="0"/>
                        </a:spcAft>
                      </a:pPr>
                      <a:r>
                        <a:rPr lang="en-GB" sz="1700" b="1">
                          <a:solidFill>
                            <a:srgbClr val="000000"/>
                          </a:solidFill>
                          <a:effectLst/>
                          <a:latin typeface="Calibri" panose="020F0502020204030204" pitchFamily="34" charset="0"/>
                          <a:ea typeface="Cambria" panose="02040503050406030204" pitchFamily="18" charset="0"/>
                          <a:cs typeface="Calibri" panose="020F0502020204030204" pitchFamily="34" charset="0"/>
                        </a:rPr>
                        <a:t>Priority question</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52401" marR="52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GB" sz="1700" b="1" i="1">
                          <a:solidFill>
                            <a:schemeClr val="bg1">
                              <a:lumMod val="50000"/>
                            </a:schemeClr>
                          </a:solidFill>
                          <a:effectLst/>
                          <a:latin typeface="Calibri" panose="020F0502020204030204" pitchFamily="34" charset="0"/>
                          <a:ea typeface="Cambria" panose="02040503050406030204" pitchFamily="18" charset="0"/>
                          <a:cs typeface="Calibri" panose="020F0502020204030204" pitchFamily="34" charset="0"/>
                        </a:rPr>
                        <a:t>Indicator</a:t>
                      </a:r>
                      <a:endParaRPr lang="en-US" sz="1700" i="1">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401" marR="52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700" b="1">
                          <a:solidFill>
                            <a:srgbClr val="000000"/>
                          </a:solidFill>
                          <a:effectLst/>
                          <a:latin typeface="Calibri" panose="020F0502020204030204" pitchFamily="34" charset="0"/>
                          <a:ea typeface="Cambria" panose="02040503050406030204" pitchFamily="18" charset="0"/>
                          <a:cs typeface="Calibri" panose="020F0502020204030204" pitchFamily="34" charset="0"/>
                        </a:rPr>
                        <a:t>Priority question</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52401" marR="52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GB" sz="1700" b="1" i="1">
                          <a:solidFill>
                            <a:schemeClr val="bg1">
                              <a:lumMod val="50000"/>
                            </a:schemeClr>
                          </a:solidFill>
                          <a:effectLst/>
                          <a:latin typeface="Calibri" panose="020F0502020204030204" pitchFamily="34" charset="0"/>
                          <a:ea typeface="Cambria" panose="02040503050406030204" pitchFamily="18" charset="0"/>
                          <a:cs typeface="Calibri" panose="020F0502020204030204" pitchFamily="34" charset="0"/>
                        </a:rPr>
                        <a:t>Indicator</a:t>
                      </a:r>
                      <a:endParaRPr lang="en-US" sz="1700" i="1">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401" marR="52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55203330"/>
                  </a:ext>
                </a:extLst>
              </a:tr>
              <a:tr h="1764173">
                <a:tc>
                  <a:txBody>
                    <a:bodyPr/>
                    <a:lstStyle/>
                    <a:p>
                      <a:pPr marL="0" marR="0" fontAlgn="ctr">
                        <a:spcBef>
                          <a:spcPts val="0"/>
                        </a:spcBef>
                        <a:spcAft>
                          <a:spcPts val="0"/>
                        </a:spcAft>
                      </a:pPr>
                      <a:r>
                        <a:rPr lang="en-GB" sz="16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THINKING AND FEELING</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GB" sz="16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Confidence in vaccine benefits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2401" marR="5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6A1"/>
                    </a:solidFill>
                  </a:tcPr>
                </a:tc>
                <a:tc>
                  <a:txBody>
                    <a:bodyPr/>
                    <a:lstStyle/>
                    <a:p>
                      <a:pPr marL="0" marR="0">
                        <a:spcBef>
                          <a:spcPts val="0"/>
                        </a:spcBef>
                        <a:spcAft>
                          <a:spcPts val="600"/>
                        </a:spcAft>
                      </a:pPr>
                      <a:r>
                        <a:rPr lang="en-GB" sz="1600">
                          <a:effectLst/>
                          <a:latin typeface="Calibri" panose="020F0502020204030204" pitchFamily="34" charset="0"/>
                          <a:ea typeface="Cambria" panose="02040503050406030204" pitchFamily="18" charset="0"/>
                          <a:cs typeface="Calibri" panose="020F0502020204030204" pitchFamily="34" charset="0"/>
                        </a:rPr>
                        <a:t>How important do you think vaccines are for your child’s health? Would you say…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o"/>
                      </a:pPr>
                      <a:r>
                        <a:rPr lang="en-GB" sz="1600">
                          <a:effectLst/>
                          <a:latin typeface="Calibri" panose="020F0502020204030204" pitchFamily="34" charset="0"/>
                          <a:ea typeface="Cambria" panose="02040503050406030204" pitchFamily="18" charset="0"/>
                          <a:cs typeface="Calibri" panose="020F0502020204030204" pitchFamily="34" charset="0"/>
                        </a:rPr>
                        <a:t>Not at all important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o"/>
                      </a:pPr>
                      <a:r>
                        <a:rPr lang="en-GB" sz="1600">
                          <a:effectLst/>
                          <a:latin typeface="Calibri" panose="020F0502020204030204" pitchFamily="34" charset="0"/>
                          <a:ea typeface="Cambria" panose="02040503050406030204" pitchFamily="18" charset="0"/>
                          <a:cs typeface="Calibri" panose="020F0502020204030204" pitchFamily="34" charset="0"/>
                        </a:rPr>
                        <a:t>A little important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o"/>
                      </a:pPr>
                      <a:r>
                        <a:rPr lang="en-GB" sz="1600">
                          <a:effectLst/>
                          <a:latin typeface="Calibri" panose="020F0502020204030204" pitchFamily="34" charset="0"/>
                          <a:ea typeface="Cambria" panose="02040503050406030204" pitchFamily="18" charset="0"/>
                          <a:cs typeface="Calibri" panose="020F0502020204030204" pitchFamily="34" charset="0"/>
                        </a:rPr>
                        <a:t>Moderately important, </a:t>
                      </a:r>
                      <a:r>
                        <a:rPr lang="en-GB" sz="1600" i="1">
                          <a:effectLst/>
                          <a:latin typeface="Calibri" panose="020F0502020204030204" pitchFamily="34" charset="0"/>
                          <a:ea typeface="Cambria" panose="02040503050406030204" pitchFamily="18" charset="0"/>
                          <a:cs typeface="Calibri" panose="020F0502020204030204" pitchFamily="34" charset="0"/>
                        </a:rPr>
                        <a:t>or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o"/>
                      </a:pPr>
                      <a:r>
                        <a:rPr lang="en-GB" sz="1600">
                          <a:effectLst/>
                          <a:latin typeface="Calibri" panose="020F0502020204030204" pitchFamily="34" charset="0"/>
                          <a:ea typeface="Cambria" panose="02040503050406030204" pitchFamily="18" charset="0"/>
                          <a:cs typeface="Calibri" panose="020F0502020204030204" pitchFamily="34" charset="0"/>
                        </a:rPr>
                        <a:t>Very important?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2401" marR="5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600" i="1">
                          <a:solidFill>
                            <a:schemeClr val="bg1">
                              <a:lumMod val="50000"/>
                            </a:schemeClr>
                          </a:solidFill>
                          <a:effectLst/>
                          <a:latin typeface="Calibri" panose="020F0502020204030204" pitchFamily="34" charset="0"/>
                          <a:ea typeface="Cambria" panose="02040503050406030204" pitchFamily="18" charset="0"/>
                          <a:cs typeface="Calibri" panose="020F0502020204030204" pitchFamily="34" charset="0"/>
                        </a:rPr>
                        <a:t>% of parents/caregivers who say that vaccines are “moderately” or “very” important for their child’s health</a:t>
                      </a:r>
                      <a:endParaRPr lang="en-US" sz="1600" i="1">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401" marR="5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GB" sz="1600">
                          <a:effectLst/>
                          <a:latin typeface="Calibri" panose="020F0502020204030204" pitchFamily="34" charset="0"/>
                          <a:ea typeface="Cambria" panose="02040503050406030204" pitchFamily="18" charset="0"/>
                          <a:cs typeface="Calibri" panose="020F0502020204030204" pitchFamily="34" charset="0"/>
                        </a:rPr>
                        <a:t>How</a:t>
                      </a:r>
                      <a:r>
                        <a:rPr lang="en-GB" sz="16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important do you think getting a COVID-19 vaccine will be for your health? Would you say…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o"/>
                      </a:pPr>
                      <a:r>
                        <a:rPr lang="en-GB" sz="16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Not at all important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o"/>
                      </a:pPr>
                      <a:r>
                        <a:rPr lang="en-GB" sz="16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little important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o"/>
                      </a:pPr>
                      <a:r>
                        <a:rPr lang="en-GB" sz="16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Moderately important, </a:t>
                      </a:r>
                      <a:r>
                        <a:rPr lang="en-GB" sz="1600" i="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o"/>
                      </a:pPr>
                      <a:r>
                        <a:rPr lang="en-GB" sz="16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Very important?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2401" marR="5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600" i="1" kern="1200">
                          <a:solidFill>
                            <a:schemeClr val="bg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of adults/health workers who think a COVID-19 vaccine is “moderately” or “very” important for their health</a:t>
                      </a:r>
                      <a:endParaRPr lang="en-US" sz="1600" i="1">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401" marR="5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1305017"/>
                  </a:ext>
                </a:extLst>
              </a:tr>
              <a:tr h="1293728">
                <a:tc>
                  <a:txBody>
                    <a:bodyPr/>
                    <a:lstStyle/>
                    <a:p>
                      <a:pPr marL="0" marR="0">
                        <a:spcBef>
                          <a:spcPts val="0"/>
                        </a:spcBef>
                        <a:spcAft>
                          <a:spcPts val="0"/>
                        </a:spcAft>
                      </a:pPr>
                      <a:r>
                        <a:rPr lang="en-GB" sz="16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SOCIAL PROCESSES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GB" sz="16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Family norms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2401" marR="5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ADEB7"/>
                    </a:solidFill>
                  </a:tcPr>
                </a:tc>
                <a:tc>
                  <a:txBody>
                    <a:bodyPr/>
                    <a:lstStyle/>
                    <a:p>
                      <a:pPr marL="0" marR="0">
                        <a:spcBef>
                          <a:spcPts val="0"/>
                        </a:spcBef>
                        <a:spcAft>
                          <a:spcPts val="600"/>
                        </a:spcAft>
                      </a:pPr>
                      <a:r>
                        <a:rPr lang="en-GB" sz="1600">
                          <a:effectLst/>
                          <a:latin typeface="Calibri" panose="020F0502020204030204" pitchFamily="34" charset="0"/>
                          <a:ea typeface="Cambria" panose="02040503050406030204" pitchFamily="18" charset="0"/>
                          <a:cs typeface="Calibri" panose="020F0502020204030204" pitchFamily="34" charset="0"/>
                        </a:rPr>
                        <a:t>Do you think most of your close family and friends want you to get your child vaccinated?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o"/>
                      </a:pPr>
                      <a:r>
                        <a:rPr lang="en-GB" sz="1600">
                          <a:effectLst/>
                          <a:latin typeface="Calibri" panose="020F0502020204030204" pitchFamily="34" charset="0"/>
                          <a:ea typeface="Cambria" panose="02040503050406030204" pitchFamily="18" charset="0"/>
                          <a:cs typeface="Calibri" panose="020F0502020204030204" pitchFamily="34" charset="0"/>
                        </a:rPr>
                        <a:t>NO</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o"/>
                      </a:pPr>
                      <a:r>
                        <a:rPr lang="en-GB" sz="1600">
                          <a:effectLst/>
                          <a:latin typeface="Calibri" panose="020F0502020204030204" pitchFamily="34" charset="0"/>
                          <a:ea typeface="Cambria" panose="02040503050406030204" pitchFamily="18" charset="0"/>
                          <a:cs typeface="Calibri" panose="020F0502020204030204" pitchFamily="34" charset="0"/>
                        </a:rPr>
                        <a:t>YES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2401" marR="5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600" i="1">
                          <a:solidFill>
                            <a:schemeClr val="bg1">
                              <a:lumMod val="50000"/>
                            </a:schemeClr>
                          </a:solidFill>
                          <a:effectLst/>
                          <a:latin typeface="Calibri" panose="020F0502020204030204" pitchFamily="34" charset="0"/>
                          <a:ea typeface="Cambria" panose="02040503050406030204" pitchFamily="18" charset="0"/>
                          <a:cs typeface="Calibri" panose="020F0502020204030204" pitchFamily="34" charset="0"/>
                        </a:rPr>
                        <a:t>% of parents/caregivers who say most of their close family and friends want their child to be vaccinated</a:t>
                      </a:r>
                      <a:endParaRPr lang="en-US" sz="1600" i="1">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401" marR="5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GB" sz="1600">
                          <a:effectLst/>
                          <a:latin typeface="Calibri" panose="020F0502020204030204" pitchFamily="34" charset="0"/>
                          <a:ea typeface="Cambria" panose="02040503050406030204" pitchFamily="18" charset="0"/>
                          <a:cs typeface="Calibri" panose="020F0502020204030204" pitchFamily="34" charset="0"/>
                        </a:rPr>
                        <a:t>Do</a:t>
                      </a:r>
                      <a:r>
                        <a:rPr lang="en-GB" sz="16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you think most of your close family and friends want you to get a COVID-19 vaccine?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o"/>
                      </a:pPr>
                      <a:r>
                        <a:rPr lang="en-GB" sz="16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o"/>
                      </a:pPr>
                      <a:r>
                        <a:rPr lang="en-GB" sz="1600">
                          <a:effectLst/>
                          <a:latin typeface="Calibri" panose="020F0502020204030204" pitchFamily="34" charset="0"/>
                          <a:ea typeface="Cambria" panose="02040503050406030204" pitchFamily="18" charset="0"/>
                          <a:cs typeface="Calibri" panose="020F0502020204030204" pitchFamily="34" charset="0"/>
                        </a:rPr>
                        <a:t>YES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2401" marR="5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600" i="1" kern="1200">
                          <a:solidFill>
                            <a:schemeClr val="bg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of adults/health workers who think most of their close family and friends want them to get a COVID-19 vaccine</a:t>
                      </a:r>
                      <a:endParaRPr lang="en-US" sz="1600" i="1">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401" marR="5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875315"/>
                  </a:ext>
                </a:extLst>
              </a:tr>
              <a:tr h="1764173">
                <a:tc>
                  <a:txBody>
                    <a:bodyPr/>
                    <a:lstStyle/>
                    <a:p>
                      <a:pPr marL="0" marR="0">
                        <a:spcBef>
                          <a:spcPts val="0"/>
                        </a:spcBef>
                        <a:spcAft>
                          <a:spcPts val="0"/>
                        </a:spcAft>
                      </a:pPr>
                      <a:r>
                        <a:rPr lang="en-GB" sz="16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MOTIVATION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GB" sz="16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Intention to get vaccine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2401" marR="5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B2AC"/>
                    </a:solidFill>
                  </a:tcPr>
                </a:tc>
                <a:tc>
                  <a:txBody>
                    <a:bodyPr/>
                    <a:lstStyle/>
                    <a:p>
                      <a:pPr marL="0" marR="0">
                        <a:spcBef>
                          <a:spcPts val="0"/>
                        </a:spcBef>
                        <a:spcAft>
                          <a:spcPts val="600"/>
                        </a:spcAft>
                      </a:pPr>
                      <a:r>
                        <a:rPr lang="en-GB" sz="1600">
                          <a:effectLst/>
                          <a:latin typeface="Calibri" panose="020F0502020204030204" pitchFamily="34" charset="0"/>
                          <a:ea typeface="Cambria" panose="02040503050406030204" pitchFamily="18" charset="0"/>
                          <a:cs typeface="Calibri" panose="020F0502020204030204" pitchFamily="34" charset="0"/>
                        </a:rPr>
                        <a:t>[COUNTRY NAME] has a schedule of recommended vaccines for children. Do you want your child to get none of these vaccines, some of these vaccines or all of these vaccines?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o"/>
                      </a:pPr>
                      <a:r>
                        <a:rPr lang="en-GB" sz="1600">
                          <a:effectLst/>
                          <a:latin typeface="Calibri" panose="020F0502020204030204" pitchFamily="34" charset="0"/>
                          <a:ea typeface="Cambria" panose="02040503050406030204" pitchFamily="18" charset="0"/>
                          <a:cs typeface="Calibri" panose="020F0502020204030204" pitchFamily="34" charset="0"/>
                        </a:rPr>
                        <a:t>NONE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o"/>
                      </a:pPr>
                      <a:r>
                        <a:rPr lang="en-GB" sz="1600">
                          <a:effectLst/>
                          <a:latin typeface="Calibri" panose="020F0502020204030204" pitchFamily="34" charset="0"/>
                          <a:ea typeface="Cambria" panose="02040503050406030204" pitchFamily="18" charset="0"/>
                          <a:cs typeface="Calibri" panose="020F0502020204030204" pitchFamily="34" charset="0"/>
                        </a:rPr>
                        <a:t>SOME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o"/>
                      </a:pPr>
                      <a:r>
                        <a:rPr lang="en-GB" sz="1600">
                          <a:effectLst/>
                          <a:latin typeface="Calibri" panose="020F0502020204030204" pitchFamily="34" charset="0"/>
                          <a:ea typeface="Cambria" panose="02040503050406030204" pitchFamily="18" charset="0"/>
                          <a:cs typeface="Calibri" panose="020F0502020204030204" pitchFamily="34" charset="0"/>
                        </a:rPr>
                        <a:t>ALL</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2401" marR="5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600" i="1">
                          <a:solidFill>
                            <a:schemeClr val="bg1">
                              <a:lumMod val="50000"/>
                            </a:schemeClr>
                          </a:solidFill>
                          <a:effectLst/>
                          <a:latin typeface="Calibri" panose="020F0502020204030204" pitchFamily="34" charset="0"/>
                          <a:ea typeface="Cambria" panose="02040503050406030204" pitchFamily="18" charset="0"/>
                          <a:cs typeface="Calibri" panose="020F0502020204030204" pitchFamily="34" charset="0"/>
                        </a:rPr>
                        <a:t>% of parents/caregivers who want their child to get “all” of the recommended vaccines</a:t>
                      </a:r>
                      <a:endParaRPr lang="en-US" sz="1600" i="1">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401" marR="5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GB" sz="1600">
                          <a:effectLst/>
                          <a:latin typeface="Calibri" panose="020F0502020204030204" pitchFamily="34" charset="0"/>
                          <a:ea typeface="Cambria" panose="02040503050406030204" pitchFamily="18" charset="0"/>
                          <a:cs typeface="Calibri" panose="020F0502020204030204" pitchFamily="34" charset="0"/>
                        </a:rPr>
                        <a:t>Do</a:t>
                      </a:r>
                      <a:r>
                        <a:rPr lang="en-GB" sz="16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you want to get a COVID-19 vaccine? Would you say…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o"/>
                      </a:pPr>
                      <a:r>
                        <a:rPr lang="en-GB" sz="1600">
                          <a:effectLst/>
                          <a:latin typeface="Calibri" panose="020F0502020204030204" pitchFamily="34" charset="0"/>
                          <a:ea typeface="Cambria" panose="02040503050406030204" pitchFamily="18" charset="0"/>
                          <a:cs typeface="Calibri" panose="020F0502020204030204" pitchFamily="34" charset="0"/>
                        </a:rPr>
                        <a:t>No, you do not want to,</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o"/>
                      </a:pPr>
                      <a:r>
                        <a:rPr lang="en-GB" sz="1600">
                          <a:effectLst/>
                          <a:latin typeface="Calibri" panose="020F0502020204030204" pitchFamily="34" charset="0"/>
                          <a:ea typeface="Cambria" panose="02040503050406030204" pitchFamily="18" charset="0"/>
                          <a:cs typeface="Calibri" panose="020F0502020204030204" pitchFamily="34" charset="0"/>
                        </a:rPr>
                        <a:t>Yes, you do want to, </a:t>
                      </a:r>
                      <a:r>
                        <a:rPr lang="en-GB" sz="1600" i="1">
                          <a:effectLst/>
                          <a:latin typeface="Calibri" panose="020F0502020204030204" pitchFamily="34" charset="0"/>
                          <a:ea typeface="Cambria" panose="02040503050406030204" pitchFamily="18" charset="0"/>
                          <a:cs typeface="Calibri" panose="020F0502020204030204" pitchFamily="34" charset="0"/>
                        </a:rPr>
                        <a:t>or are you</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o"/>
                      </a:pPr>
                      <a:r>
                        <a:rPr lang="en-GB" sz="1600">
                          <a:effectLst/>
                          <a:latin typeface="Calibri" panose="020F0502020204030204" pitchFamily="34" charset="0"/>
                          <a:ea typeface="Cambria" panose="02040503050406030204" pitchFamily="18" charset="0"/>
                          <a:cs typeface="Calibri" panose="020F0502020204030204" pitchFamily="34" charset="0"/>
                        </a:rPr>
                        <a:t>Not sure?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2401" marR="5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GB" sz="1600" i="1" kern="1200">
                          <a:solidFill>
                            <a:schemeClr val="bg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of adults/health workers who want to get a COVID-19 vaccine</a:t>
                      </a:r>
                      <a:endParaRPr lang="en-US" sz="1600" i="1">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401" marR="5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7173854"/>
                  </a:ext>
                </a:extLst>
              </a:tr>
              <a:tr h="1135701">
                <a:tc>
                  <a:txBody>
                    <a:bodyPr/>
                    <a:lstStyle/>
                    <a:p>
                      <a:pPr marL="0" marR="0">
                        <a:spcBef>
                          <a:spcPts val="0"/>
                        </a:spcBef>
                        <a:spcAft>
                          <a:spcPts val="0"/>
                        </a:spcAft>
                      </a:pPr>
                      <a:r>
                        <a:rPr lang="en-GB" sz="16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PRACTICAL ISSUES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GB" sz="16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Know where to get vaccination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2401" marR="5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C7E5"/>
                    </a:solidFill>
                  </a:tcPr>
                </a:tc>
                <a:tc>
                  <a:txBody>
                    <a:bodyPr/>
                    <a:lstStyle/>
                    <a:p>
                      <a:pPr marL="0" marR="0">
                        <a:spcBef>
                          <a:spcPts val="0"/>
                        </a:spcBef>
                        <a:spcAft>
                          <a:spcPts val="600"/>
                        </a:spcAft>
                      </a:pPr>
                      <a:r>
                        <a:rPr lang="en-GB" sz="16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Do</a:t>
                      </a:r>
                      <a:r>
                        <a:rPr lang="en-GB" sz="1600">
                          <a:effectLst/>
                          <a:latin typeface="Calibri" panose="020F0502020204030204" pitchFamily="34" charset="0"/>
                          <a:ea typeface="Cambria" panose="02040503050406030204" pitchFamily="18" charset="0"/>
                          <a:cs typeface="Calibri" panose="020F0502020204030204" pitchFamily="34" charset="0"/>
                        </a:rPr>
                        <a:t> you know where to go to get your child vaccinated?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o"/>
                      </a:pPr>
                      <a:r>
                        <a:rPr lang="en-GB" sz="1600">
                          <a:effectLst/>
                          <a:latin typeface="Calibri" panose="020F0502020204030204" pitchFamily="34" charset="0"/>
                          <a:ea typeface="Cambria" panose="02040503050406030204" pitchFamily="18" charset="0"/>
                          <a:cs typeface="Calibri" panose="020F0502020204030204" pitchFamily="34" charset="0"/>
                        </a:rPr>
                        <a:t>NO</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o"/>
                      </a:pPr>
                      <a:r>
                        <a:rPr lang="en-GB" sz="1600">
                          <a:effectLst/>
                          <a:latin typeface="Calibri" panose="020F0502020204030204" pitchFamily="34" charset="0"/>
                          <a:ea typeface="Cambria" panose="02040503050406030204" pitchFamily="18" charset="0"/>
                          <a:cs typeface="Calibri" panose="020F0502020204030204" pitchFamily="34" charset="0"/>
                        </a:rPr>
                        <a:t>YES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2401" marR="5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600" i="1">
                          <a:solidFill>
                            <a:schemeClr val="bg1">
                              <a:lumMod val="50000"/>
                            </a:schemeClr>
                          </a:solidFill>
                          <a:effectLst/>
                          <a:latin typeface="Calibri" panose="020F0502020204030204" pitchFamily="34" charset="0"/>
                          <a:ea typeface="Cambria" panose="02040503050406030204" pitchFamily="18" charset="0"/>
                          <a:cs typeface="Calibri" panose="020F0502020204030204" pitchFamily="34" charset="0"/>
                        </a:rPr>
                        <a:t>% of parents/caregivers who know where to get their child vaccinated</a:t>
                      </a:r>
                      <a:endParaRPr lang="en-US" sz="1600" i="1">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401" marR="5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GB" sz="1600">
                          <a:effectLst/>
                          <a:latin typeface="Calibri" panose="020F0502020204030204" pitchFamily="34" charset="0"/>
                          <a:ea typeface="Cambria" panose="02040503050406030204" pitchFamily="18" charset="0"/>
                          <a:cs typeface="Calibri" panose="020F0502020204030204" pitchFamily="34" charset="0"/>
                        </a:rPr>
                        <a:t>Do</a:t>
                      </a:r>
                      <a:r>
                        <a:rPr lang="en-GB" sz="16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you know where to go to get a COVID-19 vaccine for yourself?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o"/>
                      </a:pPr>
                      <a:r>
                        <a:rPr lang="en-GB" sz="16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o"/>
                      </a:pPr>
                      <a:r>
                        <a:rPr lang="en-GB" sz="16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2401" marR="5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600" i="1" kern="1200">
                          <a:solidFill>
                            <a:schemeClr val="bg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of adults/health workers who know where to get a COVID-19 vaccine for themselves</a:t>
                      </a:r>
                      <a:endParaRPr lang="en-US" sz="1600" i="1">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401" marR="5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2956317"/>
                  </a:ext>
                </a:extLst>
              </a:tr>
              <a:tr h="2234619">
                <a:tc>
                  <a:txBody>
                    <a:bodyPr/>
                    <a:lstStyle/>
                    <a:p>
                      <a:pPr marL="0" marR="0">
                        <a:spcBef>
                          <a:spcPts val="0"/>
                        </a:spcBef>
                        <a:spcAft>
                          <a:spcPts val="0"/>
                        </a:spcAft>
                      </a:pPr>
                      <a:r>
                        <a:rPr lang="en-GB" sz="16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PRACTICAL ISSUES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GB" sz="1600">
                          <a:solidFill>
                            <a:srgbClr val="000000"/>
                          </a:solidFill>
                          <a:effectLst/>
                          <a:latin typeface="Calibri" panose="020F0502020204030204" pitchFamily="34" charset="0"/>
                          <a:ea typeface="Cambria" panose="02040503050406030204" pitchFamily="18" charset="0"/>
                          <a:cs typeface="Calibri" panose="020F0502020204030204" pitchFamily="34" charset="0"/>
                        </a:rPr>
                        <a:t>Affordability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2401" marR="5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C7E5"/>
                    </a:solidFill>
                  </a:tcPr>
                </a:tc>
                <a:tc>
                  <a:txBody>
                    <a:bodyPr/>
                    <a:lstStyle/>
                    <a:p>
                      <a:pPr marL="0" marR="0">
                        <a:spcBef>
                          <a:spcPts val="0"/>
                        </a:spcBef>
                        <a:spcAft>
                          <a:spcPts val="600"/>
                        </a:spcAft>
                      </a:pPr>
                      <a:r>
                        <a:rPr lang="en-GB" sz="16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How easy is it to pay for vaccination? When you think about the cost, please consider any payments to the clinic, the cost of getting there, plus the cost of taking time away from work. Would you say…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ctr">
                        <a:spcBef>
                          <a:spcPts val="0"/>
                        </a:spcBef>
                        <a:spcAft>
                          <a:spcPts val="0"/>
                        </a:spcAft>
                        <a:buFont typeface="Wingdings" panose="05000000000000000000" pitchFamily="2" charset="2"/>
                        <a:buChar char="o"/>
                      </a:pPr>
                      <a:r>
                        <a:rPr lang="en-GB" sz="16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Not at all easy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ctr">
                        <a:spcBef>
                          <a:spcPts val="0"/>
                        </a:spcBef>
                        <a:spcAft>
                          <a:spcPts val="0"/>
                        </a:spcAft>
                        <a:buFont typeface="Wingdings" panose="05000000000000000000" pitchFamily="2" charset="2"/>
                        <a:buChar char="o"/>
                      </a:pPr>
                      <a:r>
                        <a:rPr lang="en-GB" sz="16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little easy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ctr">
                        <a:spcBef>
                          <a:spcPts val="0"/>
                        </a:spcBef>
                        <a:spcAft>
                          <a:spcPts val="0"/>
                        </a:spcAft>
                        <a:buFont typeface="Wingdings" panose="05000000000000000000" pitchFamily="2" charset="2"/>
                        <a:buChar char="o"/>
                      </a:pPr>
                      <a:r>
                        <a:rPr lang="en-GB" sz="16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Moderately easy, or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ctr">
                        <a:spcBef>
                          <a:spcPts val="0"/>
                        </a:spcBef>
                        <a:spcAft>
                          <a:spcPts val="0"/>
                        </a:spcAft>
                        <a:buFont typeface="Wingdings" panose="05000000000000000000" pitchFamily="2" charset="2"/>
                        <a:buChar char="o"/>
                      </a:pPr>
                      <a:r>
                        <a:rPr lang="en-GB" sz="16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Very easy?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2401" marR="5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fontAlgn="ctr">
                        <a:spcBef>
                          <a:spcPts val="0"/>
                        </a:spcBef>
                        <a:spcAft>
                          <a:spcPts val="0"/>
                        </a:spcAft>
                      </a:pPr>
                      <a:r>
                        <a:rPr lang="en-GB" sz="1600" i="1" kern="1200">
                          <a:solidFill>
                            <a:schemeClr val="bg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of parents/caregivers who say vaccination is “moderately” or “very” easy to pay for</a:t>
                      </a:r>
                      <a:endParaRPr lang="en-US" sz="1600" i="1">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401" marR="5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GB" sz="16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How easy is it to pay for vaccination? When you think about the cost, please consider any payments to the clinic, the cost of getting there, plus the cost of taking time away from work. Would you say…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ctr">
                        <a:spcBef>
                          <a:spcPts val="0"/>
                        </a:spcBef>
                        <a:spcAft>
                          <a:spcPts val="0"/>
                        </a:spcAft>
                        <a:buFont typeface="Wingdings" panose="05000000000000000000" pitchFamily="2" charset="2"/>
                        <a:buChar char="o"/>
                      </a:pPr>
                      <a:r>
                        <a:rPr lang="en-GB" sz="16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Not at all easy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ctr">
                        <a:spcBef>
                          <a:spcPts val="0"/>
                        </a:spcBef>
                        <a:spcAft>
                          <a:spcPts val="0"/>
                        </a:spcAft>
                        <a:buFont typeface="Wingdings" panose="05000000000000000000" pitchFamily="2" charset="2"/>
                        <a:buChar char="o"/>
                      </a:pPr>
                      <a:r>
                        <a:rPr lang="en-GB" sz="16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little easy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ctr">
                        <a:spcBef>
                          <a:spcPts val="0"/>
                        </a:spcBef>
                        <a:spcAft>
                          <a:spcPts val="0"/>
                        </a:spcAft>
                        <a:buFont typeface="Wingdings" panose="05000000000000000000" pitchFamily="2" charset="2"/>
                        <a:buChar char="o"/>
                      </a:pPr>
                      <a:r>
                        <a:rPr lang="en-GB" sz="16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Moderately easy, </a:t>
                      </a:r>
                      <a:r>
                        <a:rPr lang="en-GB" sz="1600" i="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ctr">
                        <a:spcBef>
                          <a:spcPts val="0"/>
                        </a:spcBef>
                        <a:spcAft>
                          <a:spcPts val="0"/>
                        </a:spcAft>
                        <a:buFont typeface="Wingdings" panose="05000000000000000000" pitchFamily="2" charset="2"/>
                        <a:buChar char="o"/>
                      </a:pPr>
                      <a:r>
                        <a:rPr lang="en-GB" sz="16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Very easy?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2401" marR="5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600" i="1" kern="1200">
                          <a:solidFill>
                            <a:schemeClr val="bg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of adults/health workers who say vaccination is “moderately” or “very” easy to pay</a:t>
                      </a:r>
                      <a:endParaRPr lang="en-US" sz="1600" i="1">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401" marR="5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0435891"/>
                  </a:ext>
                </a:extLst>
              </a:tr>
            </a:tbl>
          </a:graphicData>
        </a:graphic>
      </p:graphicFrame>
    </p:spTree>
    <p:extLst>
      <p:ext uri="{BB962C8B-B14F-4D97-AF65-F5344CB8AC3E}">
        <p14:creationId xmlns:p14="http://schemas.microsoft.com/office/powerpoint/2010/main" val="39428533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A999B"/>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9ECC5B-6B64-38FC-0EB6-5A7EFB986ED8}"/>
              </a:ext>
            </a:extLst>
          </p:cNvPr>
          <p:cNvSpPr>
            <a:spLocks noGrp="1"/>
          </p:cNvSpPr>
          <p:nvPr>
            <p:ph type="title"/>
          </p:nvPr>
        </p:nvSpPr>
        <p:spPr>
          <a:xfrm>
            <a:off x="5410581" y="4339431"/>
            <a:ext cx="12877419" cy="1608137"/>
          </a:xfrm>
        </p:spPr>
        <p:txBody>
          <a:bodyPr/>
          <a:lstStyle/>
          <a:p>
            <a:r>
              <a:rPr lang="en-US" sz="7200"/>
              <a:t>Intervention Examples</a:t>
            </a:r>
            <a:endParaRPr lang="fr-FR" sz="7200"/>
          </a:p>
        </p:txBody>
      </p:sp>
      <p:pic>
        <p:nvPicPr>
          <p:cNvPr id="4" name="Picture 2">
            <a:extLst>
              <a:ext uri="{FF2B5EF4-FFF2-40B4-BE49-F238E27FC236}">
                <a16:creationId xmlns:a16="http://schemas.microsoft.com/office/drawing/2014/main" id="{70151FD6-28D1-4358-9A43-7E9C8B318F2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24000" y="3086100"/>
            <a:ext cx="3734181" cy="4114800"/>
          </a:xfrm>
          <a:prstGeom prst="rect">
            <a:avLst/>
          </a:prstGeom>
        </p:spPr>
      </p:pic>
    </p:spTree>
    <p:extLst>
      <p:ext uri="{BB962C8B-B14F-4D97-AF65-F5344CB8AC3E}">
        <p14:creationId xmlns:p14="http://schemas.microsoft.com/office/powerpoint/2010/main" val="4590645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F898C-036C-4107-BC3C-1E0F6C3DDC6E}"/>
              </a:ext>
            </a:extLst>
          </p:cNvPr>
          <p:cNvSpPr>
            <a:spLocks noGrp="1"/>
          </p:cNvSpPr>
          <p:nvPr>
            <p:ph type="title"/>
          </p:nvPr>
        </p:nvSpPr>
        <p:spPr>
          <a:xfrm>
            <a:off x="762000" y="547689"/>
            <a:ext cx="17297400" cy="1166812"/>
          </a:xfrm>
        </p:spPr>
        <p:txBody>
          <a:bodyPr/>
          <a:lstStyle/>
          <a:p>
            <a:r>
              <a:rPr lang="en-US" sz="5500"/>
              <a:t>Improving interpersonal communication between HCW and caregivers in Romania</a:t>
            </a:r>
          </a:p>
        </p:txBody>
      </p:sp>
      <p:sp>
        <p:nvSpPr>
          <p:cNvPr id="28" name="Rectangle: Rounded Corners 27">
            <a:extLst>
              <a:ext uri="{FF2B5EF4-FFF2-40B4-BE49-F238E27FC236}">
                <a16:creationId xmlns:a16="http://schemas.microsoft.com/office/drawing/2014/main" id="{29146ECC-5146-4A4B-8F15-D6A3545D1608}"/>
              </a:ext>
            </a:extLst>
          </p:cNvPr>
          <p:cNvSpPr/>
          <p:nvPr/>
        </p:nvSpPr>
        <p:spPr>
          <a:xfrm>
            <a:off x="1897106" y="2854088"/>
            <a:ext cx="14493789" cy="2482845"/>
          </a:xfrm>
          <a:prstGeom prst="roundRect">
            <a:avLst/>
          </a:prstGeom>
          <a:noFill/>
          <a:ln>
            <a:solidFill>
              <a:schemeClr val="accent1">
                <a:shade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600" dirty="0">
                <a:solidFill>
                  <a:schemeClr val="tx1"/>
                </a:solidFill>
                <a:latin typeface="Poppins Light"/>
                <a:cs typeface="Poppins Light"/>
              </a:rPr>
              <a:t>AIM: To </a:t>
            </a:r>
            <a:r>
              <a:rPr lang="en-US" sz="3600" b="1" dirty="0">
                <a:solidFill>
                  <a:schemeClr val="tx1"/>
                </a:solidFill>
                <a:latin typeface="Poppins Light"/>
                <a:cs typeface="Poppins Light"/>
              </a:rPr>
              <a:t>design, implement, and evaluate </a:t>
            </a:r>
            <a:r>
              <a:rPr lang="en-US" sz="3600" dirty="0">
                <a:solidFill>
                  <a:schemeClr val="tx1"/>
                </a:solidFill>
                <a:latin typeface="Poppins Light"/>
                <a:cs typeface="Poppins Light"/>
              </a:rPr>
              <a:t>a motivational interviewing-based intervention to increase immunization uptake among children 6-15 months of age</a:t>
            </a:r>
          </a:p>
        </p:txBody>
      </p:sp>
      <p:grpSp>
        <p:nvGrpSpPr>
          <p:cNvPr id="3" name="Group 2">
            <a:extLst>
              <a:ext uri="{FF2B5EF4-FFF2-40B4-BE49-F238E27FC236}">
                <a16:creationId xmlns:a16="http://schemas.microsoft.com/office/drawing/2014/main" id="{82D31CA5-C917-4555-BD9E-BA49C8BA0E0F}"/>
              </a:ext>
            </a:extLst>
          </p:cNvPr>
          <p:cNvGrpSpPr/>
          <p:nvPr/>
        </p:nvGrpSpPr>
        <p:grpSpPr>
          <a:xfrm>
            <a:off x="978347" y="5753101"/>
            <a:ext cx="16331307" cy="3946448"/>
            <a:chOff x="652231" y="4049365"/>
            <a:chExt cx="10887538" cy="2630965"/>
          </a:xfrm>
        </p:grpSpPr>
        <p:grpSp>
          <p:nvGrpSpPr>
            <p:cNvPr id="33" name="Group 32">
              <a:extLst>
                <a:ext uri="{FF2B5EF4-FFF2-40B4-BE49-F238E27FC236}">
                  <a16:creationId xmlns:a16="http://schemas.microsoft.com/office/drawing/2014/main" id="{E7AEF5D2-9822-41D6-A1D3-3E0C1BDE9C85}"/>
                </a:ext>
              </a:extLst>
            </p:cNvPr>
            <p:cNvGrpSpPr/>
            <p:nvPr/>
          </p:nvGrpSpPr>
          <p:grpSpPr>
            <a:xfrm>
              <a:off x="652231" y="4049365"/>
              <a:ext cx="10887538" cy="1386260"/>
              <a:chOff x="630768" y="2048037"/>
              <a:chExt cx="10887538" cy="1386260"/>
            </a:xfrm>
          </p:grpSpPr>
          <p:grpSp>
            <p:nvGrpSpPr>
              <p:cNvPr id="29" name="Group 28">
                <a:extLst>
                  <a:ext uri="{FF2B5EF4-FFF2-40B4-BE49-F238E27FC236}">
                    <a16:creationId xmlns:a16="http://schemas.microsoft.com/office/drawing/2014/main" id="{E90BEAF5-5C9C-49BA-A692-AA3648C09790}"/>
                  </a:ext>
                </a:extLst>
              </p:cNvPr>
              <p:cNvGrpSpPr/>
              <p:nvPr/>
            </p:nvGrpSpPr>
            <p:grpSpPr>
              <a:xfrm>
                <a:off x="630768" y="2048037"/>
                <a:ext cx="2413000" cy="1380963"/>
                <a:chOff x="630768" y="2048037"/>
                <a:chExt cx="2413000" cy="1380963"/>
              </a:xfrm>
            </p:grpSpPr>
            <p:sp>
              <p:nvSpPr>
                <p:cNvPr id="4" name="Rectangle: Rounded Corners 3">
                  <a:extLst>
                    <a:ext uri="{FF2B5EF4-FFF2-40B4-BE49-F238E27FC236}">
                      <a16:creationId xmlns:a16="http://schemas.microsoft.com/office/drawing/2014/main" id="{316D4C99-2FC7-4DC9-A3C8-BDB0D063EA79}"/>
                    </a:ext>
                  </a:extLst>
                </p:cNvPr>
                <p:cNvSpPr/>
                <p:nvPr/>
              </p:nvSpPr>
              <p:spPr>
                <a:xfrm>
                  <a:off x="630768" y="2048037"/>
                  <a:ext cx="2413000" cy="138096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 name="TextBox 4">
                  <a:extLst>
                    <a:ext uri="{FF2B5EF4-FFF2-40B4-BE49-F238E27FC236}">
                      <a16:creationId xmlns:a16="http://schemas.microsoft.com/office/drawing/2014/main" id="{EE18F562-99FF-4B9A-BF30-957109D77D97}"/>
                    </a:ext>
                  </a:extLst>
                </p:cNvPr>
                <p:cNvSpPr txBox="1"/>
                <p:nvPr/>
              </p:nvSpPr>
              <p:spPr>
                <a:xfrm>
                  <a:off x="756161" y="2265476"/>
                  <a:ext cx="2205566" cy="923330"/>
                </a:xfrm>
                <a:prstGeom prst="rect">
                  <a:avLst/>
                </a:prstGeom>
                <a:noFill/>
              </p:spPr>
              <p:txBody>
                <a:bodyPr wrap="square" lIns="91440" tIns="45720" rIns="91440" bIns="45720" rtlCol="0" anchor="t">
                  <a:spAutoFit/>
                </a:bodyPr>
                <a:lstStyle/>
                <a:p>
                  <a:pPr algn="ctr"/>
                  <a:r>
                    <a:rPr lang="en-US" sz="2800" dirty="0">
                      <a:latin typeface="Poppins Light"/>
                      <a:cs typeface="Poppins Light"/>
                    </a:rPr>
                    <a:t>Communication</a:t>
                  </a:r>
                  <a:r>
                    <a:rPr lang="en-US" sz="2800" dirty="0">
                      <a:solidFill>
                        <a:srgbClr val="FF0000"/>
                      </a:solidFill>
                      <a:latin typeface="Poppins Light"/>
                      <a:cs typeface="Poppins Light"/>
                    </a:rPr>
                    <a:t> </a:t>
                  </a:r>
                  <a:r>
                    <a:rPr lang="en-US" sz="2800" dirty="0">
                      <a:latin typeface="Poppins Light"/>
                      <a:cs typeface="Poppins Light"/>
                    </a:rPr>
                    <a:t>Needs Assessment</a:t>
                  </a:r>
                </a:p>
              </p:txBody>
            </p:sp>
          </p:grpSp>
          <p:grpSp>
            <p:nvGrpSpPr>
              <p:cNvPr id="30" name="Group 29">
                <a:extLst>
                  <a:ext uri="{FF2B5EF4-FFF2-40B4-BE49-F238E27FC236}">
                    <a16:creationId xmlns:a16="http://schemas.microsoft.com/office/drawing/2014/main" id="{94E82462-F7AD-447F-942A-0824857F74C9}"/>
                  </a:ext>
                </a:extLst>
              </p:cNvPr>
              <p:cNvGrpSpPr/>
              <p:nvPr/>
            </p:nvGrpSpPr>
            <p:grpSpPr>
              <a:xfrm>
                <a:off x="3510035" y="2050820"/>
                <a:ext cx="2413000" cy="1378180"/>
                <a:chOff x="3510035" y="2050820"/>
                <a:chExt cx="2413000" cy="1378180"/>
              </a:xfrm>
            </p:grpSpPr>
            <p:sp>
              <p:nvSpPr>
                <p:cNvPr id="6" name="Rectangle: Rounded Corners 5">
                  <a:extLst>
                    <a:ext uri="{FF2B5EF4-FFF2-40B4-BE49-F238E27FC236}">
                      <a16:creationId xmlns:a16="http://schemas.microsoft.com/office/drawing/2014/main" id="{36C3B864-0549-4745-9968-95CE063BE383}"/>
                    </a:ext>
                  </a:extLst>
                </p:cNvPr>
                <p:cNvSpPr/>
                <p:nvPr/>
              </p:nvSpPr>
              <p:spPr>
                <a:xfrm>
                  <a:off x="3510035" y="2050820"/>
                  <a:ext cx="2413000" cy="137818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 name="TextBox 6">
                  <a:extLst>
                    <a:ext uri="{FF2B5EF4-FFF2-40B4-BE49-F238E27FC236}">
                      <a16:creationId xmlns:a16="http://schemas.microsoft.com/office/drawing/2014/main" id="{B7873771-1254-48FD-8392-A66DFC42E0AA}"/>
                    </a:ext>
                  </a:extLst>
                </p:cNvPr>
                <p:cNvSpPr txBox="1"/>
                <p:nvPr/>
              </p:nvSpPr>
              <p:spPr>
                <a:xfrm>
                  <a:off x="3707823" y="2374255"/>
                  <a:ext cx="1998134" cy="636071"/>
                </a:xfrm>
                <a:prstGeom prst="rect">
                  <a:avLst/>
                </a:prstGeom>
                <a:noFill/>
              </p:spPr>
              <p:txBody>
                <a:bodyPr wrap="square" lIns="91440" tIns="45720" rIns="91440" bIns="45720" rtlCol="0" anchor="t">
                  <a:spAutoFit/>
                </a:bodyPr>
                <a:lstStyle/>
                <a:p>
                  <a:pPr algn="ctr"/>
                  <a:r>
                    <a:rPr lang="en-US" sz="2800" dirty="0">
                      <a:latin typeface="Poppins Light"/>
                      <a:cs typeface="Poppins Light"/>
                    </a:rPr>
                    <a:t>Implement training</a:t>
                  </a:r>
                </a:p>
              </p:txBody>
            </p:sp>
          </p:grpSp>
          <p:grpSp>
            <p:nvGrpSpPr>
              <p:cNvPr id="31" name="Group 30">
                <a:extLst>
                  <a:ext uri="{FF2B5EF4-FFF2-40B4-BE49-F238E27FC236}">
                    <a16:creationId xmlns:a16="http://schemas.microsoft.com/office/drawing/2014/main" id="{DECF0FDD-C668-4F80-97F8-85C3F0F30DA1}"/>
                  </a:ext>
                </a:extLst>
              </p:cNvPr>
              <p:cNvGrpSpPr/>
              <p:nvPr/>
            </p:nvGrpSpPr>
            <p:grpSpPr>
              <a:xfrm>
                <a:off x="6318851" y="2050044"/>
                <a:ext cx="2413000" cy="1378180"/>
                <a:chOff x="6318851" y="2050044"/>
                <a:chExt cx="2413000" cy="1378180"/>
              </a:xfrm>
            </p:grpSpPr>
            <p:sp>
              <p:nvSpPr>
                <p:cNvPr id="8" name="Rectangle: Rounded Corners 7">
                  <a:extLst>
                    <a:ext uri="{FF2B5EF4-FFF2-40B4-BE49-F238E27FC236}">
                      <a16:creationId xmlns:a16="http://schemas.microsoft.com/office/drawing/2014/main" id="{A03AAB26-4158-4AA9-97D7-830BD516C2CF}"/>
                    </a:ext>
                  </a:extLst>
                </p:cNvPr>
                <p:cNvSpPr/>
                <p:nvPr/>
              </p:nvSpPr>
              <p:spPr>
                <a:xfrm>
                  <a:off x="6318851" y="2050044"/>
                  <a:ext cx="2413000" cy="137818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1" name="TextBox 10">
                  <a:extLst>
                    <a:ext uri="{FF2B5EF4-FFF2-40B4-BE49-F238E27FC236}">
                      <a16:creationId xmlns:a16="http://schemas.microsoft.com/office/drawing/2014/main" id="{D47A814E-48D7-48A5-B3A0-9A2FF717DDD9}"/>
                    </a:ext>
                  </a:extLst>
                </p:cNvPr>
                <p:cNvSpPr txBox="1"/>
                <p:nvPr/>
              </p:nvSpPr>
              <p:spPr>
                <a:xfrm>
                  <a:off x="6475156" y="2412837"/>
                  <a:ext cx="1998134" cy="636071"/>
                </a:xfrm>
                <a:prstGeom prst="rect">
                  <a:avLst/>
                </a:prstGeom>
                <a:noFill/>
              </p:spPr>
              <p:txBody>
                <a:bodyPr wrap="square" lIns="91440" tIns="45720" rIns="91440" bIns="45720" rtlCol="0" anchor="t">
                  <a:spAutoFit/>
                </a:bodyPr>
                <a:lstStyle/>
                <a:p>
                  <a:pPr algn="ctr"/>
                  <a:r>
                    <a:rPr lang="en-US" sz="2800" dirty="0">
                      <a:latin typeface="Poppins Light"/>
                      <a:cs typeface="Poppins Light"/>
                    </a:rPr>
                    <a:t>Evaluate training</a:t>
                  </a:r>
                  <a:endParaRPr lang="en-US" sz="2800">
                    <a:latin typeface="Poppins Light"/>
                    <a:cs typeface="Poppins Light"/>
                  </a:endParaRPr>
                </a:p>
              </p:txBody>
            </p:sp>
          </p:grpSp>
          <p:grpSp>
            <p:nvGrpSpPr>
              <p:cNvPr id="32" name="Group 31">
                <a:extLst>
                  <a:ext uri="{FF2B5EF4-FFF2-40B4-BE49-F238E27FC236}">
                    <a16:creationId xmlns:a16="http://schemas.microsoft.com/office/drawing/2014/main" id="{8911F256-17E7-46FC-9DA3-67475C714AE2}"/>
                  </a:ext>
                </a:extLst>
              </p:cNvPr>
              <p:cNvGrpSpPr/>
              <p:nvPr/>
            </p:nvGrpSpPr>
            <p:grpSpPr>
              <a:xfrm>
                <a:off x="9105306" y="2056117"/>
                <a:ext cx="2413000" cy="1378180"/>
                <a:chOff x="9105306" y="2056117"/>
                <a:chExt cx="2413000" cy="1378180"/>
              </a:xfrm>
            </p:grpSpPr>
            <p:sp>
              <p:nvSpPr>
                <p:cNvPr id="20" name="Rectangle: Rounded Corners 19">
                  <a:extLst>
                    <a:ext uri="{FF2B5EF4-FFF2-40B4-BE49-F238E27FC236}">
                      <a16:creationId xmlns:a16="http://schemas.microsoft.com/office/drawing/2014/main" id="{C7874648-2470-4B39-9103-2ACF609540A3}"/>
                    </a:ext>
                  </a:extLst>
                </p:cNvPr>
                <p:cNvSpPr/>
                <p:nvPr/>
              </p:nvSpPr>
              <p:spPr>
                <a:xfrm>
                  <a:off x="9105306" y="2056117"/>
                  <a:ext cx="2413000" cy="137818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1" name="TextBox 20">
                  <a:extLst>
                    <a:ext uri="{FF2B5EF4-FFF2-40B4-BE49-F238E27FC236}">
                      <a16:creationId xmlns:a16="http://schemas.microsoft.com/office/drawing/2014/main" id="{80908BA4-A66D-47F9-AA0D-5D522F815655}"/>
                    </a:ext>
                  </a:extLst>
                </p:cNvPr>
                <p:cNvSpPr txBox="1"/>
                <p:nvPr/>
              </p:nvSpPr>
              <p:spPr>
                <a:xfrm>
                  <a:off x="9303094" y="2412838"/>
                  <a:ext cx="1998134" cy="636071"/>
                </a:xfrm>
                <a:prstGeom prst="rect">
                  <a:avLst/>
                </a:prstGeom>
                <a:noFill/>
              </p:spPr>
              <p:txBody>
                <a:bodyPr wrap="square" lIns="91440" tIns="45720" rIns="91440" bIns="45720" rtlCol="0" anchor="t">
                  <a:spAutoFit/>
                </a:bodyPr>
                <a:lstStyle/>
                <a:p>
                  <a:pPr algn="ctr"/>
                  <a:r>
                    <a:rPr lang="en-US" sz="2800" dirty="0">
                      <a:latin typeface="Poppins Light"/>
                      <a:cs typeface="Poppins Light"/>
                    </a:rPr>
                    <a:t>Disseminate</a:t>
                  </a:r>
                </a:p>
                <a:p>
                  <a:pPr algn="ctr"/>
                  <a:r>
                    <a:rPr lang="en-US" sz="2800" dirty="0">
                      <a:latin typeface="Poppins Light"/>
                      <a:cs typeface="Poppins Light"/>
                    </a:rPr>
                    <a:t>findings</a:t>
                  </a:r>
                </a:p>
              </p:txBody>
            </p:sp>
          </p:grpSp>
        </p:grpSp>
        <p:pic>
          <p:nvPicPr>
            <p:cNvPr id="34" name="Picture 33" descr="A picture containing shape&#10;&#10;Description automatically generated">
              <a:extLst>
                <a:ext uri="{FF2B5EF4-FFF2-40B4-BE49-F238E27FC236}">
                  <a16:creationId xmlns:a16="http://schemas.microsoft.com/office/drawing/2014/main" id="{58CE0024-DFAB-445E-9430-7867A72FF6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0928" y="5223589"/>
              <a:ext cx="1456741" cy="1456741"/>
            </a:xfrm>
            <a:prstGeom prst="rect">
              <a:avLst/>
            </a:prstGeom>
          </p:spPr>
        </p:pic>
        <p:pic>
          <p:nvPicPr>
            <p:cNvPr id="39" name="Picture 38">
              <a:extLst>
                <a:ext uri="{FF2B5EF4-FFF2-40B4-BE49-F238E27FC236}">
                  <a16:creationId xmlns:a16="http://schemas.microsoft.com/office/drawing/2014/main" id="{1B08857E-33D2-4ADB-9C8D-600EDA1957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4780"/>
            <a:stretch/>
          </p:blipFill>
          <p:spPr>
            <a:xfrm>
              <a:off x="7010316" y="5580103"/>
              <a:ext cx="1072995" cy="914400"/>
            </a:xfrm>
            <a:prstGeom prst="rect">
              <a:avLst/>
            </a:prstGeom>
          </p:spPr>
        </p:pic>
        <p:pic>
          <p:nvPicPr>
            <p:cNvPr id="40" name="Picture 39">
              <a:extLst>
                <a:ext uri="{FF2B5EF4-FFF2-40B4-BE49-F238E27FC236}">
                  <a16:creationId xmlns:a16="http://schemas.microsoft.com/office/drawing/2014/main" id="{772A2F09-D965-4CA2-AE8E-3250349BAD1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3617"/>
            <a:stretch/>
          </p:blipFill>
          <p:spPr>
            <a:xfrm>
              <a:off x="4201500" y="5581327"/>
              <a:ext cx="1072995" cy="926885"/>
            </a:xfrm>
            <a:prstGeom prst="rect">
              <a:avLst/>
            </a:prstGeom>
          </p:spPr>
        </p:pic>
        <p:pic>
          <p:nvPicPr>
            <p:cNvPr id="44" name="Graphic 43" descr="Marketing with solid fill">
              <a:extLst>
                <a:ext uri="{FF2B5EF4-FFF2-40B4-BE49-F238E27FC236}">
                  <a16:creationId xmlns:a16="http://schemas.microsoft.com/office/drawing/2014/main" id="{AA8E7077-CECC-4FE9-976B-B8B037CE8EE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9856215" y="5560249"/>
              <a:ext cx="954107" cy="954107"/>
            </a:xfrm>
            <a:prstGeom prst="rect">
              <a:avLst/>
            </a:prstGeom>
          </p:spPr>
        </p:pic>
      </p:grpSp>
    </p:spTree>
    <p:extLst>
      <p:ext uri="{BB962C8B-B14F-4D97-AF65-F5344CB8AC3E}">
        <p14:creationId xmlns:p14="http://schemas.microsoft.com/office/powerpoint/2010/main" val="15308097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5218E-0BF3-4ACA-B754-8EF5B6C31E23}"/>
              </a:ext>
            </a:extLst>
          </p:cNvPr>
          <p:cNvSpPr>
            <a:spLocks noGrp="1"/>
          </p:cNvSpPr>
          <p:nvPr>
            <p:ph type="title"/>
          </p:nvPr>
        </p:nvSpPr>
        <p:spPr/>
        <p:txBody>
          <a:bodyPr>
            <a:normAutofit/>
          </a:bodyPr>
          <a:lstStyle/>
          <a:p>
            <a:r>
              <a:rPr lang="en-US" b="1"/>
              <a:t>TOT Training Curriculum</a:t>
            </a:r>
          </a:p>
        </p:txBody>
      </p:sp>
      <p:graphicFrame>
        <p:nvGraphicFramePr>
          <p:cNvPr id="3" name="Table 3">
            <a:extLst>
              <a:ext uri="{FF2B5EF4-FFF2-40B4-BE49-F238E27FC236}">
                <a16:creationId xmlns:a16="http://schemas.microsoft.com/office/drawing/2014/main" id="{9DB1DF04-0287-415E-9888-8CBBCDB7906A}"/>
              </a:ext>
            </a:extLst>
          </p:cNvPr>
          <p:cNvGraphicFramePr>
            <a:graphicFrameLocks noGrp="1"/>
          </p:cNvGraphicFramePr>
          <p:nvPr>
            <p:extLst>
              <p:ext uri="{D42A27DB-BD31-4B8C-83A1-F6EECF244321}">
                <p14:modId xmlns:p14="http://schemas.microsoft.com/office/powerpoint/2010/main" val="4127440095"/>
              </p:ext>
            </p:extLst>
          </p:nvPr>
        </p:nvGraphicFramePr>
        <p:xfrm>
          <a:off x="762000" y="1719944"/>
          <a:ext cx="17388511" cy="7521925"/>
        </p:xfrm>
        <a:graphic>
          <a:graphicData uri="http://schemas.openxmlformats.org/drawingml/2006/table">
            <a:tbl>
              <a:tblPr firstRow="1" bandRow="1">
                <a:tableStyleId>{5940675A-B579-460E-94D1-54222C63F5DA}</a:tableStyleId>
              </a:tblPr>
              <a:tblGrid>
                <a:gridCol w="973686">
                  <a:extLst>
                    <a:ext uri="{9D8B030D-6E8A-4147-A177-3AD203B41FA5}">
                      <a16:colId xmlns:a16="http://schemas.microsoft.com/office/drawing/2014/main" val="1958269177"/>
                    </a:ext>
                  </a:extLst>
                </a:gridCol>
                <a:gridCol w="8212493">
                  <a:extLst>
                    <a:ext uri="{9D8B030D-6E8A-4147-A177-3AD203B41FA5}">
                      <a16:colId xmlns:a16="http://schemas.microsoft.com/office/drawing/2014/main" val="1410587657"/>
                    </a:ext>
                  </a:extLst>
                </a:gridCol>
                <a:gridCol w="8202332">
                  <a:extLst>
                    <a:ext uri="{9D8B030D-6E8A-4147-A177-3AD203B41FA5}">
                      <a16:colId xmlns:a16="http://schemas.microsoft.com/office/drawing/2014/main" val="1907193334"/>
                    </a:ext>
                  </a:extLst>
                </a:gridCol>
              </a:tblGrid>
              <a:tr h="635645">
                <a:tc>
                  <a:txBody>
                    <a:bodyPr/>
                    <a:lstStyle/>
                    <a:p>
                      <a:pPr algn="ctr"/>
                      <a:endParaRPr lang="en-US" sz="2700" b="1"/>
                    </a:p>
                  </a:txBody>
                  <a:tcPr marL="137160" marR="137160" marT="68580" marB="68580">
                    <a:solidFill>
                      <a:schemeClr val="bg1">
                        <a:lumMod val="85000"/>
                      </a:schemeClr>
                    </a:solidFill>
                  </a:tcPr>
                </a:tc>
                <a:tc>
                  <a:txBody>
                    <a:bodyPr/>
                    <a:lstStyle/>
                    <a:p>
                      <a:pPr algn="ctr"/>
                      <a:r>
                        <a:rPr lang="en-US" sz="2700" b="1" dirty="0"/>
                        <a:t>Module Table of Contents</a:t>
                      </a:r>
                    </a:p>
                  </a:txBody>
                  <a:tcPr marL="137160" marR="137160" marT="68580" marB="68580">
                    <a:solidFill>
                      <a:schemeClr val="bg1">
                        <a:lumMod val="85000"/>
                      </a:schemeClr>
                    </a:solidFill>
                  </a:tcPr>
                </a:tc>
                <a:tc>
                  <a:txBody>
                    <a:bodyPr/>
                    <a:lstStyle/>
                    <a:p>
                      <a:pPr algn="ctr"/>
                      <a:r>
                        <a:rPr lang="en-US" sz="2700" b="1" dirty="0"/>
                        <a:t>Brief Description of Sessions</a:t>
                      </a:r>
                    </a:p>
                  </a:txBody>
                  <a:tcPr marL="137160" marR="137160" marT="68580" marB="68580">
                    <a:solidFill>
                      <a:schemeClr val="bg1">
                        <a:lumMod val="85000"/>
                      </a:schemeClr>
                    </a:solidFill>
                  </a:tcPr>
                </a:tc>
                <a:extLst>
                  <a:ext uri="{0D108BD9-81ED-4DB2-BD59-A6C34878D82A}">
                    <a16:rowId xmlns:a16="http://schemas.microsoft.com/office/drawing/2014/main" val="238762729"/>
                  </a:ext>
                </a:extLst>
              </a:tr>
              <a:tr h="1112378">
                <a:tc rowSpan="5">
                  <a:txBody>
                    <a:bodyPr/>
                    <a:lstStyle/>
                    <a:p>
                      <a:pPr algn="ctr"/>
                      <a:endParaRPr lang="en-US" sz="2700"/>
                    </a:p>
                    <a:p>
                      <a:pPr algn="ctr"/>
                      <a:endParaRPr lang="en-US" sz="2700"/>
                    </a:p>
                    <a:p>
                      <a:pPr algn="ctr"/>
                      <a:endParaRPr lang="en-US" sz="2700"/>
                    </a:p>
                    <a:p>
                      <a:pPr algn="ctr"/>
                      <a:r>
                        <a:rPr lang="en-US" sz="2700" dirty="0"/>
                        <a:t>Day 1</a:t>
                      </a:r>
                    </a:p>
                  </a:txBody>
                  <a:tcPr marL="137160" marR="137160" marT="68580" marB="68580">
                    <a:noFill/>
                  </a:tcPr>
                </a:tc>
                <a:tc>
                  <a:txBody>
                    <a:bodyPr/>
                    <a:lstStyle/>
                    <a:p>
                      <a:r>
                        <a:rPr lang="en-US" sz="2700" dirty="0"/>
                        <a:t>Module 1: Orientation to Immunization Challenges in Romania </a:t>
                      </a:r>
                      <a:endParaRPr lang="en-US" sz="2700"/>
                    </a:p>
                  </a:txBody>
                  <a:tcPr marL="137160" marR="137160" marT="68580" marB="68580">
                    <a:noFill/>
                  </a:tcPr>
                </a:tc>
                <a:tc>
                  <a:txBody>
                    <a:bodyPr/>
                    <a:lstStyle/>
                    <a:p>
                      <a:pPr marL="285750" indent="-285750">
                        <a:buFont typeface="Arial" panose="020B0604020202020204" pitchFamily="34" charset="0"/>
                        <a:buChar char="•"/>
                      </a:pPr>
                      <a:r>
                        <a:rPr lang="en-US" sz="2700" dirty="0">
                          <a:solidFill>
                            <a:schemeClr val="tx1"/>
                          </a:solidFill>
                        </a:rPr>
                        <a:t>Immunization trends and disease incidence</a:t>
                      </a:r>
                    </a:p>
                    <a:p>
                      <a:pPr marL="285750" indent="-285750">
                        <a:buFont typeface="Arial" panose="020B0604020202020204" pitchFamily="34" charset="0"/>
                        <a:buChar char="•"/>
                      </a:pPr>
                      <a:r>
                        <a:rPr lang="en-US" sz="2700" dirty="0">
                          <a:solidFill>
                            <a:schemeClr val="tx1"/>
                          </a:solidFill>
                        </a:rPr>
                        <a:t>Identifying challenges that are in HCWs control</a:t>
                      </a:r>
                    </a:p>
                  </a:txBody>
                  <a:tcPr marL="137160" marR="137160" marT="68580" marB="68580">
                    <a:noFill/>
                  </a:tcPr>
                </a:tc>
                <a:extLst>
                  <a:ext uri="{0D108BD9-81ED-4DB2-BD59-A6C34878D82A}">
                    <a16:rowId xmlns:a16="http://schemas.microsoft.com/office/drawing/2014/main" val="1754642094"/>
                  </a:ext>
                </a:extLst>
              </a:tr>
              <a:tr h="960120">
                <a:tc vMerge="1">
                  <a:txBody>
                    <a:bodyPr/>
                    <a:lstStyle/>
                    <a:p>
                      <a:pPr algn="ctr"/>
                      <a:endParaRPr lang="en-US"/>
                    </a:p>
                  </a:txBody>
                  <a:tcPr>
                    <a:noFill/>
                  </a:tcPr>
                </a:tc>
                <a:tc>
                  <a:txBody>
                    <a:bodyPr/>
                    <a:lstStyle/>
                    <a:p>
                      <a:r>
                        <a:rPr lang="en-US" sz="2700" dirty="0"/>
                        <a:t>Module 2: Understanding factors that influence caregivers’ </a:t>
                      </a:r>
                      <a:r>
                        <a:rPr lang="en-US" sz="2700" dirty="0">
                          <a:latin typeface="Poppins"/>
                        </a:rPr>
                        <a:t>attitudes</a:t>
                      </a:r>
                      <a:r>
                        <a:rPr lang="en-US" sz="2700" dirty="0"/>
                        <a:t> and behaviors</a:t>
                      </a:r>
                    </a:p>
                  </a:txBody>
                  <a:tcPr marL="137160" marR="137160" marT="68580" marB="68580">
                    <a:solidFill>
                      <a:schemeClr val="bg1">
                        <a:lumMod val="85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700" dirty="0">
                          <a:solidFill>
                            <a:schemeClr val="tx1"/>
                          </a:solidFill>
                        </a:rPr>
                        <a:t>UNICEF caregiver journey framework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700" dirty="0">
                          <a:solidFill>
                            <a:schemeClr val="tx1"/>
                          </a:solidFill>
                        </a:rPr>
                        <a:t>Effects of information overload</a:t>
                      </a:r>
                    </a:p>
                  </a:txBody>
                  <a:tcPr marL="137160" marR="137160" marT="68580" marB="68580">
                    <a:solidFill>
                      <a:schemeClr val="bg1">
                        <a:lumMod val="85000"/>
                      </a:schemeClr>
                    </a:solidFill>
                  </a:tcPr>
                </a:tc>
                <a:extLst>
                  <a:ext uri="{0D108BD9-81ED-4DB2-BD59-A6C34878D82A}">
                    <a16:rowId xmlns:a16="http://schemas.microsoft.com/office/drawing/2014/main" val="2292974369"/>
                  </a:ext>
                </a:extLst>
              </a:tr>
              <a:tr h="960120">
                <a:tc vMerge="1">
                  <a:txBody>
                    <a:bodyPr/>
                    <a:lstStyle/>
                    <a:p>
                      <a:pPr algn="ctr"/>
                      <a:endParaRPr lang="en-US"/>
                    </a:p>
                  </a:txBody>
                  <a:tcPr>
                    <a:noFill/>
                  </a:tcPr>
                </a:tc>
                <a:tc>
                  <a:txBody>
                    <a:bodyPr/>
                    <a:lstStyle/>
                    <a:p>
                      <a:r>
                        <a:rPr lang="en-US" sz="2700" dirty="0"/>
                        <a:t>Module 3: Vaccine hesitancy</a:t>
                      </a:r>
                    </a:p>
                  </a:txBody>
                  <a:tcPr marL="137160" marR="137160" marT="68580" marB="68580">
                    <a:noFill/>
                  </a:tcPr>
                </a:tc>
                <a:tc>
                  <a:txBody>
                    <a:bodyPr/>
                    <a:lstStyle/>
                    <a:p>
                      <a:pPr marL="285750" indent="-285750">
                        <a:buFont typeface="Arial" panose="020B0604020202020204" pitchFamily="34" charset="0"/>
                        <a:buChar char="•"/>
                      </a:pPr>
                      <a:r>
                        <a:rPr lang="en-US" sz="2700" dirty="0">
                          <a:solidFill>
                            <a:schemeClr val="tx1"/>
                          </a:solidFill>
                        </a:rPr>
                        <a:t>Vaccine hesitancy continuum</a:t>
                      </a:r>
                    </a:p>
                    <a:p>
                      <a:pPr marL="285750" indent="-285750">
                        <a:buFont typeface="Arial" panose="020B0604020202020204" pitchFamily="34" charset="0"/>
                        <a:buChar char="•"/>
                      </a:pPr>
                      <a:r>
                        <a:rPr lang="en-US" sz="2700" dirty="0">
                          <a:solidFill>
                            <a:schemeClr val="tx1"/>
                          </a:solidFill>
                        </a:rPr>
                        <a:t>Presuming vaccination (opt-out approach)</a:t>
                      </a:r>
                    </a:p>
                  </a:txBody>
                  <a:tcPr marL="137160" marR="137160" marT="68580" marB="68580">
                    <a:noFill/>
                  </a:tcPr>
                </a:tc>
                <a:extLst>
                  <a:ext uri="{0D108BD9-81ED-4DB2-BD59-A6C34878D82A}">
                    <a16:rowId xmlns:a16="http://schemas.microsoft.com/office/drawing/2014/main" val="543061256"/>
                  </a:ext>
                </a:extLst>
              </a:tr>
              <a:tr h="644474">
                <a:tc vMerge="1">
                  <a:txBody>
                    <a:bodyPr/>
                    <a:lstStyle/>
                    <a:p>
                      <a:pPr algn="ctr"/>
                      <a:endParaRPr lang="en-US"/>
                    </a:p>
                  </a:txBody>
                  <a:tcPr>
                    <a:noFill/>
                  </a:tcPr>
                </a:tc>
                <a:tc>
                  <a:txBody>
                    <a:bodyPr/>
                    <a:lstStyle/>
                    <a:p>
                      <a:r>
                        <a:rPr lang="en-US" sz="2700" dirty="0">
                          <a:solidFill>
                            <a:schemeClr val="tx1"/>
                          </a:solidFill>
                        </a:rPr>
                        <a:t>Module 4: How to communicate about immunizations </a:t>
                      </a:r>
                      <a:endParaRPr lang="en-US" sz="2700">
                        <a:solidFill>
                          <a:schemeClr val="tx1"/>
                        </a:solidFill>
                      </a:endParaRPr>
                    </a:p>
                  </a:txBody>
                  <a:tcPr marL="137160" marR="137160" marT="68580" marB="68580">
                    <a:solidFill>
                      <a:schemeClr val="bg1">
                        <a:lumMod val="85000"/>
                      </a:schemeClr>
                    </a:solidFill>
                  </a:tcPr>
                </a:tc>
                <a:tc>
                  <a:txBody>
                    <a:bodyPr/>
                    <a:lstStyle/>
                    <a:p>
                      <a:pPr marL="285750" indent="-285750">
                        <a:buFont typeface="Arial" panose="020B0604020202020204" pitchFamily="34" charset="0"/>
                        <a:buChar char="•"/>
                      </a:pPr>
                      <a:r>
                        <a:rPr lang="en-US" sz="2700" dirty="0">
                          <a:solidFill>
                            <a:schemeClr val="tx1"/>
                          </a:solidFill>
                        </a:rPr>
                        <a:t>Motivational interviewing approaches</a:t>
                      </a:r>
                    </a:p>
                  </a:txBody>
                  <a:tcPr marL="137160" marR="137160" marT="68580" marB="68580">
                    <a:solidFill>
                      <a:schemeClr val="bg1">
                        <a:lumMod val="85000"/>
                      </a:schemeClr>
                    </a:solidFill>
                  </a:tcPr>
                </a:tc>
                <a:extLst>
                  <a:ext uri="{0D108BD9-81ED-4DB2-BD59-A6C34878D82A}">
                    <a16:rowId xmlns:a16="http://schemas.microsoft.com/office/drawing/2014/main" val="3036488208"/>
                  </a:ext>
                </a:extLst>
              </a:tr>
              <a:tr h="644474">
                <a:tc vMerge="1">
                  <a:txBody>
                    <a:bodyPr/>
                    <a:lstStyle/>
                    <a:p>
                      <a:pPr algn="ctr"/>
                      <a:endParaRPr lang="en-US"/>
                    </a:p>
                  </a:txBody>
                  <a:tcPr>
                    <a:noFill/>
                  </a:tcPr>
                </a:tc>
                <a:tc>
                  <a:txBody>
                    <a:bodyPr/>
                    <a:lstStyle/>
                    <a:p>
                      <a:r>
                        <a:rPr lang="en-US" sz="2700" dirty="0">
                          <a:solidFill>
                            <a:schemeClr val="tx1"/>
                          </a:solidFill>
                        </a:rPr>
                        <a:t>Module 5: Communication in the health facility (Part 1)</a:t>
                      </a:r>
                    </a:p>
                  </a:txBody>
                  <a:tcPr marL="137160" marR="137160" marT="68580" marB="68580">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700" b="1" dirty="0">
                          <a:solidFill>
                            <a:schemeClr val="tx1"/>
                          </a:solidFill>
                        </a:rPr>
                        <a:t>Practice session</a:t>
                      </a:r>
                    </a:p>
                  </a:txBody>
                  <a:tcPr marL="137160" marR="137160" marT="68580" marB="68580">
                    <a:noFill/>
                  </a:tcPr>
                </a:tc>
                <a:extLst>
                  <a:ext uri="{0D108BD9-81ED-4DB2-BD59-A6C34878D82A}">
                    <a16:rowId xmlns:a16="http://schemas.microsoft.com/office/drawing/2014/main" val="849635118"/>
                  </a:ext>
                </a:extLst>
              </a:tr>
              <a:tr h="960120">
                <a:tc rowSpan="3">
                  <a:txBody>
                    <a:bodyPr/>
                    <a:lstStyle/>
                    <a:p>
                      <a:pPr algn="ctr"/>
                      <a:endParaRPr lang="en-US" sz="2700"/>
                    </a:p>
                    <a:p>
                      <a:pPr algn="ctr"/>
                      <a:endParaRPr lang="en-US" sz="2700"/>
                    </a:p>
                    <a:p>
                      <a:pPr algn="ctr"/>
                      <a:r>
                        <a:rPr lang="en-US" sz="2700" dirty="0"/>
                        <a:t>Day 2</a:t>
                      </a:r>
                    </a:p>
                  </a:txBody>
                  <a:tcPr marL="137160" marR="137160" marT="68580" marB="68580">
                    <a:noFill/>
                  </a:tcPr>
                </a:tc>
                <a:tc>
                  <a:txBody>
                    <a:bodyPr/>
                    <a:lstStyle/>
                    <a:p>
                      <a:r>
                        <a:rPr lang="en-US" sz="2700" dirty="0">
                          <a:solidFill>
                            <a:schemeClr val="tx1"/>
                          </a:solidFill>
                        </a:rPr>
                        <a:t>Module 6: Useful tools: What caregivers need to know</a:t>
                      </a:r>
                    </a:p>
                  </a:txBody>
                  <a:tcPr marL="137160" marR="137160" marT="68580" marB="68580">
                    <a:solidFill>
                      <a:schemeClr val="bg1">
                        <a:lumMod val="85000"/>
                      </a:schemeClr>
                    </a:solidFill>
                  </a:tcPr>
                </a:tc>
                <a:tc>
                  <a:txBody>
                    <a:bodyPr/>
                    <a:lstStyle/>
                    <a:p>
                      <a:pPr marL="285750" indent="-285750">
                        <a:buFont typeface="Arial" panose="020B0604020202020204" pitchFamily="34" charset="0"/>
                        <a:buChar char="•"/>
                      </a:pPr>
                      <a:r>
                        <a:rPr lang="en-US" sz="2700" dirty="0">
                          <a:solidFill>
                            <a:schemeClr val="tx1"/>
                          </a:solidFill>
                        </a:rPr>
                        <a:t>Explaining AEFIs, vaccine origin, how vaccines work</a:t>
                      </a:r>
                    </a:p>
                    <a:p>
                      <a:pPr marL="285750" indent="-285750">
                        <a:buFont typeface="Arial" panose="020B0604020202020204" pitchFamily="34" charset="0"/>
                        <a:buChar char="•"/>
                      </a:pPr>
                      <a:r>
                        <a:rPr lang="en-US" sz="2700" dirty="0">
                          <a:solidFill>
                            <a:schemeClr val="tx1"/>
                          </a:solidFill>
                        </a:rPr>
                        <a:t>Addressing rumors related to MMR and COVID-19</a:t>
                      </a:r>
                    </a:p>
                  </a:txBody>
                  <a:tcPr marL="137160" marR="137160" marT="68580" marB="68580">
                    <a:solidFill>
                      <a:schemeClr val="bg1">
                        <a:lumMod val="85000"/>
                      </a:schemeClr>
                    </a:solidFill>
                  </a:tcPr>
                </a:tc>
                <a:extLst>
                  <a:ext uri="{0D108BD9-81ED-4DB2-BD59-A6C34878D82A}">
                    <a16:rowId xmlns:a16="http://schemas.microsoft.com/office/drawing/2014/main" val="2466440502"/>
                  </a:ext>
                </a:extLst>
              </a:tr>
              <a:tr h="644474">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700" dirty="0">
                          <a:solidFill>
                            <a:schemeClr val="tx1"/>
                          </a:solidFill>
                        </a:rPr>
                        <a:t>Module 7: Communication in the health facility (Part 2)</a:t>
                      </a:r>
                    </a:p>
                  </a:txBody>
                  <a:tcPr marL="137160" marR="137160" marT="68580" marB="68580">
                    <a:noFill/>
                  </a:tcPr>
                </a:tc>
                <a:tc>
                  <a:txBody>
                    <a:bodyPr/>
                    <a:lstStyle/>
                    <a:p>
                      <a:pPr marL="0" indent="0" algn="ctr">
                        <a:buFont typeface="Arial" panose="020B0604020202020204" pitchFamily="34" charset="0"/>
                        <a:buNone/>
                      </a:pPr>
                      <a:r>
                        <a:rPr lang="en-US" sz="2700" b="1" dirty="0">
                          <a:solidFill>
                            <a:schemeClr val="tx1"/>
                          </a:solidFill>
                        </a:rPr>
                        <a:t>Practice session</a:t>
                      </a:r>
                    </a:p>
                  </a:txBody>
                  <a:tcPr marL="137160" marR="137160" marT="68580" marB="68580">
                    <a:noFill/>
                  </a:tcPr>
                </a:tc>
                <a:extLst>
                  <a:ext uri="{0D108BD9-81ED-4DB2-BD59-A6C34878D82A}">
                    <a16:rowId xmlns:a16="http://schemas.microsoft.com/office/drawing/2014/main" val="159178272"/>
                  </a:ext>
                </a:extLst>
              </a:tr>
              <a:tr h="960120">
                <a:tc vMerge="1">
                  <a:txBody>
                    <a:bodyPr/>
                    <a:lstStyle/>
                    <a:p>
                      <a:pPr algn="ctr"/>
                      <a:endParaRPr lang="en-US"/>
                    </a:p>
                  </a:txBody>
                  <a:tcPr>
                    <a:noFill/>
                  </a:tcPr>
                </a:tc>
                <a:tc>
                  <a:txBody>
                    <a:bodyPr/>
                    <a:lstStyle/>
                    <a:p>
                      <a:r>
                        <a:rPr lang="en-US" sz="2700" dirty="0"/>
                        <a:t>Module 8: Communication outside the health facility</a:t>
                      </a:r>
                    </a:p>
                  </a:txBody>
                  <a:tcPr marL="137160" marR="137160" marT="68580" marB="68580">
                    <a:solidFill>
                      <a:schemeClr val="bg1">
                        <a:lumMod val="85000"/>
                      </a:schemeClr>
                    </a:solidFill>
                  </a:tcPr>
                </a:tc>
                <a:tc>
                  <a:txBody>
                    <a:bodyPr/>
                    <a:lstStyle/>
                    <a:p>
                      <a:pPr marL="285750" indent="-285750">
                        <a:buFont typeface="Arial" panose="020B0604020202020204" pitchFamily="34" charset="0"/>
                        <a:buChar char="•"/>
                      </a:pPr>
                      <a:r>
                        <a:rPr lang="en-US" sz="2700" dirty="0">
                          <a:solidFill>
                            <a:schemeClr val="tx1"/>
                          </a:solidFill>
                        </a:rPr>
                        <a:t>Communication in home visits</a:t>
                      </a:r>
                    </a:p>
                    <a:p>
                      <a:pPr marL="285750" indent="-285750">
                        <a:buFont typeface="Arial" panose="020B0604020202020204" pitchFamily="34" charset="0"/>
                        <a:buChar char="•"/>
                      </a:pPr>
                      <a:r>
                        <a:rPr lang="en-US" sz="2700" dirty="0">
                          <a:solidFill>
                            <a:schemeClr val="tx1"/>
                          </a:solidFill>
                        </a:rPr>
                        <a:t>Rumor management in the community</a:t>
                      </a:r>
                    </a:p>
                  </a:txBody>
                  <a:tcPr marL="137160" marR="137160" marT="68580" marB="68580">
                    <a:solidFill>
                      <a:schemeClr val="bg1">
                        <a:lumMod val="85000"/>
                      </a:schemeClr>
                    </a:solidFill>
                  </a:tcPr>
                </a:tc>
                <a:extLst>
                  <a:ext uri="{0D108BD9-81ED-4DB2-BD59-A6C34878D82A}">
                    <a16:rowId xmlns:a16="http://schemas.microsoft.com/office/drawing/2014/main" val="2375493212"/>
                  </a:ext>
                </a:extLst>
              </a:tr>
            </a:tbl>
          </a:graphicData>
        </a:graphic>
      </p:graphicFrame>
    </p:spTree>
    <p:extLst>
      <p:ext uri="{BB962C8B-B14F-4D97-AF65-F5344CB8AC3E}">
        <p14:creationId xmlns:p14="http://schemas.microsoft.com/office/powerpoint/2010/main" val="23689923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1905000" y="547689"/>
            <a:ext cx="14630400" cy="1166812"/>
          </a:xfrm>
        </p:spPr>
        <p:txBody>
          <a:bodyPr/>
          <a:lstStyle/>
          <a:p>
            <a:r>
              <a:rPr lang="fr-FR"/>
              <a:t>Project </a:t>
            </a:r>
            <a:r>
              <a:rPr lang="fr-FR" err="1"/>
              <a:t>Outline</a:t>
            </a:r>
            <a:endParaRPr lang="fr-FR"/>
          </a:p>
        </p:txBody>
      </p:sp>
      <p:pic>
        <p:nvPicPr>
          <p:cNvPr id="4" name="Picture 7">
            <a:extLst>
              <a:ext uri="{FF2B5EF4-FFF2-40B4-BE49-F238E27FC236}">
                <a16:creationId xmlns:a16="http://schemas.microsoft.com/office/drawing/2014/main" id="{28541316-7686-460A-A762-6AFD3BD5F96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62000" y="547689"/>
            <a:ext cx="861320" cy="1166812"/>
          </a:xfrm>
          <a:prstGeom prst="rect">
            <a:avLst/>
          </a:prstGeom>
        </p:spPr>
      </p:pic>
      <p:sp>
        <p:nvSpPr>
          <p:cNvPr id="5" name="Content Placeholder 4"/>
          <p:cNvSpPr>
            <a:spLocks noGrp="1"/>
          </p:cNvSpPr>
          <p:nvPr>
            <p:ph sz="half" idx="1"/>
          </p:nvPr>
        </p:nvSpPr>
        <p:spPr>
          <a:xfrm>
            <a:off x="762000" y="1736272"/>
            <a:ext cx="17221200" cy="7826828"/>
          </a:xfrm>
        </p:spPr>
        <p:txBody>
          <a:bodyPr/>
          <a:lstStyle/>
          <a:p>
            <a:pPr marL="0" marR="0" indent="0">
              <a:lnSpc>
                <a:spcPct val="115000"/>
              </a:lnSpc>
              <a:spcBef>
                <a:spcPts val="0"/>
              </a:spcBef>
              <a:spcAft>
                <a:spcPts val="0"/>
              </a:spcAft>
              <a:buNone/>
            </a:pPr>
            <a:r>
              <a:rPr lang="en-US" sz="4000" b="1">
                <a:latin typeface="Poppins Light" panose="020B0604020202020204" charset="0"/>
                <a:ea typeface="Times New Roman" panose="02020603050405020304" pitchFamily="18" charset="0"/>
                <a:cs typeface="Poppins Light" panose="020B0604020202020204" charset="0"/>
              </a:rPr>
              <a:t>Overall:</a:t>
            </a:r>
            <a:endParaRPr lang="en-US" sz="4000">
              <a:latin typeface="Poppins Light" panose="020B0604020202020204" charset="0"/>
              <a:ea typeface="Times New Roman" panose="02020603050405020304" pitchFamily="18" charset="0"/>
              <a:cs typeface="Poppins Light" panose="020B0604020202020204" charset="0"/>
            </a:endParaRPr>
          </a:p>
          <a:p>
            <a:pPr marL="342900" marR="0" lvl="0" indent="-342900">
              <a:lnSpc>
                <a:spcPct val="115000"/>
              </a:lnSpc>
              <a:spcBef>
                <a:spcPts val="0"/>
              </a:spcBef>
              <a:spcAft>
                <a:spcPts val="0"/>
              </a:spcAft>
              <a:buFont typeface="+mj-lt"/>
              <a:buAutoNum type="arabicPeriod"/>
            </a:pPr>
            <a:r>
              <a:rPr lang="en-US" b="1">
                <a:latin typeface="Poppins Light" panose="020B0604020202020204" charset="0"/>
                <a:ea typeface="Times New Roman" panose="02020603050405020304" pitchFamily="18" charset="0"/>
                <a:cs typeface="Poppins Light" panose="020B0604020202020204" charset="0"/>
              </a:rPr>
              <a:t>Primary objective</a:t>
            </a:r>
          </a:p>
          <a:p>
            <a:pPr marL="742950" marR="0" lvl="1" indent="-285750">
              <a:lnSpc>
                <a:spcPct val="115000"/>
              </a:lnSpc>
              <a:spcBef>
                <a:spcPts val="0"/>
              </a:spcBef>
              <a:spcAft>
                <a:spcPts val="0"/>
              </a:spcAft>
              <a:buFont typeface="+mj-lt"/>
              <a:buAutoNum type="alphaLcPeriod"/>
            </a:pPr>
            <a:r>
              <a:rPr lang="en-US" i="1">
                <a:latin typeface="Poppins Light" panose="020B0604020202020204" charset="0"/>
                <a:ea typeface="Times New Roman" panose="02020603050405020304" pitchFamily="18" charset="0"/>
                <a:cs typeface="Poppins Light" panose="020B0604020202020204" charset="0"/>
              </a:rPr>
              <a:t> Among children 6-15 months of age:</a:t>
            </a:r>
            <a:endParaRPr lang="en-US">
              <a:latin typeface="Poppins Light" panose="020B0604020202020204" charset="0"/>
              <a:ea typeface="Times New Roman" panose="02020603050405020304" pitchFamily="18" charset="0"/>
              <a:cs typeface="Poppins Light" panose="020B0604020202020204" charset="0"/>
            </a:endParaRPr>
          </a:p>
          <a:p>
            <a:pPr lvl="2">
              <a:lnSpc>
                <a:spcPct val="115000"/>
              </a:lnSpc>
              <a:spcBef>
                <a:spcPts val="0"/>
              </a:spcBef>
              <a:buFont typeface="+mj-lt"/>
              <a:buAutoNum type="romanLcPeriod"/>
            </a:pPr>
            <a:r>
              <a:rPr lang="en-US">
                <a:latin typeface="Poppins Light" panose="020B0604020202020204" charset="0"/>
                <a:ea typeface="Times New Roman" panose="02020603050405020304" pitchFamily="18" charset="0"/>
                <a:cs typeface="Poppins Light" panose="020B0604020202020204" charset="0"/>
              </a:rPr>
              <a:t>Achieve a 10-15% increase in coverage of the third dose of Hexavalent vaccine </a:t>
            </a:r>
            <a:r>
              <a:rPr lang="ro-RO">
                <a:latin typeface="Poppins Light" panose="020B0604020202020204" charset="0"/>
                <a:ea typeface="Times New Roman" panose="02020603050405020304" pitchFamily="18" charset="0"/>
                <a:cs typeface="Poppins Light" panose="020B0604020202020204" charset="0"/>
              </a:rPr>
              <a:t>(D-TT-aCP-IPV-Hib-HepB) </a:t>
            </a:r>
            <a:r>
              <a:rPr lang="en-US">
                <a:latin typeface="Poppins Light" panose="020B0604020202020204" charset="0"/>
                <a:ea typeface="Times New Roman" panose="02020603050405020304" pitchFamily="18" charset="0"/>
                <a:cs typeface="Poppins Light" panose="020B0604020202020204" charset="0"/>
              </a:rPr>
              <a:t>and the first dose of measles-mumps-rubella (MMR) vaccine </a:t>
            </a:r>
          </a:p>
          <a:p>
            <a:pPr marL="342900" marR="0" lvl="0" indent="-342900">
              <a:lnSpc>
                <a:spcPct val="115000"/>
              </a:lnSpc>
              <a:spcBef>
                <a:spcPts val="0"/>
              </a:spcBef>
              <a:spcAft>
                <a:spcPts val="0"/>
              </a:spcAft>
              <a:buFont typeface="+mj-lt"/>
              <a:buAutoNum type="arabicPeriod"/>
            </a:pPr>
            <a:r>
              <a:rPr lang="en-US" b="1">
                <a:latin typeface="Poppins Light" panose="020B0604020202020204" charset="0"/>
                <a:ea typeface="Times New Roman" panose="02020603050405020304" pitchFamily="18" charset="0"/>
                <a:cs typeface="Poppins Light" panose="020B0604020202020204" charset="0"/>
              </a:rPr>
              <a:t> Secondary objective</a:t>
            </a:r>
          </a:p>
          <a:p>
            <a:pPr marL="742950" marR="0" lvl="1" indent="-285750">
              <a:lnSpc>
                <a:spcPct val="115000"/>
              </a:lnSpc>
              <a:spcBef>
                <a:spcPts val="0"/>
              </a:spcBef>
              <a:spcAft>
                <a:spcPts val="0"/>
              </a:spcAft>
              <a:buFont typeface="+mj-lt"/>
              <a:buAutoNum type="alphaLcPeriod"/>
            </a:pPr>
            <a:r>
              <a:rPr lang="en-US" i="1">
                <a:latin typeface="Poppins Light" panose="020B0604020202020204" charset="0"/>
                <a:ea typeface="Times New Roman" panose="02020603050405020304" pitchFamily="18" charset="0"/>
                <a:cs typeface="Poppins Light" panose="020B0604020202020204" charset="0"/>
              </a:rPr>
              <a:t> Among caregivers:</a:t>
            </a:r>
            <a:endParaRPr lang="en-US">
              <a:latin typeface="Poppins Light" panose="020B0604020202020204" charset="0"/>
              <a:ea typeface="Times New Roman" panose="02020603050405020304" pitchFamily="18" charset="0"/>
              <a:cs typeface="Poppins Light" panose="020B0604020202020204" charset="0"/>
            </a:endParaRPr>
          </a:p>
          <a:p>
            <a:pPr lvl="2">
              <a:lnSpc>
                <a:spcPct val="115000"/>
              </a:lnSpc>
              <a:spcBef>
                <a:spcPts val="0"/>
              </a:spcBef>
              <a:buFont typeface="+mj-lt"/>
              <a:buAutoNum type="romanLcPeriod"/>
            </a:pPr>
            <a:r>
              <a:rPr lang="en-US">
                <a:latin typeface="Poppins Light" panose="020B0604020202020204" charset="0"/>
                <a:ea typeface="Times New Roman" panose="02020603050405020304" pitchFamily="18" charset="0"/>
                <a:cs typeface="Poppins Light" panose="020B0604020202020204" charset="0"/>
              </a:rPr>
              <a:t>Improve immunization-related knowledge, attitudes, and practices </a:t>
            </a:r>
          </a:p>
          <a:p>
            <a:pPr lvl="2">
              <a:lnSpc>
                <a:spcPct val="115000"/>
              </a:lnSpc>
              <a:spcBef>
                <a:spcPts val="0"/>
              </a:spcBef>
              <a:buFont typeface="+mj-lt"/>
              <a:buAutoNum type="romanLcPeriod"/>
            </a:pPr>
            <a:r>
              <a:rPr lang="en-US">
                <a:latin typeface="Poppins Light" panose="020B0604020202020204" charset="0"/>
                <a:ea typeface="Times New Roman" panose="02020603050405020304" pitchFamily="18" charset="0"/>
                <a:cs typeface="Poppins Light" panose="020B0604020202020204" charset="0"/>
              </a:rPr>
              <a:t>Assess quality and effectiveness of interpersonal communication with health worker </a:t>
            </a:r>
          </a:p>
          <a:p>
            <a:pPr marL="742950" marR="0" lvl="1" indent="-285750">
              <a:lnSpc>
                <a:spcPct val="115000"/>
              </a:lnSpc>
              <a:spcBef>
                <a:spcPts val="0"/>
              </a:spcBef>
              <a:spcAft>
                <a:spcPts val="0"/>
              </a:spcAft>
              <a:buFont typeface="+mj-lt"/>
              <a:buAutoNum type="alphaLcPeriod"/>
            </a:pPr>
            <a:r>
              <a:rPr lang="en-US" i="1">
                <a:latin typeface="Poppins Light" panose="020B0604020202020204" charset="0"/>
                <a:ea typeface="Times New Roman" panose="02020603050405020304" pitchFamily="18" charset="0"/>
                <a:cs typeface="Poppins Light" panose="020B0604020202020204" charset="0"/>
              </a:rPr>
              <a:t> Among HCWs:</a:t>
            </a:r>
            <a:endParaRPr lang="en-US">
              <a:latin typeface="Poppins Light" panose="020B0604020202020204" charset="0"/>
              <a:ea typeface="Times New Roman" panose="02020603050405020304" pitchFamily="18" charset="0"/>
              <a:cs typeface="Poppins Light" panose="020B0604020202020204" charset="0"/>
            </a:endParaRPr>
          </a:p>
          <a:p>
            <a:pPr lvl="2">
              <a:lnSpc>
                <a:spcPct val="115000"/>
              </a:lnSpc>
              <a:spcBef>
                <a:spcPts val="0"/>
              </a:spcBef>
              <a:buFont typeface="+mj-lt"/>
              <a:buAutoNum type="romanLcPeriod"/>
            </a:pPr>
            <a:r>
              <a:rPr lang="en-US">
                <a:latin typeface="Poppins Light" panose="020B0604020202020204" charset="0"/>
                <a:ea typeface="Times New Roman" panose="02020603050405020304" pitchFamily="18" charset="0"/>
                <a:cs typeface="Poppins Light" panose="020B0604020202020204" charset="0"/>
              </a:rPr>
              <a:t>Improve interpersonal communication and counseling skills with caregivers</a:t>
            </a:r>
          </a:p>
          <a:p>
            <a:pPr marL="0" indent="0">
              <a:buNone/>
            </a:pPr>
            <a:endParaRPr lang="en-US"/>
          </a:p>
        </p:txBody>
      </p:sp>
    </p:spTree>
    <p:extLst>
      <p:ext uri="{BB962C8B-B14F-4D97-AF65-F5344CB8AC3E}">
        <p14:creationId xmlns:p14="http://schemas.microsoft.com/office/powerpoint/2010/main" val="19859684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5218E-0BF3-4ACA-B754-8EF5B6C31E23}"/>
              </a:ext>
            </a:extLst>
          </p:cNvPr>
          <p:cNvSpPr>
            <a:spLocks noGrp="1"/>
          </p:cNvSpPr>
          <p:nvPr>
            <p:ph type="title"/>
          </p:nvPr>
        </p:nvSpPr>
        <p:spPr/>
        <p:txBody>
          <a:bodyPr>
            <a:normAutofit/>
          </a:bodyPr>
          <a:lstStyle/>
          <a:p>
            <a:r>
              <a:rPr lang="en-US" b="1"/>
              <a:t>Intervention evaluation design</a:t>
            </a:r>
          </a:p>
        </p:txBody>
      </p:sp>
      <p:sp>
        <p:nvSpPr>
          <p:cNvPr id="4" name="TextBox 3">
            <a:extLst>
              <a:ext uri="{FF2B5EF4-FFF2-40B4-BE49-F238E27FC236}">
                <a16:creationId xmlns:a16="http://schemas.microsoft.com/office/drawing/2014/main" id="{15069815-95DF-44C1-9607-0C2CFBD21AF0}"/>
              </a:ext>
            </a:extLst>
          </p:cNvPr>
          <p:cNvSpPr txBox="1"/>
          <p:nvPr/>
        </p:nvSpPr>
        <p:spPr>
          <a:xfrm>
            <a:off x="4301465" y="5977402"/>
            <a:ext cx="2425076" cy="738664"/>
          </a:xfrm>
          <a:prstGeom prst="rect">
            <a:avLst/>
          </a:prstGeom>
          <a:noFill/>
        </p:spPr>
        <p:txBody>
          <a:bodyPr wrap="square" rtlCol="0">
            <a:spAutoFit/>
          </a:bodyPr>
          <a:lstStyle/>
          <a:p>
            <a:r>
              <a:rPr lang="en-US" sz="4200" b="1"/>
              <a:t>Baseline</a:t>
            </a:r>
          </a:p>
        </p:txBody>
      </p:sp>
      <p:sp>
        <p:nvSpPr>
          <p:cNvPr id="11" name="TextBox 10">
            <a:extLst>
              <a:ext uri="{FF2B5EF4-FFF2-40B4-BE49-F238E27FC236}">
                <a16:creationId xmlns:a16="http://schemas.microsoft.com/office/drawing/2014/main" id="{CCFF95FC-A408-4F0C-8EAC-12D859132F53}"/>
              </a:ext>
            </a:extLst>
          </p:cNvPr>
          <p:cNvSpPr txBox="1"/>
          <p:nvPr/>
        </p:nvSpPr>
        <p:spPr>
          <a:xfrm>
            <a:off x="12773080" y="6024754"/>
            <a:ext cx="2175438" cy="738664"/>
          </a:xfrm>
          <a:prstGeom prst="rect">
            <a:avLst/>
          </a:prstGeom>
          <a:noFill/>
        </p:spPr>
        <p:txBody>
          <a:bodyPr wrap="square" rtlCol="0">
            <a:spAutoFit/>
          </a:bodyPr>
          <a:lstStyle/>
          <a:p>
            <a:pPr algn="ctr"/>
            <a:r>
              <a:rPr lang="en-US" sz="4200" b="1"/>
              <a:t>Endline</a:t>
            </a:r>
          </a:p>
        </p:txBody>
      </p:sp>
      <p:cxnSp>
        <p:nvCxnSpPr>
          <p:cNvPr id="13" name="Straight Arrow Connector 12">
            <a:extLst>
              <a:ext uri="{FF2B5EF4-FFF2-40B4-BE49-F238E27FC236}">
                <a16:creationId xmlns:a16="http://schemas.microsoft.com/office/drawing/2014/main" id="{07CE5166-D3F2-4E02-8C8E-1FAAD2153EAB}"/>
              </a:ext>
            </a:extLst>
          </p:cNvPr>
          <p:cNvCxnSpPr>
            <a:cxnSpLocks/>
          </p:cNvCxnSpPr>
          <p:nvPr/>
        </p:nvCxnSpPr>
        <p:spPr>
          <a:xfrm>
            <a:off x="4481681" y="5827103"/>
            <a:ext cx="820081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ED62461-7A06-43D2-AF21-DA1EA2B5E340}"/>
              </a:ext>
            </a:extLst>
          </p:cNvPr>
          <p:cNvSpPr txBox="1"/>
          <p:nvPr/>
        </p:nvSpPr>
        <p:spPr>
          <a:xfrm>
            <a:off x="7285743" y="5550104"/>
            <a:ext cx="1794503" cy="507831"/>
          </a:xfrm>
          <a:prstGeom prst="rect">
            <a:avLst/>
          </a:prstGeom>
          <a:solidFill>
            <a:schemeClr val="bg2">
              <a:lumMod val="90000"/>
            </a:schemeClr>
          </a:solidFill>
        </p:spPr>
        <p:txBody>
          <a:bodyPr wrap="square" rtlCol="0">
            <a:spAutoFit/>
          </a:bodyPr>
          <a:lstStyle/>
          <a:p>
            <a:pPr algn="ctr"/>
            <a:r>
              <a:rPr lang="en-US" sz="2700"/>
              <a:t>12-months</a:t>
            </a:r>
          </a:p>
        </p:txBody>
      </p:sp>
      <p:cxnSp>
        <p:nvCxnSpPr>
          <p:cNvPr id="19" name="Straight Connector 18">
            <a:extLst>
              <a:ext uri="{FF2B5EF4-FFF2-40B4-BE49-F238E27FC236}">
                <a16:creationId xmlns:a16="http://schemas.microsoft.com/office/drawing/2014/main" id="{B6467D48-FCB0-4AC4-AB3A-9E24EA433324}"/>
              </a:ext>
            </a:extLst>
          </p:cNvPr>
          <p:cNvCxnSpPr/>
          <p:nvPr/>
        </p:nvCxnSpPr>
        <p:spPr>
          <a:xfrm>
            <a:off x="1588125" y="5065637"/>
            <a:ext cx="1489768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1D69B785-F8F0-42F9-AF5A-FF95DDE960FF}"/>
              </a:ext>
            </a:extLst>
          </p:cNvPr>
          <p:cNvSpPr/>
          <p:nvPr/>
        </p:nvSpPr>
        <p:spPr>
          <a:xfrm>
            <a:off x="4074883" y="4835341"/>
            <a:ext cx="356829" cy="366182"/>
          </a:xfrm>
          <a:prstGeom prst="ellipse">
            <a:avLst/>
          </a:prstGeom>
          <a:solidFill>
            <a:schemeClr val="tx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cxnSp>
        <p:nvCxnSpPr>
          <p:cNvPr id="34" name="Straight Arrow Connector 33">
            <a:extLst>
              <a:ext uri="{FF2B5EF4-FFF2-40B4-BE49-F238E27FC236}">
                <a16:creationId xmlns:a16="http://schemas.microsoft.com/office/drawing/2014/main" id="{7D1634BB-A594-4181-A438-DE7F757DA825}"/>
              </a:ext>
            </a:extLst>
          </p:cNvPr>
          <p:cNvCxnSpPr>
            <a:cxnSpLocks/>
          </p:cNvCxnSpPr>
          <p:nvPr/>
        </p:nvCxnSpPr>
        <p:spPr>
          <a:xfrm flipV="1">
            <a:off x="12998304" y="5859897"/>
            <a:ext cx="3288170" cy="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2554A69E-0D97-462B-9BA7-8537DDE7B024}"/>
              </a:ext>
            </a:extLst>
          </p:cNvPr>
          <p:cNvSpPr txBox="1"/>
          <p:nvPr/>
        </p:nvSpPr>
        <p:spPr>
          <a:xfrm>
            <a:off x="13826831" y="5562008"/>
            <a:ext cx="1631120" cy="507831"/>
          </a:xfrm>
          <a:prstGeom prst="rect">
            <a:avLst/>
          </a:prstGeom>
          <a:solidFill>
            <a:schemeClr val="bg2">
              <a:lumMod val="90000"/>
            </a:schemeClr>
          </a:solidFill>
        </p:spPr>
        <p:txBody>
          <a:bodyPr wrap="square" rtlCol="0">
            <a:spAutoFit/>
          </a:bodyPr>
          <a:lstStyle/>
          <a:p>
            <a:pPr algn="ctr"/>
            <a:r>
              <a:rPr lang="en-US" sz="2700"/>
              <a:t>3-months</a:t>
            </a:r>
          </a:p>
        </p:txBody>
      </p:sp>
      <p:grpSp>
        <p:nvGrpSpPr>
          <p:cNvPr id="16" name="Group 15">
            <a:extLst>
              <a:ext uri="{FF2B5EF4-FFF2-40B4-BE49-F238E27FC236}">
                <a16:creationId xmlns:a16="http://schemas.microsoft.com/office/drawing/2014/main" id="{99A1484E-BCC2-4EC4-9A8C-DBBAEE056B00}"/>
              </a:ext>
            </a:extLst>
          </p:cNvPr>
          <p:cNvGrpSpPr/>
          <p:nvPr/>
        </p:nvGrpSpPr>
        <p:grpSpPr>
          <a:xfrm>
            <a:off x="1730593" y="3832891"/>
            <a:ext cx="2333934" cy="1094148"/>
            <a:chOff x="3382107" y="1318646"/>
            <a:chExt cx="1382730" cy="729432"/>
          </a:xfrm>
        </p:grpSpPr>
        <p:sp>
          <p:nvSpPr>
            <p:cNvPr id="15" name="Rectangle: Rounded Corners 14">
              <a:extLst>
                <a:ext uri="{FF2B5EF4-FFF2-40B4-BE49-F238E27FC236}">
                  <a16:creationId xmlns:a16="http://schemas.microsoft.com/office/drawing/2014/main" id="{9251AF72-C346-4FCE-8109-260B3596B116}"/>
                </a:ext>
              </a:extLst>
            </p:cNvPr>
            <p:cNvSpPr/>
            <p:nvPr/>
          </p:nvSpPr>
          <p:spPr>
            <a:xfrm>
              <a:off x="3382107" y="1318646"/>
              <a:ext cx="1382730" cy="729432"/>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3" name="TextBox 22">
              <a:extLst>
                <a:ext uri="{FF2B5EF4-FFF2-40B4-BE49-F238E27FC236}">
                  <a16:creationId xmlns:a16="http://schemas.microsoft.com/office/drawing/2014/main" id="{7B206E37-67B3-4DDF-8B09-3D836AFEE95E}"/>
                </a:ext>
              </a:extLst>
            </p:cNvPr>
            <p:cNvSpPr txBox="1"/>
            <p:nvPr/>
          </p:nvSpPr>
          <p:spPr>
            <a:xfrm>
              <a:off x="3475304" y="1494060"/>
              <a:ext cx="1196335" cy="307777"/>
            </a:xfrm>
            <a:prstGeom prst="rect">
              <a:avLst/>
            </a:prstGeom>
            <a:noFill/>
          </p:spPr>
          <p:txBody>
            <a:bodyPr wrap="square" rtlCol="0">
              <a:spAutoFit/>
            </a:bodyPr>
            <a:lstStyle/>
            <a:p>
              <a:pPr algn="ctr"/>
              <a:r>
                <a:rPr lang="en-US" sz="2400" b="1" dirty="0"/>
                <a:t>Intervention</a:t>
              </a:r>
            </a:p>
          </p:txBody>
        </p:sp>
      </p:grpSp>
      <p:sp>
        <p:nvSpPr>
          <p:cNvPr id="27" name="Oval 26">
            <a:extLst>
              <a:ext uri="{FF2B5EF4-FFF2-40B4-BE49-F238E27FC236}">
                <a16:creationId xmlns:a16="http://schemas.microsoft.com/office/drawing/2014/main" id="{F53E2486-3C22-4705-9C48-814C28DEAC6C}"/>
              </a:ext>
            </a:extLst>
          </p:cNvPr>
          <p:cNvSpPr/>
          <p:nvPr/>
        </p:nvSpPr>
        <p:spPr>
          <a:xfrm>
            <a:off x="16198881" y="4836786"/>
            <a:ext cx="356829" cy="366182"/>
          </a:xfrm>
          <a:prstGeom prst="ellipse">
            <a:avLst/>
          </a:prstGeom>
          <a:solidFill>
            <a:schemeClr val="tx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8" name="Oval 27">
            <a:extLst>
              <a:ext uri="{FF2B5EF4-FFF2-40B4-BE49-F238E27FC236}">
                <a16:creationId xmlns:a16="http://schemas.microsoft.com/office/drawing/2014/main" id="{B898B980-860A-4777-BE59-EE2FBC76535D}"/>
              </a:ext>
            </a:extLst>
          </p:cNvPr>
          <p:cNvSpPr/>
          <p:nvPr/>
        </p:nvSpPr>
        <p:spPr>
          <a:xfrm>
            <a:off x="12715797" y="4827648"/>
            <a:ext cx="356829" cy="366182"/>
          </a:xfrm>
          <a:prstGeom prst="ellipse">
            <a:avLst/>
          </a:prstGeom>
          <a:solidFill>
            <a:schemeClr val="tx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cxnSp>
        <p:nvCxnSpPr>
          <p:cNvPr id="6" name="Straight Connector 5">
            <a:extLst>
              <a:ext uri="{FF2B5EF4-FFF2-40B4-BE49-F238E27FC236}">
                <a16:creationId xmlns:a16="http://schemas.microsoft.com/office/drawing/2014/main" id="{D92535F4-236C-4468-9D0C-B68243EB5C3D}"/>
              </a:ext>
            </a:extLst>
          </p:cNvPr>
          <p:cNvCxnSpPr>
            <a:cxnSpLocks/>
          </p:cNvCxnSpPr>
          <p:nvPr/>
        </p:nvCxnSpPr>
        <p:spPr>
          <a:xfrm>
            <a:off x="4242766" y="5045972"/>
            <a:ext cx="0" cy="1786941"/>
          </a:xfrm>
          <a:prstGeom prst="line">
            <a:avLst/>
          </a:prstGeom>
          <a:ln w="28575"/>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2C5652E7-6661-4891-9B79-32D8DAC2A815}"/>
              </a:ext>
            </a:extLst>
          </p:cNvPr>
          <p:cNvCxnSpPr>
            <a:cxnSpLocks/>
          </p:cNvCxnSpPr>
          <p:nvPr/>
        </p:nvCxnSpPr>
        <p:spPr>
          <a:xfrm>
            <a:off x="12853830" y="5010739"/>
            <a:ext cx="0" cy="1708371"/>
          </a:xfrm>
          <a:prstGeom prst="line">
            <a:avLst/>
          </a:prstGeom>
          <a:ln w="28575"/>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A8BD7710-F257-4709-ABC7-169044141CA2}"/>
              </a:ext>
            </a:extLst>
          </p:cNvPr>
          <p:cNvCxnSpPr>
            <a:cxnSpLocks/>
          </p:cNvCxnSpPr>
          <p:nvPr/>
        </p:nvCxnSpPr>
        <p:spPr>
          <a:xfrm>
            <a:off x="16377295" y="5022643"/>
            <a:ext cx="0" cy="1936197"/>
          </a:xfrm>
          <a:prstGeom prst="line">
            <a:avLst/>
          </a:prstGeom>
          <a:ln w="28575"/>
        </p:spPr>
        <p:style>
          <a:lnRef idx="1">
            <a:schemeClr val="dk1"/>
          </a:lnRef>
          <a:fillRef idx="0">
            <a:schemeClr val="dk1"/>
          </a:fillRef>
          <a:effectRef idx="0">
            <a:schemeClr val="dk1"/>
          </a:effectRef>
          <a:fontRef idx="minor">
            <a:schemeClr val="tx1"/>
          </a:fontRef>
        </p:style>
      </p:cxnSp>
      <p:sp>
        <p:nvSpPr>
          <p:cNvPr id="17" name="Oval 16">
            <a:extLst>
              <a:ext uri="{FF2B5EF4-FFF2-40B4-BE49-F238E27FC236}">
                <a16:creationId xmlns:a16="http://schemas.microsoft.com/office/drawing/2014/main" id="{80D3D528-FAE4-499A-BEFD-3691DDF10CD2}"/>
              </a:ext>
            </a:extLst>
          </p:cNvPr>
          <p:cNvSpPr/>
          <p:nvPr/>
        </p:nvSpPr>
        <p:spPr>
          <a:xfrm>
            <a:off x="12358055" y="7838817"/>
            <a:ext cx="1631120" cy="929558"/>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solidFill>
                  <a:sysClr val="windowText" lastClr="000000"/>
                </a:solidFill>
              </a:rPr>
              <a:t>IDIs</a:t>
            </a:r>
          </a:p>
        </p:txBody>
      </p:sp>
      <p:sp>
        <p:nvSpPr>
          <p:cNvPr id="39" name="Rectangle 38">
            <a:extLst>
              <a:ext uri="{FF2B5EF4-FFF2-40B4-BE49-F238E27FC236}">
                <a16:creationId xmlns:a16="http://schemas.microsoft.com/office/drawing/2014/main" id="{279FDE4F-728E-4E98-AADF-BF53B911F130}"/>
              </a:ext>
            </a:extLst>
          </p:cNvPr>
          <p:cNvSpPr/>
          <p:nvPr/>
        </p:nvSpPr>
        <p:spPr>
          <a:xfrm>
            <a:off x="4204828" y="2680889"/>
            <a:ext cx="1841313" cy="69530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t>KAP surveys</a:t>
            </a:r>
          </a:p>
        </p:txBody>
      </p:sp>
      <p:sp>
        <p:nvSpPr>
          <p:cNvPr id="40" name="Speech Bubble: Rectangle 39">
            <a:extLst>
              <a:ext uri="{FF2B5EF4-FFF2-40B4-BE49-F238E27FC236}">
                <a16:creationId xmlns:a16="http://schemas.microsoft.com/office/drawing/2014/main" id="{734F27CD-405D-44D3-9908-6F7D4ECF3AE6}"/>
              </a:ext>
            </a:extLst>
          </p:cNvPr>
          <p:cNvSpPr/>
          <p:nvPr/>
        </p:nvSpPr>
        <p:spPr>
          <a:xfrm>
            <a:off x="4177932" y="6864843"/>
            <a:ext cx="2825799" cy="763343"/>
          </a:xfrm>
          <a:prstGeom prst="wedgeRectCallou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Registry abstraction (begins)</a:t>
            </a:r>
          </a:p>
        </p:txBody>
      </p:sp>
      <p:sp>
        <p:nvSpPr>
          <p:cNvPr id="42" name="TextBox 41">
            <a:extLst>
              <a:ext uri="{FF2B5EF4-FFF2-40B4-BE49-F238E27FC236}">
                <a16:creationId xmlns:a16="http://schemas.microsoft.com/office/drawing/2014/main" id="{A6E93034-93E9-4064-9462-0A460BDDE505}"/>
              </a:ext>
            </a:extLst>
          </p:cNvPr>
          <p:cNvSpPr txBox="1"/>
          <p:nvPr/>
        </p:nvSpPr>
        <p:spPr>
          <a:xfrm rot="16200000">
            <a:off x="-556041" y="3144566"/>
            <a:ext cx="2623724" cy="461665"/>
          </a:xfrm>
          <a:prstGeom prst="rect">
            <a:avLst/>
          </a:prstGeom>
          <a:noFill/>
        </p:spPr>
        <p:txBody>
          <a:bodyPr wrap="square" lIns="91440" tIns="45720" rIns="91440" bIns="45720" rtlCol="0" anchor="t">
            <a:spAutoFit/>
          </a:bodyPr>
          <a:lstStyle/>
          <a:p>
            <a:r>
              <a:rPr lang="en-US" sz="2400">
                <a:latin typeface="Poppins"/>
                <a:cs typeface="Poppins"/>
              </a:rPr>
              <a:t>Effect on HCWs</a:t>
            </a:r>
          </a:p>
        </p:txBody>
      </p:sp>
      <p:sp>
        <p:nvSpPr>
          <p:cNvPr id="45" name="TextBox 44">
            <a:extLst>
              <a:ext uri="{FF2B5EF4-FFF2-40B4-BE49-F238E27FC236}">
                <a16:creationId xmlns:a16="http://schemas.microsoft.com/office/drawing/2014/main" id="{153204F5-614A-4793-9FEA-61DA5FC35417}"/>
              </a:ext>
            </a:extLst>
          </p:cNvPr>
          <p:cNvSpPr txBox="1"/>
          <p:nvPr/>
        </p:nvSpPr>
        <p:spPr>
          <a:xfrm rot="16200000">
            <a:off x="-1203451" y="6915478"/>
            <a:ext cx="3939975" cy="507831"/>
          </a:xfrm>
          <a:prstGeom prst="rect">
            <a:avLst/>
          </a:prstGeom>
          <a:noFill/>
        </p:spPr>
        <p:txBody>
          <a:bodyPr wrap="square" lIns="91440" tIns="45720" rIns="91440" bIns="45720" rtlCol="0" anchor="t">
            <a:spAutoFit/>
          </a:bodyPr>
          <a:lstStyle/>
          <a:p>
            <a:r>
              <a:rPr lang="en-US" sz="2700">
                <a:latin typeface="Poppins"/>
                <a:cs typeface="Poppins"/>
              </a:rPr>
              <a:t>Effect on caregivers</a:t>
            </a:r>
          </a:p>
        </p:txBody>
      </p:sp>
      <p:sp>
        <p:nvSpPr>
          <p:cNvPr id="46" name="Rectangle 45">
            <a:extLst>
              <a:ext uri="{FF2B5EF4-FFF2-40B4-BE49-F238E27FC236}">
                <a16:creationId xmlns:a16="http://schemas.microsoft.com/office/drawing/2014/main" id="{7CC2077A-654F-4651-A701-D0D83F49707B}"/>
              </a:ext>
            </a:extLst>
          </p:cNvPr>
          <p:cNvSpPr/>
          <p:nvPr/>
        </p:nvSpPr>
        <p:spPr>
          <a:xfrm>
            <a:off x="4204828" y="3549315"/>
            <a:ext cx="2779542" cy="82314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t>Pre-/post-training survey</a:t>
            </a:r>
          </a:p>
        </p:txBody>
      </p:sp>
      <p:sp>
        <p:nvSpPr>
          <p:cNvPr id="47" name="Rectangle 46">
            <a:extLst>
              <a:ext uri="{FF2B5EF4-FFF2-40B4-BE49-F238E27FC236}">
                <a16:creationId xmlns:a16="http://schemas.microsoft.com/office/drawing/2014/main" id="{F4DA19F1-9D35-418D-895C-3F6C3C3D3305}"/>
              </a:ext>
            </a:extLst>
          </p:cNvPr>
          <p:cNvSpPr/>
          <p:nvPr/>
        </p:nvSpPr>
        <p:spPr>
          <a:xfrm>
            <a:off x="4204829" y="7772756"/>
            <a:ext cx="1631120" cy="79570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KAP surveys</a:t>
            </a:r>
          </a:p>
        </p:txBody>
      </p:sp>
      <p:sp>
        <p:nvSpPr>
          <p:cNvPr id="26" name="Speech Bubble: Rectangle 25">
            <a:extLst>
              <a:ext uri="{FF2B5EF4-FFF2-40B4-BE49-F238E27FC236}">
                <a16:creationId xmlns:a16="http://schemas.microsoft.com/office/drawing/2014/main" id="{8BEC9ACB-D22C-4796-A299-A56BE3556E8F}"/>
              </a:ext>
            </a:extLst>
          </p:cNvPr>
          <p:cNvSpPr/>
          <p:nvPr/>
        </p:nvSpPr>
        <p:spPr>
          <a:xfrm>
            <a:off x="14881441" y="6708841"/>
            <a:ext cx="2991708" cy="763344"/>
          </a:xfrm>
          <a:prstGeom prst="wedgeRectCallou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Registry abstraction (ends)</a:t>
            </a:r>
          </a:p>
        </p:txBody>
      </p:sp>
      <p:sp>
        <p:nvSpPr>
          <p:cNvPr id="48" name="Rectangle 47">
            <a:extLst>
              <a:ext uri="{FF2B5EF4-FFF2-40B4-BE49-F238E27FC236}">
                <a16:creationId xmlns:a16="http://schemas.microsoft.com/office/drawing/2014/main" id="{45D19437-63E3-46E4-B58A-1EBA0AB860E1}"/>
              </a:ext>
            </a:extLst>
          </p:cNvPr>
          <p:cNvSpPr/>
          <p:nvPr/>
        </p:nvSpPr>
        <p:spPr>
          <a:xfrm>
            <a:off x="12217054" y="3590957"/>
            <a:ext cx="1841313" cy="81153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KAP surveys</a:t>
            </a:r>
          </a:p>
        </p:txBody>
      </p:sp>
      <p:sp>
        <p:nvSpPr>
          <p:cNvPr id="49" name="Oval 48">
            <a:extLst>
              <a:ext uri="{FF2B5EF4-FFF2-40B4-BE49-F238E27FC236}">
                <a16:creationId xmlns:a16="http://schemas.microsoft.com/office/drawing/2014/main" id="{72DD78FA-1A4E-4032-81EE-D3756AB370B7}"/>
              </a:ext>
            </a:extLst>
          </p:cNvPr>
          <p:cNvSpPr/>
          <p:nvPr/>
        </p:nvSpPr>
        <p:spPr>
          <a:xfrm>
            <a:off x="12344400" y="2476500"/>
            <a:ext cx="1631120" cy="929558"/>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solidFill>
                  <a:sysClr val="windowText" lastClr="000000"/>
                </a:solidFill>
              </a:rPr>
              <a:t>FGDs</a:t>
            </a:r>
          </a:p>
        </p:txBody>
      </p:sp>
      <p:sp>
        <p:nvSpPr>
          <p:cNvPr id="5" name="TextBox 4">
            <a:extLst>
              <a:ext uri="{FF2B5EF4-FFF2-40B4-BE49-F238E27FC236}">
                <a16:creationId xmlns:a16="http://schemas.microsoft.com/office/drawing/2014/main" id="{49866C6C-66CA-4B8B-ACE0-0C15B0829360}"/>
              </a:ext>
            </a:extLst>
          </p:cNvPr>
          <p:cNvSpPr txBox="1"/>
          <p:nvPr/>
        </p:nvSpPr>
        <p:spPr>
          <a:xfrm>
            <a:off x="12682494" y="4323136"/>
            <a:ext cx="1841313" cy="507831"/>
          </a:xfrm>
          <a:prstGeom prst="rect">
            <a:avLst/>
          </a:prstGeom>
          <a:noFill/>
        </p:spPr>
        <p:txBody>
          <a:bodyPr wrap="square" rtlCol="0">
            <a:spAutoFit/>
          </a:bodyPr>
          <a:lstStyle/>
          <a:p>
            <a:r>
              <a:rPr lang="en-US" sz="2700"/>
              <a:t>Month= 12</a:t>
            </a:r>
          </a:p>
        </p:txBody>
      </p:sp>
      <p:sp>
        <p:nvSpPr>
          <p:cNvPr id="50" name="TextBox 49">
            <a:extLst>
              <a:ext uri="{FF2B5EF4-FFF2-40B4-BE49-F238E27FC236}">
                <a16:creationId xmlns:a16="http://schemas.microsoft.com/office/drawing/2014/main" id="{CC7E17B8-E3DB-4D9D-909A-246CC3D63D58}"/>
              </a:ext>
            </a:extLst>
          </p:cNvPr>
          <p:cNvSpPr txBox="1"/>
          <p:nvPr/>
        </p:nvSpPr>
        <p:spPr>
          <a:xfrm>
            <a:off x="4064527" y="4334380"/>
            <a:ext cx="1841313" cy="507831"/>
          </a:xfrm>
          <a:prstGeom prst="rect">
            <a:avLst/>
          </a:prstGeom>
          <a:noFill/>
        </p:spPr>
        <p:txBody>
          <a:bodyPr wrap="square" rtlCol="0">
            <a:spAutoFit/>
          </a:bodyPr>
          <a:lstStyle/>
          <a:p>
            <a:r>
              <a:rPr lang="en-US" sz="2700"/>
              <a:t>Month= 0</a:t>
            </a:r>
          </a:p>
        </p:txBody>
      </p:sp>
      <p:sp>
        <p:nvSpPr>
          <p:cNvPr id="51" name="TextBox 50">
            <a:extLst>
              <a:ext uri="{FF2B5EF4-FFF2-40B4-BE49-F238E27FC236}">
                <a16:creationId xmlns:a16="http://schemas.microsoft.com/office/drawing/2014/main" id="{92AFB97D-3D27-4226-AEAC-841FC7101333}"/>
              </a:ext>
            </a:extLst>
          </p:cNvPr>
          <p:cNvSpPr txBox="1"/>
          <p:nvPr/>
        </p:nvSpPr>
        <p:spPr>
          <a:xfrm>
            <a:off x="16198881" y="4267064"/>
            <a:ext cx="1841313" cy="507831"/>
          </a:xfrm>
          <a:prstGeom prst="rect">
            <a:avLst/>
          </a:prstGeom>
          <a:noFill/>
        </p:spPr>
        <p:txBody>
          <a:bodyPr wrap="square" rtlCol="0">
            <a:spAutoFit/>
          </a:bodyPr>
          <a:lstStyle/>
          <a:p>
            <a:r>
              <a:rPr lang="en-US" sz="2700"/>
              <a:t>Month= 15</a:t>
            </a:r>
          </a:p>
        </p:txBody>
      </p:sp>
      <p:sp>
        <p:nvSpPr>
          <p:cNvPr id="52" name="Rectangle 51">
            <a:extLst>
              <a:ext uri="{FF2B5EF4-FFF2-40B4-BE49-F238E27FC236}">
                <a16:creationId xmlns:a16="http://schemas.microsoft.com/office/drawing/2014/main" id="{E2C3C553-6C9B-474A-8B65-5CB8037BD242}"/>
              </a:ext>
            </a:extLst>
          </p:cNvPr>
          <p:cNvSpPr/>
          <p:nvPr/>
        </p:nvSpPr>
        <p:spPr>
          <a:xfrm>
            <a:off x="12358055" y="6783185"/>
            <a:ext cx="1631120" cy="79570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KAP surveys</a:t>
            </a:r>
          </a:p>
        </p:txBody>
      </p:sp>
    </p:spTree>
    <p:extLst>
      <p:ext uri="{BB962C8B-B14F-4D97-AF65-F5344CB8AC3E}">
        <p14:creationId xmlns:p14="http://schemas.microsoft.com/office/powerpoint/2010/main" val="38977691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B4322-EBEF-477A-9F1B-E0830F6FDB6B}"/>
              </a:ext>
            </a:extLst>
          </p:cNvPr>
          <p:cNvSpPr>
            <a:spLocks noGrp="1"/>
          </p:cNvSpPr>
          <p:nvPr>
            <p:ph type="title"/>
          </p:nvPr>
        </p:nvSpPr>
        <p:spPr/>
        <p:txBody>
          <a:bodyPr/>
          <a:lstStyle/>
          <a:p>
            <a:r>
              <a:rPr lang="en-US"/>
              <a:t>3 Truths in the Field</a:t>
            </a:r>
          </a:p>
        </p:txBody>
      </p:sp>
      <p:sp>
        <p:nvSpPr>
          <p:cNvPr id="3" name="Content Placeholder 2">
            <a:extLst>
              <a:ext uri="{FF2B5EF4-FFF2-40B4-BE49-F238E27FC236}">
                <a16:creationId xmlns:a16="http://schemas.microsoft.com/office/drawing/2014/main" id="{C35DD11A-111C-488F-A3B4-B40DCCCA0AFE}"/>
              </a:ext>
            </a:extLst>
          </p:cNvPr>
          <p:cNvSpPr>
            <a:spLocks noGrp="1"/>
          </p:cNvSpPr>
          <p:nvPr>
            <p:ph sz="half" idx="1"/>
          </p:nvPr>
        </p:nvSpPr>
        <p:spPr>
          <a:xfrm>
            <a:off x="762000" y="2095503"/>
            <a:ext cx="17145000" cy="7170735"/>
          </a:xfrm>
        </p:spPr>
        <p:txBody>
          <a:bodyPr lIns="91440" tIns="45720" rIns="91440" bIns="45720" anchor="t">
            <a:normAutofit/>
          </a:bodyPr>
          <a:lstStyle/>
          <a:p>
            <a:pPr marL="0" indent="0">
              <a:lnSpc>
                <a:spcPct val="114000"/>
              </a:lnSpc>
              <a:spcBef>
                <a:spcPts val="600"/>
              </a:spcBef>
              <a:spcAft>
                <a:spcPts val="600"/>
              </a:spcAft>
              <a:buNone/>
            </a:pPr>
            <a:r>
              <a:rPr lang="en-US"/>
              <a:t>3 Truths or Guiding Principles for Practitioners:</a:t>
            </a:r>
          </a:p>
          <a:p>
            <a:pPr marL="1457325" lvl="1" indent="-771525">
              <a:lnSpc>
                <a:spcPct val="114000"/>
              </a:lnSpc>
              <a:spcBef>
                <a:spcPts val="600"/>
              </a:spcBef>
              <a:spcAft>
                <a:spcPts val="600"/>
              </a:spcAft>
              <a:buFont typeface="+mj-lt"/>
              <a:buAutoNum type="arabicPeriod"/>
            </a:pPr>
            <a:r>
              <a:rPr lang="en-US" b="1">
                <a:latin typeface="Poppins Light"/>
                <a:cs typeface="Poppins Light"/>
              </a:rPr>
              <a:t>Messages won’t save us:</a:t>
            </a:r>
            <a:r>
              <a:rPr lang="en-US">
                <a:latin typeface="Poppins Light"/>
                <a:cs typeface="Poppins Light"/>
              </a:rPr>
              <a:t> We need to build political commitment for strategies beyond risk communications to change vaccination behavior.</a:t>
            </a:r>
            <a:endParaRPr lang="en-US" i="1">
              <a:latin typeface="Poppins Light"/>
              <a:cs typeface="Poppins Light"/>
            </a:endParaRPr>
          </a:p>
          <a:p>
            <a:pPr marL="1457325" lvl="1" indent="-771525">
              <a:lnSpc>
                <a:spcPct val="114000"/>
              </a:lnSpc>
              <a:spcBef>
                <a:spcPts val="600"/>
              </a:spcBef>
              <a:spcAft>
                <a:spcPts val="600"/>
              </a:spcAft>
              <a:buFont typeface="+mj-lt"/>
              <a:buAutoNum type="arabicPeriod"/>
            </a:pPr>
            <a:r>
              <a:rPr lang="en-US" b="1" i="1">
                <a:latin typeface="Poppins Light"/>
                <a:cs typeface="Poppins Light"/>
              </a:rPr>
              <a:t>COVID-19 </a:t>
            </a:r>
            <a:r>
              <a:rPr lang="en-US" b="1">
                <a:latin typeface="Poppins Light"/>
                <a:cs typeface="Poppins Light"/>
              </a:rPr>
              <a:t>has in some cases interfered with community member’s ability to access services </a:t>
            </a:r>
            <a:r>
              <a:rPr lang="en-US">
                <a:latin typeface="Poppins Light"/>
                <a:cs typeface="Poppins Light"/>
              </a:rPr>
              <a:t>(e.g. loss of income).  Reducing out of pocket costs associated with accessing health services is very important.</a:t>
            </a:r>
            <a:endParaRPr lang="en-US" i="1">
              <a:latin typeface="Poppins Light"/>
              <a:cs typeface="Poppins Light"/>
            </a:endParaRPr>
          </a:p>
          <a:p>
            <a:pPr marL="1457325" lvl="1" indent="-771525">
              <a:lnSpc>
                <a:spcPct val="114000"/>
              </a:lnSpc>
              <a:spcBef>
                <a:spcPts val="600"/>
              </a:spcBef>
              <a:spcAft>
                <a:spcPts val="600"/>
              </a:spcAft>
              <a:buFont typeface="+mj-lt"/>
              <a:buAutoNum type="arabicPeriod"/>
            </a:pPr>
            <a:r>
              <a:rPr lang="en-US" b="1">
                <a:latin typeface="Poppins Light"/>
                <a:cs typeface="Poppins Light"/>
              </a:rPr>
              <a:t>Power dynamics change during an emergency:</a:t>
            </a:r>
            <a:r>
              <a:rPr lang="en-US">
                <a:latin typeface="Poppins Light"/>
                <a:cs typeface="Poppins Light"/>
              </a:rPr>
              <a:t> Trusted messengers are not always trusted during crisis.  Pay attention to how community dynamics change during an emergency, and incorporate this in your intervention.</a:t>
            </a:r>
          </a:p>
        </p:txBody>
      </p:sp>
    </p:spTree>
    <p:extLst>
      <p:ext uri="{BB962C8B-B14F-4D97-AF65-F5344CB8AC3E}">
        <p14:creationId xmlns:p14="http://schemas.microsoft.com/office/powerpoint/2010/main" val="2294659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1905000" y="547689"/>
            <a:ext cx="14630400" cy="1166812"/>
          </a:xfrm>
        </p:spPr>
        <p:txBody>
          <a:bodyPr/>
          <a:lstStyle/>
          <a:p>
            <a:r>
              <a:rPr lang="fr-FR" err="1"/>
              <a:t>Outline</a:t>
            </a:r>
            <a:endParaRPr lang="fr-F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762000" y="2019300"/>
            <a:ext cx="15773400" cy="7246938"/>
          </a:xfrm>
        </p:spPr>
        <p:txBody>
          <a:bodyPr/>
          <a:lstStyle/>
          <a:p>
            <a:pPr>
              <a:lnSpc>
                <a:spcPct val="114000"/>
              </a:lnSpc>
            </a:pPr>
            <a:r>
              <a:rPr lang="en-US"/>
              <a:t>Introduction to behavioral science</a:t>
            </a:r>
          </a:p>
          <a:p>
            <a:pPr>
              <a:lnSpc>
                <a:spcPct val="114000"/>
              </a:lnSpc>
            </a:pPr>
            <a:r>
              <a:rPr lang="en-US"/>
              <a:t>Vaccine demand basics &amp; interventions that increase vaccine uptake</a:t>
            </a:r>
          </a:p>
          <a:p>
            <a:pPr>
              <a:lnSpc>
                <a:spcPct val="114000"/>
              </a:lnSpc>
            </a:pPr>
            <a:r>
              <a:rPr lang="en-US"/>
              <a:t>Intervention examples</a:t>
            </a:r>
          </a:p>
          <a:p>
            <a:pPr>
              <a:lnSpc>
                <a:spcPct val="114000"/>
              </a:lnSpc>
            </a:pPr>
            <a:r>
              <a:rPr lang="en-US"/>
              <a:t>Monitoring &amp; evaluation</a:t>
            </a:r>
          </a:p>
          <a:p>
            <a:pPr>
              <a:lnSpc>
                <a:spcPct val="114000"/>
              </a:lnSpc>
            </a:pPr>
            <a:r>
              <a:rPr lang="en-US"/>
              <a:t>Group exercise</a:t>
            </a:r>
          </a:p>
          <a:p>
            <a:pPr marL="0" indent="0">
              <a:lnSpc>
                <a:spcPct val="114000"/>
              </a:lnSpc>
              <a:buNone/>
            </a:pPr>
            <a:endParaRPr lang="en-US" i="1"/>
          </a:p>
        </p:txBody>
      </p:sp>
      <p:pic>
        <p:nvPicPr>
          <p:cNvPr id="4" name="Picture 7">
            <a:extLst>
              <a:ext uri="{FF2B5EF4-FFF2-40B4-BE49-F238E27FC236}">
                <a16:creationId xmlns:a16="http://schemas.microsoft.com/office/drawing/2014/main" id="{28541316-7686-460A-A762-6AFD3BD5F96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62000" y="547689"/>
            <a:ext cx="861320" cy="1166812"/>
          </a:xfrm>
          <a:prstGeom prst="rect">
            <a:avLst/>
          </a:prstGeom>
        </p:spPr>
      </p:pic>
    </p:spTree>
    <p:extLst>
      <p:ext uri="{BB962C8B-B14F-4D97-AF65-F5344CB8AC3E}">
        <p14:creationId xmlns:p14="http://schemas.microsoft.com/office/powerpoint/2010/main" val="35158818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B4322-EBEF-477A-9F1B-E0830F6FDB6B}"/>
              </a:ext>
            </a:extLst>
          </p:cNvPr>
          <p:cNvSpPr>
            <a:spLocks noGrp="1"/>
          </p:cNvSpPr>
          <p:nvPr>
            <p:ph type="title"/>
          </p:nvPr>
        </p:nvSpPr>
        <p:spPr/>
        <p:txBody>
          <a:bodyPr/>
          <a:lstStyle/>
          <a:p>
            <a:r>
              <a:rPr lang="en-US"/>
              <a:t>3 Best Practices in the Field</a:t>
            </a:r>
          </a:p>
        </p:txBody>
      </p:sp>
      <p:sp>
        <p:nvSpPr>
          <p:cNvPr id="3" name="Content Placeholder 2">
            <a:extLst>
              <a:ext uri="{FF2B5EF4-FFF2-40B4-BE49-F238E27FC236}">
                <a16:creationId xmlns:a16="http://schemas.microsoft.com/office/drawing/2014/main" id="{C35DD11A-111C-488F-A3B4-B40DCCCA0AFE}"/>
              </a:ext>
            </a:extLst>
          </p:cNvPr>
          <p:cNvSpPr>
            <a:spLocks noGrp="1"/>
          </p:cNvSpPr>
          <p:nvPr>
            <p:ph sz="half" idx="1"/>
          </p:nvPr>
        </p:nvSpPr>
        <p:spPr/>
        <p:txBody>
          <a:bodyPr lIns="91440" tIns="45720" rIns="91440" bIns="45720" anchor="t"/>
          <a:lstStyle/>
          <a:p>
            <a:pPr marL="0" indent="0">
              <a:lnSpc>
                <a:spcPct val="114000"/>
              </a:lnSpc>
              <a:spcBef>
                <a:spcPts val="600"/>
              </a:spcBef>
              <a:spcAft>
                <a:spcPts val="600"/>
              </a:spcAft>
              <a:buNone/>
            </a:pPr>
            <a:r>
              <a:rPr lang="en-US"/>
              <a:t>3 Best Practices or Tools/Guidance Used by Practitioners:</a:t>
            </a:r>
          </a:p>
          <a:p>
            <a:pPr marL="1228725" lvl="1" indent="-771525">
              <a:lnSpc>
                <a:spcPct val="114000"/>
              </a:lnSpc>
              <a:spcBef>
                <a:spcPts val="600"/>
              </a:spcBef>
              <a:spcAft>
                <a:spcPts val="600"/>
              </a:spcAft>
              <a:buFont typeface="+mj-lt"/>
              <a:buAutoNum type="arabicPeriod"/>
            </a:pPr>
            <a:r>
              <a:rPr lang="en-US" b="1">
                <a:latin typeface="Poppins Light"/>
                <a:cs typeface="Poppins Light"/>
              </a:rPr>
              <a:t>Find ways to listen to the community</a:t>
            </a:r>
            <a:r>
              <a:rPr lang="en-US">
                <a:latin typeface="Poppins Light"/>
                <a:cs typeface="Poppins Light"/>
              </a:rPr>
              <a:t>, and bring that listening into intervention planning, implementation, and evaluation.</a:t>
            </a:r>
          </a:p>
          <a:p>
            <a:pPr marL="1228725" lvl="1" indent="-771525">
              <a:lnSpc>
                <a:spcPct val="114000"/>
              </a:lnSpc>
              <a:spcBef>
                <a:spcPts val="600"/>
              </a:spcBef>
              <a:spcAft>
                <a:spcPts val="600"/>
              </a:spcAft>
              <a:buFont typeface="+mj-lt"/>
              <a:buAutoNum type="arabicPeriod"/>
            </a:pPr>
            <a:r>
              <a:rPr lang="en-US" b="1">
                <a:latin typeface="Poppins Light"/>
                <a:cs typeface="Poppins Light"/>
              </a:rPr>
              <a:t>Work with a variety of trusted messengers </a:t>
            </a:r>
            <a:r>
              <a:rPr lang="en-US">
                <a:latin typeface="Poppins Light"/>
                <a:cs typeface="Poppins Light"/>
              </a:rPr>
              <a:t>in communities, different communities are influenced by different trusted messengers.</a:t>
            </a:r>
          </a:p>
          <a:p>
            <a:pPr marL="1228725" lvl="1" indent="-771525">
              <a:lnSpc>
                <a:spcPct val="114000"/>
              </a:lnSpc>
              <a:spcBef>
                <a:spcPts val="600"/>
              </a:spcBef>
              <a:spcAft>
                <a:spcPts val="600"/>
              </a:spcAft>
              <a:buFont typeface="+mj-lt"/>
              <a:buAutoNum type="arabicPeriod"/>
            </a:pPr>
            <a:r>
              <a:rPr lang="en-US" b="1">
                <a:latin typeface="Poppins Light"/>
                <a:cs typeface="Poppins Light"/>
              </a:rPr>
              <a:t>Document and disseminate </a:t>
            </a:r>
            <a:r>
              <a:rPr lang="en-US">
                <a:latin typeface="Poppins Light"/>
                <a:cs typeface="Poppins Light"/>
              </a:rPr>
              <a:t>your interventions/evaluations- maybe you’re onto the next big idea, and others can be inspired by what you’re trying out!</a:t>
            </a:r>
          </a:p>
        </p:txBody>
      </p:sp>
      <p:sp>
        <p:nvSpPr>
          <p:cNvPr id="4" name="Content Placeholder 2">
            <a:extLst>
              <a:ext uri="{FF2B5EF4-FFF2-40B4-BE49-F238E27FC236}">
                <a16:creationId xmlns:a16="http://schemas.microsoft.com/office/drawing/2014/main" id="{E2BAEC35-E9DB-4889-A00B-4715CE8AEEF4}"/>
              </a:ext>
            </a:extLst>
          </p:cNvPr>
          <p:cNvSpPr txBox="1">
            <a:spLocks/>
          </p:cNvSpPr>
          <p:nvPr/>
        </p:nvSpPr>
        <p:spPr>
          <a:xfrm>
            <a:off x="8946379" y="2738438"/>
            <a:ext cx="7023575" cy="6527007"/>
          </a:xfrm>
          <a:prstGeom prst="rect">
            <a:avLst/>
          </a:prstGeom>
        </p:spPr>
        <p:txBody>
          <a:bodyPr vert="horz" lIns="137160" tIns="68580" rIns="137160" bIns="6858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200"/>
          </a:p>
        </p:txBody>
      </p:sp>
    </p:spTree>
    <p:extLst>
      <p:ext uri="{BB962C8B-B14F-4D97-AF65-F5344CB8AC3E}">
        <p14:creationId xmlns:p14="http://schemas.microsoft.com/office/powerpoint/2010/main" val="20864789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 schematic&#10;&#10;Description automatically generated">
            <a:extLst>
              <a:ext uri="{FF2B5EF4-FFF2-40B4-BE49-F238E27FC236}">
                <a16:creationId xmlns:a16="http://schemas.microsoft.com/office/drawing/2014/main" id="{B9D9913F-3BB2-4FA8-B5B6-A56B3BF65A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979" y="2320104"/>
            <a:ext cx="5816841" cy="5816841"/>
          </a:xfrm>
          <a:prstGeom prst="rect">
            <a:avLst/>
          </a:prstGeom>
        </p:spPr>
      </p:pic>
      <p:sp>
        <p:nvSpPr>
          <p:cNvPr id="2" name="Title 1">
            <a:extLst>
              <a:ext uri="{FF2B5EF4-FFF2-40B4-BE49-F238E27FC236}">
                <a16:creationId xmlns:a16="http://schemas.microsoft.com/office/drawing/2014/main" id="{F66420CC-8A73-49C6-8D12-837C4F365CFC}"/>
              </a:ext>
            </a:extLst>
          </p:cNvPr>
          <p:cNvSpPr>
            <a:spLocks noGrp="1"/>
          </p:cNvSpPr>
          <p:nvPr>
            <p:ph type="title"/>
          </p:nvPr>
        </p:nvSpPr>
        <p:spPr>
          <a:xfrm>
            <a:off x="388236" y="342900"/>
            <a:ext cx="17221200" cy="1359407"/>
          </a:xfrm>
        </p:spPr>
        <p:txBody>
          <a:bodyPr>
            <a:normAutofit fontScale="90000"/>
          </a:bodyPr>
          <a:lstStyle/>
          <a:p>
            <a:r>
              <a:rPr lang="en-US" sz="6000"/>
              <a:t>Actions You Can Take in Different Operating Environments</a:t>
            </a:r>
          </a:p>
        </p:txBody>
      </p:sp>
      <p:sp>
        <p:nvSpPr>
          <p:cNvPr id="5" name="TextBox 4">
            <a:extLst>
              <a:ext uri="{FF2B5EF4-FFF2-40B4-BE49-F238E27FC236}">
                <a16:creationId xmlns:a16="http://schemas.microsoft.com/office/drawing/2014/main" id="{EA8B7959-3F81-45F6-B0C8-17468B9135EE}"/>
              </a:ext>
            </a:extLst>
          </p:cNvPr>
          <p:cNvSpPr txBox="1"/>
          <p:nvPr/>
        </p:nvSpPr>
        <p:spPr>
          <a:xfrm>
            <a:off x="546904" y="9247690"/>
            <a:ext cx="17811106" cy="461665"/>
          </a:xfrm>
          <a:prstGeom prst="rect">
            <a:avLst/>
          </a:prstGeom>
          <a:noFill/>
        </p:spPr>
        <p:txBody>
          <a:bodyPr wrap="square" rtlCol="0">
            <a:spAutoFit/>
          </a:bodyPr>
          <a:lstStyle/>
          <a:p>
            <a:pPr defTabSz="1371600">
              <a:defRPr/>
            </a:pPr>
            <a:r>
              <a:rPr lang="en-US" sz="2400">
                <a:solidFill>
                  <a:srgbClr val="FF0000"/>
                </a:solidFill>
                <a:latin typeface="Calibri" panose="020F0502020204030204"/>
              </a:rPr>
              <a:t>Bigger vehicle = larger toolbox of interventions, more ways of promoting vaccine demand and mitigating the </a:t>
            </a:r>
            <a:r>
              <a:rPr lang="en-US" sz="2400" err="1">
                <a:solidFill>
                  <a:srgbClr val="FF0000"/>
                </a:solidFill>
                <a:latin typeface="Calibri" panose="020F0502020204030204"/>
              </a:rPr>
              <a:t>infodemic</a:t>
            </a:r>
            <a:endParaRPr lang="en-US" sz="2400">
              <a:solidFill>
                <a:srgbClr val="FF0000"/>
              </a:solidFill>
              <a:latin typeface="Calibri" panose="020F0502020204030204"/>
            </a:endParaRPr>
          </a:p>
        </p:txBody>
      </p:sp>
      <p:sp>
        <p:nvSpPr>
          <p:cNvPr id="7" name="Content Placeholder 6">
            <a:extLst>
              <a:ext uri="{FF2B5EF4-FFF2-40B4-BE49-F238E27FC236}">
                <a16:creationId xmlns:a16="http://schemas.microsoft.com/office/drawing/2014/main" id="{ED43BA65-B6A9-2BDF-D260-068D19F8400D}"/>
              </a:ext>
            </a:extLst>
          </p:cNvPr>
          <p:cNvSpPr>
            <a:spLocks noGrp="1"/>
          </p:cNvSpPr>
          <p:nvPr>
            <p:ph sz="half" idx="1"/>
          </p:nvPr>
        </p:nvSpPr>
        <p:spPr>
          <a:xfrm>
            <a:off x="5901835" y="1275505"/>
            <a:ext cx="12151425" cy="7898098"/>
          </a:xfrm>
        </p:spPr>
        <p:txBody>
          <a:bodyPr lIns="91440" tIns="45720" rIns="91440" bIns="45720" anchor="t"/>
          <a:lstStyle/>
          <a:p>
            <a:pPr marL="0" indent="0">
              <a:lnSpc>
                <a:spcPct val="100000"/>
              </a:lnSpc>
              <a:buNone/>
            </a:pPr>
            <a:r>
              <a:rPr lang="en-US" sz="2800" b="1" dirty="0">
                <a:latin typeface="Poppins"/>
                <a:cs typeface="Poppins Light"/>
              </a:rPr>
              <a:t>Mountain Bike</a:t>
            </a:r>
            <a:endParaRPr lang="en-US" sz="2800">
              <a:latin typeface="Poppins"/>
              <a:cs typeface="Poppins Light"/>
            </a:endParaRPr>
          </a:p>
          <a:p>
            <a:pPr>
              <a:lnSpc>
                <a:spcPct val="114999"/>
              </a:lnSpc>
              <a:spcBef>
                <a:spcPts val="0"/>
              </a:spcBef>
              <a:spcAft>
                <a:spcPts val="600"/>
              </a:spcAft>
            </a:pPr>
            <a:r>
              <a:rPr lang="en-US" sz="2400" dirty="0">
                <a:latin typeface="Poppins"/>
                <a:cs typeface="Poppins Light"/>
              </a:rPr>
              <a:t>Choose an intervention that makes sense with the resources you have and addresses a priority, high impact challenge</a:t>
            </a:r>
          </a:p>
          <a:p>
            <a:pPr>
              <a:lnSpc>
                <a:spcPct val="114999"/>
              </a:lnSpc>
              <a:spcBef>
                <a:spcPts val="0"/>
              </a:spcBef>
              <a:spcAft>
                <a:spcPts val="600"/>
              </a:spcAft>
            </a:pPr>
            <a:r>
              <a:rPr lang="en-US" sz="2400" dirty="0">
                <a:latin typeface="Poppins"/>
                <a:cs typeface="Poppins Light"/>
              </a:rPr>
              <a:t>Look for ways to incorporate interventions into people’s existing positions (e.g. social mobilizer can also learn MI techniques)</a:t>
            </a:r>
          </a:p>
          <a:p>
            <a:pPr marL="0" indent="0">
              <a:lnSpc>
                <a:spcPct val="100000"/>
              </a:lnSpc>
              <a:buNone/>
            </a:pPr>
            <a:r>
              <a:rPr lang="en-US" sz="2800" b="1" dirty="0">
                <a:latin typeface="Poppins"/>
                <a:cs typeface="Poppins Light"/>
              </a:rPr>
              <a:t>Sturdy 4x4</a:t>
            </a:r>
            <a:endParaRPr lang="en-US" sz="2800">
              <a:latin typeface="Poppins"/>
              <a:cs typeface="Poppins Light"/>
            </a:endParaRPr>
          </a:p>
          <a:p>
            <a:pPr>
              <a:lnSpc>
                <a:spcPct val="114999"/>
              </a:lnSpc>
              <a:spcBef>
                <a:spcPts val="0"/>
              </a:spcBef>
              <a:spcAft>
                <a:spcPts val="600"/>
              </a:spcAft>
            </a:pPr>
            <a:r>
              <a:rPr lang="en-US" sz="2400" dirty="0">
                <a:latin typeface="Poppins"/>
                <a:cs typeface="Poppins Light"/>
              </a:rPr>
              <a:t>Pilot intervention in at least 2 contrasting locations (e.g. rural vs urban) in a single district </a:t>
            </a:r>
            <a:endParaRPr lang="en-US" sz="2400">
              <a:latin typeface="Poppins"/>
            </a:endParaRPr>
          </a:p>
          <a:p>
            <a:pPr>
              <a:lnSpc>
                <a:spcPct val="114999"/>
              </a:lnSpc>
              <a:spcBef>
                <a:spcPts val="0"/>
              </a:spcBef>
              <a:spcAft>
                <a:spcPts val="600"/>
              </a:spcAft>
            </a:pPr>
            <a:r>
              <a:rPr lang="en-US" sz="2400" dirty="0">
                <a:latin typeface="Poppins"/>
                <a:cs typeface="Poppins Light"/>
              </a:rPr>
              <a:t>Include evaluation data where possible- qualitative may be easier with less resources</a:t>
            </a:r>
          </a:p>
          <a:p>
            <a:pPr>
              <a:lnSpc>
                <a:spcPct val="114999"/>
              </a:lnSpc>
              <a:spcBef>
                <a:spcPts val="0"/>
              </a:spcBef>
              <a:spcAft>
                <a:spcPts val="600"/>
              </a:spcAft>
            </a:pPr>
            <a:r>
              <a:rPr lang="en-US" sz="2400" dirty="0">
                <a:latin typeface="Poppins"/>
                <a:cs typeface="Poppins Light"/>
              </a:rPr>
              <a:t>IDs, FGDs with intervention implementers, community members, community influencers</a:t>
            </a:r>
          </a:p>
          <a:p>
            <a:pPr marL="0" indent="0">
              <a:lnSpc>
                <a:spcPct val="100000"/>
              </a:lnSpc>
              <a:buNone/>
            </a:pPr>
            <a:r>
              <a:rPr lang="en-US" sz="2800" b="1" dirty="0">
                <a:latin typeface="Calibri"/>
                <a:cs typeface="Poppins Light"/>
              </a:rPr>
              <a:t>Luxury Vehicle</a:t>
            </a:r>
            <a:endParaRPr lang="en-US" sz="2800" dirty="0">
              <a:latin typeface="Calibri"/>
              <a:cs typeface="Poppins Light"/>
            </a:endParaRPr>
          </a:p>
          <a:p>
            <a:pPr>
              <a:lnSpc>
                <a:spcPct val="114999"/>
              </a:lnSpc>
              <a:spcBef>
                <a:spcPts val="0"/>
              </a:spcBef>
              <a:spcAft>
                <a:spcPts val="600"/>
              </a:spcAft>
            </a:pPr>
            <a:r>
              <a:rPr lang="en-US" sz="2400" dirty="0">
                <a:latin typeface="Poppins"/>
                <a:cs typeface="Poppins Light"/>
              </a:rPr>
              <a:t>Pilot intervention in at least 2 contrasting locations (e.g. rural, urban, semi-urban) in 2 or more districts with different demographics</a:t>
            </a:r>
          </a:p>
          <a:p>
            <a:pPr>
              <a:lnSpc>
                <a:spcPct val="114999"/>
              </a:lnSpc>
              <a:spcBef>
                <a:spcPts val="0"/>
              </a:spcBef>
              <a:spcAft>
                <a:spcPts val="600"/>
              </a:spcAft>
            </a:pPr>
            <a:r>
              <a:rPr lang="en-US" sz="2400" dirty="0">
                <a:latin typeface="Poppins"/>
                <a:cs typeface="Poppins Light"/>
              </a:rPr>
              <a:t>Include more complex evaluation data (e.g. pre/post, control group, randomization)</a:t>
            </a:r>
          </a:p>
          <a:p>
            <a:pPr>
              <a:lnSpc>
                <a:spcPct val="100000"/>
              </a:lnSpc>
              <a:spcBef>
                <a:spcPts val="0"/>
              </a:spcBef>
            </a:pPr>
            <a:endParaRPr lang="en-US" sz="2800" dirty="0">
              <a:latin typeface="Poppins"/>
            </a:endParaRPr>
          </a:p>
        </p:txBody>
      </p:sp>
    </p:spTree>
    <p:extLst>
      <p:ext uri="{BB962C8B-B14F-4D97-AF65-F5344CB8AC3E}">
        <p14:creationId xmlns:p14="http://schemas.microsoft.com/office/powerpoint/2010/main" val="9113623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2667000" y="547689"/>
            <a:ext cx="13868400" cy="1166812"/>
          </a:xfrm>
        </p:spPr>
        <p:txBody>
          <a:bodyPr/>
          <a:lstStyle/>
          <a:p>
            <a:r>
              <a:rPr lang="fr-FR"/>
              <a:t>Key messages</a:t>
            </a: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762000" y="2171700"/>
            <a:ext cx="15773400" cy="7094538"/>
          </a:xfrm>
        </p:spPr>
        <p:txBody>
          <a:bodyPr lIns="91440" tIns="45720" rIns="91440" bIns="45720" anchor="t"/>
          <a:lstStyle/>
          <a:p>
            <a:pPr>
              <a:lnSpc>
                <a:spcPct val="114999"/>
              </a:lnSpc>
              <a:spcAft>
                <a:spcPts val="1000"/>
              </a:spcAft>
            </a:pPr>
            <a:r>
              <a:rPr lang="fr-FR" err="1">
                <a:latin typeface="Poppins Light"/>
                <a:cs typeface="Poppins Light"/>
              </a:rPr>
              <a:t>Behavior</a:t>
            </a:r>
            <a:r>
              <a:rPr lang="fr-FR">
                <a:latin typeface="Poppins Light"/>
                <a:cs typeface="Poppins Light"/>
              </a:rPr>
              <a:t> </a:t>
            </a:r>
            <a:r>
              <a:rPr lang="fr-FR" err="1">
                <a:latin typeface="Poppins Light"/>
                <a:cs typeface="Poppins Light"/>
              </a:rPr>
              <a:t>related</a:t>
            </a:r>
            <a:r>
              <a:rPr lang="fr-FR">
                <a:latin typeface="Poppins Light"/>
                <a:cs typeface="Poppins Light"/>
              </a:rPr>
              <a:t> to vaccine </a:t>
            </a:r>
            <a:r>
              <a:rPr lang="fr-FR" err="1">
                <a:latin typeface="Poppins Light"/>
                <a:cs typeface="Poppins Light"/>
              </a:rPr>
              <a:t>uptake</a:t>
            </a:r>
            <a:r>
              <a:rPr lang="fr-FR">
                <a:latin typeface="Poppins Light"/>
                <a:cs typeface="Poppins Light"/>
              </a:rPr>
              <a:t> </a:t>
            </a:r>
            <a:r>
              <a:rPr lang="fr-FR" err="1">
                <a:latin typeface="Poppins Light"/>
                <a:cs typeface="Poppins Light"/>
              </a:rPr>
              <a:t>is</a:t>
            </a:r>
            <a:r>
              <a:rPr lang="fr-FR">
                <a:latin typeface="Poppins Light"/>
                <a:cs typeface="Poppins Light"/>
              </a:rPr>
              <a:t> </a:t>
            </a:r>
            <a:r>
              <a:rPr lang="fr-FR" err="1">
                <a:latin typeface="Poppins Light"/>
                <a:cs typeface="Poppins Light"/>
              </a:rPr>
              <a:t>highly</a:t>
            </a:r>
            <a:r>
              <a:rPr lang="fr-FR">
                <a:latin typeface="Poppins Light"/>
                <a:cs typeface="Poppins Light"/>
              </a:rPr>
              <a:t> </a:t>
            </a:r>
            <a:r>
              <a:rPr lang="fr-FR" err="1">
                <a:latin typeface="Poppins Light"/>
                <a:cs typeface="Poppins Light"/>
              </a:rPr>
              <a:t>complex</a:t>
            </a:r>
            <a:r>
              <a:rPr lang="fr-FR">
                <a:latin typeface="Poppins Light"/>
                <a:cs typeface="Poppins Light"/>
              </a:rPr>
              <a:t> and </a:t>
            </a:r>
            <a:r>
              <a:rPr lang="fr-FR" err="1">
                <a:latin typeface="Poppins Light"/>
                <a:cs typeface="Poppins Light"/>
              </a:rPr>
              <a:t>context-specific</a:t>
            </a:r>
          </a:p>
          <a:p>
            <a:pPr>
              <a:lnSpc>
                <a:spcPct val="114999"/>
              </a:lnSpc>
              <a:spcAft>
                <a:spcPts val="1000"/>
              </a:spcAft>
            </a:pPr>
            <a:r>
              <a:rPr lang="fr-FR">
                <a:latin typeface="Poppins Light"/>
                <a:cs typeface="Poppins Light"/>
              </a:rPr>
              <a:t>More </a:t>
            </a:r>
            <a:r>
              <a:rPr lang="fr-FR" err="1">
                <a:latin typeface="Poppins Light"/>
                <a:cs typeface="Poppins Light"/>
              </a:rPr>
              <a:t>evidence</a:t>
            </a:r>
            <a:r>
              <a:rPr lang="fr-FR">
                <a:latin typeface="Poppins Light"/>
                <a:cs typeface="Poppins Light"/>
              </a:rPr>
              <a:t> </a:t>
            </a:r>
            <a:r>
              <a:rPr lang="fr-FR" err="1">
                <a:latin typeface="Poppins Light"/>
                <a:cs typeface="Poppins Light"/>
              </a:rPr>
              <a:t>is</a:t>
            </a:r>
            <a:r>
              <a:rPr lang="fr-FR">
                <a:latin typeface="Poppins Light"/>
                <a:cs typeface="Poppins Light"/>
              </a:rPr>
              <a:t> </a:t>
            </a:r>
            <a:r>
              <a:rPr lang="fr-FR" err="1">
                <a:latin typeface="Poppins Light"/>
                <a:cs typeface="Poppins Light"/>
              </a:rPr>
              <a:t>needed</a:t>
            </a:r>
            <a:r>
              <a:rPr lang="fr-FR">
                <a:latin typeface="Poppins Light"/>
                <a:cs typeface="Poppins Light"/>
              </a:rPr>
              <a:t> to </a:t>
            </a:r>
            <a:r>
              <a:rPr lang="fr-FR" err="1">
                <a:latin typeface="Poppins Light"/>
                <a:cs typeface="Poppins Light"/>
              </a:rPr>
              <a:t>determine</a:t>
            </a:r>
            <a:r>
              <a:rPr lang="fr-FR">
                <a:latin typeface="Poppins Light"/>
                <a:cs typeface="Poppins Light"/>
              </a:rPr>
              <a:t> </a:t>
            </a:r>
            <a:r>
              <a:rPr lang="fr-FR" err="1">
                <a:latin typeface="Poppins Light"/>
                <a:cs typeface="Poppins Light"/>
              </a:rPr>
              <a:t>what</a:t>
            </a:r>
            <a:r>
              <a:rPr lang="fr-FR">
                <a:latin typeface="Poppins Light"/>
                <a:cs typeface="Poppins Light"/>
              </a:rPr>
              <a:t> </a:t>
            </a:r>
            <a:r>
              <a:rPr lang="fr-FR" err="1">
                <a:latin typeface="Poppins Light"/>
                <a:cs typeface="Poppins Light"/>
              </a:rPr>
              <a:t>behavioral</a:t>
            </a:r>
            <a:r>
              <a:rPr lang="fr-FR">
                <a:latin typeface="Poppins Light"/>
                <a:cs typeface="Poppins Light"/>
              </a:rPr>
              <a:t> interventions </a:t>
            </a:r>
            <a:r>
              <a:rPr lang="fr-FR" err="1">
                <a:latin typeface="Poppins Light"/>
                <a:cs typeface="Poppins Light"/>
              </a:rPr>
              <a:t>work</a:t>
            </a:r>
            <a:r>
              <a:rPr lang="fr-FR">
                <a:latin typeface="Poppins Light"/>
                <a:cs typeface="Poppins Light"/>
              </a:rPr>
              <a:t> to </a:t>
            </a:r>
            <a:r>
              <a:rPr lang="fr-FR" err="1">
                <a:latin typeface="Poppins Light"/>
                <a:cs typeface="Poppins Light"/>
              </a:rPr>
              <a:t>increase</a:t>
            </a:r>
            <a:r>
              <a:rPr lang="fr-FR">
                <a:latin typeface="Poppins Light"/>
                <a:cs typeface="Poppins Light"/>
              </a:rPr>
              <a:t> vaccine </a:t>
            </a:r>
            <a:r>
              <a:rPr lang="fr-FR" err="1">
                <a:latin typeface="Poppins Light"/>
                <a:cs typeface="Poppins Light"/>
              </a:rPr>
              <a:t>uptake</a:t>
            </a:r>
            <a:r>
              <a:rPr lang="fr-FR">
                <a:latin typeface="Poppins Light"/>
                <a:cs typeface="Poppins Light"/>
              </a:rPr>
              <a:t>, </a:t>
            </a:r>
            <a:r>
              <a:rPr lang="fr-FR" err="1">
                <a:latin typeface="Poppins Light"/>
                <a:cs typeface="Poppins Light"/>
              </a:rPr>
              <a:t>especially</a:t>
            </a:r>
            <a:r>
              <a:rPr lang="fr-FR">
                <a:latin typeface="Poppins Light"/>
                <a:cs typeface="Poppins Light"/>
              </a:rPr>
              <a:t> in </a:t>
            </a:r>
            <a:r>
              <a:rPr lang="fr-FR" err="1">
                <a:latin typeface="Poppins Light"/>
                <a:cs typeface="Poppins Light"/>
              </a:rPr>
              <a:t>low</a:t>
            </a:r>
            <a:r>
              <a:rPr lang="fr-FR">
                <a:latin typeface="Poppins Light"/>
                <a:cs typeface="Poppins Light"/>
              </a:rPr>
              <a:t> and middle-</a:t>
            </a:r>
            <a:r>
              <a:rPr lang="fr-FR" err="1">
                <a:latin typeface="Poppins Light"/>
                <a:cs typeface="Poppins Light"/>
              </a:rPr>
              <a:t>income</a:t>
            </a:r>
            <a:r>
              <a:rPr lang="fr-FR">
                <a:latin typeface="Poppins Light"/>
                <a:cs typeface="Poppins Light"/>
              </a:rPr>
              <a:t> countries</a:t>
            </a:r>
            <a:endParaRPr lang="fr-FR"/>
          </a:p>
          <a:p>
            <a:pPr>
              <a:lnSpc>
                <a:spcPct val="114999"/>
              </a:lnSpc>
              <a:spcAft>
                <a:spcPts val="1000"/>
              </a:spcAft>
            </a:pPr>
            <a:r>
              <a:rPr lang="fr-FR" err="1">
                <a:latin typeface="Poppins Light"/>
                <a:cs typeface="Poppins Light"/>
              </a:rPr>
              <a:t>Using</a:t>
            </a:r>
            <a:r>
              <a:rPr lang="fr-FR">
                <a:latin typeface="Poppins Light"/>
                <a:cs typeface="Poppins Light"/>
              </a:rPr>
              <a:t> </a:t>
            </a:r>
            <a:r>
              <a:rPr lang="fr-FR" err="1">
                <a:latin typeface="Poppins Light"/>
                <a:cs typeface="Poppins Light"/>
              </a:rPr>
              <a:t>behavioral</a:t>
            </a:r>
            <a:r>
              <a:rPr lang="fr-FR">
                <a:latin typeface="Poppins Light"/>
                <a:cs typeface="Poppins Light"/>
              </a:rPr>
              <a:t> </a:t>
            </a:r>
            <a:r>
              <a:rPr lang="fr-FR" err="1">
                <a:latin typeface="Poppins Light"/>
                <a:cs typeface="Poppins Light"/>
              </a:rPr>
              <a:t>models</a:t>
            </a:r>
            <a:r>
              <a:rPr lang="fr-FR">
                <a:latin typeface="Poppins Light"/>
                <a:cs typeface="Poppins Light"/>
              </a:rPr>
              <a:t> can help </a:t>
            </a:r>
            <a:r>
              <a:rPr lang="fr-FR" err="1">
                <a:latin typeface="Poppins Light"/>
                <a:cs typeface="Poppins Light"/>
              </a:rPr>
              <a:t>you</a:t>
            </a:r>
            <a:r>
              <a:rPr lang="fr-FR">
                <a:latin typeface="Poppins Light"/>
                <a:cs typeface="Poppins Light"/>
              </a:rPr>
              <a:t> structure interventions and </a:t>
            </a:r>
            <a:r>
              <a:rPr lang="fr-FR" err="1">
                <a:latin typeface="Poppins Light"/>
                <a:cs typeface="Poppins Light"/>
              </a:rPr>
              <a:t>measure</a:t>
            </a:r>
            <a:r>
              <a:rPr lang="fr-FR">
                <a:latin typeface="Poppins Light"/>
                <a:cs typeface="Poppins Light"/>
              </a:rPr>
              <a:t> </a:t>
            </a:r>
            <a:r>
              <a:rPr lang="fr-FR" err="1">
                <a:latin typeface="Poppins Light"/>
                <a:cs typeface="Poppins Light"/>
              </a:rPr>
              <a:t>expected</a:t>
            </a:r>
            <a:r>
              <a:rPr lang="fr-FR">
                <a:latin typeface="Poppins Light"/>
                <a:cs typeface="Poppins Light"/>
              </a:rPr>
              <a:t> </a:t>
            </a:r>
            <a:r>
              <a:rPr lang="fr-FR" err="1">
                <a:latin typeface="Poppins Light"/>
                <a:cs typeface="Poppins Light"/>
              </a:rPr>
              <a:t>outcomes</a:t>
            </a:r>
            <a:r>
              <a:rPr lang="fr-FR">
                <a:latin typeface="Poppins Light"/>
                <a:cs typeface="Poppins Light"/>
              </a:rPr>
              <a:t> </a:t>
            </a:r>
            <a:r>
              <a:rPr lang="fr-FR" err="1">
                <a:latin typeface="Poppins Light"/>
                <a:cs typeface="Poppins Light"/>
              </a:rPr>
              <a:t>based</a:t>
            </a:r>
            <a:r>
              <a:rPr lang="fr-FR">
                <a:latin typeface="Poppins Light"/>
                <a:cs typeface="Poppins Light"/>
              </a:rPr>
              <a:t> on a </a:t>
            </a:r>
            <a:r>
              <a:rPr lang="fr-FR" err="1">
                <a:latin typeface="Poppins Light"/>
                <a:cs typeface="Poppins Light"/>
              </a:rPr>
              <a:t>chain</a:t>
            </a:r>
            <a:r>
              <a:rPr lang="fr-FR">
                <a:latin typeface="Poppins Light"/>
                <a:cs typeface="Poppins Light"/>
              </a:rPr>
              <a:t> of feelings, perceptions and </a:t>
            </a:r>
            <a:r>
              <a:rPr lang="fr-FR" err="1">
                <a:latin typeface="Poppins Light"/>
                <a:cs typeface="Poppins Light"/>
              </a:rPr>
              <a:t>behaviors</a:t>
            </a:r>
            <a:r>
              <a:rPr lang="fr-FR">
                <a:latin typeface="Poppins Light"/>
                <a:cs typeface="Poppins Light"/>
              </a:rPr>
              <a:t> a </a:t>
            </a:r>
            <a:r>
              <a:rPr lang="fr-FR" err="1">
                <a:latin typeface="Poppins Light"/>
                <a:cs typeface="Poppins Light"/>
              </a:rPr>
              <a:t>person</a:t>
            </a:r>
            <a:r>
              <a:rPr lang="fr-FR">
                <a:latin typeface="Poppins Light"/>
                <a:cs typeface="Poppins Light"/>
              </a:rPr>
              <a:t> </a:t>
            </a:r>
            <a:r>
              <a:rPr lang="fr-FR" err="1">
                <a:latin typeface="Poppins Light"/>
                <a:cs typeface="Poppins Light"/>
              </a:rPr>
              <a:t>may</a:t>
            </a:r>
            <a:r>
              <a:rPr lang="fr-FR">
                <a:latin typeface="Poppins Light"/>
                <a:cs typeface="Poppins Light"/>
              </a:rPr>
              <a:t> </a:t>
            </a:r>
            <a:r>
              <a:rPr lang="fr-FR" err="1">
                <a:latin typeface="Poppins Light"/>
                <a:cs typeface="Poppins Light"/>
              </a:rPr>
              <a:t>undergo</a:t>
            </a:r>
            <a:r>
              <a:rPr lang="fr-FR">
                <a:latin typeface="Poppins Light"/>
                <a:cs typeface="Poppins Light"/>
              </a:rPr>
              <a:t> </a:t>
            </a:r>
            <a:r>
              <a:rPr lang="fr-FR" err="1">
                <a:latin typeface="Poppins Light"/>
                <a:cs typeface="Poppins Light"/>
              </a:rPr>
              <a:t>that</a:t>
            </a:r>
            <a:r>
              <a:rPr lang="fr-FR">
                <a:latin typeface="Poppins Light"/>
                <a:cs typeface="Poppins Light"/>
              </a:rPr>
              <a:t> </a:t>
            </a:r>
            <a:r>
              <a:rPr lang="fr-FR" err="1">
                <a:latin typeface="Poppins Light"/>
                <a:cs typeface="Poppins Light"/>
              </a:rPr>
              <a:t>ultimately</a:t>
            </a:r>
            <a:r>
              <a:rPr lang="fr-FR">
                <a:latin typeface="Poppins Light"/>
                <a:cs typeface="Poppins Light"/>
              </a:rPr>
              <a:t> lead to the </a:t>
            </a:r>
            <a:r>
              <a:rPr lang="fr-FR" err="1">
                <a:latin typeface="Poppins Light"/>
                <a:cs typeface="Poppins Light"/>
              </a:rPr>
              <a:t>decision</a:t>
            </a:r>
            <a:r>
              <a:rPr lang="fr-FR">
                <a:latin typeface="Poppins Light"/>
                <a:cs typeface="Poppins Light"/>
              </a:rPr>
              <a:t> to </a:t>
            </a:r>
            <a:r>
              <a:rPr lang="fr-FR" err="1">
                <a:latin typeface="Poppins Light"/>
                <a:cs typeface="Poppins Light"/>
              </a:rPr>
              <a:t>vaccinate</a:t>
            </a:r>
            <a:endParaRPr lang="fr-FR" err="1"/>
          </a:p>
        </p:txBody>
      </p:sp>
      <p:pic>
        <p:nvPicPr>
          <p:cNvPr id="6" name="Content Placeholder 5" descr="Send with solid fill">
            <a:extLst>
              <a:ext uri="{FF2B5EF4-FFF2-40B4-BE49-F238E27FC236}">
                <a16:creationId xmlns:a16="http://schemas.microsoft.com/office/drawing/2014/main" id="{B56DE3AE-F319-41BB-9BF4-9026D7BCF2A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762000" y="412909"/>
            <a:ext cx="1436371" cy="1436371"/>
          </a:xfrm>
          <a:prstGeom prst="rect">
            <a:avLst/>
          </a:prstGeom>
        </p:spPr>
      </p:pic>
    </p:spTree>
    <p:extLst>
      <p:ext uri="{BB962C8B-B14F-4D97-AF65-F5344CB8AC3E}">
        <p14:creationId xmlns:p14="http://schemas.microsoft.com/office/powerpoint/2010/main" val="10591826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2362200" y="547689"/>
            <a:ext cx="14173200" cy="1166812"/>
          </a:xfrm>
        </p:spPr>
        <p:txBody>
          <a:bodyPr/>
          <a:lstStyle/>
          <a:p>
            <a:r>
              <a:rPr lang="fr-FR"/>
              <a:t>Key </a:t>
            </a:r>
            <a:r>
              <a:rPr lang="fr-FR" err="1"/>
              <a:t>References</a:t>
            </a:r>
            <a:r>
              <a:rPr lang="fr-FR"/>
              <a:t> &amp; </a:t>
            </a:r>
            <a:r>
              <a:rPr lang="fr-FR" err="1"/>
              <a:t>Resources</a:t>
            </a:r>
            <a:endParaRPr lang="fr-F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762000" y="2171700"/>
            <a:ext cx="15773400" cy="7094538"/>
          </a:xfrm>
        </p:spPr>
        <p:txBody>
          <a:bodyPr lIns="91440" tIns="45720" rIns="91440" bIns="45720" anchor="t"/>
          <a:lstStyle/>
          <a:p>
            <a:pPr>
              <a:lnSpc>
                <a:spcPct val="114000"/>
              </a:lnSpc>
              <a:spcAft>
                <a:spcPts val="1200"/>
              </a:spcAft>
            </a:pPr>
            <a:r>
              <a:rPr lang="en-US">
                <a:latin typeface="Poppins"/>
                <a:cs typeface="Poppins Light"/>
                <a:hlinkClick r:id="rId2"/>
              </a:rPr>
              <a:t>12 COVID-19 Vaccination Strategies for Your Community | CDC</a:t>
            </a:r>
            <a:endParaRPr lang="en-US" i="1">
              <a:highlight>
                <a:srgbClr val="FFFF00"/>
              </a:highlight>
              <a:latin typeface="Poppins"/>
              <a:cs typeface="Poppins Light"/>
            </a:endParaRPr>
          </a:p>
          <a:p>
            <a:pPr>
              <a:lnSpc>
                <a:spcPct val="114000"/>
              </a:lnSpc>
              <a:spcAft>
                <a:spcPts val="1200"/>
              </a:spcAft>
            </a:pPr>
            <a:r>
              <a:rPr lang="en-US">
                <a:solidFill>
                  <a:srgbClr val="212121"/>
                </a:solidFill>
                <a:latin typeface="Poppins"/>
                <a:cs typeface="Poppins Light"/>
              </a:rPr>
              <a:t>Brewer NT. What Works to Increase Vaccination Uptake. </a:t>
            </a:r>
            <a:r>
              <a:rPr lang="en-US" err="1">
                <a:solidFill>
                  <a:srgbClr val="212121"/>
                </a:solidFill>
                <a:latin typeface="Poppins"/>
                <a:cs typeface="Poppins Light"/>
              </a:rPr>
              <a:t>Acad</a:t>
            </a:r>
            <a:r>
              <a:rPr lang="en-US">
                <a:solidFill>
                  <a:srgbClr val="212121"/>
                </a:solidFill>
                <a:latin typeface="Poppins"/>
                <a:cs typeface="Poppins Light"/>
              </a:rPr>
              <a:t> </a:t>
            </a:r>
            <a:r>
              <a:rPr lang="en-US" err="1">
                <a:solidFill>
                  <a:srgbClr val="212121"/>
                </a:solidFill>
                <a:latin typeface="Poppins"/>
                <a:cs typeface="Poppins Light"/>
              </a:rPr>
              <a:t>Pediatr</a:t>
            </a:r>
            <a:r>
              <a:rPr lang="en-US">
                <a:solidFill>
                  <a:srgbClr val="212121"/>
                </a:solidFill>
                <a:latin typeface="Poppins"/>
                <a:cs typeface="Poppins Light"/>
              </a:rPr>
              <a:t>. 2021 May-Jun;21(4S):S9-S16. </a:t>
            </a:r>
            <a:r>
              <a:rPr lang="en-US" err="1">
                <a:solidFill>
                  <a:srgbClr val="212121"/>
                </a:solidFill>
                <a:latin typeface="Poppins"/>
                <a:cs typeface="Poppins Light"/>
              </a:rPr>
              <a:t>doi</a:t>
            </a:r>
            <a:r>
              <a:rPr lang="en-US">
                <a:solidFill>
                  <a:srgbClr val="212121"/>
                </a:solidFill>
                <a:latin typeface="Poppins"/>
                <a:cs typeface="Poppins Light"/>
              </a:rPr>
              <a:t>: 10.1016/j.acap.2021.01.017. PMID: 33958099. </a:t>
            </a:r>
            <a:r>
              <a:rPr lang="en-US">
                <a:latin typeface="Poppins"/>
                <a:cs typeface="Poppins Light"/>
                <a:hlinkClick r:id="rId3"/>
              </a:rPr>
              <a:t>What Works to Increase Vaccination Uptake - PubMed (nih.gov)</a:t>
            </a:r>
            <a:endParaRPr lang="en-US">
              <a:latin typeface="Poppins"/>
              <a:cs typeface="Poppins Light"/>
            </a:endParaRPr>
          </a:p>
        </p:txBody>
      </p:sp>
      <p:pic>
        <p:nvPicPr>
          <p:cNvPr id="5" name="Picture 2">
            <a:extLst>
              <a:ext uri="{FF2B5EF4-FFF2-40B4-BE49-F238E27FC236}">
                <a16:creationId xmlns:a16="http://schemas.microsoft.com/office/drawing/2014/main" id="{47FC9A2E-8DC5-4816-BF5E-1FDCDC51401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62000" y="547689"/>
            <a:ext cx="1174432" cy="1174432"/>
          </a:xfrm>
          <a:prstGeom prst="rect">
            <a:avLst/>
          </a:prstGeom>
        </p:spPr>
      </p:pic>
    </p:spTree>
    <p:extLst>
      <p:ext uri="{BB962C8B-B14F-4D97-AF65-F5344CB8AC3E}">
        <p14:creationId xmlns:p14="http://schemas.microsoft.com/office/powerpoint/2010/main" val="501075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2133600" y="547689"/>
            <a:ext cx="14401800" cy="1166812"/>
          </a:xfrm>
        </p:spPr>
        <p:txBody>
          <a:bodyPr/>
          <a:lstStyle/>
          <a:p>
            <a:r>
              <a:rPr lang="fr-FR"/>
              <a:t>Learning objectives</a:t>
            </a: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762000" y="2019300"/>
            <a:ext cx="15773400" cy="7246938"/>
          </a:xfrm>
        </p:spPr>
        <p:txBody>
          <a:bodyPr/>
          <a:lstStyle/>
          <a:p>
            <a:pPr>
              <a:lnSpc>
                <a:spcPct val="114000"/>
              </a:lnSpc>
            </a:pPr>
            <a:r>
              <a:rPr lang="en-US"/>
              <a:t>Participants will…</a:t>
            </a:r>
          </a:p>
          <a:p>
            <a:pPr>
              <a:lnSpc>
                <a:spcPct val="114000"/>
              </a:lnSpc>
            </a:pPr>
            <a:r>
              <a:rPr lang="en-US"/>
              <a:t>Learn principles of behavioral science how it is applied to designing, implementing, and evaluating behavioral interventions</a:t>
            </a:r>
          </a:p>
          <a:p>
            <a:pPr>
              <a:lnSpc>
                <a:spcPct val="114000"/>
              </a:lnSpc>
            </a:pPr>
            <a:r>
              <a:rPr lang="en-US"/>
              <a:t>Learn what behavioral interventions are most associated with increasing immunization uptake</a:t>
            </a:r>
          </a:p>
          <a:p>
            <a:pPr>
              <a:lnSpc>
                <a:spcPct val="114000"/>
              </a:lnSpc>
            </a:pPr>
            <a:r>
              <a:rPr lang="en-US"/>
              <a:t>Learn how to implement behavioral interventions taking field realities, challenges, and opportunities into account</a:t>
            </a:r>
          </a:p>
          <a:p>
            <a:endParaRPr lang="fr-FR"/>
          </a:p>
        </p:txBody>
      </p:sp>
      <p:pic>
        <p:nvPicPr>
          <p:cNvPr id="6" name="Picture 5">
            <a:extLst>
              <a:ext uri="{FF2B5EF4-FFF2-40B4-BE49-F238E27FC236}">
                <a16:creationId xmlns:a16="http://schemas.microsoft.com/office/drawing/2014/main" id="{5BEABA43-FA18-4190-B1C9-C9B2DFFED9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38188" y="547689"/>
            <a:ext cx="1166812" cy="1166812"/>
          </a:xfrm>
          <a:prstGeom prst="rect">
            <a:avLst/>
          </a:prstGeom>
        </p:spPr>
      </p:pic>
    </p:spTree>
    <p:extLst>
      <p:ext uri="{BB962C8B-B14F-4D97-AF65-F5344CB8AC3E}">
        <p14:creationId xmlns:p14="http://schemas.microsoft.com/office/powerpoint/2010/main" val="2498420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1905000" y="547689"/>
            <a:ext cx="14630400" cy="1166812"/>
          </a:xfrm>
        </p:spPr>
        <p:txBody>
          <a:bodyPr lIns="91440" tIns="45720" rIns="91440" bIns="45720" anchor="t"/>
          <a:lstStyle/>
          <a:p>
            <a:r>
              <a:rPr lang="fr-FR" err="1">
                <a:latin typeface="Poppins"/>
                <a:cs typeface="Poppins"/>
              </a:rPr>
              <a:t>Problem</a:t>
            </a:r>
            <a:r>
              <a:rPr lang="fr-FR">
                <a:latin typeface="Poppins"/>
                <a:cs typeface="Poppins"/>
              </a:rPr>
              <a:t> </a:t>
            </a:r>
            <a:r>
              <a:rPr lang="fr-FR" err="1">
                <a:latin typeface="Poppins"/>
                <a:cs typeface="Poppins"/>
              </a:rPr>
              <a:t>statement</a:t>
            </a:r>
            <a:endParaRPr lang="fr-FR" err="1"/>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762000" y="2019300"/>
            <a:ext cx="15773400" cy="7246938"/>
          </a:xfrm>
        </p:spPr>
        <p:txBody>
          <a:bodyPr/>
          <a:lstStyle/>
          <a:p>
            <a:pPr marL="0" indent="0">
              <a:lnSpc>
                <a:spcPct val="114000"/>
              </a:lnSpc>
              <a:buNone/>
            </a:pPr>
            <a:r>
              <a:rPr lang="en-US" sz="3600"/>
              <a:t>When vaccine uptake rates are lower than expected due to behavioral factors, what interventions can we use to increase demand and uptake?</a:t>
            </a:r>
          </a:p>
          <a:p>
            <a:pPr>
              <a:lnSpc>
                <a:spcPct val="114000"/>
              </a:lnSpc>
            </a:pPr>
            <a:endParaRPr lang="fr-FR" sz="3600"/>
          </a:p>
        </p:txBody>
      </p:sp>
      <p:pic>
        <p:nvPicPr>
          <p:cNvPr id="5" name="Picture 4">
            <a:extLst>
              <a:ext uri="{FF2B5EF4-FFF2-40B4-BE49-F238E27FC236}">
                <a16:creationId xmlns:a16="http://schemas.microsoft.com/office/drawing/2014/main" id="{E5B72F8D-1545-4703-8523-A74E23EE57F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51097">
            <a:off x="751285" y="547689"/>
            <a:ext cx="762000" cy="1289539"/>
          </a:xfrm>
          <a:prstGeom prst="rect">
            <a:avLst/>
          </a:prstGeom>
        </p:spPr>
      </p:pic>
    </p:spTree>
    <p:extLst>
      <p:ext uri="{BB962C8B-B14F-4D97-AF65-F5344CB8AC3E}">
        <p14:creationId xmlns:p14="http://schemas.microsoft.com/office/powerpoint/2010/main" val="4257478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A999B"/>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9ECC5B-6B64-38FC-0EB6-5A7EFB986ED8}"/>
              </a:ext>
            </a:extLst>
          </p:cNvPr>
          <p:cNvSpPr>
            <a:spLocks noGrp="1"/>
          </p:cNvSpPr>
          <p:nvPr>
            <p:ph type="title"/>
          </p:nvPr>
        </p:nvSpPr>
        <p:spPr>
          <a:xfrm>
            <a:off x="6324600" y="3535363"/>
            <a:ext cx="11506200" cy="1989137"/>
          </a:xfrm>
        </p:spPr>
        <p:txBody>
          <a:bodyPr/>
          <a:lstStyle/>
          <a:p>
            <a:r>
              <a:rPr lang="fr-FR" sz="8800"/>
              <a:t>Introduction to </a:t>
            </a:r>
            <a:r>
              <a:rPr lang="fr-FR" sz="8800" err="1"/>
              <a:t>Behavioral</a:t>
            </a:r>
            <a:r>
              <a:rPr lang="fr-FR" sz="8800"/>
              <a:t> Science</a:t>
            </a:r>
          </a:p>
        </p:txBody>
      </p:sp>
      <p:pic>
        <p:nvPicPr>
          <p:cNvPr id="4" name="Picture 2">
            <a:extLst>
              <a:ext uri="{FF2B5EF4-FFF2-40B4-BE49-F238E27FC236}">
                <a16:creationId xmlns:a16="http://schemas.microsoft.com/office/drawing/2014/main" id="{70151FD6-28D1-4358-9A43-7E9C8B318F2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24000" y="3086100"/>
            <a:ext cx="3734181" cy="4114800"/>
          </a:xfrm>
          <a:prstGeom prst="rect">
            <a:avLst/>
          </a:prstGeom>
        </p:spPr>
      </p:pic>
    </p:spTree>
    <p:extLst>
      <p:ext uri="{BB962C8B-B14F-4D97-AF65-F5344CB8AC3E}">
        <p14:creationId xmlns:p14="http://schemas.microsoft.com/office/powerpoint/2010/main" val="3309309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is behavioral science?</a:t>
            </a:r>
          </a:p>
        </p:txBody>
      </p:sp>
      <p:sp>
        <p:nvSpPr>
          <p:cNvPr id="3" name="Content Placeholder 2"/>
          <p:cNvSpPr>
            <a:spLocks noGrp="1"/>
          </p:cNvSpPr>
          <p:nvPr>
            <p:ph sz="half" idx="1"/>
          </p:nvPr>
        </p:nvSpPr>
        <p:spPr/>
        <p:txBody>
          <a:bodyPr/>
          <a:lstStyle/>
          <a:p>
            <a:pPr marL="0" indent="0" algn="ctr">
              <a:lnSpc>
                <a:spcPct val="114000"/>
              </a:lnSpc>
              <a:buNone/>
            </a:pPr>
            <a:r>
              <a:rPr lang="en-US" sz="4400" i="1"/>
              <a:t>Behavioral science in the context of public health can be defined as the science of conceptualizing, measuring, and changing health behaviors</a:t>
            </a:r>
          </a:p>
          <a:p>
            <a:pPr marL="0" indent="0" algn="ctr">
              <a:lnSpc>
                <a:spcPct val="114000"/>
              </a:lnSpc>
              <a:buNone/>
            </a:pPr>
            <a:endParaRPr lang="en-US" sz="4400" i="1"/>
          </a:p>
        </p:txBody>
      </p:sp>
      <p:pic>
        <p:nvPicPr>
          <p:cNvPr id="4" name="Picture 3"/>
          <p:cNvPicPr>
            <a:picLocks noChangeAspect="1"/>
          </p:cNvPicPr>
          <p:nvPr/>
        </p:nvPicPr>
        <p:blipFill>
          <a:blip r:embed="rId2"/>
          <a:stretch>
            <a:fillRect/>
          </a:stretch>
        </p:blipFill>
        <p:spPr>
          <a:xfrm>
            <a:off x="3962400" y="4669747"/>
            <a:ext cx="8839200" cy="4972050"/>
          </a:xfrm>
          <a:prstGeom prst="rect">
            <a:avLst/>
          </a:prstGeom>
        </p:spPr>
      </p:pic>
    </p:spTree>
    <p:extLst>
      <p:ext uri="{BB962C8B-B14F-4D97-AF65-F5344CB8AC3E}">
        <p14:creationId xmlns:p14="http://schemas.microsoft.com/office/powerpoint/2010/main" val="879842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2C42F-BEEB-4A31-935E-DC5DB8DE7E42}"/>
              </a:ext>
            </a:extLst>
          </p:cNvPr>
          <p:cNvSpPr>
            <a:spLocks noGrp="1"/>
          </p:cNvSpPr>
          <p:nvPr>
            <p:ph type="title"/>
          </p:nvPr>
        </p:nvSpPr>
        <p:spPr/>
        <p:txBody>
          <a:bodyPr/>
          <a:lstStyle/>
          <a:p>
            <a:r>
              <a:rPr lang="en-US"/>
              <a:t>Behavioral science draws on many disciplines</a:t>
            </a:r>
          </a:p>
        </p:txBody>
      </p:sp>
      <p:sp>
        <p:nvSpPr>
          <p:cNvPr id="8" name="Oval 7">
            <a:extLst>
              <a:ext uri="{FF2B5EF4-FFF2-40B4-BE49-F238E27FC236}">
                <a16:creationId xmlns:a16="http://schemas.microsoft.com/office/drawing/2014/main" id="{FBAEBCAC-92A8-4A3B-99B1-0942E91AA5E8}"/>
              </a:ext>
            </a:extLst>
          </p:cNvPr>
          <p:cNvSpPr/>
          <p:nvPr/>
        </p:nvSpPr>
        <p:spPr>
          <a:xfrm>
            <a:off x="6384046" y="3469262"/>
            <a:ext cx="5602574" cy="1945700"/>
          </a:xfrm>
          <a:prstGeom prst="ellipse">
            <a:avLst/>
          </a:pr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sp>
      <p:sp>
        <p:nvSpPr>
          <p:cNvPr id="9" name="Arrow: Down 8">
            <a:extLst>
              <a:ext uri="{FF2B5EF4-FFF2-40B4-BE49-F238E27FC236}">
                <a16:creationId xmlns:a16="http://schemas.microsoft.com/office/drawing/2014/main" id="{3407014D-824B-4E3B-BADB-2EAECD12DA82}"/>
              </a:ext>
            </a:extLst>
          </p:cNvPr>
          <p:cNvSpPr/>
          <p:nvPr/>
        </p:nvSpPr>
        <p:spPr>
          <a:xfrm>
            <a:off x="8390703" y="8320432"/>
            <a:ext cx="1085769" cy="694893"/>
          </a:xfrm>
          <a:prstGeom prst="down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10" name="Freeform: Shape 9">
            <a:extLst>
              <a:ext uri="{FF2B5EF4-FFF2-40B4-BE49-F238E27FC236}">
                <a16:creationId xmlns:a16="http://schemas.microsoft.com/office/drawing/2014/main" id="{438DBC7D-4640-41AC-8ECA-1372A04EE490}"/>
              </a:ext>
            </a:extLst>
          </p:cNvPr>
          <p:cNvSpPr/>
          <p:nvPr/>
        </p:nvSpPr>
        <p:spPr>
          <a:xfrm>
            <a:off x="6588170" y="8789535"/>
            <a:ext cx="5211698" cy="1302924"/>
          </a:xfrm>
          <a:custGeom>
            <a:avLst/>
            <a:gdLst>
              <a:gd name="connsiteX0" fmla="*/ 0 w 3474465"/>
              <a:gd name="connsiteY0" fmla="*/ 0 h 868616"/>
              <a:gd name="connsiteX1" fmla="*/ 3474465 w 3474465"/>
              <a:gd name="connsiteY1" fmla="*/ 0 h 868616"/>
              <a:gd name="connsiteX2" fmla="*/ 3474465 w 3474465"/>
              <a:gd name="connsiteY2" fmla="*/ 868616 h 868616"/>
              <a:gd name="connsiteX3" fmla="*/ 0 w 3474465"/>
              <a:gd name="connsiteY3" fmla="*/ 868616 h 868616"/>
              <a:gd name="connsiteX4" fmla="*/ 0 w 3474465"/>
              <a:gd name="connsiteY4" fmla="*/ 0 h 86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465" h="868616">
                <a:moveTo>
                  <a:pt x="0" y="0"/>
                </a:moveTo>
                <a:lnTo>
                  <a:pt x="3474465" y="0"/>
                </a:lnTo>
                <a:lnTo>
                  <a:pt x="3474465" y="868616"/>
                </a:lnTo>
                <a:lnTo>
                  <a:pt x="0" y="86861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0040" tIns="320040" rIns="320040" bIns="320040" numCol="1" spcCol="1270" anchor="ctr" anchorCtr="0">
            <a:noAutofit/>
          </a:bodyPr>
          <a:lstStyle/>
          <a:p>
            <a:pPr algn="ctr" defTabSz="2000250">
              <a:lnSpc>
                <a:spcPct val="90000"/>
              </a:lnSpc>
              <a:spcBef>
                <a:spcPct val="0"/>
              </a:spcBef>
              <a:spcAft>
                <a:spcPct val="35000"/>
              </a:spcAft>
            </a:pPr>
            <a:endParaRPr lang="en-US" sz="4500"/>
          </a:p>
        </p:txBody>
      </p:sp>
      <p:sp>
        <p:nvSpPr>
          <p:cNvPr id="11" name="Freeform: Shape 10">
            <a:extLst>
              <a:ext uri="{FF2B5EF4-FFF2-40B4-BE49-F238E27FC236}">
                <a16:creationId xmlns:a16="http://schemas.microsoft.com/office/drawing/2014/main" id="{EABE9A43-1E3F-40F3-ACFF-0A7006184B1C}"/>
              </a:ext>
            </a:extLst>
          </p:cNvPr>
          <p:cNvSpPr/>
          <p:nvPr/>
        </p:nvSpPr>
        <p:spPr>
          <a:xfrm>
            <a:off x="8670200" y="5414303"/>
            <a:ext cx="1954386" cy="1954386"/>
          </a:xfrm>
          <a:custGeom>
            <a:avLst/>
            <a:gdLst>
              <a:gd name="connsiteX0" fmla="*/ 0 w 1302924"/>
              <a:gd name="connsiteY0" fmla="*/ 651462 h 1302924"/>
              <a:gd name="connsiteX1" fmla="*/ 651462 w 1302924"/>
              <a:gd name="connsiteY1" fmla="*/ 0 h 1302924"/>
              <a:gd name="connsiteX2" fmla="*/ 1302924 w 1302924"/>
              <a:gd name="connsiteY2" fmla="*/ 651462 h 1302924"/>
              <a:gd name="connsiteX3" fmla="*/ 651462 w 1302924"/>
              <a:gd name="connsiteY3" fmla="*/ 1302924 h 1302924"/>
              <a:gd name="connsiteX4" fmla="*/ 0 w 1302924"/>
              <a:gd name="connsiteY4" fmla="*/ 651462 h 1302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2924" h="1302924">
                <a:moveTo>
                  <a:pt x="0" y="651462"/>
                </a:moveTo>
                <a:cubicBezTo>
                  <a:pt x="0" y="291669"/>
                  <a:pt x="291669" y="0"/>
                  <a:pt x="651462" y="0"/>
                </a:cubicBezTo>
                <a:cubicBezTo>
                  <a:pt x="1011255" y="0"/>
                  <a:pt x="1302924" y="291669"/>
                  <a:pt x="1302924" y="651462"/>
                </a:cubicBezTo>
                <a:cubicBezTo>
                  <a:pt x="1302924" y="1011255"/>
                  <a:pt x="1011255" y="1302924"/>
                  <a:pt x="651462" y="1302924"/>
                </a:cubicBezTo>
                <a:cubicBezTo>
                  <a:pt x="291669" y="1302924"/>
                  <a:pt x="0" y="1011255"/>
                  <a:pt x="0" y="651462"/>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9074" tIns="309074" rIns="309074" bIns="309074" numCol="1" spcCol="1270" anchor="ctr" anchorCtr="0">
            <a:noAutofit/>
          </a:bodyPr>
          <a:lstStyle/>
          <a:p>
            <a:pPr algn="ctr" defTabSz="800100">
              <a:lnSpc>
                <a:spcPct val="90000"/>
              </a:lnSpc>
              <a:spcBef>
                <a:spcPct val="0"/>
              </a:spcBef>
              <a:spcAft>
                <a:spcPct val="35000"/>
              </a:spcAft>
            </a:pPr>
            <a:r>
              <a:rPr lang="en-US" b="1"/>
              <a:t>Anthropology</a:t>
            </a:r>
          </a:p>
        </p:txBody>
      </p:sp>
      <p:sp>
        <p:nvSpPr>
          <p:cNvPr id="12" name="Freeform: Shape 11">
            <a:extLst>
              <a:ext uri="{FF2B5EF4-FFF2-40B4-BE49-F238E27FC236}">
                <a16:creationId xmlns:a16="http://schemas.microsoft.com/office/drawing/2014/main" id="{1C291DDF-23FE-4418-B14B-DED72050C25A}"/>
              </a:ext>
            </a:extLst>
          </p:cNvPr>
          <p:cNvSpPr/>
          <p:nvPr/>
        </p:nvSpPr>
        <p:spPr>
          <a:xfrm>
            <a:off x="6179906" y="4758060"/>
            <a:ext cx="2964095" cy="1954386"/>
          </a:xfrm>
          <a:custGeom>
            <a:avLst/>
            <a:gdLst>
              <a:gd name="connsiteX0" fmla="*/ 0 w 1302924"/>
              <a:gd name="connsiteY0" fmla="*/ 651462 h 1302924"/>
              <a:gd name="connsiteX1" fmla="*/ 651462 w 1302924"/>
              <a:gd name="connsiteY1" fmla="*/ 0 h 1302924"/>
              <a:gd name="connsiteX2" fmla="*/ 1302924 w 1302924"/>
              <a:gd name="connsiteY2" fmla="*/ 651462 h 1302924"/>
              <a:gd name="connsiteX3" fmla="*/ 651462 w 1302924"/>
              <a:gd name="connsiteY3" fmla="*/ 1302924 h 1302924"/>
              <a:gd name="connsiteX4" fmla="*/ 0 w 1302924"/>
              <a:gd name="connsiteY4" fmla="*/ 651462 h 1302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2924" h="1302924">
                <a:moveTo>
                  <a:pt x="0" y="651462"/>
                </a:moveTo>
                <a:cubicBezTo>
                  <a:pt x="0" y="291669"/>
                  <a:pt x="291669" y="0"/>
                  <a:pt x="651462" y="0"/>
                </a:cubicBezTo>
                <a:cubicBezTo>
                  <a:pt x="1011255" y="0"/>
                  <a:pt x="1302924" y="291669"/>
                  <a:pt x="1302924" y="651462"/>
                </a:cubicBezTo>
                <a:cubicBezTo>
                  <a:pt x="1302924" y="1011255"/>
                  <a:pt x="1011255" y="1302924"/>
                  <a:pt x="651462" y="1302924"/>
                </a:cubicBezTo>
                <a:cubicBezTo>
                  <a:pt x="291669" y="1302924"/>
                  <a:pt x="0" y="1011255"/>
                  <a:pt x="0" y="651462"/>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9074" tIns="309074" rIns="309074" bIns="309074" numCol="1" spcCol="1270" anchor="ctr" anchorCtr="0">
            <a:noAutofit/>
          </a:bodyPr>
          <a:lstStyle/>
          <a:p>
            <a:pPr algn="ctr" defTabSz="800100">
              <a:lnSpc>
                <a:spcPct val="90000"/>
              </a:lnSpc>
              <a:spcBef>
                <a:spcPct val="0"/>
              </a:spcBef>
              <a:spcAft>
                <a:spcPct val="35000"/>
              </a:spcAft>
            </a:pPr>
            <a:r>
              <a:rPr lang="en-US" sz="2100" b="1"/>
              <a:t>Communications</a:t>
            </a:r>
          </a:p>
        </p:txBody>
      </p:sp>
      <p:sp>
        <p:nvSpPr>
          <p:cNvPr id="13" name="Freeform: Shape 12">
            <a:extLst>
              <a:ext uri="{FF2B5EF4-FFF2-40B4-BE49-F238E27FC236}">
                <a16:creationId xmlns:a16="http://schemas.microsoft.com/office/drawing/2014/main" id="{3750F6B3-F1B2-4CED-8E6B-BB944C8009AA}"/>
              </a:ext>
            </a:extLst>
          </p:cNvPr>
          <p:cNvSpPr/>
          <p:nvPr/>
        </p:nvSpPr>
        <p:spPr>
          <a:xfrm>
            <a:off x="9617801" y="3730055"/>
            <a:ext cx="1954386" cy="1954386"/>
          </a:xfrm>
          <a:custGeom>
            <a:avLst/>
            <a:gdLst>
              <a:gd name="connsiteX0" fmla="*/ 0 w 1302924"/>
              <a:gd name="connsiteY0" fmla="*/ 651462 h 1302924"/>
              <a:gd name="connsiteX1" fmla="*/ 651462 w 1302924"/>
              <a:gd name="connsiteY1" fmla="*/ 0 h 1302924"/>
              <a:gd name="connsiteX2" fmla="*/ 1302924 w 1302924"/>
              <a:gd name="connsiteY2" fmla="*/ 651462 h 1302924"/>
              <a:gd name="connsiteX3" fmla="*/ 651462 w 1302924"/>
              <a:gd name="connsiteY3" fmla="*/ 1302924 h 1302924"/>
              <a:gd name="connsiteX4" fmla="*/ 0 w 1302924"/>
              <a:gd name="connsiteY4" fmla="*/ 651462 h 1302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2924" h="1302924">
                <a:moveTo>
                  <a:pt x="0" y="651462"/>
                </a:moveTo>
                <a:cubicBezTo>
                  <a:pt x="0" y="291669"/>
                  <a:pt x="291669" y="0"/>
                  <a:pt x="651462" y="0"/>
                </a:cubicBezTo>
                <a:cubicBezTo>
                  <a:pt x="1011255" y="0"/>
                  <a:pt x="1302924" y="291669"/>
                  <a:pt x="1302924" y="651462"/>
                </a:cubicBezTo>
                <a:cubicBezTo>
                  <a:pt x="1302924" y="1011255"/>
                  <a:pt x="1011255" y="1302924"/>
                  <a:pt x="651462" y="1302924"/>
                </a:cubicBezTo>
                <a:cubicBezTo>
                  <a:pt x="291669" y="1302924"/>
                  <a:pt x="0" y="1011255"/>
                  <a:pt x="0" y="651462"/>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9074" tIns="309074" rIns="309074" bIns="309074" numCol="1" spcCol="1270" anchor="ctr" anchorCtr="0">
            <a:noAutofit/>
          </a:bodyPr>
          <a:lstStyle/>
          <a:p>
            <a:pPr algn="ctr" defTabSz="800100">
              <a:lnSpc>
                <a:spcPct val="90000"/>
              </a:lnSpc>
              <a:spcBef>
                <a:spcPct val="0"/>
              </a:spcBef>
              <a:spcAft>
                <a:spcPct val="35000"/>
              </a:spcAft>
            </a:pPr>
            <a:r>
              <a:rPr lang="en-US" sz="2100" b="1"/>
              <a:t>Psychology</a:t>
            </a:r>
          </a:p>
        </p:txBody>
      </p:sp>
      <p:sp>
        <p:nvSpPr>
          <p:cNvPr id="14" name="Shape 13">
            <a:extLst>
              <a:ext uri="{FF2B5EF4-FFF2-40B4-BE49-F238E27FC236}">
                <a16:creationId xmlns:a16="http://schemas.microsoft.com/office/drawing/2014/main" id="{380AA843-49BB-429C-AB82-E19BFFF4B390}"/>
              </a:ext>
            </a:extLst>
          </p:cNvPr>
          <p:cNvSpPr/>
          <p:nvPr/>
        </p:nvSpPr>
        <p:spPr>
          <a:xfrm>
            <a:off x="6107329" y="3521526"/>
            <a:ext cx="5464859" cy="4618464"/>
          </a:xfrm>
          <a:prstGeom prst="funnel">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US" sz="2700"/>
          </a:p>
        </p:txBody>
      </p:sp>
      <p:sp>
        <p:nvSpPr>
          <p:cNvPr id="16" name="Freeform: Shape 15">
            <a:extLst>
              <a:ext uri="{FF2B5EF4-FFF2-40B4-BE49-F238E27FC236}">
                <a16:creationId xmlns:a16="http://schemas.microsoft.com/office/drawing/2014/main" id="{7A33E765-E391-415F-A8A4-5320D041AD5B}"/>
              </a:ext>
            </a:extLst>
          </p:cNvPr>
          <p:cNvSpPr/>
          <p:nvPr/>
        </p:nvSpPr>
        <p:spPr>
          <a:xfrm>
            <a:off x="7523315" y="3243087"/>
            <a:ext cx="1954386" cy="1954386"/>
          </a:xfrm>
          <a:custGeom>
            <a:avLst/>
            <a:gdLst>
              <a:gd name="connsiteX0" fmla="*/ 0 w 1302924"/>
              <a:gd name="connsiteY0" fmla="*/ 651462 h 1302924"/>
              <a:gd name="connsiteX1" fmla="*/ 651462 w 1302924"/>
              <a:gd name="connsiteY1" fmla="*/ 0 h 1302924"/>
              <a:gd name="connsiteX2" fmla="*/ 1302924 w 1302924"/>
              <a:gd name="connsiteY2" fmla="*/ 651462 h 1302924"/>
              <a:gd name="connsiteX3" fmla="*/ 651462 w 1302924"/>
              <a:gd name="connsiteY3" fmla="*/ 1302924 h 1302924"/>
              <a:gd name="connsiteX4" fmla="*/ 0 w 1302924"/>
              <a:gd name="connsiteY4" fmla="*/ 651462 h 1302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2924" h="1302924">
                <a:moveTo>
                  <a:pt x="0" y="651462"/>
                </a:moveTo>
                <a:cubicBezTo>
                  <a:pt x="0" y="291669"/>
                  <a:pt x="291669" y="0"/>
                  <a:pt x="651462" y="0"/>
                </a:cubicBezTo>
                <a:cubicBezTo>
                  <a:pt x="1011255" y="0"/>
                  <a:pt x="1302924" y="291669"/>
                  <a:pt x="1302924" y="651462"/>
                </a:cubicBezTo>
                <a:cubicBezTo>
                  <a:pt x="1302924" y="1011255"/>
                  <a:pt x="1011255" y="1302924"/>
                  <a:pt x="651462" y="1302924"/>
                </a:cubicBezTo>
                <a:cubicBezTo>
                  <a:pt x="291669" y="1302924"/>
                  <a:pt x="0" y="1011255"/>
                  <a:pt x="0" y="651462"/>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9074" tIns="309074" rIns="309074" bIns="309074" numCol="1" spcCol="1270" anchor="ctr" anchorCtr="0">
            <a:noAutofit/>
          </a:bodyPr>
          <a:lstStyle/>
          <a:p>
            <a:pPr algn="ctr" defTabSz="800100">
              <a:lnSpc>
                <a:spcPct val="90000"/>
              </a:lnSpc>
              <a:spcBef>
                <a:spcPct val="0"/>
              </a:spcBef>
              <a:spcAft>
                <a:spcPct val="35000"/>
              </a:spcAft>
            </a:pPr>
            <a:r>
              <a:rPr lang="en-US" sz="2100" b="1"/>
              <a:t>Behavioral economics</a:t>
            </a:r>
          </a:p>
        </p:txBody>
      </p:sp>
      <p:sp>
        <p:nvSpPr>
          <p:cNvPr id="17" name="TextBox 16">
            <a:extLst>
              <a:ext uri="{FF2B5EF4-FFF2-40B4-BE49-F238E27FC236}">
                <a16:creationId xmlns:a16="http://schemas.microsoft.com/office/drawing/2014/main" id="{F0534E2F-352B-4BE5-8BD6-225720F982B6}"/>
              </a:ext>
            </a:extLst>
          </p:cNvPr>
          <p:cNvSpPr txBox="1"/>
          <p:nvPr/>
        </p:nvSpPr>
        <p:spPr>
          <a:xfrm>
            <a:off x="4723124" y="9022147"/>
            <a:ext cx="8462075" cy="553998"/>
          </a:xfrm>
          <a:prstGeom prst="rect">
            <a:avLst/>
          </a:prstGeom>
          <a:noFill/>
        </p:spPr>
        <p:txBody>
          <a:bodyPr wrap="square" rtlCol="0">
            <a:spAutoFit/>
          </a:bodyPr>
          <a:lstStyle/>
          <a:p>
            <a:pPr algn="ctr"/>
            <a:r>
              <a:rPr lang="en-US" sz="3000" b="1">
                <a:solidFill>
                  <a:schemeClr val="accent2"/>
                </a:solidFill>
              </a:rPr>
              <a:t>Social and behavioral sciences in public health</a:t>
            </a:r>
          </a:p>
        </p:txBody>
      </p:sp>
    </p:spTree>
    <p:extLst>
      <p:ext uri="{BB962C8B-B14F-4D97-AF65-F5344CB8AC3E}">
        <p14:creationId xmlns:p14="http://schemas.microsoft.com/office/powerpoint/2010/main" val="2806639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2C42F-BEEB-4A31-935E-DC5DB8DE7E42}"/>
              </a:ext>
            </a:extLst>
          </p:cNvPr>
          <p:cNvSpPr>
            <a:spLocks noGrp="1"/>
          </p:cNvSpPr>
          <p:nvPr>
            <p:ph type="title"/>
          </p:nvPr>
        </p:nvSpPr>
        <p:spPr/>
        <p:txBody>
          <a:bodyPr anchor="t">
            <a:normAutofit fontScale="90000"/>
          </a:bodyPr>
          <a:lstStyle/>
          <a:p>
            <a:r>
              <a:rPr lang="en-US" sz="4800"/>
              <a:t>A synthesis of theory, research, and practice is important in behavioral science</a:t>
            </a:r>
          </a:p>
        </p:txBody>
      </p:sp>
      <p:graphicFrame>
        <p:nvGraphicFramePr>
          <p:cNvPr id="3" name="Diagram 2">
            <a:extLst>
              <a:ext uri="{FF2B5EF4-FFF2-40B4-BE49-F238E27FC236}">
                <a16:creationId xmlns:a16="http://schemas.microsoft.com/office/drawing/2014/main" id="{5B1645E2-4FCE-4027-A7BF-B642A64541C4}"/>
              </a:ext>
            </a:extLst>
          </p:cNvPr>
          <p:cNvGraphicFramePr/>
          <p:nvPr>
            <p:extLst>
              <p:ext uri="{D42A27DB-BD31-4B8C-83A1-F6EECF244321}">
                <p14:modId xmlns:p14="http://schemas.microsoft.com/office/powerpoint/2010/main" val="3035443105"/>
              </p:ext>
            </p:extLst>
          </p:nvPr>
        </p:nvGraphicFramePr>
        <p:xfrm>
          <a:off x="3124200" y="1714501"/>
          <a:ext cx="12801600" cy="72822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41B04ED9-414D-4F6F-870E-3CE218F165BA}"/>
              </a:ext>
            </a:extLst>
          </p:cNvPr>
          <p:cNvSpPr/>
          <p:nvPr/>
        </p:nvSpPr>
        <p:spPr>
          <a:xfrm>
            <a:off x="152400" y="9334500"/>
            <a:ext cx="12212666" cy="323165"/>
          </a:xfrm>
          <a:prstGeom prst="rect">
            <a:avLst/>
          </a:prstGeom>
        </p:spPr>
        <p:txBody>
          <a:bodyPr wrap="square">
            <a:spAutoFit/>
          </a:bodyPr>
          <a:lstStyle/>
          <a:p>
            <a:r>
              <a:rPr lang="en-US" sz="1500">
                <a:solidFill>
                  <a:schemeClr val="bg2">
                    <a:lumMod val="75000"/>
                  </a:schemeClr>
                </a:solidFill>
              </a:rPr>
              <a:t>Reference: Glanz, K., </a:t>
            </a:r>
            <a:r>
              <a:rPr lang="en-US" sz="1500" err="1">
                <a:solidFill>
                  <a:schemeClr val="bg2">
                    <a:lumMod val="75000"/>
                  </a:schemeClr>
                </a:solidFill>
              </a:rPr>
              <a:t>Rimer</a:t>
            </a:r>
            <a:r>
              <a:rPr lang="en-US" sz="1500">
                <a:solidFill>
                  <a:schemeClr val="bg2">
                    <a:lumMod val="75000"/>
                  </a:schemeClr>
                </a:solidFill>
              </a:rPr>
              <a:t>, B. K., &amp; Viswanath, K. (2015). </a:t>
            </a:r>
            <a:r>
              <a:rPr lang="en-US" sz="1500" i="1">
                <a:solidFill>
                  <a:schemeClr val="bg2">
                    <a:lumMod val="75000"/>
                  </a:schemeClr>
                </a:solidFill>
              </a:rPr>
              <a:t>Health Behavior: Theory, Research, and Practice</a:t>
            </a:r>
            <a:r>
              <a:rPr lang="en-US" sz="1500">
                <a:solidFill>
                  <a:schemeClr val="bg2">
                    <a:lumMod val="75000"/>
                  </a:schemeClr>
                </a:solidFill>
              </a:rPr>
              <a:t>. John Wiley &amp; Sons.</a:t>
            </a:r>
          </a:p>
        </p:txBody>
      </p:sp>
    </p:spTree>
    <p:extLst>
      <p:ext uri="{BB962C8B-B14F-4D97-AF65-F5344CB8AC3E}">
        <p14:creationId xmlns:p14="http://schemas.microsoft.com/office/powerpoint/2010/main" val="898888658"/>
      </p:ext>
    </p:extLst>
  </p:cSld>
  <p:clrMapOvr>
    <a:masterClrMapping/>
  </p:clrMapOvr>
</p:sld>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mp training ppt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p training ppt theme" id="{38E2F2EF-C4AB-4166-AC88-AF211F03C7E1}" vid="{7421EA10-7307-4866-8A4B-942296AE789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3110</Words>
  <Application>Microsoft Office PowerPoint</Application>
  <PresentationFormat>Custom</PresentationFormat>
  <Paragraphs>359</Paragraphs>
  <Slides>33</Slides>
  <Notes>10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33</vt:i4>
      </vt:variant>
    </vt:vector>
  </HeadingPairs>
  <TitlesOfParts>
    <vt:vector size="48" baseType="lpstr">
      <vt:lpstr>Cambria</vt:lpstr>
      <vt:lpstr>Arial</vt:lpstr>
      <vt:lpstr>Courier New</vt:lpstr>
      <vt:lpstr>Wingdings</vt:lpstr>
      <vt:lpstr>Ebrima</vt:lpstr>
      <vt:lpstr>Poppins ExtraBold</vt:lpstr>
      <vt:lpstr>Times New Roman</vt:lpstr>
      <vt:lpstr>Calibri Light</vt:lpstr>
      <vt:lpstr>Poppins</vt:lpstr>
      <vt:lpstr>Poppins Light</vt:lpstr>
      <vt:lpstr>Calibri</vt:lpstr>
      <vt:lpstr>Open Sans</vt:lpstr>
      <vt:lpstr>Source Sans Pro</vt:lpstr>
      <vt:lpstr>Conception personnalisée</vt:lpstr>
      <vt:lpstr>comp training ppt theme</vt:lpstr>
      <vt:lpstr>Comprehensive training  </vt:lpstr>
      <vt:lpstr>Behavioral Interventions to Increase Vaccine Demand &amp; Uptake</vt:lpstr>
      <vt:lpstr>Outline</vt:lpstr>
      <vt:lpstr>Learning objectives</vt:lpstr>
      <vt:lpstr>Problem statement</vt:lpstr>
      <vt:lpstr>Introduction to Behavioral Science</vt:lpstr>
      <vt:lpstr>What is behavioral science?</vt:lpstr>
      <vt:lpstr>Behavioral science draws on many disciplines</vt:lpstr>
      <vt:lpstr>A synthesis of theory, research, and practice is important in behavioral science</vt:lpstr>
      <vt:lpstr>The Problem of the Information Deficit Model</vt:lpstr>
      <vt:lpstr>PowerPoint Presentation</vt:lpstr>
      <vt:lpstr>Interventions that Increase Vaccine Demand &amp; Uptake</vt:lpstr>
      <vt:lpstr>Willingness to Accept a Vaccine Falls on a Continuum</vt:lpstr>
      <vt:lpstr>Measuring Behavioral and Social Drivers of Vaccination</vt:lpstr>
      <vt:lpstr>PowerPoint Presentation</vt:lpstr>
      <vt:lpstr>12 COVID-19 Vaccination Strategies for Your Community</vt:lpstr>
      <vt:lpstr>Trusted Messengers</vt:lpstr>
      <vt:lpstr>Vaccine Ambassadors</vt:lpstr>
      <vt:lpstr>Vaccine Ambassador Intervention</vt:lpstr>
      <vt:lpstr>Home-Delivered Vaccinations</vt:lpstr>
      <vt:lpstr>Monitoring &amp; Evaluation</vt:lpstr>
      <vt:lpstr>Priority indicators for COVID Vaccine </vt:lpstr>
      <vt:lpstr>Priority indicators for RI</vt:lpstr>
      <vt:lpstr>Intervention Examples</vt:lpstr>
      <vt:lpstr>Improving interpersonal communication between HCW and caregivers in Romania</vt:lpstr>
      <vt:lpstr>TOT Training Curriculum</vt:lpstr>
      <vt:lpstr>Project Outline</vt:lpstr>
      <vt:lpstr>Intervention evaluation design</vt:lpstr>
      <vt:lpstr>3 Truths in the Field</vt:lpstr>
      <vt:lpstr>3 Best Practices in the Field</vt:lpstr>
      <vt:lpstr>Actions You Can Take in Different Operating Environments</vt:lpstr>
      <vt:lpstr>Key messages</vt:lpstr>
      <vt:lpstr>Key References &amp;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Comprehensive Training - Option 1</dc:title>
  <dc:creator>PURNAT, Tina</dc:creator>
  <cp:lastModifiedBy>Crystal Bruce</cp:lastModifiedBy>
  <cp:revision>66</cp:revision>
  <dcterms:created xsi:type="dcterms:W3CDTF">2006-08-16T00:00:00Z</dcterms:created>
  <dcterms:modified xsi:type="dcterms:W3CDTF">2022-07-22T12:26:28Z</dcterms:modified>
  <dc:identifier>DAFB49j2aXk</dc:identifier>
</cp:coreProperties>
</file>