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Lst>
  <p:notesMasterIdLst>
    <p:notesMasterId r:id="rId28"/>
  </p:notesMasterIdLst>
  <p:sldIdLst>
    <p:sldId id="268" r:id="rId6"/>
    <p:sldId id="309" r:id="rId7"/>
    <p:sldId id="308" r:id="rId8"/>
    <p:sldId id="307" r:id="rId9"/>
    <p:sldId id="306" r:id="rId10"/>
    <p:sldId id="305" r:id="rId11"/>
    <p:sldId id="281" r:id="rId12"/>
    <p:sldId id="273" r:id="rId13"/>
    <p:sldId id="275" r:id="rId14"/>
    <p:sldId id="274" r:id="rId15"/>
    <p:sldId id="277" r:id="rId16"/>
    <p:sldId id="279" r:id="rId17"/>
    <p:sldId id="299" r:id="rId18"/>
    <p:sldId id="311" r:id="rId19"/>
    <p:sldId id="315" r:id="rId20"/>
    <p:sldId id="316" r:id="rId21"/>
    <p:sldId id="312" r:id="rId22"/>
    <p:sldId id="303" r:id="rId23"/>
    <p:sldId id="302" r:id="rId24"/>
    <p:sldId id="314" r:id="rId25"/>
    <p:sldId id="292"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E2AF91-0FC3-E88A-5BAE-C392A9EAFC4F}" name="MCPHEDRAN, Alexandra Leigh" initials="MAL" userId="S::mcphedrana@who.int::5982fe2c-abee-48e5-b97c-309a02ea307d" providerId="AD"/>
  <p188:author id="{B3FED6F6-19C3-3EE6-64F3-71CBF932B817}" name="Lignon Lignon" initials="LL" userId="d645555375e2f66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480"/>
    <a:srgbClr val="4686A9"/>
    <a:srgbClr val="FC7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8A9F4-17D9-424A-9EF0-6A15D939AFCB}" v="108" dt="2022-07-12T19:00:32.531"/>
    <p1510:client id="{284B5B56-D3D5-44A0-D3FD-FDC2DF2B630F}" v="76" dt="2022-05-24T14:59:01.951"/>
    <p1510:client id="{2872C7D5-BB6F-1E30-B532-4837C71382D3}" v="368" dt="2022-05-24T14:54:40.214"/>
    <p1510:client id="{35346256-74C8-4020-98EC-FB09B0F638B1}" v="19" dt="2022-07-12T14:41:27.436"/>
    <p1510:client id="{3FA2D1A7-68B9-484D-9B42-00D7A17CDD1F}" v="361" dt="2022-07-03T10:48:34.149"/>
    <p1510:client id="{44756310-F206-4196-B7F8-33013511A260}" v="5" dt="2022-07-14T09:20:27.210"/>
    <p1510:client id="{452E2958-EF6D-43E1-9990-1FCB4AF7A154}" v="1" dt="2022-07-14T23:48:27.846"/>
    <p1510:client id="{581E5CCC-50E8-41ED-8F8A-29954E466206}" v="9" dt="2022-07-12T14:13:54.353"/>
    <p1510:client id="{641F14B3-D823-4FE7-AB0E-7C38FA6D3D43}" v="121" dt="2022-07-14T09:46:23.452"/>
    <p1510:client id="{67EB0DB6-6AB8-4A8F-BAB9-0E832FA28974}" v="2" dt="2022-07-21T15:22:15.990"/>
    <p1510:client id="{72164D68-9C20-4C71-8BE9-1533A3EBF30C}" v="1" dt="2022-07-13T17:07:38.624"/>
    <p1510:client id="{802FACA5-2D33-4298-9CE0-AC837BE8F1F5}" v="10" dt="2022-07-13T17:11:59.020"/>
    <p1510:client id="{8A8E2369-63F0-4CC0-A543-BF41C7D86B32}" v="225" dt="2022-07-03T10:25:22.340"/>
    <p1510:client id="{8D39983C-4AAE-484C-BB90-BA315E2B3104}" v="14" dt="2022-07-06T00:24:23.537"/>
    <p1510:client id="{94742C53-E608-4F80-9449-EC4F8E95025C}" v="2" dt="2022-07-10T15:28:59.545"/>
    <p1510:client id="{A9B78CF0-3E3E-A22A-B787-F6513666F08F}" v="155" dt="2022-05-24T15:57:55.965"/>
    <p1510:client id="{AC64BB4A-1FC6-41C7-8A2F-357ED48E78FE}" v="33" dt="2022-07-13T13:43:35.489"/>
    <p1510:client id="{C501EF6B-AFF0-7C8D-5A4A-5B08767D8249}" v="1143" dt="2022-05-24T15:49:59.404"/>
    <p1510:client id="{DAFDC90A-606B-4E20-9FDD-894C96227A02}" v="21" dt="2022-07-22T15:29:37.633"/>
    <p1510:client id="{EBBDAF20-4771-0443-8B3E-00679F051E64}" v="1" dt="2022-05-24T02:55:09.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5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BERTRAND-FERRANDIS" userId="35f10b5a1ac5f9e6" providerId="Windows Live" clId="Web-{641F14B3-D823-4FE7-AB0E-7C38FA6D3D43}"/>
    <pc:docChg chg="modSld">
      <pc:chgData name="Catherine BERTRAND-FERRANDIS" userId="35f10b5a1ac5f9e6" providerId="Windows Live" clId="Web-{641F14B3-D823-4FE7-AB0E-7C38FA6D3D43}" dt="2022-07-14T09:46:20.624" v="112" actId="20577"/>
      <pc:docMkLst>
        <pc:docMk/>
      </pc:docMkLst>
      <pc:sldChg chg="modSp">
        <pc:chgData name="Catherine BERTRAND-FERRANDIS" userId="35f10b5a1ac5f9e6" providerId="Windows Live" clId="Web-{641F14B3-D823-4FE7-AB0E-7C38FA6D3D43}" dt="2022-07-14T09:31:20.493" v="23" actId="20577"/>
        <pc:sldMkLst>
          <pc:docMk/>
          <pc:sldMk cId="205551419" sldId="273"/>
        </pc:sldMkLst>
        <pc:spChg chg="mod">
          <ac:chgData name="Catherine BERTRAND-FERRANDIS" userId="35f10b5a1ac5f9e6" providerId="Windows Live" clId="Web-{641F14B3-D823-4FE7-AB0E-7C38FA6D3D43}" dt="2022-07-14T09:31:20.493" v="23" actId="20577"/>
          <ac:spMkLst>
            <pc:docMk/>
            <pc:sldMk cId="205551419" sldId="273"/>
            <ac:spMk id="3" creationId="{82944693-F62B-426C-8D3F-24B8620AAC07}"/>
          </ac:spMkLst>
        </pc:spChg>
      </pc:sldChg>
      <pc:sldChg chg="delCm">
        <pc:chgData name="Catherine BERTRAND-FERRANDIS" userId="35f10b5a1ac5f9e6" providerId="Windows Live" clId="Web-{641F14B3-D823-4FE7-AB0E-7C38FA6D3D43}" dt="2022-07-14T09:31:43.571" v="27"/>
        <pc:sldMkLst>
          <pc:docMk/>
          <pc:sldMk cId="774158277" sldId="274"/>
        </pc:sldMkLst>
      </pc:sldChg>
      <pc:sldChg chg="modSp delCm">
        <pc:chgData name="Catherine BERTRAND-FERRANDIS" userId="35f10b5a1ac5f9e6" providerId="Windows Live" clId="Web-{641F14B3-D823-4FE7-AB0E-7C38FA6D3D43}" dt="2022-07-14T09:31:37.993" v="26" actId="20577"/>
        <pc:sldMkLst>
          <pc:docMk/>
          <pc:sldMk cId="3634476452" sldId="275"/>
        </pc:sldMkLst>
        <pc:spChg chg="mod">
          <ac:chgData name="Catherine BERTRAND-FERRANDIS" userId="35f10b5a1ac5f9e6" providerId="Windows Live" clId="Web-{641F14B3-D823-4FE7-AB0E-7C38FA6D3D43}" dt="2022-07-14T09:31:37.993" v="26" actId="20577"/>
          <ac:spMkLst>
            <pc:docMk/>
            <pc:sldMk cId="3634476452" sldId="275"/>
            <ac:spMk id="3" creationId="{373E7F18-B62F-8389-2F2D-B22C0F4370C2}"/>
          </ac:spMkLst>
        </pc:spChg>
      </pc:sldChg>
      <pc:sldChg chg="modSp delCm">
        <pc:chgData name="Catherine BERTRAND-FERRANDIS" userId="35f10b5a1ac5f9e6" providerId="Windows Live" clId="Web-{641F14B3-D823-4FE7-AB0E-7C38FA6D3D43}" dt="2022-07-14T09:32:52.745" v="35" actId="20577"/>
        <pc:sldMkLst>
          <pc:docMk/>
          <pc:sldMk cId="2478480627" sldId="277"/>
        </pc:sldMkLst>
        <pc:spChg chg="mod">
          <ac:chgData name="Catherine BERTRAND-FERRANDIS" userId="35f10b5a1ac5f9e6" providerId="Windows Live" clId="Web-{641F14B3-D823-4FE7-AB0E-7C38FA6D3D43}" dt="2022-07-14T09:32:52.745" v="35" actId="20577"/>
          <ac:spMkLst>
            <pc:docMk/>
            <pc:sldMk cId="2478480627" sldId="277"/>
            <ac:spMk id="4" creationId="{5CF7F679-56FE-251F-095F-B16CD803A1D1}"/>
          </ac:spMkLst>
        </pc:spChg>
      </pc:sldChg>
      <pc:sldChg chg="modSp">
        <pc:chgData name="Catherine BERTRAND-FERRANDIS" userId="35f10b5a1ac5f9e6" providerId="Windows Live" clId="Web-{641F14B3-D823-4FE7-AB0E-7C38FA6D3D43}" dt="2022-07-14T09:29:18.599" v="14" actId="20577"/>
        <pc:sldMkLst>
          <pc:docMk/>
          <pc:sldMk cId="2412306060" sldId="281"/>
        </pc:sldMkLst>
        <pc:spChg chg="mod">
          <ac:chgData name="Catherine BERTRAND-FERRANDIS" userId="35f10b5a1ac5f9e6" providerId="Windows Live" clId="Web-{641F14B3-D823-4FE7-AB0E-7C38FA6D3D43}" dt="2022-07-14T09:29:18.599" v="14" actId="20577"/>
          <ac:spMkLst>
            <pc:docMk/>
            <pc:sldMk cId="2412306060" sldId="281"/>
            <ac:spMk id="5" creationId="{E6ABD4D5-23BA-312B-8477-E5D949587098}"/>
          </ac:spMkLst>
        </pc:spChg>
      </pc:sldChg>
      <pc:sldChg chg="modSp">
        <pc:chgData name="Catherine BERTRAND-FERRANDIS" userId="35f10b5a1ac5f9e6" providerId="Windows Live" clId="Web-{641F14B3-D823-4FE7-AB0E-7C38FA6D3D43}" dt="2022-07-14T09:46:20.624" v="112" actId="20577"/>
        <pc:sldMkLst>
          <pc:docMk/>
          <pc:sldMk cId="2567231697" sldId="293"/>
        </pc:sldMkLst>
        <pc:spChg chg="mod">
          <ac:chgData name="Catherine BERTRAND-FERRANDIS" userId="35f10b5a1ac5f9e6" providerId="Windows Live" clId="Web-{641F14B3-D823-4FE7-AB0E-7C38FA6D3D43}" dt="2022-07-14T09:45:46.639" v="94" actId="1076"/>
          <ac:spMkLst>
            <pc:docMk/>
            <pc:sldMk cId="2567231697" sldId="293"/>
            <ac:spMk id="2" creationId="{324F71CE-7241-E8A3-1EBB-0DC1AA861613}"/>
          </ac:spMkLst>
        </pc:spChg>
        <pc:spChg chg="mod">
          <ac:chgData name="Catherine BERTRAND-FERRANDIS" userId="35f10b5a1ac5f9e6" providerId="Windows Live" clId="Web-{641F14B3-D823-4FE7-AB0E-7C38FA6D3D43}" dt="2022-07-14T09:46:20.624" v="112" actId="20577"/>
          <ac:spMkLst>
            <pc:docMk/>
            <pc:sldMk cId="2567231697" sldId="293"/>
            <ac:spMk id="3" creationId="{26378129-94CA-2F96-A1FE-52359FF42BFD}"/>
          </ac:spMkLst>
        </pc:spChg>
        <pc:picChg chg="mod">
          <ac:chgData name="Catherine BERTRAND-FERRANDIS" userId="35f10b5a1ac5f9e6" providerId="Windows Live" clId="Web-{641F14B3-D823-4FE7-AB0E-7C38FA6D3D43}" dt="2022-07-14T09:45:49.717" v="95" actId="1076"/>
          <ac:picMkLst>
            <pc:docMk/>
            <pc:sldMk cId="2567231697" sldId="293"/>
            <ac:picMk id="5" creationId="{47FC9A2E-8DC5-4816-BF5E-1FDCDC514013}"/>
          </ac:picMkLst>
        </pc:picChg>
      </pc:sldChg>
      <pc:sldChg chg="modSp delCm">
        <pc:chgData name="Catherine BERTRAND-FERRANDIS" userId="35f10b5a1ac5f9e6" providerId="Windows Live" clId="Web-{641F14B3-D823-4FE7-AB0E-7C38FA6D3D43}" dt="2022-07-14T09:34:54.420" v="41" actId="20577"/>
        <pc:sldMkLst>
          <pc:docMk/>
          <pc:sldMk cId="2221115323" sldId="299"/>
        </pc:sldMkLst>
        <pc:graphicFrameChg chg="modGraphic">
          <ac:chgData name="Catherine BERTRAND-FERRANDIS" userId="35f10b5a1ac5f9e6" providerId="Windows Live" clId="Web-{641F14B3-D823-4FE7-AB0E-7C38FA6D3D43}" dt="2022-07-14T09:34:54.420" v="41" actId="20577"/>
          <ac:graphicFrameMkLst>
            <pc:docMk/>
            <pc:sldMk cId="2221115323" sldId="299"/>
            <ac:graphicFrameMk id="5" creationId="{8CCC3B81-CB1C-A119-D558-4C7CCD06DCFF}"/>
          </ac:graphicFrameMkLst>
        </pc:graphicFrameChg>
      </pc:sldChg>
      <pc:sldChg chg="modSp">
        <pc:chgData name="Catherine BERTRAND-FERRANDIS" userId="35f10b5a1ac5f9e6" providerId="Windows Live" clId="Web-{641F14B3-D823-4FE7-AB0E-7C38FA6D3D43}" dt="2022-07-14T09:40:10.115" v="69" actId="1076"/>
        <pc:sldMkLst>
          <pc:docMk/>
          <pc:sldMk cId="3941964290" sldId="302"/>
        </pc:sldMkLst>
        <pc:spChg chg="mod">
          <ac:chgData name="Catherine BERTRAND-FERRANDIS" userId="35f10b5a1ac5f9e6" providerId="Windows Live" clId="Web-{641F14B3-D823-4FE7-AB0E-7C38FA6D3D43}" dt="2022-07-14T09:40:10.115" v="69" actId="1076"/>
          <ac:spMkLst>
            <pc:docMk/>
            <pc:sldMk cId="3941964290" sldId="302"/>
            <ac:spMk id="3" creationId="{26378129-94CA-2F96-A1FE-52359FF42BFD}"/>
          </ac:spMkLst>
        </pc:spChg>
      </pc:sldChg>
      <pc:sldChg chg="modSp">
        <pc:chgData name="Catherine BERTRAND-FERRANDIS" userId="35f10b5a1ac5f9e6" providerId="Windows Live" clId="Web-{641F14B3-D823-4FE7-AB0E-7C38FA6D3D43}" dt="2022-07-14T09:40:05.209" v="68" actId="20577"/>
        <pc:sldMkLst>
          <pc:docMk/>
          <pc:sldMk cId="1459842557" sldId="303"/>
        </pc:sldMkLst>
        <pc:spChg chg="mod">
          <ac:chgData name="Catherine BERTRAND-FERRANDIS" userId="35f10b5a1ac5f9e6" providerId="Windows Live" clId="Web-{641F14B3-D823-4FE7-AB0E-7C38FA6D3D43}" dt="2022-07-14T09:40:05.209" v="68" actId="20577"/>
          <ac:spMkLst>
            <pc:docMk/>
            <pc:sldMk cId="1459842557" sldId="303"/>
            <ac:spMk id="3" creationId="{26378129-94CA-2F96-A1FE-52359FF42BFD}"/>
          </ac:spMkLst>
        </pc:spChg>
      </pc:sldChg>
      <pc:sldChg chg="modSp delCm">
        <pc:chgData name="Catherine BERTRAND-FERRANDIS" userId="35f10b5a1ac5f9e6" providerId="Windows Live" clId="Web-{641F14B3-D823-4FE7-AB0E-7C38FA6D3D43}" dt="2022-07-14T09:23:21.777" v="8" actId="1076"/>
        <pc:sldMkLst>
          <pc:docMk/>
          <pc:sldMk cId="3960086745" sldId="306"/>
        </pc:sldMkLst>
        <pc:spChg chg="mod">
          <ac:chgData name="Catherine BERTRAND-FERRANDIS" userId="35f10b5a1ac5f9e6" providerId="Windows Live" clId="Web-{641F14B3-D823-4FE7-AB0E-7C38FA6D3D43}" dt="2022-07-14T09:22:35.651" v="3" actId="1076"/>
          <ac:spMkLst>
            <pc:docMk/>
            <pc:sldMk cId="3960086745" sldId="306"/>
            <ac:spMk id="12" creationId="{E4777398-ECF0-66E9-920D-47441E6D3812}"/>
          </ac:spMkLst>
        </pc:spChg>
        <pc:spChg chg="mod">
          <ac:chgData name="Catherine BERTRAND-FERRANDIS" userId="35f10b5a1ac5f9e6" providerId="Windows Live" clId="Web-{641F14B3-D823-4FE7-AB0E-7C38FA6D3D43}" dt="2022-07-14T09:22:35.667" v="4" actId="1076"/>
          <ac:spMkLst>
            <pc:docMk/>
            <pc:sldMk cId="3960086745" sldId="306"/>
            <ac:spMk id="14" creationId="{D832711A-7E8B-1A96-451F-7D1A95485E8E}"/>
          </ac:spMkLst>
        </pc:spChg>
        <pc:spChg chg="mod">
          <ac:chgData name="Catherine BERTRAND-FERRANDIS" userId="35f10b5a1ac5f9e6" providerId="Windows Live" clId="Web-{641F14B3-D823-4FE7-AB0E-7C38FA6D3D43}" dt="2022-07-14T09:22:35.683" v="5" actId="1076"/>
          <ac:spMkLst>
            <pc:docMk/>
            <pc:sldMk cId="3960086745" sldId="306"/>
            <ac:spMk id="16" creationId="{6CA29542-A658-8089-1351-9599B94A286D}"/>
          </ac:spMkLst>
        </pc:spChg>
        <pc:spChg chg="mod">
          <ac:chgData name="Catherine BERTRAND-FERRANDIS" userId="35f10b5a1ac5f9e6" providerId="Windows Live" clId="Web-{641F14B3-D823-4FE7-AB0E-7C38FA6D3D43}" dt="2022-07-14T09:22:35.698" v="6" actId="1076"/>
          <ac:spMkLst>
            <pc:docMk/>
            <pc:sldMk cId="3960086745" sldId="306"/>
            <ac:spMk id="18" creationId="{3BEA6F6A-D50B-E8F2-7AE6-9A178403BE50}"/>
          </ac:spMkLst>
        </pc:spChg>
        <pc:cxnChg chg="mod">
          <ac:chgData name="Catherine BERTRAND-FERRANDIS" userId="35f10b5a1ac5f9e6" providerId="Windows Live" clId="Web-{641F14B3-D823-4FE7-AB0E-7C38FA6D3D43}" dt="2022-07-14T09:22:09.088" v="0" actId="1076"/>
          <ac:cxnSpMkLst>
            <pc:docMk/>
            <pc:sldMk cId="3960086745" sldId="306"/>
            <ac:cxnSpMk id="20" creationId="{4D643BB9-7CBC-E1A6-05DA-5DAD3B8A5049}"/>
          </ac:cxnSpMkLst>
        </pc:cxnChg>
        <pc:cxnChg chg="mod">
          <ac:chgData name="Catherine BERTRAND-FERRANDIS" userId="35f10b5a1ac5f9e6" providerId="Windows Live" clId="Web-{641F14B3-D823-4FE7-AB0E-7C38FA6D3D43}" dt="2022-07-14T09:22:53.495" v="7" actId="1076"/>
          <ac:cxnSpMkLst>
            <pc:docMk/>
            <pc:sldMk cId="3960086745" sldId="306"/>
            <ac:cxnSpMk id="22" creationId="{CCE7CCB8-960F-B773-5BFC-451299CEA093}"/>
          </ac:cxnSpMkLst>
        </pc:cxnChg>
        <pc:cxnChg chg="mod">
          <ac:chgData name="Catherine BERTRAND-FERRANDIS" userId="35f10b5a1ac5f9e6" providerId="Windows Live" clId="Web-{641F14B3-D823-4FE7-AB0E-7C38FA6D3D43}" dt="2022-07-14T09:23:21.777" v="8" actId="1076"/>
          <ac:cxnSpMkLst>
            <pc:docMk/>
            <pc:sldMk cId="3960086745" sldId="306"/>
            <ac:cxnSpMk id="24" creationId="{DDE66DAF-B364-7EF0-9AFB-6032F243DD79}"/>
          </ac:cxnSpMkLst>
        </pc:cxnChg>
      </pc:sldChg>
      <pc:sldChg chg="modSp delCm">
        <pc:chgData name="Catherine BERTRAND-FERRANDIS" userId="35f10b5a1ac5f9e6" providerId="Windows Live" clId="Web-{641F14B3-D823-4FE7-AB0E-7C38FA6D3D43}" dt="2022-07-14T09:39:03.988" v="60" actId="20577"/>
        <pc:sldMkLst>
          <pc:docMk/>
          <pc:sldMk cId="1747739689" sldId="312"/>
        </pc:sldMkLst>
        <pc:spChg chg="mod">
          <ac:chgData name="Catherine BERTRAND-FERRANDIS" userId="35f10b5a1ac5f9e6" providerId="Windows Live" clId="Web-{641F14B3-D823-4FE7-AB0E-7C38FA6D3D43}" dt="2022-07-14T09:39:03.988" v="60" actId="20577"/>
          <ac:spMkLst>
            <pc:docMk/>
            <pc:sldMk cId="1747739689" sldId="312"/>
            <ac:spMk id="3" creationId="{26378129-94CA-2F96-A1FE-52359FF42BFD}"/>
          </ac:spMkLst>
        </pc:spChg>
      </pc:sldChg>
      <pc:sldChg chg="delCm">
        <pc:chgData name="Catherine BERTRAND-FERRANDIS" userId="35f10b5a1ac5f9e6" providerId="Windows Live" clId="Web-{641F14B3-D823-4FE7-AB0E-7C38FA6D3D43}" dt="2022-07-14T09:42:27.321" v="70"/>
        <pc:sldMkLst>
          <pc:docMk/>
          <pc:sldMk cId="2656361798" sldId="314"/>
        </pc:sldMkLst>
      </pc:sldChg>
      <pc:sldChg chg="modSp">
        <pc:chgData name="Catherine BERTRAND-FERRANDIS" userId="35f10b5a1ac5f9e6" providerId="Windows Live" clId="Web-{641F14B3-D823-4FE7-AB0E-7C38FA6D3D43}" dt="2022-07-14T09:36:39.594" v="51" actId="20577"/>
        <pc:sldMkLst>
          <pc:docMk/>
          <pc:sldMk cId="2136162362" sldId="315"/>
        </pc:sldMkLst>
        <pc:spChg chg="mod">
          <ac:chgData name="Catherine BERTRAND-FERRANDIS" userId="35f10b5a1ac5f9e6" providerId="Windows Live" clId="Web-{641F14B3-D823-4FE7-AB0E-7C38FA6D3D43}" dt="2022-07-14T09:35:55.109" v="42" actId="1076"/>
          <ac:spMkLst>
            <pc:docMk/>
            <pc:sldMk cId="2136162362" sldId="315"/>
            <ac:spMk id="514" creationId="{00000000-0000-0000-0000-000000000000}"/>
          </ac:spMkLst>
        </pc:spChg>
        <pc:spChg chg="mod">
          <ac:chgData name="Catherine BERTRAND-FERRANDIS" userId="35f10b5a1ac5f9e6" providerId="Windows Live" clId="Web-{641F14B3-D823-4FE7-AB0E-7C38FA6D3D43}" dt="2022-07-14T09:36:39.594" v="51" actId="20577"/>
          <ac:spMkLst>
            <pc:docMk/>
            <pc:sldMk cId="2136162362" sldId="315"/>
            <ac:spMk id="515" creationId="{00000000-0000-0000-0000-000000000000}"/>
          </ac:spMkLst>
        </pc:spChg>
      </pc:sldChg>
      <pc:sldChg chg="modSp">
        <pc:chgData name="Catherine BERTRAND-FERRANDIS" userId="35f10b5a1ac5f9e6" providerId="Windows Live" clId="Web-{641F14B3-D823-4FE7-AB0E-7C38FA6D3D43}" dt="2022-07-14T09:37:37.174" v="54" actId="20577"/>
        <pc:sldMkLst>
          <pc:docMk/>
          <pc:sldMk cId="1987584903" sldId="316"/>
        </pc:sldMkLst>
        <pc:spChg chg="mod">
          <ac:chgData name="Catherine BERTRAND-FERRANDIS" userId="35f10b5a1ac5f9e6" providerId="Windows Live" clId="Web-{641F14B3-D823-4FE7-AB0E-7C38FA6D3D43}" dt="2022-07-14T09:37:37.174" v="54" actId="20577"/>
          <ac:spMkLst>
            <pc:docMk/>
            <pc:sldMk cId="1987584903" sldId="316"/>
            <ac:spMk id="521" creationId="{00000000-0000-0000-0000-000000000000}"/>
          </ac:spMkLst>
        </pc:spChg>
      </pc:sldChg>
    </pc:docChg>
  </pc:docChgLst>
  <pc:docChgLst>
    <pc:chgData name="Crystal Bruce" userId="14427a4ffe69d2bf" providerId="Windows Live" clId="Web-{67EB0DB6-6AB8-4A8F-BAB9-0E832FA28974}"/>
    <pc:docChg chg="modSld">
      <pc:chgData name="Crystal Bruce" userId="14427a4ffe69d2bf" providerId="Windows Live" clId="Web-{67EB0DB6-6AB8-4A8F-BAB9-0E832FA28974}" dt="2022-07-21T15:22:15.990" v="1" actId="1076"/>
      <pc:docMkLst>
        <pc:docMk/>
      </pc:docMkLst>
      <pc:sldChg chg="modSp">
        <pc:chgData name="Crystal Bruce" userId="14427a4ffe69d2bf" providerId="Windows Live" clId="Web-{67EB0DB6-6AB8-4A8F-BAB9-0E832FA28974}" dt="2022-07-21T15:22:15.990" v="1" actId="1076"/>
        <pc:sldMkLst>
          <pc:docMk/>
          <pc:sldMk cId="205551419" sldId="273"/>
        </pc:sldMkLst>
        <pc:spChg chg="mod">
          <ac:chgData name="Crystal Bruce" userId="14427a4ffe69d2bf" providerId="Windows Live" clId="Web-{67EB0DB6-6AB8-4A8F-BAB9-0E832FA28974}" dt="2022-07-21T15:22:15.990" v="1" actId="1076"/>
          <ac:spMkLst>
            <pc:docMk/>
            <pc:sldMk cId="205551419" sldId="273"/>
            <ac:spMk id="3" creationId="{82944693-F62B-426C-8D3F-24B8620AAC07}"/>
          </ac:spMkLst>
        </pc:spChg>
      </pc:sldChg>
    </pc:docChg>
  </pc:docChgLst>
  <pc:docChgLst>
    <pc:chgData name="Crystal Bruce" userId="14427a4ffe69d2bf" providerId="Windows Live" clId="Web-{802FACA5-2D33-4298-9CE0-AC837BE8F1F5}"/>
    <pc:docChg chg="modSld">
      <pc:chgData name="Crystal Bruce" userId="14427a4ffe69d2bf" providerId="Windows Live" clId="Web-{802FACA5-2D33-4298-9CE0-AC837BE8F1F5}" dt="2022-07-13T17:11:59.020" v="9" actId="1076"/>
      <pc:docMkLst>
        <pc:docMk/>
      </pc:docMkLst>
      <pc:sldChg chg="modSp">
        <pc:chgData name="Crystal Bruce" userId="14427a4ffe69d2bf" providerId="Windows Live" clId="Web-{802FACA5-2D33-4298-9CE0-AC837BE8F1F5}" dt="2022-07-13T17:11:59.020" v="9" actId="1076"/>
        <pc:sldMkLst>
          <pc:docMk/>
          <pc:sldMk cId="862496792" sldId="309"/>
        </pc:sldMkLst>
        <pc:spChg chg="mod">
          <ac:chgData name="Crystal Bruce" userId="14427a4ffe69d2bf" providerId="Windows Live" clId="Web-{802FACA5-2D33-4298-9CE0-AC837BE8F1F5}" dt="2022-07-13T17:11:59.020" v="9" actId="1076"/>
          <ac:spMkLst>
            <pc:docMk/>
            <pc:sldMk cId="862496792" sldId="309"/>
            <ac:spMk id="5" creationId="{9D3EA595-A8CD-93D4-4CA6-88E1FB657A63}"/>
          </ac:spMkLst>
        </pc:spChg>
      </pc:sldChg>
    </pc:docChg>
  </pc:docChgLst>
  <pc:docChgLst>
    <pc:chgData name="Roshni Devchand" userId="391f66c60875c68d" providerId="Windows Live" clId="Web-{94742C53-E608-4F80-9449-EC4F8E95025C}"/>
    <pc:docChg chg="modSld">
      <pc:chgData name="Roshni Devchand" userId="391f66c60875c68d" providerId="Windows Live" clId="Web-{94742C53-E608-4F80-9449-EC4F8E95025C}" dt="2022-07-10T15:28:59.545" v="1" actId="14100"/>
      <pc:docMkLst>
        <pc:docMk/>
      </pc:docMkLst>
      <pc:sldChg chg="modSp">
        <pc:chgData name="Roshni Devchand" userId="391f66c60875c68d" providerId="Windows Live" clId="Web-{94742C53-E608-4F80-9449-EC4F8E95025C}" dt="2022-07-10T15:28:59.545" v="1" actId="14100"/>
        <pc:sldMkLst>
          <pc:docMk/>
          <pc:sldMk cId="2478480627" sldId="277"/>
        </pc:sldMkLst>
        <pc:spChg chg="mod">
          <ac:chgData name="Roshni Devchand" userId="391f66c60875c68d" providerId="Windows Live" clId="Web-{94742C53-E608-4F80-9449-EC4F8E95025C}" dt="2022-07-10T15:28:59.545" v="1" actId="14100"/>
          <ac:spMkLst>
            <pc:docMk/>
            <pc:sldMk cId="2478480627" sldId="277"/>
            <ac:spMk id="4" creationId="{5CF7F679-56FE-251F-095F-B16CD803A1D1}"/>
          </ac:spMkLst>
        </pc:spChg>
      </pc:sldChg>
    </pc:docChg>
  </pc:docChgLst>
  <pc:docChgLst>
    <pc:chgData name="Crystal Bruce" userId="14427a4ffe69d2bf" providerId="Windows Live" clId="Web-{581E5CCC-50E8-41ED-8F8A-29954E466206}"/>
    <pc:docChg chg="modSld">
      <pc:chgData name="Crystal Bruce" userId="14427a4ffe69d2bf" providerId="Windows Live" clId="Web-{581E5CCC-50E8-41ED-8F8A-29954E466206}" dt="2022-07-12T14:13:52.884" v="3"/>
      <pc:docMkLst>
        <pc:docMk/>
      </pc:docMkLst>
      <pc:sldChg chg="addSp delSp modSp">
        <pc:chgData name="Crystal Bruce" userId="14427a4ffe69d2bf" providerId="Windows Live" clId="Web-{581E5CCC-50E8-41ED-8F8A-29954E466206}" dt="2022-07-12T14:13:52.884" v="3"/>
        <pc:sldMkLst>
          <pc:docMk/>
          <pc:sldMk cId="862496792" sldId="309"/>
        </pc:sldMkLst>
        <pc:spChg chg="del">
          <ac:chgData name="Crystal Bruce" userId="14427a4ffe69d2bf" providerId="Windows Live" clId="Web-{581E5CCC-50E8-41ED-8F8A-29954E466206}" dt="2022-07-12T14:13:30.524" v="0"/>
          <ac:spMkLst>
            <pc:docMk/>
            <pc:sldMk cId="862496792" sldId="309"/>
            <ac:spMk id="3" creationId="{9D3EA595-A8CD-93D4-4CA6-88E1FB657A63}"/>
          </ac:spMkLst>
        </pc:spChg>
        <pc:spChg chg="add del mod">
          <ac:chgData name="Crystal Bruce" userId="14427a4ffe69d2bf" providerId="Windows Live" clId="Web-{581E5CCC-50E8-41ED-8F8A-29954E466206}" dt="2022-07-12T14:13:44.025" v="1"/>
          <ac:spMkLst>
            <pc:docMk/>
            <pc:sldMk cId="862496792" sldId="309"/>
            <ac:spMk id="6" creationId="{862498A0-DEA0-490C-2AC7-2BA17EBAEA39}"/>
          </ac:spMkLst>
        </pc:spChg>
        <pc:picChg chg="add del mod">
          <ac:chgData name="Crystal Bruce" userId="14427a4ffe69d2bf" providerId="Windows Live" clId="Web-{581E5CCC-50E8-41ED-8F8A-29954E466206}" dt="2022-07-12T14:13:52.884" v="3"/>
          <ac:picMkLst>
            <pc:docMk/>
            <pc:sldMk cId="862496792" sldId="309"/>
            <ac:picMk id="7" creationId="{D4C9F6FD-C008-C77A-D81E-FEC8B79805FE}"/>
          </ac:picMkLst>
        </pc:picChg>
      </pc:sldChg>
    </pc:docChg>
  </pc:docChgLst>
  <pc:docChgLst>
    <pc:chgData name="Catherine BERTRAND-FERRANDIS" userId="35f10b5a1ac5f9e6" providerId="Windows Live" clId="Web-{44756310-F206-4196-B7F8-33013511A260}"/>
    <pc:docChg chg="modSld">
      <pc:chgData name="Catherine BERTRAND-FERRANDIS" userId="35f10b5a1ac5f9e6" providerId="Windows Live" clId="Web-{44756310-F206-4196-B7F8-33013511A260}" dt="2022-07-14T09:20:27.210" v="3" actId="1076"/>
      <pc:docMkLst>
        <pc:docMk/>
      </pc:docMkLst>
      <pc:sldChg chg="modSp">
        <pc:chgData name="Catherine BERTRAND-FERRANDIS" userId="35f10b5a1ac5f9e6" providerId="Windows Live" clId="Web-{44756310-F206-4196-B7F8-33013511A260}" dt="2022-07-14T09:20:27.210" v="3" actId="1076"/>
        <pc:sldMkLst>
          <pc:docMk/>
          <pc:sldMk cId="1866194012" sldId="307"/>
        </pc:sldMkLst>
        <pc:spChg chg="mod">
          <ac:chgData name="Catherine BERTRAND-FERRANDIS" userId="35f10b5a1ac5f9e6" providerId="Windows Live" clId="Web-{44756310-F206-4196-B7F8-33013511A260}" dt="2022-07-14T09:20:27.210" v="3" actId="1076"/>
          <ac:spMkLst>
            <pc:docMk/>
            <pc:sldMk cId="1866194012" sldId="307"/>
            <ac:spMk id="3" creationId="{26378129-94CA-2F96-A1FE-52359FF42BFD}"/>
          </ac:spMkLst>
        </pc:spChg>
      </pc:sldChg>
      <pc:sldChg chg="modSp">
        <pc:chgData name="Catherine BERTRAND-FERRANDIS" userId="35f10b5a1ac5f9e6" providerId="Windows Live" clId="Web-{44756310-F206-4196-B7F8-33013511A260}" dt="2022-07-14T09:20:10.803" v="2" actId="20577"/>
        <pc:sldMkLst>
          <pc:docMk/>
          <pc:sldMk cId="862496792" sldId="309"/>
        </pc:sldMkLst>
        <pc:spChg chg="mod">
          <ac:chgData name="Catherine BERTRAND-FERRANDIS" userId="35f10b5a1ac5f9e6" providerId="Windows Live" clId="Web-{44756310-F206-4196-B7F8-33013511A260}" dt="2022-07-14T09:20:10.803" v="2" actId="20577"/>
          <ac:spMkLst>
            <pc:docMk/>
            <pc:sldMk cId="862496792" sldId="309"/>
            <ac:spMk id="5" creationId="{9D3EA595-A8CD-93D4-4CA6-88E1FB657A63}"/>
          </ac:spMkLst>
        </pc:spChg>
      </pc:sldChg>
    </pc:docChg>
  </pc:docChgLst>
  <pc:docChgLst>
    <pc:chgData name="Roshni Devchand" userId="391f66c60875c68d" providerId="Windows Live" clId="Web-{35346256-74C8-4020-98EC-FB09B0F638B1}"/>
    <pc:docChg chg="modSld">
      <pc:chgData name="Roshni Devchand" userId="391f66c60875c68d" providerId="Windows Live" clId="Web-{35346256-74C8-4020-98EC-FB09B0F638B1}" dt="2022-07-12T14:41:27.436" v="18" actId="1076"/>
      <pc:docMkLst>
        <pc:docMk/>
      </pc:docMkLst>
      <pc:sldChg chg="modSp">
        <pc:chgData name="Roshni Devchand" userId="391f66c60875c68d" providerId="Windows Live" clId="Web-{35346256-74C8-4020-98EC-FB09B0F638B1}" dt="2022-07-12T14:41:27.436" v="18" actId="1076"/>
        <pc:sldMkLst>
          <pc:docMk/>
          <pc:sldMk cId="862496792" sldId="309"/>
        </pc:sldMkLst>
        <pc:spChg chg="mod">
          <ac:chgData name="Roshni Devchand" userId="391f66c60875c68d" providerId="Windows Live" clId="Web-{35346256-74C8-4020-98EC-FB09B0F638B1}" dt="2022-07-12T14:41:27.436" v="18" actId="1076"/>
          <ac:spMkLst>
            <pc:docMk/>
            <pc:sldMk cId="862496792" sldId="309"/>
            <ac:spMk id="5" creationId="{9D3EA595-A8CD-93D4-4CA6-88E1FB657A63}"/>
          </ac:spMkLst>
        </pc:spChg>
      </pc:sldChg>
    </pc:docChg>
  </pc:docChgLst>
  <pc:docChgLst>
    <pc:chgData name="Crystal Bruce" userId="14427a4ffe69d2bf" providerId="Windows Live" clId="Web-{AC64BB4A-1FC6-41C7-8A2F-357ED48E78FE}"/>
    <pc:docChg chg="modSld">
      <pc:chgData name="Crystal Bruce" userId="14427a4ffe69d2bf" providerId="Windows Live" clId="Web-{AC64BB4A-1FC6-41C7-8A2F-357ED48E78FE}" dt="2022-07-13T13:43:35.489" v="31" actId="20577"/>
      <pc:docMkLst>
        <pc:docMk/>
      </pc:docMkLst>
      <pc:sldChg chg="modSp">
        <pc:chgData name="Crystal Bruce" userId="14427a4ffe69d2bf" providerId="Windows Live" clId="Web-{AC64BB4A-1FC6-41C7-8A2F-357ED48E78FE}" dt="2022-07-13T13:43:35.489" v="31" actId="20577"/>
        <pc:sldMkLst>
          <pc:docMk/>
          <pc:sldMk cId="2066620009" sldId="292"/>
        </pc:sldMkLst>
        <pc:spChg chg="mod">
          <ac:chgData name="Crystal Bruce" userId="14427a4ffe69d2bf" providerId="Windows Live" clId="Web-{AC64BB4A-1FC6-41C7-8A2F-357ED48E78FE}" dt="2022-07-13T13:43:35.489" v="31" actId="20577"/>
          <ac:spMkLst>
            <pc:docMk/>
            <pc:sldMk cId="2066620009" sldId="292"/>
            <ac:spMk id="3" creationId="{26378129-94CA-2F96-A1FE-52359FF42BFD}"/>
          </ac:spMkLst>
        </pc:spChg>
      </pc:sldChg>
      <pc:sldChg chg="modSp">
        <pc:chgData name="Crystal Bruce" userId="14427a4ffe69d2bf" providerId="Windows Live" clId="Web-{AC64BB4A-1FC6-41C7-8A2F-357ED48E78FE}" dt="2022-07-13T13:42:24.158" v="25" actId="20577"/>
        <pc:sldMkLst>
          <pc:docMk/>
          <pc:sldMk cId="3941964290" sldId="302"/>
        </pc:sldMkLst>
        <pc:spChg chg="mod">
          <ac:chgData name="Crystal Bruce" userId="14427a4ffe69d2bf" providerId="Windows Live" clId="Web-{AC64BB4A-1FC6-41C7-8A2F-357ED48E78FE}" dt="2022-07-13T13:42:24.158" v="25" actId="20577"/>
          <ac:spMkLst>
            <pc:docMk/>
            <pc:sldMk cId="3941964290" sldId="302"/>
            <ac:spMk id="3" creationId="{26378129-94CA-2F96-A1FE-52359FF42BFD}"/>
          </ac:spMkLst>
        </pc:spChg>
      </pc:sldChg>
      <pc:sldChg chg="modSp">
        <pc:chgData name="Crystal Bruce" userId="14427a4ffe69d2bf" providerId="Windows Live" clId="Web-{AC64BB4A-1FC6-41C7-8A2F-357ED48E78FE}" dt="2022-07-13T13:41:27.250" v="23" actId="1076"/>
        <pc:sldMkLst>
          <pc:docMk/>
          <pc:sldMk cId="3960086745" sldId="306"/>
        </pc:sldMkLst>
        <pc:spChg chg="mod">
          <ac:chgData name="Crystal Bruce" userId="14427a4ffe69d2bf" providerId="Windows Live" clId="Web-{AC64BB4A-1FC6-41C7-8A2F-357ED48E78FE}" dt="2022-07-13T13:41:27.093" v="17" actId="1076"/>
          <ac:spMkLst>
            <pc:docMk/>
            <pc:sldMk cId="3960086745" sldId="306"/>
            <ac:spMk id="6" creationId="{37ACA82F-A310-E0FE-0528-11ECA29FC64D}"/>
          </ac:spMkLst>
        </pc:spChg>
        <pc:spChg chg="mod">
          <ac:chgData name="Crystal Bruce" userId="14427a4ffe69d2bf" providerId="Windows Live" clId="Web-{AC64BB4A-1FC6-41C7-8A2F-357ED48E78FE}" dt="2022-07-13T13:41:27.125" v="18" actId="1076"/>
          <ac:spMkLst>
            <pc:docMk/>
            <pc:sldMk cId="3960086745" sldId="306"/>
            <ac:spMk id="8" creationId="{5B79C989-D3BD-F772-DF57-FE50E68841AC}"/>
          </ac:spMkLst>
        </pc:spChg>
        <pc:spChg chg="mod">
          <ac:chgData name="Crystal Bruce" userId="14427a4ffe69d2bf" providerId="Windows Live" clId="Web-{AC64BB4A-1FC6-41C7-8A2F-357ED48E78FE}" dt="2022-07-13T13:41:27.157" v="19" actId="1076"/>
          <ac:spMkLst>
            <pc:docMk/>
            <pc:sldMk cId="3960086745" sldId="306"/>
            <ac:spMk id="10" creationId="{E9438985-2169-4D34-61C1-830377FDC71A}"/>
          </ac:spMkLst>
        </pc:spChg>
        <pc:spChg chg="mod">
          <ac:chgData name="Crystal Bruce" userId="14427a4ffe69d2bf" providerId="Windows Live" clId="Web-{AC64BB4A-1FC6-41C7-8A2F-357ED48E78FE}" dt="2022-07-13T13:41:27.172" v="20" actId="1076"/>
          <ac:spMkLst>
            <pc:docMk/>
            <pc:sldMk cId="3960086745" sldId="306"/>
            <ac:spMk id="12" creationId="{E4777398-ECF0-66E9-920D-47441E6D3812}"/>
          </ac:spMkLst>
        </pc:spChg>
        <pc:spChg chg="mod">
          <ac:chgData name="Crystal Bruce" userId="14427a4ffe69d2bf" providerId="Windows Live" clId="Web-{AC64BB4A-1FC6-41C7-8A2F-357ED48E78FE}" dt="2022-07-13T13:41:27.203" v="21" actId="1076"/>
          <ac:spMkLst>
            <pc:docMk/>
            <pc:sldMk cId="3960086745" sldId="306"/>
            <ac:spMk id="14" creationId="{D832711A-7E8B-1A96-451F-7D1A95485E8E}"/>
          </ac:spMkLst>
        </pc:spChg>
        <pc:spChg chg="mod">
          <ac:chgData name="Crystal Bruce" userId="14427a4ffe69d2bf" providerId="Windows Live" clId="Web-{AC64BB4A-1FC6-41C7-8A2F-357ED48E78FE}" dt="2022-07-13T13:41:27.218" v="22" actId="1076"/>
          <ac:spMkLst>
            <pc:docMk/>
            <pc:sldMk cId="3960086745" sldId="306"/>
            <ac:spMk id="16" creationId="{6CA29542-A658-8089-1351-9599B94A286D}"/>
          </ac:spMkLst>
        </pc:spChg>
        <pc:spChg chg="mod">
          <ac:chgData name="Crystal Bruce" userId="14427a4ffe69d2bf" providerId="Windows Live" clId="Web-{AC64BB4A-1FC6-41C7-8A2F-357ED48E78FE}" dt="2022-07-13T13:41:27.250" v="23" actId="1076"/>
          <ac:spMkLst>
            <pc:docMk/>
            <pc:sldMk cId="3960086745" sldId="306"/>
            <ac:spMk id="18" creationId="{3BEA6F6A-D50B-E8F2-7AE6-9A178403BE50}"/>
          </ac:spMkLst>
        </pc:spChg>
      </pc:sldChg>
      <pc:sldChg chg="modSp">
        <pc:chgData name="Crystal Bruce" userId="14427a4ffe69d2bf" providerId="Windows Live" clId="Web-{AC64BB4A-1FC6-41C7-8A2F-357ED48E78FE}" dt="2022-07-13T13:40:36.654" v="9" actId="20577"/>
        <pc:sldMkLst>
          <pc:docMk/>
          <pc:sldMk cId="1866194012" sldId="307"/>
        </pc:sldMkLst>
        <pc:spChg chg="mod">
          <ac:chgData name="Crystal Bruce" userId="14427a4ffe69d2bf" providerId="Windows Live" clId="Web-{AC64BB4A-1FC6-41C7-8A2F-357ED48E78FE}" dt="2022-07-13T13:40:36.654" v="9" actId="20577"/>
          <ac:spMkLst>
            <pc:docMk/>
            <pc:sldMk cId="1866194012" sldId="307"/>
            <ac:spMk id="3" creationId="{26378129-94CA-2F96-A1FE-52359FF42BFD}"/>
          </ac:spMkLst>
        </pc:spChg>
      </pc:sldChg>
      <pc:sldChg chg="modSp">
        <pc:chgData name="Crystal Bruce" userId="14427a4ffe69d2bf" providerId="Windows Live" clId="Web-{AC64BB4A-1FC6-41C7-8A2F-357ED48E78FE}" dt="2022-07-13T13:43:15.691" v="30" actId="20577"/>
        <pc:sldMkLst>
          <pc:docMk/>
          <pc:sldMk cId="2656361798" sldId="314"/>
        </pc:sldMkLst>
        <pc:spChg chg="mod">
          <ac:chgData name="Crystal Bruce" userId="14427a4ffe69d2bf" providerId="Windows Live" clId="Web-{AC64BB4A-1FC6-41C7-8A2F-357ED48E78FE}" dt="2022-07-13T13:42:36.315" v="27" actId="20577"/>
          <ac:spMkLst>
            <pc:docMk/>
            <pc:sldMk cId="2656361798" sldId="314"/>
            <ac:spMk id="6" creationId="{CFC78DB5-DB60-9A4B-1C82-0C66FAEC57C7}"/>
          </ac:spMkLst>
        </pc:spChg>
        <pc:spChg chg="mod">
          <ac:chgData name="Crystal Bruce" userId="14427a4ffe69d2bf" providerId="Windows Live" clId="Web-{AC64BB4A-1FC6-41C7-8A2F-357ED48E78FE}" dt="2022-07-13T13:43:15.691" v="30" actId="20577"/>
          <ac:spMkLst>
            <pc:docMk/>
            <pc:sldMk cId="2656361798" sldId="314"/>
            <ac:spMk id="11" creationId="{BEAE4946-3A31-43BD-91F8-068A46C38DDA}"/>
          </ac:spMkLst>
        </pc:spChg>
      </pc:sldChg>
    </pc:docChg>
  </pc:docChgLst>
  <pc:docChgLst>
    <pc:chgData name="Guest User" userId="e2fbebf8aab59d5d" providerId="Windows Live" clId="Web-{452E2958-EF6D-43E1-9990-1FCB4AF7A154}"/>
    <pc:docChg chg="modSld">
      <pc:chgData name="Guest User" userId="e2fbebf8aab59d5d" providerId="Windows Live" clId="Web-{452E2958-EF6D-43E1-9990-1FCB4AF7A154}" dt="2022-07-14T23:48:27.846" v="0" actId="1076"/>
      <pc:docMkLst>
        <pc:docMk/>
      </pc:docMkLst>
      <pc:sldChg chg="modSp">
        <pc:chgData name="Guest User" userId="e2fbebf8aab59d5d" providerId="Windows Live" clId="Web-{452E2958-EF6D-43E1-9990-1FCB4AF7A154}" dt="2022-07-14T23:48:27.846" v="0" actId="1076"/>
        <pc:sldMkLst>
          <pc:docMk/>
          <pc:sldMk cId="862496792" sldId="309"/>
        </pc:sldMkLst>
        <pc:spChg chg="mod">
          <ac:chgData name="Guest User" userId="e2fbebf8aab59d5d" providerId="Windows Live" clId="Web-{452E2958-EF6D-43E1-9990-1FCB4AF7A154}" dt="2022-07-14T23:48:27.846" v="0" actId="1076"/>
          <ac:spMkLst>
            <pc:docMk/>
            <pc:sldMk cId="862496792" sldId="309"/>
            <ac:spMk id="2" creationId="{7E4163C3-3D49-14F0-103B-C4A6893E031E}"/>
          </ac:spMkLst>
        </pc:spChg>
      </pc:sldChg>
    </pc:docChg>
  </pc:docChgLst>
  <pc:docChgLst>
    <pc:chgData name="Crystal Bruce" userId="14427a4ffe69d2bf" providerId="Windows Live" clId="Web-{72164D68-9C20-4C71-8BE9-1533A3EBF30C}"/>
    <pc:docChg chg="modSld">
      <pc:chgData name="Crystal Bruce" userId="14427a4ffe69d2bf" providerId="Windows Live" clId="Web-{72164D68-9C20-4C71-8BE9-1533A3EBF30C}" dt="2022-07-13T17:07:38.624" v="0" actId="14100"/>
      <pc:docMkLst>
        <pc:docMk/>
      </pc:docMkLst>
      <pc:sldChg chg="modSp">
        <pc:chgData name="Crystal Bruce" userId="14427a4ffe69d2bf" providerId="Windows Live" clId="Web-{72164D68-9C20-4C71-8BE9-1533A3EBF30C}" dt="2022-07-13T17:07:38.624" v="0" actId="14100"/>
        <pc:sldMkLst>
          <pc:docMk/>
          <pc:sldMk cId="862496792" sldId="309"/>
        </pc:sldMkLst>
        <pc:spChg chg="mod">
          <ac:chgData name="Crystal Bruce" userId="14427a4ffe69d2bf" providerId="Windows Live" clId="Web-{72164D68-9C20-4C71-8BE9-1533A3EBF30C}" dt="2022-07-13T17:07:38.624" v="0" actId="14100"/>
          <ac:spMkLst>
            <pc:docMk/>
            <pc:sldMk cId="862496792" sldId="309"/>
            <ac:spMk id="5" creationId="{9D3EA595-A8CD-93D4-4CA6-88E1FB657A63}"/>
          </ac:spMkLst>
        </pc:spChg>
      </pc:sldChg>
    </pc:docChg>
  </pc:docChgLst>
  <pc:docChgLst>
    <pc:chgData name="Crystal Bruce" userId="14427a4ffe69d2bf" providerId="Windows Live" clId="Web-{DAFDC90A-606B-4E20-9FDD-894C96227A02}"/>
    <pc:docChg chg="delSld modSld">
      <pc:chgData name="Crystal Bruce" userId="14427a4ffe69d2bf" providerId="Windows Live" clId="Web-{DAFDC90A-606B-4E20-9FDD-894C96227A02}" dt="2022-07-22T15:29:37.633" v="18"/>
      <pc:docMkLst>
        <pc:docMk/>
      </pc:docMkLst>
      <pc:sldChg chg="modSp">
        <pc:chgData name="Crystal Bruce" userId="14427a4ffe69d2bf" providerId="Windows Live" clId="Web-{DAFDC90A-606B-4E20-9FDD-894C96227A02}" dt="2022-07-22T15:26:15.379" v="0" actId="14100"/>
        <pc:sldMkLst>
          <pc:docMk/>
          <pc:sldMk cId="2478480627" sldId="277"/>
        </pc:sldMkLst>
        <pc:spChg chg="mod">
          <ac:chgData name="Crystal Bruce" userId="14427a4ffe69d2bf" providerId="Windows Live" clId="Web-{DAFDC90A-606B-4E20-9FDD-894C96227A02}" dt="2022-07-22T15:26:15.379" v="0" actId="14100"/>
          <ac:spMkLst>
            <pc:docMk/>
            <pc:sldMk cId="2478480627" sldId="277"/>
            <ac:spMk id="4" creationId="{5CF7F679-56FE-251F-095F-B16CD803A1D1}"/>
          </ac:spMkLst>
        </pc:spChg>
      </pc:sldChg>
      <pc:sldChg chg="del">
        <pc:chgData name="Crystal Bruce" userId="14427a4ffe69d2bf" providerId="Windows Live" clId="Web-{DAFDC90A-606B-4E20-9FDD-894C96227A02}" dt="2022-07-22T15:29:37.633" v="18"/>
        <pc:sldMkLst>
          <pc:docMk/>
          <pc:sldMk cId="2274134659" sldId="297"/>
        </pc:sldMkLst>
      </pc:sldChg>
      <pc:sldChg chg="modSp">
        <pc:chgData name="Crystal Bruce" userId="14427a4ffe69d2bf" providerId="Windows Live" clId="Web-{DAFDC90A-606B-4E20-9FDD-894C96227A02}" dt="2022-07-22T15:26:52.130" v="1" actId="20577"/>
        <pc:sldMkLst>
          <pc:docMk/>
          <pc:sldMk cId="2221115323" sldId="299"/>
        </pc:sldMkLst>
        <pc:spChg chg="mod">
          <ac:chgData name="Crystal Bruce" userId="14427a4ffe69d2bf" providerId="Windows Live" clId="Web-{DAFDC90A-606B-4E20-9FDD-894C96227A02}" dt="2022-07-22T15:26:52.130" v="1" actId="20577"/>
          <ac:spMkLst>
            <pc:docMk/>
            <pc:sldMk cId="2221115323" sldId="299"/>
            <ac:spMk id="2" creationId="{324F71CE-7241-E8A3-1EBB-0DC1AA861613}"/>
          </ac:spMkLst>
        </pc:spChg>
      </pc:sldChg>
      <pc:sldChg chg="modSp">
        <pc:chgData name="Crystal Bruce" userId="14427a4ffe69d2bf" providerId="Windows Live" clId="Web-{DAFDC90A-606B-4E20-9FDD-894C96227A02}" dt="2022-07-22T15:29:25.430" v="17" actId="1076"/>
        <pc:sldMkLst>
          <pc:docMk/>
          <pc:sldMk cId="2656361798" sldId="314"/>
        </pc:sldMkLst>
        <pc:spChg chg="mod">
          <ac:chgData name="Crystal Bruce" userId="14427a4ffe69d2bf" providerId="Windows Live" clId="Web-{DAFDC90A-606B-4E20-9FDD-894C96227A02}" dt="2022-07-22T15:29:25.430" v="17" actId="1076"/>
          <ac:spMkLst>
            <pc:docMk/>
            <pc:sldMk cId="2656361798" sldId="314"/>
            <ac:spMk id="6" creationId="{CFC78DB5-DB60-9A4B-1C82-0C66FAEC57C7}"/>
          </ac:spMkLst>
        </pc:spChg>
        <pc:spChg chg="mod ord">
          <ac:chgData name="Crystal Bruce" userId="14427a4ffe69d2bf" providerId="Windows Live" clId="Web-{DAFDC90A-606B-4E20-9FDD-894C96227A02}" dt="2022-07-22T15:28:50.257" v="12" actId="1076"/>
          <ac:spMkLst>
            <pc:docMk/>
            <pc:sldMk cId="2656361798" sldId="314"/>
            <ac:spMk id="11" creationId="{BEAE4946-3A31-43BD-91F8-068A46C38DDA}"/>
          </ac:spMkLst>
        </pc:spChg>
      </pc:sldChg>
    </pc:docChg>
  </pc:docChgLst>
  <pc:docChgLst>
    <pc:chgData name="Lignon Lignon" userId="d645555375e2f66e" providerId="Windows Live" clId="Web-{1198A9F4-17D9-424A-9EF0-6A15D939AFCB}"/>
    <pc:docChg chg="mod modSld">
      <pc:chgData name="Lignon Lignon" userId="d645555375e2f66e" providerId="Windows Live" clId="Web-{1198A9F4-17D9-424A-9EF0-6A15D939AFCB}" dt="2022-07-12T19:00:32.531" v="94" actId="20577"/>
      <pc:docMkLst>
        <pc:docMk/>
      </pc:docMkLst>
      <pc:sldChg chg="modSp addCm">
        <pc:chgData name="Lignon Lignon" userId="d645555375e2f66e" providerId="Windows Live" clId="Web-{1198A9F4-17D9-424A-9EF0-6A15D939AFCB}" dt="2022-07-12T18:36:06.311" v="39" actId="20577"/>
        <pc:sldMkLst>
          <pc:docMk/>
          <pc:sldMk cId="774158277" sldId="274"/>
        </pc:sldMkLst>
        <pc:spChg chg="mod">
          <ac:chgData name="Lignon Lignon" userId="d645555375e2f66e" providerId="Windows Live" clId="Web-{1198A9F4-17D9-424A-9EF0-6A15D939AFCB}" dt="2022-07-12T18:36:06.311" v="39" actId="20577"/>
          <ac:spMkLst>
            <pc:docMk/>
            <pc:sldMk cId="774158277" sldId="274"/>
            <ac:spMk id="3" creationId="{373E7F18-B62F-8389-2F2D-B22C0F4370C2}"/>
          </ac:spMkLst>
        </pc:spChg>
      </pc:sldChg>
      <pc:sldChg chg="modSp addCm">
        <pc:chgData name="Lignon Lignon" userId="d645555375e2f66e" providerId="Windows Live" clId="Web-{1198A9F4-17D9-424A-9EF0-6A15D939AFCB}" dt="2022-07-12T18:30:28.710" v="35" actId="20577"/>
        <pc:sldMkLst>
          <pc:docMk/>
          <pc:sldMk cId="3634476452" sldId="275"/>
        </pc:sldMkLst>
        <pc:spChg chg="mod">
          <ac:chgData name="Lignon Lignon" userId="d645555375e2f66e" providerId="Windows Live" clId="Web-{1198A9F4-17D9-424A-9EF0-6A15D939AFCB}" dt="2022-07-12T18:30:28.710" v="35" actId="20577"/>
          <ac:spMkLst>
            <pc:docMk/>
            <pc:sldMk cId="3634476452" sldId="275"/>
            <ac:spMk id="3" creationId="{373E7F18-B62F-8389-2F2D-B22C0F4370C2}"/>
          </ac:spMkLst>
        </pc:spChg>
      </pc:sldChg>
      <pc:sldChg chg="modSp addCm">
        <pc:chgData name="Lignon Lignon" userId="d645555375e2f66e" providerId="Windows Live" clId="Web-{1198A9F4-17D9-424A-9EF0-6A15D939AFCB}" dt="2022-07-12T18:42:08.788" v="68" actId="20577"/>
        <pc:sldMkLst>
          <pc:docMk/>
          <pc:sldMk cId="2478480627" sldId="277"/>
        </pc:sldMkLst>
        <pc:spChg chg="mod">
          <ac:chgData name="Lignon Lignon" userId="d645555375e2f66e" providerId="Windows Live" clId="Web-{1198A9F4-17D9-424A-9EF0-6A15D939AFCB}" dt="2022-07-12T18:42:08.788" v="68" actId="20577"/>
          <ac:spMkLst>
            <pc:docMk/>
            <pc:sldMk cId="2478480627" sldId="277"/>
            <ac:spMk id="4" creationId="{5CF7F679-56FE-251F-095F-B16CD803A1D1}"/>
          </ac:spMkLst>
        </pc:spChg>
      </pc:sldChg>
      <pc:sldChg chg="modSp addCm">
        <pc:chgData name="Lignon Lignon" userId="d645555375e2f66e" providerId="Windows Live" clId="Web-{1198A9F4-17D9-424A-9EF0-6A15D939AFCB}" dt="2022-07-12T18:48:06.546" v="72" actId="20577"/>
        <pc:sldMkLst>
          <pc:docMk/>
          <pc:sldMk cId="2221115323" sldId="299"/>
        </pc:sldMkLst>
        <pc:spChg chg="mod">
          <ac:chgData name="Lignon Lignon" userId="d645555375e2f66e" providerId="Windows Live" clId="Web-{1198A9F4-17D9-424A-9EF0-6A15D939AFCB}" dt="2022-07-12T18:48:06.546" v="72" actId="20577"/>
          <ac:spMkLst>
            <pc:docMk/>
            <pc:sldMk cId="2221115323" sldId="299"/>
            <ac:spMk id="3" creationId="{00000000-0000-0000-0000-000000000000}"/>
          </ac:spMkLst>
        </pc:spChg>
      </pc:sldChg>
      <pc:sldChg chg="modSp addCm">
        <pc:chgData name="Lignon Lignon" userId="d645555375e2f66e" providerId="Windows Live" clId="Web-{1198A9F4-17D9-424A-9EF0-6A15D939AFCB}" dt="2022-07-12T18:19:39.086" v="32"/>
        <pc:sldMkLst>
          <pc:docMk/>
          <pc:sldMk cId="3960086745" sldId="306"/>
        </pc:sldMkLst>
        <pc:spChg chg="mod">
          <ac:chgData name="Lignon Lignon" userId="d645555375e2f66e" providerId="Windows Live" clId="Web-{1198A9F4-17D9-424A-9EF0-6A15D939AFCB}" dt="2022-07-12T18:19:14.695" v="29" actId="20577"/>
          <ac:spMkLst>
            <pc:docMk/>
            <pc:sldMk cId="3960086745" sldId="306"/>
            <ac:spMk id="12" creationId="{E4777398-ECF0-66E9-920D-47441E6D3812}"/>
          </ac:spMkLst>
        </pc:spChg>
        <pc:spChg chg="mod">
          <ac:chgData name="Lignon Lignon" userId="d645555375e2f66e" providerId="Windows Live" clId="Web-{1198A9F4-17D9-424A-9EF0-6A15D939AFCB}" dt="2022-07-12T18:18:58.241" v="14" actId="20577"/>
          <ac:spMkLst>
            <pc:docMk/>
            <pc:sldMk cId="3960086745" sldId="306"/>
            <ac:spMk id="14" creationId="{D832711A-7E8B-1A96-451F-7D1A95485E8E}"/>
          </ac:spMkLst>
        </pc:spChg>
      </pc:sldChg>
      <pc:sldChg chg="modSp addCm">
        <pc:chgData name="Lignon Lignon" userId="d645555375e2f66e" providerId="Windows Live" clId="Web-{1198A9F4-17D9-424A-9EF0-6A15D939AFCB}" dt="2022-07-12T18:53:43.944" v="84" actId="20577"/>
        <pc:sldMkLst>
          <pc:docMk/>
          <pc:sldMk cId="1747739689" sldId="312"/>
        </pc:sldMkLst>
        <pc:spChg chg="mod">
          <ac:chgData name="Lignon Lignon" userId="d645555375e2f66e" providerId="Windows Live" clId="Web-{1198A9F4-17D9-424A-9EF0-6A15D939AFCB}" dt="2022-07-12T18:53:43.944" v="84" actId="20577"/>
          <ac:spMkLst>
            <pc:docMk/>
            <pc:sldMk cId="1747739689" sldId="312"/>
            <ac:spMk id="3" creationId="{26378129-94CA-2F96-A1FE-52359FF42BFD}"/>
          </ac:spMkLst>
        </pc:spChg>
      </pc:sldChg>
      <pc:sldChg chg="modSp addCm">
        <pc:chgData name="Lignon Lignon" userId="d645555375e2f66e" providerId="Windows Live" clId="Web-{1198A9F4-17D9-424A-9EF0-6A15D939AFCB}" dt="2022-07-12T19:00:32.531" v="94" actId="20577"/>
        <pc:sldMkLst>
          <pc:docMk/>
          <pc:sldMk cId="2656361798" sldId="314"/>
        </pc:sldMkLst>
        <pc:spChg chg="mod">
          <ac:chgData name="Lignon Lignon" userId="d645555375e2f66e" providerId="Windows Live" clId="Web-{1198A9F4-17D9-424A-9EF0-6A15D939AFCB}" dt="2022-07-12T19:00:32.531" v="94" actId="20577"/>
          <ac:spMkLst>
            <pc:docMk/>
            <pc:sldMk cId="2656361798" sldId="314"/>
            <ac:spMk id="11" creationId="{BEAE4946-3A31-43BD-91F8-068A46C38DD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299CD3-0C16-2743-8CEF-00FAA73CA97D}" type="doc">
      <dgm:prSet loTypeId="urn:microsoft.com/office/officeart/2005/8/layout/process1" loCatId="" qsTypeId="urn:microsoft.com/office/officeart/2005/8/quickstyle/simple1" qsCatId="simple" csTypeId="urn:microsoft.com/office/officeart/2005/8/colors/accent1_2" csCatId="accent1" phldr="1"/>
      <dgm:spPr/>
    </dgm:pt>
    <dgm:pt modelId="{12A3AFEB-CF48-FD4E-83A6-B78D57B29200}">
      <dgm:prSet phldrT="[Text]" custT="1"/>
      <dgm:spPr/>
      <dgm:t>
        <a:bodyPr/>
        <a:lstStyle/>
        <a:p>
          <a:r>
            <a:rPr lang="fr-FR" sz="1400" dirty="0">
              <a:latin typeface="Poppins Light"/>
            </a:rPr>
            <a:t>Séances d'information techniques fermées aux partenaires confessionnels connus</a:t>
          </a:r>
          <a:endParaRPr lang="en-US" sz="1400" dirty="0">
            <a:latin typeface="Poppins Light"/>
            <a:cs typeface="Poppins Light"/>
          </a:endParaRPr>
        </a:p>
      </dgm:t>
    </dgm:pt>
    <dgm:pt modelId="{E3759C44-3A93-5048-B8E6-801FCDAB5E2B}" type="parTrans" cxnId="{2DE8AEC7-0EAB-A74D-8D1A-188BD4151C48}">
      <dgm:prSet/>
      <dgm:spPr/>
      <dgm:t>
        <a:bodyPr/>
        <a:lstStyle/>
        <a:p>
          <a:endParaRPr lang="en-US" sz="1400"/>
        </a:p>
      </dgm:t>
    </dgm:pt>
    <dgm:pt modelId="{A301C031-D6D2-2F4A-A201-DCDAD6230CB9}" type="sibTrans" cxnId="{2DE8AEC7-0EAB-A74D-8D1A-188BD4151C48}">
      <dgm:prSet custT="1"/>
      <dgm:spPr/>
      <dgm:t>
        <a:bodyPr/>
        <a:lstStyle/>
        <a:p>
          <a:endParaRPr lang="en-US" sz="1400"/>
        </a:p>
      </dgm:t>
    </dgm:pt>
    <dgm:pt modelId="{2353BCB6-7B36-0348-B784-7EEE8F80FD36}">
      <dgm:prSet phldrT="[Text]" custT="1"/>
      <dgm:spPr/>
      <dgm:t>
        <a:bodyPr/>
        <a:lstStyle/>
        <a:p>
          <a:pPr rtl="0"/>
          <a:r>
            <a:rPr lang="fr-FR" sz="1400" dirty="0">
              <a:latin typeface="Poppins Light"/>
            </a:rPr>
            <a:t>Création de trois communautés de pratique thématiques différentes</a:t>
          </a:r>
          <a:endParaRPr lang="en-US" sz="1400" dirty="0">
            <a:latin typeface="Poppins Light"/>
            <a:cs typeface="Poppins Light"/>
          </a:endParaRPr>
        </a:p>
      </dgm:t>
    </dgm:pt>
    <dgm:pt modelId="{EAD1155E-287F-7B4E-8827-7453ECC66BF2}" type="parTrans" cxnId="{C29664B1-30E0-414F-B4D5-22BFB0DE2737}">
      <dgm:prSet/>
      <dgm:spPr/>
      <dgm:t>
        <a:bodyPr/>
        <a:lstStyle/>
        <a:p>
          <a:endParaRPr lang="en-US" sz="1400"/>
        </a:p>
      </dgm:t>
    </dgm:pt>
    <dgm:pt modelId="{71418C25-8011-C348-A084-4A179B51A0BF}" type="sibTrans" cxnId="{C29664B1-30E0-414F-B4D5-22BFB0DE2737}">
      <dgm:prSet custT="1"/>
      <dgm:spPr/>
      <dgm:t>
        <a:bodyPr/>
        <a:lstStyle/>
        <a:p>
          <a:endParaRPr lang="en-US" sz="1400"/>
        </a:p>
      </dgm:t>
    </dgm:pt>
    <dgm:pt modelId="{D1BD2136-CE98-5849-BAA5-1CB574F62E2F}">
      <dgm:prSet phldrT="[Text]" custT="1"/>
      <dgm:spPr/>
      <dgm:t>
        <a:bodyPr/>
        <a:lstStyle/>
        <a:p>
          <a:r>
            <a:rPr lang="fr-FR" sz="1100" dirty="0" err="1">
              <a:latin typeface="Poppins Light"/>
            </a:rPr>
            <a:t>Co-création</a:t>
          </a:r>
          <a:r>
            <a:rPr lang="fr-FR" sz="1100" dirty="0">
              <a:latin typeface="Poppins Light"/>
            </a:rPr>
            <a:t> d'orientations, de webinaires et de communications</a:t>
          </a:r>
          <a:endParaRPr lang="en-US" sz="1100" dirty="0">
            <a:latin typeface="Poppins Light"/>
            <a:cs typeface="Poppins Light"/>
          </a:endParaRPr>
        </a:p>
      </dgm:t>
    </dgm:pt>
    <dgm:pt modelId="{02BED5FD-4E80-DF4C-BFA9-24C397060CBC}" type="parTrans" cxnId="{7025DDDF-C3BE-8A4F-836A-D8F32EF00914}">
      <dgm:prSet/>
      <dgm:spPr/>
      <dgm:t>
        <a:bodyPr/>
        <a:lstStyle/>
        <a:p>
          <a:endParaRPr lang="en-US" sz="1400"/>
        </a:p>
      </dgm:t>
    </dgm:pt>
    <dgm:pt modelId="{92E0F84E-BA99-984F-8E57-06791FDF660E}" type="sibTrans" cxnId="{7025DDDF-C3BE-8A4F-836A-D8F32EF00914}">
      <dgm:prSet custT="1"/>
      <dgm:spPr/>
      <dgm:t>
        <a:bodyPr/>
        <a:lstStyle/>
        <a:p>
          <a:endParaRPr lang="en-US" sz="1400"/>
        </a:p>
      </dgm:t>
    </dgm:pt>
    <dgm:pt modelId="{4606F795-6628-B340-9A53-B8BA029615AE}">
      <dgm:prSet phldrT="[Text]" custT="1"/>
      <dgm:spPr/>
      <dgm:t>
        <a:bodyPr/>
        <a:lstStyle/>
        <a:p>
          <a:r>
            <a:rPr lang="fr-FR" sz="1400" dirty="0">
              <a:latin typeface="Poppins Light"/>
            </a:rPr>
            <a:t>Projets clés pour renforcer le partenariat</a:t>
          </a:r>
          <a:endParaRPr lang="en-US" sz="1400" dirty="0">
            <a:latin typeface="Poppins Light"/>
            <a:cs typeface="Poppins Light"/>
          </a:endParaRPr>
        </a:p>
      </dgm:t>
    </dgm:pt>
    <dgm:pt modelId="{31F79ED2-C94B-124A-890C-2D251B78106B}" type="parTrans" cxnId="{30614E83-7D01-4C46-AF1D-3D027AE26E90}">
      <dgm:prSet/>
      <dgm:spPr/>
      <dgm:t>
        <a:bodyPr/>
        <a:lstStyle/>
        <a:p>
          <a:endParaRPr lang="en-US" sz="1400"/>
        </a:p>
      </dgm:t>
    </dgm:pt>
    <dgm:pt modelId="{6E9ABD11-9399-3242-888B-A91EA665A70E}" type="sibTrans" cxnId="{30614E83-7D01-4C46-AF1D-3D027AE26E90}">
      <dgm:prSet custT="1"/>
      <dgm:spPr/>
      <dgm:t>
        <a:bodyPr/>
        <a:lstStyle/>
        <a:p>
          <a:endParaRPr lang="en-US" sz="1400"/>
        </a:p>
      </dgm:t>
    </dgm:pt>
    <dgm:pt modelId="{B106692B-7EF3-344F-8D78-DF1D2599AE06}">
      <dgm:prSet phldrT="[Text]" custT="1"/>
      <dgm:spPr/>
      <dgm:t>
        <a:bodyPr/>
        <a:lstStyle/>
        <a:p>
          <a:r>
            <a:rPr lang="fr-FR" sz="1200" dirty="0">
              <a:latin typeface="Poppins Light"/>
            </a:rPr>
            <a:t>Formalisation du réseau confessionnel de l'OMS</a:t>
          </a:r>
          <a:endParaRPr lang="en-US" sz="1200" dirty="0">
            <a:latin typeface="Poppins Light"/>
            <a:cs typeface="Poppins Light"/>
          </a:endParaRPr>
        </a:p>
      </dgm:t>
    </dgm:pt>
    <dgm:pt modelId="{02BF423B-FF87-CD4A-B727-AFEAEEF59022}" type="parTrans" cxnId="{B6EFA9BE-6992-BF40-87E4-84C8CD01CC3B}">
      <dgm:prSet/>
      <dgm:spPr/>
      <dgm:t>
        <a:bodyPr/>
        <a:lstStyle/>
        <a:p>
          <a:endParaRPr lang="en-US" sz="1400"/>
        </a:p>
      </dgm:t>
    </dgm:pt>
    <dgm:pt modelId="{B701FEEB-C44F-5C4B-882F-9246CCF939FE}" type="sibTrans" cxnId="{B6EFA9BE-6992-BF40-87E4-84C8CD01CC3B}">
      <dgm:prSet custT="1"/>
      <dgm:spPr/>
      <dgm:t>
        <a:bodyPr/>
        <a:lstStyle/>
        <a:p>
          <a:endParaRPr lang="en-US" sz="1400"/>
        </a:p>
      </dgm:t>
    </dgm:pt>
    <dgm:pt modelId="{78375775-380A-6848-87E5-754E52DF7201}">
      <dgm:prSet phldrT="[Text]" custT="1"/>
      <dgm:spPr/>
      <dgm:t>
        <a:bodyPr/>
        <a:lstStyle/>
        <a:p>
          <a:r>
            <a:rPr lang="fr-FR" sz="1400" dirty="0">
              <a:latin typeface="Poppins Light"/>
            </a:rPr>
            <a:t>Travail en cours avec les COP et nouveaux projets</a:t>
          </a:r>
          <a:endParaRPr lang="en-US" sz="1400" dirty="0">
            <a:latin typeface="Poppins Light"/>
            <a:cs typeface="Poppins Light"/>
          </a:endParaRPr>
        </a:p>
      </dgm:t>
    </dgm:pt>
    <dgm:pt modelId="{AC027A92-79A2-6943-B398-484F10C6AB79}" type="parTrans" cxnId="{D230B2AE-23DA-8B41-99E2-2568987B5C7F}">
      <dgm:prSet/>
      <dgm:spPr/>
      <dgm:t>
        <a:bodyPr/>
        <a:lstStyle/>
        <a:p>
          <a:endParaRPr lang="en-US" sz="1400"/>
        </a:p>
      </dgm:t>
    </dgm:pt>
    <dgm:pt modelId="{1358E5AA-D321-7145-8DB5-B48FA07EBD50}" type="sibTrans" cxnId="{D230B2AE-23DA-8B41-99E2-2568987B5C7F}">
      <dgm:prSet/>
      <dgm:spPr/>
      <dgm:t>
        <a:bodyPr/>
        <a:lstStyle/>
        <a:p>
          <a:endParaRPr lang="en-US" sz="1400"/>
        </a:p>
      </dgm:t>
    </dgm:pt>
    <dgm:pt modelId="{89D13BDF-1E0E-E246-871B-5092F89A5DE5}">
      <dgm:prSet phldrT="[Text]" custT="1"/>
      <dgm:spPr/>
      <dgm:t>
        <a:bodyPr/>
        <a:lstStyle/>
        <a:p>
          <a:r>
            <a:rPr lang="fr-FR" sz="1400" dirty="0">
              <a:latin typeface="Poppins Light"/>
            </a:rPr>
            <a:t>Expansion continue à l'aide de la méthodologie boule de neige</a:t>
          </a:r>
          <a:endParaRPr lang="en-US" sz="1400" dirty="0">
            <a:latin typeface="Poppins Light"/>
            <a:cs typeface="Poppins Light"/>
          </a:endParaRPr>
        </a:p>
      </dgm:t>
    </dgm:pt>
    <dgm:pt modelId="{904AE373-80B0-5B4A-B25F-3FAD899DBB45}" type="parTrans" cxnId="{2B94029F-F032-B34F-9254-C556B8CCD2F3}">
      <dgm:prSet/>
      <dgm:spPr/>
      <dgm:t>
        <a:bodyPr/>
        <a:lstStyle/>
        <a:p>
          <a:endParaRPr lang="en-US" sz="1400"/>
        </a:p>
      </dgm:t>
    </dgm:pt>
    <dgm:pt modelId="{E55D03E5-8264-2C46-8D4D-E83545A3753A}" type="sibTrans" cxnId="{2B94029F-F032-B34F-9254-C556B8CCD2F3}">
      <dgm:prSet custT="1"/>
      <dgm:spPr/>
      <dgm:t>
        <a:bodyPr/>
        <a:lstStyle/>
        <a:p>
          <a:endParaRPr lang="en-US" sz="1400"/>
        </a:p>
      </dgm:t>
    </dgm:pt>
    <dgm:pt modelId="{9465C42B-39D0-344E-AF87-37F09B875C96}" type="pres">
      <dgm:prSet presAssocID="{03299CD3-0C16-2743-8CEF-00FAA73CA97D}" presName="Name0" presStyleCnt="0">
        <dgm:presLayoutVars>
          <dgm:dir/>
          <dgm:resizeHandles val="exact"/>
        </dgm:presLayoutVars>
      </dgm:prSet>
      <dgm:spPr/>
    </dgm:pt>
    <dgm:pt modelId="{5AF2538F-248A-C946-91C7-1789B978809F}" type="pres">
      <dgm:prSet presAssocID="{12A3AFEB-CF48-FD4E-83A6-B78D57B29200}" presName="node" presStyleLbl="node1" presStyleIdx="0" presStyleCnt="7">
        <dgm:presLayoutVars>
          <dgm:bulletEnabled val="1"/>
        </dgm:presLayoutVars>
      </dgm:prSet>
      <dgm:spPr/>
    </dgm:pt>
    <dgm:pt modelId="{F2295DEE-AA74-2345-A379-EFF4A207D581}" type="pres">
      <dgm:prSet presAssocID="{A301C031-D6D2-2F4A-A201-DCDAD6230CB9}" presName="sibTrans" presStyleLbl="sibTrans2D1" presStyleIdx="0" presStyleCnt="6"/>
      <dgm:spPr/>
    </dgm:pt>
    <dgm:pt modelId="{FE9016F3-DC72-1548-9590-BFA8CDB7DABD}" type="pres">
      <dgm:prSet presAssocID="{A301C031-D6D2-2F4A-A201-DCDAD6230CB9}" presName="connectorText" presStyleLbl="sibTrans2D1" presStyleIdx="0" presStyleCnt="6"/>
      <dgm:spPr/>
    </dgm:pt>
    <dgm:pt modelId="{A3F9CB5C-6EF2-AC4C-A286-71EBA359D375}" type="pres">
      <dgm:prSet presAssocID="{2353BCB6-7B36-0348-B784-7EEE8F80FD36}" presName="node" presStyleLbl="node1" presStyleIdx="1" presStyleCnt="7">
        <dgm:presLayoutVars>
          <dgm:bulletEnabled val="1"/>
        </dgm:presLayoutVars>
      </dgm:prSet>
      <dgm:spPr/>
    </dgm:pt>
    <dgm:pt modelId="{3465BBF1-FFED-6043-92FA-864A604612DA}" type="pres">
      <dgm:prSet presAssocID="{71418C25-8011-C348-A084-4A179B51A0BF}" presName="sibTrans" presStyleLbl="sibTrans2D1" presStyleIdx="1" presStyleCnt="6"/>
      <dgm:spPr/>
    </dgm:pt>
    <dgm:pt modelId="{44A2646C-D2E6-8D49-A188-9FB75738F7DE}" type="pres">
      <dgm:prSet presAssocID="{71418C25-8011-C348-A084-4A179B51A0BF}" presName="connectorText" presStyleLbl="sibTrans2D1" presStyleIdx="1" presStyleCnt="6"/>
      <dgm:spPr/>
    </dgm:pt>
    <dgm:pt modelId="{0B5509B8-E957-FD4E-ADD1-6EC45347CDFC}" type="pres">
      <dgm:prSet presAssocID="{89D13BDF-1E0E-E246-871B-5092F89A5DE5}" presName="node" presStyleLbl="node1" presStyleIdx="2" presStyleCnt="7">
        <dgm:presLayoutVars>
          <dgm:bulletEnabled val="1"/>
        </dgm:presLayoutVars>
      </dgm:prSet>
      <dgm:spPr/>
    </dgm:pt>
    <dgm:pt modelId="{60B646A5-F7C4-FA47-AD4F-CBB47393B71A}" type="pres">
      <dgm:prSet presAssocID="{E55D03E5-8264-2C46-8D4D-E83545A3753A}" presName="sibTrans" presStyleLbl="sibTrans2D1" presStyleIdx="2" presStyleCnt="6"/>
      <dgm:spPr/>
    </dgm:pt>
    <dgm:pt modelId="{B3A3EA98-0644-F644-ADA9-882A2419683C}" type="pres">
      <dgm:prSet presAssocID="{E55D03E5-8264-2C46-8D4D-E83545A3753A}" presName="connectorText" presStyleLbl="sibTrans2D1" presStyleIdx="2" presStyleCnt="6"/>
      <dgm:spPr/>
    </dgm:pt>
    <dgm:pt modelId="{B12EB9C9-45FA-4E48-8DCD-63E96529D5AC}" type="pres">
      <dgm:prSet presAssocID="{D1BD2136-CE98-5849-BAA5-1CB574F62E2F}" presName="node" presStyleLbl="node1" presStyleIdx="3" presStyleCnt="7">
        <dgm:presLayoutVars>
          <dgm:bulletEnabled val="1"/>
        </dgm:presLayoutVars>
      </dgm:prSet>
      <dgm:spPr/>
    </dgm:pt>
    <dgm:pt modelId="{E1605F7A-C8D4-1C4D-A2DB-014DA260F480}" type="pres">
      <dgm:prSet presAssocID="{92E0F84E-BA99-984F-8E57-06791FDF660E}" presName="sibTrans" presStyleLbl="sibTrans2D1" presStyleIdx="3" presStyleCnt="6"/>
      <dgm:spPr/>
    </dgm:pt>
    <dgm:pt modelId="{BA7AD5B9-986B-6E4F-8D9D-6B4797861D3E}" type="pres">
      <dgm:prSet presAssocID="{92E0F84E-BA99-984F-8E57-06791FDF660E}" presName="connectorText" presStyleLbl="sibTrans2D1" presStyleIdx="3" presStyleCnt="6"/>
      <dgm:spPr/>
    </dgm:pt>
    <dgm:pt modelId="{B2CF8F71-00D1-AE4F-AEA4-D7CE55E9FB41}" type="pres">
      <dgm:prSet presAssocID="{4606F795-6628-B340-9A53-B8BA029615AE}" presName="node" presStyleLbl="node1" presStyleIdx="4" presStyleCnt="7">
        <dgm:presLayoutVars>
          <dgm:bulletEnabled val="1"/>
        </dgm:presLayoutVars>
      </dgm:prSet>
      <dgm:spPr/>
    </dgm:pt>
    <dgm:pt modelId="{3A5F243A-2334-2840-BDE9-2008146EF0AF}" type="pres">
      <dgm:prSet presAssocID="{6E9ABD11-9399-3242-888B-A91EA665A70E}" presName="sibTrans" presStyleLbl="sibTrans2D1" presStyleIdx="4" presStyleCnt="6"/>
      <dgm:spPr/>
    </dgm:pt>
    <dgm:pt modelId="{8C63AB5C-0D89-7647-924E-6829EEF4EBA6}" type="pres">
      <dgm:prSet presAssocID="{6E9ABD11-9399-3242-888B-A91EA665A70E}" presName="connectorText" presStyleLbl="sibTrans2D1" presStyleIdx="4" presStyleCnt="6"/>
      <dgm:spPr/>
    </dgm:pt>
    <dgm:pt modelId="{B5523695-B330-2045-A394-8923535C99D8}" type="pres">
      <dgm:prSet presAssocID="{B106692B-7EF3-344F-8D78-DF1D2599AE06}" presName="node" presStyleLbl="node1" presStyleIdx="5" presStyleCnt="7">
        <dgm:presLayoutVars>
          <dgm:bulletEnabled val="1"/>
        </dgm:presLayoutVars>
      </dgm:prSet>
      <dgm:spPr/>
    </dgm:pt>
    <dgm:pt modelId="{BDB171B6-D9AC-D146-AEDF-3703361CD1C7}" type="pres">
      <dgm:prSet presAssocID="{B701FEEB-C44F-5C4B-882F-9246CCF939FE}" presName="sibTrans" presStyleLbl="sibTrans2D1" presStyleIdx="5" presStyleCnt="6"/>
      <dgm:spPr/>
    </dgm:pt>
    <dgm:pt modelId="{99A37158-0A21-7245-889A-6AEC9CB20B21}" type="pres">
      <dgm:prSet presAssocID="{B701FEEB-C44F-5C4B-882F-9246CCF939FE}" presName="connectorText" presStyleLbl="sibTrans2D1" presStyleIdx="5" presStyleCnt="6"/>
      <dgm:spPr/>
    </dgm:pt>
    <dgm:pt modelId="{24C46342-75AC-BD46-A919-E637CD1FA207}" type="pres">
      <dgm:prSet presAssocID="{78375775-380A-6848-87E5-754E52DF7201}" presName="node" presStyleLbl="node1" presStyleIdx="6" presStyleCnt="7">
        <dgm:presLayoutVars>
          <dgm:bulletEnabled val="1"/>
        </dgm:presLayoutVars>
      </dgm:prSet>
      <dgm:spPr/>
    </dgm:pt>
  </dgm:ptLst>
  <dgm:cxnLst>
    <dgm:cxn modelId="{FB379602-A320-7D40-ABC0-04B2D64D5AFC}" type="presOf" srcId="{78375775-380A-6848-87E5-754E52DF7201}" destId="{24C46342-75AC-BD46-A919-E637CD1FA207}" srcOrd="0" destOrd="0" presId="urn:microsoft.com/office/officeart/2005/8/layout/process1"/>
    <dgm:cxn modelId="{F738DC07-DDDE-E347-AE54-BF15DF227B87}" type="presOf" srcId="{B106692B-7EF3-344F-8D78-DF1D2599AE06}" destId="{B5523695-B330-2045-A394-8923535C99D8}" srcOrd="0" destOrd="0" presId="urn:microsoft.com/office/officeart/2005/8/layout/process1"/>
    <dgm:cxn modelId="{1D7E1410-16FA-C744-93D8-C7336A01D198}" type="presOf" srcId="{71418C25-8011-C348-A084-4A179B51A0BF}" destId="{3465BBF1-FFED-6043-92FA-864A604612DA}" srcOrd="0" destOrd="0" presId="urn:microsoft.com/office/officeart/2005/8/layout/process1"/>
    <dgm:cxn modelId="{EBF1AC2B-D6B4-B740-91C7-96E59F796744}" type="presOf" srcId="{03299CD3-0C16-2743-8CEF-00FAA73CA97D}" destId="{9465C42B-39D0-344E-AF87-37F09B875C96}" srcOrd="0" destOrd="0" presId="urn:microsoft.com/office/officeart/2005/8/layout/process1"/>
    <dgm:cxn modelId="{D6609761-8462-FA4A-8313-156519C6EEA2}" type="presOf" srcId="{A301C031-D6D2-2F4A-A201-DCDAD6230CB9}" destId="{FE9016F3-DC72-1548-9590-BFA8CDB7DABD}" srcOrd="1" destOrd="0" presId="urn:microsoft.com/office/officeart/2005/8/layout/process1"/>
    <dgm:cxn modelId="{EA794A45-A0C8-C143-AB3B-5EA764958310}" type="presOf" srcId="{E55D03E5-8264-2C46-8D4D-E83545A3753A}" destId="{B3A3EA98-0644-F644-ADA9-882A2419683C}" srcOrd="1" destOrd="0" presId="urn:microsoft.com/office/officeart/2005/8/layout/process1"/>
    <dgm:cxn modelId="{2788904B-04DA-894F-8AD4-C130ABC69F0E}" type="presOf" srcId="{2353BCB6-7B36-0348-B784-7EEE8F80FD36}" destId="{A3F9CB5C-6EF2-AC4C-A286-71EBA359D375}" srcOrd="0" destOrd="0" presId="urn:microsoft.com/office/officeart/2005/8/layout/process1"/>
    <dgm:cxn modelId="{2108F873-F0C6-D84D-84B7-EB18B8B36872}" type="presOf" srcId="{92E0F84E-BA99-984F-8E57-06791FDF660E}" destId="{BA7AD5B9-986B-6E4F-8D9D-6B4797861D3E}" srcOrd="1" destOrd="0" presId="urn:microsoft.com/office/officeart/2005/8/layout/process1"/>
    <dgm:cxn modelId="{9FDB7B77-80CF-BC45-8444-6E346493349E}" type="presOf" srcId="{4606F795-6628-B340-9A53-B8BA029615AE}" destId="{B2CF8F71-00D1-AE4F-AEA4-D7CE55E9FB41}" srcOrd="0" destOrd="0" presId="urn:microsoft.com/office/officeart/2005/8/layout/process1"/>
    <dgm:cxn modelId="{4D857378-12E6-B249-BCD7-5C2A51A314EC}" type="presOf" srcId="{6E9ABD11-9399-3242-888B-A91EA665A70E}" destId="{3A5F243A-2334-2840-BDE9-2008146EF0AF}" srcOrd="0" destOrd="0" presId="urn:microsoft.com/office/officeart/2005/8/layout/process1"/>
    <dgm:cxn modelId="{30614E83-7D01-4C46-AF1D-3D027AE26E90}" srcId="{03299CD3-0C16-2743-8CEF-00FAA73CA97D}" destId="{4606F795-6628-B340-9A53-B8BA029615AE}" srcOrd="4" destOrd="0" parTransId="{31F79ED2-C94B-124A-890C-2D251B78106B}" sibTransId="{6E9ABD11-9399-3242-888B-A91EA665A70E}"/>
    <dgm:cxn modelId="{57451189-222E-9845-BE11-9ED2E49110B4}" type="presOf" srcId="{A301C031-D6D2-2F4A-A201-DCDAD6230CB9}" destId="{F2295DEE-AA74-2345-A379-EFF4A207D581}" srcOrd="0" destOrd="0" presId="urn:microsoft.com/office/officeart/2005/8/layout/process1"/>
    <dgm:cxn modelId="{AB938E8A-495D-CE46-84AC-A5F40D264BD8}" type="presOf" srcId="{B701FEEB-C44F-5C4B-882F-9246CCF939FE}" destId="{BDB171B6-D9AC-D146-AEDF-3703361CD1C7}" srcOrd="0" destOrd="0" presId="urn:microsoft.com/office/officeart/2005/8/layout/process1"/>
    <dgm:cxn modelId="{B785A09A-03FF-6A44-9F39-1BD5F7AAE4AA}" type="presOf" srcId="{D1BD2136-CE98-5849-BAA5-1CB574F62E2F}" destId="{B12EB9C9-45FA-4E48-8DCD-63E96529D5AC}" srcOrd="0" destOrd="0" presId="urn:microsoft.com/office/officeart/2005/8/layout/process1"/>
    <dgm:cxn modelId="{2B94029F-F032-B34F-9254-C556B8CCD2F3}" srcId="{03299CD3-0C16-2743-8CEF-00FAA73CA97D}" destId="{89D13BDF-1E0E-E246-871B-5092F89A5DE5}" srcOrd="2" destOrd="0" parTransId="{904AE373-80B0-5B4A-B25F-3FAD899DBB45}" sibTransId="{E55D03E5-8264-2C46-8D4D-E83545A3753A}"/>
    <dgm:cxn modelId="{9F4BCF9F-5CC2-8C4C-AECB-A1A378590537}" type="presOf" srcId="{89D13BDF-1E0E-E246-871B-5092F89A5DE5}" destId="{0B5509B8-E957-FD4E-ADD1-6EC45347CDFC}" srcOrd="0" destOrd="0" presId="urn:microsoft.com/office/officeart/2005/8/layout/process1"/>
    <dgm:cxn modelId="{D230B2AE-23DA-8B41-99E2-2568987B5C7F}" srcId="{03299CD3-0C16-2743-8CEF-00FAA73CA97D}" destId="{78375775-380A-6848-87E5-754E52DF7201}" srcOrd="6" destOrd="0" parTransId="{AC027A92-79A2-6943-B398-484F10C6AB79}" sibTransId="{1358E5AA-D321-7145-8DB5-B48FA07EBD50}"/>
    <dgm:cxn modelId="{C29664B1-30E0-414F-B4D5-22BFB0DE2737}" srcId="{03299CD3-0C16-2743-8CEF-00FAA73CA97D}" destId="{2353BCB6-7B36-0348-B784-7EEE8F80FD36}" srcOrd="1" destOrd="0" parTransId="{EAD1155E-287F-7B4E-8827-7453ECC66BF2}" sibTransId="{71418C25-8011-C348-A084-4A179B51A0BF}"/>
    <dgm:cxn modelId="{B6EFA9BE-6992-BF40-87E4-84C8CD01CC3B}" srcId="{03299CD3-0C16-2743-8CEF-00FAA73CA97D}" destId="{B106692B-7EF3-344F-8D78-DF1D2599AE06}" srcOrd="5" destOrd="0" parTransId="{02BF423B-FF87-CD4A-B727-AFEAEEF59022}" sibTransId="{B701FEEB-C44F-5C4B-882F-9246CCF939FE}"/>
    <dgm:cxn modelId="{2DE8AEC7-0EAB-A74D-8D1A-188BD4151C48}" srcId="{03299CD3-0C16-2743-8CEF-00FAA73CA97D}" destId="{12A3AFEB-CF48-FD4E-83A6-B78D57B29200}" srcOrd="0" destOrd="0" parTransId="{E3759C44-3A93-5048-B8E6-801FCDAB5E2B}" sibTransId="{A301C031-D6D2-2F4A-A201-DCDAD6230CB9}"/>
    <dgm:cxn modelId="{23925AC9-6897-A540-B635-B2D2710839F0}" type="presOf" srcId="{92E0F84E-BA99-984F-8E57-06791FDF660E}" destId="{E1605F7A-C8D4-1C4D-A2DB-014DA260F480}" srcOrd="0" destOrd="0" presId="urn:microsoft.com/office/officeart/2005/8/layout/process1"/>
    <dgm:cxn modelId="{767AA4CA-4921-9244-AEB0-34EA34490460}" type="presOf" srcId="{B701FEEB-C44F-5C4B-882F-9246CCF939FE}" destId="{99A37158-0A21-7245-889A-6AEC9CB20B21}" srcOrd="1" destOrd="0" presId="urn:microsoft.com/office/officeart/2005/8/layout/process1"/>
    <dgm:cxn modelId="{7025DDDF-C3BE-8A4F-836A-D8F32EF00914}" srcId="{03299CD3-0C16-2743-8CEF-00FAA73CA97D}" destId="{D1BD2136-CE98-5849-BAA5-1CB574F62E2F}" srcOrd="3" destOrd="0" parTransId="{02BED5FD-4E80-DF4C-BFA9-24C397060CBC}" sibTransId="{92E0F84E-BA99-984F-8E57-06791FDF660E}"/>
    <dgm:cxn modelId="{ABB330E2-1233-E844-91CF-34457F742E6A}" type="presOf" srcId="{71418C25-8011-C348-A084-4A179B51A0BF}" destId="{44A2646C-D2E6-8D49-A188-9FB75738F7DE}" srcOrd="1" destOrd="0" presId="urn:microsoft.com/office/officeart/2005/8/layout/process1"/>
    <dgm:cxn modelId="{80FDB9FB-6524-364D-86EA-476FC31650BB}" type="presOf" srcId="{12A3AFEB-CF48-FD4E-83A6-B78D57B29200}" destId="{5AF2538F-248A-C946-91C7-1789B978809F}" srcOrd="0" destOrd="0" presId="urn:microsoft.com/office/officeart/2005/8/layout/process1"/>
    <dgm:cxn modelId="{C9D420FC-31EC-BE47-8E61-C97993721A8D}" type="presOf" srcId="{E55D03E5-8264-2C46-8D4D-E83545A3753A}" destId="{60B646A5-F7C4-FA47-AD4F-CBB47393B71A}" srcOrd="0" destOrd="0" presId="urn:microsoft.com/office/officeart/2005/8/layout/process1"/>
    <dgm:cxn modelId="{DCEBF9FD-574D-C34D-8DD5-8EF6E983D87E}" type="presOf" srcId="{6E9ABD11-9399-3242-888B-A91EA665A70E}" destId="{8C63AB5C-0D89-7647-924E-6829EEF4EBA6}" srcOrd="1" destOrd="0" presId="urn:microsoft.com/office/officeart/2005/8/layout/process1"/>
    <dgm:cxn modelId="{48620128-0E4F-254A-9E12-76D1F030F4BC}" type="presParOf" srcId="{9465C42B-39D0-344E-AF87-37F09B875C96}" destId="{5AF2538F-248A-C946-91C7-1789B978809F}" srcOrd="0" destOrd="0" presId="urn:microsoft.com/office/officeart/2005/8/layout/process1"/>
    <dgm:cxn modelId="{94009986-D856-504B-9B24-8FC8A1AE0D24}" type="presParOf" srcId="{9465C42B-39D0-344E-AF87-37F09B875C96}" destId="{F2295DEE-AA74-2345-A379-EFF4A207D581}" srcOrd="1" destOrd="0" presId="urn:microsoft.com/office/officeart/2005/8/layout/process1"/>
    <dgm:cxn modelId="{5CFC3EC2-3B3E-CE4D-84C9-9BD35BD5CA95}" type="presParOf" srcId="{F2295DEE-AA74-2345-A379-EFF4A207D581}" destId="{FE9016F3-DC72-1548-9590-BFA8CDB7DABD}" srcOrd="0" destOrd="0" presId="urn:microsoft.com/office/officeart/2005/8/layout/process1"/>
    <dgm:cxn modelId="{7FE48DF0-1E55-824A-8FEF-EA9D7D26A669}" type="presParOf" srcId="{9465C42B-39D0-344E-AF87-37F09B875C96}" destId="{A3F9CB5C-6EF2-AC4C-A286-71EBA359D375}" srcOrd="2" destOrd="0" presId="urn:microsoft.com/office/officeart/2005/8/layout/process1"/>
    <dgm:cxn modelId="{387513F9-369D-EA43-AA5A-DA75F89146CC}" type="presParOf" srcId="{9465C42B-39D0-344E-AF87-37F09B875C96}" destId="{3465BBF1-FFED-6043-92FA-864A604612DA}" srcOrd="3" destOrd="0" presId="urn:microsoft.com/office/officeart/2005/8/layout/process1"/>
    <dgm:cxn modelId="{B41BF8BF-7CCE-F04D-ABE5-8E15FA87904F}" type="presParOf" srcId="{3465BBF1-FFED-6043-92FA-864A604612DA}" destId="{44A2646C-D2E6-8D49-A188-9FB75738F7DE}" srcOrd="0" destOrd="0" presId="urn:microsoft.com/office/officeart/2005/8/layout/process1"/>
    <dgm:cxn modelId="{39E33E02-3C29-4446-BF13-4F2F5C470C23}" type="presParOf" srcId="{9465C42B-39D0-344E-AF87-37F09B875C96}" destId="{0B5509B8-E957-FD4E-ADD1-6EC45347CDFC}" srcOrd="4" destOrd="0" presId="urn:microsoft.com/office/officeart/2005/8/layout/process1"/>
    <dgm:cxn modelId="{7CFC99FB-47E3-B343-9C07-CF7F6FB605FC}" type="presParOf" srcId="{9465C42B-39D0-344E-AF87-37F09B875C96}" destId="{60B646A5-F7C4-FA47-AD4F-CBB47393B71A}" srcOrd="5" destOrd="0" presId="urn:microsoft.com/office/officeart/2005/8/layout/process1"/>
    <dgm:cxn modelId="{F5D8B68F-6171-FD44-875B-364152ACBFC0}" type="presParOf" srcId="{60B646A5-F7C4-FA47-AD4F-CBB47393B71A}" destId="{B3A3EA98-0644-F644-ADA9-882A2419683C}" srcOrd="0" destOrd="0" presId="urn:microsoft.com/office/officeart/2005/8/layout/process1"/>
    <dgm:cxn modelId="{BAE0F2BD-57F8-C34A-AF34-9952C02859F7}" type="presParOf" srcId="{9465C42B-39D0-344E-AF87-37F09B875C96}" destId="{B12EB9C9-45FA-4E48-8DCD-63E96529D5AC}" srcOrd="6" destOrd="0" presId="urn:microsoft.com/office/officeart/2005/8/layout/process1"/>
    <dgm:cxn modelId="{D106A9F8-A53E-8C45-8E08-5B1C0744B3BA}" type="presParOf" srcId="{9465C42B-39D0-344E-AF87-37F09B875C96}" destId="{E1605F7A-C8D4-1C4D-A2DB-014DA260F480}" srcOrd="7" destOrd="0" presId="urn:microsoft.com/office/officeart/2005/8/layout/process1"/>
    <dgm:cxn modelId="{5655EBA6-F69B-564D-8207-24E4E34A8BDC}" type="presParOf" srcId="{E1605F7A-C8D4-1C4D-A2DB-014DA260F480}" destId="{BA7AD5B9-986B-6E4F-8D9D-6B4797861D3E}" srcOrd="0" destOrd="0" presId="urn:microsoft.com/office/officeart/2005/8/layout/process1"/>
    <dgm:cxn modelId="{45E3442F-62B3-AC49-8A24-8A8F160E0950}" type="presParOf" srcId="{9465C42B-39D0-344E-AF87-37F09B875C96}" destId="{B2CF8F71-00D1-AE4F-AEA4-D7CE55E9FB41}" srcOrd="8" destOrd="0" presId="urn:microsoft.com/office/officeart/2005/8/layout/process1"/>
    <dgm:cxn modelId="{4F9798AB-2FAB-5244-A6D3-91EEBF1B64E5}" type="presParOf" srcId="{9465C42B-39D0-344E-AF87-37F09B875C96}" destId="{3A5F243A-2334-2840-BDE9-2008146EF0AF}" srcOrd="9" destOrd="0" presId="urn:microsoft.com/office/officeart/2005/8/layout/process1"/>
    <dgm:cxn modelId="{FB28F2DA-39CD-BA4F-A62B-C8B4E14EA45B}" type="presParOf" srcId="{3A5F243A-2334-2840-BDE9-2008146EF0AF}" destId="{8C63AB5C-0D89-7647-924E-6829EEF4EBA6}" srcOrd="0" destOrd="0" presId="urn:microsoft.com/office/officeart/2005/8/layout/process1"/>
    <dgm:cxn modelId="{A1630143-817E-A84A-828D-3156685CF2BF}" type="presParOf" srcId="{9465C42B-39D0-344E-AF87-37F09B875C96}" destId="{B5523695-B330-2045-A394-8923535C99D8}" srcOrd="10" destOrd="0" presId="urn:microsoft.com/office/officeart/2005/8/layout/process1"/>
    <dgm:cxn modelId="{9A8EBCB2-3CD8-5A4F-A8B9-DCB6B39F9845}" type="presParOf" srcId="{9465C42B-39D0-344E-AF87-37F09B875C96}" destId="{BDB171B6-D9AC-D146-AEDF-3703361CD1C7}" srcOrd="11" destOrd="0" presId="urn:microsoft.com/office/officeart/2005/8/layout/process1"/>
    <dgm:cxn modelId="{AE2736C6-37C0-4B4E-BA6B-5954967D6F36}" type="presParOf" srcId="{BDB171B6-D9AC-D146-AEDF-3703361CD1C7}" destId="{99A37158-0A21-7245-889A-6AEC9CB20B21}" srcOrd="0" destOrd="0" presId="urn:microsoft.com/office/officeart/2005/8/layout/process1"/>
    <dgm:cxn modelId="{CC94B840-5E58-F445-B31C-E18B3D3B20BF}" type="presParOf" srcId="{9465C42B-39D0-344E-AF87-37F09B875C96}" destId="{24C46342-75AC-BD46-A919-E637CD1FA207}" srcOrd="12"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2538F-248A-C946-91C7-1789B978809F}">
      <dsp:nvSpPr>
        <dsp:cNvPr id="0" name=""/>
        <dsp:cNvSpPr/>
      </dsp:nvSpPr>
      <dsp:spPr>
        <a:xfrm>
          <a:off x="8992" y="1301768"/>
          <a:ext cx="1242423" cy="23475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Poppins Light"/>
            </a:rPr>
            <a:t>Séances d'information techniques fermées aux partenaires confessionnels connus</a:t>
          </a:r>
          <a:endParaRPr lang="en-US" sz="1400" kern="1200" dirty="0">
            <a:latin typeface="Poppins Light"/>
            <a:cs typeface="Poppins Light"/>
          </a:endParaRPr>
        </a:p>
      </dsp:txBody>
      <dsp:txXfrm>
        <a:off x="45381" y="1338157"/>
        <a:ext cx="1169645" cy="2274814"/>
      </dsp:txXfrm>
    </dsp:sp>
    <dsp:sp modelId="{F2295DEE-AA74-2345-A379-EFF4A207D581}">
      <dsp:nvSpPr>
        <dsp:cNvPr id="0" name=""/>
        <dsp:cNvSpPr/>
      </dsp:nvSpPr>
      <dsp:spPr>
        <a:xfrm>
          <a:off x="1375657" y="2321504"/>
          <a:ext cx="263393" cy="3081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375657" y="2383128"/>
        <a:ext cx="184375" cy="184872"/>
      </dsp:txXfrm>
    </dsp:sp>
    <dsp:sp modelId="{A3F9CB5C-6EF2-AC4C-A286-71EBA359D375}">
      <dsp:nvSpPr>
        <dsp:cNvPr id="0" name=""/>
        <dsp:cNvSpPr/>
      </dsp:nvSpPr>
      <dsp:spPr>
        <a:xfrm>
          <a:off x="1748384" y="1301768"/>
          <a:ext cx="1242423" cy="23475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FR" sz="1400" kern="1200" dirty="0">
              <a:latin typeface="Poppins Light"/>
            </a:rPr>
            <a:t>Création de trois communautés de pratique thématiques différentes</a:t>
          </a:r>
          <a:endParaRPr lang="en-US" sz="1400" kern="1200" dirty="0">
            <a:latin typeface="Poppins Light"/>
            <a:cs typeface="Poppins Light"/>
          </a:endParaRPr>
        </a:p>
      </dsp:txBody>
      <dsp:txXfrm>
        <a:off x="1784773" y="1338157"/>
        <a:ext cx="1169645" cy="2274814"/>
      </dsp:txXfrm>
    </dsp:sp>
    <dsp:sp modelId="{3465BBF1-FFED-6043-92FA-864A604612DA}">
      <dsp:nvSpPr>
        <dsp:cNvPr id="0" name=""/>
        <dsp:cNvSpPr/>
      </dsp:nvSpPr>
      <dsp:spPr>
        <a:xfrm>
          <a:off x="3115050" y="2321504"/>
          <a:ext cx="263393" cy="3081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15050" y="2383128"/>
        <a:ext cx="184375" cy="184872"/>
      </dsp:txXfrm>
    </dsp:sp>
    <dsp:sp modelId="{0B5509B8-E957-FD4E-ADD1-6EC45347CDFC}">
      <dsp:nvSpPr>
        <dsp:cNvPr id="0" name=""/>
        <dsp:cNvSpPr/>
      </dsp:nvSpPr>
      <dsp:spPr>
        <a:xfrm>
          <a:off x="3487776" y="1301768"/>
          <a:ext cx="1242423" cy="23475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Poppins Light"/>
            </a:rPr>
            <a:t>Expansion continue à l'aide de la méthodologie boule de neige</a:t>
          </a:r>
          <a:endParaRPr lang="en-US" sz="1400" kern="1200" dirty="0">
            <a:latin typeface="Poppins Light"/>
            <a:cs typeface="Poppins Light"/>
          </a:endParaRPr>
        </a:p>
      </dsp:txBody>
      <dsp:txXfrm>
        <a:off x="3524165" y="1338157"/>
        <a:ext cx="1169645" cy="2274814"/>
      </dsp:txXfrm>
    </dsp:sp>
    <dsp:sp modelId="{60B646A5-F7C4-FA47-AD4F-CBB47393B71A}">
      <dsp:nvSpPr>
        <dsp:cNvPr id="0" name=""/>
        <dsp:cNvSpPr/>
      </dsp:nvSpPr>
      <dsp:spPr>
        <a:xfrm>
          <a:off x="4854442" y="2321504"/>
          <a:ext cx="263393" cy="3081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54442" y="2383128"/>
        <a:ext cx="184375" cy="184872"/>
      </dsp:txXfrm>
    </dsp:sp>
    <dsp:sp modelId="{B12EB9C9-45FA-4E48-8DCD-63E96529D5AC}">
      <dsp:nvSpPr>
        <dsp:cNvPr id="0" name=""/>
        <dsp:cNvSpPr/>
      </dsp:nvSpPr>
      <dsp:spPr>
        <a:xfrm>
          <a:off x="5227169" y="1301768"/>
          <a:ext cx="1242423" cy="23475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err="1">
              <a:latin typeface="Poppins Light"/>
            </a:rPr>
            <a:t>Co-création</a:t>
          </a:r>
          <a:r>
            <a:rPr lang="fr-FR" sz="1100" kern="1200" dirty="0">
              <a:latin typeface="Poppins Light"/>
            </a:rPr>
            <a:t> d'orientations, de webinaires et de communications</a:t>
          </a:r>
          <a:endParaRPr lang="en-US" sz="1100" kern="1200" dirty="0">
            <a:latin typeface="Poppins Light"/>
            <a:cs typeface="Poppins Light"/>
          </a:endParaRPr>
        </a:p>
      </dsp:txBody>
      <dsp:txXfrm>
        <a:off x="5263558" y="1338157"/>
        <a:ext cx="1169645" cy="2274814"/>
      </dsp:txXfrm>
    </dsp:sp>
    <dsp:sp modelId="{E1605F7A-C8D4-1C4D-A2DB-014DA260F480}">
      <dsp:nvSpPr>
        <dsp:cNvPr id="0" name=""/>
        <dsp:cNvSpPr/>
      </dsp:nvSpPr>
      <dsp:spPr>
        <a:xfrm>
          <a:off x="6593834" y="2321504"/>
          <a:ext cx="263393" cy="3081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93834" y="2383128"/>
        <a:ext cx="184375" cy="184872"/>
      </dsp:txXfrm>
    </dsp:sp>
    <dsp:sp modelId="{B2CF8F71-00D1-AE4F-AEA4-D7CE55E9FB41}">
      <dsp:nvSpPr>
        <dsp:cNvPr id="0" name=""/>
        <dsp:cNvSpPr/>
      </dsp:nvSpPr>
      <dsp:spPr>
        <a:xfrm>
          <a:off x="6966561" y="1301768"/>
          <a:ext cx="1242423" cy="23475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Poppins Light"/>
            </a:rPr>
            <a:t>Projets clés pour renforcer le partenariat</a:t>
          </a:r>
          <a:endParaRPr lang="en-US" sz="1400" kern="1200" dirty="0">
            <a:latin typeface="Poppins Light"/>
            <a:cs typeface="Poppins Light"/>
          </a:endParaRPr>
        </a:p>
      </dsp:txBody>
      <dsp:txXfrm>
        <a:off x="7002950" y="1338157"/>
        <a:ext cx="1169645" cy="2274814"/>
      </dsp:txXfrm>
    </dsp:sp>
    <dsp:sp modelId="{3A5F243A-2334-2840-BDE9-2008146EF0AF}">
      <dsp:nvSpPr>
        <dsp:cNvPr id="0" name=""/>
        <dsp:cNvSpPr/>
      </dsp:nvSpPr>
      <dsp:spPr>
        <a:xfrm>
          <a:off x="8333227" y="2321504"/>
          <a:ext cx="263393" cy="3081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333227" y="2383128"/>
        <a:ext cx="184375" cy="184872"/>
      </dsp:txXfrm>
    </dsp:sp>
    <dsp:sp modelId="{B5523695-B330-2045-A394-8923535C99D8}">
      <dsp:nvSpPr>
        <dsp:cNvPr id="0" name=""/>
        <dsp:cNvSpPr/>
      </dsp:nvSpPr>
      <dsp:spPr>
        <a:xfrm>
          <a:off x="8705954" y="1301768"/>
          <a:ext cx="1242423" cy="23475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Poppins Light"/>
            </a:rPr>
            <a:t>Formalisation du réseau confessionnel de l'OMS</a:t>
          </a:r>
          <a:endParaRPr lang="en-US" sz="1200" kern="1200" dirty="0">
            <a:latin typeface="Poppins Light"/>
            <a:cs typeface="Poppins Light"/>
          </a:endParaRPr>
        </a:p>
      </dsp:txBody>
      <dsp:txXfrm>
        <a:off x="8742343" y="1338157"/>
        <a:ext cx="1169645" cy="2274814"/>
      </dsp:txXfrm>
    </dsp:sp>
    <dsp:sp modelId="{BDB171B6-D9AC-D146-AEDF-3703361CD1C7}">
      <dsp:nvSpPr>
        <dsp:cNvPr id="0" name=""/>
        <dsp:cNvSpPr/>
      </dsp:nvSpPr>
      <dsp:spPr>
        <a:xfrm>
          <a:off x="10072619" y="2321504"/>
          <a:ext cx="263393" cy="3081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0072619" y="2383128"/>
        <a:ext cx="184375" cy="184872"/>
      </dsp:txXfrm>
    </dsp:sp>
    <dsp:sp modelId="{24C46342-75AC-BD46-A919-E637CD1FA207}">
      <dsp:nvSpPr>
        <dsp:cNvPr id="0" name=""/>
        <dsp:cNvSpPr/>
      </dsp:nvSpPr>
      <dsp:spPr>
        <a:xfrm>
          <a:off x="10445346" y="1301768"/>
          <a:ext cx="1242423" cy="23475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Poppins Light"/>
            </a:rPr>
            <a:t>Travail en cours avec les COP et nouveaux projets</a:t>
          </a:r>
          <a:endParaRPr lang="en-US" sz="1400" kern="1200" dirty="0">
            <a:latin typeface="Poppins Light"/>
            <a:cs typeface="Poppins Light"/>
          </a:endParaRPr>
        </a:p>
      </dsp:txBody>
      <dsp:txXfrm>
        <a:off x="10481735" y="1338157"/>
        <a:ext cx="1169645" cy="22748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62212-B1E5-43EE-9E62-39405245B1BB}"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13E7E-66C8-4A09-853E-BEA2A29FA568}" type="slidenum">
              <a:rPr lang="en-US" smtClean="0"/>
              <a:t>‹#›</a:t>
            </a:fld>
            <a:endParaRPr lang="en-US"/>
          </a:p>
        </p:txBody>
      </p:sp>
    </p:spTree>
    <p:extLst>
      <p:ext uri="{BB962C8B-B14F-4D97-AF65-F5344CB8AC3E}">
        <p14:creationId xmlns:p14="http://schemas.microsoft.com/office/powerpoint/2010/main" val="259068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A keystone is the wedge-shaped stone at the apex of a masonry arch or typically round-shaped one at the apex of a vault. In both cases it is the final piece placed during construction and locks all the stones into position, allowing the arch or vault to bear weight.</a:t>
            </a:r>
          </a:p>
          <a:p>
            <a:r>
              <a:rPr lang="en-CA" sz="1200" b="1" i="0" kern="1200">
                <a:solidFill>
                  <a:schemeClr val="tx1"/>
                </a:solidFill>
                <a:effectLst/>
                <a:latin typeface="+mn-lt"/>
                <a:ea typeface="+mn-ea"/>
                <a:cs typeface="+mn-cs"/>
              </a:rPr>
              <a:t>Networks / communities are the keystone for all health interventions </a:t>
            </a:r>
            <a:r>
              <a:rPr lang="en-CA" sz="1200" b="0" i="0" kern="1200">
                <a:solidFill>
                  <a:schemeClr val="tx1"/>
                </a:solidFill>
                <a:effectLst/>
                <a:latin typeface="+mn-lt"/>
                <a:ea typeface="+mn-ea"/>
                <a:cs typeface="+mn-cs"/>
              </a:rPr>
              <a:t>– we may have all the other stones in place like vaccines, PHSM, surveillance, laboratories, etc. but without the trust of people affected the system cannot bear the weight of a shock / emergency.</a:t>
            </a:r>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7</a:t>
            </a:fld>
            <a:endParaRPr lang="en-US"/>
          </a:p>
        </p:txBody>
      </p:sp>
    </p:spTree>
    <p:extLst>
      <p:ext uri="{BB962C8B-B14F-4D97-AF65-F5344CB8AC3E}">
        <p14:creationId xmlns:p14="http://schemas.microsoft.com/office/powerpoint/2010/main" val="353291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highlight>
                  <a:srgbClr val="FFFF00"/>
                </a:highlight>
              </a:rPr>
              <a:t>Add as much content here to address learning objectives; however lecture will be provided in “long” format and presented in a condensed format in class.</a:t>
            </a:r>
          </a:p>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8</a:t>
            </a:fld>
            <a:endParaRPr lang="en-US"/>
          </a:p>
        </p:txBody>
      </p:sp>
    </p:spTree>
    <p:extLst>
      <p:ext uri="{BB962C8B-B14F-4D97-AF65-F5344CB8AC3E}">
        <p14:creationId xmlns:p14="http://schemas.microsoft.com/office/powerpoint/2010/main" val="81810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C13E7E-66C8-4A09-853E-BEA2A29FA568}" type="slidenum">
              <a:rPr lang="en-US" smtClean="0"/>
              <a:t>12</a:t>
            </a:fld>
            <a:endParaRPr lang="en-US"/>
          </a:p>
        </p:txBody>
      </p:sp>
    </p:spTree>
    <p:extLst>
      <p:ext uri="{BB962C8B-B14F-4D97-AF65-F5344CB8AC3E}">
        <p14:creationId xmlns:p14="http://schemas.microsoft.com/office/powerpoint/2010/main" val="97660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747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82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90978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762C-2E3C-4E17-8BFE-D1D079834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914CA-6E32-4A2C-935D-60A833151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68EA4-40F5-4E10-BEB9-A26052BC0A50}"/>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05595941-10F9-430F-B0BF-96B76E6C8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A4DD3-87E5-4BC8-870A-3F4D2B0E429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6955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65B842-455E-4D57-8D39-8C14CB06BB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C91D-E3DA-4D7B-9159-0588F1C0D8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B8608-5077-4D61-8868-E028FA3AEA43}"/>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52C1B273-E6E0-49FF-9685-9227D47A4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63A3F-AE35-4723-B6ED-B7F297B673D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568571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26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12042674">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15444"/>
          </a:xfrm>
          <a:prstGeom prst="rect">
            <a:avLst/>
          </a:prstGeom>
          <a:noFill/>
        </p:spPr>
        <p:txBody>
          <a:bodyPr wrap="square" rtlCol="0">
            <a:spAutoFit/>
          </a:bodyPr>
          <a:lstStyle/>
          <a:p>
            <a:pPr algn="r"/>
            <a:r>
              <a:rPr lang="fr-FR" sz="80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12042674">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15444"/>
          </a:xfrm>
          <a:prstGeom prst="rect">
            <a:avLst/>
          </a:prstGeom>
          <a:noFill/>
        </p:spPr>
        <p:txBody>
          <a:bodyPr wrap="square" rtlCol="0">
            <a:spAutoFit/>
          </a:bodyPr>
          <a:lstStyle/>
          <a:p>
            <a:pPr algn="r"/>
            <a:r>
              <a:rPr lang="fr-FR" sz="80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024753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2DA9-B532-4C11-9421-64F4DBECD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C0DFB2-0187-47A4-97CD-D15E73892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EDA1B-8F34-41B0-8B95-B7271D3ADB6A}"/>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FBAC0DF5-B25A-42DE-BA98-2EC765325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F76C9-10E1-4A21-9FA4-C0F3690522EA}"/>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813308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8B4-3691-4BA0-A409-7709BBD3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B1ADB-214A-4897-BFFC-4E30446045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5140D-5669-415B-9396-2D4E1C7F8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59E3F-2DC9-42EE-A0BB-623ECCF4DC61}"/>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F01B2DCC-BD68-4800-A6B6-1F0109B2D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C30D-9659-4B0A-A11E-97EDB8963C22}"/>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895089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C28E-80ED-4A14-972D-6E6F4D663C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9D1B4-0905-48EB-ABA0-81B561C55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0DC3B-2BB5-44E8-8E67-A3407B80A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4EE570-E7CB-4A24-B26D-33A3F6E574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AAE15-34A4-4C6E-BA5E-ECDF0B07A2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BC3DC-50A7-452B-91FB-D31312569BEF}"/>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8" name="Footer Placeholder 7">
            <a:extLst>
              <a:ext uri="{FF2B5EF4-FFF2-40B4-BE49-F238E27FC236}">
                <a16:creationId xmlns:a16="http://schemas.microsoft.com/office/drawing/2014/main" id="{A2F560BA-9A22-4275-A326-F6EEE831C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D0BCB-A947-41EA-A1D8-249851A07BC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0741461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Slide 5">
  <p:cSld name="3_Slide 5">
    <p:spTree>
      <p:nvGrpSpPr>
        <p:cNvPr id="1" name="Shape 10"/>
        <p:cNvGrpSpPr/>
        <p:nvPr/>
      </p:nvGrpSpPr>
      <p:grpSpPr>
        <a:xfrm>
          <a:off x="0" y="0"/>
          <a:ext cx="0" cy="0"/>
          <a:chOff x="0" y="0"/>
          <a:chExt cx="0" cy="0"/>
        </a:xfrm>
      </p:grpSpPr>
      <p:grpSp>
        <p:nvGrpSpPr>
          <p:cNvPr id="11" name="Google Shape;11;p4"/>
          <p:cNvGrpSpPr/>
          <p:nvPr/>
        </p:nvGrpSpPr>
        <p:grpSpPr>
          <a:xfrm rot="3608892">
            <a:off x="4173863" y="6089440"/>
            <a:ext cx="711189" cy="965041"/>
            <a:chOff x="9865059" y="-1998451"/>
            <a:chExt cx="9190270" cy="12263510"/>
          </a:xfrm>
        </p:grpSpPr>
        <p:sp>
          <p:nvSpPr>
            <p:cNvPr id="12" name="Google Shape;12;p4"/>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13" name="Google Shape;13;p4"/>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14" name="Google Shape;14;p4"/>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15" name="Google Shape;15;p4"/>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16" name="Google Shape;16;p4"/>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17" name="Google Shape;17;p4"/>
          <p:cNvSpPr txBox="1"/>
          <p:nvPr/>
        </p:nvSpPr>
        <p:spPr>
          <a:xfrm>
            <a:off x="101600" y="6535579"/>
            <a:ext cx="40132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a:solidFill>
                  <a:schemeClr val="dk1"/>
                </a:solidFill>
                <a:latin typeface="Poppins"/>
                <a:ea typeface="Poppins"/>
                <a:cs typeface="Poppins"/>
                <a:sym typeface="Poppins"/>
              </a:rPr>
              <a:t>Comprehensive Training 2022</a:t>
            </a:r>
            <a:endParaRPr/>
          </a:p>
        </p:txBody>
      </p:sp>
      <p:cxnSp>
        <p:nvCxnSpPr>
          <p:cNvPr id="18" name="Google Shape;18;p4"/>
          <p:cNvCxnSpPr/>
          <p:nvPr/>
        </p:nvCxnSpPr>
        <p:spPr>
          <a:xfrm>
            <a:off x="-50800" y="6492874"/>
            <a:ext cx="5080000" cy="0"/>
          </a:xfrm>
          <a:prstGeom prst="straightConnector1">
            <a:avLst/>
          </a:prstGeom>
          <a:noFill/>
          <a:ln w="9525" cap="flat" cmpd="sng">
            <a:solidFill>
              <a:schemeClr val="dk1"/>
            </a:solidFill>
            <a:prstDash val="solid"/>
            <a:miter lim="800000"/>
            <a:headEnd type="none" w="sm" len="sm"/>
            <a:tailEnd type="none" w="sm" len="sm"/>
          </a:ln>
        </p:spPr>
      </p:cxnSp>
      <p:sp>
        <p:nvSpPr>
          <p:cNvPr id="19" name="Google Shape;19;p4"/>
          <p:cNvSpPr txBox="1">
            <a:spLocks noGrp="1"/>
          </p:cNvSpPr>
          <p:nvPr>
            <p:ph type="title"/>
          </p:nvPr>
        </p:nvSpPr>
        <p:spPr>
          <a:xfrm>
            <a:off x="508000" y="365126"/>
            <a:ext cx="10515600" cy="777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92929"/>
              </a:buClr>
              <a:buSzPts val="4734"/>
              <a:buFont typeface="Poppins"/>
              <a:buNone/>
              <a:defRPr sz="4734" b="1" i="0" u="none" strike="noStrike" cap="none">
                <a:solidFill>
                  <a:srgbClr val="292929"/>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4"/>
          <p:cNvSpPr txBox="1">
            <a:spLocks noGrp="1"/>
          </p:cNvSpPr>
          <p:nvPr>
            <p:ph type="body" idx="1"/>
          </p:nvPr>
        </p:nvSpPr>
        <p:spPr>
          <a:xfrm>
            <a:off x="508000" y="1397002"/>
            <a:ext cx="10515600" cy="4780490"/>
          </a:xfrm>
          <a:prstGeom prst="rect">
            <a:avLst/>
          </a:prstGeom>
          <a:noFill/>
          <a:ln>
            <a:noFill/>
          </a:ln>
        </p:spPr>
        <p:txBody>
          <a:bodyPr spcFirstLastPara="1" wrap="square" lIns="91425" tIns="45700" rIns="91425" bIns="45700" anchor="t" anchorCtr="0">
            <a:noAutofit/>
          </a:bodyPr>
          <a:lstStyle>
            <a:lvl1pPr marL="457200" marR="0" lvl="0" indent="-364045" algn="l" rtl="0">
              <a:lnSpc>
                <a:spcPct val="90000"/>
              </a:lnSpc>
              <a:spcBef>
                <a:spcPts val="667"/>
              </a:spcBef>
              <a:spcAft>
                <a:spcPts val="0"/>
              </a:spcAft>
              <a:buClr>
                <a:srgbClr val="292929"/>
              </a:buClr>
              <a:buSzPts val="2133"/>
              <a:buFont typeface="Arial"/>
              <a:buChar char="•"/>
              <a:defRPr sz="2133" b="0" i="0" u="none" strike="noStrike" cap="none">
                <a:solidFill>
                  <a:srgbClr val="292929"/>
                </a:solidFill>
                <a:latin typeface="Poppins Light"/>
                <a:ea typeface="Poppins Light"/>
                <a:cs typeface="Poppins Light"/>
                <a:sym typeface="Poppins Light"/>
              </a:defRPr>
            </a:lvl1pPr>
            <a:lvl2pPr marL="914400" marR="0" lvl="1" indent="-364045" algn="l" rtl="0">
              <a:lnSpc>
                <a:spcPct val="90000"/>
              </a:lnSpc>
              <a:spcBef>
                <a:spcPts val="333"/>
              </a:spcBef>
              <a:spcAft>
                <a:spcPts val="0"/>
              </a:spcAft>
              <a:buClr>
                <a:srgbClr val="292929"/>
              </a:buClr>
              <a:buSzPts val="2133"/>
              <a:buFont typeface="Courier New"/>
              <a:buChar char="o"/>
              <a:defRPr sz="2133" b="0" i="0" u="none" strike="noStrike" cap="none">
                <a:solidFill>
                  <a:srgbClr val="292929"/>
                </a:solidFill>
                <a:latin typeface="Poppins Light"/>
                <a:ea typeface="Poppins Light"/>
                <a:cs typeface="Poppins Light"/>
                <a:sym typeface="Poppins Light"/>
              </a:defRPr>
            </a:lvl2pPr>
            <a:lvl3pPr marL="1371600" marR="0" lvl="2" indent="-364045" algn="l" rtl="0">
              <a:lnSpc>
                <a:spcPct val="90000"/>
              </a:lnSpc>
              <a:spcBef>
                <a:spcPts val="333"/>
              </a:spcBef>
              <a:spcAft>
                <a:spcPts val="0"/>
              </a:spcAft>
              <a:buClr>
                <a:srgbClr val="292929"/>
              </a:buClr>
              <a:buSzPts val="2133"/>
              <a:buFont typeface="Courier New"/>
              <a:buChar char="o"/>
              <a:defRPr sz="2133" b="0" i="0" u="none" strike="noStrike" cap="none">
                <a:solidFill>
                  <a:srgbClr val="292929"/>
                </a:solidFill>
                <a:latin typeface="Poppins Light"/>
                <a:ea typeface="Poppins Light"/>
                <a:cs typeface="Poppins Light"/>
                <a:sym typeface="Poppins Light"/>
              </a:defRPr>
            </a:lvl3pPr>
            <a:lvl4pPr marL="1828800" marR="0" lvl="3" indent="-364045" algn="l" rtl="0">
              <a:lnSpc>
                <a:spcPct val="90000"/>
              </a:lnSpc>
              <a:spcBef>
                <a:spcPts val="333"/>
              </a:spcBef>
              <a:spcAft>
                <a:spcPts val="0"/>
              </a:spcAft>
              <a:buClr>
                <a:srgbClr val="292929"/>
              </a:buClr>
              <a:buSzPts val="2133"/>
              <a:buFont typeface="Courier New"/>
              <a:buChar char="o"/>
              <a:defRPr sz="2133" b="0" i="0" u="none" strike="noStrike" cap="none">
                <a:solidFill>
                  <a:srgbClr val="292929"/>
                </a:solidFill>
                <a:latin typeface="Poppins Light"/>
                <a:ea typeface="Poppins Light"/>
                <a:cs typeface="Poppins Light"/>
                <a:sym typeface="Poppins Light"/>
              </a:defRPr>
            </a:lvl4pPr>
            <a:lvl5pPr marL="2286000" marR="0" lvl="4" indent="-364045" algn="l" rtl="0">
              <a:lnSpc>
                <a:spcPct val="90000"/>
              </a:lnSpc>
              <a:spcBef>
                <a:spcPts val="333"/>
              </a:spcBef>
              <a:spcAft>
                <a:spcPts val="0"/>
              </a:spcAft>
              <a:buClr>
                <a:srgbClr val="292929"/>
              </a:buClr>
              <a:buSzPts val="2133"/>
              <a:buFont typeface="Courier New"/>
              <a:buChar char="o"/>
              <a:defRPr sz="2133" b="0" i="0" u="none" strike="noStrike" cap="none">
                <a:solidFill>
                  <a:srgbClr val="292929"/>
                </a:solidFill>
                <a:latin typeface="Poppins Light"/>
                <a:ea typeface="Poppins Light"/>
                <a:cs typeface="Poppins Light"/>
                <a:sym typeface="Poppins Light"/>
              </a:defRPr>
            </a:lvl5pPr>
            <a:lvl6pPr marL="2743200" marR="0" lvl="5" indent="-304800" algn="l" rtl="0">
              <a:lnSpc>
                <a:spcPct val="90000"/>
              </a:lnSpc>
              <a:spcBef>
                <a:spcPts val="333"/>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33"/>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33"/>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33"/>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grpSp>
        <p:nvGrpSpPr>
          <p:cNvPr id="21" name="Google Shape;21;p4"/>
          <p:cNvGrpSpPr/>
          <p:nvPr/>
        </p:nvGrpSpPr>
        <p:grpSpPr>
          <a:xfrm rot="3608892">
            <a:off x="4173863" y="6089440"/>
            <a:ext cx="711189" cy="965041"/>
            <a:chOff x="9865059" y="-1998451"/>
            <a:chExt cx="9190270" cy="12263510"/>
          </a:xfrm>
        </p:grpSpPr>
        <p:sp>
          <p:nvSpPr>
            <p:cNvPr id="22" name="Google Shape;22;p4"/>
            <p:cNvSpPr/>
            <p:nvPr/>
          </p:nvSpPr>
          <p:spPr>
            <a:xfrm>
              <a:off x="9865059" y="6609053"/>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2">
                <a:alphaModFix/>
              </a:blip>
              <a:stretch>
                <a:fillRect/>
              </a:stretch>
            </a:blipFill>
            <a:ln>
              <a:noFill/>
            </a:ln>
          </p:spPr>
        </p:sp>
        <p:sp>
          <p:nvSpPr>
            <p:cNvPr id="23" name="Google Shape;23;p4"/>
            <p:cNvSpPr/>
            <p:nvPr/>
          </p:nvSpPr>
          <p:spPr>
            <a:xfrm>
              <a:off x="12218274" y="2254240"/>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3">
                <a:alphaModFix/>
              </a:blip>
              <a:stretch>
                <a:fillRect/>
              </a:stretch>
            </a:blipFill>
            <a:ln>
              <a:noFill/>
            </a:ln>
          </p:spPr>
        </p:sp>
        <p:sp>
          <p:nvSpPr>
            <p:cNvPr id="24" name="Google Shape;24;p4"/>
            <p:cNvSpPr/>
            <p:nvPr/>
          </p:nvSpPr>
          <p:spPr>
            <a:xfrm>
              <a:off x="14833843" y="-1998451"/>
              <a:ext cx="4221486" cy="3656006"/>
            </a:xfrm>
            <a:custGeom>
              <a:avLst/>
              <a:gdLst/>
              <a:ahLst/>
              <a:cxnLst/>
              <a:rect l="l" t="t" r="r" b="b"/>
              <a:pathLst>
                <a:path w="6230874" h="5396230" extrusionOk="0">
                  <a:moveTo>
                    <a:pt x="3115437" y="0"/>
                  </a:moveTo>
                  <a:lnTo>
                    <a:pt x="0" y="5396230"/>
                  </a:lnTo>
                  <a:lnTo>
                    <a:pt x="6230874" y="5396230"/>
                  </a:lnTo>
                  <a:close/>
                </a:path>
              </a:pathLst>
            </a:custGeom>
            <a:blipFill rotWithShape="1">
              <a:blip r:embed="rId4">
                <a:alphaModFix/>
              </a:blip>
              <a:stretch>
                <a:fillRect/>
              </a:stretch>
            </a:blipFill>
            <a:ln>
              <a:noFill/>
            </a:ln>
          </p:spPr>
        </p:sp>
        <p:sp>
          <p:nvSpPr>
            <p:cNvPr id="25" name="Google Shape;25;p4"/>
            <p:cNvSpPr/>
            <p:nvPr/>
          </p:nvSpPr>
          <p:spPr>
            <a:xfrm>
              <a:off x="12177919" y="6266409"/>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5">
                <a:alphaModFix/>
              </a:blip>
              <a:stretch>
                <a:fillRect/>
              </a:stretch>
            </a:blipFill>
            <a:ln>
              <a:noFill/>
            </a:ln>
          </p:spPr>
        </p:sp>
        <p:sp>
          <p:nvSpPr>
            <p:cNvPr id="26" name="Google Shape;26;p4"/>
            <p:cNvSpPr/>
            <p:nvPr/>
          </p:nvSpPr>
          <p:spPr>
            <a:xfrm>
              <a:off x="14591633" y="2012871"/>
              <a:ext cx="4272388" cy="3699888"/>
            </a:xfrm>
            <a:custGeom>
              <a:avLst/>
              <a:gdLst/>
              <a:ahLst/>
              <a:cxnLst/>
              <a:rect l="l" t="t" r="r" b="b"/>
              <a:pathLst>
                <a:path w="6350000" h="5499100" extrusionOk="0">
                  <a:moveTo>
                    <a:pt x="3175000" y="0"/>
                  </a:moveTo>
                  <a:lnTo>
                    <a:pt x="0" y="0"/>
                  </a:lnTo>
                  <a:lnTo>
                    <a:pt x="1587500" y="2749550"/>
                  </a:lnTo>
                  <a:lnTo>
                    <a:pt x="3175000" y="5499100"/>
                  </a:lnTo>
                  <a:lnTo>
                    <a:pt x="4762500" y="2749550"/>
                  </a:lnTo>
                  <a:lnTo>
                    <a:pt x="6350000" y="0"/>
                  </a:lnTo>
                  <a:close/>
                </a:path>
              </a:pathLst>
            </a:custGeom>
            <a:blipFill rotWithShape="1">
              <a:blip r:embed="rId6">
                <a:alphaModFix/>
              </a:blip>
              <a:stretch>
                <a:fillRect/>
              </a:stretch>
            </a:blipFill>
            <a:ln>
              <a:noFill/>
            </a:ln>
          </p:spPr>
        </p:sp>
      </p:grpSp>
      <p:sp>
        <p:nvSpPr>
          <p:cNvPr id="27" name="Google Shape;27;p4"/>
          <p:cNvSpPr txBox="1"/>
          <p:nvPr/>
        </p:nvSpPr>
        <p:spPr>
          <a:xfrm>
            <a:off x="101600" y="6535579"/>
            <a:ext cx="40132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a:solidFill>
                  <a:schemeClr val="dk1"/>
                </a:solidFill>
                <a:latin typeface="Poppins"/>
                <a:ea typeface="Poppins"/>
                <a:cs typeface="Poppins"/>
                <a:sym typeface="Poppins"/>
              </a:rPr>
              <a:t>Comprehensive Training 2022</a:t>
            </a:r>
            <a:endParaRPr/>
          </a:p>
        </p:txBody>
      </p:sp>
      <p:cxnSp>
        <p:nvCxnSpPr>
          <p:cNvPr id="28" name="Google Shape;28;p4"/>
          <p:cNvCxnSpPr/>
          <p:nvPr/>
        </p:nvCxnSpPr>
        <p:spPr>
          <a:xfrm>
            <a:off x="-50800" y="6492874"/>
            <a:ext cx="5080000" cy="0"/>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171042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1384-98D9-4B56-92AB-3278B6C776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0181D-FCBB-4F7F-BE86-7D0245010F26}"/>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4" name="Footer Placeholder 3">
            <a:extLst>
              <a:ext uri="{FF2B5EF4-FFF2-40B4-BE49-F238E27FC236}">
                <a16:creationId xmlns:a16="http://schemas.microsoft.com/office/drawing/2014/main" id="{22B6C617-1130-4955-866F-CF7FE958A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C57ED8-96E4-4281-B742-085FC16621F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23713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BAC25-BE89-4EBA-84DA-AF58A5ECCB00}"/>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3" name="Footer Placeholder 2">
            <a:extLst>
              <a:ext uri="{FF2B5EF4-FFF2-40B4-BE49-F238E27FC236}">
                <a16:creationId xmlns:a16="http://schemas.microsoft.com/office/drawing/2014/main" id="{095D4B74-688D-4635-9C71-BF1414410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0CF68-E51E-40BC-9D2F-DE21ABD76DD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49566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5047-AC59-4F23-A61A-B09808CC54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7CD91-378B-44EE-B894-738AD7D93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B421B1-854C-4716-A808-D88B88C55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C4AED-A55E-4FC2-B132-27202EB32B9D}"/>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1F1CEF7A-3C78-482D-B420-3B6B73AAB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710E6-A333-4441-86C3-385786C36DD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44258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5ACA-4BFA-4FF8-8E28-CC12460BD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F285AB-4C46-4CDE-ADF6-EC25FFE10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01DDF-63B2-45E8-A381-437C806D1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22DC8-6510-419F-B683-4827082BF3F3}"/>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2C8DCFF1-7111-4346-B6EE-333602A6B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8AA42-A42E-4B19-914B-AFD2CF811C6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78466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0CCCE-F955-4706-B66E-007F45DDF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46599-0A91-4833-88B4-2E6E43F90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14EE7-A5C4-48DF-ABB9-5FA800124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66AF03CB-38FB-45FC-B238-194C6588D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493F1-023A-4D8E-BFCF-A1F440A79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B201C-5A4B-4E6E-AB18-F8F244A0758C}" type="slidenum">
              <a:rPr lang="en-US" smtClean="0"/>
              <a:t>‹#›</a:t>
            </a:fld>
            <a:endParaRPr lang="en-US"/>
          </a:p>
        </p:txBody>
      </p:sp>
    </p:spTree>
    <p:extLst>
      <p:ext uri="{BB962C8B-B14F-4D97-AF65-F5344CB8AC3E}">
        <p14:creationId xmlns:p14="http://schemas.microsoft.com/office/powerpoint/2010/main" val="365049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29" r:id="rId15"/>
    <p:sldLayoutId id="2147483728" r:id="rId16"/>
    <p:sldLayoutId id="2147483727" r:id="rId17"/>
    <p:sldLayoutId id="2147483726" r:id="rId18"/>
    <p:sldLayoutId id="2147483725" r:id="rId19"/>
    <p:sldLayoutId id="2147483724" r:id="rId20"/>
    <p:sldLayoutId id="2147483723" r:id="rId21"/>
    <p:sldLayoutId id="2147483722" r:id="rId22"/>
    <p:sldLayoutId id="2147483721" r:id="rId23"/>
    <p:sldLayoutId id="2147483720" r:id="rId24"/>
    <p:sldLayoutId id="2147483719" r:id="rId25"/>
    <p:sldLayoutId id="2147483718" r:id="rId26"/>
    <p:sldLayoutId id="2147483717" r:id="rId27"/>
    <p:sldLayoutId id="2147483716" r:id="rId28"/>
    <p:sldLayoutId id="2147483715" r:id="rId29"/>
    <p:sldLayoutId id="2147483714" r:id="rId30"/>
    <p:sldLayoutId id="2147483713" r:id="rId31"/>
    <p:sldLayoutId id="2147483712" r:id="rId32"/>
    <p:sldLayoutId id="2147483711" r:id="rId33"/>
    <p:sldLayoutId id="2147483710" r:id="rId34"/>
    <p:sldLayoutId id="2147483709" r:id="rId35"/>
    <p:sldLayoutId id="2147483708" r:id="rId36"/>
    <p:sldLayoutId id="2147483707" r:id="rId37"/>
    <p:sldLayoutId id="2147483700" r:id="rId38"/>
    <p:sldLayoutId id="2147483701" r:id="rId39"/>
    <p:sldLayoutId id="2147483702" r:id="rId40"/>
    <p:sldLayoutId id="2147483703" r:id="rId41"/>
    <p:sldLayoutId id="2147483704" r:id="rId42"/>
    <p:sldLayoutId id="2147483705" r:id="rId43"/>
    <p:sldLayoutId id="2147483706" r:id="rId44"/>
    <p:sldLayoutId id="2147483730" r:id="rId45"/>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35.png"/><Relationship Id="rId5" Type="http://schemas.openxmlformats.org/officeDocument/2006/relationships/diagramQuickStyle" Target="../diagrams/quickStyle1.xml"/><Relationship Id="rId10" Type="http://schemas.openxmlformats.org/officeDocument/2006/relationships/image" Target="../media/image34.png"/><Relationship Id="rId4" Type="http://schemas.openxmlformats.org/officeDocument/2006/relationships/diagramLayout" Target="../diagrams/layout1.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who.int/news-room/events/detail/2021/10/20/default-calendar/who-and-religions-for-peace-global-conference-on-strengthening-national-responses-to-health-emergencies" TargetMode="External"/><Relationship Id="rId7" Type="http://schemas.openxmlformats.org/officeDocument/2006/relationships/image" Target="../media/image50.svg"/><Relationship Id="rId2" Type="http://schemas.openxmlformats.org/officeDocument/2006/relationships/hyperlink" Target="https://www.who.int/activities/strengthening-partnerships-with-the-faith-community" TargetMode="Externa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hyperlink" Target="https://www.who.int/publications/i/item/9789240031890" TargetMode="External"/><Relationship Id="rId4" Type="http://schemas.openxmlformats.org/officeDocument/2006/relationships/hyperlink" Target="https://www.who.int/publications/i/item/97892400372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457865" y="685801"/>
            <a:ext cx="8571795" cy="1326091"/>
          </a:xfrm>
        </p:spPr>
        <p:txBody>
          <a:bodyPr>
            <a:normAutofit fontScale="90000"/>
          </a:bodyPr>
          <a:lstStyle/>
          <a:p>
            <a:r>
              <a:rPr lang="fr-FR" sz="7202"/>
              <a:t>Formation Complète</a:t>
            </a: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457864" y="2946400"/>
            <a:ext cx="7771736" cy="965200"/>
          </a:xfrm>
        </p:spPr>
        <p:txBody>
          <a:bodyPr/>
          <a:lstStyle/>
          <a:p>
            <a:pPr marL="0" indent="0">
              <a:buNone/>
            </a:pPr>
            <a:r>
              <a:rPr lang="fr-FR" sz="3200" spc="456"/>
              <a:t>28 juin – 21 juillet 2022</a:t>
            </a:r>
            <a:endParaRPr lang="fr-FR"/>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2400"/>
              <a:t>PRÉSENTÉ PAR GAVI, WHO, UNICEF &amp; US CDC</a:t>
            </a:r>
          </a:p>
          <a:p>
            <a:endParaRPr lang="fr-FR" sz="2400"/>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7B57-9C90-FB78-7F62-C7D82D2E2BB2}"/>
              </a:ext>
            </a:extLst>
          </p:cNvPr>
          <p:cNvSpPr>
            <a:spLocks noGrp="1"/>
          </p:cNvSpPr>
          <p:nvPr>
            <p:ph type="title"/>
          </p:nvPr>
        </p:nvSpPr>
        <p:spPr>
          <a:xfrm>
            <a:off x="519205" y="376332"/>
            <a:ext cx="11434483" cy="777875"/>
          </a:xfrm>
        </p:spPr>
        <p:txBody>
          <a:bodyPr lIns="91440" tIns="45720" rIns="91440" bIns="45720" anchor="t"/>
          <a:lstStyle/>
          <a:p>
            <a:r>
              <a:rPr lang="en-US" sz="4000" err="1"/>
              <a:t>Méthodologie</a:t>
            </a:r>
            <a:r>
              <a:rPr lang="en-US" sz="4000"/>
              <a:t> </a:t>
            </a:r>
            <a:r>
              <a:rPr lang="en-US" sz="4000" err="1"/>
              <a:t>d'engagement</a:t>
            </a:r>
            <a:r>
              <a:rPr lang="en-US" sz="4000"/>
              <a:t> des </a:t>
            </a:r>
            <a:r>
              <a:rPr lang="en-US" sz="4000" err="1"/>
              <a:t>réseaux</a:t>
            </a:r>
            <a:endParaRPr lang="en-US" sz="4000"/>
          </a:p>
        </p:txBody>
      </p:sp>
      <p:sp>
        <p:nvSpPr>
          <p:cNvPr id="3" name="Content Placeholder 2">
            <a:extLst>
              <a:ext uri="{FF2B5EF4-FFF2-40B4-BE49-F238E27FC236}">
                <a16:creationId xmlns:a16="http://schemas.microsoft.com/office/drawing/2014/main" id="{373E7F18-B62F-8389-2F2D-B22C0F4370C2}"/>
              </a:ext>
            </a:extLst>
          </p:cNvPr>
          <p:cNvSpPr>
            <a:spLocks noGrp="1"/>
          </p:cNvSpPr>
          <p:nvPr>
            <p:ph sz="half" idx="1"/>
          </p:nvPr>
        </p:nvSpPr>
        <p:spPr>
          <a:xfrm>
            <a:off x="402771" y="1154207"/>
            <a:ext cx="11550917" cy="4780490"/>
          </a:xfrm>
        </p:spPr>
        <p:txBody>
          <a:bodyPr lIns="91440" tIns="45720" rIns="91440" bIns="45720" anchor="t">
            <a:noAutofit/>
          </a:bodyPr>
          <a:lstStyle/>
          <a:p>
            <a:pPr marL="0" indent="0">
              <a:lnSpc>
                <a:spcPct val="134000"/>
              </a:lnSpc>
              <a:spcBef>
                <a:spcPts val="0"/>
              </a:spcBef>
              <a:spcAft>
                <a:spcPts val="600"/>
              </a:spcAft>
              <a:buNone/>
            </a:pPr>
            <a:r>
              <a:rPr lang="fr-FR" sz="1900" b="1">
                <a:latin typeface="Poppins Light"/>
                <a:cs typeface="Calibri"/>
              </a:rPr>
              <a:t>Engager et renforcer la collaboration avec les réseaux mondiaux pour la préparation et la réponse aux situations d'urgence.</a:t>
            </a:r>
            <a:endParaRPr lang="en-US" sz="1900" b="1">
              <a:latin typeface="Poppins Light"/>
              <a:cs typeface="Calibri"/>
            </a:endParaRPr>
          </a:p>
          <a:p>
            <a:pPr marL="857250" indent="-514350">
              <a:lnSpc>
                <a:spcPct val="100000"/>
              </a:lnSpc>
              <a:spcBef>
                <a:spcPts val="0"/>
              </a:spcBef>
              <a:spcAft>
                <a:spcPts val="600"/>
              </a:spcAft>
              <a:buFont typeface="+mj-lt"/>
              <a:buAutoNum type="arabicPeriod"/>
            </a:pPr>
            <a:r>
              <a:rPr lang="fr-FR" sz="1900">
                <a:latin typeface="Poppins Light"/>
                <a:cs typeface="Calibri"/>
              </a:rPr>
              <a:t>Reconnaître et promouvoir une approche globale de la société qui assure une représentation diversifiée mettant l'accent sur l'unité, l'équité et la solidarité.</a:t>
            </a:r>
          </a:p>
          <a:p>
            <a:pPr marL="857250" indent="-514350">
              <a:lnSpc>
                <a:spcPct val="100000"/>
              </a:lnSpc>
              <a:spcBef>
                <a:spcPts val="0"/>
              </a:spcBef>
              <a:spcAft>
                <a:spcPts val="600"/>
              </a:spcAft>
              <a:buFont typeface="+mj-lt"/>
              <a:buAutoNum type="arabicPeriod"/>
            </a:pPr>
            <a:r>
              <a:rPr lang="fr-FR" sz="1900">
                <a:latin typeface="Poppins Light"/>
                <a:cs typeface="Calibri"/>
              </a:rPr>
              <a:t>Convoquer des réseaux afin que les dirigeants communautaires et les décideurs puissent accéder à des informations fiables et partager les meilleures pratiques en matière de préparation et de réponse aux pandémies.</a:t>
            </a:r>
          </a:p>
          <a:p>
            <a:pPr marL="857250" indent="-514350">
              <a:lnSpc>
                <a:spcPct val="100000"/>
              </a:lnSpc>
              <a:spcBef>
                <a:spcPts val="0"/>
              </a:spcBef>
              <a:spcAft>
                <a:spcPts val="600"/>
              </a:spcAft>
              <a:buFont typeface="+mj-lt"/>
              <a:buAutoNum type="arabicPeriod"/>
            </a:pPr>
            <a:r>
              <a:rPr lang="fr-FR" sz="1900" err="1">
                <a:latin typeface="Poppins Light"/>
                <a:cs typeface="Calibri"/>
              </a:rPr>
              <a:t>Co-créer</a:t>
            </a:r>
            <a:r>
              <a:rPr lang="fr-FR" sz="1900">
                <a:latin typeface="Poppins Light"/>
                <a:cs typeface="Calibri"/>
              </a:rPr>
              <a:t> avec les communautés clés des produits, des séminaires en ligne et des solutions sur mesure qui répondent à l'</a:t>
            </a:r>
            <a:r>
              <a:rPr lang="fr-FR" sz="1900" err="1">
                <a:latin typeface="Poppins Light"/>
                <a:cs typeface="Calibri"/>
              </a:rPr>
              <a:t>infodémie</a:t>
            </a:r>
            <a:r>
              <a:rPr lang="fr-FR" sz="1900">
                <a:latin typeface="Poppins Light"/>
                <a:cs typeface="Calibri"/>
              </a:rPr>
              <a:t> et sont guidés par des données probantes.  </a:t>
            </a:r>
          </a:p>
          <a:p>
            <a:pPr marL="857250" indent="-514350">
              <a:lnSpc>
                <a:spcPct val="100000"/>
              </a:lnSpc>
              <a:spcBef>
                <a:spcPts val="0"/>
              </a:spcBef>
              <a:spcAft>
                <a:spcPts val="600"/>
              </a:spcAft>
              <a:buFont typeface="+mj-lt"/>
              <a:buAutoNum type="arabicPeriod"/>
            </a:pPr>
            <a:r>
              <a:rPr lang="fr-FR" sz="1900">
                <a:latin typeface="Poppins Light"/>
                <a:cs typeface="Calibri"/>
              </a:rPr>
              <a:t>S'engager auprès des communautés pour partager des informations exactes et renforcer leur résistance à la mésinformation, afin de renforcer leur rôle dans la préparation et la réponse aux urgences sanitaires</a:t>
            </a:r>
            <a:r>
              <a:rPr lang="fr-FR" sz="2000">
                <a:latin typeface="Poppins Light"/>
                <a:cs typeface="Calibri"/>
              </a:rPr>
              <a:t>. </a:t>
            </a:r>
            <a:endParaRPr lang="en-US" sz="2000">
              <a:cs typeface="Calibri"/>
            </a:endParaRPr>
          </a:p>
        </p:txBody>
      </p:sp>
      <p:sp>
        <p:nvSpPr>
          <p:cNvPr id="4" name="Rectangle 3"/>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774158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7B57-9C90-FB78-7F62-C7D82D2E2BB2}"/>
              </a:ext>
            </a:extLst>
          </p:cNvPr>
          <p:cNvSpPr>
            <a:spLocks noGrp="1"/>
          </p:cNvSpPr>
          <p:nvPr>
            <p:ph type="title"/>
          </p:nvPr>
        </p:nvSpPr>
        <p:spPr>
          <a:xfrm>
            <a:off x="306295" y="365126"/>
            <a:ext cx="11781863" cy="777875"/>
          </a:xfrm>
        </p:spPr>
        <p:txBody>
          <a:bodyPr lIns="91440" tIns="45720" rIns="91440" bIns="45720" anchor="t">
            <a:normAutofit/>
          </a:bodyPr>
          <a:lstStyle/>
          <a:p>
            <a:r>
              <a:rPr lang="fr-FR" sz="3400">
                <a:latin typeface="Poppins"/>
                <a:cs typeface="Poppins"/>
              </a:rPr>
              <a:t>Établir des relations significatives - étapes possibles</a:t>
            </a:r>
            <a:endParaRPr lang="en-US" sz="4000">
              <a:latin typeface="Poppins"/>
              <a:cs typeface="Poppins"/>
            </a:endParaRPr>
          </a:p>
        </p:txBody>
      </p:sp>
      <p:sp>
        <p:nvSpPr>
          <p:cNvPr id="3" name="Content Placeholder 2">
            <a:extLst>
              <a:ext uri="{FF2B5EF4-FFF2-40B4-BE49-F238E27FC236}">
                <a16:creationId xmlns:a16="http://schemas.microsoft.com/office/drawing/2014/main" id="{373E7F18-B62F-8389-2F2D-B22C0F4370C2}"/>
              </a:ext>
            </a:extLst>
          </p:cNvPr>
          <p:cNvSpPr>
            <a:spLocks noGrp="1"/>
          </p:cNvSpPr>
          <p:nvPr>
            <p:ph sz="half" idx="1"/>
          </p:nvPr>
        </p:nvSpPr>
        <p:spPr/>
        <p:txBody>
          <a:bodyPr>
            <a:normAutofit/>
          </a:bodyPr>
          <a:lstStyle/>
          <a:p>
            <a:pPr lvl="1"/>
            <a:endParaRPr lang="en-US" sz="2100">
              <a:cs typeface="Calibri"/>
            </a:endParaRPr>
          </a:p>
          <a:p>
            <a:endParaRPr lang="en-US"/>
          </a:p>
        </p:txBody>
      </p:sp>
      <p:sp>
        <p:nvSpPr>
          <p:cNvPr id="4" name="Content Placeholder 2">
            <a:extLst>
              <a:ext uri="{FF2B5EF4-FFF2-40B4-BE49-F238E27FC236}">
                <a16:creationId xmlns:a16="http://schemas.microsoft.com/office/drawing/2014/main" id="{5CF7F679-56FE-251F-095F-B16CD803A1D1}"/>
              </a:ext>
            </a:extLst>
          </p:cNvPr>
          <p:cNvSpPr txBox="1">
            <a:spLocks/>
          </p:cNvSpPr>
          <p:nvPr/>
        </p:nvSpPr>
        <p:spPr>
          <a:xfrm>
            <a:off x="701763" y="1531729"/>
            <a:ext cx="11174551" cy="47999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en-US" sz="1800" b="1" dirty="0" err="1">
                <a:latin typeface="Poppins Light"/>
                <a:cs typeface="Poppins Light"/>
              </a:rPr>
              <a:t>Cartographie</a:t>
            </a:r>
            <a:r>
              <a:rPr lang="en-US" sz="1800" b="1" dirty="0">
                <a:latin typeface="Poppins Light"/>
                <a:cs typeface="Poppins Light"/>
              </a:rPr>
              <a:t> des parties </a:t>
            </a:r>
            <a:r>
              <a:rPr lang="en-US" sz="1800" b="1" dirty="0" err="1">
                <a:latin typeface="Poppins Light"/>
                <a:cs typeface="Poppins Light"/>
              </a:rPr>
              <a:t>prenantes</a:t>
            </a:r>
            <a:r>
              <a:rPr lang="en-US" sz="1800" b="1" dirty="0">
                <a:latin typeface="Poppins Light"/>
                <a:cs typeface="Poppins Light"/>
              </a:rPr>
              <a:t> / </a:t>
            </a:r>
            <a:r>
              <a:rPr lang="en-US" sz="1800" b="1" dirty="0" err="1">
                <a:latin typeface="Poppins Light"/>
                <a:cs typeface="Poppins Light"/>
              </a:rPr>
              <a:t>réseaux</a:t>
            </a:r>
          </a:p>
          <a:p>
            <a:pPr lvl="1">
              <a:lnSpc>
                <a:spcPct val="114000"/>
              </a:lnSpc>
              <a:spcBef>
                <a:spcPts val="0"/>
              </a:spcBef>
            </a:pPr>
            <a:r>
              <a:rPr lang="fr-FR" sz="1800" dirty="0">
                <a:latin typeface="Poppins Light"/>
                <a:cs typeface="Calibri"/>
              </a:rPr>
              <a:t>Qui fait partie de ce réseau - assurer la diversité et une large représentation</a:t>
            </a:r>
            <a:endParaRPr lang="en-US" sz="1800" dirty="0">
              <a:latin typeface="Poppins Light"/>
              <a:cs typeface="Calibri"/>
            </a:endParaRPr>
          </a:p>
          <a:p>
            <a:pPr>
              <a:lnSpc>
                <a:spcPct val="114000"/>
              </a:lnSpc>
              <a:spcBef>
                <a:spcPts val="0"/>
              </a:spcBef>
            </a:pPr>
            <a:r>
              <a:rPr lang="en-US" sz="1800" b="1" dirty="0">
                <a:latin typeface="Poppins Light"/>
                <a:cs typeface="Poppins Light"/>
              </a:rPr>
              <a:t>Briefing </a:t>
            </a:r>
            <a:r>
              <a:rPr lang="en-US" sz="1800" b="1" dirty="0" err="1">
                <a:latin typeface="Poppins Light"/>
                <a:cs typeface="Poppins Light"/>
              </a:rPr>
              <a:t>bilatéral</a:t>
            </a:r>
            <a:r>
              <a:rPr lang="en-US" sz="1800" b="1" dirty="0">
                <a:latin typeface="Poppins Light"/>
                <a:cs typeface="Poppins Light"/>
              </a:rPr>
              <a:t> et </a:t>
            </a:r>
            <a:r>
              <a:rPr lang="en-US" sz="1800" b="1" dirty="0" err="1">
                <a:latin typeface="Poppins Light"/>
                <a:cs typeface="Poppins Light"/>
              </a:rPr>
              <a:t>présentations</a:t>
            </a:r>
            <a:endParaRPr lang="en-US" sz="1800" b="1" dirty="0">
              <a:latin typeface="Poppins Light"/>
              <a:cs typeface="Poppins Light"/>
            </a:endParaRPr>
          </a:p>
          <a:p>
            <a:pPr lvl="1">
              <a:lnSpc>
                <a:spcPct val="114000"/>
              </a:lnSpc>
              <a:spcBef>
                <a:spcPts val="0"/>
              </a:spcBef>
            </a:pPr>
            <a:r>
              <a:rPr lang="fr-FR" sz="1800" dirty="0">
                <a:latin typeface="Poppins Light"/>
                <a:cs typeface="Calibri"/>
              </a:rPr>
              <a:t>Réunion en ligne/en personne avec le réseau pour comprendre le travail de chacun, les objectifs communs, l'expertise, etc.</a:t>
            </a:r>
          </a:p>
          <a:p>
            <a:pPr lvl="1">
              <a:lnSpc>
                <a:spcPct val="114000"/>
              </a:lnSpc>
              <a:spcBef>
                <a:spcPts val="0"/>
              </a:spcBef>
            </a:pPr>
            <a:r>
              <a:rPr lang="fr-FR" sz="1800" dirty="0">
                <a:latin typeface="Poppins Light"/>
                <a:cs typeface="Calibri"/>
              </a:rPr>
              <a:t>écouter et apprendre l'expérience, l'histoire et les connaissances des membres du réseau. </a:t>
            </a:r>
            <a:r>
              <a:rPr lang="en-US" sz="1800" dirty="0">
                <a:latin typeface="Poppins Light"/>
                <a:cs typeface="Calibri"/>
              </a:rPr>
              <a:t> </a:t>
            </a:r>
          </a:p>
          <a:p>
            <a:pPr>
              <a:lnSpc>
                <a:spcPct val="114000"/>
              </a:lnSpc>
              <a:spcBef>
                <a:spcPts val="0"/>
              </a:spcBef>
            </a:pPr>
            <a:r>
              <a:rPr lang="en-US" sz="1800" b="1" dirty="0" err="1">
                <a:latin typeface="Poppins Light"/>
                <a:cs typeface="Poppins Light"/>
              </a:rPr>
              <a:t>Établir</a:t>
            </a:r>
            <a:r>
              <a:rPr lang="en-US" sz="1800" b="1" dirty="0">
                <a:latin typeface="Poppins Light"/>
                <a:cs typeface="Poppins Light"/>
              </a:rPr>
              <a:t> un mode </a:t>
            </a:r>
            <a:r>
              <a:rPr lang="en-US" sz="1800" b="1" dirty="0" err="1">
                <a:latin typeface="Poppins Light"/>
                <a:cs typeface="Poppins Light"/>
              </a:rPr>
              <a:t>opératoire</a:t>
            </a:r>
            <a:endParaRPr lang="en-US" sz="1800" b="1" dirty="0">
              <a:latin typeface="Poppins Light"/>
              <a:cs typeface="Poppins Light"/>
            </a:endParaRPr>
          </a:p>
          <a:p>
            <a:pPr lvl="1">
              <a:lnSpc>
                <a:spcPct val="114000"/>
              </a:lnSpc>
              <a:spcBef>
                <a:spcPts val="0"/>
              </a:spcBef>
            </a:pPr>
            <a:r>
              <a:rPr lang="fr-FR" sz="1800" dirty="0">
                <a:latin typeface="Poppins Light"/>
                <a:cs typeface="Calibri"/>
              </a:rPr>
              <a:t>Réseau informel/informel - termes de référence convenus et partagés, gestion des réunions (fréquence et format), diligence raisonnable si nécessaire.</a:t>
            </a:r>
            <a:endParaRPr lang="en-US" sz="1800" dirty="0">
              <a:latin typeface="Poppins Light"/>
              <a:cs typeface="Calibri"/>
            </a:endParaRPr>
          </a:p>
          <a:p>
            <a:pPr>
              <a:lnSpc>
                <a:spcPct val="114000"/>
              </a:lnSpc>
              <a:spcBef>
                <a:spcPts val="0"/>
              </a:spcBef>
            </a:pPr>
            <a:r>
              <a:rPr lang="en-US" sz="1800" b="1" dirty="0">
                <a:latin typeface="Poppins Light"/>
                <a:cs typeface="Poppins Light"/>
              </a:rPr>
              <a:t>Planification de travail</a:t>
            </a:r>
          </a:p>
          <a:p>
            <a:pPr lvl="1">
              <a:lnSpc>
                <a:spcPct val="114000"/>
              </a:lnSpc>
              <a:spcBef>
                <a:spcPts val="0"/>
              </a:spcBef>
            </a:pPr>
            <a:r>
              <a:rPr lang="fr-FR" sz="1800" dirty="0">
                <a:latin typeface="Poppins Light"/>
                <a:cs typeface="Calibri"/>
              </a:rPr>
              <a:t>Buts, objectifs, projets et échéances partagés</a:t>
            </a:r>
          </a:p>
          <a:p>
            <a:pPr lvl="1">
              <a:lnSpc>
                <a:spcPct val="114000"/>
              </a:lnSpc>
              <a:spcBef>
                <a:spcPts val="0"/>
              </a:spcBef>
            </a:pPr>
            <a:r>
              <a:rPr lang="fr-FR" sz="1800" dirty="0">
                <a:latin typeface="Poppins Light"/>
                <a:cs typeface="Calibri"/>
              </a:rPr>
              <a:t>Complémentarité</a:t>
            </a:r>
          </a:p>
          <a:p>
            <a:pPr lvl="1">
              <a:lnSpc>
                <a:spcPct val="114000"/>
              </a:lnSpc>
              <a:spcBef>
                <a:spcPts val="0"/>
              </a:spcBef>
            </a:pPr>
            <a:r>
              <a:rPr lang="fr-FR" sz="1800" dirty="0">
                <a:latin typeface="Poppins Light"/>
                <a:cs typeface="Calibri"/>
              </a:rPr>
              <a:t>Établir des communautés de pratique (COP) si cela est utile.</a:t>
            </a:r>
          </a:p>
          <a:p>
            <a:pPr>
              <a:lnSpc>
                <a:spcPct val="114000"/>
              </a:lnSpc>
              <a:spcBef>
                <a:spcPts val="0"/>
              </a:spcBef>
            </a:pPr>
            <a:r>
              <a:rPr lang="en-US" sz="1800" b="1" dirty="0">
                <a:latin typeface="Poppins Light"/>
                <a:cs typeface="Poppins Light"/>
              </a:rPr>
              <a:t>Changer le monde – ensemble!</a:t>
            </a:r>
          </a:p>
        </p:txBody>
      </p:sp>
      <p:sp>
        <p:nvSpPr>
          <p:cNvPr id="5" name="Rectangle 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2478480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5944-5B83-DDE6-021A-BD5F289A152B}"/>
              </a:ext>
            </a:extLst>
          </p:cNvPr>
          <p:cNvSpPr>
            <a:spLocks noGrp="1"/>
          </p:cNvSpPr>
          <p:nvPr>
            <p:ph type="title"/>
          </p:nvPr>
        </p:nvSpPr>
        <p:spPr/>
        <p:txBody>
          <a:bodyPr/>
          <a:lstStyle/>
          <a:p>
            <a:r>
              <a:rPr lang="en-US"/>
              <a:t>D</a:t>
            </a:r>
            <a:r>
              <a:rPr lang="fr-FR" sz="4800">
                <a:latin typeface="Poppins"/>
                <a:cs typeface="Poppins"/>
              </a:rPr>
              <a:t>é</a:t>
            </a:r>
            <a:r>
              <a:rPr lang="en-US" err="1"/>
              <a:t>fis</a:t>
            </a:r>
            <a:endParaRPr lang="en-US"/>
          </a:p>
        </p:txBody>
      </p:sp>
      <p:sp>
        <p:nvSpPr>
          <p:cNvPr id="3" name="Content Placeholder 2">
            <a:extLst>
              <a:ext uri="{FF2B5EF4-FFF2-40B4-BE49-F238E27FC236}">
                <a16:creationId xmlns:a16="http://schemas.microsoft.com/office/drawing/2014/main" id="{81E53AF4-5F8F-823A-F29F-AD916EB95267}"/>
              </a:ext>
            </a:extLst>
          </p:cNvPr>
          <p:cNvSpPr>
            <a:spLocks noGrp="1"/>
          </p:cNvSpPr>
          <p:nvPr>
            <p:ph sz="half" idx="1"/>
          </p:nvPr>
        </p:nvSpPr>
        <p:spPr>
          <a:xfrm>
            <a:off x="508000" y="1397002"/>
            <a:ext cx="11596914" cy="4780490"/>
          </a:xfrm>
        </p:spPr>
        <p:txBody>
          <a:bodyPr vert="horz" lIns="91440" tIns="45720" rIns="91440" bIns="45720" rtlCol="0" anchor="t">
            <a:noAutofit/>
          </a:bodyPr>
          <a:lstStyle/>
          <a:p>
            <a:pPr>
              <a:lnSpc>
                <a:spcPct val="114000"/>
              </a:lnSpc>
              <a:spcBef>
                <a:spcPts val="600"/>
              </a:spcBef>
              <a:spcAft>
                <a:spcPts val="600"/>
              </a:spcAft>
            </a:pPr>
            <a:r>
              <a:rPr lang="fr-FR" sz="1700">
                <a:solidFill>
                  <a:schemeClr val="tx1"/>
                </a:solidFill>
                <a:cs typeface="Calibri"/>
              </a:rPr>
              <a:t>Chaque réseau a un contexte et une infrastructure uniques, et des besoins/attentes différents. </a:t>
            </a:r>
            <a:endParaRPr lang="en-US" sz="1700">
              <a:solidFill>
                <a:schemeClr val="tx1"/>
              </a:solidFill>
              <a:cs typeface="Calibri"/>
            </a:endParaRPr>
          </a:p>
          <a:p>
            <a:pPr lvl="1">
              <a:lnSpc>
                <a:spcPct val="114000"/>
              </a:lnSpc>
              <a:spcBef>
                <a:spcPts val="600"/>
              </a:spcBef>
              <a:spcAft>
                <a:spcPts val="600"/>
              </a:spcAft>
            </a:pPr>
            <a:r>
              <a:rPr lang="fr-FR" sz="1700">
                <a:solidFill>
                  <a:schemeClr val="tx1"/>
                </a:solidFill>
                <a:cs typeface="Calibri"/>
              </a:rPr>
              <a:t>La méthodologie EPI-WIN vise à tenir compte de ces différences. </a:t>
            </a:r>
            <a:endParaRPr lang="en-US" sz="1700">
              <a:solidFill>
                <a:schemeClr val="tx1"/>
              </a:solidFill>
              <a:cs typeface="Calibri"/>
            </a:endParaRPr>
          </a:p>
          <a:p>
            <a:pPr>
              <a:lnSpc>
                <a:spcPct val="114000"/>
              </a:lnSpc>
              <a:spcBef>
                <a:spcPts val="600"/>
              </a:spcBef>
              <a:spcAft>
                <a:spcPts val="600"/>
              </a:spcAft>
            </a:pPr>
            <a:r>
              <a:rPr lang="fr-FR" sz="1700">
                <a:solidFill>
                  <a:schemeClr val="tx1"/>
                </a:solidFill>
              </a:rPr>
              <a:t>L'OMS est l'institution des Nations Unies qui met en relation les nations, les partenaires et les personnes pour promouvoir la santé, assurer la sécurité dans le monde et servir les personnes vulnérables. Les réseaux EPI-WIN sont l'incarnation de ce mandat, mais une collaboration intersectorielle et transnationale réussie est complexe</a:t>
            </a:r>
            <a:r>
              <a:rPr lang="fr-FR" sz="1700" b="1">
                <a:solidFill>
                  <a:schemeClr val="tx1"/>
                </a:solidFill>
              </a:rPr>
              <a:t>.</a:t>
            </a:r>
            <a:endParaRPr lang="en-US" sz="1700" b="1">
              <a:solidFill>
                <a:schemeClr val="tx1"/>
              </a:solidFill>
            </a:endParaRPr>
          </a:p>
          <a:p>
            <a:pPr lvl="1">
              <a:lnSpc>
                <a:spcPct val="114000"/>
              </a:lnSpc>
              <a:spcBef>
                <a:spcPts val="600"/>
              </a:spcBef>
              <a:spcAft>
                <a:spcPts val="600"/>
              </a:spcAft>
            </a:pPr>
            <a:r>
              <a:rPr lang="fr-FR" sz="1700">
                <a:solidFill>
                  <a:schemeClr val="tx1"/>
                </a:solidFill>
                <a:cs typeface="Calibri"/>
              </a:rPr>
              <a:t>Nous souhaitons toujours collaborer avec les réseaux et les bureaux régionaux et nationaux correspondants.</a:t>
            </a:r>
          </a:p>
          <a:p>
            <a:pPr>
              <a:lnSpc>
                <a:spcPct val="114000"/>
              </a:lnSpc>
              <a:spcBef>
                <a:spcPts val="600"/>
              </a:spcBef>
              <a:spcAft>
                <a:spcPts val="600"/>
              </a:spcAft>
              <a:buFont typeface="Arial" charset="2"/>
              <a:buChar char="•"/>
            </a:pPr>
            <a:r>
              <a:rPr lang="fr-FR" sz="1700">
                <a:solidFill>
                  <a:schemeClr val="tx1"/>
                </a:solidFill>
                <a:cs typeface="Calibri"/>
              </a:rPr>
              <a:t>L'OMS a une longue histoire d'engagement communautaire et de collaboration avec la société civile et différents secteurs, mais ce travail est parfois fragmenté selon les périodes ou les thèmes de santé.</a:t>
            </a:r>
            <a:endParaRPr lang="en-US" sz="1700">
              <a:solidFill>
                <a:schemeClr val="tx1"/>
              </a:solidFill>
              <a:cs typeface="Calibri"/>
            </a:endParaRPr>
          </a:p>
          <a:p>
            <a:pPr lvl="1">
              <a:lnSpc>
                <a:spcPct val="114000"/>
              </a:lnSpc>
              <a:spcBef>
                <a:spcPts val="600"/>
              </a:spcBef>
              <a:spcAft>
                <a:spcPts val="600"/>
              </a:spcAft>
            </a:pPr>
            <a:r>
              <a:rPr lang="fr-FR" sz="1700">
                <a:solidFill>
                  <a:schemeClr val="tx1"/>
                </a:solidFill>
                <a:cs typeface="Calibri"/>
              </a:rPr>
              <a:t>Nous bâtissons et formalisons des partenariats inclusifs au sein de l'organisation afin de créer des mécanismes d'engagement durables et coordonnés, tout en veillant à ce que notre travail reste significatif</a:t>
            </a:r>
            <a:r>
              <a:rPr lang="fr-FR" sz="1800">
                <a:solidFill>
                  <a:schemeClr val="tx1"/>
                </a:solidFill>
                <a:cs typeface="Calibri"/>
              </a:rPr>
              <a:t>.</a:t>
            </a:r>
            <a:endParaRPr lang="en-US" sz="1800">
              <a:solidFill>
                <a:schemeClr val="tx1"/>
              </a:solidFill>
              <a:cs typeface="Calibri"/>
            </a:endParaRPr>
          </a:p>
        </p:txBody>
      </p:sp>
      <p:sp>
        <p:nvSpPr>
          <p:cNvPr id="4" name="Rectangle 3"/>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3466889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3556000" y="365126"/>
            <a:ext cx="8331200" cy="777875"/>
          </a:xfrm>
        </p:spPr>
        <p:txBody>
          <a:bodyPr lIns="91440" tIns="45720" rIns="91440" bIns="45720" anchor="t"/>
          <a:lstStyle/>
          <a:p>
            <a:r>
              <a:rPr lang="en-US" sz="4400" b="0" dirty="0">
                <a:latin typeface="Poppins"/>
                <a:cs typeface="Poppins"/>
              </a:rPr>
              <a:t>Étude de </a:t>
            </a:r>
            <a:r>
              <a:rPr lang="en-US" sz="4400" b="0" dirty="0" err="1">
                <a:latin typeface="Poppins"/>
                <a:cs typeface="Poppins"/>
              </a:rPr>
              <a:t>cas</a:t>
            </a:r>
            <a:r>
              <a:rPr lang="en-US" sz="4400" b="0" dirty="0">
                <a:latin typeface="Poppins"/>
                <a:cs typeface="Poppins"/>
              </a:rPr>
              <a:t> : </a:t>
            </a:r>
            <a:r>
              <a:rPr lang="en-US" sz="4400" b="0" dirty="0" err="1">
                <a:latin typeface="Poppins"/>
                <a:cs typeface="Poppins"/>
              </a:rPr>
              <a:t>Réseau</a:t>
            </a:r>
            <a:r>
              <a:rPr lang="en-US" sz="4400" b="0" dirty="0">
                <a:latin typeface="Poppins"/>
                <a:cs typeface="Poppins"/>
              </a:rPr>
              <a:t> </a:t>
            </a:r>
            <a:r>
              <a:rPr lang="en-US" sz="4400" b="0" dirty="0" err="1">
                <a:latin typeface="Poppins"/>
                <a:cs typeface="Poppins"/>
              </a:rPr>
              <a:t>confessionnel</a:t>
            </a:r>
            <a:r>
              <a:rPr lang="en-US" sz="4400" b="0" dirty="0">
                <a:latin typeface="Poppins"/>
                <a:cs typeface="Poppins"/>
              </a:rPr>
              <a:t> de </a:t>
            </a:r>
            <a:r>
              <a:rPr lang="en-US" sz="4400" b="0" dirty="0" err="1">
                <a:latin typeface="Poppins"/>
                <a:cs typeface="Poppins"/>
              </a:rPr>
              <a:t>l'OMS</a:t>
            </a:r>
            <a:endParaRPr lang="en-US" sz="4400" b="0" dirty="0">
              <a:latin typeface="Poppins"/>
              <a:cs typeface="Poppins"/>
            </a:endParaRPr>
          </a:p>
        </p:txBody>
      </p:sp>
      <p:pic>
        <p:nvPicPr>
          <p:cNvPr id="7" name="Picture 6" descr="A drawing of a car&#10;&#10;Description automatically generated with low confidence">
            <a:extLst>
              <a:ext uri="{FF2B5EF4-FFF2-40B4-BE49-F238E27FC236}">
                <a16:creationId xmlns:a16="http://schemas.microsoft.com/office/drawing/2014/main" id="{1CF47283-F82A-426D-9E7C-851691F66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431800"/>
            <a:ext cx="3389127" cy="1305560"/>
          </a:xfrm>
          <a:prstGeom prst="rect">
            <a:avLst/>
          </a:prstGeom>
        </p:spPr>
      </p:pic>
      <p:graphicFrame>
        <p:nvGraphicFramePr>
          <p:cNvPr id="5" name="Diagram 4">
            <a:extLst>
              <a:ext uri="{FF2B5EF4-FFF2-40B4-BE49-F238E27FC236}">
                <a16:creationId xmlns:a16="http://schemas.microsoft.com/office/drawing/2014/main" id="{8CCC3B81-CB1C-A119-D558-4C7CCD06DCFF}"/>
              </a:ext>
            </a:extLst>
          </p:cNvPr>
          <p:cNvGraphicFramePr/>
          <p:nvPr>
            <p:extLst>
              <p:ext uri="{D42A27DB-BD31-4B8C-83A1-F6EECF244321}">
                <p14:modId xmlns:p14="http://schemas.microsoft.com/office/powerpoint/2010/main" val="1768782979"/>
              </p:ext>
            </p:extLst>
          </p:nvPr>
        </p:nvGraphicFramePr>
        <p:xfrm>
          <a:off x="262519" y="597465"/>
          <a:ext cx="11696762" cy="4951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3" name="Picture 2" descr="Graphical user interface, text&#10;&#10;Description automatically generated">
            <a:extLst>
              <a:ext uri="{FF2B5EF4-FFF2-40B4-BE49-F238E27FC236}">
                <a16:creationId xmlns:a16="http://schemas.microsoft.com/office/drawing/2014/main" id="{6C7EEBE2-521B-4373-1B11-D7AD24F827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681" y="4387480"/>
            <a:ext cx="3461470" cy="1785104"/>
          </a:xfrm>
          <a:prstGeom prst="rect">
            <a:avLst/>
          </a:prstGeom>
          <a:noFill/>
          <a:effectLst>
            <a:outerShdw blurRad="50800" dist="50800" dir="5400000" algn="ctr" rotWithShape="0">
              <a:srgbClr val="000000">
                <a:alpha val="97280"/>
              </a:srgbClr>
            </a:outerShdw>
          </a:effectLst>
          <a:extLst>
            <a:ext uri="{909E8E84-426E-40DD-AFC4-6F175D3DCCD1}">
              <a14:hiddenFill xmlns:a14="http://schemas.microsoft.com/office/drawing/2010/main">
                <a:solidFill>
                  <a:srgbClr val="FFFFFF"/>
                </a:solidFill>
              </a14:hiddenFill>
            </a:ext>
          </a:extLst>
        </p:spPr>
      </p:pic>
      <p:pic>
        <p:nvPicPr>
          <p:cNvPr id="72" name="Picture 71" descr="Text, letter&#10;&#10;Description automatically generated">
            <a:extLst>
              <a:ext uri="{FF2B5EF4-FFF2-40B4-BE49-F238E27FC236}">
                <a16:creationId xmlns:a16="http://schemas.microsoft.com/office/drawing/2014/main" id="{C44A5972-47ED-151B-5EC9-8C771E0F916B}"/>
              </a:ext>
            </a:extLst>
          </p:cNvPr>
          <p:cNvPicPr>
            <a:picLocks noChangeAspect="1"/>
          </p:cNvPicPr>
          <p:nvPr/>
        </p:nvPicPr>
        <p:blipFill>
          <a:blip r:embed="rId9"/>
          <a:stretch>
            <a:fillRect/>
          </a:stretch>
        </p:blipFill>
        <p:spPr>
          <a:xfrm>
            <a:off x="3794983" y="4244692"/>
            <a:ext cx="1658029" cy="2075586"/>
          </a:xfrm>
          <a:prstGeom prst="rect">
            <a:avLst/>
          </a:prstGeom>
          <a:effectLst>
            <a:outerShdw blurRad="50800" dist="50800" dir="5400000" algn="ctr" rotWithShape="0">
              <a:srgbClr val="000000">
                <a:alpha val="57000"/>
              </a:srgbClr>
            </a:outerShdw>
          </a:effectLst>
        </p:spPr>
      </p:pic>
      <p:pic>
        <p:nvPicPr>
          <p:cNvPr id="74" name="Picture 73">
            <a:extLst>
              <a:ext uri="{FF2B5EF4-FFF2-40B4-BE49-F238E27FC236}">
                <a16:creationId xmlns:a16="http://schemas.microsoft.com/office/drawing/2014/main" id="{E2947F62-2585-D634-9AE5-AB56B78C1AC2}"/>
              </a:ext>
            </a:extLst>
          </p:cNvPr>
          <p:cNvPicPr>
            <a:picLocks noChangeAspect="1"/>
          </p:cNvPicPr>
          <p:nvPr/>
        </p:nvPicPr>
        <p:blipFill>
          <a:blip r:embed="rId10"/>
          <a:stretch>
            <a:fillRect/>
          </a:stretch>
        </p:blipFill>
        <p:spPr>
          <a:xfrm>
            <a:off x="5590725" y="4517308"/>
            <a:ext cx="2402220" cy="1363877"/>
          </a:xfrm>
          <a:prstGeom prst="rect">
            <a:avLst/>
          </a:prstGeom>
        </p:spPr>
      </p:pic>
      <p:pic>
        <p:nvPicPr>
          <p:cNvPr id="76" name="Picture 75" descr="A picture containing graphical user interface&#10;&#10;Description automatically generated">
            <a:extLst>
              <a:ext uri="{FF2B5EF4-FFF2-40B4-BE49-F238E27FC236}">
                <a16:creationId xmlns:a16="http://schemas.microsoft.com/office/drawing/2014/main" id="{5245AFA2-1A4C-9156-6670-3EB92E087D0A}"/>
              </a:ext>
            </a:extLst>
          </p:cNvPr>
          <p:cNvPicPr>
            <a:picLocks noChangeAspect="1"/>
          </p:cNvPicPr>
          <p:nvPr/>
        </p:nvPicPr>
        <p:blipFill>
          <a:blip r:embed="rId11"/>
          <a:stretch>
            <a:fillRect/>
          </a:stretch>
        </p:blipFill>
        <p:spPr>
          <a:xfrm>
            <a:off x="8134535" y="4386951"/>
            <a:ext cx="3174805" cy="1498187"/>
          </a:xfrm>
          <a:prstGeom prst="rect">
            <a:avLst/>
          </a:prstGeom>
        </p:spPr>
      </p:pic>
      <p:sp>
        <p:nvSpPr>
          <p:cNvPr id="9" name="Rectangle 8"/>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
        <p:nvSpPr>
          <p:cNvPr id="3" name="Rectangle 2"/>
          <p:cNvSpPr/>
          <p:nvPr/>
        </p:nvSpPr>
        <p:spPr>
          <a:xfrm>
            <a:off x="8189884" y="4452880"/>
            <a:ext cx="1912762" cy="954107"/>
          </a:xfrm>
          <a:prstGeom prst="rect">
            <a:avLst/>
          </a:prstGeom>
          <a:solidFill>
            <a:srgbClr val="4686A9"/>
          </a:solidFill>
        </p:spPr>
        <p:txBody>
          <a:bodyPr wrap="square" lIns="91440" tIns="45720" rIns="91440" bIns="45720" anchor="t">
            <a:spAutoFit/>
          </a:bodyPr>
          <a:lstStyle/>
          <a:p>
            <a:r>
              <a:rPr lang="fr-FR" sz="1400" b="1">
                <a:solidFill>
                  <a:schemeClr val="bg1"/>
                </a:solidFill>
              </a:rPr>
              <a:t>Conférence mondiale de l'OMS et des Religions pour la Paix</a:t>
            </a:r>
            <a:endParaRPr lang="en-US" sz="1400" b="1">
              <a:solidFill>
                <a:schemeClr val="bg1"/>
              </a:solidFill>
            </a:endParaRPr>
          </a:p>
        </p:txBody>
      </p:sp>
    </p:spTree>
    <p:extLst>
      <p:ext uri="{BB962C8B-B14F-4D97-AF65-F5344CB8AC3E}">
        <p14:creationId xmlns:p14="http://schemas.microsoft.com/office/powerpoint/2010/main" val="2221115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60500" y="365126"/>
            <a:ext cx="9563100" cy="777875"/>
          </a:xfrm>
        </p:spPr>
        <p:txBody>
          <a:bodyPr lIns="91440" tIns="45720" rIns="91440" bIns="45720" anchor="t"/>
          <a:lstStyle/>
          <a:p>
            <a:r>
              <a:rPr lang="en-US" sz="3400" b="0" err="1">
                <a:latin typeface="Poppins"/>
                <a:cs typeface="Poppins"/>
              </a:rPr>
              <a:t>Modèles</a:t>
            </a:r>
            <a:r>
              <a:rPr lang="en-US" sz="3400" b="0">
                <a:latin typeface="Poppins"/>
                <a:cs typeface="Poppins"/>
              </a:rPr>
              <a:t> de collaboration : Les Philippines </a:t>
            </a:r>
            <a:endParaRPr lang="en-US" sz="3400"/>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8320" y="370206"/>
            <a:ext cx="763289" cy="777875"/>
          </a:xfrm>
          <a:prstGeom prst="rect">
            <a:avLst/>
          </a:prstGeom>
        </p:spPr>
      </p:pic>
      <p:sp>
        <p:nvSpPr>
          <p:cNvPr id="5" name="Content Placeholder 2">
            <a:extLst>
              <a:ext uri="{FF2B5EF4-FFF2-40B4-BE49-F238E27FC236}">
                <a16:creationId xmlns:a16="http://schemas.microsoft.com/office/drawing/2014/main" id="{8535D38C-C6A2-6A82-8A24-CB48437F9746}"/>
              </a:ext>
            </a:extLst>
          </p:cNvPr>
          <p:cNvSpPr txBox="1">
            <a:spLocks/>
          </p:cNvSpPr>
          <p:nvPr/>
        </p:nvSpPr>
        <p:spPr>
          <a:xfrm>
            <a:off x="528320" y="1333036"/>
            <a:ext cx="6316362" cy="5133078"/>
          </a:xfrm>
          <a:prstGeom prst="rect">
            <a:avLst/>
          </a:prstGeom>
        </p:spPr>
        <p:txBody>
          <a:bodyPr lIns="91440" tIns="45720" rIns="91440" bIns="45720" anchor="t">
            <a:normAutofit fontScale="92500" lnSpcReduction="20000"/>
          </a:bodyPr>
          <a:lstStyle>
            <a:lvl1pPr marL="152408" indent="-152408" algn="l" defTabSz="609630" rtl="0" eaLnBrk="1" latinLnBrk="0" hangingPunct="1">
              <a:lnSpc>
                <a:spcPct val="90000"/>
              </a:lnSpc>
              <a:spcBef>
                <a:spcPts val="667"/>
              </a:spcBef>
              <a:buFont typeface="Arial" panose="020B0604020202020204" pitchFamily="34" charset="0"/>
              <a:buChar char="•"/>
              <a:defRPr sz="2133" b="0" i="0" kern="1200">
                <a:solidFill>
                  <a:srgbClr val="292929"/>
                </a:solidFill>
                <a:latin typeface="Poppins Light" pitchFamily="2" charset="77"/>
                <a:ea typeface="+mn-ea"/>
                <a:cs typeface="Poppins Light" pitchFamily="2" charset="77"/>
              </a:defRPr>
            </a:lvl1pPr>
            <a:lvl2pPr marL="457223"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2pPr>
            <a:lvl3pPr marL="762038"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3pPr>
            <a:lvl4pPr marL="1066853"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4pPr>
            <a:lvl5pPr marL="1371669" indent="-152408" algn="l" defTabSz="609630" rtl="0" eaLnBrk="1" latinLnBrk="0" hangingPunct="1">
              <a:lnSpc>
                <a:spcPct val="90000"/>
              </a:lnSpc>
              <a:spcBef>
                <a:spcPts val="333"/>
              </a:spcBef>
              <a:buFont typeface="Courier New" panose="02070309020205020404" pitchFamily="49" charset="0"/>
              <a:buChar char="o"/>
              <a:defRPr sz="2133" b="0" i="0" kern="1200">
                <a:solidFill>
                  <a:srgbClr val="292929"/>
                </a:solidFill>
                <a:latin typeface="Poppins Light" pitchFamily="2" charset="77"/>
                <a:ea typeface="+mn-ea"/>
                <a:cs typeface="Poppins Light" pitchFamily="2" charset="77"/>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152400" indent="-152400">
              <a:lnSpc>
                <a:spcPct val="114000"/>
              </a:lnSpc>
              <a:spcBef>
                <a:spcPts val="600"/>
              </a:spcBef>
              <a:spcAft>
                <a:spcPts val="600"/>
              </a:spcAft>
              <a:buFont typeface="Arial"/>
            </a:pPr>
            <a:r>
              <a:rPr lang="fr-FR" sz="2000">
                <a:solidFill>
                  <a:srgbClr val="0D0D0D"/>
                </a:solidFill>
                <a:latin typeface="Poppins Light"/>
                <a:cs typeface="Poppins Light"/>
              </a:rPr>
              <a:t>Ensemble, le ministère de la Santé, l'OMS et les partenaires religieux ont identifié des moyens d'aider les institutions religieuses à protéger leurs communautés pendant le COVID-19</a:t>
            </a:r>
          </a:p>
          <a:p>
            <a:pPr marL="152400" indent="-152400">
              <a:lnSpc>
                <a:spcPct val="114000"/>
              </a:lnSpc>
              <a:spcBef>
                <a:spcPts val="600"/>
              </a:spcBef>
              <a:spcAft>
                <a:spcPts val="600"/>
              </a:spcAft>
              <a:buFont typeface="Arial"/>
            </a:pPr>
            <a:r>
              <a:rPr lang="fr-FR" sz="2000">
                <a:solidFill>
                  <a:srgbClr val="0D0D0D"/>
                </a:solidFill>
                <a:latin typeface="Poppins Light"/>
                <a:cs typeface="Poppins Light"/>
              </a:rPr>
              <a:t>En travaillant aux niveaux national et local, les organisations confessionnelles et le gouvernement ont créé des protocoles d'accord qui définissent les rôles spécifiques les mieux adaptés aux atouts de chaque partenaire.</a:t>
            </a:r>
          </a:p>
          <a:p>
            <a:pPr marL="152400" indent="-152400">
              <a:lnSpc>
                <a:spcPct val="114000"/>
              </a:lnSpc>
              <a:spcBef>
                <a:spcPts val="600"/>
              </a:spcBef>
              <a:spcAft>
                <a:spcPts val="600"/>
              </a:spcAft>
              <a:buFont typeface="Arial"/>
            </a:pPr>
            <a:r>
              <a:rPr lang="fr-FR" sz="2000">
                <a:solidFill>
                  <a:srgbClr val="0D0D0D"/>
                </a:solidFill>
                <a:latin typeface="Poppins Light"/>
                <a:cs typeface="Poppins Light"/>
              </a:rPr>
              <a:t>Actions des partenaires confessionnels : services de transport pour les travailleurs de première ligne, fourniture de nourriture et d'abris d'isolement, l’octroi de lieux de culte pour les cliniques de vaccination, adaptation des messages en langue simple et en langue maternelle, et offre de services pour la santé psychosociale. </a:t>
            </a:r>
            <a:endParaRPr lang="en-US"/>
          </a:p>
        </p:txBody>
      </p:sp>
      <p:pic>
        <p:nvPicPr>
          <p:cNvPr id="4" name="Picture 3" descr="Timeline&#10;&#10;Description automatically generated">
            <a:extLst>
              <a:ext uri="{FF2B5EF4-FFF2-40B4-BE49-F238E27FC236}">
                <a16:creationId xmlns:a16="http://schemas.microsoft.com/office/drawing/2014/main" id="{7385E7EB-EAF7-25FD-55D3-0CAE115A26B9}"/>
              </a:ext>
            </a:extLst>
          </p:cNvPr>
          <p:cNvPicPr>
            <a:picLocks noChangeAspect="1"/>
          </p:cNvPicPr>
          <p:nvPr/>
        </p:nvPicPr>
        <p:blipFill>
          <a:blip r:embed="rId4"/>
          <a:stretch>
            <a:fillRect/>
          </a:stretch>
        </p:blipFill>
        <p:spPr>
          <a:xfrm>
            <a:off x="7020091" y="1354512"/>
            <a:ext cx="4882727" cy="259668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E68C043-1734-56DC-A7BA-F855C9CE863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20200" y="3915737"/>
            <a:ext cx="3709756" cy="2086738"/>
          </a:xfrm>
          <a:prstGeom prst="rect">
            <a:avLst/>
          </a:prstGeom>
        </p:spPr>
      </p:pic>
      <p:sp>
        <p:nvSpPr>
          <p:cNvPr id="8" name="Rectangle 7"/>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3438367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
          <p:cNvSpPr txBox="1">
            <a:spLocks noGrp="1"/>
          </p:cNvSpPr>
          <p:nvPr>
            <p:ph type="title"/>
          </p:nvPr>
        </p:nvSpPr>
        <p:spPr>
          <a:xfrm>
            <a:off x="306358" y="179979"/>
            <a:ext cx="11262967" cy="77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92929"/>
              </a:buClr>
              <a:buSzPts val="3600"/>
              <a:buFont typeface="Calibri"/>
              <a:buNone/>
            </a:pPr>
            <a:r>
              <a:rPr lang="en-US" sz="3600" b="0" dirty="0"/>
              <a:t>Le POURQUOI de la participation des </a:t>
            </a:r>
            <a:r>
              <a:rPr lang="en-US" sz="3600" b="0" dirty="0" err="1"/>
              <a:t>réseaux</a:t>
            </a:r>
            <a:r>
              <a:rPr lang="en-US" sz="3600" b="0" dirty="0"/>
              <a:t> </a:t>
            </a:r>
            <a:r>
              <a:rPr lang="en-US" sz="3600" b="0" dirty="0" err="1"/>
              <a:t>confessionnels</a:t>
            </a:r>
            <a:endParaRPr sz="3600" b="0" dirty="0">
              <a:latin typeface="Poppins"/>
              <a:ea typeface="Poppins"/>
              <a:cs typeface="Poppins"/>
              <a:sym typeface="Poppins"/>
            </a:endParaRPr>
          </a:p>
          <a:p>
            <a:pPr marL="0" lvl="0" indent="0" algn="l" rtl="0">
              <a:lnSpc>
                <a:spcPct val="90000"/>
              </a:lnSpc>
              <a:spcBef>
                <a:spcPts val="0"/>
              </a:spcBef>
              <a:spcAft>
                <a:spcPts val="0"/>
              </a:spcAft>
              <a:buClr>
                <a:srgbClr val="292929"/>
              </a:buClr>
              <a:buSzPts val="2800"/>
              <a:buFont typeface="Poppins"/>
              <a:buNone/>
            </a:pPr>
            <a:endParaRPr sz="2800" b="0" dirty="0"/>
          </a:p>
        </p:txBody>
      </p:sp>
      <p:sp>
        <p:nvSpPr>
          <p:cNvPr id="515" name="Google Shape;515;p1"/>
          <p:cNvSpPr txBox="1"/>
          <p:nvPr/>
        </p:nvSpPr>
        <p:spPr>
          <a:xfrm>
            <a:off x="467181" y="1316127"/>
            <a:ext cx="8035500" cy="510905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1200"/>
              </a:spcBef>
              <a:spcAft>
                <a:spcPts val="0"/>
              </a:spcAft>
              <a:buClr>
                <a:schemeClr val="dk1"/>
              </a:buClr>
              <a:buSzPts val="2000"/>
              <a:buFont typeface="Poppins"/>
              <a:buAutoNum type="arabicPeriod"/>
            </a:pPr>
            <a:r>
              <a:rPr lang="fr-FR" sz="2400" dirty="0">
                <a:solidFill>
                  <a:schemeClr val="dk1"/>
                </a:solidFill>
                <a:latin typeface="Poppins Light"/>
                <a:ea typeface="Poppins Light"/>
                <a:cs typeface="Poppins Light"/>
                <a:sym typeface="Poppins Light"/>
              </a:rPr>
              <a:t>Aux Philippines, les catastrophes sont de plus en plus dévastatrices et nuisent aux communautés périphériques.</a:t>
            </a:r>
            <a:endParaRPr lang="fr-FR" sz="2400" dirty="0">
              <a:solidFill>
                <a:schemeClr val="dk1"/>
              </a:solidFill>
              <a:latin typeface="Poppins Light"/>
              <a:ea typeface="Poppins Light"/>
              <a:cs typeface="Poppins Light"/>
            </a:endParaRPr>
          </a:p>
          <a:p>
            <a:pPr marL="457200" marR="0" lvl="0" indent="-457200" algn="l" rtl="0">
              <a:spcBef>
                <a:spcPts val="1200"/>
              </a:spcBef>
              <a:spcAft>
                <a:spcPts val="0"/>
              </a:spcAft>
              <a:buClr>
                <a:schemeClr val="dk1"/>
              </a:buClr>
              <a:buSzPts val="2000"/>
              <a:buFont typeface="Poppins"/>
              <a:buAutoNum type="arabicPeriod"/>
            </a:pPr>
            <a:r>
              <a:rPr lang="fr-FR" sz="2400" dirty="0">
                <a:solidFill>
                  <a:schemeClr val="dk1"/>
                </a:solidFill>
                <a:latin typeface="Poppins Light"/>
                <a:ea typeface="Poppins Light"/>
                <a:cs typeface="Poppins Light"/>
                <a:sym typeface="Poppins Light"/>
              </a:rPr>
              <a:t>La réponse aux catastrophes — y compris les urgences sanitaires — </a:t>
            </a:r>
            <a:r>
              <a:rPr lang="fr-FR" sz="2400" b="1" dirty="0">
                <a:solidFill>
                  <a:schemeClr val="dk1"/>
                </a:solidFill>
                <a:latin typeface="Poppins"/>
                <a:ea typeface="Poppins"/>
                <a:cs typeface="Poppins"/>
                <a:sym typeface="Poppins"/>
              </a:rPr>
              <a:t>nécessite une réponse plus organisée de la part de TOUS.</a:t>
            </a:r>
            <a:endParaRPr lang="fr-FR" sz="2400" b="1" dirty="0">
              <a:solidFill>
                <a:schemeClr val="dk1"/>
              </a:solidFill>
              <a:latin typeface="Poppins"/>
              <a:ea typeface="Poppins"/>
              <a:cs typeface="Poppins"/>
            </a:endParaRPr>
          </a:p>
          <a:p>
            <a:pPr marL="457200" marR="0" lvl="0" indent="-457200" algn="l" rtl="0">
              <a:spcBef>
                <a:spcPts val="1200"/>
              </a:spcBef>
              <a:spcAft>
                <a:spcPts val="0"/>
              </a:spcAft>
              <a:buClr>
                <a:schemeClr val="dk1"/>
              </a:buClr>
              <a:buSzPts val="2000"/>
              <a:buFont typeface="Poppins"/>
              <a:buAutoNum type="arabicPeriod"/>
            </a:pPr>
            <a:r>
              <a:rPr lang="fr-FR" sz="2400" dirty="0">
                <a:solidFill>
                  <a:schemeClr val="dk1"/>
                </a:solidFill>
                <a:latin typeface="Poppins Light"/>
                <a:ea typeface="Poppins Light"/>
                <a:cs typeface="Poppins Light"/>
                <a:sym typeface="Poppins Light"/>
              </a:rPr>
              <a:t>C'est l'affaire de nous tous ! Pour devenir efficaces et résilients, nous devons mobiliser tous les secteurs de la communauté.</a:t>
            </a:r>
            <a:endParaRPr lang="fr-FR" sz="2400" dirty="0">
              <a:solidFill>
                <a:schemeClr val="dk1"/>
              </a:solidFill>
              <a:latin typeface="Poppins Light"/>
              <a:ea typeface="Poppins Light"/>
              <a:cs typeface="Poppins Light"/>
            </a:endParaRPr>
          </a:p>
          <a:p>
            <a:pPr marL="457200" marR="0" lvl="0" indent="-457200" algn="l" rtl="0">
              <a:spcBef>
                <a:spcPts val="1200"/>
              </a:spcBef>
              <a:spcAft>
                <a:spcPts val="0"/>
              </a:spcAft>
              <a:buClr>
                <a:schemeClr val="dk1"/>
              </a:buClr>
              <a:buSzPts val="2000"/>
              <a:buFont typeface="Poppins"/>
              <a:buAutoNum type="arabicPeriod"/>
            </a:pPr>
            <a:r>
              <a:rPr lang="fr-FR" sz="2400" b="1" dirty="0">
                <a:solidFill>
                  <a:schemeClr val="dk1"/>
                </a:solidFill>
                <a:latin typeface="Poppins"/>
                <a:ea typeface="Poppins"/>
                <a:cs typeface="Poppins"/>
                <a:sym typeface="Poppins"/>
              </a:rPr>
              <a:t>Les organisations confessionnelles (OC) ont beaucoup contribué à la réponse humanitaire.</a:t>
            </a:r>
            <a:endParaRPr lang="fr-FR" sz="2400" b="1" dirty="0">
              <a:solidFill>
                <a:schemeClr val="dk1"/>
              </a:solidFill>
              <a:latin typeface="Poppins"/>
              <a:ea typeface="Poppins"/>
              <a:cs typeface="Poppins"/>
            </a:endParaRPr>
          </a:p>
          <a:p>
            <a:pPr marL="0" marR="0" lvl="0" indent="0" algn="l" rtl="0">
              <a:spcBef>
                <a:spcPts val="1200"/>
              </a:spcBef>
              <a:spcAft>
                <a:spcPts val="0"/>
              </a:spcAft>
              <a:buNone/>
            </a:pPr>
            <a:endParaRPr lang="fr-FR" sz="1200" b="0" i="0" u="none" strike="noStrike" cap="none" dirty="0">
              <a:solidFill>
                <a:schemeClr val="dk1"/>
              </a:solidFill>
              <a:latin typeface="Poppins"/>
              <a:ea typeface="Poppins"/>
              <a:cs typeface="Poppins"/>
            </a:endParaRPr>
          </a:p>
        </p:txBody>
      </p:sp>
      <p:pic>
        <p:nvPicPr>
          <p:cNvPr id="516" name="Google Shape;516;p1" descr="A picture containing outdoor&#10;&#10;Description automatically generated"/>
          <p:cNvPicPr preferRelativeResize="0"/>
          <p:nvPr/>
        </p:nvPicPr>
        <p:blipFill rotWithShape="1">
          <a:blip r:embed="rId3">
            <a:alphaModFix/>
          </a:blip>
          <a:srcRect/>
          <a:stretch/>
        </p:blipFill>
        <p:spPr>
          <a:xfrm>
            <a:off x="8502681" y="897673"/>
            <a:ext cx="3224809" cy="5211336"/>
          </a:xfrm>
          <a:prstGeom prst="rect">
            <a:avLst/>
          </a:prstGeom>
          <a:noFill/>
          <a:ln>
            <a:noFill/>
          </a:ln>
        </p:spPr>
      </p:pic>
    </p:spTree>
    <p:extLst>
      <p:ext uri="{BB962C8B-B14F-4D97-AF65-F5344CB8AC3E}">
        <p14:creationId xmlns:p14="http://schemas.microsoft.com/office/powerpoint/2010/main" val="213616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
          <p:cNvSpPr txBox="1"/>
          <p:nvPr/>
        </p:nvSpPr>
        <p:spPr>
          <a:xfrm>
            <a:off x="450724" y="1091592"/>
            <a:ext cx="5727000" cy="4850400"/>
          </a:xfrm>
          <a:prstGeom prst="rect">
            <a:avLst/>
          </a:prstGeom>
          <a:noFill/>
          <a:ln>
            <a:noFill/>
          </a:ln>
        </p:spPr>
        <p:txBody>
          <a:bodyPr spcFirstLastPara="1" wrap="square" lIns="91425" tIns="45700" rIns="91425" bIns="45700" anchor="t" anchorCtr="0">
            <a:spAutoFit/>
          </a:bodyPr>
          <a:lstStyle/>
          <a:p>
            <a:pPr marL="0" marR="0" lvl="0" indent="0" algn="l" rtl="0">
              <a:lnSpc>
                <a:spcPct val="108000"/>
              </a:lnSpc>
              <a:spcBef>
                <a:spcPts val="0"/>
              </a:spcBef>
              <a:spcAft>
                <a:spcPts val="0"/>
              </a:spcAft>
              <a:buClr>
                <a:schemeClr val="dk1"/>
              </a:buClr>
              <a:buSzPts val="1100"/>
              <a:buFont typeface="Arial"/>
              <a:buNone/>
            </a:pPr>
            <a:r>
              <a:rPr lang="en-US" sz="2400" dirty="0" err="1">
                <a:solidFill>
                  <a:schemeClr val="dk1"/>
                </a:solidFill>
                <a:latin typeface="Poppins Light"/>
                <a:ea typeface="Poppins Light"/>
                <a:cs typeface="Poppins Light"/>
                <a:sym typeface="Poppins Light"/>
              </a:rPr>
              <a:t>L'Église</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catholique</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en</a:t>
            </a:r>
            <a:r>
              <a:rPr lang="en-US" sz="2400" dirty="0">
                <a:solidFill>
                  <a:schemeClr val="dk1"/>
                </a:solidFill>
                <a:latin typeface="Poppins Light"/>
                <a:ea typeface="Poppins Light"/>
                <a:cs typeface="Poppins Light"/>
                <a:sym typeface="Poppins Light"/>
              </a:rPr>
              <a:t> particulier, par le </a:t>
            </a:r>
            <a:r>
              <a:rPr lang="en-US" sz="2400" dirty="0" err="1">
                <a:solidFill>
                  <a:schemeClr val="dk1"/>
                </a:solidFill>
                <a:latin typeface="Poppins Light"/>
                <a:ea typeface="Poppins Light"/>
                <a:cs typeface="Poppins Light"/>
                <a:sym typeface="Poppins Light"/>
              </a:rPr>
              <a:t>biais</a:t>
            </a:r>
            <a:r>
              <a:rPr lang="en-US" sz="2400" dirty="0">
                <a:solidFill>
                  <a:schemeClr val="dk1"/>
                </a:solidFill>
                <a:latin typeface="Poppins Light"/>
                <a:ea typeface="Poppins Light"/>
                <a:cs typeface="Poppins Light"/>
                <a:sym typeface="Poppins Light"/>
              </a:rPr>
              <a:t> de Caritas Philippines, dispose de structures bien </a:t>
            </a:r>
            <a:r>
              <a:rPr lang="en-US" sz="2400" dirty="0" err="1">
                <a:solidFill>
                  <a:schemeClr val="dk1"/>
                </a:solidFill>
                <a:latin typeface="Poppins Light"/>
                <a:ea typeface="Poppins Light"/>
                <a:cs typeface="Poppins Light"/>
                <a:sym typeface="Poppins Light"/>
              </a:rPr>
              <a:t>établies</a:t>
            </a:r>
            <a:r>
              <a:rPr lang="en-US" sz="2400" dirty="0">
                <a:solidFill>
                  <a:schemeClr val="dk1"/>
                </a:solidFill>
                <a:latin typeface="Poppins Light"/>
                <a:ea typeface="Poppins Light"/>
                <a:cs typeface="Poppins Light"/>
                <a:sym typeface="Poppins Light"/>
              </a:rPr>
              <a:t> : des </a:t>
            </a:r>
            <a:r>
              <a:rPr lang="en-US" sz="2400" dirty="0" err="1">
                <a:solidFill>
                  <a:schemeClr val="dk1"/>
                </a:solidFill>
                <a:latin typeface="Poppins Light"/>
                <a:ea typeface="Poppins Light"/>
                <a:cs typeface="Poppins Light"/>
                <a:sym typeface="Poppins Light"/>
              </a:rPr>
              <a:t>diocèses</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jusqu’aux</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paroisses</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en</a:t>
            </a:r>
            <a:r>
              <a:rPr lang="en-US" sz="2400" dirty="0">
                <a:solidFill>
                  <a:schemeClr val="dk1"/>
                </a:solidFill>
                <a:latin typeface="Poppins Light"/>
                <a:ea typeface="Poppins Light"/>
                <a:cs typeface="Poppins Light"/>
                <a:sym typeface="Poppins Light"/>
              </a:rPr>
              <a:t> passant par les </a:t>
            </a:r>
            <a:r>
              <a:rPr lang="en-US" sz="2400" dirty="0" err="1">
                <a:solidFill>
                  <a:schemeClr val="dk1"/>
                </a:solidFill>
                <a:latin typeface="Poppins Light"/>
                <a:ea typeface="Poppins Light"/>
                <a:cs typeface="Poppins Light"/>
                <a:sym typeface="Poppins Light"/>
              </a:rPr>
              <a:t>communautés</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ecclésiastiques</a:t>
            </a:r>
            <a:r>
              <a:rPr lang="en-US" sz="2400" dirty="0">
                <a:solidFill>
                  <a:schemeClr val="dk1"/>
                </a:solidFill>
                <a:latin typeface="Poppins Light"/>
                <a:ea typeface="Poppins Light"/>
                <a:cs typeface="Poppins Light"/>
                <a:sym typeface="Poppins Light"/>
              </a:rPr>
              <a:t> de base (CEB).</a:t>
            </a:r>
            <a:endParaRPr sz="2400" dirty="0">
              <a:solidFill>
                <a:schemeClr val="dk1"/>
              </a:solidFill>
              <a:latin typeface="Poppins Light"/>
              <a:ea typeface="Poppins Light"/>
              <a:cs typeface="Poppins Light"/>
              <a:sym typeface="Poppins Light"/>
            </a:endParaRPr>
          </a:p>
          <a:p>
            <a:pPr marL="0" marR="0" lvl="0" indent="0" algn="l" rtl="0">
              <a:lnSpc>
                <a:spcPct val="108000"/>
              </a:lnSpc>
              <a:spcBef>
                <a:spcPts val="0"/>
              </a:spcBef>
              <a:spcAft>
                <a:spcPts val="0"/>
              </a:spcAft>
              <a:buSzPts val="1100"/>
              <a:buNone/>
            </a:pPr>
            <a:r>
              <a:rPr lang="en-US" sz="2400" dirty="0">
                <a:solidFill>
                  <a:schemeClr val="dk1"/>
                </a:solidFill>
                <a:latin typeface="Poppins Light"/>
                <a:ea typeface="Poppins Light"/>
                <a:cs typeface="Poppins Light"/>
                <a:sym typeface="Poppins Light"/>
              </a:rPr>
              <a:t>Caritas Philippines </a:t>
            </a:r>
            <a:r>
              <a:rPr lang="en-US" sz="2400" dirty="0" err="1">
                <a:solidFill>
                  <a:schemeClr val="dk1"/>
                </a:solidFill>
                <a:latin typeface="Poppins Light"/>
                <a:ea typeface="Poppins Light"/>
                <a:cs typeface="Poppins Light"/>
                <a:sym typeface="Poppins Light"/>
              </a:rPr>
              <a:t>joue</a:t>
            </a:r>
            <a:r>
              <a:rPr lang="en-US" sz="2400" dirty="0">
                <a:solidFill>
                  <a:schemeClr val="dk1"/>
                </a:solidFill>
                <a:latin typeface="Poppins Light"/>
                <a:ea typeface="Poppins Light"/>
                <a:cs typeface="Poppins Light"/>
                <a:sym typeface="Poppins Light"/>
              </a:rPr>
              <a:t> le </a:t>
            </a:r>
            <a:r>
              <a:rPr lang="en-US" sz="2400" dirty="0" err="1">
                <a:solidFill>
                  <a:schemeClr val="dk1"/>
                </a:solidFill>
                <a:latin typeface="Poppins Light"/>
                <a:ea typeface="Poppins Light"/>
                <a:cs typeface="Poppins Light"/>
                <a:sym typeface="Poppins Light"/>
              </a:rPr>
              <a:t>rôle</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d'initiateur</a:t>
            </a:r>
            <a:r>
              <a:rPr lang="en-US" sz="2400" dirty="0">
                <a:solidFill>
                  <a:schemeClr val="dk1"/>
                </a:solidFill>
                <a:latin typeface="Poppins Light"/>
                <a:ea typeface="Poppins Light"/>
                <a:cs typeface="Poppins Light"/>
                <a:sym typeface="Poppins Light"/>
              </a:rPr>
              <a:t> social et de </a:t>
            </a:r>
            <a:r>
              <a:rPr lang="en-US" sz="2400" dirty="0" err="1">
                <a:solidFill>
                  <a:schemeClr val="dk1"/>
                </a:solidFill>
                <a:latin typeface="Poppins Light"/>
                <a:ea typeface="Poppins Light"/>
                <a:cs typeface="Poppins Light"/>
                <a:sym typeface="Poppins Light"/>
              </a:rPr>
              <a:t>facilitateur</a:t>
            </a:r>
            <a:r>
              <a:rPr lang="en-US" sz="2400" dirty="0">
                <a:solidFill>
                  <a:schemeClr val="dk1"/>
                </a:solidFill>
                <a:latin typeface="Poppins Light"/>
                <a:ea typeface="Poppins Light"/>
                <a:cs typeface="Poppins Light"/>
                <a:sym typeface="Poppins Light"/>
              </a:rPr>
              <a:t> de la </a:t>
            </a:r>
            <a:r>
              <a:rPr lang="en-US" sz="2400" dirty="0" err="1">
                <a:solidFill>
                  <a:schemeClr val="dk1"/>
                </a:solidFill>
                <a:latin typeface="Poppins Light"/>
                <a:ea typeface="Poppins Light"/>
                <a:cs typeface="Poppins Light"/>
                <a:sym typeface="Poppins Light"/>
              </a:rPr>
              <a:t>coopération</a:t>
            </a:r>
            <a:r>
              <a:rPr lang="en-US" sz="2400" dirty="0">
                <a:solidFill>
                  <a:schemeClr val="dk1"/>
                </a:solidFill>
                <a:latin typeface="Poppins Light"/>
                <a:ea typeface="Poppins Light"/>
                <a:cs typeface="Poppins Light"/>
                <a:sym typeface="Poppins Light"/>
              </a:rPr>
              <a:t> de </a:t>
            </a:r>
            <a:r>
              <a:rPr lang="en-US" sz="2400" dirty="0" err="1">
                <a:solidFill>
                  <a:schemeClr val="dk1"/>
                </a:solidFill>
                <a:latin typeface="Poppins Light"/>
                <a:ea typeface="Poppins Light"/>
                <a:cs typeface="Poppins Light"/>
                <a:sym typeface="Poppins Light"/>
              </a:rPr>
              <a:t>principe</a:t>
            </a:r>
            <a:r>
              <a:rPr lang="en-US" sz="2400" dirty="0">
                <a:solidFill>
                  <a:schemeClr val="dk1"/>
                </a:solidFill>
                <a:latin typeface="Poppins Light"/>
                <a:ea typeface="Poppins Light"/>
                <a:cs typeface="Poppins Light"/>
                <a:sym typeface="Poppins Light"/>
              </a:rPr>
              <a:t> avec et entre le </a:t>
            </a:r>
            <a:r>
              <a:rPr lang="en-US" sz="2400" dirty="0" err="1">
                <a:solidFill>
                  <a:schemeClr val="dk1"/>
                </a:solidFill>
                <a:latin typeface="Poppins Light"/>
                <a:ea typeface="Poppins Light"/>
                <a:cs typeface="Poppins Light"/>
                <a:sym typeface="Poppins Light"/>
              </a:rPr>
              <a:t>gouvernement</a:t>
            </a:r>
            <a:r>
              <a:rPr lang="en-US" sz="2400" dirty="0">
                <a:solidFill>
                  <a:schemeClr val="dk1"/>
                </a:solidFill>
                <a:latin typeface="Poppins Light"/>
                <a:ea typeface="Poppins Light"/>
                <a:cs typeface="Poppins Light"/>
                <a:sym typeface="Poppins Light"/>
              </a:rPr>
              <a:t> et les </a:t>
            </a:r>
            <a:r>
              <a:rPr lang="en-US" sz="2400" dirty="0" err="1">
                <a:solidFill>
                  <a:schemeClr val="dk1"/>
                </a:solidFill>
                <a:latin typeface="Poppins Light"/>
                <a:ea typeface="Poppins Light"/>
                <a:cs typeface="Poppins Light"/>
                <a:sym typeface="Poppins Light"/>
              </a:rPr>
              <a:t>autres</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partenaires</a:t>
            </a:r>
            <a:r>
              <a:rPr lang="en-US" sz="2400" dirty="0">
                <a:solidFill>
                  <a:schemeClr val="dk1"/>
                </a:solidFill>
                <a:latin typeface="Poppins Light"/>
                <a:ea typeface="Poppins Light"/>
                <a:cs typeface="Poppins Light"/>
                <a:sym typeface="Poppins Light"/>
              </a:rPr>
              <a:t> (le </a:t>
            </a:r>
            <a:r>
              <a:rPr lang="en-US" sz="2400" dirty="0" err="1">
                <a:solidFill>
                  <a:schemeClr val="dk1"/>
                </a:solidFill>
                <a:latin typeface="Poppins Light"/>
                <a:ea typeface="Poppins Light"/>
                <a:cs typeface="Poppins Light"/>
                <a:sym typeface="Poppins Light"/>
              </a:rPr>
              <a:t>ministère</a:t>
            </a:r>
            <a:r>
              <a:rPr lang="en-US" sz="2400" dirty="0">
                <a:solidFill>
                  <a:schemeClr val="dk1"/>
                </a:solidFill>
                <a:latin typeface="Poppins Light"/>
                <a:ea typeface="Poppins Light"/>
                <a:cs typeface="Poppins Light"/>
                <a:sym typeface="Poppins Light"/>
              </a:rPr>
              <a:t> de la Santé et </a:t>
            </a:r>
            <a:r>
              <a:rPr lang="en-US" sz="2400" dirty="0" err="1">
                <a:solidFill>
                  <a:schemeClr val="dk1"/>
                </a:solidFill>
                <a:latin typeface="Poppins Light"/>
                <a:ea typeface="Poppins Light"/>
                <a:cs typeface="Poppins Light"/>
                <a:sym typeface="Poppins Light"/>
              </a:rPr>
              <a:t>l'OMS</a:t>
            </a:r>
            <a:r>
              <a:rPr lang="en-US" sz="2400" dirty="0">
                <a:solidFill>
                  <a:schemeClr val="dk1"/>
                </a:solidFill>
                <a:latin typeface="Poppins Light"/>
                <a:ea typeface="Poppins Light"/>
                <a:cs typeface="Poppins Light"/>
                <a:sym typeface="Poppins Light"/>
              </a:rPr>
              <a:t> dans </a:t>
            </a:r>
            <a:r>
              <a:rPr lang="en-US" sz="2400" dirty="0" err="1">
                <a:solidFill>
                  <a:schemeClr val="dk1"/>
                </a:solidFill>
                <a:latin typeface="Poppins Light"/>
                <a:ea typeface="Poppins Light"/>
                <a:cs typeface="Poppins Light"/>
                <a:sym typeface="Poppins Light"/>
              </a:rPr>
              <a:t>ce</a:t>
            </a:r>
            <a:r>
              <a:rPr lang="en-US" sz="2400" dirty="0">
                <a:solidFill>
                  <a:schemeClr val="dk1"/>
                </a:solidFill>
                <a:latin typeface="Poppins Light"/>
                <a:ea typeface="Poppins Light"/>
                <a:cs typeface="Poppins Light"/>
                <a:sym typeface="Poppins Light"/>
              </a:rPr>
              <a:t> </a:t>
            </a:r>
            <a:r>
              <a:rPr lang="en-US" sz="2400" dirty="0" err="1">
                <a:solidFill>
                  <a:schemeClr val="dk1"/>
                </a:solidFill>
                <a:latin typeface="Poppins Light"/>
                <a:ea typeface="Poppins Light"/>
                <a:cs typeface="Poppins Light"/>
                <a:sym typeface="Poppins Light"/>
              </a:rPr>
              <a:t>cas</a:t>
            </a:r>
            <a:r>
              <a:rPr lang="en-US" sz="2400" dirty="0">
                <a:solidFill>
                  <a:schemeClr val="dk1"/>
                </a:solidFill>
                <a:latin typeface="Poppins Light"/>
                <a:ea typeface="Poppins Light"/>
                <a:cs typeface="Poppins Light"/>
                <a:sym typeface="Poppins Light"/>
              </a:rPr>
              <a:t>).</a:t>
            </a:r>
            <a:endParaRPr sz="2400" dirty="0">
              <a:solidFill>
                <a:schemeClr val="dk1"/>
              </a:solidFill>
              <a:latin typeface="Poppins Light"/>
              <a:ea typeface="Poppins Light"/>
              <a:cs typeface="Poppins Light"/>
              <a:sym typeface="Poppins Light"/>
            </a:endParaRPr>
          </a:p>
        </p:txBody>
      </p:sp>
      <p:pic>
        <p:nvPicPr>
          <p:cNvPr id="522" name="Google Shape;522;p2"/>
          <p:cNvPicPr preferRelativeResize="0"/>
          <p:nvPr/>
        </p:nvPicPr>
        <p:blipFill rotWithShape="1">
          <a:blip r:embed="rId3">
            <a:alphaModFix/>
          </a:blip>
          <a:srcRect b="18"/>
          <a:stretch/>
        </p:blipFill>
        <p:spPr>
          <a:xfrm>
            <a:off x="6393384" y="1543868"/>
            <a:ext cx="5491957" cy="3083889"/>
          </a:xfrm>
          <a:prstGeom prst="rect">
            <a:avLst/>
          </a:prstGeom>
          <a:noFill/>
          <a:ln>
            <a:noFill/>
          </a:ln>
        </p:spPr>
      </p:pic>
    </p:spTree>
    <p:extLst>
      <p:ext uri="{BB962C8B-B14F-4D97-AF65-F5344CB8AC3E}">
        <p14:creationId xmlns:p14="http://schemas.microsoft.com/office/powerpoint/2010/main" val="1987584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lIns="91440" tIns="45720" rIns="91440" bIns="45720" anchor="t"/>
          <a:lstStyle/>
          <a:p>
            <a:r>
              <a:rPr lang="fr-FR" sz="4000" b="0">
                <a:latin typeface="Poppins"/>
                <a:cs typeface="Poppins"/>
              </a:rPr>
              <a:t>3 Principes directeurs - Engager les réseaux sur le terrain</a:t>
            </a:r>
            <a:endParaRPr lang="en-US" sz="40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206829" y="1671171"/>
            <a:ext cx="11832771" cy="4831292"/>
          </a:xfrm>
        </p:spPr>
        <p:txBody>
          <a:bodyPr lIns="91440" tIns="45720" rIns="91440" bIns="45720" anchor="t"/>
          <a:lstStyle/>
          <a:p>
            <a:pPr marL="342900" indent="-342900">
              <a:lnSpc>
                <a:spcPct val="114000"/>
              </a:lnSpc>
              <a:spcBef>
                <a:spcPts val="0"/>
              </a:spcBef>
              <a:buAutoNum type="arabicPeriod"/>
            </a:pPr>
            <a:r>
              <a:rPr lang="en-US" sz="2100" b="1" err="1"/>
              <a:t>Partenariats</a:t>
            </a:r>
            <a:endParaRPr lang="en-US" sz="2100"/>
          </a:p>
          <a:p>
            <a:pPr marL="457200" lvl="1" indent="-152400">
              <a:lnSpc>
                <a:spcPct val="114000"/>
              </a:lnSpc>
              <a:spcBef>
                <a:spcPts val="0"/>
              </a:spcBef>
              <a:buFont typeface="Courier New" panose="020B0604020202020204" pitchFamily="34" charset="0"/>
              <a:buChar char="o"/>
            </a:pPr>
            <a:r>
              <a:rPr lang="fr-FR" sz="2100" dirty="0">
                <a:latin typeface="Poppins Light"/>
                <a:cs typeface="Poppins Light"/>
              </a:rPr>
              <a:t>La préparation et la réponse aux urgences sanitaires exigent une approche de la société dans son ensemble, à la fois pendant la réponse mais aussi en "temps de paix". Il faut pour cela s'appuyer sur les relations historiques et en former de nouveaux partenariats</a:t>
            </a:r>
            <a:endParaRPr lang="en-US" sz="2100" dirty="0">
              <a:latin typeface="Poppins Light"/>
              <a:cs typeface="Poppins Light"/>
            </a:endParaRPr>
          </a:p>
          <a:p>
            <a:pPr marL="514350" indent="-514350">
              <a:lnSpc>
                <a:spcPct val="114000"/>
              </a:lnSpc>
              <a:spcBef>
                <a:spcPts val="0"/>
              </a:spcBef>
              <a:buAutoNum type="arabicPeriod"/>
            </a:pPr>
            <a:r>
              <a:rPr lang="en-US" sz="2100" b="1" dirty="0" err="1">
                <a:latin typeface="Poppins Light"/>
                <a:cs typeface="Poppins Light"/>
              </a:rPr>
              <a:t>Écoute</a:t>
            </a:r>
            <a:r>
              <a:rPr lang="en-US" sz="2100" b="1" dirty="0">
                <a:latin typeface="Poppins Light"/>
                <a:cs typeface="Poppins Light"/>
              </a:rPr>
              <a:t> et dialogue </a:t>
            </a:r>
            <a:r>
              <a:rPr lang="en-US" sz="2100" b="1" dirty="0" err="1">
                <a:latin typeface="Poppins Light"/>
                <a:cs typeface="Poppins Light"/>
              </a:rPr>
              <a:t>bilatéral</a:t>
            </a:r>
            <a:r>
              <a:rPr lang="en-US" sz="2100" dirty="0">
                <a:latin typeface="Poppins Light"/>
                <a:cs typeface="Poppins Light"/>
              </a:rPr>
              <a:t>.</a:t>
            </a:r>
          </a:p>
          <a:p>
            <a:pPr marL="457200" lvl="1" indent="-152400">
              <a:lnSpc>
                <a:spcPct val="114000"/>
              </a:lnSpc>
              <a:spcBef>
                <a:spcPts val="0"/>
              </a:spcBef>
              <a:buFont typeface="Courier New" panose="020B0604020202020204" pitchFamily="34" charset="0"/>
              <a:buChar char="o"/>
            </a:pPr>
            <a:r>
              <a:rPr lang="fr-FR" sz="2100" dirty="0">
                <a:latin typeface="Poppins Light"/>
                <a:cs typeface="Poppins Light"/>
              </a:rPr>
              <a:t>L'écoute des expériences des réseaux et du public permet de déterminer quelles informations sont nécessaires et la meilleure façon de les partager.</a:t>
            </a:r>
          </a:p>
          <a:p>
            <a:pPr marL="457200" lvl="1" indent="-152400">
              <a:lnSpc>
                <a:spcPct val="114000"/>
              </a:lnSpc>
              <a:spcBef>
                <a:spcPts val="0"/>
              </a:spcBef>
              <a:buFont typeface="Courier New" panose="020B0604020202020204" pitchFamily="34" charset="0"/>
              <a:buChar char="o"/>
            </a:pPr>
            <a:r>
              <a:rPr lang="fr-FR" sz="2100" dirty="0">
                <a:latin typeface="Poppins Light"/>
                <a:cs typeface="Poppins Light"/>
              </a:rPr>
              <a:t>Une conversation claire et continue avec les réseaux fournit un retour d'information qui permet un travail agile et réactif.</a:t>
            </a:r>
            <a:endParaRPr lang="en-US" sz="2100" dirty="0">
              <a:latin typeface="Poppins Light"/>
              <a:cs typeface="Poppins Light"/>
            </a:endParaRPr>
          </a:p>
          <a:p>
            <a:pPr marL="342900" indent="-342900">
              <a:lnSpc>
                <a:spcPct val="114000"/>
              </a:lnSpc>
              <a:spcBef>
                <a:spcPts val="0"/>
              </a:spcBef>
              <a:buAutoNum type="arabicPeriod"/>
            </a:pPr>
            <a:r>
              <a:rPr lang="en-US" sz="2100" b="1" dirty="0">
                <a:latin typeface="Poppins Light"/>
                <a:cs typeface="Poppins Light"/>
              </a:rPr>
              <a:t>Respect Mutuel</a:t>
            </a:r>
            <a:endParaRPr lang="en-US" sz="2100" dirty="0">
              <a:latin typeface="Poppins Light"/>
              <a:cs typeface="Poppins Light"/>
            </a:endParaRPr>
          </a:p>
          <a:p>
            <a:pPr marL="457200" lvl="1" indent="-152400">
              <a:lnSpc>
                <a:spcPct val="114000"/>
              </a:lnSpc>
              <a:spcBef>
                <a:spcPts val="0"/>
              </a:spcBef>
              <a:buFont typeface="Courier New" panose="020B0604020202020204" pitchFamily="34" charset="0"/>
              <a:buChar char="o"/>
            </a:pPr>
            <a:r>
              <a:rPr lang="fr-FR" sz="2100" dirty="0">
                <a:latin typeface="Poppins Light"/>
                <a:cs typeface="Poppins Light"/>
              </a:rPr>
              <a:t>reconnaître et respecter la valeur des forces complémentaires et des différentes expériences au sein de chaque partenariat</a:t>
            </a:r>
            <a:r>
              <a:rPr lang="en-CA" sz="2100" dirty="0">
                <a:latin typeface="Poppins Light"/>
                <a:cs typeface="Poppins Light"/>
              </a:rPr>
              <a:t>.</a:t>
            </a:r>
            <a:endParaRPr lang="fr-FR" dirty="0">
              <a:latin typeface="Poppins Light"/>
              <a:cs typeface="Poppins Light"/>
            </a:endParaRP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8320" y="370206"/>
            <a:ext cx="763289" cy="777875"/>
          </a:xfrm>
          <a:prstGeom prst="rect">
            <a:avLst/>
          </a:prstGeom>
        </p:spPr>
      </p:pic>
      <p:sp>
        <p:nvSpPr>
          <p:cNvPr id="5" name="Rectangle 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174773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676400" y="365126"/>
            <a:ext cx="9347200" cy="777875"/>
          </a:xfrm>
        </p:spPr>
        <p:txBody>
          <a:bodyPr lIns="91440" tIns="45720" rIns="91440" bIns="45720" anchor="t"/>
          <a:lstStyle/>
          <a:p>
            <a:r>
              <a:rPr lang="fr-FR" sz="4000" b="0">
                <a:latin typeface="Poppins"/>
                <a:cs typeface="Poppins"/>
              </a:rPr>
              <a:t>3 Principes directeurs - Engager les réseaux sur le terrain</a:t>
            </a:r>
            <a:endParaRPr lang="en-US" sz="40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94264" y="2142241"/>
            <a:ext cx="10515600" cy="4831292"/>
          </a:xfrm>
        </p:spPr>
        <p:txBody>
          <a:bodyPr lIns="91440" tIns="45720" rIns="91440" bIns="45720" anchor="t"/>
          <a:lstStyle/>
          <a:p>
            <a:pPr marL="342900" indent="-342900">
              <a:spcBef>
                <a:spcPts val="1600"/>
              </a:spcBef>
              <a:buAutoNum type="arabicPeriod"/>
            </a:pPr>
            <a:r>
              <a:rPr lang="en-GB" sz="2100" b="1" dirty="0" err="1">
                <a:latin typeface="Poppins Light"/>
                <a:cs typeface="Poppins Light"/>
              </a:rPr>
              <a:t>Soyez</a:t>
            </a:r>
            <a:r>
              <a:rPr lang="fr-FR" sz="2000" b="1" dirty="0">
                <a:latin typeface="Poppins Light"/>
                <a:cs typeface="Poppins Light"/>
              </a:rPr>
              <a:t> ouvert et transparent </a:t>
            </a:r>
            <a:endParaRPr lang="en-GB" sz="2100">
              <a:latin typeface="Poppins Light"/>
              <a:cs typeface="Poppins Light"/>
            </a:endParaRPr>
          </a:p>
          <a:p>
            <a:pPr marL="457200" lvl="1" indent="-152400">
              <a:spcBef>
                <a:spcPts val="500"/>
              </a:spcBef>
              <a:buFont typeface="Courier New" panose="020B0604020202020204" pitchFamily="34" charset="0"/>
              <a:buChar char="o"/>
            </a:pPr>
            <a:r>
              <a:rPr lang="fr-FR" sz="2000" dirty="0">
                <a:latin typeface="Poppins Light"/>
                <a:cs typeface="Poppins Light"/>
              </a:rPr>
              <a:t>Communiquer de manière franche et claire, reconnaître l'incertitude et partager les connaissances au fur et à mesure qu'elles apparaissent</a:t>
            </a:r>
            <a:endParaRPr lang="en-US" sz="2100" dirty="0">
              <a:latin typeface="Poppins Light"/>
              <a:cs typeface="Poppins Light"/>
            </a:endParaRPr>
          </a:p>
          <a:p>
            <a:pPr marL="342900" indent="-342900">
              <a:spcBef>
                <a:spcPts val="1600"/>
              </a:spcBef>
              <a:buFont typeface="Arial" panose="020B0604020202020204" pitchFamily="34" charset="0"/>
              <a:buAutoNum type="arabicPeriod"/>
            </a:pPr>
            <a:r>
              <a:rPr lang="en-US" sz="2100" b="1" dirty="0" err="1">
                <a:latin typeface="Poppins Light"/>
                <a:cs typeface="Poppins Light"/>
              </a:rPr>
              <a:t>Soyez</a:t>
            </a:r>
            <a:r>
              <a:rPr lang="en-US" sz="2100" b="1" dirty="0">
                <a:latin typeface="Poppins Light"/>
                <a:cs typeface="Poppins Light"/>
              </a:rPr>
              <a:t> </a:t>
            </a:r>
            <a:r>
              <a:rPr lang="en-US" sz="2100" b="1" dirty="0" err="1">
                <a:latin typeface="Poppins Light"/>
                <a:cs typeface="Poppins Light"/>
              </a:rPr>
              <a:t>adapatif</a:t>
            </a:r>
            <a:r>
              <a:rPr lang="en-CA" sz="2100" b="1" dirty="0">
                <a:latin typeface="Poppins Light"/>
                <a:cs typeface="Poppins Light"/>
              </a:rPr>
              <a:t>. </a:t>
            </a:r>
          </a:p>
          <a:p>
            <a:pPr marL="457200" lvl="1" indent="-152400">
              <a:spcBef>
                <a:spcPts val="1000"/>
              </a:spcBef>
            </a:pPr>
            <a:r>
              <a:rPr lang="fr-FR" sz="2000" dirty="0">
                <a:latin typeface="Poppins Light"/>
                <a:cs typeface="Poppins Light"/>
              </a:rPr>
              <a:t>Adapter l'engagement en fonction des besoins et des préoccupations de chaque réseau et être prêt à changer en fonction de l'évolution des circonstance</a:t>
            </a:r>
          </a:p>
          <a:p>
            <a:pPr marL="342900" indent="-342900">
              <a:spcBef>
                <a:spcPts val="1600"/>
              </a:spcBef>
              <a:buFont typeface="Arial" panose="020B0604020202020204" pitchFamily="34" charset="0"/>
              <a:buAutoNum type="arabicPeriod"/>
            </a:pPr>
            <a:r>
              <a:rPr lang="en-CA" sz="2100" b="1" dirty="0" err="1">
                <a:latin typeface="Poppins Light"/>
                <a:cs typeface="Poppins Light"/>
              </a:rPr>
              <a:t>Soyez</a:t>
            </a:r>
            <a:r>
              <a:rPr lang="en-CA" sz="2100" b="1" dirty="0">
                <a:latin typeface="Poppins Light"/>
                <a:cs typeface="Poppins Light"/>
              </a:rPr>
              <a:t> Humble</a:t>
            </a:r>
            <a:r>
              <a:rPr lang="en-US" sz="2100" b="1" dirty="0">
                <a:latin typeface="Poppins Light"/>
                <a:cs typeface="Poppins Light"/>
              </a:rPr>
              <a:t>.</a:t>
            </a:r>
            <a:endParaRPr lang="fr-FR" sz="2100" b="1" dirty="0">
              <a:latin typeface="Poppins Light"/>
              <a:cs typeface="Poppins Light"/>
            </a:endParaRPr>
          </a:p>
          <a:p>
            <a:pPr marL="457200" lvl="1" indent="-152400">
              <a:spcBef>
                <a:spcPts val="500"/>
              </a:spcBef>
              <a:buFont typeface="Courier New" panose="020B0604020202020204" pitchFamily="34" charset="0"/>
              <a:buChar char="o"/>
            </a:pPr>
            <a:r>
              <a:rPr lang="fr-FR" sz="2100" dirty="0">
                <a:latin typeface="Poppins Light"/>
                <a:cs typeface="Poppins Light"/>
              </a:rPr>
              <a:t>Une collaboration fructueuse exige une volonté de voir et de faire les choses différemment à mesure que de nouvelles perspectives et possibilités se présentent.</a:t>
            </a: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289561"/>
            <a:ext cx="955040" cy="955040"/>
          </a:xfrm>
          <a:prstGeom prst="rect">
            <a:avLst/>
          </a:prstGeom>
        </p:spPr>
      </p:pic>
      <p:sp>
        <p:nvSpPr>
          <p:cNvPr id="5" name="Rectangle 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1459842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a:lstStyle/>
          <a:p>
            <a:r>
              <a:rPr lang="fr-FR"/>
              <a:t>Métriques et évaluation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434100" y="1545478"/>
            <a:ext cx="11564257" cy="5119914"/>
          </a:xfrm>
        </p:spPr>
        <p:txBody>
          <a:bodyPr lIns="91440" tIns="45720" rIns="91440" bIns="45720" anchor="t"/>
          <a:lstStyle/>
          <a:p>
            <a:pPr marL="0" indent="0">
              <a:lnSpc>
                <a:spcPct val="114000"/>
              </a:lnSpc>
              <a:spcBef>
                <a:spcPts val="600"/>
              </a:spcBef>
              <a:buNone/>
            </a:pPr>
            <a:r>
              <a:rPr lang="fr-FR" sz="2200">
                <a:solidFill>
                  <a:schemeClr val="tx1"/>
                </a:solidFill>
                <a:latin typeface="Poppins Light"/>
                <a:cs typeface="Poppins Light"/>
              </a:rPr>
              <a:t>Des études de cas qui mettent en évidence les points forts et reconnaissent les points faibles de la relation</a:t>
            </a:r>
            <a:r>
              <a:rPr lang="fr-FR" sz="2400">
                <a:solidFill>
                  <a:schemeClr val="tx1"/>
                </a:solidFill>
                <a:latin typeface="Poppins Light"/>
                <a:cs typeface="Poppins Light"/>
              </a:rPr>
              <a:t>.</a:t>
            </a:r>
            <a:endParaRPr lang="en-US" sz="2400">
              <a:solidFill>
                <a:schemeClr val="tx1"/>
              </a:solidFill>
              <a:latin typeface="Poppins Light"/>
              <a:cs typeface="Poppins Light"/>
            </a:endParaRPr>
          </a:p>
          <a:p>
            <a:pPr marL="647700" lvl="1" indent="-342900">
              <a:lnSpc>
                <a:spcPct val="114000"/>
              </a:lnSpc>
              <a:spcBef>
                <a:spcPts val="600"/>
              </a:spcBef>
              <a:buFont typeface="Arial" panose="020B0604020202020204" pitchFamily="34" charset="0"/>
              <a:buChar char="•"/>
            </a:pPr>
            <a:r>
              <a:rPr lang="fr-FR" sz="2000">
                <a:solidFill>
                  <a:schemeClr val="tx1"/>
                </a:solidFill>
                <a:latin typeface="Poppins Light"/>
                <a:cs typeface="Poppins Light"/>
              </a:rPr>
              <a:t>Vous engagez-vous régulièrement et systématiquement avec les dirigeants et les réseaux communautaires ?</a:t>
            </a:r>
          </a:p>
          <a:p>
            <a:pPr marL="647700" lvl="1" indent="-342900">
              <a:lnSpc>
                <a:spcPct val="114000"/>
              </a:lnSpc>
              <a:spcBef>
                <a:spcPts val="600"/>
              </a:spcBef>
              <a:buFont typeface="Arial" panose="020B0604020202020204" pitchFamily="34" charset="0"/>
              <a:buChar char="•"/>
            </a:pPr>
            <a:r>
              <a:rPr lang="fr-FR" sz="2000">
                <a:solidFill>
                  <a:schemeClr val="tx1"/>
                </a:solidFill>
                <a:latin typeface="Poppins Light"/>
                <a:cs typeface="Poppins Light"/>
              </a:rPr>
              <a:t>Incluez-vous un groupe diversifié de parties prenantes dans vos consultations, votre planification, la conception de vos stratégies et vos interventions ?</a:t>
            </a:r>
          </a:p>
          <a:p>
            <a:pPr marL="647700" lvl="1" indent="-342900">
              <a:lnSpc>
                <a:spcPct val="114000"/>
              </a:lnSpc>
              <a:spcBef>
                <a:spcPts val="600"/>
              </a:spcBef>
              <a:buFont typeface="Arial" panose="020B0604020202020204" pitchFamily="34" charset="0"/>
              <a:buChar char="•"/>
            </a:pPr>
            <a:r>
              <a:rPr lang="fr-FR" sz="2000">
                <a:solidFill>
                  <a:schemeClr val="tx1"/>
                </a:solidFill>
                <a:latin typeface="Poppins Light"/>
                <a:cs typeface="Poppins Light"/>
              </a:rPr>
              <a:t>Vos stratégies et leur mise en œuvre ont-elles été informées par les réseaux avec lesquels vous travaillez ?</a:t>
            </a:r>
          </a:p>
          <a:p>
            <a:pPr marL="647700" lvl="1" indent="-342900">
              <a:lnSpc>
                <a:spcPct val="114000"/>
              </a:lnSpc>
              <a:spcBef>
                <a:spcPts val="600"/>
              </a:spcBef>
              <a:buFont typeface="Arial" panose="020B0604020202020204" pitchFamily="34" charset="0"/>
              <a:buChar char="•"/>
            </a:pPr>
            <a:r>
              <a:rPr lang="fr-FR" sz="2000">
                <a:solidFill>
                  <a:schemeClr val="tx1"/>
                </a:solidFill>
                <a:latin typeface="Poppins Light"/>
                <a:cs typeface="Poppins Light"/>
              </a:rPr>
              <a:t>Les produits, les conseils et les solutions sont-ils </a:t>
            </a:r>
            <a:r>
              <a:rPr lang="fr-FR" sz="2000" err="1">
                <a:solidFill>
                  <a:schemeClr val="tx1"/>
                </a:solidFill>
                <a:latin typeface="Poppins Light"/>
                <a:cs typeface="Poppins Light"/>
              </a:rPr>
              <a:t>co-créés</a:t>
            </a:r>
            <a:r>
              <a:rPr lang="fr-FR" sz="2000">
                <a:solidFill>
                  <a:schemeClr val="tx1"/>
                </a:solidFill>
                <a:latin typeface="Poppins Light"/>
                <a:cs typeface="Poppins Light"/>
              </a:rPr>
              <a:t> et </a:t>
            </a:r>
            <a:r>
              <a:rPr lang="fr-FR" sz="2000" err="1">
                <a:solidFill>
                  <a:schemeClr val="tx1"/>
                </a:solidFill>
                <a:latin typeface="Poppins Light"/>
                <a:cs typeface="Poppins Light"/>
              </a:rPr>
              <a:t>co</a:t>
            </a:r>
            <a:r>
              <a:rPr lang="fr-FR" sz="2000">
                <a:solidFill>
                  <a:schemeClr val="tx1"/>
                </a:solidFill>
                <a:latin typeface="Poppins Light"/>
                <a:cs typeface="Poppins Light"/>
              </a:rPr>
              <a:t>-appropriés ?</a:t>
            </a:r>
          </a:p>
          <a:p>
            <a:pPr marL="647700" lvl="1" indent="-342900">
              <a:lnSpc>
                <a:spcPct val="114000"/>
              </a:lnSpc>
              <a:spcBef>
                <a:spcPts val="600"/>
              </a:spcBef>
              <a:buFont typeface="Arial" panose="020B0604020202020204" pitchFamily="34" charset="0"/>
              <a:buChar char="•"/>
            </a:pPr>
            <a:r>
              <a:rPr lang="fr-FR" sz="2000">
                <a:solidFill>
                  <a:schemeClr val="tx1"/>
                </a:solidFill>
                <a:latin typeface="Poppins Light"/>
                <a:cs typeface="Poppins Light"/>
              </a:rPr>
              <a:t>Les enquêtes/examens de base, à mi-parcours et continus ont-ils montré une augmentation de la confiance, de la collaboration et des résultats efficaces ?</a:t>
            </a:r>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0364" y="393152"/>
            <a:ext cx="699048" cy="699048"/>
          </a:xfrm>
          <a:prstGeom prst="rect">
            <a:avLst/>
          </a:prstGeom>
        </p:spPr>
      </p:pic>
      <p:sp>
        <p:nvSpPr>
          <p:cNvPr id="5" name="Rectangle 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3941964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153065" y="425555"/>
            <a:ext cx="8571795" cy="1326091"/>
          </a:xfrm>
        </p:spPr>
        <p:txBody>
          <a:bodyPr lIns="91440" tIns="45720" rIns="91440" bIns="45720" anchor="t"/>
          <a:lstStyle/>
          <a:p>
            <a:r>
              <a:rPr lang="fr-FR" sz="6000">
                <a:latin typeface="Poppins"/>
                <a:cs typeface="Poppins"/>
              </a:rPr>
              <a:t>Engager des réseaux</a:t>
            </a:r>
            <a:endParaRPr lang="en-US" sz="6000"/>
          </a:p>
        </p:txBody>
      </p:sp>
      <p:sp>
        <p:nvSpPr>
          <p:cNvPr id="4" name="Rectangle 3"/>
          <p:cNvSpPr/>
          <p:nvPr/>
        </p:nvSpPr>
        <p:spPr>
          <a:xfrm>
            <a:off x="108486" y="6533211"/>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
        <p:nvSpPr>
          <p:cNvPr id="5"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200943" y="1526182"/>
            <a:ext cx="7570899" cy="4793315"/>
          </a:xfrm>
        </p:spPr>
        <p:txBody>
          <a:bodyPr lIns="91440" tIns="45720" rIns="91440" bIns="45720" anchor="t"/>
          <a:lstStyle/>
          <a:p>
            <a:pPr>
              <a:lnSpc>
                <a:spcPct val="100000"/>
              </a:lnSpc>
              <a:spcBef>
                <a:spcPts val="0"/>
              </a:spcBef>
            </a:pPr>
            <a:r>
              <a:rPr lang="en-US" sz="1400" dirty="0">
                <a:latin typeface="Poppins"/>
                <a:cs typeface="Poppins"/>
              </a:rPr>
              <a:t>Alexandra McPhedran </a:t>
            </a:r>
            <a:endParaRPr lang="en-US" sz="1400"/>
          </a:p>
          <a:p>
            <a:r>
              <a:rPr lang="en-US" sz="1400" dirty="0">
                <a:latin typeface="Poppins"/>
                <a:cs typeface="Poppins"/>
              </a:rPr>
              <a:t>Consultant OMS, </a:t>
            </a:r>
            <a:r>
              <a:rPr lang="en-US" sz="1400" dirty="0" err="1">
                <a:latin typeface="Poppins"/>
                <a:cs typeface="Poppins"/>
              </a:rPr>
              <a:t>Partenariats</a:t>
            </a:r>
            <a:r>
              <a:rPr lang="en-US" sz="1400" dirty="0">
                <a:latin typeface="Poppins"/>
                <a:cs typeface="Poppins"/>
              </a:rPr>
              <a:t> &amp; Engagement</a:t>
            </a:r>
          </a:p>
          <a:p>
            <a:r>
              <a:rPr lang="en-US" sz="1400" dirty="0" err="1">
                <a:latin typeface="Poppins"/>
                <a:cs typeface="Poppins"/>
              </a:rPr>
              <a:t>Préparation</a:t>
            </a:r>
            <a:r>
              <a:rPr lang="en-US" sz="1400" dirty="0">
                <a:latin typeface="Poppins"/>
                <a:cs typeface="Poppins"/>
              </a:rPr>
              <a:t> et </a:t>
            </a:r>
            <a:r>
              <a:rPr lang="en-US" sz="1400" dirty="0" err="1">
                <a:latin typeface="Poppins"/>
                <a:cs typeface="Poppins"/>
              </a:rPr>
              <a:t>prévention</a:t>
            </a:r>
            <a:r>
              <a:rPr lang="en-US" sz="1400" dirty="0">
                <a:latin typeface="Poppins"/>
                <a:cs typeface="Poppins"/>
              </a:rPr>
              <a:t> des </a:t>
            </a:r>
            <a:r>
              <a:rPr lang="en-US" sz="1400" dirty="0" err="1">
                <a:latin typeface="Poppins"/>
                <a:cs typeface="Poppins"/>
              </a:rPr>
              <a:t>épidémies</a:t>
            </a:r>
            <a:r>
              <a:rPr lang="en-US" sz="1400" dirty="0">
                <a:latin typeface="Poppins"/>
                <a:cs typeface="Poppins"/>
              </a:rPr>
              <a:t> et des </a:t>
            </a:r>
            <a:r>
              <a:rPr lang="en-US" sz="1400" dirty="0" err="1">
                <a:latin typeface="Poppins"/>
                <a:cs typeface="Poppins"/>
              </a:rPr>
              <a:t>pandémies</a:t>
            </a:r>
            <a:endParaRPr lang="en-US" sz="1400">
              <a:latin typeface="Poppins"/>
              <a:cs typeface="Poppins"/>
            </a:endParaRPr>
          </a:p>
          <a:p>
            <a:r>
              <a:rPr lang="en-US" sz="1400" dirty="0" err="1">
                <a:latin typeface="Poppins"/>
                <a:cs typeface="Poppins"/>
              </a:rPr>
              <a:t>Programme</a:t>
            </a:r>
            <a:r>
              <a:rPr lang="en-US" sz="1400" dirty="0">
                <a:latin typeface="Poppins"/>
                <a:cs typeface="Poppins"/>
              </a:rPr>
              <a:t> des urgences </a:t>
            </a:r>
            <a:r>
              <a:rPr lang="en-US" sz="1400" dirty="0" err="1">
                <a:latin typeface="Poppins"/>
                <a:cs typeface="Poppins"/>
              </a:rPr>
              <a:t>sanitaires</a:t>
            </a:r>
            <a:endParaRPr lang="en-US" sz="1400">
              <a:latin typeface="Poppins"/>
              <a:cs typeface="Poppins"/>
            </a:endParaRPr>
          </a:p>
          <a:p>
            <a:r>
              <a:rPr lang="en-US" sz="1400" dirty="0" err="1">
                <a:latin typeface="Poppins"/>
                <a:cs typeface="Poppins"/>
              </a:rPr>
              <a:t>Organisation</a:t>
            </a:r>
            <a:r>
              <a:rPr lang="en-US" sz="1400" dirty="0">
                <a:latin typeface="Poppins"/>
                <a:cs typeface="Poppins"/>
              </a:rPr>
              <a:t> </a:t>
            </a:r>
            <a:r>
              <a:rPr lang="en-US" sz="1400" dirty="0" err="1">
                <a:latin typeface="Poppins"/>
                <a:cs typeface="Poppins"/>
              </a:rPr>
              <a:t>mondiale</a:t>
            </a:r>
            <a:r>
              <a:rPr lang="en-US" sz="1400" dirty="0">
                <a:latin typeface="Poppins"/>
                <a:cs typeface="Poppins"/>
              </a:rPr>
              <a:t> de la </a:t>
            </a:r>
            <a:r>
              <a:rPr lang="en-US" sz="1400" dirty="0" err="1">
                <a:latin typeface="Poppins"/>
                <a:cs typeface="Poppins"/>
              </a:rPr>
              <a:t>santé</a:t>
            </a:r>
            <a:endParaRPr lang="en-US" sz="1400">
              <a:latin typeface="Poppins"/>
              <a:cs typeface="Poppins"/>
            </a:endParaRPr>
          </a:p>
          <a:p>
            <a:pPr>
              <a:lnSpc>
                <a:spcPct val="100000"/>
              </a:lnSpc>
              <a:spcBef>
                <a:spcPts val="0"/>
              </a:spcBef>
            </a:pPr>
            <a:endParaRPr lang="en-US" sz="1400"/>
          </a:p>
          <a:p>
            <a:pPr>
              <a:lnSpc>
                <a:spcPct val="100000"/>
              </a:lnSpc>
              <a:spcBef>
                <a:spcPts val="0"/>
              </a:spcBef>
            </a:pPr>
            <a:endParaRPr lang="en-US" sz="1400">
              <a:latin typeface="Poppins"/>
              <a:cs typeface="Poppins"/>
            </a:endParaRPr>
          </a:p>
          <a:p>
            <a:pPr>
              <a:lnSpc>
                <a:spcPct val="100000"/>
              </a:lnSpc>
              <a:spcBef>
                <a:spcPts val="0"/>
              </a:spcBef>
            </a:pPr>
            <a:r>
              <a:rPr lang="en-US" sz="1400" dirty="0">
                <a:latin typeface="Poppins"/>
                <a:cs typeface="Poppins"/>
              </a:rPr>
              <a:t>Kathrein Sheridan</a:t>
            </a:r>
            <a:endParaRPr lang="en-US" sz="1400"/>
          </a:p>
          <a:p>
            <a:r>
              <a:rPr lang="en-US" sz="1400" dirty="0" err="1">
                <a:latin typeface="Poppins"/>
                <a:cs typeface="Poppins"/>
              </a:rPr>
              <a:t>Responsable</a:t>
            </a:r>
            <a:r>
              <a:rPr lang="en-US" sz="1400" dirty="0">
                <a:latin typeface="Poppins"/>
                <a:cs typeface="Poppins"/>
              </a:rPr>
              <a:t> technique de </a:t>
            </a:r>
            <a:r>
              <a:rPr lang="en-US" sz="1400" dirty="0" err="1">
                <a:latin typeface="Poppins"/>
                <a:cs typeface="Poppins"/>
              </a:rPr>
              <a:t>l'OMS</a:t>
            </a:r>
            <a:endParaRPr lang="en-US" sz="2100" err="1"/>
          </a:p>
          <a:p>
            <a:r>
              <a:rPr lang="en-US" sz="1400" dirty="0">
                <a:latin typeface="Poppins"/>
                <a:cs typeface="Poppins"/>
              </a:rPr>
              <a:t>Département de la </a:t>
            </a:r>
            <a:r>
              <a:rPr lang="en-US" sz="1400" dirty="0" err="1">
                <a:latin typeface="Poppins"/>
                <a:cs typeface="Poppins"/>
              </a:rPr>
              <a:t>préparation</a:t>
            </a:r>
            <a:r>
              <a:rPr lang="en-US" sz="1400" dirty="0">
                <a:latin typeface="Poppins"/>
                <a:cs typeface="Poppins"/>
              </a:rPr>
              <a:t> et de la </a:t>
            </a:r>
            <a:r>
              <a:rPr lang="en-US" sz="1400" dirty="0" err="1">
                <a:latin typeface="Poppins"/>
                <a:cs typeface="Poppins"/>
              </a:rPr>
              <a:t>prévention</a:t>
            </a:r>
            <a:r>
              <a:rPr lang="en-US" sz="1400" dirty="0">
                <a:latin typeface="Poppins"/>
                <a:cs typeface="Poppins"/>
              </a:rPr>
              <a:t> des </a:t>
            </a:r>
            <a:r>
              <a:rPr lang="en-US" sz="1400" dirty="0" err="1">
                <a:latin typeface="Poppins"/>
                <a:cs typeface="Poppins"/>
              </a:rPr>
              <a:t>épidémies</a:t>
            </a:r>
            <a:r>
              <a:rPr lang="en-US" sz="1400" dirty="0">
                <a:latin typeface="Poppins"/>
                <a:cs typeface="Poppins"/>
              </a:rPr>
              <a:t> et des </a:t>
            </a:r>
            <a:r>
              <a:rPr lang="en-US" sz="1400" dirty="0" err="1">
                <a:latin typeface="Poppins"/>
                <a:cs typeface="Poppins"/>
              </a:rPr>
              <a:t>pandémies</a:t>
            </a:r>
            <a:endParaRPr lang="en-US" sz="2100" err="1"/>
          </a:p>
          <a:p>
            <a:r>
              <a:rPr lang="en-US" sz="1400" dirty="0" err="1">
                <a:latin typeface="Poppins"/>
                <a:cs typeface="Poppins"/>
              </a:rPr>
              <a:t>Programme</a:t>
            </a:r>
            <a:r>
              <a:rPr lang="en-US" sz="1400" dirty="0">
                <a:latin typeface="Poppins"/>
                <a:cs typeface="Poppins"/>
              </a:rPr>
              <a:t> </a:t>
            </a:r>
            <a:r>
              <a:rPr lang="en-US" sz="1400" dirty="0" err="1">
                <a:latin typeface="Poppins"/>
                <a:cs typeface="Poppins"/>
              </a:rPr>
              <a:t>d'urgences</a:t>
            </a:r>
            <a:r>
              <a:rPr lang="en-US" sz="1400" dirty="0">
                <a:latin typeface="Poppins"/>
                <a:cs typeface="Poppins"/>
              </a:rPr>
              <a:t> </a:t>
            </a:r>
            <a:r>
              <a:rPr lang="en-US" sz="1400" dirty="0" err="1">
                <a:latin typeface="Poppins"/>
                <a:cs typeface="Poppins"/>
              </a:rPr>
              <a:t>sanitaires</a:t>
            </a:r>
            <a:r>
              <a:rPr lang="en-US" sz="1400" dirty="0">
                <a:latin typeface="Poppins"/>
                <a:cs typeface="Poppins"/>
              </a:rPr>
              <a:t> de </a:t>
            </a:r>
            <a:r>
              <a:rPr lang="en-US" sz="1400" dirty="0" err="1">
                <a:latin typeface="Poppins"/>
                <a:cs typeface="Poppins"/>
              </a:rPr>
              <a:t>l'OMS</a:t>
            </a:r>
            <a:endParaRPr lang="en-US" err="1"/>
          </a:p>
          <a:p>
            <a:pPr>
              <a:lnSpc>
                <a:spcPct val="100000"/>
              </a:lnSpc>
              <a:spcBef>
                <a:spcPts val="0"/>
              </a:spcBef>
            </a:pPr>
            <a:endParaRPr lang="en-US" sz="1400">
              <a:latin typeface="Poppins"/>
              <a:cs typeface="Poppins"/>
            </a:endParaRPr>
          </a:p>
          <a:p>
            <a:pPr>
              <a:lnSpc>
                <a:spcPct val="100000"/>
              </a:lnSpc>
              <a:spcBef>
                <a:spcPts val="0"/>
              </a:spcBef>
            </a:pPr>
            <a:endParaRPr lang="en-US" sz="1400">
              <a:latin typeface="Poppins"/>
              <a:cs typeface="Poppins"/>
            </a:endParaRPr>
          </a:p>
          <a:p>
            <a:pPr>
              <a:lnSpc>
                <a:spcPct val="100000"/>
              </a:lnSpc>
              <a:spcBef>
                <a:spcPts val="0"/>
              </a:spcBef>
            </a:pPr>
            <a:r>
              <a:rPr lang="en-US" sz="1400" dirty="0">
                <a:latin typeface="Poppins"/>
                <a:cs typeface="Poppins"/>
              </a:rPr>
              <a:t>Fr. Antonio E. </a:t>
            </a:r>
            <a:r>
              <a:rPr lang="en-US" sz="1400" dirty="0" err="1">
                <a:latin typeface="Poppins"/>
                <a:cs typeface="Poppins"/>
              </a:rPr>
              <a:t>Labiao</a:t>
            </a:r>
            <a:r>
              <a:rPr lang="en-US" sz="1400" dirty="0">
                <a:latin typeface="Poppins"/>
                <a:cs typeface="Poppins"/>
              </a:rPr>
              <a:t>, Jr.</a:t>
            </a:r>
          </a:p>
          <a:p>
            <a:pPr>
              <a:lnSpc>
                <a:spcPct val="100000"/>
              </a:lnSpc>
              <a:spcBef>
                <a:spcPts val="0"/>
              </a:spcBef>
            </a:pPr>
            <a:r>
              <a:rPr lang="en-US" sz="1400" dirty="0" err="1">
                <a:latin typeface="Poppins"/>
                <a:cs typeface="Poppins"/>
              </a:rPr>
              <a:t>Secrétaire</a:t>
            </a:r>
            <a:r>
              <a:rPr lang="en-US" sz="1400" dirty="0">
                <a:latin typeface="Poppins"/>
                <a:cs typeface="Poppins"/>
              </a:rPr>
              <a:t> </a:t>
            </a:r>
            <a:r>
              <a:rPr lang="en-US" sz="1400" dirty="0" err="1">
                <a:latin typeface="Poppins"/>
                <a:cs typeface="Poppins"/>
              </a:rPr>
              <a:t>exécutif</a:t>
            </a:r>
            <a:r>
              <a:rPr lang="en-US" sz="1400" dirty="0">
                <a:latin typeface="Poppins"/>
                <a:cs typeface="Poppins"/>
              </a:rPr>
              <a:t> de Caritas Philippines, </a:t>
            </a:r>
            <a:endParaRPr lang="en-US" dirty="0"/>
          </a:p>
          <a:p>
            <a:pPr>
              <a:lnSpc>
                <a:spcPct val="100000"/>
              </a:lnSpc>
              <a:spcBef>
                <a:spcPts val="0"/>
              </a:spcBef>
            </a:pPr>
            <a:r>
              <a:rPr lang="en-US" sz="1400" dirty="0">
                <a:latin typeface="Poppins"/>
                <a:cs typeface="Poppins"/>
              </a:rPr>
              <a:t>et </a:t>
            </a:r>
            <a:r>
              <a:rPr lang="en-US" sz="1400" dirty="0" err="1">
                <a:latin typeface="Poppins"/>
                <a:cs typeface="Poppins"/>
              </a:rPr>
              <a:t>vicaire</a:t>
            </a:r>
            <a:r>
              <a:rPr lang="en-US" sz="1400" dirty="0">
                <a:latin typeface="Poppins"/>
                <a:cs typeface="Poppins"/>
              </a:rPr>
              <a:t> des </a:t>
            </a:r>
            <a:r>
              <a:rPr lang="en-US" sz="1400" dirty="0" err="1">
                <a:latin typeface="Poppins"/>
                <a:cs typeface="Poppins"/>
              </a:rPr>
              <a:t>programmes</a:t>
            </a:r>
            <a:r>
              <a:rPr lang="en-US" sz="1400" dirty="0">
                <a:latin typeface="Poppins"/>
                <a:cs typeface="Poppins"/>
              </a:rPr>
              <a:t> </a:t>
            </a:r>
            <a:r>
              <a:rPr lang="en-US" sz="1400" dirty="0" err="1">
                <a:latin typeface="Poppins"/>
                <a:cs typeface="Poppins"/>
              </a:rPr>
              <a:t>pastoraux</a:t>
            </a:r>
            <a:r>
              <a:rPr lang="en-US" sz="1400" dirty="0">
                <a:latin typeface="Poppins"/>
                <a:cs typeface="Poppins"/>
              </a:rPr>
              <a:t> du </a:t>
            </a:r>
            <a:r>
              <a:rPr lang="en-US" sz="1400" dirty="0" err="1">
                <a:latin typeface="Poppins"/>
                <a:cs typeface="Poppins"/>
              </a:rPr>
              <a:t>diocèse</a:t>
            </a:r>
            <a:r>
              <a:rPr lang="en-US" sz="1400" dirty="0">
                <a:latin typeface="Poppins"/>
                <a:cs typeface="Poppins"/>
              </a:rPr>
              <a:t> </a:t>
            </a:r>
            <a:endParaRPr lang="en-US" sz="2100" dirty="0"/>
          </a:p>
          <a:p>
            <a:pPr>
              <a:lnSpc>
                <a:spcPct val="100000"/>
              </a:lnSpc>
              <a:spcBef>
                <a:spcPts val="0"/>
              </a:spcBef>
            </a:pPr>
            <a:r>
              <a:rPr lang="en-US" sz="1400" dirty="0">
                <a:latin typeface="Poppins"/>
                <a:cs typeface="Poppins"/>
              </a:rPr>
              <a:t>de Novaliches.</a:t>
            </a:r>
            <a:endParaRPr lang="en-US" sz="2100"/>
          </a:p>
        </p:txBody>
      </p:sp>
    </p:spTree>
    <p:extLst>
      <p:ext uri="{BB962C8B-B14F-4D97-AF65-F5344CB8AC3E}">
        <p14:creationId xmlns:p14="http://schemas.microsoft.com/office/powerpoint/2010/main" val="862496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508000" y="213847"/>
            <a:ext cx="11455400" cy="979581"/>
          </a:xfrm>
        </p:spPr>
        <p:txBody>
          <a:bodyPr lIns="91440" tIns="45720" rIns="91440" bIns="45720" anchor="t"/>
          <a:lstStyle/>
          <a:p>
            <a:r>
              <a:rPr lang="fr-FR" sz="2800" b="0">
                <a:latin typeface="Poppins"/>
                <a:cs typeface="Poppins"/>
              </a:rPr>
              <a:t>Les actions que vous pouvez prendre pour engager les réseaux dans différents environnements d'exploitation</a:t>
            </a:r>
            <a:endParaRPr lang="en-US"/>
          </a:p>
        </p:txBody>
      </p:sp>
      <p:pic>
        <p:nvPicPr>
          <p:cNvPr id="5" name="Picture 4" descr="Diagram, schematic&#10;&#10;Description automatically generated">
            <a:extLst>
              <a:ext uri="{FF2B5EF4-FFF2-40B4-BE49-F238E27FC236}">
                <a16:creationId xmlns:a16="http://schemas.microsoft.com/office/drawing/2014/main" id="{F2E46DAB-15B9-D4C8-CF37-50182F28F4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97" y="1736819"/>
            <a:ext cx="3629838" cy="3629838"/>
          </a:xfrm>
          <a:prstGeom prst="rect">
            <a:avLst/>
          </a:prstGeom>
        </p:spPr>
      </p:pic>
      <p:sp>
        <p:nvSpPr>
          <p:cNvPr id="6" name="TextBox 5">
            <a:extLst>
              <a:ext uri="{FF2B5EF4-FFF2-40B4-BE49-F238E27FC236}">
                <a16:creationId xmlns:a16="http://schemas.microsoft.com/office/drawing/2014/main" id="{CFC78DB5-DB60-9A4B-1C82-0C66FAEC57C7}"/>
              </a:ext>
            </a:extLst>
          </p:cNvPr>
          <p:cNvSpPr txBox="1"/>
          <p:nvPr/>
        </p:nvSpPr>
        <p:spPr>
          <a:xfrm>
            <a:off x="388135" y="5993619"/>
            <a:ext cx="110625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solidFill>
                  <a:srgbClr val="FF0000"/>
                </a:solidFill>
                <a:latin typeface="Poppins Light"/>
                <a:cs typeface="Calibri Light"/>
              </a:rPr>
              <a:t>Plus grand véhicule = plus grande boîte à outils d'interventions, plus de moyens de promouvoir la demande de vaccins et d'atténuer l'</a:t>
            </a:r>
            <a:r>
              <a:rPr lang="fr-FR" sz="1200" dirty="0" err="1">
                <a:solidFill>
                  <a:srgbClr val="FF0000"/>
                </a:solidFill>
                <a:latin typeface="Poppins Light"/>
                <a:cs typeface="Calibri Light"/>
              </a:rPr>
              <a:t>infodémie</a:t>
            </a:r>
            <a:r>
              <a:rPr lang="fr-FR" sz="1200" dirty="0">
                <a:solidFill>
                  <a:srgbClr val="FF0000"/>
                </a:solidFill>
                <a:latin typeface="Poppins Light"/>
                <a:cs typeface="Calibri Light"/>
              </a:rPr>
              <a:t>.</a:t>
            </a:r>
            <a:endParaRPr lang="en-US" sz="1200" dirty="0">
              <a:latin typeface="Poppins Light"/>
              <a:cs typeface="Calibri Light"/>
            </a:endParaRPr>
          </a:p>
        </p:txBody>
      </p:sp>
      <p:sp>
        <p:nvSpPr>
          <p:cNvPr id="7" name="Rectangle 6"/>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
        <p:nvSpPr>
          <p:cNvPr id="11" name="Content Placeholder 10">
            <a:extLst>
              <a:ext uri="{FF2B5EF4-FFF2-40B4-BE49-F238E27FC236}">
                <a16:creationId xmlns:a16="http://schemas.microsoft.com/office/drawing/2014/main" id="{BEAE4946-3A31-43BD-91F8-068A46C38DDA}"/>
              </a:ext>
            </a:extLst>
          </p:cNvPr>
          <p:cNvSpPr>
            <a:spLocks noGrp="1"/>
          </p:cNvSpPr>
          <p:nvPr>
            <p:ph sz="half" idx="1"/>
          </p:nvPr>
        </p:nvSpPr>
        <p:spPr>
          <a:xfrm>
            <a:off x="3585174" y="952019"/>
            <a:ext cx="8346145" cy="5020656"/>
          </a:xfrm>
        </p:spPr>
        <p:txBody>
          <a:bodyPr lIns="91440" tIns="45720" rIns="91440" bIns="45720" anchor="t"/>
          <a:lstStyle/>
          <a:p>
            <a:pPr marL="0" indent="0">
              <a:lnSpc>
                <a:spcPct val="100000"/>
              </a:lnSpc>
              <a:spcBef>
                <a:spcPts val="0"/>
              </a:spcBef>
              <a:spcAft>
                <a:spcPts val="400"/>
              </a:spcAft>
              <a:buNone/>
            </a:pPr>
            <a:r>
              <a:rPr lang="en-US" sz="1600" b="1" dirty="0" err="1">
                <a:solidFill>
                  <a:schemeClr val="tx1"/>
                </a:solidFill>
                <a:latin typeface="Poppins Light"/>
                <a:cs typeface="Poppins Light"/>
              </a:rPr>
              <a:t>Vélo</a:t>
            </a:r>
            <a:r>
              <a:rPr lang="en-US" sz="1600" b="1" dirty="0">
                <a:solidFill>
                  <a:schemeClr val="tx1"/>
                </a:solidFill>
                <a:latin typeface="Poppins Light"/>
                <a:cs typeface="Poppins Light"/>
              </a:rPr>
              <a:t> de </a:t>
            </a:r>
            <a:r>
              <a:rPr lang="en-US" sz="1600" b="1" dirty="0" err="1">
                <a:solidFill>
                  <a:schemeClr val="tx1"/>
                </a:solidFill>
                <a:latin typeface="Poppins Light"/>
                <a:cs typeface="Poppins Light"/>
              </a:rPr>
              <a:t>montagne</a:t>
            </a:r>
            <a:endParaRPr lang="en-US" sz="1600" dirty="0">
              <a:solidFill>
                <a:schemeClr val="tx1"/>
              </a:solidFill>
              <a:latin typeface="Poppins Light"/>
              <a:cs typeface="Poppins Light"/>
            </a:endParaRPr>
          </a:p>
          <a:p>
            <a:pPr marL="152400" indent="-152400">
              <a:lnSpc>
                <a:spcPct val="100000"/>
              </a:lnSpc>
              <a:spcBef>
                <a:spcPts val="0"/>
              </a:spcBef>
              <a:spcAft>
                <a:spcPts val="400"/>
              </a:spcAft>
              <a:buFont typeface="Arial"/>
            </a:pPr>
            <a:r>
              <a:rPr lang="fr-FR" sz="1500" i="1" dirty="0">
                <a:solidFill>
                  <a:schemeClr val="tx1"/>
                </a:solidFill>
                <a:latin typeface="Poppins Light"/>
                <a:cs typeface="Poppins Light"/>
              </a:rPr>
              <a:t>Inclure les membres des réseaux locaux dans la planification du système de santé et des urgences sanitaires.</a:t>
            </a:r>
          </a:p>
          <a:p>
            <a:pPr marL="152400" indent="-152400">
              <a:lnSpc>
                <a:spcPct val="100000"/>
              </a:lnSpc>
              <a:spcBef>
                <a:spcPts val="0"/>
              </a:spcBef>
              <a:spcAft>
                <a:spcPts val="400"/>
              </a:spcAft>
              <a:buFont typeface="Arial"/>
            </a:pPr>
            <a:r>
              <a:rPr lang="fr-FR" sz="1500" i="1" dirty="0">
                <a:solidFill>
                  <a:schemeClr val="tx1"/>
                </a:solidFill>
                <a:latin typeface="Poppins Light"/>
                <a:cs typeface="Poppins Light"/>
              </a:rPr>
              <a:t>Inviter les réseaux à s'asseoir à la table avec d'autres partenaires afin de garantir la complémentarité des objectifs et du travail de chacun.</a:t>
            </a:r>
          </a:p>
          <a:p>
            <a:pPr marL="152400" indent="-152400">
              <a:lnSpc>
                <a:spcPct val="100000"/>
              </a:lnSpc>
              <a:spcBef>
                <a:spcPts val="0"/>
              </a:spcBef>
              <a:spcAft>
                <a:spcPts val="400"/>
              </a:spcAft>
              <a:buFont typeface="Arial"/>
            </a:pPr>
            <a:r>
              <a:rPr lang="fr-FR" sz="1500" i="1" dirty="0">
                <a:solidFill>
                  <a:schemeClr val="tx1"/>
                </a:solidFill>
                <a:latin typeface="Poppins Light"/>
                <a:cs typeface="Poppins Light"/>
              </a:rPr>
              <a:t>Collaborer à des initiatives et projets communs</a:t>
            </a:r>
          </a:p>
          <a:p>
            <a:pPr marL="0" indent="0">
              <a:lnSpc>
                <a:spcPct val="100000"/>
              </a:lnSpc>
              <a:spcBef>
                <a:spcPts val="0"/>
              </a:spcBef>
              <a:spcAft>
                <a:spcPts val="400"/>
              </a:spcAft>
              <a:buNone/>
            </a:pPr>
            <a:r>
              <a:rPr lang="en-US" sz="1600" b="1" dirty="0">
                <a:solidFill>
                  <a:schemeClr val="tx1"/>
                </a:solidFill>
                <a:latin typeface="Poppins Light"/>
                <a:cs typeface="Poppins Light"/>
              </a:rPr>
              <a:t>4x4 </a:t>
            </a:r>
            <a:r>
              <a:rPr lang="en-US" sz="1600" b="1" dirty="0" err="1">
                <a:solidFill>
                  <a:schemeClr val="tx1"/>
                </a:solidFill>
                <a:latin typeface="Poppins Light"/>
                <a:cs typeface="Poppins Light"/>
              </a:rPr>
              <a:t>robuste</a:t>
            </a:r>
            <a:endParaRPr lang="en-US" sz="1600" dirty="0">
              <a:solidFill>
                <a:schemeClr val="tx1"/>
              </a:solidFill>
              <a:latin typeface="Poppins Light"/>
              <a:cs typeface="Poppins Light"/>
            </a:endParaRPr>
          </a:p>
          <a:p>
            <a:pPr marL="152400" indent="-152400">
              <a:lnSpc>
                <a:spcPct val="100000"/>
              </a:lnSpc>
              <a:spcBef>
                <a:spcPts val="0"/>
              </a:spcBef>
              <a:spcAft>
                <a:spcPts val="400"/>
              </a:spcAft>
              <a:buFont typeface="Arial"/>
            </a:pPr>
            <a:r>
              <a:rPr lang="fr-FR" sz="1500" i="1" dirty="0">
                <a:solidFill>
                  <a:schemeClr val="tx1"/>
                </a:solidFill>
                <a:latin typeface="Poppins Light"/>
                <a:cs typeface="Poppins Light"/>
              </a:rPr>
              <a:t>Faites tout ce qui précède, et </a:t>
            </a:r>
            <a:r>
              <a:rPr lang="en-US" sz="1500" i="1" dirty="0">
                <a:solidFill>
                  <a:schemeClr val="tx1"/>
                </a:solidFill>
                <a:latin typeface="Poppins Light"/>
                <a:cs typeface="Poppins Light"/>
              </a:rPr>
              <a:t>:</a:t>
            </a:r>
            <a:endParaRPr lang="en-US" sz="1500" dirty="0">
              <a:solidFill>
                <a:schemeClr val="tx1"/>
              </a:solidFill>
              <a:latin typeface="Poppins Light"/>
              <a:cs typeface="Poppins Light"/>
            </a:endParaRPr>
          </a:p>
          <a:p>
            <a:pPr marL="742950" lvl="1" indent="-285750">
              <a:lnSpc>
                <a:spcPct val="100000"/>
              </a:lnSpc>
              <a:spcBef>
                <a:spcPts val="0"/>
              </a:spcBef>
              <a:spcAft>
                <a:spcPts val="400"/>
              </a:spcAft>
              <a:buFont typeface="Courier New"/>
              <a:buChar char="o"/>
            </a:pPr>
            <a:r>
              <a:rPr lang="fr-FR" sz="1500" i="1" dirty="0">
                <a:solidFill>
                  <a:schemeClr val="tx1"/>
                </a:solidFill>
                <a:latin typeface="Poppins Light"/>
                <a:cs typeface="Poppins Light"/>
              </a:rPr>
              <a:t>Convoquer régulièrement les réseaux, même en temps de " paix ".</a:t>
            </a:r>
          </a:p>
          <a:p>
            <a:pPr marL="742950" lvl="1" indent="-285750">
              <a:lnSpc>
                <a:spcPct val="100000"/>
              </a:lnSpc>
              <a:spcBef>
                <a:spcPts val="0"/>
              </a:spcBef>
              <a:spcAft>
                <a:spcPts val="400"/>
              </a:spcAft>
              <a:buFont typeface="Courier New"/>
              <a:buChar char="o"/>
            </a:pPr>
            <a:r>
              <a:rPr lang="fr-FR" sz="1500" i="1" dirty="0">
                <a:solidFill>
                  <a:schemeClr val="tx1"/>
                </a:solidFill>
                <a:latin typeface="Poppins Light"/>
                <a:cs typeface="Poppins Light"/>
              </a:rPr>
              <a:t>Développez des mandats / stratégies communs qui renforcent le partenariat.</a:t>
            </a:r>
          </a:p>
          <a:p>
            <a:pPr marL="742950" lvl="1" indent="-285750">
              <a:lnSpc>
                <a:spcPct val="100000"/>
              </a:lnSpc>
              <a:spcBef>
                <a:spcPts val="0"/>
              </a:spcBef>
              <a:spcAft>
                <a:spcPts val="400"/>
              </a:spcAft>
              <a:buFont typeface="Courier New"/>
              <a:buChar char="o"/>
            </a:pPr>
            <a:r>
              <a:rPr lang="fr-FR" sz="1500" i="1" dirty="0">
                <a:solidFill>
                  <a:schemeClr val="tx1"/>
                </a:solidFill>
                <a:latin typeface="Poppins Light"/>
                <a:cs typeface="Poppins Light"/>
              </a:rPr>
              <a:t>Créez des communautés de pratique pertinentes</a:t>
            </a:r>
            <a:endParaRPr lang="en-US" sz="1500" i="1">
              <a:solidFill>
                <a:schemeClr val="tx1"/>
              </a:solidFill>
              <a:latin typeface="Poppins Light"/>
              <a:cs typeface="Poppins Light"/>
            </a:endParaRPr>
          </a:p>
          <a:p>
            <a:pPr marL="742950" lvl="1" indent="-285750">
              <a:lnSpc>
                <a:spcPct val="100000"/>
              </a:lnSpc>
              <a:spcBef>
                <a:spcPts val="400"/>
              </a:spcBef>
              <a:spcAft>
                <a:spcPts val="400"/>
              </a:spcAft>
              <a:buFont typeface="Courier New"/>
              <a:buChar char="o"/>
            </a:pPr>
            <a:r>
              <a:rPr lang="en-US" sz="1500" i="1" dirty="0">
                <a:solidFill>
                  <a:schemeClr val="tx1"/>
                </a:solidFill>
                <a:latin typeface="Poppins Light"/>
                <a:cs typeface="Poppins Light"/>
              </a:rPr>
              <a:t>Documenter </a:t>
            </a:r>
            <a:r>
              <a:rPr lang="en-US" sz="1500" i="1" dirty="0" err="1">
                <a:solidFill>
                  <a:schemeClr val="tx1"/>
                </a:solidFill>
                <a:latin typeface="Poppins Light"/>
                <a:cs typeface="Poppins Light"/>
              </a:rPr>
              <a:t>votre</a:t>
            </a:r>
            <a:r>
              <a:rPr lang="en-US" sz="1500" i="1" dirty="0">
                <a:solidFill>
                  <a:schemeClr val="tx1"/>
                </a:solidFill>
                <a:latin typeface="Poppins Light"/>
                <a:cs typeface="Poppins Light"/>
              </a:rPr>
              <a:t> travail </a:t>
            </a:r>
            <a:r>
              <a:rPr lang="en-US" sz="1500" i="1" dirty="0" err="1">
                <a:solidFill>
                  <a:schemeClr val="tx1"/>
                </a:solidFill>
                <a:latin typeface="Poppins Light"/>
                <a:cs typeface="Poppins Light"/>
              </a:rPr>
              <a:t>commun</a:t>
            </a:r>
            <a:endParaRPr lang="en-US" sz="1500" dirty="0">
              <a:solidFill>
                <a:schemeClr val="tx1"/>
              </a:solidFill>
              <a:latin typeface="Poppins Light"/>
              <a:cs typeface="Poppins Light"/>
            </a:endParaRPr>
          </a:p>
          <a:p>
            <a:pPr marL="0" indent="0">
              <a:lnSpc>
                <a:spcPct val="100000"/>
              </a:lnSpc>
              <a:spcBef>
                <a:spcPts val="0"/>
              </a:spcBef>
              <a:spcAft>
                <a:spcPts val="400"/>
              </a:spcAft>
              <a:buNone/>
            </a:pPr>
            <a:r>
              <a:rPr lang="en-US" sz="1600" b="1" dirty="0" err="1">
                <a:solidFill>
                  <a:schemeClr val="tx1"/>
                </a:solidFill>
                <a:latin typeface="Poppins Light"/>
                <a:cs typeface="Poppins Light"/>
              </a:rPr>
              <a:t>Véhicule</a:t>
            </a:r>
            <a:r>
              <a:rPr lang="en-US" sz="1600" b="1" dirty="0">
                <a:solidFill>
                  <a:schemeClr val="tx1"/>
                </a:solidFill>
                <a:latin typeface="Poppins Light"/>
                <a:cs typeface="Poppins Light"/>
              </a:rPr>
              <a:t> de luxe</a:t>
            </a:r>
          </a:p>
          <a:p>
            <a:pPr marL="152400" indent="-152400">
              <a:lnSpc>
                <a:spcPct val="100000"/>
              </a:lnSpc>
              <a:spcBef>
                <a:spcPts val="0"/>
              </a:spcBef>
              <a:spcAft>
                <a:spcPts val="400"/>
              </a:spcAft>
              <a:buFont typeface="Arial"/>
            </a:pPr>
            <a:r>
              <a:rPr lang="fr-FR" sz="1500" i="1" dirty="0">
                <a:solidFill>
                  <a:schemeClr val="tx1"/>
                </a:solidFill>
                <a:latin typeface="Poppins Light"/>
                <a:cs typeface="Poppins Light"/>
              </a:rPr>
              <a:t>Faites tout ce qui précède, et</a:t>
            </a:r>
            <a:r>
              <a:rPr lang="en-US" sz="1500" i="1" dirty="0">
                <a:solidFill>
                  <a:schemeClr val="tx1"/>
                </a:solidFill>
                <a:latin typeface="Poppins Light"/>
                <a:cs typeface="Poppins Light"/>
              </a:rPr>
              <a:t>,:</a:t>
            </a:r>
            <a:endParaRPr lang="en-US" sz="1500" dirty="0">
              <a:solidFill>
                <a:schemeClr val="tx1"/>
              </a:solidFill>
              <a:latin typeface="Poppins Light"/>
              <a:cs typeface="Poppins Light"/>
            </a:endParaRPr>
          </a:p>
          <a:p>
            <a:pPr marL="685800" lvl="2" indent="-285750">
              <a:lnSpc>
                <a:spcPct val="100000"/>
              </a:lnSpc>
              <a:spcBef>
                <a:spcPts val="0"/>
              </a:spcBef>
              <a:buFont typeface="Courier New"/>
              <a:buChar char="o"/>
            </a:pPr>
            <a:r>
              <a:rPr lang="fr-FR" sz="1500" i="1" dirty="0">
                <a:solidFill>
                  <a:schemeClr val="tx1"/>
                </a:solidFill>
                <a:latin typeface="Poppins Light"/>
                <a:cs typeface="Poppins Light"/>
              </a:rPr>
              <a:t>Intégrer les interventions du réseau à celles de l'organisation</a:t>
            </a:r>
          </a:p>
          <a:p>
            <a:pPr marL="685800" lvl="2" indent="-285750">
              <a:lnSpc>
                <a:spcPct val="100000"/>
              </a:lnSpc>
              <a:spcBef>
                <a:spcPts val="0"/>
              </a:spcBef>
              <a:buFont typeface="Courier New"/>
              <a:buChar char="o"/>
            </a:pPr>
            <a:r>
              <a:rPr lang="fr-FR" sz="1500" i="1" dirty="0">
                <a:solidFill>
                  <a:schemeClr val="tx1"/>
                </a:solidFill>
                <a:latin typeface="Poppins Light"/>
                <a:cs typeface="Poppins Light"/>
              </a:rPr>
              <a:t>Organiser des journées de dialogue et/ou une conférence avec vos réseaux pour documenter les leçons apprises et les meilleures pratiques.</a:t>
            </a:r>
          </a:p>
          <a:p>
            <a:pPr marL="685800" lvl="2" indent="-285750">
              <a:lnSpc>
                <a:spcPct val="100000"/>
              </a:lnSpc>
              <a:spcBef>
                <a:spcPts val="0"/>
              </a:spcBef>
              <a:buFont typeface="Courier New"/>
              <a:buChar char="o"/>
            </a:pPr>
            <a:r>
              <a:rPr lang="fr-FR" sz="1500" i="1" dirty="0">
                <a:solidFill>
                  <a:schemeClr val="tx1"/>
                </a:solidFill>
                <a:latin typeface="Poppins Light"/>
                <a:cs typeface="Poppins Light"/>
              </a:rPr>
              <a:t>Engager et/ou développer plusieurs réseaux locaux et nationaux</a:t>
            </a:r>
            <a:endParaRPr lang="en-US" sz="1500" dirty="0">
              <a:solidFill>
                <a:schemeClr val="tx1"/>
              </a:solidFill>
            </a:endParaRPr>
          </a:p>
        </p:txBody>
      </p:sp>
    </p:spTree>
    <p:extLst>
      <p:ext uri="{BB962C8B-B14F-4D97-AF65-F5344CB8AC3E}">
        <p14:creationId xmlns:p14="http://schemas.microsoft.com/office/powerpoint/2010/main" val="2656361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778000" y="365126"/>
            <a:ext cx="9245600" cy="777875"/>
          </a:xfrm>
        </p:spPr>
        <p:txBody>
          <a:bodyPr/>
          <a:lstStyle/>
          <a:p>
            <a:r>
              <a:rPr lang="fr-FR"/>
              <a:t>Messages clés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76360"/>
            <a:ext cx="10515600" cy="5234354"/>
          </a:xfrm>
        </p:spPr>
        <p:txBody>
          <a:bodyPr lIns="91440" tIns="45720" rIns="91440" bIns="45720" anchor="t"/>
          <a:lstStyle/>
          <a:p>
            <a:pPr marL="457200" indent="-457200">
              <a:lnSpc>
                <a:spcPct val="114000"/>
              </a:lnSpc>
              <a:spcBef>
                <a:spcPts val="600"/>
              </a:spcBef>
              <a:spcAft>
                <a:spcPts val="600"/>
              </a:spcAft>
              <a:buAutoNum type="arabicPeriod"/>
            </a:pPr>
            <a:r>
              <a:rPr lang="fr-FR" sz="2000">
                <a:solidFill>
                  <a:schemeClr val="tx1"/>
                </a:solidFill>
                <a:latin typeface="Poppins Light"/>
                <a:cs typeface="Poppins Light"/>
              </a:rPr>
              <a:t>L'OMS, les agences, les nations, les partenaires et les personnes doivent travailler ensemble pour promouvoir la santé, assurer la sécurité du monde et servir les personnes vulnérables, en particulier lors des urgences sanitaires.</a:t>
            </a:r>
            <a:r>
              <a:rPr lang="en-ZA" sz="2000">
                <a:solidFill>
                  <a:schemeClr val="tx1"/>
                </a:solidFill>
                <a:latin typeface="Poppins Light"/>
                <a:cs typeface="Poppins Light"/>
              </a:rPr>
              <a:t>– </a:t>
            </a:r>
            <a:endParaRPr lang="en-US" sz="2000">
              <a:solidFill>
                <a:schemeClr val="tx1"/>
              </a:solidFill>
              <a:latin typeface="Poppins Light"/>
              <a:cs typeface="Poppins Light"/>
            </a:endParaRPr>
          </a:p>
          <a:p>
            <a:pPr marL="647700" lvl="1" indent="-342900">
              <a:lnSpc>
                <a:spcPct val="114000"/>
              </a:lnSpc>
              <a:spcBef>
                <a:spcPts val="600"/>
              </a:spcBef>
              <a:spcAft>
                <a:spcPts val="600"/>
              </a:spcAft>
              <a:buFont typeface="Arial" panose="020B0604020202020204" pitchFamily="34" charset="0"/>
              <a:buChar char="•"/>
            </a:pPr>
            <a:r>
              <a:rPr lang="en-US" sz="2000">
                <a:solidFill>
                  <a:schemeClr val="tx1"/>
                </a:solidFill>
                <a:latin typeface="Poppins Light"/>
                <a:cs typeface="Poppins Light"/>
              </a:rPr>
              <a:t>Les </a:t>
            </a:r>
            <a:r>
              <a:rPr lang="en-US" sz="2000" err="1">
                <a:solidFill>
                  <a:schemeClr val="tx1"/>
                </a:solidFill>
                <a:latin typeface="Poppins Light"/>
                <a:cs typeface="Poppins Light"/>
              </a:rPr>
              <a:t>réseaux</a:t>
            </a:r>
            <a:r>
              <a:rPr lang="en-US" sz="2000">
                <a:solidFill>
                  <a:schemeClr val="tx1"/>
                </a:solidFill>
                <a:latin typeface="Poppins Light"/>
                <a:cs typeface="Poppins Light"/>
              </a:rPr>
              <a:t> </a:t>
            </a:r>
            <a:r>
              <a:rPr lang="en-US" sz="2000" err="1">
                <a:solidFill>
                  <a:schemeClr val="tx1"/>
                </a:solidFill>
                <a:latin typeface="Poppins Light"/>
                <a:cs typeface="Poppins Light"/>
              </a:rPr>
              <a:t>permettent</a:t>
            </a:r>
            <a:r>
              <a:rPr lang="en-US" sz="2000">
                <a:solidFill>
                  <a:schemeClr val="tx1"/>
                </a:solidFill>
                <a:latin typeface="Poppins Light"/>
                <a:cs typeface="Poppins Light"/>
              </a:rPr>
              <a:t> </a:t>
            </a:r>
            <a:r>
              <a:rPr lang="en-US" sz="2000" err="1">
                <a:solidFill>
                  <a:schemeClr val="tx1"/>
                </a:solidFill>
                <a:latin typeface="Poppins Light"/>
                <a:cs typeface="Poppins Light"/>
              </a:rPr>
              <a:t>cela</a:t>
            </a:r>
            <a:endParaRPr lang="en-US" sz="2000">
              <a:solidFill>
                <a:schemeClr val="tx1"/>
              </a:solidFill>
              <a:latin typeface="Poppins Light"/>
              <a:cs typeface="Poppins Light"/>
            </a:endParaRPr>
          </a:p>
          <a:p>
            <a:pPr marL="342900" indent="-457200">
              <a:lnSpc>
                <a:spcPct val="114000"/>
              </a:lnSpc>
              <a:spcBef>
                <a:spcPts val="600"/>
              </a:spcBef>
              <a:spcAft>
                <a:spcPts val="600"/>
              </a:spcAft>
              <a:buAutoNum type="arabicPeriod"/>
            </a:pPr>
            <a:r>
              <a:rPr lang="fr-FR" sz="2000">
                <a:solidFill>
                  <a:schemeClr val="tx1"/>
                </a:solidFill>
                <a:latin typeface="Poppins Light"/>
                <a:cs typeface="Poppins Light"/>
              </a:rPr>
              <a:t>Les réseaux sont des communautés réunies autour d'une histoire, de valeurs, d'objectifs ou d'intérêts communs.</a:t>
            </a:r>
            <a:endParaRPr lang="en-US" sz="2000">
              <a:solidFill>
                <a:schemeClr val="tx1"/>
              </a:solidFill>
              <a:latin typeface="Poppins Light"/>
              <a:cs typeface="Poppins Light"/>
            </a:endParaRPr>
          </a:p>
          <a:p>
            <a:pPr marL="647700" lvl="1" indent="-342900">
              <a:lnSpc>
                <a:spcPct val="114000"/>
              </a:lnSpc>
              <a:spcBef>
                <a:spcPts val="600"/>
              </a:spcBef>
              <a:spcAft>
                <a:spcPts val="600"/>
              </a:spcAft>
              <a:buFont typeface="Arial" panose="020B0604020202020204" pitchFamily="34" charset="0"/>
              <a:buChar char="•"/>
            </a:pPr>
            <a:r>
              <a:rPr lang="fr-FR" sz="2000">
                <a:solidFill>
                  <a:schemeClr val="tx1"/>
                </a:solidFill>
                <a:latin typeface="Poppins Light"/>
                <a:cs typeface="Poppins Light"/>
              </a:rPr>
              <a:t>Chaque réseau apporte une contribution unique à la préparation et à la réponse aux situations d'urgence.</a:t>
            </a:r>
            <a:endParaRPr lang="en-US" sz="2000">
              <a:solidFill>
                <a:schemeClr val="tx1"/>
              </a:solidFill>
              <a:latin typeface="Poppins Light"/>
              <a:cs typeface="Poppins Light"/>
            </a:endParaRPr>
          </a:p>
          <a:p>
            <a:pPr marL="457200" indent="-457200">
              <a:lnSpc>
                <a:spcPct val="114000"/>
              </a:lnSpc>
              <a:spcBef>
                <a:spcPts val="600"/>
              </a:spcBef>
              <a:spcAft>
                <a:spcPts val="600"/>
              </a:spcAft>
              <a:buAutoNum type="arabicPeriod"/>
            </a:pPr>
            <a:r>
              <a:rPr lang="fr-FR" sz="2000">
                <a:solidFill>
                  <a:schemeClr val="tx1"/>
                </a:solidFill>
                <a:latin typeface="Poppins Light"/>
                <a:cs typeface="Poppins Light"/>
              </a:rPr>
              <a:t>L'instauration et le maintien de la confiance, des partenariats, des capacités et des systèmes commencent avant une urgence sanitaire.</a:t>
            </a:r>
            <a:endParaRPr lang="en-US" sz="2000">
              <a:solidFill>
                <a:schemeClr val="tx1"/>
              </a:solidFill>
              <a:latin typeface="Poppins Light"/>
              <a:cs typeface="Poppins Light"/>
            </a:endParaRPr>
          </a:p>
          <a:p>
            <a:pPr marL="647700" lvl="1" indent="-342900">
              <a:lnSpc>
                <a:spcPct val="114000"/>
              </a:lnSpc>
              <a:spcBef>
                <a:spcPts val="600"/>
              </a:spcBef>
              <a:spcAft>
                <a:spcPts val="600"/>
              </a:spcAft>
              <a:buFont typeface="Arial" panose="020B0604020202020204" pitchFamily="34" charset="0"/>
              <a:buChar char="•"/>
            </a:pPr>
            <a:r>
              <a:rPr lang="fr-FR" sz="2000">
                <a:solidFill>
                  <a:schemeClr val="tx1"/>
                </a:solidFill>
                <a:latin typeface="Poppins Light"/>
                <a:cs typeface="Poppins Light"/>
              </a:rPr>
              <a:t>L'engagement doit être soutenu, la confiance doit être entretenue.</a:t>
            </a:r>
          </a:p>
        </p:txBody>
      </p:sp>
      <p:pic>
        <p:nvPicPr>
          <p:cNvPr id="6" name="Content Placeholder 5" descr="Send with solid fill">
            <a:extLst>
              <a:ext uri="{FF2B5EF4-FFF2-40B4-BE49-F238E27FC236}">
                <a16:creationId xmlns:a16="http://schemas.microsoft.com/office/drawing/2014/main" id="{B56DE3AE-F319-41BB-9BF4-9026D7BCF2A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000" y="275273"/>
            <a:ext cx="957581" cy="957581"/>
          </a:xfrm>
          <a:prstGeom prst="rect">
            <a:avLst/>
          </a:prstGeom>
        </p:spPr>
      </p:pic>
      <p:sp>
        <p:nvSpPr>
          <p:cNvPr id="5" name="Rectangle 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206662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574800" y="235730"/>
            <a:ext cx="9448800" cy="777875"/>
          </a:xfrm>
        </p:spPr>
        <p:txBody>
          <a:bodyPr lIns="91440" tIns="45720" rIns="91440" bIns="45720" anchor="t"/>
          <a:lstStyle/>
          <a:p>
            <a:r>
              <a:rPr lang="en-US" sz="4700" err="1">
                <a:latin typeface="Poppins"/>
                <a:cs typeface="Poppins"/>
              </a:rPr>
              <a:t>Ressources</a:t>
            </a:r>
            <a:endParaRPr lang="en-US" sz="4700">
              <a:latin typeface="Poppins"/>
              <a:cs typeface="Poppins"/>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7999" y="1260894"/>
            <a:ext cx="11564257" cy="5018314"/>
          </a:xfrm>
        </p:spPr>
        <p:txBody>
          <a:bodyPr lIns="91440" tIns="45720" rIns="91440" bIns="45720" anchor="t"/>
          <a:lstStyle/>
          <a:p>
            <a:pPr marL="152400" indent="-152400">
              <a:lnSpc>
                <a:spcPct val="114000"/>
              </a:lnSpc>
              <a:spcBef>
                <a:spcPts val="1000"/>
              </a:spcBef>
              <a:spcAft>
                <a:spcPts val="600"/>
              </a:spcAft>
            </a:pPr>
            <a:r>
              <a:rPr lang="en-CA" sz="2100" dirty="0" err="1">
                <a:latin typeface="Poppins Light"/>
                <a:cs typeface="Poppins Light"/>
              </a:rPr>
              <a:t>Renforcer</a:t>
            </a:r>
            <a:r>
              <a:rPr lang="en-CA" sz="2100" dirty="0">
                <a:latin typeface="Poppins Light"/>
                <a:cs typeface="Poppins Light"/>
              </a:rPr>
              <a:t> les </a:t>
            </a:r>
            <a:r>
              <a:rPr lang="en-CA" sz="2100" dirty="0" err="1">
                <a:latin typeface="Poppins Light"/>
                <a:cs typeface="Poppins Light"/>
              </a:rPr>
              <a:t>partenariats</a:t>
            </a:r>
            <a:r>
              <a:rPr lang="en-CA" sz="2100" dirty="0">
                <a:latin typeface="Poppins Light"/>
                <a:cs typeface="Poppins Light"/>
              </a:rPr>
              <a:t> avec les </a:t>
            </a:r>
            <a:r>
              <a:rPr lang="en-CA" sz="2100" dirty="0" err="1">
                <a:latin typeface="Poppins Light"/>
                <a:cs typeface="Poppins Light"/>
              </a:rPr>
              <a:t>communautés</a:t>
            </a:r>
            <a:r>
              <a:rPr lang="en-CA" sz="2100" dirty="0">
                <a:latin typeface="Poppins Light"/>
                <a:cs typeface="Poppins Light"/>
              </a:rPr>
              <a:t> religieuses</a:t>
            </a:r>
          </a:p>
          <a:p>
            <a:pPr marL="457200" lvl="1" indent="-152400">
              <a:lnSpc>
                <a:spcPct val="114000"/>
              </a:lnSpc>
              <a:spcBef>
                <a:spcPts val="500"/>
              </a:spcBef>
              <a:spcAft>
                <a:spcPts val="600"/>
              </a:spcAft>
              <a:buFont typeface="Courier New" panose="020B0604020202020204" pitchFamily="34" charset="0"/>
              <a:buChar char="o"/>
            </a:pPr>
            <a:r>
              <a:rPr lang="en-CA" sz="2100" dirty="0">
                <a:latin typeface="Poppins Light"/>
                <a:cs typeface="Poppins Light"/>
                <a:hlinkClick r:id="rId2"/>
              </a:rPr>
              <a:t>Webpage with guidance and publications</a:t>
            </a:r>
            <a:r>
              <a:rPr lang="en-CA" sz="2100" dirty="0">
                <a:latin typeface="Poppins Light"/>
                <a:cs typeface="Poppins Light"/>
              </a:rPr>
              <a:t> (</a:t>
            </a:r>
            <a:r>
              <a:rPr lang="en-CA" sz="2100" dirty="0" err="1">
                <a:latin typeface="Poppins Light"/>
                <a:cs typeface="Poppins Light"/>
              </a:rPr>
              <a:t>anglais</a:t>
            </a:r>
            <a:r>
              <a:rPr lang="en-CA" sz="2100" dirty="0">
                <a:latin typeface="Poppins Light"/>
                <a:cs typeface="Poppins Light"/>
              </a:rPr>
              <a:t>)</a:t>
            </a:r>
          </a:p>
          <a:p>
            <a:pPr marL="152400" indent="-152400">
              <a:lnSpc>
                <a:spcPct val="113999"/>
              </a:lnSpc>
              <a:spcBef>
                <a:spcPts val="1000"/>
              </a:spcBef>
              <a:spcAft>
                <a:spcPts val="600"/>
              </a:spcAft>
            </a:pPr>
            <a:r>
              <a:rPr lang="en-CA" sz="2100" dirty="0" err="1">
                <a:latin typeface="Poppins Light"/>
                <a:cs typeface="Poppins Light"/>
              </a:rPr>
              <a:t>Conférence</a:t>
            </a:r>
            <a:r>
              <a:rPr lang="en-CA" sz="2100" dirty="0">
                <a:latin typeface="Poppins Light"/>
                <a:cs typeface="Poppins Light"/>
              </a:rPr>
              <a:t> </a:t>
            </a:r>
            <a:r>
              <a:rPr lang="en-CA" sz="2100" dirty="0" err="1">
                <a:latin typeface="Poppins Light"/>
                <a:cs typeface="Poppins Light"/>
              </a:rPr>
              <a:t>mondiale</a:t>
            </a:r>
            <a:r>
              <a:rPr lang="en-CA" sz="2100" dirty="0">
                <a:latin typeface="Poppins Light"/>
                <a:cs typeface="Poppins Light"/>
              </a:rPr>
              <a:t> de </a:t>
            </a:r>
            <a:r>
              <a:rPr lang="en-CA" sz="2100" dirty="0" err="1">
                <a:latin typeface="Poppins Light"/>
                <a:cs typeface="Poppins Light"/>
              </a:rPr>
              <a:t>l'OMS</a:t>
            </a:r>
            <a:r>
              <a:rPr lang="en-CA" sz="2100" dirty="0">
                <a:latin typeface="Poppins Light"/>
                <a:cs typeface="Poppins Light"/>
              </a:rPr>
              <a:t> et de Religions pour la Paix sur le </a:t>
            </a:r>
            <a:r>
              <a:rPr lang="en-CA" sz="2100" dirty="0" err="1">
                <a:latin typeface="Poppins Light"/>
                <a:cs typeface="Poppins Light"/>
              </a:rPr>
              <a:t>renforcement</a:t>
            </a:r>
            <a:r>
              <a:rPr lang="en-CA" sz="2100" dirty="0">
                <a:latin typeface="Poppins Light"/>
                <a:cs typeface="Poppins Light"/>
              </a:rPr>
              <a:t> des </a:t>
            </a:r>
            <a:r>
              <a:rPr lang="en-CA" sz="2100" dirty="0" err="1">
                <a:latin typeface="Poppins Light"/>
                <a:cs typeface="Poppins Light"/>
              </a:rPr>
              <a:t>réponses</a:t>
            </a:r>
            <a:r>
              <a:rPr lang="en-CA" sz="2100" dirty="0">
                <a:latin typeface="Poppins Light"/>
                <a:cs typeface="Poppins Light"/>
              </a:rPr>
              <a:t> </a:t>
            </a:r>
            <a:r>
              <a:rPr lang="en-CA" sz="2100" dirty="0" err="1">
                <a:latin typeface="Poppins Light"/>
                <a:cs typeface="Poppins Light"/>
              </a:rPr>
              <a:t>nationales</a:t>
            </a:r>
            <a:r>
              <a:rPr lang="en-CA" sz="2100" dirty="0">
                <a:latin typeface="Poppins Light"/>
                <a:cs typeface="Poppins Light"/>
              </a:rPr>
              <a:t> aux urgences </a:t>
            </a:r>
            <a:r>
              <a:rPr lang="en-CA" sz="2100" dirty="0" err="1">
                <a:latin typeface="Poppins Light"/>
                <a:cs typeface="Poppins Light"/>
              </a:rPr>
              <a:t>sanitaires</a:t>
            </a:r>
            <a:endParaRPr lang="en-US" sz="2100" dirty="0" err="1">
              <a:latin typeface="Poppins Light"/>
              <a:cs typeface="Poppins Light"/>
            </a:endParaRPr>
          </a:p>
          <a:p>
            <a:pPr marL="457200" lvl="1" indent="-152400">
              <a:lnSpc>
                <a:spcPct val="114000"/>
              </a:lnSpc>
              <a:spcBef>
                <a:spcPts val="500"/>
              </a:spcBef>
              <a:spcAft>
                <a:spcPts val="600"/>
              </a:spcAft>
              <a:buFont typeface="Courier New" panose="020B0604020202020204" pitchFamily="34" charset="0"/>
              <a:buChar char="o"/>
            </a:pPr>
            <a:r>
              <a:rPr lang="en-CA" sz="2100" dirty="0">
                <a:latin typeface="Poppins Light"/>
                <a:cs typeface="Poppins Light"/>
                <a:hlinkClick r:id="rId3"/>
              </a:rPr>
              <a:t>Archives of sessions, panelists, objectives</a:t>
            </a:r>
            <a:r>
              <a:rPr lang="en-CA" sz="2100" dirty="0">
                <a:latin typeface="Poppins Light"/>
                <a:cs typeface="Poppins Light"/>
              </a:rPr>
              <a:t> (</a:t>
            </a:r>
            <a:r>
              <a:rPr lang="en-CA" sz="2100" dirty="0" err="1">
                <a:latin typeface="Poppins Light"/>
                <a:cs typeface="Poppins Light"/>
              </a:rPr>
              <a:t>anglais</a:t>
            </a:r>
            <a:r>
              <a:rPr lang="en-CA" sz="2100" dirty="0">
                <a:latin typeface="Poppins Light"/>
                <a:cs typeface="Poppins Light"/>
              </a:rPr>
              <a:t>)</a:t>
            </a:r>
          </a:p>
          <a:p>
            <a:pPr marL="152400" indent="-152400">
              <a:lnSpc>
                <a:spcPct val="113999"/>
              </a:lnSpc>
              <a:spcBef>
                <a:spcPts val="1000"/>
              </a:spcBef>
              <a:spcAft>
                <a:spcPts val="600"/>
              </a:spcAft>
            </a:pPr>
            <a:r>
              <a:rPr lang="en-CA" sz="2100" dirty="0" err="1">
                <a:latin typeface="Poppins Light"/>
                <a:cs typeface="Poppins Light"/>
              </a:rPr>
              <a:t>Stratégie</a:t>
            </a:r>
            <a:r>
              <a:rPr lang="en-CA" sz="2100" dirty="0">
                <a:latin typeface="Poppins Light"/>
                <a:cs typeface="Poppins Light"/>
              </a:rPr>
              <a:t> de </a:t>
            </a:r>
            <a:r>
              <a:rPr lang="en-CA" sz="2100" dirty="0" err="1">
                <a:latin typeface="Poppins Light"/>
                <a:cs typeface="Poppins Light"/>
              </a:rPr>
              <a:t>l'Organisation</a:t>
            </a:r>
            <a:r>
              <a:rPr lang="en-CA" sz="2100" dirty="0">
                <a:latin typeface="Poppins Light"/>
                <a:cs typeface="Poppins Light"/>
              </a:rPr>
              <a:t> </a:t>
            </a:r>
            <a:r>
              <a:rPr lang="en-CA" sz="2100" dirty="0" err="1">
                <a:latin typeface="Poppins Light"/>
                <a:cs typeface="Poppins Light"/>
              </a:rPr>
              <a:t>mondiale</a:t>
            </a:r>
            <a:r>
              <a:rPr lang="en-CA" sz="2100" dirty="0">
                <a:latin typeface="Poppins Light"/>
                <a:cs typeface="Poppins Light"/>
              </a:rPr>
              <a:t> de la </a:t>
            </a:r>
            <a:r>
              <a:rPr lang="en-CA" sz="2100" dirty="0" err="1">
                <a:latin typeface="Poppins Light"/>
                <a:cs typeface="Poppins Light"/>
              </a:rPr>
              <a:t>santé</a:t>
            </a:r>
            <a:r>
              <a:rPr lang="en-CA" sz="2100" dirty="0">
                <a:latin typeface="Poppins Light"/>
                <a:cs typeface="Poppins Light"/>
              </a:rPr>
              <a:t> pour faire </a:t>
            </a:r>
            <a:r>
              <a:rPr lang="en-CA" sz="2100" dirty="0" err="1">
                <a:latin typeface="Poppins Light"/>
                <a:cs typeface="Poppins Light"/>
              </a:rPr>
              <a:t>participer</a:t>
            </a:r>
            <a:r>
              <a:rPr lang="en-CA" sz="2100" dirty="0">
                <a:latin typeface="Poppins Light"/>
                <a:cs typeface="Poppins Light"/>
              </a:rPr>
              <a:t> les chefs religieux, les organisations </a:t>
            </a:r>
            <a:r>
              <a:rPr lang="en-CA" sz="2100" dirty="0" err="1">
                <a:latin typeface="Poppins Light"/>
                <a:cs typeface="Poppins Light"/>
              </a:rPr>
              <a:t>confessionnelles</a:t>
            </a:r>
            <a:r>
              <a:rPr lang="en-CA" sz="2100" dirty="0">
                <a:latin typeface="Poppins Light"/>
                <a:cs typeface="Poppins Light"/>
              </a:rPr>
              <a:t> et les </a:t>
            </a:r>
            <a:r>
              <a:rPr lang="en-CA" sz="2100" dirty="0" err="1">
                <a:latin typeface="Poppins Light"/>
                <a:cs typeface="Poppins Light"/>
              </a:rPr>
              <a:t>communautés</a:t>
            </a:r>
            <a:r>
              <a:rPr lang="en-CA" sz="2100" dirty="0">
                <a:latin typeface="Poppins Light"/>
                <a:cs typeface="Poppins Light"/>
              </a:rPr>
              <a:t> religieuses aux urgences </a:t>
            </a:r>
            <a:r>
              <a:rPr lang="en-CA" sz="2100" dirty="0" err="1">
                <a:latin typeface="Poppins Light"/>
                <a:cs typeface="Poppins Light"/>
              </a:rPr>
              <a:t>sanitaires</a:t>
            </a:r>
            <a:endParaRPr lang="en-US" sz="2100" dirty="0" err="1">
              <a:latin typeface="Poppins Light"/>
              <a:cs typeface="Poppins Light"/>
            </a:endParaRPr>
          </a:p>
          <a:p>
            <a:pPr marL="457200" lvl="1" indent="-152400">
              <a:lnSpc>
                <a:spcPct val="114000"/>
              </a:lnSpc>
              <a:spcBef>
                <a:spcPts val="500"/>
              </a:spcBef>
              <a:spcAft>
                <a:spcPts val="600"/>
              </a:spcAft>
              <a:buFont typeface="Courier New" panose="020B0604020202020204" pitchFamily="34" charset="0"/>
              <a:buChar char="o"/>
            </a:pPr>
            <a:r>
              <a:rPr lang="en-CA" sz="2100" dirty="0">
                <a:latin typeface="Poppins Light"/>
                <a:cs typeface="Poppins Light"/>
                <a:hlinkClick r:id="rId4"/>
              </a:rPr>
              <a:t>Strategy document</a:t>
            </a:r>
            <a:r>
              <a:rPr lang="en-CA" sz="2100" dirty="0">
                <a:latin typeface="Poppins Light"/>
                <a:cs typeface="Poppins Light"/>
              </a:rPr>
              <a:t> (</a:t>
            </a:r>
            <a:r>
              <a:rPr lang="en-CA" sz="2100" dirty="0" err="1">
                <a:latin typeface="Poppins Light"/>
                <a:cs typeface="Poppins Light"/>
              </a:rPr>
              <a:t>anglais</a:t>
            </a:r>
            <a:r>
              <a:rPr lang="en-CA" sz="2100" dirty="0">
                <a:latin typeface="Poppins Light"/>
                <a:cs typeface="Poppins Light"/>
              </a:rPr>
              <a:t>)</a:t>
            </a:r>
          </a:p>
          <a:p>
            <a:pPr marL="152400" indent="-152400">
              <a:lnSpc>
                <a:spcPct val="100000"/>
              </a:lnSpc>
              <a:spcBef>
                <a:spcPts val="1000"/>
              </a:spcBef>
              <a:spcAft>
                <a:spcPts val="600"/>
              </a:spcAft>
            </a:pPr>
            <a:r>
              <a:rPr lang="en-CA" sz="2100" dirty="0">
                <a:latin typeface="Poppins Light"/>
                <a:cs typeface="Poppins Light"/>
              </a:rPr>
              <a:t>Rapport du dialogue avec le monde du travail</a:t>
            </a:r>
            <a:endParaRPr lang="en-US" sz="2100" dirty="0">
              <a:latin typeface="Poppins Light"/>
              <a:cs typeface="Poppins Light"/>
            </a:endParaRPr>
          </a:p>
          <a:p>
            <a:pPr marL="457200" lvl="1" indent="-152400">
              <a:lnSpc>
                <a:spcPct val="100000"/>
              </a:lnSpc>
              <a:spcBef>
                <a:spcPts val="500"/>
              </a:spcBef>
              <a:spcAft>
                <a:spcPts val="600"/>
              </a:spcAft>
              <a:buFont typeface="Courier New" panose="020B0604020202020204" pitchFamily="34" charset="0"/>
              <a:buChar char="o"/>
            </a:pPr>
            <a:r>
              <a:rPr lang="en-CA" sz="2100" dirty="0">
                <a:latin typeface="Poppins Light"/>
                <a:cs typeface="Poppins Light"/>
                <a:hlinkClick r:id="rId5"/>
              </a:rPr>
              <a:t>Publication</a:t>
            </a:r>
            <a:r>
              <a:rPr lang="fr-FR" sz="2100" dirty="0">
                <a:latin typeface="Poppins Light"/>
                <a:cs typeface="Poppins Light"/>
              </a:rPr>
              <a:t> (anglais)</a:t>
            </a:r>
            <a:endParaRPr lang="fr-FR" dirty="0">
              <a:latin typeface="Poppins Light"/>
              <a:cs typeface="Poppins Light"/>
            </a:endParaRP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8000" y="235730"/>
            <a:ext cx="782955" cy="782955"/>
          </a:xfrm>
          <a:prstGeom prst="rect">
            <a:avLst/>
          </a:prstGeom>
        </p:spPr>
      </p:pic>
      <p:sp>
        <p:nvSpPr>
          <p:cNvPr id="6" name="Rectangle 5"/>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256723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lIns="91440" tIns="45720" rIns="91440" bIns="45720" anchor="t"/>
          <a:lstStyle/>
          <a:p>
            <a:r>
              <a:rPr lang="fr-FR" sz="4400"/>
              <a:t>Plan de présentation</a:t>
            </a:r>
            <a:endParaRPr lang="en-US" sz="4700" b="0">
              <a:latin typeface="Poppins"/>
              <a:cs typeface="Poppins"/>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567543" y="1346199"/>
            <a:ext cx="10493827" cy="5032829"/>
          </a:xfrm>
        </p:spPr>
        <p:txBody>
          <a:bodyPr lIns="91440" tIns="45720" rIns="91440" bIns="45720" anchor="t"/>
          <a:lstStyle/>
          <a:p>
            <a:pPr marL="152400" indent="-152400">
              <a:lnSpc>
                <a:spcPct val="114000"/>
              </a:lnSpc>
              <a:spcBef>
                <a:spcPts val="600"/>
              </a:spcBef>
              <a:spcAft>
                <a:spcPts val="600"/>
              </a:spcAft>
            </a:pPr>
            <a:r>
              <a:rPr lang="fr-FR" sz="2800">
                <a:latin typeface="Poppins Light"/>
                <a:cs typeface="Poppins Light"/>
              </a:rPr>
              <a:t>Pourquoi il est essentiel de travailler avec les réseaux</a:t>
            </a:r>
          </a:p>
          <a:p>
            <a:pPr marL="152400" indent="-152400">
              <a:lnSpc>
                <a:spcPct val="114000"/>
              </a:lnSpc>
              <a:spcBef>
                <a:spcPts val="600"/>
              </a:spcBef>
              <a:spcAft>
                <a:spcPts val="600"/>
              </a:spcAft>
            </a:pPr>
            <a:r>
              <a:rPr lang="fr-FR" sz="2800">
                <a:latin typeface="Poppins Light"/>
                <a:cs typeface="Poppins Light"/>
              </a:rPr>
              <a:t>Méthodologie</a:t>
            </a:r>
          </a:p>
          <a:p>
            <a:pPr marL="152400" indent="-152400">
              <a:lnSpc>
                <a:spcPct val="114000"/>
              </a:lnSpc>
              <a:spcBef>
                <a:spcPts val="600"/>
              </a:spcBef>
              <a:spcAft>
                <a:spcPts val="600"/>
              </a:spcAft>
            </a:pPr>
            <a:r>
              <a:rPr lang="fr-FR" sz="2800">
                <a:latin typeface="Poppins Light"/>
                <a:cs typeface="Poppins Light"/>
              </a:rPr>
              <a:t>Types de réseaux</a:t>
            </a:r>
          </a:p>
          <a:p>
            <a:pPr marL="152400" indent="-152400">
              <a:lnSpc>
                <a:spcPct val="114000"/>
              </a:lnSpc>
              <a:spcBef>
                <a:spcPts val="600"/>
              </a:spcBef>
              <a:spcAft>
                <a:spcPts val="600"/>
              </a:spcAft>
            </a:pPr>
            <a:r>
              <a:rPr lang="fr-FR" sz="2800">
                <a:latin typeface="Poppins Light"/>
                <a:cs typeface="Poppins Light"/>
              </a:rPr>
              <a:t>Construire des relations significatives</a:t>
            </a:r>
          </a:p>
          <a:p>
            <a:pPr marL="152400" indent="-152400">
              <a:lnSpc>
                <a:spcPct val="114000"/>
              </a:lnSpc>
              <a:spcBef>
                <a:spcPts val="600"/>
              </a:spcBef>
              <a:spcAft>
                <a:spcPts val="600"/>
              </a:spcAft>
            </a:pPr>
            <a:r>
              <a:rPr lang="fr-FR" sz="2800">
                <a:latin typeface="Poppins Light"/>
                <a:cs typeface="Poppins Light"/>
              </a:rPr>
              <a:t>Défis</a:t>
            </a:r>
          </a:p>
          <a:p>
            <a:pPr marL="152400" indent="-152400">
              <a:lnSpc>
                <a:spcPct val="114000"/>
              </a:lnSpc>
              <a:spcBef>
                <a:spcPts val="600"/>
              </a:spcBef>
              <a:spcAft>
                <a:spcPts val="600"/>
              </a:spcAft>
            </a:pPr>
            <a:r>
              <a:rPr lang="fr-FR" sz="2800">
                <a:latin typeface="Poppins Light"/>
                <a:cs typeface="Poppins Light"/>
              </a:rPr>
              <a:t>Études de cas</a:t>
            </a:r>
          </a:p>
          <a:p>
            <a:pPr marL="152400" indent="-152400">
              <a:lnSpc>
                <a:spcPct val="114000"/>
              </a:lnSpc>
              <a:spcBef>
                <a:spcPts val="600"/>
              </a:spcBef>
              <a:spcAft>
                <a:spcPts val="600"/>
              </a:spcAft>
            </a:pPr>
            <a:r>
              <a:rPr lang="fr-FR" sz="2800">
                <a:latin typeface="Poppins Light"/>
                <a:cs typeface="Poppins Light"/>
              </a:rPr>
              <a:t>Principes directeurs et meilleures pratiques</a:t>
            </a:r>
          </a:p>
          <a:p>
            <a:pPr marL="152400" indent="-152400">
              <a:lnSpc>
                <a:spcPct val="114000"/>
              </a:lnSpc>
              <a:spcBef>
                <a:spcPts val="600"/>
              </a:spcBef>
              <a:spcAft>
                <a:spcPts val="600"/>
              </a:spcAft>
            </a:pPr>
            <a:r>
              <a:rPr lang="fr-FR" sz="2800">
                <a:latin typeface="Poppins Light"/>
                <a:cs typeface="Poppins Light"/>
              </a:rPr>
              <a:t>Actions clés et ressources</a:t>
            </a: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365126"/>
            <a:ext cx="574213" cy="777875"/>
          </a:xfrm>
          <a:prstGeom prst="rect">
            <a:avLst/>
          </a:prstGeom>
        </p:spPr>
      </p:pic>
      <p:sp>
        <p:nvSpPr>
          <p:cNvPr id="5" name="Rectangle 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3562993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a:lstStyle/>
          <a:p>
            <a:r>
              <a:rPr lang="fr-FR"/>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488709" y="1463904"/>
            <a:ext cx="10911068" cy="5065486"/>
          </a:xfrm>
        </p:spPr>
        <p:txBody>
          <a:bodyPr lIns="91440" tIns="45720" rIns="91440" bIns="45720" anchor="t"/>
          <a:lstStyle/>
          <a:p>
            <a:pPr marL="0" indent="0">
              <a:spcBef>
                <a:spcPts val="1000"/>
              </a:spcBef>
              <a:buNone/>
            </a:pPr>
            <a:r>
              <a:rPr lang="en-US" sz="2100">
                <a:latin typeface="Poppins Light"/>
                <a:cs typeface="Poppins Light"/>
              </a:rPr>
              <a:t>Les participants </a:t>
            </a:r>
            <a:r>
              <a:rPr lang="en-US" sz="2100" err="1">
                <a:latin typeface="Poppins Light"/>
                <a:cs typeface="Poppins Light"/>
              </a:rPr>
              <a:t>vont</a:t>
            </a:r>
            <a:r>
              <a:rPr lang="en-US" sz="2100">
                <a:latin typeface="Poppins Light"/>
                <a:cs typeface="Poppins Light"/>
              </a:rPr>
              <a:t>…</a:t>
            </a:r>
          </a:p>
          <a:p>
            <a:pPr marL="152400" indent="-152400">
              <a:spcBef>
                <a:spcPts val="1000"/>
              </a:spcBef>
            </a:pPr>
            <a:endParaRPr lang="en-US" sz="2100"/>
          </a:p>
          <a:p>
            <a:pPr marL="647700" lvl="1" indent="-342900">
              <a:lnSpc>
                <a:spcPct val="100000"/>
              </a:lnSpc>
              <a:spcBef>
                <a:spcPts val="500"/>
              </a:spcBef>
              <a:spcAft>
                <a:spcPts val="600"/>
              </a:spcAft>
              <a:buFont typeface="Arial" panose="020B0604020202020204" pitchFamily="34" charset="0"/>
              <a:buChar char="•"/>
            </a:pPr>
            <a:r>
              <a:rPr lang="fr-FR" sz="2000">
                <a:solidFill>
                  <a:schemeClr val="tx1"/>
                </a:solidFill>
                <a:latin typeface="Poppins Light"/>
                <a:cs typeface="Poppins Light"/>
              </a:rPr>
              <a:t>Comprendre l'importance de s'engager avec les réseaux et être capable d'identifier les mécanismes clés pour le faire.</a:t>
            </a:r>
          </a:p>
          <a:p>
            <a:pPr marL="647700" lvl="1" indent="-342900">
              <a:lnSpc>
                <a:spcPct val="100000"/>
              </a:lnSpc>
              <a:spcBef>
                <a:spcPts val="500"/>
              </a:spcBef>
              <a:spcAft>
                <a:spcPts val="600"/>
              </a:spcAft>
              <a:buFont typeface="Arial" panose="020B0604020202020204" pitchFamily="34" charset="0"/>
              <a:buChar char="•"/>
            </a:pPr>
            <a:r>
              <a:rPr lang="fr-FR" sz="2000">
                <a:solidFill>
                  <a:schemeClr val="tx1"/>
                </a:solidFill>
                <a:latin typeface="Poppins Light"/>
                <a:cs typeface="Poppins Light"/>
              </a:rPr>
              <a:t>Reconnaître les rôles et contributions des différents partenaires dans la réponse et la préparation aux urgences sanitaires</a:t>
            </a:r>
          </a:p>
          <a:p>
            <a:pPr marL="647700" lvl="1" indent="-342900">
              <a:lnSpc>
                <a:spcPct val="100000"/>
              </a:lnSpc>
              <a:spcBef>
                <a:spcPts val="500"/>
              </a:spcBef>
              <a:spcAft>
                <a:spcPts val="600"/>
              </a:spcAft>
              <a:buFont typeface="Arial" panose="020B0604020202020204" pitchFamily="34" charset="0"/>
              <a:buChar char="•"/>
            </a:pPr>
            <a:r>
              <a:rPr lang="fr-FR" sz="2000">
                <a:solidFill>
                  <a:schemeClr val="tx1"/>
                </a:solidFill>
                <a:latin typeface="Poppins Light"/>
                <a:cs typeface="Poppins Light"/>
              </a:rPr>
              <a:t>Savoir comment développer des relations avec un groupe diversifié de parties prenantes, en respectant le principe de complémentarité.</a:t>
            </a:r>
          </a:p>
          <a:p>
            <a:pPr marL="647700" lvl="1" indent="-342900">
              <a:lnSpc>
                <a:spcPct val="100000"/>
              </a:lnSpc>
              <a:spcBef>
                <a:spcPts val="500"/>
              </a:spcBef>
              <a:spcAft>
                <a:spcPts val="600"/>
              </a:spcAft>
              <a:buFont typeface="Arial" panose="020B0604020202020204" pitchFamily="34" charset="0"/>
              <a:buChar char="•"/>
            </a:pPr>
            <a:r>
              <a:rPr lang="fr-FR" sz="2000">
                <a:solidFill>
                  <a:schemeClr val="tx1"/>
                </a:solidFill>
                <a:latin typeface="Poppins Light"/>
                <a:cs typeface="Poppins Light"/>
              </a:rPr>
              <a:t>Formuler des idées de </a:t>
            </a:r>
            <a:r>
              <a:rPr lang="fr-FR" sz="2000" err="1">
                <a:solidFill>
                  <a:schemeClr val="tx1"/>
                </a:solidFill>
                <a:latin typeface="Poppins Light"/>
                <a:cs typeface="Poppins Light"/>
              </a:rPr>
              <a:t>co-création</a:t>
            </a:r>
            <a:r>
              <a:rPr lang="fr-FR" sz="2000">
                <a:solidFill>
                  <a:schemeClr val="tx1"/>
                </a:solidFill>
                <a:latin typeface="Poppins Light"/>
                <a:cs typeface="Poppins Light"/>
              </a:rPr>
              <a:t> possibles pour des projets et des collaborations entre eux-mêmes et les Réseaux</a:t>
            </a:r>
          </a:p>
          <a:p>
            <a:pPr marL="647700" lvl="1" indent="-342900">
              <a:lnSpc>
                <a:spcPct val="100000"/>
              </a:lnSpc>
              <a:spcBef>
                <a:spcPts val="500"/>
              </a:spcBef>
              <a:spcAft>
                <a:spcPts val="600"/>
              </a:spcAft>
              <a:buFont typeface="Arial" panose="020B0604020202020204" pitchFamily="34" charset="0"/>
              <a:buChar char="•"/>
            </a:pPr>
            <a:r>
              <a:rPr lang="fr-FR" sz="2000">
                <a:solidFill>
                  <a:schemeClr val="tx1"/>
                </a:solidFill>
                <a:latin typeface="Poppins Light"/>
                <a:cs typeface="Poppins Light"/>
              </a:rPr>
              <a:t>illustrer comment des forces et des compétences uniques peuvent contribuer de manière significative à un même objectif.</a:t>
            </a: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125" y="365126"/>
            <a:ext cx="777875" cy="777875"/>
          </a:xfrm>
          <a:prstGeom prst="rect">
            <a:avLst/>
          </a:prstGeom>
        </p:spPr>
      </p:pic>
      <p:sp>
        <p:nvSpPr>
          <p:cNvPr id="5" name="Rectangle 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186619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lIns="91440" tIns="45720" rIns="91440" bIns="45720" anchor="t"/>
          <a:lstStyle/>
          <a:p>
            <a:r>
              <a:rPr lang="fr-FR" sz="4400"/>
              <a:t>D</a:t>
            </a:r>
            <a:r>
              <a:rPr lang="fr-FR" sz="4000"/>
              <a:t>é</a:t>
            </a:r>
            <a:r>
              <a:rPr lang="fr-FR" sz="4400"/>
              <a:t>finitions</a:t>
            </a:r>
            <a:endParaRPr lang="en-US" sz="4700">
              <a:latin typeface="Poppins"/>
              <a:cs typeface="Poppins"/>
            </a:endParaRP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436034"/>
            <a:ext cx="676053" cy="559434"/>
          </a:xfrm>
          <a:prstGeom prst="rect">
            <a:avLst/>
          </a:prstGeom>
        </p:spPr>
      </p:pic>
      <p:sp>
        <p:nvSpPr>
          <p:cNvPr id="6" name="Rectangle 5">
            <a:extLst>
              <a:ext uri="{FF2B5EF4-FFF2-40B4-BE49-F238E27FC236}">
                <a16:creationId xmlns:a16="http://schemas.microsoft.com/office/drawing/2014/main" id="{37ACA82F-A310-E0FE-0528-11ECA29FC64D}"/>
              </a:ext>
            </a:extLst>
          </p:cNvPr>
          <p:cNvSpPr/>
          <p:nvPr/>
        </p:nvSpPr>
        <p:spPr>
          <a:xfrm>
            <a:off x="493986" y="2382508"/>
            <a:ext cx="3468414" cy="3867534"/>
          </a:xfrm>
          <a:prstGeom prst="rect">
            <a:avLst/>
          </a:prstGeom>
        </p:spPr>
        <p:txBody>
          <a:bodyPr wrap="square" lIns="91440" tIns="45720" rIns="91440" bIns="45720" anchor="t">
            <a:spAutoFit/>
          </a:bodyPr>
          <a:lstStyle/>
          <a:p>
            <a:pPr>
              <a:lnSpc>
                <a:spcPct val="114000"/>
              </a:lnSpc>
            </a:pPr>
            <a:r>
              <a:rPr lang="fr-FR">
                <a:latin typeface="Poppins Light"/>
                <a:cs typeface="Calibri"/>
              </a:rPr>
              <a:t>L'instauration et le maintien de la confiance, des partenariats, des capacités et des systèmes commencent avant une urgence sanitaire. L'engagement doit être soutenu, et la confiance doit être entretenue. Les relations significatives sont engagées, complémentaires, égales et collaboratives.</a:t>
            </a:r>
            <a:r>
              <a:rPr lang="en-US">
                <a:solidFill>
                  <a:srgbClr val="000000"/>
                </a:solidFill>
                <a:latin typeface="Poppins Light"/>
                <a:cs typeface="Calibri"/>
              </a:rPr>
              <a:t>.</a:t>
            </a:r>
            <a:endParaRPr lang="en-US">
              <a:latin typeface="Poppins Light"/>
              <a:cs typeface="Poppins Light"/>
            </a:endParaRPr>
          </a:p>
        </p:txBody>
      </p:sp>
      <p:sp>
        <p:nvSpPr>
          <p:cNvPr id="8" name="Rectangle 7">
            <a:extLst>
              <a:ext uri="{FF2B5EF4-FFF2-40B4-BE49-F238E27FC236}">
                <a16:creationId xmlns:a16="http://schemas.microsoft.com/office/drawing/2014/main" id="{5B79C989-D3BD-F772-DF57-FE50E68841AC}"/>
              </a:ext>
            </a:extLst>
          </p:cNvPr>
          <p:cNvSpPr/>
          <p:nvPr/>
        </p:nvSpPr>
        <p:spPr>
          <a:xfrm>
            <a:off x="4131166" y="2102618"/>
            <a:ext cx="3786057" cy="4183325"/>
          </a:xfrm>
          <a:prstGeom prst="rect">
            <a:avLst/>
          </a:prstGeom>
        </p:spPr>
        <p:txBody>
          <a:bodyPr wrap="square" lIns="91440" tIns="45720" rIns="91440" bIns="45720" anchor="t">
            <a:spAutoFit/>
          </a:bodyPr>
          <a:lstStyle/>
          <a:p>
            <a:pPr>
              <a:lnSpc>
                <a:spcPct val="114000"/>
              </a:lnSpc>
            </a:pPr>
            <a:r>
              <a:rPr lang="fr-FR">
                <a:latin typeface="Poppins Light"/>
                <a:cs typeface="Calibri"/>
              </a:rPr>
              <a:t>Travailler ensemble, collaborer, communiquer et </a:t>
            </a:r>
            <a:r>
              <a:rPr lang="fr-FR" err="1">
                <a:latin typeface="Poppins Light"/>
                <a:cs typeface="Calibri"/>
              </a:rPr>
              <a:t>co-créer</a:t>
            </a:r>
            <a:r>
              <a:rPr lang="fr-FR">
                <a:latin typeface="Poppins Light"/>
                <a:cs typeface="Calibri"/>
              </a:rPr>
              <a:t> des solutions de manière bilatérale en tant que partenaires égaux. L'OMS, les agences, les nations, les partenaires et les personnes doivent travailler ensemble pour promouvoir la santé, assurer la sécurité dans le monde et servir les personnes vulnérables, en particulier lors des urgences sanitaires - les réseaux permettent cela.</a:t>
            </a:r>
          </a:p>
        </p:txBody>
      </p:sp>
      <p:sp>
        <p:nvSpPr>
          <p:cNvPr id="10" name="Rectangle 9">
            <a:extLst>
              <a:ext uri="{FF2B5EF4-FFF2-40B4-BE49-F238E27FC236}">
                <a16:creationId xmlns:a16="http://schemas.microsoft.com/office/drawing/2014/main" id="{E9438985-2169-4D34-61C1-830377FDC71A}"/>
              </a:ext>
            </a:extLst>
          </p:cNvPr>
          <p:cNvSpPr/>
          <p:nvPr/>
        </p:nvSpPr>
        <p:spPr>
          <a:xfrm>
            <a:off x="8229602" y="2382508"/>
            <a:ext cx="3468412" cy="3867534"/>
          </a:xfrm>
          <a:prstGeom prst="rect">
            <a:avLst/>
          </a:prstGeom>
        </p:spPr>
        <p:txBody>
          <a:bodyPr wrap="square" lIns="91440" tIns="45720" rIns="91440" bIns="45720" anchor="t">
            <a:spAutoFit/>
          </a:bodyPr>
          <a:lstStyle/>
          <a:p>
            <a:pPr>
              <a:lnSpc>
                <a:spcPct val="114000"/>
              </a:lnSpc>
            </a:pPr>
            <a:r>
              <a:rPr lang="fr-FR">
                <a:latin typeface="Poppins Light"/>
                <a:cs typeface="Calibri"/>
              </a:rPr>
              <a:t>Communautés réunies autour d'une histoire, de valeurs, d'objectifs ou d'intérêts communs. Les réseaux sont reliés aux niveaux mondial, régional, national et local. Chaque réseau apporte une contribution unique aux systèmes de santé et à la préparation et la réponse aux urgences sanitaires.</a:t>
            </a:r>
            <a:endParaRPr lang="en-US">
              <a:latin typeface="Poppins Light"/>
              <a:cs typeface="Poppins Light"/>
            </a:endParaRPr>
          </a:p>
        </p:txBody>
      </p:sp>
      <p:sp>
        <p:nvSpPr>
          <p:cNvPr id="12" name="Rectangle 11">
            <a:extLst>
              <a:ext uri="{FF2B5EF4-FFF2-40B4-BE49-F238E27FC236}">
                <a16:creationId xmlns:a16="http://schemas.microsoft.com/office/drawing/2014/main" id="{E4777398-ECF0-66E9-920D-47441E6D3812}"/>
              </a:ext>
            </a:extLst>
          </p:cNvPr>
          <p:cNvSpPr/>
          <p:nvPr/>
        </p:nvSpPr>
        <p:spPr>
          <a:xfrm>
            <a:off x="1058672" y="1268754"/>
            <a:ext cx="3036637" cy="584775"/>
          </a:xfrm>
          <a:prstGeom prst="rect">
            <a:avLst/>
          </a:prstGeom>
        </p:spPr>
        <p:txBody>
          <a:bodyPr wrap="square" lIns="91440" tIns="45720" rIns="91440" bIns="45720" anchor="t">
            <a:spAutoFit/>
          </a:bodyPr>
          <a:lstStyle/>
          <a:p>
            <a:r>
              <a:rPr lang="en-US" sz="3200" b="1" err="1">
                <a:latin typeface="Poppins"/>
                <a:cs typeface="Calibri"/>
              </a:rPr>
              <a:t>Significatif</a:t>
            </a:r>
          </a:p>
        </p:txBody>
      </p:sp>
      <p:sp>
        <p:nvSpPr>
          <p:cNvPr id="14" name="Rectangle 13">
            <a:extLst>
              <a:ext uri="{FF2B5EF4-FFF2-40B4-BE49-F238E27FC236}">
                <a16:creationId xmlns:a16="http://schemas.microsoft.com/office/drawing/2014/main" id="{D832711A-7E8B-1A96-451F-7D1A95485E8E}"/>
              </a:ext>
            </a:extLst>
          </p:cNvPr>
          <p:cNvSpPr/>
          <p:nvPr/>
        </p:nvSpPr>
        <p:spPr>
          <a:xfrm>
            <a:off x="4327318" y="1274887"/>
            <a:ext cx="2904962" cy="584775"/>
          </a:xfrm>
          <a:prstGeom prst="rect">
            <a:avLst/>
          </a:prstGeom>
        </p:spPr>
        <p:txBody>
          <a:bodyPr wrap="none" lIns="91440" tIns="45720" rIns="91440" bIns="45720" anchor="t">
            <a:spAutoFit/>
          </a:bodyPr>
          <a:lstStyle/>
          <a:p>
            <a:r>
              <a:rPr lang="en-US" sz="3200" b="1">
                <a:latin typeface="Poppins"/>
                <a:cs typeface="Calibri"/>
              </a:rPr>
              <a:t>Engagement</a:t>
            </a:r>
          </a:p>
        </p:txBody>
      </p:sp>
      <p:sp>
        <p:nvSpPr>
          <p:cNvPr id="16" name="Rectangle 15">
            <a:extLst>
              <a:ext uri="{FF2B5EF4-FFF2-40B4-BE49-F238E27FC236}">
                <a16:creationId xmlns:a16="http://schemas.microsoft.com/office/drawing/2014/main" id="{6CA29542-A658-8089-1351-9599B94A286D}"/>
              </a:ext>
            </a:extLst>
          </p:cNvPr>
          <p:cNvSpPr/>
          <p:nvPr/>
        </p:nvSpPr>
        <p:spPr>
          <a:xfrm>
            <a:off x="8087694" y="1268754"/>
            <a:ext cx="3236798" cy="584775"/>
          </a:xfrm>
          <a:prstGeom prst="rect">
            <a:avLst/>
          </a:prstGeom>
        </p:spPr>
        <p:txBody>
          <a:bodyPr wrap="square" lIns="91440" tIns="45720" rIns="91440" bIns="45720" anchor="t">
            <a:spAutoFit/>
          </a:bodyPr>
          <a:lstStyle/>
          <a:p>
            <a:r>
              <a:rPr lang="en-US" sz="3200" b="1">
                <a:latin typeface="Poppins"/>
                <a:cs typeface="Calibri"/>
              </a:rPr>
              <a:t>les </a:t>
            </a:r>
            <a:r>
              <a:rPr lang="en-US" sz="3200" b="1" err="1">
                <a:latin typeface="Poppins"/>
                <a:cs typeface="Calibri"/>
              </a:rPr>
              <a:t>réseaux</a:t>
            </a:r>
            <a:endParaRPr lang="en-US" sz="3200">
              <a:latin typeface="Poppins"/>
              <a:cs typeface="Poppins"/>
            </a:endParaRPr>
          </a:p>
        </p:txBody>
      </p:sp>
      <p:sp>
        <p:nvSpPr>
          <p:cNvPr id="18" name="Rectangle 17">
            <a:extLst>
              <a:ext uri="{FF2B5EF4-FFF2-40B4-BE49-F238E27FC236}">
                <a16:creationId xmlns:a16="http://schemas.microsoft.com/office/drawing/2014/main" id="{3BEA6F6A-D50B-E8F2-7AE6-9A178403BE50}"/>
              </a:ext>
            </a:extLst>
          </p:cNvPr>
          <p:cNvSpPr/>
          <p:nvPr/>
        </p:nvSpPr>
        <p:spPr>
          <a:xfrm>
            <a:off x="7202382" y="1397517"/>
            <a:ext cx="752129" cy="369332"/>
          </a:xfrm>
          <a:prstGeom prst="rect">
            <a:avLst/>
          </a:prstGeom>
        </p:spPr>
        <p:txBody>
          <a:bodyPr wrap="none" lIns="91440" tIns="45720" rIns="91440" bIns="45720" anchor="t">
            <a:spAutoFit/>
          </a:bodyPr>
          <a:lstStyle/>
          <a:p>
            <a:r>
              <a:rPr lang="en-ZA">
                <a:latin typeface="Poppins"/>
                <a:cs typeface="Calibri"/>
              </a:rPr>
              <a:t>avec</a:t>
            </a:r>
            <a:endParaRPr lang="en-US">
              <a:latin typeface="Poppins"/>
              <a:cs typeface="Poppins"/>
            </a:endParaRPr>
          </a:p>
        </p:txBody>
      </p:sp>
      <p:cxnSp>
        <p:nvCxnSpPr>
          <p:cNvPr id="20" name="Straight Connector 19">
            <a:extLst>
              <a:ext uri="{FF2B5EF4-FFF2-40B4-BE49-F238E27FC236}">
                <a16:creationId xmlns:a16="http://schemas.microsoft.com/office/drawing/2014/main" id="{4D643BB9-7CBC-E1A6-05DA-5DAD3B8A5049}"/>
              </a:ext>
            </a:extLst>
          </p:cNvPr>
          <p:cNvCxnSpPr/>
          <p:nvPr/>
        </p:nvCxnSpPr>
        <p:spPr>
          <a:xfrm flipV="1">
            <a:off x="2326655" y="2135578"/>
            <a:ext cx="395416" cy="291096"/>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CE7CCB8-960F-B773-5BFC-451299CEA093}"/>
              </a:ext>
            </a:extLst>
          </p:cNvPr>
          <p:cNvCxnSpPr>
            <a:cxnSpLocks/>
          </p:cNvCxnSpPr>
          <p:nvPr/>
        </p:nvCxnSpPr>
        <p:spPr>
          <a:xfrm>
            <a:off x="5784915" y="1858728"/>
            <a:ext cx="0" cy="291096"/>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E66DAF-B364-7EF0-9AFB-6032F243DD79}"/>
              </a:ext>
            </a:extLst>
          </p:cNvPr>
          <p:cNvCxnSpPr/>
          <p:nvPr/>
        </p:nvCxnSpPr>
        <p:spPr>
          <a:xfrm>
            <a:off x="9119823" y="1928523"/>
            <a:ext cx="333633" cy="350291"/>
          </a:xfrm>
          <a:prstGeom prst="line">
            <a:avLst/>
          </a:prstGeom>
          <a:ln w="38100"/>
        </p:spPr>
        <p:style>
          <a:lnRef idx="1">
            <a:schemeClr val="dk1"/>
          </a:lnRef>
          <a:fillRef idx="0">
            <a:schemeClr val="dk1"/>
          </a:fillRef>
          <a:effectRef idx="0">
            <a:schemeClr val="dk1"/>
          </a:effectRef>
          <a:fontRef idx="minor">
            <a:schemeClr val="tx1"/>
          </a:fontRef>
        </p:style>
      </p:cxnSp>
      <p:sp>
        <p:nvSpPr>
          <p:cNvPr id="15" name="Rectangle 14"/>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3960086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lIns="91440" tIns="45720" rIns="91440" bIns="45720" anchor="t"/>
          <a:lstStyle/>
          <a:p>
            <a:r>
              <a:rPr lang="fr-FR" sz="5500">
                <a:latin typeface="Poppins"/>
                <a:cs typeface="Poppins"/>
              </a:rPr>
              <a:t>Enoncé du Problème</a:t>
            </a:r>
            <a:endParaRPr lang="en-US" sz="5500">
              <a:latin typeface="Poppins"/>
              <a:cs typeface="Poppins"/>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34572" y="1346200"/>
            <a:ext cx="10489028" cy="5211178"/>
          </a:xfrm>
        </p:spPr>
        <p:txBody>
          <a:bodyPr lIns="91440" tIns="45720" rIns="91440" bIns="45720" anchor="t"/>
          <a:lstStyle/>
          <a:p>
            <a:pPr marL="0" indent="0">
              <a:lnSpc>
                <a:spcPct val="114000"/>
              </a:lnSpc>
              <a:spcBef>
                <a:spcPts val="600"/>
              </a:spcBef>
              <a:spcAft>
                <a:spcPts val="600"/>
              </a:spcAft>
              <a:buNone/>
            </a:pPr>
            <a:r>
              <a:rPr lang="fr-FR" sz="2100">
                <a:solidFill>
                  <a:schemeClr val="tx1"/>
                </a:solidFill>
                <a:latin typeface="Poppins Light"/>
                <a:cs typeface="Poppins Light"/>
              </a:rPr>
              <a:t>Que se passe-t-il lorsque de nombreuses parties prenantes ont le même objectif de promouvoir la santé, d'augmenter la demande de vaccins ou de répondre à une urgence sanitaire, mais que nous avons du mal à impliquer de manière significative toutes les personnes qui sont à la fois concernées et capables de répondre ? </a:t>
            </a:r>
          </a:p>
          <a:p>
            <a:pPr>
              <a:lnSpc>
                <a:spcPct val="114000"/>
              </a:lnSpc>
              <a:spcBef>
                <a:spcPts val="600"/>
              </a:spcBef>
              <a:spcAft>
                <a:spcPts val="600"/>
              </a:spcAft>
            </a:pPr>
            <a:r>
              <a:rPr lang="fr-FR" sz="1800">
                <a:solidFill>
                  <a:schemeClr val="tx1"/>
                </a:solidFill>
                <a:latin typeface="Poppins Light"/>
                <a:cs typeface="Poppins Light"/>
              </a:rPr>
              <a:t>Les interventions sont souvent exclusives, cloisonnées et inefficaces. </a:t>
            </a:r>
          </a:p>
          <a:p>
            <a:pPr>
              <a:lnSpc>
                <a:spcPct val="114000"/>
              </a:lnSpc>
              <a:spcBef>
                <a:spcPts val="600"/>
              </a:spcBef>
              <a:spcAft>
                <a:spcPts val="600"/>
              </a:spcAft>
            </a:pPr>
            <a:r>
              <a:rPr lang="fr-FR" sz="1800">
                <a:solidFill>
                  <a:schemeClr val="tx1"/>
                </a:solidFill>
                <a:latin typeface="Poppins Light"/>
                <a:cs typeface="Poppins Light"/>
              </a:rPr>
              <a:t>Nous ne réalisons peut-être pas que nous ne pouvons pas avoir une véritable réponse de la société dans son ensemble sans une véritable approche de la société dans son ensemble.</a:t>
            </a:r>
          </a:p>
          <a:p>
            <a:pPr>
              <a:lnSpc>
                <a:spcPct val="114000"/>
              </a:lnSpc>
              <a:spcBef>
                <a:spcPts val="600"/>
              </a:spcBef>
              <a:spcAft>
                <a:spcPts val="600"/>
              </a:spcAft>
            </a:pPr>
            <a:r>
              <a:rPr lang="fr-FR" sz="1800">
                <a:solidFill>
                  <a:schemeClr val="tx1"/>
                </a:solidFill>
                <a:latin typeface="Poppins Light"/>
                <a:cs typeface="Poppins Light"/>
              </a:rPr>
              <a:t>Nous pouvons penser que nous avons toute l'expertise et le savoir-faire en tant que professionnels de la santé - et négliger l'expertise et les connaissances des partenaires locaux. </a:t>
            </a:r>
          </a:p>
          <a:p>
            <a:pPr>
              <a:lnSpc>
                <a:spcPct val="114000"/>
              </a:lnSpc>
              <a:spcBef>
                <a:spcPts val="600"/>
              </a:spcBef>
              <a:spcAft>
                <a:spcPts val="600"/>
              </a:spcAft>
            </a:pPr>
            <a:r>
              <a:rPr lang="fr-FR" sz="1800">
                <a:solidFill>
                  <a:schemeClr val="tx1"/>
                </a:solidFill>
                <a:latin typeface="Poppins Light"/>
                <a:cs typeface="Poppins Light"/>
              </a:rPr>
              <a:t>Nous pouvons perdre du temps à réinventer la roue et à répéter les erreurs du passé.</a:t>
            </a:r>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500857" y="365126"/>
            <a:ext cx="508000" cy="859693"/>
          </a:xfrm>
          <a:prstGeom prst="rect">
            <a:avLst/>
          </a:prstGeom>
        </p:spPr>
      </p:pic>
      <p:sp>
        <p:nvSpPr>
          <p:cNvPr id="6" name="Rectangle 5"/>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306975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6BC3-7DCF-4366-BCA6-3DBD93FEF602}"/>
              </a:ext>
            </a:extLst>
          </p:cNvPr>
          <p:cNvSpPr>
            <a:spLocks noGrp="1"/>
          </p:cNvSpPr>
          <p:nvPr>
            <p:ph type="title"/>
          </p:nvPr>
        </p:nvSpPr>
        <p:spPr/>
        <p:txBody>
          <a:bodyPr lIns="91440" tIns="45720" rIns="91440" bIns="45720" anchor="t"/>
          <a:lstStyle/>
          <a:p>
            <a:r>
              <a:rPr lang="en-US" sz="4700">
                <a:latin typeface="Poppins"/>
                <a:cs typeface="Poppins"/>
              </a:rPr>
              <a:t>La Pierre </a:t>
            </a:r>
            <a:r>
              <a:rPr lang="en-US" sz="4700" err="1">
                <a:latin typeface="Poppins"/>
                <a:cs typeface="Poppins"/>
              </a:rPr>
              <a:t>Angulaire</a:t>
            </a:r>
            <a:endParaRPr lang="en-US"/>
          </a:p>
        </p:txBody>
      </p:sp>
      <p:pic>
        <p:nvPicPr>
          <p:cNvPr id="1026" name="Picture 2">
            <a:extLst>
              <a:ext uri="{FF2B5EF4-FFF2-40B4-BE49-F238E27FC236}">
                <a16:creationId xmlns:a16="http://schemas.microsoft.com/office/drawing/2014/main" id="{593E96A5-E4E9-13BC-11CE-C7871071B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531" y="921344"/>
            <a:ext cx="4151858" cy="3849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C2949D-38A5-A2BA-FA85-DD1C3FBF16F1}"/>
              </a:ext>
            </a:extLst>
          </p:cNvPr>
          <p:cNvSpPr/>
          <p:nvPr/>
        </p:nvSpPr>
        <p:spPr>
          <a:xfrm>
            <a:off x="6208769" y="5040643"/>
            <a:ext cx="5321382" cy="1446550"/>
          </a:xfrm>
          <a:prstGeom prst="rect">
            <a:avLst/>
          </a:prstGeom>
        </p:spPr>
        <p:txBody>
          <a:bodyPr wrap="square" lIns="91440" tIns="45720" rIns="91440" bIns="45720" anchor="t">
            <a:spAutoFit/>
          </a:bodyPr>
          <a:lstStyle/>
          <a:p>
            <a:pPr algn="ctr"/>
            <a:r>
              <a:rPr lang="fr-FR" sz="2200" b="1" i="1">
                <a:solidFill>
                  <a:srgbClr val="AF1959"/>
                </a:solidFill>
                <a:latin typeface="Poppins Light"/>
                <a:cs typeface="Calibri"/>
              </a:rPr>
              <a:t>Il faut des années pour construire la confiance, quelques secondes pour la briser et une éternité pour la réparer.</a:t>
            </a:r>
            <a:endParaRPr lang="en-US" sz="2200" b="1" i="1">
              <a:solidFill>
                <a:srgbClr val="AF1959"/>
              </a:solidFill>
              <a:latin typeface="Poppins Light"/>
              <a:cs typeface="Calibri"/>
            </a:endParaRPr>
          </a:p>
        </p:txBody>
      </p:sp>
      <p:sp>
        <p:nvSpPr>
          <p:cNvPr id="5" name="Rectangle 4">
            <a:extLst>
              <a:ext uri="{FF2B5EF4-FFF2-40B4-BE49-F238E27FC236}">
                <a16:creationId xmlns:a16="http://schemas.microsoft.com/office/drawing/2014/main" id="{E6ABD4D5-23BA-312B-8477-E5D949587098}"/>
              </a:ext>
            </a:extLst>
          </p:cNvPr>
          <p:cNvSpPr/>
          <p:nvPr/>
        </p:nvSpPr>
        <p:spPr>
          <a:xfrm>
            <a:off x="508000" y="1373940"/>
            <a:ext cx="5425224" cy="4893647"/>
          </a:xfrm>
          <a:prstGeom prst="rect">
            <a:avLst/>
          </a:prstGeom>
        </p:spPr>
        <p:txBody>
          <a:bodyPr wrap="square" lIns="91440" tIns="45720" rIns="91440" bIns="45720" anchor="t">
            <a:spAutoFit/>
          </a:bodyPr>
          <a:lstStyle/>
          <a:p>
            <a:r>
              <a:rPr lang="fr-FR" sz="2400" dirty="0">
                <a:latin typeface="Poppins Light"/>
                <a:cs typeface="Poppins Light"/>
              </a:rPr>
              <a:t>Les réseaux/communautés sont la pierre angulaire de toutes les interventions sanitaires.</a:t>
            </a:r>
          </a:p>
          <a:p>
            <a:endParaRPr lang="fr-FR" sz="2400">
              <a:latin typeface="Poppins Light"/>
              <a:cs typeface="Poppins Light"/>
            </a:endParaRPr>
          </a:p>
          <a:p>
            <a:r>
              <a:rPr lang="fr-FR" sz="2400" dirty="0">
                <a:latin typeface="Poppins Light"/>
                <a:cs typeface="Poppins Light"/>
              </a:rPr>
              <a:t>Nous pouvons avoir toutes les autres pierres en place, comme les vaccins, les MSPMS, la surveillance, les laboratoires, etc., mais sans la confiance et l'inclusion des personnes concernées, le système ne peut pas supporter le poids du choc, de l'urgence ou de l'</a:t>
            </a:r>
            <a:r>
              <a:rPr lang="fr-FR" sz="2400" dirty="0" err="1">
                <a:latin typeface="Poppins Light"/>
                <a:cs typeface="Poppins Light"/>
              </a:rPr>
              <a:t>infodémie</a:t>
            </a:r>
            <a:r>
              <a:rPr lang="fr-FR" sz="2400" dirty="0">
                <a:latin typeface="Poppins Light"/>
                <a:cs typeface="Poppins Light"/>
              </a:rPr>
              <a:t>.</a:t>
            </a:r>
            <a:endParaRPr lang="en-US" sz="2000" dirty="0">
              <a:latin typeface="Poppins Light"/>
              <a:cs typeface="Poppins Light"/>
            </a:endParaRPr>
          </a:p>
        </p:txBody>
      </p:sp>
      <p:sp>
        <p:nvSpPr>
          <p:cNvPr id="6" name="Rectangle 5"/>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241230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7CED-184C-4ACE-80C2-3858781CAF65}"/>
              </a:ext>
            </a:extLst>
          </p:cNvPr>
          <p:cNvSpPr>
            <a:spLocks noGrp="1"/>
          </p:cNvSpPr>
          <p:nvPr>
            <p:ph type="title"/>
          </p:nvPr>
        </p:nvSpPr>
        <p:spPr>
          <a:xfrm>
            <a:off x="104589" y="365126"/>
            <a:ext cx="11983569" cy="777875"/>
          </a:xfrm>
        </p:spPr>
        <p:txBody>
          <a:bodyPr lIns="91440" tIns="45720" rIns="91440" bIns="45720" anchor="t"/>
          <a:lstStyle/>
          <a:p>
            <a:pPr algn="ctr"/>
            <a:r>
              <a:rPr lang="fr-FR" sz="3200">
                <a:latin typeface="Poppins"/>
                <a:cs typeface="Poppins"/>
              </a:rPr>
              <a:t>Pourquoi il est essentiel de travailler avec les réseaux</a:t>
            </a:r>
            <a:endParaRPr lang="en-US" sz="3200">
              <a:latin typeface="Poppins"/>
              <a:cs typeface="Poppins"/>
            </a:endParaRPr>
          </a:p>
        </p:txBody>
      </p:sp>
      <p:sp>
        <p:nvSpPr>
          <p:cNvPr id="3" name="Content Placeholder 2">
            <a:extLst>
              <a:ext uri="{FF2B5EF4-FFF2-40B4-BE49-F238E27FC236}">
                <a16:creationId xmlns:a16="http://schemas.microsoft.com/office/drawing/2014/main" id="{82944693-F62B-426C-8D3F-24B8620AAC07}"/>
              </a:ext>
            </a:extLst>
          </p:cNvPr>
          <p:cNvSpPr>
            <a:spLocks noGrp="1"/>
          </p:cNvSpPr>
          <p:nvPr>
            <p:ph sz="half" idx="1"/>
          </p:nvPr>
        </p:nvSpPr>
        <p:spPr>
          <a:xfrm>
            <a:off x="393955" y="1085127"/>
            <a:ext cx="11404835" cy="5256558"/>
          </a:xfrm>
        </p:spPr>
        <p:txBody>
          <a:bodyPr lIns="91440" tIns="45720" rIns="91440" bIns="45720" anchor="t">
            <a:noAutofit/>
          </a:bodyPr>
          <a:lstStyle/>
          <a:p>
            <a:pPr marL="0" indent="0">
              <a:lnSpc>
                <a:spcPct val="124000"/>
              </a:lnSpc>
              <a:spcBef>
                <a:spcPts val="0"/>
              </a:spcBef>
              <a:buNone/>
            </a:pPr>
            <a:r>
              <a:rPr lang="fr-FR" sz="1800" b="1" dirty="0">
                <a:solidFill>
                  <a:schemeClr val="tx1"/>
                </a:solidFill>
                <a:latin typeface="Poppins Light"/>
                <a:cs typeface="Calibri"/>
              </a:rPr>
              <a:t>Les communautés sont le lieu où se construit la confiance</a:t>
            </a:r>
          </a:p>
          <a:p>
            <a:pPr marL="152400" indent="-152400">
              <a:lnSpc>
                <a:spcPct val="124000"/>
              </a:lnSpc>
              <a:spcBef>
                <a:spcPts val="0"/>
              </a:spcBef>
            </a:pPr>
            <a:r>
              <a:rPr lang="fr-FR" sz="1800" dirty="0">
                <a:solidFill>
                  <a:schemeClr val="tx1"/>
                </a:solidFill>
                <a:latin typeface="Poppins Light"/>
                <a:cs typeface="Calibri"/>
              </a:rPr>
              <a:t>En particulier en période de crise et d'incertitude, les gens se tournent vers ceux qui sont restés dignes de confiance au fil du temps, tels que les responsables de réseaux et de communautés.   </a:t>
            </a:r>
          </a:p>
          <a:p>
            <a:pPr marL="0" indent="0">
              <a:lnSpc>
                <a:spcPct val="124000"/>
              </a:lnSpc>
              <a:spcBef>
                <a:spcPts val="0"/>
              </a:spcBef>
              <a:buNone/>
            </a:pPr>
            <a:r>
              <a:rPr lang="fr-FR" sz="1800" b="1" dirty="0">
                <a:solidFill>
                  <a:schemeClr val="tx1"/>
                </a:solidFill>
                <a:latin typeface="Poppins Light"/>
                <a:cs typeface="Calibri"/>
              </a:rPr>
              <a:t>Les réseaux mondiaux représentent et incluent de grandes populations du monde.</a:t>
            </a:r>
          </a:p>
          <a:p>
            <a:pPr marL="152400" indent="-152400">
              <a:lnSpc>
                <a:spcPct val="124000"/>
              </a:lnSpc>
              <a:spcBef>
                <a:spcPts val="0"/>
              </a:spcBef>
            </a:pPr>
            <a:r>
              <a:rPr lang="fr-FR" sz="1800" dirty="0">
                <a:solidFill>
                  <a:schemeClr val="tx1"/>
                </a:solidFill>
                <a:latin typeface="Poppins Light"/>
                <a:cs typeface="Calibri"/>
              </a:rPr>
              <a:t>Par exemple, 84 % de la population mondiale de 2010 était composée d'adultes et d'enfants affiliés à une religion (Pew </a:t>
            </a:r>
            <a:r>
              <a:rPr lang="fr-FR" sz="1800" dirty="0" err="1">
                <a:solidFill>
                  <a:schemeClr val="tx1"/>
                </a:solidFill>
                <a:latin typeface="Poppins Light"/>
                <a:cs typeface="Calibri"/>
              </a:rPr>
              <a:t>Research</a:t>
            </a:r>
            <a:r>
              <a:rPr lang="fr-FR" sz="1800" dirty="0">
                <a:solidFill>
                  <a:schemeClr val="tx1"/>
                </a:solidFill>
                <a:latin typeface="Poppins Light"/>
                <a:cs typeface="Calibri"/>
              </a:rPr>
              <a:t> </a:t>
            </a:r>
            <a:r>
              <a:rPr lang="fr-FR" sz="1800" dirty="0" err="1">
                <a:solidFill>
                  <a:schemeClr val="tx1"/>
                </a:solidFill>
                <a:latin typeface="Poppins Light"/>
                <a:cs typeface="Calibri"/>
              </a:rPr>
              <a:t>Center's</a:t>
            </a:r>
            <a:r>
              <a:rPr lang="fr-FR" sz="1800" dirty="0">
                <a:solidFill>
                  <a:schemeClr val="tx1"/>
                </a:solidFill>
                <a:latin typeface="Poppins Light"/>
                <a:cs typeface="Calibri"/>
              </a:rPr>
              <a:t> Forum on Religion &amp; Public Life).</a:t>
            </a:r>
          </a:p>
          <a:p>
            <a:pPr marL="0" indent="0">
              <a:lnSpc>
                <a:spcPct val="124000"/>
              </a:lnSpc>
              <a:spcBef>
                <a:spcPts val="0"/>
              </a:spcBef>
              <a:buNone/>
            </a:pPr>
            <a:r>
              <a:rPr lang="fr-FR" sz="1800" b="1" dirty="0">
                <a:solidFill>
                  <a:schemeClr val="tx1"/>
                </a:solidFill>
                <a:latin typeface="Poppins Light"/>
                <a:cs typeface="Calibri"/>
              </a:rPr>
              <a:t>Les dirigeants des réseaux et des communautés sont des vecteurs d'information et de collaboration influents.</a:t>
            </a:r>
          </a:p>
          <a:p>
            <a:pPr marL="152400" indent="-152400">
              <a:lnSpc>
                <a:spcPct val="124000"/>
              </a:lnSpc>
              <a:spcBef>
                <a:spcPts val="0"/>
              </a:spcBef>
            </a:pPr>
            <a:r>
              <a:rPr lang="fr-FR" sz="1800" dirty="0">
                <a:solidFill>
                  <a:schemeClr val="tx1"/>
                </a:solidFill>
                <a:latin typeface="Poppins Light"/>
                <a:cs typeface="Calibri"/>
              </a:rPr>
              <a:t>Les chefs de réseaux et de communautés sont des "liants" influents, qui maintiennent les communautés unies en cas d'urgence sanitaire, et des voix essentielles pour aider à guider et à diriger les gens à travers cette crise et à préparer la suivante</a:t>
            </a:r>
            <a:r>
              <a:rPr lang="fr-FR" sz="1800" b="1" dirty="0">
                <a:solidFill>
                  <a:schemeClr val="tx1"/>
                </a:solidFill>
                <a:latin typeface="Poppins Light"/>
                <a:cs typeface="Calibri"/>
              </a:rPr>
              <a:t>.</a:t>
            </a:r>
          </a:p>
          <a:p>
            <a:pPr marL="152400" indent="-152400">
              <a:lnSpc>
                <a:spcPct val="124000"/>
              </a:lnSpc>
              <a:spcBef>
                <a:spcPts val="0"/>
              </a:spcBef>
            </a:pPr>
            <a:r>
              <a:rPr lang="fr-FR" sz="1800" b="1" dirty="0">
                <a:solidFill>
                  <a:schemeClr val="tx1"/>
                </a:solidFill>
                <a:latin typeface="Poppins Light"/>
                <a:cs typeface="Calibri"/>
              </a:rPr>
              <a:t>Les réseaux représentent les besoins, les préoccupations et les expériences des différentes communautés.</a:t>
            </a:r>
          </a:p>
          <a:p>
            <a:pPr marL="0" indent="0">
              <a:lnSpc>
                <a:spcPct val="124000"/>
              </a:lnSpc>
              <a:spcBef>
                <a:spcPts val="0"/>
              </a:spcBef>
              <a:buNone/>
            </a:pPr>
            <a:r>
              <a:rPr lang="fr-FR" sz="1800" dirty="0">
                <a:solidFill>
                  <a:schemeClr val="tx1"/>
                </a:solidFill>
                <a:latin typeface="Poppins Light"/>
                <a:cs typeface="Calibri"/>
              </a:rPr>
              <a:t>Par exemple, dans le monde du travail - associations d'employeurs, syndicats, réseaux de RH, etc</a:t>
            </a:r>
            <a:r>
              <a:rPr lang="fr-FR" sz="1800" b="1" dirty="0">
                <a:solidFill>
                  <a:schemeClr val="tx1"/>
                </a:solidFill>
                <a:latin typeface="Poppins Light"/>
                <a:cs typeface="Calibri"/>
              </a:rPr>
              <a:t>.</a:t>
            </a:r>
            <a:endParaRPr lang="en-US" sz="1800" dirty="0">
              <a:solidFill>
                <a:schemeClr val="tx1"/>
              </a:solidFill>
              <a:latin typeface="Poppins Light"/>
              <a:cs typeface="Calibri"/>
            </a:endParaRPr>
          </a:p>
        </p:txBody>
      </p:sp>
      <p:sp>
        <p:nvSpPr>
          <p:cNvPr id="4" name="Rectangle 3"/>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205551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7B57-9C90-FB78-7F62-C7D82D2E2BB2}"/>
              </a:ext>
            </a:extLst>
          </p:cNvPr>
          <p:cNvSpPr>
            <a:spLocks noGrp="1"/>
          </p:cNvSpPr>
          <p:nvPr>
            <p:ph type="title"/>
          </p:nvPr>
        </p:nvSpPr>
        <p:spPr/>
        <p:txBody>
          <a:bodyPr lIns="91440" tIns="45720" rIns="91440" bIns="45720" anchor="t"/>
          <a:lstStyle/>
          <a:p>
            <a:r>
              <a:rPr lang="en-US" sz="4700">
                <a:latin typeface="Poppins"/>
                <a:cs typeface="Poppins"/>
              </a:rPr>
              <a:t>Types de </a:t>
            </a:r>
            <a:r>
              <a:rPr lang="fr-FR" sz="4800">
                <a:latin typeface="Poppins"/>
                <a:cs typeface="Poppins"/>
              </a:rPr>
              <a:t>réseaux</a:t>
            </a:r>
            <a:endParaRPr lang="en-US"/>
          </a:p>
        </p:txBody>
      </p:sp>
      <p:sp>
        <p:nvSpPr>
          <p:cNvPr id="3" name="Content Placeholder 2">
            <a:extLst>
              <a:ext uri="{FF2B5EF4-FFF2-40B4-BE49-F238E27FC236}">
                <a16:creationId xmlns:a16="http://schemas.microsoft.com/office/drawing/2014/main" id="{373E7F18-B62F-8389-2F2D-B22C0F4370C2}"/>
              </a:ext>
            </a:extLst>
          </p:cNvPr>
          <p:cNvSpPr>
            <a:spLocks noGrp="1"/>
          </p:cNvSpPr>
          <p:nvPr>
            <p:ph sz="half" idx="1"/>
          </p:nvPr>
        </p:nvSpPr>
        <p:spPr>
          <a:xfrm>
            <a:off x="127000" y="1143001"/>
            <a:ext cx="11923486" cy="5236028"/>
          </a:xfrm>
        </p:spPr>
        <p:txBody>
          <a:bodyPr lIns="91440" tIns="45720" rIns="91440" bIns="45720" anchor="t">
            <a:noAutofit/>
          </a:bodyPr>
          <a:lstStyle/>
          <a:p>
            <a:pPr marL="152400" indent="-152400">
              <a:lnSpc>
                <a:spcPct val="114000"/>
              </a:lnSpc>
              <a:spcBef>
                <a:spcPts val="0"/>
              </a:spcBef>
              <a:spcAft>
                <a:spcPts val="600"/>
              </a:spcAft>
            </a:pPr>
            <a:r>
              <a:rPr lang="en-GB" sz="1800" b="1" dirty="0" err="1">
                <a:latin typeface="Poppins Light"/>
                <a:cs typeface="Calibri"/>
              </a:rPr>
              <a:t>Confessionnels</a:t>
            </a:r>
            <a:r>
              <a:rPr lang="en-GB" sz="1800" b="1" dirty="0">
                <a:latin typeface="Poppins Light"/>
                <a:cs typeface="Calibri"/>
              </a:rPr>
              <a:t> </a:t>
            </a:r>
            <a:endParaRPr lang="en-GB" sz="1800" b="1" dirty="0">
              <a:latin typeface="Poppins Light"/>
            </a:endParaRPr>
          </a:p>
          <a:p>
            <a:pPr marL="457200" lvl="1" indent="-152400">
              <a:lnSpc>
                <a:spcPct val="114000"/>
              </a:lnSpc>
              <a:spcBef>
                <a:spcPts val="0"/>
              </a:spcBef>
              <a:spcAft>
                <a:spcPts val="600"/>
              </a:spcAft>
            </a:pPr>
            <a:r>
              <a:rPr lang="fr-FR" sz="1800" dirty="0">
                <a:latin typeface="Poppins Light"/>
                <a:cs typeface="Calibri"/>
              </a:rPr>
              <a:t>Un groupe diversifié de leaders religieux, d'organisations confessionnelles, de partenaires et de communautés de foi de différentes traditions jouent des rôles importants dans la société : soutien spirituel et prestation de services ; renforcement de la cohésion sociale et construction de la résilience ; activités de communication et de plaidoyer en faveur des plus vulnérables</a:t>
            </a:r>
            <a:endParaRPr lang="en-GB" sz="1800" dirty="0">
              <a:latin typeface="Poppins Light"/>
              <a:cs typeface="Calibri"/>
            </a:endParaRPr>
          </a:p>
          <a:p>
            <a:pPr marL="152400" indent="-152400">
              <a:lnSpc>
                <a:spcPct val="114000"/>
              </a:lnSpc>
              <a:spcBef>
                <a:spcPts val="0"/>
              </a:spcBef>
              <a:spcAft>
                <a:spcPts val="600"/>
              </a:spcAft>
            </a:pPr>
            <a:r>
              <a:rPr lang="fr-FR" sz="1800" b="1" dirty="0">
                <a:latin typeface="Poppins"/>
                <a:cs typeface="Poppins"/>
              </a:rPr>
              <a:t>Réseaux des Jeunes</a:t>
            </a:r>
            <a:endParaRPr lang="en-GB" sz="1800" b="1" dirty="0">
              <a:cs typeface="Calibri"/>
            </a:endParaRPr>
          </a:p>
          <a:p>
            <a:pPr marL="457200" lvl="1" indent="-152400">
              <a:lnSpc>
                <a:spcPct val="114000"/>
              </a:lnSpc>
              <a:spcBef>
                <a:spcPts val="0"/>
              </a:spcBef>
              <a:spcAft>
                <a:spcPts val="600"/>
              </a:spcAft>
            </a:pPr>
            <a:r>
              <a:rPr lang="fr-FR" sz="1800" dirty="0">
                <a:latin typeface="Poppins Light"/>
                <a:cs typeface="Calibri"/>
              </a:rPr>
              <a:t>Les jeunes d'aujourd'hui seront les futurs leaders de cette reprise et de cette préparation - en tant que leaders actuels de la santé mondiale, nous avons une grande obligation de les inclure dans les décisions actuelles qui auront un impact sur leur avenir.</a:t>
            </a:r>
            <a:endParaRPr lang="en-GB" sz="1800" dirty="0">
              <a:latin typeface="Poppins Light"/>
              <a:cs typeface="Calibri"/>
            </a:endParaRPr>
          </a:p>
          <a:p>
            <a:pPr marL="152400" indent="-152400">
              <a:lnSpc>
                <a:spcPct val="114000"/>
              </a:lnSpc>
              <a:spcBef>
                <a:spcPts val="0"/>
              </a:spcBef>
              <a:spcAft>
                <a:spcPts val="600"/>
              </a:spcAft>
            </a:pPr>
            <a:r>
              <a:rPr lang="fr-FR" sz="1800" b="1" dirty="0">
                <a:latin typeface="Poppins Light"/>
                <a:cs typeface="Calibri"/>
              </a:rPr>
              <a:t>La santé sur le lieu de travail</a:t>
            </a:r>
            <a:endParaRPr lang="en-GB" sz="1800" b="1" dirty="0">
              <a:latin typeface="Poppins Light"/>
              <a:cs typeface="Calibri"/>
            </a:endParaRPr>
          </a:p>
          <a:p>
            <a:pPr marL="457200" lvl="1" indent="-152400">
              <a:lnSpc>
                <a:spcPct val="114000"/>
              </a:lnSpc>
              <a:spcBef>
                <a:spcPts val="0"/>
              </a:spcBef>
              <a:spcAft>
                <a:spcPts val="600"/>
              </a:spcAft>
            </a:pPr>
            <a:r>
              <a:rPr lang="fr-FR" sz="1800" dirty="0">
                <a:latin typeface="Poppins Light"/>
                <a:cs typeface="Calibri"/>
              </a:rPr>
              <a:t>Les décisions prises au milieux du travail - par les employeurs, les travailleurs, les entreprises, les chaînes d'approvisionnement, les autorités chargées du travail et de la santé publique, et les secteurs économiques essentiels - ont un impact considérable sur la santé et les moyens de subsistance des personnes.</a:t>
            </a:r>
          </a:p>
          <a:p>
            <a:pPr marL="304800" lvl="1" indent="0" algn="ctr">
              <a:lnSpc>
                <a:spcPct val="114000"/>
              </a:lnSpc>
              <a:spcBef>
                <a:spcPts val="0"/>
              </a:spcBef>
              <a:spcAft>
                <a:spcPts val="600"/>
              </a:spcAft>
              <a:buNone/>
            </a:pPr>
            <a:r>
              <a:rPr lang="fr-FR" sz="1900" b="1" dirty="0">
                <a:latin typeface="Poppins Light"/>
                <a:cs typeface="Calibri"/>
              </a:rPr>
              <a:t>Quels autres réseaux existe-t-il ?</a:t>
            </a:r>
          </a:p>
        </p:txBody>
      </p:sp>
      <p:sp>
        <p:nvSpPr>
          <p:cNvPr id="4" name="Rectangle 3"/>
          <p:cNvSpPr/>
          <p:nvPr/>
        </p:nvSpPr>
        <p:spPr>
          <a:xfrm>
            <a:off x="108486" y="6518463"/>
            <a:ext cx="2252540" cy="307777"/>
          </a:xfrm>
          <a:prstGeom prst="rect">
            <a:avLst/>
          </a:prstGeom>
          <a:solidFill>
            <a:schemeClr val="bg1"/>
          </a:solidFill>
        </p:spPr>
        <p:txBody>
          <a:bodyPr wrap="none">
            <a:spAutoFit/>
          </a:bodyPr>
          <a:lstStyle/>
          <a:p>
            <a:r>
              <a:rPr lang="fr-FR" sz="1400">
                <a:latin typeface="Poppins Light"/>
              </a:rPr>
              <a:t>Formation Complète 2022</a:t>
            </a:r>
            <a:endParaRPr lang="en-US" sz="1200">
              <a:latin typeface="Poppins Light"/>
            </a:endParaRPr>
          </a:p>
        </p:txBody>
      </p:sp>
    </p:spTree>
    <p:extLst>
      <p:ext uri="{BB962C8B-B14F-4D97-AF65-F5344CB8AC3E}">
        <p14:creationId xmlns:p14="http://schemas.microsoft.com/office/powerpoint/2010/main" val="3634476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89C59ADE53C49B45E3B489436BC07" ma:contentTypeVersion="13" ma:contentTypeDescription="Create a new document." ma:contentTypeScope="" ma:versionID="3bb9f75c27a82b3cfded792a6a82e2a4">
  <xsd:schema xmlns:xsd="http://www.w3.org/2001/XMLSchema" xmlns:xs="http://www.w3.org/2001/XMLSchema" xmlns:p="http://schemas.microsoft.com/office/2006/metadata/properties" xmlns:ns2="f94a4242-da51-4b1d-bad4-07d006b730d3" xmlns:ns3="bd879b36-96f5-4c4e-979a-9eb1cd712529" targetNamespace="http://schemas.microsoft.com/office/2006/metadata/properties" ma:root="true" ma:fieldsID="ba7d6062f6ef0ba4d030db4eaaed711b" ns2:_="" ns3:_="">
    <xsd:import namespace="f94a4242-da51-4b1d-bad4-07d006b730d3"/>
    <xsd:import namespace="bd879b36-96f5-4c4e-979a-9eb1cd712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a4242-da51-4b1d-bad4-07d006b73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879b36-96f5-4c4e-979a-9eb1cd7125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3FB4C8-9BCC-48F6-BAEE-0673E306628B}">
  <ds:schemaRefs>
    <ds:schemaRef ds:uri="bd879b36-96f5-4c4e-979a-9eb1cd712529"/>
    <ds:schemaRef ds:uri="f94a4242-da51-4b1d-bad4-07d006b730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300D43-E79A-414E-B8EA-96DFB524070B}">
  <ds:schemaRefs>
    <ds:schemaRef ds:uri="bd879b36-96f5-4c4e-979a-9eb1cd712529"/>
    <ds:schemaRef ds:uri="f94a4242-da51-4b1d-bad4-07d006b730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6F80253-8BB8-4E4B-8A58-0064280EA5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2677</Words>
  <Application>Microsoft Office PowerPoint</Application>
  <PresentationFormat>Widescreen</PresentationFormat>
  <Paragraphs>200</Paragraphs>
  <Slides>22</Slides>
  <Notes>5</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comp training ppt theme</vt:lpstr>
      <vt:lpstr>Formation Complète</vt:lpstr>
      <vt:lpstr>Engager des réseaux</vt:lpstr>
      <vt:lpstr>Plan de présentation</vt:lpstr>
      <vt:lpstr>Objectifs d’apprentissage</vt:lpstr>
      <vt:lpstr>Définitions</vt:lpstr>
      <vt:lpstr>Enoncé du Problème</vt:lpstr>
      <vt:lpstr>La Pierre Angulaire</vt:lpstr>
      <vt:lpstr>Pourquoi il est essentiel de travailler avec les réseaux</vt:lpstr>
      <vt:lpstr>Types de réseaux</vt:lpstr>
      <vt:lpstr>Méthodologie d'engagement des réseaux</vt:lpstr>
      <vt:lpstr>Établir des relations significatives - étapes possibles</vt:lpstr>
      <vt:lpstr>Défis</vt:lpstr>
      <vt:lpstr>Étude de cas : Réseau confessionnel de l'OMS</vt:lpstr>
      <vt:lpstr>Modèles de collaboration : Les Philippines </vt:lpstr>
      <vt:lpstr>Le POURQUOI de la participation des réseaux confessionnels </vt:lpstr>
      <vt:lpstr>PowerPoint Presentation</vt:lpstr>
      <vt:lpstr>3 Principes directeurs - Engager les réseaux sur le terrain</vt:lpstr>
      <vt:lpstr>3 Principes directeurs - Engager les réseaux sur le terrain</vt:lpstr>
      <vt:lpstr>Métriques et évaluation</vt:lpstr>
      <vt:lpstr>Les actions que vous pouvez prendre pour engager les réseaux dans différents environnements d'exploitation</vt:lpstr>
      <vt:lpstr>Messages clés</vt:lpstr>
      <vt:lpstr>Ressources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 for Subject-Specific Lecture</dc:title>
  <dc:creator>Wilhelm, Elisabeth (CDC/DDPHSIS/CGH/GID)</dc:creator>
  <cp:lastModifiedBy>Crystal Bruce</cp:lastModifiedBy>
  <cp:revision>90</cp:revision>
  <dcterms:created xsi:type="dcterms:W3CDTF">2022-04-06T00:17:03Z</dcterms:created>
  <dcterms:modified xsi:type="dcterms:W3CDTF">2022-07-22T15:29:38Z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2022-04-06T01:27:55Z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72bcbc91-3e8b-42d5-8599-07fe645b3c27</vt:lpwstr>
  </property>
  <property fmtid="{D5CDD505-2E9C-101B-9397-08002B2CF9AE}" pid="8" name="MSIP_Label_7b94a7b8-f06c-4dfe-bdcc-9b548fd58c31_ContentBits">
    <vt:lpwstr>0</vt:lpwstr>
  </property>
  <property fmtid="{D5CDD505-2E9C-101B-9397-08002B2CF9AE}" pid="9" name="ContentTypeId">
    <vt:lpwstr>0x010100C4389C59ADE53C49B45E3B489436BC07</vt:lpwstr>
  </property>
</Properties>
</file>