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1"/>
  </p:notesMasterIdLst>
  <p:sldIdLst>
    <p:sldId id="345" r:id="rId3"/>
    <p:sldId id="2076138026" r:id="rId4"/>
    <p:sldId id="293" r:id="rId5"/>
    <p:sldId id="258" r:id="rId6"/>
    <p:sldId id="2147374672" r:id="rId7"/>
    <p:sldId id="2076138028" r:id="rId8"/>
    <p:sldId id="2076138029" r:id="rId9"/>
    <p:sldId id="2076138030" r:id="rId10"/>
    <p:sldId id="2147374679" r:id="rId11"/>
    <p:sldId id="2147374708" r:id="rId12"/>
    <p:sldId id="2147374689" r:id="rId13"/>
    <p:sldId id="2147374684" r:id="rId14"/>
    <p:sldId id="2147374692" r:id="rId15"/>
    <p:sldId id="257" r:id="rId16"/>
    <p:sldId id="2147374710" r:id="rId17"/>
    <p:sldId id="2076137870" r:id="rId18"/>
    <p:sldId id="2147374694" r:id="rId19"/>
    <p:sldId id="2147374698" r:id="rId20"/>
    <p:sldId id="2147374700" r:id="rId21"/>
    <p:sldId id="2147374696" r:id="rId22"/>
    <p:sldId id="2147374677" r:id="rId23"/>
    <p:sldId id="2147374699" r:id="rId24"/>
    <p:sldId id="2147374690" r:id="rId25"/>
    <p:sldId id="2147374673" r:id="rId26"/>
    <p:sldId id="2147374676" r:id="rId27"/>
    <p:sldId id="294" r:id="rId28"/>
    <p:sldId id="2145706819" r:id="rId29"/>
    <p:sldId id="2147374711" r:id="rId30"/>
    <p:sldId id="2147374712" r:id="rId31"/>
    <p:sldId id="2147374713" r:id="rId32"/>
    <p:sldId id="2147374714" r:id="rId33"/>
    <p:sldId id="2147374715" r:id="rId34"/>
    <p:sldId id="2147374716" r:id="rId35"/>
    <p:sldId id="2147374717" r:id="rId36"/>
    <p:sldId id="2147374718" r:id="rId37"/>
    <p:sldId id="2147374719" r:id="rId38"/>
    <p:sldId id="2147374720" r:id="rId39"/>
    <p:sldId id="214737472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09DCF7-6AEC-CEC9-19B0-5CF6B880B795}" name="Crystal Bruce" initials="CB" userId="14427a4ffe69d2b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ina Purnat" initials="TP" lastIdx="2" clrIdx="0">
    <p:extLst>
      <p:ext uri="{19B8F6BF-5375-455C-9EA6-DF929625EA0E}">
        <p15:presenceInfo xmlns:p15="http://schemas.microsoft.com/office/powerpoint/2012/main" userId="9f4bc3107673e8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3FE19B"/>
    <a:srgbClr val="67EF21"/>
    <a:srgbClr val="B8C1CE"/>
    <a:srgbClr val="F6B884"/>
    <a:srgbClr val="C3E3DD"/>
    <a:srgbClr val="FFFFFF"/>
    <a:srgbClr val="D8F8F7"/>
    <a:srgbClr val="DFF0ED"/>
    <a:srgbClr val="B8C2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87C274-FDC3-4831-BDF6-2ADAA86C287D}" v="1" dt="2022-07-21T16:06:00.088"/>
    <p1510:client id="{3E46E7DC-65E9-4C30-925F-8DE813CE7AD2}" v="47" dt="2022-07-21T15:31:56.999"/>
    <p1510:client id="{55BF8AB1-F07A-4BDE-9487-81E6D961AC5C}" v="2" dt="2022-07-14T00:51:08.424"/>
    <p1510:client id="{60BA578B-1766-425D-92E3-A35CD19003D0}" v="410" dt="2022-07-14T10:21:54.350"/>
    <p1510:client id="{8815C532-2995-4798-B638-A085A4DFD800}" v="1" dt="2022-07-14T11:51:24.458"/>
    <p1510:client id="{B0F232D5-7112-4CDB-8419-D8008AEDCE9C}" v="192" dt="2022-07-13T21:16:06.989"/>
    <p1510:client id="{DEA20219-33DF-4851-8DBD-BE2EFA095946}" v="47" dt="2022-07-22T15:34:37.858"/>
    <p1510:client id="{F9DEC11A-D0F2-4CBA-8CDB-DC066345D276}" v="6" dt="2022-07-14T23:50:11.871"/>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45" autoAdjust="0"/>
    <p:restoredTop sz="94660"/>
  </p:normalViewPr>
  <p:slideViewPr>
    <p:cSldViewPr snapToGrid="0">
      <p:cViewPr varScale="1">
        <p:scale>
          <a:sx n="104" d="100"/>
          <a:sy n="104" d="100"/>
        </p:scale>
        <p:origin x="45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hni Devchand" userId="391f66c60875c68d" providerId="Windows Live" clId="Web-{55BF8AB1-F07A-4BDE-9487-81E6D961AC5C}"/>
    <pc:docChg chg="modSld">
      <pc:chgData name="Roshni Devchand" userId="391f66c60875c68d" providerId="Windows Live" clId="Web-{55BF8AB1-F07A-4BDE-9487-81E6D961AC5C}" dt="2022-07-14T00:51:08.424" v="2" actId="20577"/>
      <pc:docMkLst>
        <pc:docMk/>
      </pc:docMkLst>
      <pc:sldChg chg="modSp">
        <pc:chgData name="Roshni Devchand" userId="391f66c60875c68d" providerId="Windows Live" clId="Web-{55BF8AB1-F07A-4BDE-9487-81E6D961AC5C}" dt="2022-07-14T00:51:08.424" v="2" actId="20577"/>
        <pc:sldMkLst>
          <pc:docMk/>
          <pc:sldMk cId="3511799725" sldId="2076138026"/>
        </pc:sldMkLst>
        <pc:spChg chg="mod">
          <ac:chgData name="Roshni Devchand" userId="391f66c60875c68d" providerId="Windows Live" clId="Web-{55BF8AB1-F07A-4BDE-9487-81E6D961AC5C}" dt="2022-07-14T00:51:08.424" v="2" actId="20577"/>
          <ac:spMkLst>
            <pc:docMk/>
            <pc:sldMk cId="3511799725" sldId="2076138026"/>
            <ac:spMk id="3" creationId="{9D3EA595-A8CD-93D4-4CA6-88E1FB657A63}"/>
          </ac:spMkLst>
        </pc:spChg>
      </pc:sldChg>
    </pc:docChg>
  </pc:docChgLst>
  <pc:docChgLst>
    <pc:chgData name="Guest User" userId="e2fbebf8aab59d5d" providerId="Windows Live" clId="Web-{F9DEC11A-D0F2-4CBA-8CDB-DC066345D276}"/>
    <pc:docChg chg="modSld">
      <pc:chgData name="Guest User" userId="e2fbebf8aab59d5d" providerId="Windows Live" clId="Web-{F9DEC11A-D0F2-4CBA-8CDB-DC066345D276}" dt="2022-07-14T23:50:11.871" v="5" actId="1076"/>
      <pc:docMkLst>
        <pc:docMk/>
      </pc:docMkLst>
      <pc:sldChg chg="modSp">
        <pc:chgData name="Guest User" userId="e2fbebf8aab59d5d" providerId="Windows Live" clId="Web-{F9DEC11A-D0F2-4CBA-8CDB-DC066345D276}" dt="2022-07-14T23:50:11.871" v="5" actId="1076"/>
        <pc:sldMkLst>
          <pc:docMk/>
          <pc:sldMk cId="3511799725" sldId="2076138026"/>
        </pc:sldMkLst>
        <pc:spChg chg="mod">
          <ac:chgData name="Guest User" userId="e2fbebf8aab59d5d" providerId="Windows Live" clId="Web-{F9DEC11A-D0F2-4CBA-8CDB-DC066345D276}" dt="2022-07-14T23:50:11.871" v="5" actId="1076"/>
          <ac:spMkLst>
            <pc:docMk/>
            <pc:sldMk cId="3511799725" sldId="2076138026"/>
            <ac:spMk id="2" creationId="{7E4163C3-3D49-14F0-103B-C4A6893E031E}"/>
          </ac:spMkLst>
        </pc:spChg>
      </pc:sldChg>
    </pc:docChg>
  </pc:docChgLst>
  <pc:docChgLst>
    <pc:chgData name="Roshni Devchand" userId="391f66c60875c68d" providerId="Windows Live" clId="Web-{2187C274-FDC3-4831-BDF6-2ADAA86C287D}"/>
    <pc:docChg chg="">
      <pc:chgData name="Roshni Devchand" userId="391f66c60875c68d" providerId="Windows Live" clId="Web-{2187C274-FDC3-4831-BDF6-2ADAA86C287D}" dt="2022-07-21T16:06:00.088" v="0"/>
      <pc:docMkLst>
        <pc:docMk/>
      </pc:docMkLst>
      <pc:sldChg chg="delCm">
        <pc:chgData name="Roshni Devchand" userId="391f66c60875c68d" providerId="Windows Live" clId="Web-{2187C274-FDC3-4831-BDF6-2ADAA86C287D}" dt="2022-07-21T16:06:00.088" v="0"/>
        <pc:sldMkLst>
          <pc:docMk/>
          <pc:sldMk cId="744463020" sldId="2076137870"/>
        </pc:sldMkLst>
      </pc:sldChg>
    </pc:docChg>
  </pc:docChgLst>
  <pc:docChgLst>
    <pc:chgData name="Roshni Devchand" userId="391f66c60875c68d" providerId="Windows Live" clId="Web-{B0F232D5-7112-4CDB-8419-D8008AEDCE9C}"/>
    <pc:docChg chg="modSld">
      <pc:chgData name="Roshni Devchand" userId="391f66c60875c68d" providerId="Windows Live" clId="Web-{B0F232D5-7112-4CDB-8419-D8008AEDCE9C}" dt="2022-07-13T21:16:06.973" v="152" actId="20577"/>
      <pc:docMkLst>
        <pc:docMk/>
      </pc:docMkLst>
      <pc:sldChg chg="modSp">
        <pc:chgData name="Roshni Devchand" userId="391f66c60875c68d" providerId="Windows Live" clId="Web-{B0F232D5-7112-4CDB-8419-D8008AEDCE9C}" dt="2022-07-13T21:02:07.834" v="90" actId="20577"/>
        <pc:sldMkLst>
          <pc:docMk/>
          <pc:sldMk cId="1485414637" sldId="257"/>
        </pc:sldMkLst>
        <pc:spChg chg="mod">
          <ac:chgData name="Roshni Devchand" userId="391f66c60875c68d" providerId="Windows Live" clId="Web-{B0F232D5-7112-4CDB-8419-D8008AEDCE9C}" dt="2022-07-13T21:01:10.348" v="76" actId="20577"/>
          <ac:spMkLst>
            <pc:docMk/>
            <pc:sldMk cId="1485414637" sldId="257"/>
            <ac:spMk id="2" creationId="{3DD37612-4B80-4F9A-879F-1AA81939323A}"/>
          </ac:spMkLst>
        </pc:spChg>
        <pc:spChg chg="mod">
          <ac:chgData name="Roshni Devchand" userId="391f66c60875c68d" providerId="Windows Live" clId="Web-{B0F232D5-7112-4CDB-8419-D8008AEDCE9C}" dt="2022-07-13T21:01:29.505" v="81" actId="20577"/>
          <ac:spMkLst>
            <pc:docMk/>
            <pc:sldMk cId="1485414637" sldId="257"/>
            <ac:spMk id="5" creationId="{EDF22D3A-AE65-4E80-A523-1F64C5D65A9E}"/>
          </ac:spMkLst>
        </pc:spChg>
        <pc:spChg chg="mod">
          <ac:chgData name="Roshni Devchand" userId="391f66c60875c68d" providerId="Windows Live" clId="Web-{B0F232D5-7112-4CDB-8419-D8008AEDCE9C}" dt="2022-07-13T21:02:07.834" v="90" actId="20577"/>
          <ac:spMkLst>
            <pc:docMk/>
            <pc:sldMk cId="1485414637" sldId="257"/>
            <ac:spMk id="14" creationId="{F0B48CA4-E90E-4C52-A9F8-5F3B23040CBA}"/>
          </ac:spMkLst>
        </pc:spChg>
      </pc:sldChg>
      <pc:sldChg chg="modSp">
        <pc:chgData name="Roshni Devchand" userId="391f66c60875c68d" providerId="Windows Live" clId="Web-{B0F232D5-7112-4CDB-8419-D8008AEDCE9C}" dt="2022-07-13T20:46:58.928" v="16" actId="20577"/>
        <pc:sldMkLst>
          <pc:docMk/>
          <pc:sldMk cId="0" sldId="258"/>
        </pc:sldMkLst>
        <pc:spChg chg="mod">
          <ac:chgData name="Roshni Devchand" userId="391f66c60875c68d" providerId="Windows Live" clId="Web-{B0F232D5-7112-4CDB-8419-D8008AEDCE9C}" dt="2022-07-13T20:38:54.083" v="7" actId="20577"/>
          <ac:spMkLst>
            <pc:docMk/>
            <pc:sldMk cId="0" sldId="258"/>
            <ac:spMk id="657" creationId="{00000000-0000-0000-0000-000000000000}"/>
          </ac:spMkLst>
        </pc:spChg>
        <pc:spChg chg="mod">
          <ac:chgData name="Roshni Devchand" userId="391f66c60875c68d" providerId="Windows Live" clId="Web-{B0F232D5-7112-4CDB-8419-D8008AEDCE9C}" dt="2022-07-13T20:46:58.928" v="16" actId="20577"/>
          <ac:spMkLst>
            <pc:docMk/>
            <pc:sldMk cId="0" sldId="258"/>
            <ac:spMk id="658" creationId="{00000000-0000-0000-0000-000000000000}"/>
          </ac:spMkLst>
        </pc:spChg>
      </pc:sldChg>
      <pc:sldChg chg="modSp">
        <pc:chgData name="Roshni Devchand" userId="391f66c60875c68d" providerId="Windows Live" clId="Web-{B0F232D5-7112-4CDB-8419-D8008AEDCE9C}" dt="2022-07-13T20:38:23.597" v="3" actId="20577"/>
        <pc:sldMkLst>
          <pc:docMk/>
          <pc:sldMk cId="1854488448" sldId="293"/>
        </pc:sldMkLst>
        <pc:spChg chg="mod">
          <ac:chgData name="Roshni Devchand" userId="391f66c60875c68d" providerId="Windows Live" clId="Web-{B0F232D5-7112-4CDB-8419-D8008AEDCE9C}" dt="2022-07-13T20:38:23.597" v="3" actId="20577"/>
          <ac:spMkLst>
            <pc:docMk/>
            <pc:sldMk cId="1854488448" sldId="293"/>
            <ac:spMk id="3" creationId="{00000000-0000-0000-0000-000000000000}"/>
          </ac:spMkLst>
        </pc:spChg>
      </pc:sldChg>
      <pc:sldChg chg="modSp">
        <pc:chgData name="Roshni Devchand" userId="391f66c60875c68d" providerId="Windows Live" clId="Web-{B0F232D5-7112-4CDB-8419-D8008AEDCE9C}" dt="2022-07-13T21:16:06.973" v="152" actId="20577"/>
        <pc:sldMkLst>
          <pc:docMk/>
          <pc:sldMk cId="3840915369" sldId="294"/>
        </pc:sldMkLst>
        <pc:spChg chg="mod">
          <ac:chgData name="Roshni Devchand" userId="391f66c60875c68d" providerId="Windows Live" clId="Web-{B0F232D5-7112-4CDB-8419-D8008AEDCE9C}" dt="2022-07-13T21:15:36.441" v="147" actId="1076"/>
          <ac:spMkLst>
            <pc:docMk/>
            <pc:sldMk cId="3840915369" sldId="294"/>
            <ac:spMk id="11" creationId="{BAEBCC1B-A549-4F52-B8B0-1878FF544503}"/>
          </ac:spMkLst>
        </pc:spChg>
        <pc:spChg chg="mod">
          <ac:chgData name="Roshni Devchand" userId="391f66c60875c68d" providerId="Windows Live" clId="Web-{B0F232D5-7112-4CDB-8419-D8008AEDCE9C}" dt="2022-07-13T21:16:06.973" v="152" actId="20577"/>
          <ac:spMkLst>
            <pc:docMk/>
            <pc:sldMk cId="3840915369" sldId="294"/>
            <ac:spMk id="12" creationId="{1E74FFD5-291C-4972-B6EB-C74FBB566773}"/>
          </ac:spMkLst>
        </pc:spChg>
      </pc:sldChg>
      <pc:sldChg chg="modSp">
        <pc:chgData name="Roshni Devchand" userId="391f66c60875c68d" providerId="Windows Live" clId="Web-{B0F232D5-7112-4CDB-8419-D8008AEDCE9C}" dt="2022-07-13T21:03:10.665" v="106" actId="20577"/>
        <pc:sldMkLst>
          <pc:docMk/>
          <pc:sldMk cId="744463020" sldId="2076137870"/>
        </pc:sldMkLst>
        <pc:spChg chg="mod">
          <ac:chgData name="Roshni Devchand" userId="391f66c60875c68d" providerId="Windows Live" clId="Web-{B0F232D5-7112-4CDB-8419-D8008AEDCE9C}" dt="2022-07-13T21:02:54.539" v="104" actId="20577"/>
          <ac:spMkLst>
            <pc:docMk/>
            <pc:sldMk cId="744463020" sldId="2076137870"/>
            <ac:spMk id="12" creationId="{B7C56D41-AE59-426D-984D-8553B468058E}"/>
          </ac:spMkLst>
        </pc:spChg>
        <pc:spChg chg="mod">
          <ac:chgData name="Roshni Devchand" userId="391f66c60875c68d" providerId="Windows Live" clId="Web-{B0F232D5-7112-4CDB-8419-D8008AEDCE9C}" dt="2022-07-13T21:03:10.665" v="106" actId="20577"/>
          <ac:spMkLst>
            <pc:docMk/>
            <pc:sldMk cId="744463020" sldId="2076137870"/>
            <ac:spMk id="21" creationId="{ED60FD05-1E22-4441-9CAB-36FC0C37CE61}"/>
          </ac:spMkLst>
        </pc:spChg>
      </pc:sldChg>
      <pc:sldChg chg="modSp">
        <pc:chgData name="Roshni Devchand" userId="391f66c60875c68d" providerId="Windows Live" clId="Web-{B0F232D5-7112-4CDB-8419-D8008AEDCE9C}" dt="2022-07-13T20:38:07.143" v="1" actId="20577"/>
        <pc:sldMkLst>
          <pc:docMk/>
          <pc:sldMk cId="3511799725" sldId="2076138026"/>
        </pc:sldMkLst>
        <pc:spChg chg="mod">
          <ac:chgData name="Roshni Devchand" userId="391f66c60875c68d" providerId="Windows Live" clId="Web-{B0F232D5-7112-4CDB-8419-D8008AEDCE9C}" dt="2022-07-13T20:38:07.143" v="1" actId="20577"/>
          <ac:spMkLst>
            <pc:docMk/>
            <pc:sldMk cId="3511799725" sldId="2076138026"/>
            <ac:spMk id="2" creationId="{7E4163C3-3D49-14F0-103B-C4A6893E031E}"/>
          </ac:spMkLst>
        </pc:spChg>
      </pc:sldChg>
      <pc:sldChg chg="modSp">
        <pc:chgData name="Roshni Devchand" userId="391f66c60875c68d" providerId="Windows Live" clId="Web-{B0F232D5-7112-4CDB-8419-D8008AEDCE9C}" dt="2022-07-13T20:52:10.642" v="38" actId="1076"/>
        <pc:sldMkLst>
          <pc:docMk/>
          <pc:sldMk cId="2037359633" sldId="2076138028"/>
        </pc:sldMkLst>
        <pc:spChg chg="mod">
          <ac:chgData name="Roshni Devchand" userId="391f66c60875c68d" providerId="Windows Live" clId="Web-{B0F232D5-7112-4CDB-8419-D8008AEDCE9C}" dt="2022-07-13T20:51:21.202" v="31" actId="20577"/>
          <ac:spMkLst>
            <pc:docMk/>
            <pc:sldMk cId="2037359633" sldId="2076138028"/>
            <ac:spMk id="4" creationId="{44781C8D-7634-4041-88A2-6B993BAB94CC}"/>
          </ac:spMkLst>
        </pc:spChg>
        <pc:graphicFrameChg chg="modGraphic">
          <ac:chgData name="Roshni Devchand" userId="391f66c60875c68d" providerId="Windows Live" clId="Web-{B0F232D5-7112-4CDB-8419-D8008AEDCE9C}" dt="2022-07-13T20:51:40.859" v="35" actId="20577"/>
          <ac:graphicFrameMkLst>
            <pc:docMk/>
            <pc:sldMk cId="2037359633" sldId="2076138028"/>
            <ac:graphicFrameMk id="6" creationId="{C61C8146-4CE0-4A0B-BA56-2BDD922C5AC3}"/>
          </ac:graphicFrameMkLst>
        </pc:graphicFrameChg>
        <pc:picChg chg="mod">
          <ac:chgData name="Roshni Devchand" userId="391f66c60875c68d" providerId="Windows Live" clId="Web-{B0F232D5-7112-4CDB-8419-D8008AEDCE9C}" dt="2022-07-13T20:52:10.642" v="38" actId="1076"/>
          <ac:picMkLst>
            <pc:docMk/>
            <pc:sldMk cId="2037359633" sldId="2076138028"/>
            <ac:picMk id="13" creationId="{3D59ABC8-BBCE-494A-977C-B261F3AC744F}"/>
          </ac:picMkLst>
        </pc:picChg>
      </pc:sldChg>
      <pc:sldChg chg="modSp">
        <pc:chgData name="Roshni Devchand" userId="391f66c60875c68d" providerId="Windows Live" clId="Web-{B0F232D5-7112-4CDB-8419-D8008AEDCE9C}" dt="2022-07-13T20:52:22.220" v="40" actId="20577"/>
        <pc:sldMkLst>
          <pc:docMk/>
          <pc:sldMk cId="350679449" sldId="2076138029"/>
        </pc:sldMkLst>
        <pc:spChg chg="mod">
          <ac:chgData name="Roshni Devchand" userId="391f66c60875c68d" providerId="Windows Live" clId="Web-{B0F232D5-7112-4CDB-8419-D8008AEDCE9C}" dt="2022-07-13T20:52:05.282" v="37" actId="20577"/>
          <ac:spMkLst>
            <pc:docMk/>
            <pc:sldMk cId="350679449" sldId="2076138029"/>
            <ac:spMk id="4" creationId="{44781C8D-7634-4041-88A2-6B993BAB94CC}"/>
          </ac:spMkLst>
        </pc:spChg>
        <pc:graphicFrameChg chg="modGraphic">
          <ac:chgData name="Roshni Devchand" userId="391f66c60875c68d" providerId="Windows Live" clId="Web-{B0F232D5-7112-4CDB-8419-D8008AEDCE9C}" dt="2022-07-13T20:52:22.220" v="40" actId="20577"/>
          <ac:graphicFrameMkLst>
            <pc:docMk/>
            <pc:sldMk cId="350679449" sldId="2076138029"/>
            <ac:graphicFrameMk id="6" creationId="{C61C8146-4CE0-4A0B-BA56-2BDD922C5AC3}"/>
          </ac:graphicFrameMkLst>
        </pc:graphicFrameChg>
      </pc:sldChg>
      <pc:sldChg chg="modSp">
        <pc:chgData name="Roshni Devchand" userId="391f66c60875c68d" providerId="Windows Live" clId="Web-{B0F232D5-7112-4CDB-8419-D8008AEDCE9C}" dt="2022-07-13T20:52:34.221" v="45" actId="1076"/>
        <pc:sldMkLst>
          <pc:docMk/>
          <pc:sldMk cId="3915356428" sldId="2076138030"/>
        </pc:sldMkLst>
        <pc:spChg chg="mod">
          <ac:chgData name="Roshni Devchand" userId="391f66c60875c68d" providerId="Windows Live" clId="Web-{B0F232D5-7112-4CDB-8419-D8008AEDCE9C}" dt="2022-07-13T20:52:26.595" v="42" actId="20577"/>
          <ac:spMkLst>
            <pc:docMk/>
            <pc:sldMk cId="3915356428" sldId="2076138030"/>
            <ac:spMk id="4" creationId="{44781C8D-7634-4041-88A2-6B993BAB94CC}"/>
          </ac:spMkLst>
        </pc:spChg>
        <pc:graphicFrameChg chg="modGraphic">
          <ac:chgData name="Roshni Devchand" userId="391f66c60875c68d" providerId="Windows Live" clId="Web-{B0F232D5-7112-4CDB-8419-D8008AEDCE9C}" dt="2022-07-13T20:52:31.502" v="44" actId="20577"/>
          <ac:graphicFrameMkLst>
            <pc:docMk/>
            <pc:sldMk cId="3915356428" sldId="2076138030"/>
            <ac:graphicFrameMk id="6" creationId="{C61C8146-4CE0-4A0B-BA56-2BDD922C5AC3}"/>
          </ac:graphicFrameMkLst>
        </pc:graphicFrameChg>
        <pc:picChg chg="mod">
          <ac:chgData name="Roshni Devchand" userId="391f66c60875c68d" providerId="Windows Live" clId="Web-{B0F232D5-7112-4CDB-8419-D8008AEDCE9C}" dt="2022-07-13T20:52:34.221" v="45" actId="1076"/>
          <ac:picMkLst>
            <pc:docMk/>
            <pc:sldMk cId="3915356428" sldId="2076138030"/>
            <ac:picMk id="13" creationId="{3D59ABC8-BBCE-494A-977C-B261F3AC744F}"/>
          </ac:picMkLst>
        </pc:picChg>
      </pc:sldChg>
      <pc:sldChg chg="modSp">
        <pc:chgData name="Roshni Devchand" userId="391f66c60875c68d" providerId="Windows Live" clId="Web-{B0F232D5-7112-4CDB-8419-D8008AEDCE9C}" dt="2022-07-13T20:49:08.307" v="28" actId="20577"/>
        <pc:sldMkLst>
          <pc:docMk/>
          <pc:sldMk cId="1524121513" sldId="2147374672"/>
        </pc:sldMkLst>
        <pc:spChg chg="mod">
          <ac:chgData name="Roshni Devchand" userId="391f66c60875c68d" providerId="Windows Live" clId="Web-{B0F232D5-7112-4CDB-8419-D8008AEDCE9C}" dt="2022-07-13T20:49:08.307" v="28" actId="20577"/>
          <ac:spMkLst>
            <pc:docMk/>
            <pc:sldMk cId="1524121513" sldId="2147374672"/>
            <ac:spMk id="16" creationId="{A0DC2134-713E-4C1A-8413-158EBFACE060}"/>
          </ac:spMkLst>
        </pc:spChg>
        <pc:graphicFrameChg chg="mod">
          <ac:chgData name="Roshni Devchand" userId="391f66c60875c68d" providerId="Windows Live" clId="Web-{B0F232D5-7112-4CDB-8419-D8008AEDCE9C}" dt="2022-07-13T20:47:21.866" v="18" actId="1076"/>
          <ac:graphicFrameMkLst>
            <pc:docMk/>
            <pc:sldMk cId="1524121513" sldId="2147374672"/>
            <ac:graphicFrameMk id="5" creationId="{1E99E0C4-1140-43BB-B8DB-820A69D69049}"/>
          </ac:graphicFrameMkLst>
        </pc:graphicFrameChg>
      </pc:sldChg>
      <pc:sldChg chg="modSp">
        <pc:chgData name="Roshni Devchand" userId="391f66c60875c68d" providerId="Windows Live" clId="Web-{B0F232D5-7112-4CDB-8419-D8008AEDCE9C}" dt="2022-07-13T21:14:30.829" v="133" actId="20577"/>
        <pc:sldMkLst>
          <pc:docMk/>
          <pc:sldMk cId="789820915" sldId="2147374673"/>
        </pc:sldMkLst>
        <pc:spChg chg="mod">
          <ac:chgData name="Roshni Devchand" userId="391f66c60875c68d" providerId="Windows Live" clId="Web-{B0F232D5-7112-4CDB-8419-D8008AEDCE9C}" dt="2022-07-13T21:14:30.829" v="133" actId="20577"/>
          <ac:spMkLst>
            <pc:docMk/>
            <pc:sldMk cId="789820915" sldId="2147374673"/>
            <ac:spMk id="11" creationId="{9DC05AC6-4CA0-4A27-8394-FE09F9DA8A33}"/>
          </ac:spMkLst>
        </pc:spChg>
      </pc:sldChg>
      <pc:sldChg chg="modSp">
        <pc:chgData name="Roshni Devchand" userId="391f66c60875c68d" providerId="Windows Live" clId="Web-{B0F232D5-7112-4CDB-8419-D8008AEDCE9C}" dt="2022-07-13T21:14:42.814" v="135" actId="20577"/>
        <pc:sldMkLst>
          <pc:docMk/>
          <pc:sldMk cId="3008127666" sldId="2147374676"/>
        </pc:sldMkLst>
        <pc:spChg chg="mod">
          <ac:chgData name="Roshni Devchand" userId="391f66c60875c68d" providerId="Windows Live" clId="Web-{B0F232D5-7112-4CDB-8419-D8008AEDCE9C}" dt="2022-07-13T21:14:42.814" v="135" actId="20577"/>
          <ac:spMkLst>
            <pc:docMk/>
            <pc:sldMk cId="3008127666" sldId="2147374676"/>
            <ac:spMk id="8" creationId="{D6F79CB8-8A93-433D-A5EB-10359D6E5C87}"/>
          </ac:spMkLst>
        </pc:spChg>
      </pc:sldChg>
      <pc:sldChg chg="modSp">
        <pc:chgData name="Roshni Devchand" userId="391f66c60875c68d" providerId="Windows Live" clId="Web-{B0F232D5-7112-4CDB-8419-D8008AEDCE9C}" dt="2022-07-13T21:12:55.169" v="124"/>
        <pc:sldMkLst>
          <pc:docMk/>
          <pc:sldMk cId="1126788018" sldId="2147374677"/>
        </pc:sldMkLst>
        <pc:spChg chg="mod">
          <ac:chgData name="Roshni Devchand" userId="391f66c60875c68d" providerId="Windows Live" clId="Web-{B0F232D5-7112-4CDB-8419-D8008AEDCE9C}" dt="2022-07-13T21:06:44.547" v="114" actId="20577"/>
          <ac:spMkLst>
            <pc:docMk/>
            <pc:sldMk cId="1126788018" sldId="2147374677"/>
            <ac:spMk id="2" creationId="{A5FFD924-3D2C-49FA-A814-11E6EE66D129}"/>
          </ac:spMkLst>
        </pc:spChg>
        <pc:graphicFrameChg chg="mod modGraphic">
          <ac:chgData name="Roshni Devchand" userId="391f66c60875c68d" providerId="Windows Live" clId="Web-{B0F232D5-7112-4CDB-8419-D8008AEDCE9C}" dt="2022-07-13T21:12:55.169" v="124"/>
          <ac:graphicFrameMkLst>
            <pc:docMk/>
            <pc:sldMk cId="1126788018" sldId="2147374677"/>
            <ac:graphicFrameMk id="7" creationId="{E30D8B70-2660-4D04-A21F-2C2FBFEA66FF}"/>
          </ac:graphicFrameMkLst>
        </pc:graphicFrameChg>
      </pc:sldChg>
      <pc:sldChg chg="modSp">
        <pc:chgData name="Roshni Devchand" userId="391f66c60875c68d" providerId="Windows Live" clId="Web-{B0F232D5-7112-4CDB-8419-D8008AEDCE9C}" dt="2022-07-13T20:53:03.784" v="48" actId="20577"/>
        <pc:sldMkLst>
          <pc:docMk/>
          <pc:sldMk cId="162832589" sldId="2147374679"/>
        </pc:sldMkLst>
        <pc:spChg chg="mod">
          <ac:chgData name="Roshni Devchand" userId="391f66c60875c68d" providerId="Windows Live" clId="Web-{B0F232D5-7112-4CDB-8419-D8008AEDCE9C}" dt="2022-07-13T20:53:03.784" v="48" actId="20577"/>
          <ac:spMkLst>
            <pc:docMk/>
            <pc:sldMk cId="162832589" sldId="2147374679"/>
            <ac:spMk id="3" creationId="{33EAED25-C297-45E9-876B-5D92873E28F8}"/>
          </ac:spMkLst>
        </pc:spChg>
      </pc:sldChg>
      <pc:sldChg chg="modSp">
        <pc:chgData name="Roshni Devchand" userId="391f66c60875c68d" providerId="Windows Live" clId="Web-{B0F232D5-7112-4CDB-8419-D8008AEDCE9C}" dt="2022-07-13T20:59:59.314" v="61" actId="20577"/>
        <pc:sldMkLst>
          <pc:docMk/>
          <pc:sldMk cId="301254205" sldId="2147374684"/>
        </pc:sldMkLst>
        <pc:spChg chg="mod">
          <ac:chgData name="Roshni Devchand" userId="391f66c60875c68d" providerId="Windows Live" clId="Web-{B0F232D5-7112-4CDB-8419-D8008AEDCE9C}" dt="2022-07-13T20:59:59.314" v="61" actId="20577"/>
          <ac:spMkLst>
            <pc:docMk/>
            <pc:sldMk cId="301254205" sldId="2147374684"/>
            <ac:spMk id="12" creationId="{60C85EDF-51AA-4473-95DF-6F0996752E9F}"/>
          </ac:spMkLst>
        </pc:spChg>
      </pc:sldChg>
      <pc:sldChg chg="modSp">
        <pc:chgData name="Roshni Devchand" userId="391f66c60875c68d" providerId="Windows Live" clId="Web-{B0F232D5-7112-4CDB-8419-D8008AEDCE9C}" dt="2022-07-13T20:59:48.345" v="59" actId="20577"/>
        <pc:sldMkLst>
          <pc:docMk/>
          <pc:sldMk cId="30559053" sldId="2147374689"/>
        </pc:sldMkLst>
        <pc:spChg chg="mod">
          <ac:chgData name="Roshni Devchand" userId="391f66c60875c68d" providerId="Windows Live" clId="Web-{B0F232D5-7112-4CDB-8419-D8008AEDCE9C}" dt="2022-07-13T20:59:48.345" v="59" actId="20577"/>
          <ac:spMkLst>
            <pc:docMk/>
            <pc:sldMk cId="30559053" sldId="2147374689"/>
            <ac:spMk id="3" creationId="{0DE4265B-88EE-4DC5-98B4-48827742A892}"/>
          </ac:spMkLst>
        </pc:spChg>
      </pc:sldChg>
      <pc:sldChg chg="modSp">
        <pc:chgData name="Roshni Devchand" userId="391f66c60875c68d" providerId="Windows Live" clId="Web-{B0F232D5-7112-4CDB-8419-D8008AEDCE9C}" dt="2022-07-13T21:13:52.421" v="126" actId="20577"/>
        <pc:sldMkLst>
          <pc:docMk/>
          <pc:sldMk cId="3325369015" sldId="2147374690"/>
        </pc:sldMkLst>
        <pc:spChg chg="mod">
          <ac:chgData name="Roshni Devchand" userId="391f66c60875c68d" providerId="Windows Live" clId="Web-{B0F232D5-7112-4CDB-8419-D8008AEDCE9C}" dt="2022-07-13T21:13:52.421" v="126" actId="20577"/>
          <ac:spMkLst>
            <pc:docMk/>
            <pc:sldMk cId="3325369015" sldId="2147374690"/>
            <ac:spMk id="2" creationId="{71775671-1771-47AA-B940-9DC81322E306}"/>
          </ac:spMkLst>
        </pc:spChg>
      </pc:sldChg>
      <pc:sldChg chg="modSp">
        <pc:chgData name="Roshni Devchand" userId="391f66c60875c68d" providerId="Windows Live" clId="Web-{B0F232D5-7112-4CDB-8419-D8008AEDCE9C}" dt="2022-07-13T21:00:28.768" v="69" actId="20577"/>
        <pc:sldMkLst>
          <pc:docMk/>
          <pc:sldMk cId="41331138" sldId="2147374692"/>
        </pc:sldMkLst>
        <pc:spChg chg="mod">
          <ac:chgData name="Roshni Devchand" userId="391f66c60875c68d" providerId="Windows Live" clId="Web-{B0F232D5-7112-4CDB-8419-D8008AEDCE9C}" dt="2022-07-13T21:00:28.768" v="69" actId="20577"/>
          <ac:spMkLst>
            <pc:docMk/>
            <pc:sldMk cId="41331138" sldId="2147374692"/>
            <ac:spMk id="2" creationId="{E8754D83-AE80-4EFF-9376-5C7E7395EDF9}"/>
          </ac:spMkLst>
        </pc:spChg>
      </pc:sldChg>
      <pc:sldChg chg="modSp">
        <pc:chgData name="Roshni Devchand" userId="391f66c60875c68d" providerId="Windows Live" clId="Web-{B0F232D5-7112-4CDB-8419-D8008AEDCE9C}" dt="2022-07-13T21:03:21.634" v="108" actId="20577"/>
        <pc:sldMkLst>
          <pc:docMk/>
          <pc:sldMk cId="811721712" sldId="2147374696"/>
        </pc:sldMkLst>
        <pc:spChg chg="mod">
          <ac:chgData name="Roshni Devchand" userId="391f66c60875c68d" providerId="Windows Live" clId="Web-{B0F232D5-7112-4CDB-8419-D8008AEDCE9C}" dt="2022-07-13T21:03:21.634" v="108" actId="20577"/>
          <ac:spMkLst>
            <pc:docMk/>
            <pc:sldMk cId="811721712" sldId="2147374696"/>
            <ac:spMk id="6" creationId="{7050E656-C410-45AE-BCCF-19861F415CCF}"/>
          </ac:spMkLst>
        </pc:spChg>
      </pc:sldChg>
      <pc:sldChg chg="modSp">
        <pc:chgData name="Roshni Devchand" userId="391f66c60875c68d" providerId="Windows Live" clId="Web-{B0F232D5-7112-4CDB-8419-D8008AEDCE9C}" dt="2022-07-13T20:54:37.131" v="56" actId="20577"/>
        <pc:sldMkLst>
          <pc:docMk/>
          <pc:sldMk cId="691688128" sldId="2147374708"/>
        </pc:sldMkLst>
        <pc:spChg chg="mod">
          <ac:chgData name="Roshni Devchand" userId="391f66c60875c68d" providerId="Windows Live" clId="Web-{B0F232D5-7112-4CDB-8419-D8008AEDCE9C}" dt="2022-07-13T20:54:37.131" v="56" actId="20577"/>
          <ac:spMkLst>
            <pc:docMk/>
            <pc:sldMk cId="691688128" sldId="2147374708"/>
            <ac:spMk id="4" creationId="{B940ECB6-B7FC-4C38-9A65-A0B3C1CD04CD}"/>
          </ac:spMkLst>
        </pc:spChg>
      </pc:sldChg>
      <pc:sldChg chg="modSp">
        <pc:chgData name="Roshni Devchand" userId="391f66c60875c68d" providerId="Windows Live" clId="Web-{B0F232D5-7112-4CDB-8419-D8008AEDCE9C}" dt="2022-07-13T21:02:39.882" v="102" actId="20577"/>
        <pc:sldMkLst>
          <pc:docMk/>
          <pc:sldMk cId="2358427005" sldId="2147374710"/>
        </pc:sldMkLst>
        <pc:spChg chg="mod">
          <ac:chgData name="Roshni Devchand" userId="391f66c60875c68d" providerId="Windows Live" clId="Web-{B0F232D5-7112-4CDB-8419-D8008AEDCE9C}" dt="2022-07-13T21:02:39.882" v="102" actId="20577"/>
          <ac:spMkLst>
            <pc:docMk/>
            <pc:sldMk cId="2358427005" sldId="2147374710"/>
            <ac:spMk id="4" creationId="{B940ECB6-B7FC-4C38-9A65-A0B3C1CD04CD}"/>
          </ac:spMkLst>
        </pc:spChg>
      </pc:sldChg>
    </pc:docChg>
  </pc:docChgLst>
  <pc:docChgLst>
    <pc:chgData name="Roshni Devchand" userId="391f66c60875c68d" providerId="Windows Live" clId="Web-{8815C532-2995-4798-B638-A085A4DFD800}"/>
    <pc:docChg chg="modSld">
      <pc:chgData name="Roshni Devchand" userId="391f66c60875c68d" providerId="Windows Live" clId="Web-{8815C532-2995-4798-B638-A085A4DFD800}" dt="2022-07-14T11:51:24.458" v="0"/>
      <pc:docMkLst>
        <pc:docMk/>
      </pc:docMkLst>
      <pc:sldChg chg="delAnim">
        <pc:chgData name="Roshni Devchand" userId="391f66c60875c68d" providerId="Windows Live" clId="Web-{8815C532-2995-4798-B638-A085A4DFD800}" dt="2022-07-14T11:51:24.458" v="0"/>
        <pc:sldMkLst>
          <pc:docMk/>
          <pc:sldMk cId="1524121513" sldId="2147374672"/>
        </pc:sldMkLst>
      </pc:sldChg>
    </pc:docChg>
  </pc:docChgLst>
  <pc:docChgLst>
    <pc:chgData name="Crystal Bruce" userId="14427a4ffe69d2bf" providerId="Windows Live" clId="Web-{DEA20219-33DF-4851-8DBD-BE2EFA095946}"/>
    <pc:docChg chg="modSld">
      <pc:chgData name="Crystal Bruce" userId="14427a4ffe69d2bf" providerId="Windows Live" clId="Web-{DEA20219-33DF-4851-8DBD-BE2EFA095946}" dt="2022-07-22T15:34:37.858" v="41" actId="1076"/>
      <pc:docMkLst>
        <pc:docMk/>
      </pc:docMkLst>
      <pc:sldChg chg="modSp">
        <pc:chgData name="Crystal Bruce" userId="14427a4ffe69d2bf" providerId="Windows Live" clId="Web-{DEA20219-33DF-4851-8DBD-BE2EFA095946}" dt="2022-07-22T15:33:29.340" v="29" actId="1076"/>
        <pc:sldMkLst>
          <pc:docMk/>
          <pc:sldMk cId="1485414637" sldId="257"/>
        </pc:sldMkLst>
        <pc:spChg chg="mod">
          <ac:chgData name="Crystal Bruce" userId="14427a4ffe69d2bf" providerId="Windows Live" clId="Web-{DEA20219-33DF-4851-8DBD-BE2EFA095946}" dt="2022-07-22T15:32:58.902" v="21" actId="14100"/>
          <ac:spMkLst>
            <pc:docMk/>
            <pc:sldMk cId="1485414637" sldId="257"/>
            <ac:spMk id="21" creationId="{00000000-0000-0000-0000-000000000000}"/>
          </ac:spMkLst>
        </pc:spChg>
        <pc:spChg chg="mod">
          <ac:chgData name="Crystal Bruce" userId="14427a4ffe69d2bf" providerId="Windows Live" clId="Web-{DEA20219-33DF-4851-8DBD-BE2EFA095946}" dt="2022-07-22T15:33:29.340" v="29" actId="1076"/>
          <ac:spMkLst>
            <pc:docMk/>
            <pc:sldMk cId="1485414637" sldId="257"/>
            <ac:spMk id="22" creationId="{33E7CC85-8E9C-44BD-9FDC-DFB409BF7271}"/>
          </ac:spMkLst>
        </pc:spChg>
      </pc:sldChg>
      <pc:sldChg chg="modSp">
        <pc:chgData name="Crystal Bruce" userId="14427a4ffe69d2bf" providerId="Windows Live" clId="Web-{DEA20219-33DF-4851-8DBD-BE2EFA095946}" dt="2022-07-22T15:31:05.867" v="10" actId="14100"/>
        <pc:sldMkLst>
          <pc:docMk/>
          <pc:sldMk cId="0" sldId="258"/>
        </pc:sldMkLst>
        <pc:spChg chg="mod">
          <ac:chgData name="Crystal Bruce" userId="14427a4ffe69d2bf" providerId="Windows Live" clId="Web-{DEA20219-33DF-4851-8DBD-BE2EFA095946}" dt="2022-07-22T15:31:05.867" v="10" actId="14100"/>
          <ac:spMkLst>
            <pc:docMk/>
            <pc:sldMk cId="0" sldId="258"/>
            <ac:spMk id="660" creationId="{00000000-0000-0000-0000-000000000000}"/>
          </ac:spMkLst>
        </pc:spChg>
        <pc:spChg chg="mod">
          <ac:chgData name="Crystal Bruce" userId="14427a4ffe69d2bf" providerId="Windows Live" clId="Web-{DEA20219-33DF-4851-8DBD-BE2EFA095946}" dt="2022-07-22T15:30:57.976" v="9" actId="1076"/>
          <ac:spMkLst>
            <pc:docMk/>
            <pc:sldMk cId="0" sldId="258"/>
            <ac:spMk id="661" creationId="{00000000-0000-0000-0000-000000000000}"/>
          </ac:spMkLst>
        </pc:spChg>
      </pc:sldChg>
      <pc:sldChg chg="modSp">
        <pc:chgData name="Crystal Bruce" userId="14427a4ffe69d2bf" providerId="Windows Live" clId="Web-{DEA20219-33DF-4851-8DBD-BE2EFA095946}" dt="2022-07-22T15:34:37.858" v="41" actId="1076"/>
        <pc:sldMkLst>
          <pc:docMk/>
          <pc:sldMk cId="744463020" sldId="2076137870"/>
        </pc:sldMkLst>
        <pc:spChg chg="mod">
          <ac:chgData name="Crystal Bruce" userId="14427a4ffe69d2bf" providerId="Windows Live" clId="Web-{DEA20219-33DF-4851-8DBD-BE2EFA095946}" dt="2022-07-22T15:34:37.858" v="41" actId="1076"/>
          <ac:spMkLst>
            <pc:docMk/>
            <pc:sldMk cId="744463020" sldId="2076137870"/>
            <ac:spMk id="5" creationId="{60BD29CA-290E-4F00-97A3-E87484CBA71E}"/>
          </ac:spMkLst>
        </pc:spChg>
        <pc:grpChg chg="mod">
          <ac:chgData name="Crystal Bruce" userId="14427a4ffe69d2bf" providerId="Windows Live" clId="Web-{DEA20219-33DF-4851-8DBD-BE2EFA095946}" dt="2022-07-22T15:34:11.935" v="35" actId="14100"/>
          <ac:grpSpMkLst>
            <pc:docMk/>
            <pc:sldMk cId="744463020" sldId="2076137870"/>
            <ac:grpSpMk id="10" creationId="{6959B602-4782-462B-AF15-8AC15070D971}"/>
          </ac:grpSpMkLst>
        </pc:grpChg>
        <pc:grpChg chg="mod">
          <ac:chgData name="Crystal Bruce" userId="14427a4ffe69d2bf" providerId="Windows Live" clId="Web-{DEA20219-33DF-4851-8DBD-BE2EFA095946}" dt="2022-07-22T15:34:02.091" v="33" actId="1076"/>
          <ac:grpSpMkLst>
            <pc:docMk/>
            <pc:sldMk cId="744463020" sldId="2076137870"/>
            <ac:grpSpMk id="20" creationId="{21EB237F-AECC-4912-845B-F77968DE644F}"/>
          </ac:grpSpMkLst>
        </pc:grpChg>
      </pc:sldChg>
      <pc:sldChg chg="modSp">
        <pc:chgData name="Crystal Bruce" userId="14427a4ffe69d2bf" providerId="Windows Live" clId="Web-{DEA20219-33DF-4851-8DBD-BE2EFA095946}" dt="2022-07-22T15:31:41.946" v="14" actId="1076"/>
        <pc:sldMkLst>
          <pc:docMk/>
          <pc:sldMk cId="2037359633" sldId="2076138028"/>
        </pc:sldMkLst>
        <pc:spChg chg="mod">
          <ac:chgData name="Crystal Bruce" userId="14427a4ffe69d2bf" providerId="Windows Live" clId="Web-{DEA20219-33DF-4851-8DBD-BE2EFA095946}" dt="2022-07-22T15:31:41.946" v="14" actId="1076"/>
          <ac:spMkLst>
            <pc:docMk/>
            <pc:sldMk cId="2037359633" sldId="2076138028"/>
            <ac:spMk id="7" creationId="{B02C2459-E840-4506-A6BD-11778D903193}"/>
          </ac:spMkLst>
        </pc:spChg>
      </pc:sldChg>
      <pc:sldChg chg="modSp">
        <pc:chgData name="Crystal Bruce" userId="14427a4ffe69d2bf" providerId="Windows Live" clId="Web-{DEA20219-33DF-4851-8DBD-BE2EFA095946}" dt="2022-07-22T15:32:01.603" v="15" actId="14100"/>
        <pc:sldMkLst>
          <pc:docMk/>
          <pc:sldMk cId="3915356428" sldId="2076138030"/>
        </pc:sldMkLst>
        <pc:spChg chg="mod">
          <ac:chgData name="Crystal Bruce" userId="14427a4ffe69d2bf" providerId="Windows Live" clId="Web-{DEA20219-33DF-4851-8DBD-BE2EFA095946}" dt="2022-07-22T15:32:01.603" v="15" actId="14100"/>
          <ac:spMkLst>
            <pc:docMk/>
            <pc:sldMk cId="3915356428" sldId="2076138030"/>
            <ac:spMk id="14" creationId="{793B2C26-4CB2-465F-81A6-D414DAA327B5}"/>
          </ac:spMkLst>
        </pc:spChg>
      </pc:sldChg>
    </pc:docChg>
  </pc:docChgLst>
  <pc:docChgLst>
    <pc:chgData name="Catherine BERTRAND-FERRANDIS" userId="35f10b5a1ac5f9e6" providerId="Windows Live" clId="Web-{60BA578B-1766-425D-92E3-A35CD19003D0}"/>
    <pc:docChg chg="modSld">
      <pc:chgData name="Catherine BERTRAND-FERRANDIS" userId="35f10b5a1ac5f9e6" providerId="Windows Live" clId="Web-{60BA578B-1766-425D-92E3-A35CD19003D0}" dt="2022-07-14T10:21:54.350" v="360" actId="20577"/>
      <pc:docMkLst>
        <pc:docMk/>
      </pc:docMkLst>
      <pc:sldChg chg="modSp">
        <pc:chgData name="Catherine BERTRAND-FERRANDIS" userId="35f10b5a1ac5f9e6" providerId="Windows Live" clId="Web-{60BA578B-1766-425D-92E3-A35CD19003D0}" dt="2022-07-14T09:58:44.365" v="213" actId="1076"/>
        <pc:sldMkLst>
          <pc:docMk/>
          <pc:sldMk cId="1485414637" sldId="257"/>
        </pc:sldMkLst>
        <pc:spChg chg="mod">
          <ac:chgData name="Catherine BERTRAND-FERRANDIS" userId="35f10b5a1ac5f9e6" providerId="Windows Live" clId="Web-{60BA578B-1766-425D-92E3-A35CD19003D0}" dt="2022-07-14T09:58:01.348" v="206" actId="20577"/>
          <ac:spMkLst>
            <pc:docMk/>
            <pc:sldMk cId="1485414637" sldId="257"/>
            <ac:spMk id="2" creationId="{3DD37612-4B80-4F9A-879F-1AA81939323A}"/>
          </ac:spMkLst>
        </pc:spChg>
        <pc:spChg chg="mod">
          <ac:chgData name="Catherine BERTRAND-FERRANDIS" userId="35f10b5a1ac5f9e6" providerId="Windows Live" clId="Web-{60BA578B-1766-425D-92E3-A35CD19003D0}" dt="2022-07-14T09:58:10.770" v="207" actId="1076"/>
          <ac:spMkLst>
            <pc:docMk/>
            <pc:sldMk cId="1485414637" sldId="257"/>
            <ac:spMk id="6" creationId="{4955FB72-C9B6-4A31-8AD5-A8D94BCC4A5A}"/>
          </ac:spMkLst>
        </pc:spChg>
        <pc:spChg chg="mod">
          <ac:chgData name="Catherine BERTRAND-FERRANDIS" userId="35f10b5a1ac5f9e6" providerId="Windows Live" clId="Web-{60BA578B-1766-425D-92E3-A35CD19003D0}" dt="2022-07-14T09:58:19.348" v="208" actId="1076"/>
          <ac:spMkLst>
            <pc:docMk/>
            <pc:sldMk cId="1485414637" sldId="257"/>
            <ac:spMk id="7" creationId="{A75DFCA6-A53D-4BF8-8C10-6A088B2E693A}"/>
          </ac:spMkLst>
        </pc:spChg>
        <pc:spChg chg="mod">
          <ac:chgData name="Catherine BERTRAND-FERRANDIS" userId="35f10b5a1ac5f9e6" providerId="Windows Live" clId="Web-{60BA578B-1766-425D-92E3-A35CD19003D0}" dt="2022-07-14T09:58:38.427" v="211" actId="1076"/>
          <ac:spMkLst>
            <pc:docMk/>
            <pc:sldMk cId="1485414637" sldId="257"/>
            <ac:spMk id="10" creationId="{8B7C3FC3-2953-4B54-B2AA-71C828B8586A}"/>
          </ac:spMkLst>
        </pc:spChg>
        <pc:spChg chg="mod">
          <ac:chgData name="Catherine BERTRAND-FERRANDIS" userId="35f10b5a1ac5f9e6" providerId="Windows Live" clId="Web-{60BA578B-1766-425D-92E3-A35CD19003D0}" dt="2022-07-14T09:58:40.802" v="212" actId="1076"/>
          <ac:spMkLst>
            <pc:docMk/>
            <pc:sldMk cId="1485414637" sldId="257"/>
            <ac:spMk id="11" creationId="{04077862-8BBA-4878-8DAB-B252C2F4A609}"/>
          </ac:spMkLst>
        </pc:spChg>
        <pc:spChg chg="mod">
          <ac:chgData name="Catherine BERTRAND-FERRANDIS" userId="35f10b5a1ac5f9e6" providerId="Windows Live" clId="Web-{60BA578B-1766-425D-92E3-A35CD19003D0}" dt="2022-07-14T09:58:44.365" v="213" actId="1076"/>
          <ac:spMkLst>
            <pc:docMk/>
            <pc:sldMk cId="1485414637" sldId="257"/>
            <ac:spMk id="12" creationId="{00A996BB-A995-4457-8C9D-ADA1842A8129}"/>
          </ac:spMkLst>
        </pc:spChg>
        <pc:spChg chg="mod">
          <ac:chgData name="Catherine BERTRAND-FERRANDIS" userId="35f10b5a1ac5f9e6" providerId="Windows Live" clId="Web-{60BA578B-1766-425D-92E3-A35CD19003D0}" dt="2022-07-14T09:58:24.036" v="210" actId="20577"/>
          <ac:spMkLst>
            <pc:docMk/>
            <pc:sldMk cId="1485414637" sldId="257"/>
            <ac:spMk id="15" creationId="{4E7A5076-A736-4C22-8327-379B31CDB6B6}"/>
          </ac:spMkLst>
        </pc:spChg>
        <pc:spChg chg="mod">
          <ac:chgData name="Catherine BERTRAND-FERRANDIS" userId="35f10b5a1ac5f9e6" providerId="Windows Live" clId="Web-{60BA578B-1766-425D-92E3-A35CD19003D0}" dt="2022-07-14T09:58:19.364" v="209" actId="1076"/>
          <ac:spMkLst>
            <pc:docMk/>
            <pc:sldMk cId="1485414637" sldId="257"/>
            <ac:spMk id="17" creationId="{D5F3810F-2339-44B0-830F-18BD90FB5AFF}"/>
          </ac:spMkLst>
        </pc:spChg>
      </pc:sldChg>
      <pc:sldChg chg="modSp">
        <pc:chgData name="Catherine BERTRAND-FERRANDIS" userId="35f10b5a1ac5f9e6" providerId="Windows Live" clId="Web-{60BA578B-1766-425D-92E3-A35CD19003D0}" dt="2022-07-14T09:50:52.135" v="3" actId="20577"/>
        <pc:sldMkLst>
          <pc:docMk/>
          <pc:sldMk cId="0" sldId="258"/>
        </pc:sldMkLst>
        <pc:spChg chg="mod">
          <ac:chgData name="Catherine BERTRAND-FERRANDIS" userId="35f10b5a1ac5f9e6" providerId="Windows Live" clId="Web-{60BA578B-1766-425D-92E3-A35CD19003D0}" dt="2022-07-14T09:50:52.135" v="3" actId="20577"/>
          <ac:spMkLst>
            <pc:docMk/>
            <pc:sldMk cId="0" sldId="258"/>
            <ac:spMk id="660" creationId="{00000000-0000-0000-0000-000000000000}"/>
          </ac:spMkLst>
        </pc:spChg>
      </pc:sldChg>
      <pc:sldChg chg="modSp">
        <pc:chgData name="Catherine BERTRAND-FERRANDIS" userId="35f10b5a1ac5f9e6" providerId="Windows Live" clId="Web-{60BA578B-1766-425D-92E3-A35CD19003D0}" dt="2022-07-14T10:21:28.349" v="351" actId="1076"/>
        <pc:sldMkLst>
          <pc:docMk/>
          <pc:sldMk cId="3840915369" sldId="294"/>
        </pc:sldMkLst>
        <pc:spChg chg="mod">
          <ac:chgData name="Catherine BERTRAND-FERRANDIS" userId="35f10b5a1ac5f9e6" providerId="Windows Live" clId="Web-{60BA578B-1766-425D-92E3-A35CD19003D0}" dt="2022-07-14T10:21:25.662" v="350" actId="1076"/>
          <ac:spMkLst>
            <pc:docMk/>
            <pc:sldMk cId="3840915369" sldId="294"/>
            <ac:spMk id="12" creationId="{1E74FFD5-291C-4972-B6EB-C74FBB566773}"/>
          </ac:spMkLst>
        </pc:spChg>
        <pc:picChg chg="mod">
          <ac:chgData name="Catherine BERTRAND-FERRANDIS" userId="35f10b5a1ac5f9e6" providerId="Windows Live" clId="Web-{60BA578B-1766-425D-92E3-A35CD19003D0}" dt="2022-07-14T10:21:28.349" v="351" actId="1076"/>
          <ac:picMkLst>
            <pc:docMk/>
            <pc:sldMk cId="3840915369" sldId="294"/>
            <ac:picMk id="7" creationId="{EBE24AAF-B6B3-4217-ADCE-32B161915401}"/>
          </ac:picMkLst>
        </pc:picChg>
      </pc:sldChg>
      <pc:sldChg chg="modSp">
        <pc:chgData name="Catherine BERTRAND-FERRANDIS" userId="35f10b5a1ac5f9e6" providerId="Windows Live" clId="Web-{60BA578B-1766-425D-92E3-A35CD19003D0}" dt="2022-07-14T09:49:31.086" v="1" actId="20577"/>
        <pc:sldMkLst>
          <pc:docMk/>
          <pc:sldMk cId="3511799725" sldId="2076138026"/>
        </pc:sldMkLst>
        <pc:spChg chg="mod">
          <ac:chgData name="Catherine BERTRAND-FERRANDIS" userId="35f10b5a1ac5f9e6" providerId="Windows Live" clId="Web-{60BA578B-1766-425D-92E3-A35CD19003D0}" dt="2022-07-14T09:49:31.086" v="1" actId="20577"/>
          <ac:spMkLst>
            <pc:docMk/>
            <pc:sldMk cId="3511799725" sldId="2076138026"/>
            <ac:spMk id="3" creationId="{9D3EA595-A8CD-93D4-4CA6-88E1FB657A63}"/>
          </ac:spMkLst>
        </pc:spChg>
      </pc:sldChg>
      <pc:sldChg chg="modSp">
        <pc:chgData name="Catherine BERTRAND-FERRANDIS" userId="35f10b5a1ac5f9e6" providerId="Windows Live" clId="Web-{60BA578B-1766-425D-92E3-A35CD19003D0}" dt="2022-07-14T09:53:21.138" v="173" actId="20577"/>
        <pc:sldMkLst>
          <pc:docMk/>
          <pc:sldMk cId="2037359633" sldId="2076138028"/>
        </pc:sldMkLst>
        <pc:spChg chg="mod">
          <ac:chgData name="Catherine BERTRAND-FERRANDIS" userId="35f10b5a1ac5f9e6" providerId="Windows Live" clId="Web-{60BA578B-1766-425D-92E3-A35CD19003D0}" dt="2022-07-14T09:53:21.138" v="173" actId="20577"/>
          <ac:spMkLst>
            <pc:docMk/>
            <pc:sldMk cId="2037359633" sldId="2076138028"/>
            <ac:spMk id="7" creationId="{B02C2459-E840-4506-A6BD-11778D903193}"/>
          </ac:spMkLst>
        </pc:spChg>
        <pc:graphicFrameChg chg="mod">
          <ac:chgData name="Catherine BERTRAND-FERRANDIS" userId="35f10b5a1ac5f9e6" providerId="Windows Live" clId="Web-{60BA578B-1766-425D-92E3-A35CD19003D0}" dt="2022-07-14T09:52:29.996" v="162" actId="1076"/>
          <ac:graphicFrameMkLst>
            <pc:docMk/>
            <pc:sldMk cId="2037359633" sldId="2076138028"/>
            <ac:graphicFrameMk id="6" creationId="{C61C8146-4CE0-4A0B-BA56-2BDD922C5AC3}"/>
          </ac:graphicFrameMkLst>
        </pc:graphicFrameChg>
      </pc:sldChg>
      <pc:sldChg chg="addSp delSp">
        <pc:chgData name="Catherine BERTRAND-FERRANDIS" userId="35f10b5a1ac5f9e6" providerId="Windows Live" clId="Web-{60BA578B-1766-425D-92E3-A35CD19003D0}" dt="2022-07-14T09:53:36.982" v="175"/>
        <pc:sldMkLst>
          <pc:docMk/>
          <pc:sldMk cId="350679449" sldId="2076138029"/>
        </pc:sldMkLst>
        <pc:spChg chg="del">
          <ac:chgData name="Catherine BERTRAND-FERRANDIS" userId="35f10b5a1ac5f9e6" providerId="Windows Live" clId="Web-{60BA578B-1766-425D-92E3-A35CD19003D0}" dt="2022-07-14T09:53:36.514" v="174"/>
          <ac:spMkLst>
            <pc:docMk/>
            <pc:sldMk cId="350679449" sldId="2076138029"/>
            <ac:spMk id="7" creationId="{B02C2459-E840-4506-A6BD-11778D903193}"/>
          </ac:spMkLst>
        </pc:spChg>
        <pc:spChg chg="add">
          <ac:chgData name="Catherine BERTRAND-FERRANDIS" userId="35f10b5a1ac5f9e6" providerId="Windows Live" clId="Web-{60BA578B-1766-425D-92E3-A35CD19003D0}" dt="2022-07-14T09:53:36.982" v="175"/>
          <ac:spMkLst>
            <pc:docMk/>
            <pc:sldMk cId="350679449" sldId="2076138029"/>
            <ac:spMk id="21" creationId="{6016CE6C-F357-6DDE-E325-5E72B45EF8DC}"/>
          </ac:spMkLst>
        </pc:spChg>
      </pc:sldChg>
      <pc:sldChg chg="addSp delSp">
        <pc:chgData name="Catherine BERTRAND-FERRANDIS" userId="35f10b5a1ac5f9e6" providerId="Windows Live" clId="Web-{60BA578B-1766-425D-92E3-A35CD19003D0}" dt="2022-07-14T09:53:49.967" v="177"/>
        <pc:sldMkLst>
          <pc:docMk/>
          <pc:sldMk cId="3915356428" sldId="2076138030"/>
        </pc:sldMkLst>
        <pc:spChg chg="del">
          <ac:chgData name="Catherine BERTRAND-FERRANDIS" userId="35f10b5a1ac5f9e6" providerId="Windows Live" clId="Web-{60BA578B-1766-425D-92E3-A35CD19003D0}" dt="2022-07-14T09:53:49.561" v="176"/>
          <ac:spMkLst>
            <pc:docMk/>
            <pc:sldMk cId="3915356428" sldId="2076138030"/>
            <ac:spMk id="7" creationId="{B02C2459-E840-4506-A6BD-11778D903193}"/>
          </ac:spMkLst>
        </pc:spChg>
        <pc:spChg chg="add">
          <ac:chgData name="Catherine BERTRAND-FERRANDIS" userId="35f10b5a1ac5f9e6" providerId="Windows Live" clId="Web-{60BA578B-1766-425D-92E3-A35CD19003D0}" dt="2022-07-14T09:53:49.967" v="177"/>
          <ac:spMkLst>
            <pc:docMk/>
            <pc:sldMk cId="3915356428" sldId="2076138030"/>
            <ac:spMk id="23" creationId="{F585EC57-E166-ECE8-556C-B0DC826E4A20}"/>
          </ac:spMkLst>
        </pc:spChg>
      </pc:sldChg>
      <pc:sldChg chg="modSp">
        <pc:chgData name="Catherine BERTRAND-FERRANDIS" userId="35f10b5a1ac5f9e6" providerId="Windows Live" clId="Web-{60BA578B-1766-425D-92E3-A35CD19003D0}" dt="2022-07-14T10:21:54.350" v="360" actId="20577"/>
        <pc:sldMkLst>
          <pc:docMk/>
          <pc:sldMk cId="1018972098" sldId="2145706819"/>
        </pc:sldMkLst>
        <pc:spChg chg="mod">
          <ac:chgData name="Catherine BERTRAND-FERRANDIS" userId="35f10b5a1ac5f9e6" providerId="Windows Live" clId="Web-{60BA578B-1766-425D-92E3-A35CD19003D0}" dt="2022-07-14T10:21:54.350" v="360" actId="20577"/>
          <ac:spMkLst>
            <pc:docMk/>
            <pc:sldMk cId="1018972098" sldId="2145706819"/>
            <ac:spMk id="3" creationId="{26378129-94CA-2F96-A1FE-52359FF42BFD}"/>
          </ac:spMkLst>
        </pc:spChg>
      </pc:sldChg>
      <pc:sldChg chg="modSp">
        <pc:chgData name="Catherine BERTRAND-FERRANDIS" userId="35f10b5a1ac5f9e6" providerId="Windows Live" clId="Web-{60BA578B-1766-425D-92E3-A35CD19003D0}" dt="2022-07-14T09:52:13.871" v="161"/>
        <pc:sldMkLst>
          <pc:docMk/>
          <pc:sldMk cId="1524121513" sldId="2147374672"/>
        </pc:sldMkLst>
        <pc:spChg chg="mod">
          <ac:chgData name="Catherine BERTRAND-FERRANDIS" userId="35f10b5a1ac5f9e6" providerId="Windows Live" clId="Web-{60BA578B-1766-425D-92E3-A35CD19003D0}" dt="2022-07-14T09:51:18.229" v="5" actId="20577"/>
          <ac:spMkLst>
            <pc:docMk/>
            <pc:sldMk cId="1524121513" sldId="2147374672"/>
            <ac:spMk id="11" creationId="{07923D4B-C264-44F8-92C2-5E3A4AC58C3F}"/>
          </ac:spMkLst>
        </pc:spChg>
        <pc:graphicFrameChg chg="mod modGraphic">
          <ac:chgData name="Catherine BERTRAND-FERRANDIS" userId="35f10b5a1ac5f9e6" providerId="Windows Live" clId="Web-{60BA578B-1766-425D-92E3-A35CD19003D0}" dt="2022-07-14T09:52:13.871" v="161"/>
          <ac:graphicFrameMkLst>
            <pc:docMk/>
            <pc:sldMk cId="1524121513" sldId="2147374672"/>
            <ac:graphicFrameMk id="5" creationId="{1E99E0C4-1140-43BB-B8DB-820A69D69049}"/>
          </ac:graphicFrameMkLst>
        </pc:graphicFrameChg>
      </pc:sldChg>
      <pc:sldChg chg="modSp">
        <pc:chgData name="Catherine BERTRAND-FERRANDIS" userId="35f10b5a1ac5f9e6" providerId="Windows Live" clId="Web-{60BA578B-1766-425D-92E3-A35CD19003D0}" dt="2022-07-14T10:18:59.314" v="334" actId="1076"/>
        <pc:sldMkLst>
          <pc:docMk/>
          <pc:sldMk cId="789820915" sldId="2147374673"/>
        </pc:sldMkLst>
        <pc:spChg chg="mod">
          <ac:chgData name="Catherine BERTRAND-FERRANDIS" userId="35f10b5a1ac5f9e6" providerId="Windows Live" clId="Web-{60BA578B-1766-425D-92E3-A35CD19003D0}" dt="2022-07-14T10:17:57.235" v="314" actId="1076"/>
          <ac:spMkLst>
            <pc:docMk/>
            <pc:sldMk cId="789820915" sldId="2147374673"/>
            <ac:spMk id="2" creationId="{3560DF9E-87AD-4876-BF2B-20F3B6BB3FC7}"/>
          </ac:spMkLst>
        </pc:spChg>
        <pc:spChg chg="mod">
          <ac:chgData name="Catherine BERTRAND-FERRANDIS" userId="35f10b5a1ac5f9e6" providerId="Windows Live" clId="Web-{60BA578B-1766-425D-92E3-A35CD19003D0}" dt="2022-07-14T10:18:59.314" v="334" actId="1076"/>
          <ac:spMkLst>
            <pc:docMk/>
            <pc:sldMk cId="789820915" sldId="2147374673"/>
            <ac:spMk id="11" creationId="{9DC05AC6-4CA0-4A27-8394-FE09F9DA8A33}"/>
          </ac:spMkLst>
        </pc:spChg>
        <pc:spChg chg="mod">
          <ac:chgData name="Catherine BERTRAND-FERRANDIS" userId="35f10b5a1ac5f9e6" providerId="Windows Live" clId="Web-{60BA578B-1766-425D-92E3-A35CD19003D0}" dt="2022-07-14T10:18:51.783" v="330" actId="1076"/>
          <ac:spMkLst>
            <pc:docMk/>
            <pc:sldMk cId="789820915" sldId="2147374673"/>
            <ac:spMk id="13" creationId="{1E5DDBF1-B5F1-4EA8-8D09-F1E6537D9448}"/>
          </ac:spMkLst>
        </pc:spChg>
        <pc:picChg chg="mod">
          <ac:chgData name="Catherine BERTRAND-FERRANDIS" userId="35f10b5a1ac5f9e6" providerId="Windows Live" clId="Web-{60BA578B-1766-425D-92E3-A35CD19003D0}" dt="2022-07-14T10:18:05.235" v="317" actId="1076"/>
          <ac:picMkLst>
            <pc:docMk/>
            <pc:sldMk cId="789820915" sldId="2147374673"/>
            <ac:picMk id="3074" creationId="{3DF2BCDE-8D44-4E35-A8A9-A7F228945F56}"/>
          </ac:picMkLst>
        </pc:picChg>
      </pc:sldChg>
      <pc:sldChg chg="addSp delSp modSp">
        <pc:chgData name="Catherine BERTRAND-FERRANDIS" userId="35f10b5a1ac5f9e6" providerId="Windows Live" clId="Web-{60BA578B-1766-425D-92E3-A35CD19003D0}" dt="2022-07-14T10:20:41.692" v="349" actId="20577"/>
        <pc:sldMkLst>
          <pc:docMk/>
          <pc:sldMk cId="3008127666" sldId="2147374676"/>
        </pc:sldMkLst>
        <pc:spChg chg="mod">
          <ac:chgData name="Catherine BERTRAND-FERRANDIS" userId="35f10b5a1ac5f9e6" providerId="Windows Live" clId="Web-{60BA578B-1766-425D-92E3-A35CD19003D0}" dt="2022-07-14T10:19:44.331" v="338" actId="20577"/>
          <ac:spMkLst>
            <pc:docMk/>
            <pc:sldMk cId="3008127666" sldId="2147374676"/>
            <ac:spMk id="2" creationId="{3560DF9E-87AD-4876-BF2B-20F3B6BB3FC7}"/>
          </ac:spMkLst>
        </pc:spChg>
        <pc:spChg chg="add del mod">
          <ac:chgData name="Catherine BERTRAND-FERRANDIS" userId="35f10b5a1ac5f9e6" providerId="Windows Live" clId="Web-{60BA578B-1766-425D-92E3-A35CD19003D0}" dt="2022-07-14T10:20:41.692" v="349" actId="20577"/>
          <ac:spMkLst>
            <pc:docMk/>
            <pc:sldMk cId="3008127666" sldId="2147374676"/>
            <ac:spMk id="8" creationId="{D6F79CB8-8A93-433D-A5EB-10359D6E5C87}"/>
          </ac:spMkLst>
        </pc:spChg>
        <pc:spChg chg="mod">
          <ac:chgData name="Catherine BERTRAND-FERRANDIS" userId="35f10b5a1ac5f9e6" providerId="Windows Live" clId="Web-{60BA578B-1766-425D-92E3-A35CD19003D0}" dt="2022-07-14T10:19:31.003" v="336" actId="1076"/>
          <ac:spMkLst>
            <pc:docMk/>
            <pc:sldMk cId="3008127666" sldId="2147374676"/>
            <ac:spMk id="10" creationId="{924DB31C-B8F9-46AE-B98A-216A5E5B849D}"/>
          </ac:spMkLst>
        </pc:spChg>
      </pc:sldChg>
      <pc:sldChg chg="modSp">
        <pc:chgData name="Catherine BERTRAND-FERRANDIS" userId="35f10b5a1ac5f9e6" providerId="Windows Live" clId="Web-{60BA578B-1766-425D-92E3-A35CD19003D0}" dt="2022-07-14T10:16:37.374" v="309"/>
        <pc:sldMkLst>
          <pc:docMk/>
          <pc:sldMk cId="1126788018" sldId="2147374677"/>
        </pc:sldMkLst>
        <pc:spChg chg="mod">
          <ac:chgData name="Catherine BERTRAND-FERRANDIS" userId="35f10b5a1ac5f9e6" providerId="Windows Live" clId="Web-{60BA578B-1766-425D-92E3-A35CD19003D0}" dt="2022-07-14T10:15:50.591" v="291" actId="1076"/>
          <ac:spMkLst>
            <pc:docMk/>
            <pc:sldMk cId="1126788018" sldId="2147374677"/>
            <ac:spMk id="2" creationId="{A5FFD924-3D2C-49FA-A814-11E6EE66D129}"/>
          </ac:spMkLst>
        </pc:spChg>
        <pc:graphicFrameChg chg="mod modGraphic">
          <ac:chgData name="Catherine BERTRAND-FERRANDIS" userId="35f10b5a1ac5f9e6" providerId="Windows Live" clId="Web-{60BA578B-1766-425D-92E3-A35CD19003D0}" dt="2022-07-14T10:16:37.374" v="309"/>
          <ac:graphicFrameMkLst>
            <pc:docMk/>
            <pc:sldMk cId="1126788018" sldId="2147374677"/>
            <ac:graphicFrameMk id="7" creationId="{E30D8B70-2660-4D04-A21F-2C2FBFEA66FF}"/>
          </ac:graphicFrameMkLst>
        </pc:graphicFrameChg>
      </pc:sldChg>
      <pc:sldChg chg="modSp">
        <pc:chgData name="Catherine BERTRAND-FERRANDIS" userId="35f10b5a1ac5f9e6" providerId="Windows Live" clId="Web-{60BA578B-1766-425D-92E3-A35CD19003D0}" dt="2022-07-14T09:54:39.921" v="188" actId="1076"/>
        <pc:sldMkLst>
          <pc:docMk/>
          <pc:sldMk cId="162832589" sldId="2147374679"/>
        </pc:sldMkLst>
        <pc:spChg chg="mod">
          <ac:chgData name="Catherine BERTRAND-FERRANDIS" userId="35f10b5a1ac5f9e6" providerId="Windows Live" clId="Web-{60BA578B-1766-425D-92E3-A35CD19003D0}" dt="2022-07-14T09:54:39.921" v="188" actId="1076"/>
          <ac:spMkLst>
            <pc:docMk/>
            <pc:sldMk cId="162832589" sldId="2147374679"/>
            <ac:spMk id="3" creationId="{33EAED25-C297-45E9-876B-5D92873E28F8}"/>
          </ac:spMkLst>
        </pc:spChg>
        <pc:picChg chg="mod">
          <ac:chgData name="Catherine BERTRAND-FERRANDIS" userId="35f10b5a1ac5f9e6" providerId="Windows Live" clId="Web-{60BA578B-1766-425D-92E3-A35CD19003D0}" dt="2022-07-14T09:54:36.577" v="185" actId="1076"/>
          <ac:picMkLst>
            <pc:docMk/>
            <pc:sldMk cId="162832589" sldId="2147374679"/>
            <ac:picMk id="5" creationId="{81ED8834-3AC1-4F2F-BD7F-0D24056377FE}"/>
          </ac:picMkLst>
        </pc:picChg>
        <pc:picChg chg="mod">
          <ac:chgData name="Catherine BERTRAND-FERRANDIS" userId="35f10b5a1ac5f9e6" providerId="Windows Live" clId="Web-{60BA578B-1766-425D-92E3-A35CD19003D0}" dt="2022-07-14T09:54:36.609" v="187" actId="1076"/>
          <ac:picMkLst>
            <pc:docMk/>
            <pc:sldMk cId="162832589" sldId="2147374679"/>
            <ac:picMk id="7" creationId="{3A531743-B28F-445E-B21E-4FB70978BFBF}"/>
          </ac:picMkLst>
        </pc:picChg>
        <pc:picChg chg="mod">
          <ac:chgData name="Catherine BERTRAND-FERRANDIS" userId="35f10b5a1ac5f9e6" providerId="Windows Live" clId="Web-{60BA578B-1766-425D-92E3-A35CD19003D0}" dt="2022-07-14T09:54:36.593" v="186" actId="1076"/>
          <ac:picMkLst>
            <pc:docMk/>
            <pc:sldMk cId="162832589" sldId="2147374679"/>
            <ac:picMk id="9" creationId="{455AF32B-8542-4057-A1F0-332053D66475}"/>
          </ac:picMkLst>
        </pc:picChg>
      </pc:sldChg>
      <pc:sldChg chg="modSp">
        <pc:chgData name="Catherine BERTRAND-FERRANDIS" userId="35f10b5a1ac5f9e6" providerId="Windows Live" clId="Web-{60BA578B-1766-425D-92E3-A35CD19003D0}" dt="2022-07-14T09:56:52.127" v="201" actId="1076"/>
        <pc:sldMkLst>
          <pc:docMk/>
          <pc:sldMk cId="30559053" sldId="2147374689"/>
        </pc:sldMkLst>
        <pc:graphicFrameChg chg="mod">
          <ac:chgData name="Catherine BERTRAND-FERRANDIS" userId="35f10b5a1ac5f9e6" providerId="Windows Live" clId="Web-{60BA578B-1766-425D-92E3-A35CD19003D0}" dt="2022-07-14T09:56:42.002" v="193" actId="1076"/>
          <ac:graphicFrameMkLst>
            <pc:docMk/>
            <pc:sldMk cId="30559053" sldId="2147374689"/>
            <ac:graphicFrameMk id="5" creationId="{30C4209C-90AC-4694-B10F-BA70BDACE514}"/>
          </ac:graphicFrameMkLst>
        </pc:graphicFrameChg>
        <pc:picChg chg="mod">
          <ac:chgData name="Catherine BERTRAND-FERRANDIS" userId="35f10b5a1ac5f9e6" providerId="Windows Live" clId="Web-{60BA578B-1766-425D-92E3-A35CD19003D0}" dt="2022-07-14T09:56:52.080" v="198" actId="1076"/>
          <ac:picMkLst>
            <pc:docMk/>
            <pc:sldMk cId="30559053" sldId="2147374689"/>
            <ac:picMk id="7" creationId="{ACB5B418-6DE4-4A23-8B94-82EA14548768}"/>
          </ac:picMkLst>
        </pc:picChg>
        <pc:picChg chg="mod">
          <ac:chgData name="Catherine BERTRAND-FERRANDIS" userId="35f10b5a1ac5f9e6" providerId="Windows Live" clId="Web-{60BA578B-1766-425D-92E3-A35CD19003D0}" dt="2022-07-14T09:56:52.096" v="199" actId="1076"/>
          <ac:picMkLst>
            <pc:docMk/>
            <pc:sldMk cId="30559053" sldId="2147374689"/>
            <ac:picMk id="9" creationId="{253D203F-11C7-445A-BCC1-CFEF326BE725}"/>
          </ac:picMkLst>
        </pc:picChg>
        <pc:picChg chg="mod">
          <ac:chgData name="Catherine BERTRAND-FERRANDIS" userId="35f10b5a1ac5f9e6" providerId="Windows Live" clId="Web-{60BA578B-1766-425D-92E3-A35CD19003D0}" dt="2022-07-14T09:56:52.112" v="200" actId="1076"/>
          <ac:picMkLst>
            <pc:docMk/>
            <pc:sldMk cId="30559053" sldId="2147374689"/>
            <ac:picMk id="13" creationId="{2C9C341C-5377-4A81-ADCD-9AB320394E91}"/>
          </ac:picMkLst>
        </pc:picChg>
        <pc:picChg chg="mod">
          <ac:chgData name="Catherine BERTRAND-FERRANDIS" userId="35f10b5a1ac5f9e6" providerId="Windows Live" clId="Web-{60BA578B-1766-425D-92E3-A35CD19003D0}" dt="2022-07-14T09:56:52.127" v="201" actId="1076"/>
          <ac:picMkLst>
            <pc:docMk/>
            <pc:sldMk cId="30559053" sldId="2147374689"/>
            <ac:picMk id="15" creationId="{5ED6E163-FC4C-4A09-AE24-B44DBE58EAF0}"/>
          </ac:picMkLst>
        </pc:picChg>
      </pc:sldChg>
      <pc:sldChg chg="modSp">
        <pc:chgData name="Catherine BERTRAND-FERRANDIS" userId="35f10b5a1ac5f9e6" providerId="Windows Live" clId="Web-{60BA578B-1766-425D-92E3-A35CD19003D0}" dt="2022-07-14T09:57:27.941" v="204" actId="20577"/>
        <pc:sldMkLst>
          <pc:docMk/>
          <pc:sldMk cId="41331138" sldId="2147374692"/>
        </pc:sldMkLst>
        <pc:spChg chg="mod">
          <ac:chgData name="Catherine BERTRAND-FERRANDIS" userId="35f10b5a1ac5f9e6" providerId="Windows Live" clId="Web-{60BA578B-1766-425D-92E3-A35CD19003D0}" dt="2022-07-14T09:57:27.941" v="204" actId="20577"/>
          <ac:spMkLst>
            <pc:docMk/>
            <pc:sldMk cId="41331138" sldId="2147374692"/>
            <ac:spMk id="2" creationId="{E8754D83-AE80-4EFF-9376-5C7E7395EDF9}"/>
          </ac:spMkLst>
        </pc:spChg>
      </pc:sldChg>
      <pc:sldChg chg="modSp">
        <pc:chgData name="Catherine BERTRAND-FERRANDIS" userId="35f10b5a1ac5f9e6" providerId="Windows Live" clId="Web-{60BA578B-1766-425D-92E3-A35CD19003D0}" dt="2022-07-14T10:01:34.649" v="232" actId="14100"/>
        <pc:sldMkLst>
          <pc:docMk/>
          <pc:sldMk cId="848639791" sldId="2147374694"/>
        </pc:sldMkLst>
        <pc:spChg chg="mod">
          <ac:chgData name="Catherine BERTRAND-FERRANDIS" userId="35f10b5a1ac5f9e6" providerId="Windows Live" clId="Web-{60BA578B-1766-425D-92E3-A35CD19003D0}" dt="2022-07-14T10:01:34.649" v="232" actId="14100"/>
          <ac:spMkLst>
            <pc:docMk/>
            <pc:sldMk cId="848639791" sldId="2147374694"/>
            <ac:spMk id="4" creationId="{FD809505-4209-45A8-BDD8-EA48C3660595}"/>
          </ac:spMkLst>
        </pc:spChg>
      </pc:sldChg>
      <pc:sldChg chg="modSp">
        <pc:chgData name="Catherine BERTRAND-FERRANDIS" userId="35f10b5a1ac5f9e6" providerId="Windows Live" clId="Web-{60BA578B-1766-425D-92E3-A35CD19003D0}" dt="2022-07-14T10:15:42.091" v="290" actId="20577"/>
        <pc:sldMkLst>
          <pc:docMk/>
          <pc:sldMk cId="811721712" sldId="2147374696"/>
        </pc:sldMkLst>
        <pc:spChg chg="mod">
          <ac:chgData name="Catherine BERTRAND-FERRANDIS" userId="35f10b5a1ac5f9e6" providerId="Windows Live" clId="Web-{60BA578B-1766-425D-92E3-A35CD19003D0}" dt="2022-07-14T10:13:30.541" v="251" actId="20577"/>
          <ac:spMkLst>
            <pc:docMk/>
            <pc:sldMk cId="811721712" sldId="2147374696"/>
            <ac:spMk id="2" creationId="{7D0FB004-A00A-4995-8C7B-58D3F5833B6D}"/>
          </ac:spMkLst>
        </pc:spChg>
        <pc:spChg chg="mod">
          <ac:chgData name="Catherine BERTRAND-FERRANDIS" userId="35f10b5a1ac5f9e6" providerId="Windows Live" clId="Web-{60BA578B-1766-425D-92E3-A35CD19003D0}" dt="2022-07-14T10:14:14.995" v="262" actId="20577"/>
          <ac:spMkLst>
            <pc:docMk/>
            <pc:sldMk cId="811721712" sldId="2147374696"/>
            <ac:spMk id="7" creationId="{4D3A2026-77CB-44AC-8E91-046C5AA9A5BC}"/>
          </ac:spMkLst>
        </pc:spChg>
        <pc:spChg chg="mod">
          <ac:chgData name="Catherine BERTRAND-FERRANDIS" userId="35f10b5a1ac5f9e6" providerId="Windows Live" clId="Web-{60BA578B-1766-425D-92E3-A35CD19003D0}" dt="2022-07-14T10:14:42.715" v="265" actId="20577"/>
          <ac:spMkLst>
            <pc:docMk/>
            <pc:sldMk cId="811721712" sldId="2147374696"/>
            <ac:spMk id="11" creationId="{BD72163B-12FA-4F5D-9116-0B0C454DE2B7}"/>
          </ac:spMkLst>
        </pc:spChg>
        <pc:spChg chg="mod">
          <ac:chgData name="Catherine BERTRAND-FERRANDIS" userId="35f10b5a1ac5f9e6" providerId="Windows Live" clId="Web-{60BA578B-1766-425D-92E3-A35CD19003D0}" dt="2022-07-14T10:15:42.091" v="290" actId="20577"/>
          <ac:spMkLst>
            <pc:docMk/>
            <pc:sldMk cId="811721712" sldId="2147374696"/>
            <ac:spMk id="12" creationId="{1051B4DE-F5A6-4D9E-BAEC-6B80BB2FFD8D}"/>
          </ac:spMkLst>
        </pc:spChg>
        <pc:cxnChg chg="mod">
          <ac:chgData name="Catherine BERTRAND-FERRANDIS" userId="35f10b5a1ac5f9e6" providerId="Windows Live" clId="Web-{60BA578B-1766-425D-92E3-A35CD19003D0}" dt="2022-07-14T10:14:46.168" v="266" actId="14100"/>
          <ac:cxnSpMkLst>
            <pc:docMk/>
            <pc:sldMk cId="811721712" sldId="2147374696"/>
            <ac:cxnSpMk id="31" creationId="{BAECFE91-BE33-4B05-899C-9EC5AEF4BBEA}"/>
          </ac:cxnSpMkLst>
        </pc:cxnChg>
      </pc:sldChg>
      <pc:sldChg chg="modSp">
        <pc:chgData name="Catherine BERTRAND-FERRANDIS" userId="35f10b5a1ac5f9e6" providerId="Windows Live" clId="Web-{60BA578B-1766-425D-92E3-A35CD19003D0}" dt="2022-07-14T10:05:24.702" v="243" actId="20577"/>
        <pc:sldMkLst>
          <pc:docMk/>
          <pc:sldMk cId="560946383" sldId="2147374698"/>
        </pc:sldMkLst>
        <pc:spChg chg="mod">
          <ac:chgData name="Catherine BERTRAND-FERRANDIS" userId="35f10b5a1ac5f9e6" providerId="Windows Live" clId="Web-{60BA578B-1766-425D-92E3-A35CD19003D0}" dt="2022-07-14T10:05:24.702" v="243" actId="20577"/>
          <ac:spMkLst>
            <pc:docMk/>
            <pc:sldMk cId="560946383" sldId="2147374698"/>
            <ac:spMk id="3" creationId="{9971105A-C010-461E-9E12-8B13B4F15113}"/>
          </ac:spMkLst>
        </pc:spChg>
        <pc:spChg chg="mod">
          <ac:chgData name="Catherine BERTRAND-FERRANDIS" userId="35f10b5a1ac5f9e6" providerId="Windows Live" clId="Web-{60BA578B-1766-425D-92E3-A35CD19003D0}" dt="2022-07-14T10:05:21.249" v="242" actId="20577"/>
          <ac:spMkLst>
            <pc:docMk/>
            <pc:sldMk cId="560946383" sldId="2147374698"/>
            <ac:spMk id="11" creationId="{32A6C050-35CB-461C-868C-6E02569F250F}"/>
          </ac:spMkLst>
        </pc:spChg>
        <pc:spChg chg="mod">
          <ac:chgData name="Catherine BERTRAND-FERRANDIS" userId="35f10b5a1ac5f9e6" providerId="Windows Live" clId="Web-{60BA578B-1766-425D-92E3-A35CD19003D0}" dt="2022-07-14T10:02:34.792" v="237" actId="1076"/>
          <ac:spMkLst>
            <pc:docMk/>
            <pc:sldMk cId="560946383" sldId="2147374698"/>
            <ac:spMk id="13" creationId="{70464F18-A807-4938-8985-CBF2373777F6}"/>
          </ac:spMkLst>
        </pc:spChg>
      </pc:sldChg>
      <pc:sldChg chg="modSp">
        <pc:chgData name="Catherine BERTRAND-FERRANDIS" userId="35f10b5a1ac5f9e6" providerId="Windows Live" clId="Web-{60BA578B-1766-425D-92E3-A35CD19003D0}" dt="2022-07-14T10:17:24.922" v="312" actId="20577"/>
        <pc:sldMkLst>
          <pc:docMk/>
          <pc:sldMk cId="2030271543" sldId="2147374699"/>
        </pc:sldMkLst>
        <pc:spChg chg="mod">
          <ac:chgData name="Catherine BERTRAND-FERRANDIS" userId="35f10b5a1ac5f9e6" providerId="Windows Live" clId="Web-{60BA578B-1766-425D-92E3-A35CD19003D0}" dt="2022-07-14T10:17:21.062" v="311"/>
          <ac:spMkLst>
            <pc:docMk/>
            <pc:sldMk cId="2030271543" sldId="2147374699"/>
            <ac:spMk id="8" creationId="{B192B0A1-3CE0-4451-A8A1-244FDC759A4B}"/>
          </ac:spMkLst>
        </pc:spChg>
        <pc:spChg chg="mod">
          <ac:chgData name="Catherine BERTRAND-FERRANDIS" userId="35f10b5a1ac5f9e6" providerId="Windows Live" clId="Web-{60BA578B-1766-425D-92E3-A35CD19003D0}" dt="2022-07-14T10:17:24.922" v="312" actId="20577"/>
          <ac:spMkLst>
            <pc:docMk/>
            <pc:sldMk cId="2030271543" sldId="2147374699"/>
            <ac:spMk id="9" creationId="{0E9EA331-08A0-4E04-B07D-9B438846F26F}"/>
          </ac:spMkLst>
        </pc:spChg>
        <pc:spChg chg="mod">
          <ac:chgData name="Catherine BERTRAND-FERRANDIS" userId="35f10b5a1ac5f9e6" providerId="Windows Live" clId="Web-{60BA578B-1766-425D-92E3-A35CD19003D0}" dt="2022-07-14T10:17:15.593" v="310" actId="1076"/>
          <ac:spMkLst>
            <pc:docMk/>
            <pc:sldMk cId="2030271543" sldId="2147374699"/>
            <ac:spMk id="15" creationId="{8159789E-719F-4D34-9CD6-AA0D3F5FAD6D}"/>
          </ac:spMkLst>
        </pc:spChg>
      </pc:sldChg>
      <pc:sldChg chg="modSp">
        <pc:chgData name="Catherine BERTRAND-FERRANDIS" userId="35f10b5a1ac5f9e6" providerId="Windows Live" clId="Web-{60BA578B-1766-425D-92E3-A35CD19003D0}" dt="2022-07-14T09:54:58.172" v="192" actId="20577"/>
        <pc:sldMkLst>
          <pc:docMk/>
          <pc:sldMk cId="691688128" sldId="2147374708"/>
        </pc:sldMkLst>
        <pc:spChg chg="mod">
          <ac:chgData name="Catherine BERTRAND-FERRANDIS" userId="35f10b5a1ac5f9e6" providerId="Windows Live" clId="Web-{60BA578B-1766-425D-92E3-A35CD19003D0}" dt="2022-07-14T09:54:58.172" v="192" actId="20577"/>
          <ac:spMkLst>
            <pc:docMk/>
            <pc:sldMk cId="691688128" sldId="2147374708"/>
            <ac:spMk id="4" creationId="{B940ECB6-B7FC-4C38-9A65-A0B3C1CD04CD}"/>
          </ac:spMkLst>
        </pc:spChg>
      </pc:sldChg>
      <pc:sldChg chg="addSp delSp modSp">
        <pc:chgData name="Catherine BERTRAND-FERRANDIS" userId="35f10b5a1ac5f9e6" providerId="Windows Live" clId="Web-{60BA578B-1766-425D-92E3-A35CD19003D0}" dt="2022-07-14T09:59:28.975" v="231" actId="1076"/>
        <pc:sldMkLst>
          <pc:docMk/>
          <pc:sldMk cId="2358427005" sldId="2147374710"/>
        </pc:sldMkLst>
        <pc:spChg chg="add del mod">
          <ac:chgData name="Catherine BERTRAND-FERRANDIS" userId="35f10b5a1ac5f9e6" providerId="Windows Live" clId="Web-{60BA578B-1766-425D-92E3-A35CD19003D0}" dt="2022-07-14T09:59:24.834" v="230" actId="1076"/>
          <ac:spMkLst>
            <pc:docMk/>
            <pc:sldMk cId="2358427005" sldId="2147374710"/>
            <ac:spMk id="4" creationId="{B940ECB6-B7FC-4C38-9A65-A0B3C1CD04CD}"/>
          </ac:spMkLst>
        </pc:spChg>
        <pc:spChg chg="add del mod">
          <ac:chgData name="Catherine BERTRAND-FERRANDIS" userId="35f10b5a1ac5f9e6" providerId="Windows Live" clId="Web-{60BA578B-1766-425D-92E3-A35CD19003D0}" dt="2022-07-14T09:59:05.459" v="219"/>
          <ac:spMkLst>
            <pc:docMk/>
            <pc:sldMk cId="2358427005" sldId="2147374710"/>
            <ac:spMk id="6" creationId="{0B26B1B0-DCD0-968C-2C89-75F6360CB501}"/>
          </ac:spMkLst>
        </pc:spChg>
        <pc:spChg chg="mod">
          <ac:chgData name="Catherine BERTRAND-FERRANDIS" userId="35f10b5a1ac5f9e6" providerId="Windows Live" clId="Web-{60BA578B-1766-425D-92E3-A35CD19003D0}" dt="2022-07-14T09:59:28.975" v="231" actId="1076"/>
          <ac:spMkLst>
            <pc:docMk/>
            <pc:sldMk cId="2358427005" sldId="2147374710"/>
            <ac:spMk id="9" creationId="{CC467C7F-EAB7-4148-8A09-3E14C8F08200}"/>
          </ac:spMkLst>
        </pc:spChg>
      </pc:sldChg>
    </pc:docChg>
  </pc:docChgLst>
  <pc:docChgLst>
    <pc:chgData name="Crystal Bruce" userId="14427a4ffe69d2bf" providerId="Windows Live" clId="Web-{3E46E7DC-65E9-4C30-925F-8DE813CE7AD2}"/>
    <pc:docChg chg="mod modSld">
      <pc:chgData name="Crystal Bruce" userId="14427a4ffe69d2bf" providerId="Windows Live" clId="Web-{3E46E7DC-65E9-4C30-925F-8DE813CE7AD2}" dt="2022-07-21T15:31:56.999" v="35" actId="20577"/>
      <pc:docMkLst>
        <pc:docMk/>
      </pc:docMkLst>
      <pc:sldChg chg="modSp addCm modCm">
        <pc:chgData name="Crystal Bruce" userId="14427a4ffe69d2bf" providerId="Windows Live" clId="Web-{3E46E7DC-65E9-4C30-925F-8DE813CE7AD2}" dt="2022-07-21T15:31:56.999" v="35" actId="20577"/>
        <pc:sldMkLst>
          <pc:docMk/>
          <pc:sldMk cId="744463020" sldId="2076137870"/>
        </pc:sldMkLst>
        <pc:spChg chg="mod">
          <ac:chgData name="Crystal Bruce" userId="14427a4ffe69d2bf" providerId="Windows Live" clId="Web-{3E46E7DC-65E9-4C30-925F-8DE813CE7AD2}" dt="2022-07-21T15:31:37.983" v="33" actId="20577"/>
          <ac:spMkLst>
            <pc:docMk/>
            <pc:sldMk cId="744463020" sldId="2076137870"/>
            <ac:spMk id="12" creationId="{B7C56D41-AE59-426D-984D-8553B468058E}"/>
          </ac:spMkLst>
        </pc:spChg>
        <pc:spChg chg="mod">
          <ac:chgData name="Crystal Bruce" userId="14427a4ffe69d2bf" providerId="Windows Live" clId="Web-{3E46E7DC-65E9-4C30-925F-8DE813CE7AD2}" dt="2022-07-21T15:31:46.858" v="34" actId="20577"/>
          <ac:spMkLst>
            <pc:docMk/>
            <pc:sldMk cId="744463020" sldId="2076137870"/>
            <ac:spMk id="15" creationId="{CBB16737-C81C-4C0C-AFC5-153FF91BE610}"/>
          </ac:spMkLst>
        </pc:spChg>
        <pc:spChg chg="mod">
          <ac:chgData name="Crystal Bruce" userId="14427a4ffe69d2bf" providerId="Windows Live" clId="Web-{3E46E7DC-65E9-4C30-925F-8DE813CE7AD2}" dt="2022-07-21T15:31:56.999" v="35" actId="20577"/>
          <ac:spMkLst>
            <pc:docMk/>
            <pc:sldMk cId="744463020" sldId="2076137870"/>
            <ac:spMk id="18" creationId="{BA42651A-E437-4B81-9BF3-0901D8E5D9D8}"/>
          </ac:spMkLst>
        </pc:spChg>
      </pc:sldChg>
      <pc:sldChg chg="addSp modSp">
        <pc:chgData name="Crystal Bruce" userId="14427a4ffe69d2bf" providerId="Windows Live" clId="Web-{3E46E7DC-65E9-4C30-925F-8DE813CE7AD2}" dt="2022-07-21T15:29:33.104" v="29" actId="1076"/>
        <pc:sldMkLst>
          <pc:docMk/>
          <pc:sldMk cId="30559053" sldId="2147374689"/>
        </pc:sldMkLst>
        <pc:spChg chg="add mod">
          <ac:chgData name="Crystal Bruce" userId="14427a4ffe69d2bf" providerId="Windows Live" clId="Web-{3E46E7DC-65E9-4C30-925F-8DE813CE7AD2}" dt="2022-07-21T15:28:29.805" v="22" actId="20577"/>
          <ac:spMkLst>
            <pc:docMk/>
            <pc:sldMk cId="30559053" sldId="2147374689"/>
            <ac:spMk id="19" creationId="{6623AA62-E342-CF31-348C-E82035AE7B07}"/>
          </ac:spMkLst>
        </pc:spChg>
        <pc:spChg chg="add mod">
          <ac:chgData name="Crystal Bruce" userId="14427a4ffe69d2bf" providerId="Windows Live" clId="Web-{3E46E7DC-65E9-4C30-925F-8DE813CE7AD2}" dt="2022-07-21T15:29:33.104" v="29" actId="1076"/>
          <ac:spMkLst>
            <pc:docMk/>
            <pc:sldMk cId="30559053" sldId="2147374689"/>
            <ac:spMk id="20" creationId="{09BDAFB3-3309-E557-F201-13C3FBAFD52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2F39E2-FE10-4F62-9116-7D723DE3B591}"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en-US"/>
        </a:p>
      </dgm:t>
    </dgm:pt>
    <dgm:pt modelId="{58D83C8F-64CF-4183-90F1-BBA05996B0BD}">
      <dgm:prSet/>
      <dgm:spPr/>
      <dgm:t>
        <a:bodyPr anchor="b"/>
        <a:lstStyle/>
        <a:p>
          <a:r>
            <a:rPr lang="en-US" b="0" i="0" dirty="0">
              <a:latin typeface="Poppins" panose="00000500000000000000" pitchFamily="2" charset="0"/>
              <a:cs typeface="Poppins" panose="00000500000000000000" pitchFamily="2" charset="0"/>
            </a:rPr>
            <a:t>Questions</a:t>
          </a:r>
          <a:endParaRPr lang="en-US" dirty="0">
            <a:latin typeface="Poppins" panose="00000500000000000000" pitchFamily="2" charset="0"/>
            <a:cs typeface="Poppins" panose="00000500000000000000" pitchFamily="2" charset="0"/>
          </a:endParaRPr>
        </a:p>
      </dgm:t>
    </dgm:pt>
    <dgm:pt modelId="{01681836-838C-4B80-AF52-D01EFEE508AE}" type="parTrans" cxnId="{E120D860-D61C-4DE1-A1A6-7E19B0A80944}">
      <dgm:prSet/>
      <dgm:spPr/>
      <dgm:t>
        <a:bodyPr/>
        <a:lstStyle/>
        <a:p>
          <a:endParaRPr lang="en-US"/>
        </a:p>
      </dgm:t>
    </dgm:pt>
    <dgm:pt modelId="{EABC1A65-8CA1-415F-BE9C-8271D92AFEC4}" type="sibTrans" cxnId="{E120D860-D61C-4DE1-A1A6-7E19B0A80944}">
      <dgm:prSet/>
      <dgm:spPr/>
      <dgm:t>
        <a:bodyPr/>
        <a:lstStyle/>
        <a:p>
          <a:endParaRPr lang="en-US"/>
        </a:p>
      </dgm:t>
    </dgm:pt>
    <dgm:pt modelId="{0B2E92E6-0197-4485-9C45-D9ADA702BED5}">
      <dgm:prSet/>
      <dgm:spPr/>
      <dgm:t>
        <a:bodyPr anchor="b"/>
        <a:lstStyle/>
        <a:p>
          <a:r>
            <a:rPr lang="en-US" b="0" i="0" dirty="0" err="1">
              <a:latin typeface="Poppins" panose="00000500000000000000" pitchFamily="2" charset="0"/>
              <a:cs typeface="Poppins" panose="00000500000000000000" pitchFamily="2" charset="0"/>
            </a:rPr>
            <a:t>Préoccupations</a:t>
          </a:r>
          <a:endParaRPr lang="en-US" dirty="0">
            <a:latin typeface="Poppins" panose="00000500000000000000" pitchFamily="2" charset="0"/>
            <a:cs typeface="Poppins" panose="00000500000000000000" pitchFamily="2" charset="0"/>
          </a:endParaRPr>
        </a:p>
      </dgm:t>
    </dgm:pt>
    <dgm:pt modelId="{1F8C88ED-3A89-4DDA-8E34-016BF4C429C0}" type="parTrans" cxnId="{6A68C5CE-C17C-474F-9552-8E66809C69F8}">
      <dgm:prSet/>
      <dgm:spPr/>
      <dgm:t>
        <a:bodyPr/>
        <a:lstStyle/>
        <a:p>
          <a:endParaRPr lang="en-US"/>
        </a:p>
      </dgm:t>
    </dgm:pt>
    <dgm:pt modelId="{643AB56B-708C-4E9F-BF87-29B5A74A3D9E}" type="sibTrans" cxnId="{6A68C5CE-C17C-474F-9552-8E66809C69F8}">
      <dgm:prSet/>
      <dgm:spPr/>
      <dgm:t>
        <a:bodyPr/>
        <a:lstStyle/>
        <a:p>
          <a:endParaRPr lang="en-US"/>
        </a:p>
      </dgm:t>
    </dgm:pt>
    <dgm:pt modelId="{CE23B5CC-0884-4515-A404-E5E1805D1D9D}">
      <dgm:prSet/>
      <dgm:spPr/>
      <dgm:t>
        <a:bodyPr anchor="b"/>
        <a:lstStyle/>
        <a:p>
          <a:r>
            <a:rPr lang="en-US" b="0" i="0" dirty="0">
              <a:latin typeface="Poppins" panose="00000500000000000000" pitchFamily="2" charset="0"/>
              <a:cs typeface="Poppins" panose="00000500000000000000" pitchFamily="2" charset="0"/>
            </a:rPr>
            <a:t>Vides </a:t>
          </a:r>
          <a:r>
            <a:rPr lang="en-US" b="0" i="0" dirty="0" err="1">
              <a:latin typeface="Poppins" panose="00000500000000000000" pitchFamily="2" charset="0"/>
              <a:cs typeface="Poppins" panose="00000500000000000000" pitchFamily="2" charset="0"/>
            </a:rPr>
            <a:t>d’information</a:t>
          </a:r>
          <a:endParaRPr lang="en-US" dirty="0">
            <a:latin typeface="Poppins" panose="00000500000000000000" pitchFamily="2" charset="0"/>
            <a:cs typeface="Poppins" panose="00000500000000000000" pitchFamily="2" charset="0"/>
          </a:endParaRPr>
        </a:p>
      </dgm:t>
    </dgm:pt>
    <dgm:pt modelId="{33384A76-8964-4AD2-8876-E1F4CBA32400}" type="parTrans" cxnId="{4733022F-BDB5-4D45-9156-844BB8E72FCB}">
      <dgm:prSet/>
      <dgm:spPr/>
      <dgm:t>
        <a:bodyPr/>
        <a:lstStyle/>
        <a:p>
          <a:endParaRPr lang="en-US"/>
        </a:p>
      </dgm:t>
    </dgm:pt>
    <dgm:pt modelId="{BE4F3954-43EE-4AB7-B529-F08D26EBD8B9}" type="sibTrans" cxnId="{4733022F-BDB5-4D45-9156-844BB8E72FCB}">
      <dgm:prSet/>
      <dgm:spPr/>
      <dgm:t>
        <a:bodyPr/>
        <a:lstStyle/>
        <a:p>
          <a:endParaRPr lang="en-US"/>
        </a:p>
      </dgm:t>
    </dgm:pt>
    <dgm:pt modelId="{8E4A7E43-BB59-4858-B12A-9F66DAA9547B}">
      <dgm:prSet/>
      <dgm:spPr/>
      <dgm:t>
        <a:bodyPr anchor="b"/>
        <a:lstStyle/>
        <a:p>
          <a:r>
            <a:rPr lang="en-US" b="0" i="0" dirty="0">
              <a:latin typeface="Poppins"/>
              <a:cs typeface="Poppins"/>
            </a:rPr>
            <a:t>Mésinformations</a:t>
          </a:r>
          <a:endParaRPr lang="en-US" dirty="0">
            <a:latin typeface="Poppins" panose="00000500000000000000" pitchFamily="2" charset="0"/>
            <a:cs typeface="Poppins" panose="00000500000000000000" pitchFamily="2" charset="0"/>
          </a:endParaRPr>
        </a:p>
      </dgm:t>
    </dgm:pt>
    <dgm:pt modelId="{292FF014-A4E8-4BB5-9330-B0FB1BCFBA35}" type="parTrans" cxnId="{4F5D1B77-A03E-4B86-9A3D-34A87C2B4E3F}">
      <dgm:prSet/>
      <dgm:spPr/>
      <dgm:t>
        <a:bodyPr/>
        <a:lstStyle/>
        <a:p>
          <a:endParaRPr lang="en-US"/>
        </a:p>
      </dgm:t>
    </dgm:pt>
    <dgm:pt modelId="{796E3DF7-025A-4D77-A459-17FBE6BD7CA0}" type="sibTrans" cxnId="{4F5D1B77-A03E-4B86-9A3D-34A87C2B4E3F}">
      <dgm:prSet/>
      <dgm:spPr/>
      <dgm:t>
        <a:bodyPr/>
        <a:lstStyle/>
        <a:p>
          <a:endParaRPr lang="en-US"/>
        </a:p>
      </dgm:t>
    </dgm:pt>
    <dgm:pt modelId="{8E4EDA84-210C-4523-B696-723FE982A728}">
      <dgm:prSet/>
      <dgm:spPr/>
      <dgm:t>
        <a:bodyPr anchor="b"/>
        <a:lstStyle/>
        <a:p>
          <a:r>
            <a:rPr lang="en-US" b="0" i="0" dirty="0" err="1">
              <a:latin typeface="Poppins" panose="00000500000000000000" pitchFamily="2" charset="0"/>
              <a:cs typeface="Poppins" panose="00000500000000000000" pitchFamily="2" charset="0"/>
            </a:rPr>
            <a:t>Désinformation</a:t>
          </a:r>
          <a:endParaRPr lang="en-US" dirty="0">
            <a:latin typeface="Poppins" panose="00000500000000000000" pitchFamily="2" charset="0"/>
            <a:cs typeface="Poppins" panose="00000500000000000000" pitchFamily="2" charset="0"/>
          </a:endParaRPr>
        </a:p>
      </dgm:t>
    </dgm:pt>
    <dgm:pt modelId="{4DBA8C24-7EB2-4597-812E-0C0FDE99D0B2}" type="parTrans" cxnId="{C48110FA-B4C2-4703-97E3-4D8065E39C6C}">
      <dgm:prSet/>
      <dgm:spPr/>
      <dgm:t>
        <a:bodyPr/>
        <a:lstStyle/>
        <a:p>
          <a:endParaRPr lang="en-US"/>
        </a:p>
      </dgm:t>
    </dgm:pt>
    <dgm:pt modelId="{85A40806-D6F2-4C6F-AA0C-054ABE0ABFD5}" type="sibTrans" cxnId="{C48110FA-B4C2-4703-97E3-4D8065E39C6C}">
      <dgm:prSet/>
      <dgm:spPr/>
      <dgm:t>
        <a:bodyPr/>
        <a:lstStyle/>
        <a:p>
          <a:endParaRPr lang="en-US"/>
        </a:p>
      </dgm:t>
    </dgm:pt>
    <dgm:pt modelId="{25F67903-2E10-4C51-9F40-5D5DFEEF2042}" type="pres">
      <dgm:prSet presAssocID="{482F39E2-FE10-4F62-9116-7D723DE3B591}" presName="CompostProcess" presStyleCnt="0">
        <dgm:presLayoutVars>
          <dgm:dir/>
          <dgm:resizeHandles val="exact"/>
        </dgm:presLayoutVars>
      </dgm:prSet>
      <dgm:spPr/>
      <dgm:t>
        <a:bodyPr/>
        <a:lstStyle/>
        <a:p>
          <a:endParaRPr lang="en-US"/>
        </a:p>
      </dgm:t>
    </dgm:pt>
    <dgm:pt modelId="{9BD79DF0-9392-443A-804C-E562C4169D7E}" type="pres">
      <dgm:prSet presAssocID="{482F39E2-FE10-4F62-9116-7D723DE3B591}" presName="arrow" presStyleLbl="bgShp" presStyleIdx="0" presStyleCnt="1" custScaleX="117647" custLinFactNeighborX="-1435" custLinFactNeighborY="-14815"/>
      <dgm:spPr/>
    </dgm:pt>
    <dgm:pt modelId="{BB1B426B-8D91-4520-9CA5-09CC07D4BE0A}" type="pres">
      <dgm:prSet presAssocID="{482F39E2-FE10-4F62-9116-7D723DE3B591}" presName="linearProcess" presStyleCnt="0"/>
      <dgm:spPr/>
    </dgm:pt>
    <dgm:pt modelId="{B51F661F-5495-4AC9-97AE-AB52835C3C64}" type="pres">
      <dgm:prSet presAssocID="{58D83C8F-64CF-4183-90F1-BBA05996B0BD}" presName="textNode" presStyleLbl="node1" presStyleIdx="0" presStyleCnt="5" custScaleY="67503" custLinFactNeighborX="-13410">
        <dgm:presLayoutVars>
          <dgm:bulletEnabled val="1"/>
        </dgm:presLayoutVars>
      </dgm:prSet>
      <dgm:spPr/>
      <dgm:t>
        <a:bodyPr/>
        <a:lstStyle/>
        <a:p>
          <a:endParaRPr lang="en-US"/>
        </a:p>
      </dgm:t>
    </dgm:pt>
    <dgm:pt modelId="{CBAD0A5E-8FC3-46A5-AC03-0ADC24F9A3E7}" type="pres">
      <dgm:prSet presAssocID="{EABC1A65-8CA1-415F-BE9C-8271D92AFEC4}" presName="sibTrans" presStyleCnt="0"/>
      <dgm:spPr/>
    </dgm:pt>
    <dgm:pt modelId="{5F44E8E3-AE35-497D-B259-DCD84794B5D6}" type="pres">
      <dgm:prSet presAssocID="{0B2E92E6-0197-4485-9C45-D9ADA702BED5}" presName="textNode" presStyleLbl="node1" presStyleIdx="1" presStyleCnt="5" custScaleY="67503" custLinFactNeighborX="-13410">
        <dgm:presLayoutVars>
          <dgm:bulletEnabled val="1"/>
        </dgm:presLayoutVars>
      </dgm:prSet>
      <dgm:spPr/>
      <dgm:t>
        <a:bodyPr/>
        <a:lstStyle/>
        <a:p>
          <a:endParaRPr lang="en-US"/>
        </a:p>
      </dgm:t>
    </dgm:pt>
    <dgm:pt modelId="{5A739B72-6536-48D2-8889-379586D52C90}" type="pres">
      <dgm:prSet presAssocID="{643AB56B-708C-4E9F-BF87-29B5A74A3D9E}" presName="sibTrans" presStyleCnt="0"/>
      <dgm:spPr/>
    </dgm:pt>
    <dgm:pt modelId="{90871A54-38A0-4F53-BCB7-69B6F99C7892}" type="pres">
      <dgm:prSet presAssocID="{CE23B5CC-0884-4515-A404-E5E1805D1D9D}" presName="textNode" presStyleLbl="node1" presStyleIdx="2" presStyleCnt="5" custScaleY="67503" custLinFactNeighborX="-13410">
        <dgm:presLayoutVars>
          <dgm:bulletEnabled val="1"/>
        </dgm:presLayoutVars>
      </dgm:prSet>
      <dgm:spPr/>
      <dgm:t>
        <a:bodyPr/>
        <a:lstStyle/>
        <a:p>
          <a:endParaRPr lang="en-US"/>
        </a:p>
      </dgm:t>
    </dgm:pt>
    <dgm:pt modelId="{817E3A53-102A-48BC-B53B-22007BFB4698}" type="pres">
      <dgm:prSet presAssocID="{BE4F3954-43EE-4AB7-B529-F08D26EBD8B9}" presName="sibTrans" presStyleCnt="0"/>
      <dgm:spPr/>
    </dgm:pt>
    <dgm:pt modelId="{AA4592A8-D48B-4725-A30E-57510EAF5C43}" type="pres">
      <dgm:prSet presAssocID="{8E4A7E43-BB59-4858-B12A-9F66DAA9547B}" presName="textNode" presStyleLbl="node1" presStyleIdx="3" presStyleCnt="5" custScaleY="67503" custLinFactNeighborX="-13410">
        <dgm:presLayoutVars>
          <dgm:bulletEnabled val="1"/>
        </dgm:presLayoutVars>
      </dgm:prSet>
      <dgm:spPr/>
      <dgm:t>
        <a:bodyPr/>
        <a:lstStyle/>
        <a:p>
          <a:endParaRPr lang="en-US"/>
        </a:p>
      </dgm:t>
    </dgm:pt>
    <dgm:pt modelId="{6E255BE2-2220-454E-82DA-EA02105E0004}" type="pres">
      <dgm:prSet presAssocID="{796E3DF7-025A-4D77-A459-17FBE6BD7CA0}" presName="sibTrans" presStyleCnt="0"/>
      <dgm:spPr/>
    </dgm:pt>
    <dgm:pt modelId="{39706E29-FB19-4B04-BD5B-0D9BC8DD1E6D}" type="pres">
      <dgm:prSet presAssocID="{8E4EDA84-210C-4523-B696-723FE982A728}" presName="textNode" presStyleLbl="node1" presStyleIdx="4" presStyleCnt="5" custScaleY="67503" custLinFactNeighborX="-13410">
        <dgm:presLayoutVars>
          <dgm:bulletEnabled val="1"/>
        </dgm:presLayoutVars>
      </dgm:prSet>
      <dgm:spPr/>
      <dgm:t>
        <a:bodyPr/>
        <a:lstStyle/>
        <a:p>
          <a:endParaRPr lang="en-US"/>
        </a:p>
      </dgm:t>
    </dgm:pt>
  </dgm:ptLst>
  <dgm:cxnLst>
    <dgm:cxn modelId="{8626BF10-2956-406F-B8AF-6928744F4FC9}" type="presOf" srcId="{482F39E2-FE10-4F62-9116-7D723DE3B591}" destId="{25F67903-2E10-4C51-9F40-5D5DFEEF2042}" srcOrd="0" destOrd="0" presId="urn:microsoft.com/office/officeart/2005/8/layout/hProcess9"/>
    <dgm:cxn modelId="{71F6B8CF-1AA7-4554-AB6D-E0215B1387D0}" type="presOf" srcId="{8E4A7E43-BB59-4858-B12A-9F66DAA9547B}" destId="{AA4592A8-D48B-4725-A30E-57510EAF5C43}" srcOrd="0" destOrd="0" presId="urn:microsoft.com/office/officeart/2005/8/layout/hProcess9"/>
    <dgm:cxn modelId="{35B1510D-7FAB-4A7A-8710-7FB025E5DC75}" type="presOf" srcId="{8E4EDA84-210C-4523-B696-723FE982A728}" destId="{39706E29-FB19-4B04-BD5B-0D9BC8DD1E6D}" srcOrd="0" destOrd="0" presId="urn:microsoft.com/office/officeart/2005/8/layout/hProcess9"/>
    <dgm:cxn modelId="{E120D860-D61C-4DE1-A1A6-7E19B0A80944}" srcId="{482F39E2-FE10-4F62-9116-7D723DE3B591}" destId="{58D83C8F-64CF-4183-90F1-BBA05996B0BD}" srcOrd="0" destOrd="0" parTransId="{01681836-838C-4B80-AF52-D01EFEE508AE}" sibTransId="{EABC1A65-8CA1-415F-BE9C-8271D92AFEC4}"/>
    <dgm:cxn modelId="{4F5D1B77-A03E-4B86-9A3D-34A87C2B4E3F}" srcId="{482F39E2-FE10-4F62-9116-7D723DE3B591}" destId="{8E4A7E43-BB59-4858-B12A-9F66DAA9547B}" srcOrd="3" destOrd="0" parTransId="{292FF014-A4E8-4BB5-9330-B0FB1BCFBA35}" sibTransId="{796E3DF7-025A-4D77-A459-17FBE6BD7CA0}"/>
    <dgm:cxn modelId="{E40B2876-A03B-40ED-B9D3-7FB7C1A2A03B}" type="presOf" srcId="{58D83C8F-64CF-4183-90F1-BBA05996B0BD}" destId="{B51F661F-5495-4AC9-97AE-AB52835C3C64}" srcOrd="0" destOrd="0" presId="urn:microsoft.com/office/officeart/2005/8/layout/hProcess9"/>
    <dgm:cxn modelId="{4733022F-BDB5-4D45-9156-844BB8E72FCB}" srcId="{482F39E2-FE10-4F62-9116-7D723DE3B591}" destId="{CE23B5CC-0884-4515-A404-E5E1805D1D9D}" srcOrd="2" destOrd="0" parTransId="{33384A76-8964-4AD2-8876-E1F4CBA32400}" sibTransId="{BE4F3954-43EE-4AB7-B529-F08D26EBD8B9}"/>
    <dgm:cxn modelId="{257AF6C2-EAD9-4141-97F4-4DD04CDE6051}" type="presOf" srcId="{0B2E92E6-0197-4485-9C45-D9ADA702BED5}" destId="{5F44E8E3-AE35-497D-B259-DCD84794B5D6}" srcOrd="0" destOrd="0" presId="urn:microsoft.com/office/officeart/2005/8/layout/hProcess9"/>
    <dgm:cxn modelId="{6A68C5CE-C17C-474F-9552-8E66809C69F8}" srcId="{482F39E2-FE10-4F62-9116-7D723DE3B591}" destId="{0B2E92E6-0197-4485-9C45-D9ADA702BED5}" srcOrd="1" destOrd="0" parTransId="{1F8C88ED-3A89-4DDA-8E34-016BF4C429C0}" sibTransId="{643AB56B-708C-4E9F-BF87-29B5A74A3D9E}"/>
    <dgm:cxn modelId="{C48110FA-B4C2-4703-97E3-4D8065E39C6C}" srcId="{482F39E2-FE10-4F62-9116-7D723DE3B591}" destId="{8E4EDA84-210C-4523-B696-723FE982A728}" srcOrd="4" destOrd="0" parTransId="{4DBA8C24-7EB2-4597-812E-0C0FDE99D0B2}" sibTransId="{85A40806-D6F2-4C6F-AA0C-054ABE0ABFD5}"/>
    <dgm:cxn modelId="{C5134B09-E068-40A8-BB09-920C5349AB79}" type="presOf" srcId="{CE23B5CC-0884-4515-A404-E5E1805D1D9D}" destId="{90871A54-38A0-4F53-BCB7-69B6F99C7892}" srcOrd="0" destOrd="0" presId="urn:microsoft.com/office/officeart/2005/8/layout/hProcess9"/>
    <dgm:cxn modelId="{2E10DCF1-4BFA-452B-9446-AD3FC14AD939}" type="presParOf" srcId="{25F67903-2E10-4C51-9F40-5D5DFEEF2042}" destId="{9BD79DF0-9392-443A-804C-E562C4169D7E}" srcOrd="0" destOrd="0" presId="urn:microsoft.com/office/officeart/2005/8/layout/hProcess9"/>
    <dgm:cxn modelId="{CC77E958-18E1-47D3-B5DD-EFC096B96998}" type="presParOf" srcId="{25F67903-2E10-4C51-9F40-5D5DFEEF2042}" destId="{BB1B426B-8D91-4520-9CA5-09CC07D4BE0A}" srcOrd="1" destOrd="0" presId="urn:microsoft.com/office/officeart/2005/8/layout/hProcess9"/>
    <dgm:cxn modelId="{3A0DA609-465A-4A30-A220-E068EB7BE715}" type="presParOf" srcId="{BB1B426B-8D91-4520-9CA5-09CC07D4BE0A}" destId="{B51F661F-5495-4AC9-97AE-AB52835C3C64}" srcOrd="0" destOrd="0" presId="urn:microsoft.com/office/officeart/2005/8/layout/hProcess9"/>
    <dgm:cxn modelId="{74DC2140-B8E7-4151-A02F-CA9B7D7D0677}" type="presParOf" srcId="{BB1B426B-8D91-4520-9CA5-09CC07D4BE0A}" destId="{CBAD0A5E-8FC3-46A5-AC03-0ADC24F9A3E7}" srcOrd="1" destOrd="0" presId="urn:microsoft.com/office/officeart/2005/8/layout/hProcess9"/>
    <dgm:cxn modelId="{15C000D7-AAFA-43D0-A13E-11D2961D9E23}" type="presParOf" srcId="{BB1B426B-8D91-4520-9CA5-09CC07D4BE0A}" destId="{5F44E8E3-AE35-497D-B259-DCD84794B5D6}" srcOrd="2" destOrd="0" presId="urn:microsoft.com/office/officeart/2005/8/layout/hProcess9"/>
    <dgm:cxn modelId="{F0D24CAE-2C5D-4442-B15D-9373DAF20550}" type="presParOf" srcId="{BB1B426B-8D91-4520-9CA5-09CC07D4BE0A}" destId="{5A739B72-6536-48D2-8889-379586D52C90}" srcOrd="3" destOrd="0" presId="urn:microsoft.com/office/officeart/2005/8/layout/hProcess9"/>
    <dgm:cxn modelId="{DC009BCE-8E92-44BD-B8FE-53219487F5E8}" type="presParOf" srcId="{BB1B426B-8D91-4520-9CA5-09CC07D4BE0A}" destId="{90871A54-38A0-4F53-BCB7-69B6F99C7892}" srcOrd="4" destOrd="0" presId="urn:microsoft.com/office/officeart/2005/8/layout/hProcess9"/>
    <dgm:cxn modelId="{3EEFDD33-9CED-456A-B635-4F036F74056E}" type="presParOf" srcId="{BB1B426B-8D91-4520-9CA5-09CC07D4BE0A}" destId="{817E3A53-102A-48BC-B53B-22007BFB4698}" srcOrd="5" destOrd="0" presId="urn:microsoft.com/office/officeart/2005/8/layout/hProcess9"/>
    <dgm:cxn modelId="{2E5651AA-E8DC-47B0-BB30-55CDAF4FC51E}" type="presParOf" srcId="{BB1B426B-8D91-4520-9CA5-09CC07D4BE0A}" destId="{AA4592A8-D48B-4725-A30E-57510EAF5C43}" srcOrd="6" destOrd="0" presId="urn:microsoft.com/office/officeart/2005/8/layout/hProcess9"/>
    <dgm:cxn modelId="{41F56B82-BA1F-4D90-BC29-088DD4113123}" type="presParOf" srcId="{BB1B426B-8D91-4520-9CA5-09CC07D4BE0A}" destId="{6E255BE2-2220-454E-82DA-EA02105E0004}" srcOrd="7" destOrd="0" presId="urn:microsoft.com/office/officeart/2005/8/layout/hProcess9"/>
    <dgm:cxn modelId="{CD7749EF-0762-4670-A961-1DD13D669250}" type="presParOf" srcId="{BB1B426B-8D91-4520-9CA5-09CC07D4BE0A}" destId="{39706E29-FB19-4B04-BD5B-0D9BC8DD1E6D}"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2F39E2-FE10-4F62-9116-7D723DE3B591}"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en-US"/>
        </a:p>
      </dgm:t>
    </dgm:pt>
    <dgm:pt modelId="{58D83C8F-64CF-4183-90F1-BBA05996B0BD}">
      <dgm:prSet/>
      <dgm:spPr/>
      <dgm:t>
        <a:bodyPr anchor="b"/>
        <a:lstStyle/>
        <a:p>
          <a:r>
            <a:rPr lang="en-US" b="0" i="0" dirty="0">
              <a:latin typeface="Poppins" panose="00000500000000000000" pitchFamily="2" charset="0"/>
              <a:cs typeface="Poppins" panose="00000500000000000000" pitchFamily="2" charset="0"/>
            </a:rPr>
            <a:t>Questions</a:t>
          </a:r>
          <a:endParaRPr lang="en-US" dirty="0">
            <a:latin typeface="Poppins" panose="00000500000000000000" pitchFamily="2" charset="0"/>
            <a:cs typeface="Poppins" panose="00000500000000000000" pitchFamily="2" charset="0"/>
          </a:endParaRPr>
        </a:p>
      </dgm:t>
    </dgm:pt>
    <dgm:pt modelId="{01681836-838C-4B80-AF52-D01EFEE508AE}" type="parTrans" cxnId="{E120D860-D61C-4DE1-A1A6-7E19B0A80944}">
      <dgm:prSet/>
      <dgm:spPr/>
      <dgm:t>
        <a:bodyPr/>
        <a:lstStyle/>
        <a:p>
          <a:endParaRPr lang="en-US"/>
        </a:p>
      </dgm:t>
    </dgm:pt>
    <dgm:pt modelId="{EABC1A65-8CA1-415F-BE9C-8271D92AFEC4}" type="sibTrans" cxnId="{E120D860-D61C-4DE1-A1A6-7E19B0A80944}">
      <dgm:prSet/>
      <dgm:spPr/>
      <dgm:t>
        <a:bodyPr/>
        <a:lstStyle/>
        <a:p>
          <a:endParaRPr lang="en-US"/>
        </a:p>
      </dgm:t>
    </dgm:pt>
    <dgm:pt modelId="{0B2E92E6-0197-4485-9C45-D9ADA702BED5}">
      <dgm:prSet/>
      <dgm:spPr/>
      <dgm:t>
        <a:bodyPr anchor="b"/>
        <a:lstStyle/>
        <a:p>
          <a:r>
            <a:rPr lang="en-US" b="0" i="0" dirty="0" err="1">
              <a:latin typeface="Poppins" panose="00000500000000000000" pitchFamily="2" charset="0"/>
              <a:cs typeface="Poppins" panose="00000500000000000000" pitchFamily="2" charset="0"/>
            </a:rPr>
            <a:t>Préoccupations</a:t>
          </a:r>
          <a:endParaRPr lang="en-US" dirty="0">
            <a:latin typeface="Poppins" panose="00000500000000000000" pitchFamily="2" charset="0"/>
            <a:cs typeface="Poppins" panose="00000500000000000000" pitchFamily="2" charset="0"/>
          </a:endParaRPr>
        </a:p>
      </dgm:t>
    </dgm:pt>
    <dgm:pt modelId="{1F8C88ED-3A89-4DDA-8E34-016BF4C429C0}" type="parTrans" cxnId="{6A68C5CE-C17C-474F-9552-8E66809C69F8}">
      <dgm:prSet/>
      <dgm:spPr/>
      <dgm:t>
        <a:bodyPr/>
        <a:lstStyle/>
        <a:p>
          <a:endParaRPr lang="en-US"/>
        </a:p>
      </dgm:t>
    </dgm:pt>
    <dgm:pt modelId="{643AB56B-708C-4E9F-BF87-29B5A74A3D9E}" type="sibTrans" cxnId="{6A68C5CE-C17C-474F-9552-8E66809C69F8}">
      <dgm:prSet/>
      <dgm:spPr/>
      <dgm:t>
        <a:bodyPr/>
        <a:lstStyle/>
        <a:p>
          <a:endParaRPr lang="en-US"/>
        </a:p>
      </dgm:t>
    </dgm:pt>
    <dgm:pt modelId="{CE23B5CC-0884-4515-A404-E5E1805D1D9D}">
      <dgm:prSet/>
      <dgm:spPr/>
      <dgm:t>
        <a:bodyPr anchor="b"/>
        <a:lstStyle/>
        <a:p>
          <a:r>
            <a:rPr lang="en-US" b="0" i="0" dirty="0">
              <a:latin typeface="Poppins" panose="00000500000000000000" pitchFamily="2" charset="0"/>
              <a:cs typeface="Poppins" panose="00000500000000000000" pitchFamily="2" charset="0"/>
            </a:rPr>
            <a:t>Vides </a:t>
          </a:r>
          <a:r>
            <a:rPr lang="en-US" b="0" i="0" dirty="0" err="1">
              <a:latin typeface="Poppins" panose="00000500000000000000" pitchFamily="2" charset="0"/>
              <a:cs typeface="Poppins" panose="00000500000000000000" pitchFamily="2" charset="0"/>
            </a:rPr>
            <a:t>d’information</a:t>
          </a:r>
          <a:endParaRPr lang="en-US" dirty="0">
            <a:latin typeface="Poppins" panose="00000500000000000000" pitchFamily="2" charset="0"/>
            <a:cs typeface="Poppins" panose="00000500000000000000" pitchFamily="2" charset="0"/>
          </a:endParaRPr>
        </a:p>
      </dgm:t>
    </dgm:pt>
    <dgm:pt modelId="{33384A76-8964-4AD2-8876-E1F4CBA32400}" type="parTrans" cxnId="{4733022F-BDB5-4D45-9156-844BB8E72FCB}">
      <dgm:prSet/>
      <dgm:spPr/>
      <dgm:t>
        <a:bodyPr/>
        <a:lstStyle/>
        <a:p>
          <a:endParaRPr lang="en-US"/>
        </a:p>
      </dgm:t>
    </dgm:pt>
    <dgm:pt modelId="{BE4F3954-43EE-4AB7-B529-F08D26EBD8B9}" type="sibTrans" cxnId="{4733022F-BDB5-4D45-9156-844BB8E72FCB}">
      <dgm:prSet/>
      <dgm:spPr/>
      <dgm:t>
        <a:bodyPr/>
        <a:lstStyle/>
        <a:p>
          <a:endParaRPr lang="en-US"/>
        </a:p>
      </dgm:t>
    </dgm:pt>
    <dgm:pt modelId="{8E4A7E43-BB59-4858-B12A-9F66DAA9547B}">
      <dgm:prSet/>
      <dgm:spPr/>
      <dgm:t>
        <a:bodyPr anchor="b"/>
        <a:lstStyle/>
        <a:p>
          <a:r>
            <a:rPr lang="en-US" b="0" i="0" dirty="0"/>
            <a:t>Mésinformations</a:t>
          </a:r>
          <a:endParaRPr lang="en-US" dirty="0">
            <a:latin typeface="Poppins"/>
            <a:cs typeface="Poppins"/>
          </a:endParaRPr>
        </a:p>
      </dgm:t>
    </dgm:pt>
    <dgm:pt modelId="{292FF014-A4E8-4BB5-9330-B0FB1BCFBA35}" type="parTrans" cxnId="{4F5D1B77-A03E-4B86-9A3D-34A87C2B4E3F}">
      <dgm:prSet/>
      <dgm:spPr/>
      <dgm:t>
        <a:bodyPr/>
        <a:lstStyle/>
        <a:p>
          <a:endParaRPr lang="en-US"/>
        </a:p>
      </dgm:t>
    </dgm:pt>
    <dgm:pt modelId="{796E3DF7-025A-4D77-A459-17FBE6BD7CA0}" type="sibTrans" cxnId="{4F5D1B77-A03E-4B86-9A3D-34A87C2B4E3F}">
      <dgm:prSet/>
      <dgm:spPr/>
      <dgm:t>
        <a:bodyPr/>
        <a:lstStyle/>
        <a:p>
          <a:endParaRPr lang="en-US"/>
        </a:p>
      </dgm:t>
    </dgm:pt>
    <dgm:pt modelId="{8E4EDA84-210C-4523-B696-723FE982A728}">
      <dgm:prSet/>
      <dgm:spPr/>
      <dgm:t>
        <a:bodyPr anchor="b"/>
        <a:lstStyle/>
        <a:p>
          <a:r>
            <a:rPr lang="en-US" b="0" i="0" dirty="0" err="1">
              <a:latin typeface="Poppins" panose="00000500000000000000" pitchFamily="2" charset="0"/>
              <a:cs typeface="Poppins" panose="00000500000000000000" pitchFamily="2" charset="0"/>
            </a:rPr>
            <a:t>Désinformation</a:t>
          </a:r>
          <a:endParaRPr lang="en-US" dirty="0">
            <a:latin typeface="Poppins" panose="00000500000000000000" pitchFamily="2" charset="0"/>
            <a:cs typeface="Poppins" panose="00000500000000000000" pitchFamily="2" charset="0"/>
          </a:endParaRPr>
        </a:p>
      </dgm:t>
    </dgm:pt>
    <dgm:pt modelId="{4DBA8C24-7EB2-4597-812E-0C0FDE99D0B2}" type="parTrans" cxnId="{C48110FA-B4C2-4703-97E3-4D8065E39C6C}">
      <dgm:prSet/>
      <dgm:spPr/>
      <dgm:t>
        <a:bodyPr/>
        <a:lstStyle/>
        <a:p>
          <a:endParaRPr lang="en-US"/>
        </a:p>
      </dgm:t>
    </dgm:pt>
    <dgm:pt modelId="{85A40806-D6F2-4C6F-AA0C-054ABE0ABFD5}" type="sibTrans" cxnId="{C48110FA-B4C2-4703-97E3-4D8065E39C6C}">
      <dgm:prSet/>
      <dgm:spPr/>
      <dgm:t>
        <a:bodyPr/>
        <a:lstStyle/>
        <a:p>
          <a:endParaRPr lang="en-US"/>
        </a:p>
      </dgm:t>
    </dgm:pt>
    <dgm:pt modelId="{25F67903-2E10-4C51-9F40-5D5DFEEF2042}" type="pres">
      <dgm:prSet presAssocID="{482F39E2-FE10-4F62-9116-7D723DE3B591}" presName="CompostProcess" presStyleCnt="0">
        <dgm:presLayoutVars>
          <dgm:dir/>
          <dgm:resizeHandles val="exact"/>
        </dgm:presLayoutVars>
      </dgm:prSet>
      <dgm:spPr/>
      <dgm:t>
        <a:bodyPr/>
        <a:lstStyle/>
        <a:p>
          <a:endParaRPr lang="en-US"/>
        </a:p>
      </dgm:t>
    </dgm:pt>
    <dgm:pt modelId="{9BD79DF0-9392-443A-804C-E562C4169D7E}" type="pres">
      <dgm:prSet presAssocID="{482F39E2-FE10-4F62-9116-7D723DE3B591}" presName="arrow" presStyleLbl="bgShp" presStyleIdx="0" presStyleCnt="1" custScaleX="117647" custLinFactNeighborX="-1435" custLinFactNeighborY="-14815"/>
      <dgm:spPr/>
    </dgm:pt>
    <dgm:pt modelId="{BB1B426B-8D91-4520-9CA5-09CC07D4BE0A}" type="pres">
      <dgm:prSet presAssocID="{482F39E2-FE10-4F62-9116-7D723DE3B591}" presName="linearProcess" presStyleCnt="0"/>
      <dgm:spPr/>
    </dgm:pt>
    <dgm:pt modelId="{B51F661F-5495-4AC9-97AE-AB52835C3C64}" type="pres">
      <dgm:prSet presAssocID="{58D83C8F-64CF-4183-90F1-BBA05996B0BD}" presName="textNode" presStyleLbl="node1" presStyleIdx="0" presStyleCnt="5" custScaleY="67503" custLinFactNeighborX="-13410">
        <dgm:presLayoutVars>
          <dgm:bulletEnabled val="1"/>
        </dgm:presLayoutVars>
      </dgm:prSet>
      <dgm:spPr/>
      <dgm:t>
        <a:bodyPr/>
        <a:lstStyle/>
        <a:p>
          <a:endParaRPr lang="en-US"/>
        </a:p>
      </dgm:t>
    </dgm:pt>
    <dgm:pt modelId="{CBAD0A5E-8FC3-46A5-AC03-0ADC24F9A3E7}" type="pres">
      <dgm:prSet presAssocID="{EABC1A65-8CA1-415F-BE9C-8271D92AFEC4}" presName="sibTrans" presStyleCnt="0"/>
      <dgm:spPr/>
    </dgm:pt>
    <dgm:pt modelId="{5F44E8E3-AE35-497D-B259-DCD84794B5D6}" type="pres">
      <dgm:prSet presAssocID="{0B2E92E6-0197-4485-9C45-D9ADA702BED5}" presName="textNode" presStyleLbl="node1" presStyleIdx="1" presStyleCnt="5" custScaleY="67503" custLinFactNeighborX="-13410">
        <dgm:presLayoutVars>
          <dgm:bulletEnabled val="1"/>
        </dgm:presLayoutVars>
      </dgm:prSet>
      <dgm:spPr/>
      <dgm:t>
        <a:bodyPr/>
        <a:lstStyle/>
        <a:p>
          <a:endParaRPr lang="en-US"/>
        </a:p>
      </dgm:t>
    </dgm:pt>
    <dgm:pt modelId="{5A739B72-6536-48D2-8889-379586D52C90}" type="pres">
      <dgm:prSet presAssocID="{643AB56B-708C-4E9F-BF87-29B5A74A3D9E}" presName="sibTrans" presStyleCnt="0"/>
      <dgm:spPr/>
    </dgm:pt>
    <dgm:pt modelId="{90871A54-38A0-4F53-BCB7-69B6F99C7892}" type="pres">
      <dgm:prSet presAssocID="{CE23B5CC-0884-4515-A404-E5E1805D1D9D}" presName="textNode" presStyleLbl="node1" presStyleIdx="2" presStyleCnt="5" custScaleY="67503" custLinFactNeighborX="-13410">
        <dgm:presLayoutVars>
          <dgm:bulletEnabled val="1"/>
        </dgm:presLayoutVars>
      </dgm:prSet>
      <dgm:spPr/>
      <dgm:t>
        <a:bodyPr/>
        <a:lstStyle/>
        <a:p>
          <a:endParaRPr lang="en-US"/>
        </a:p>
      </dgm:t>
    </dgm:pt>
    <dgm:pt modelId="{817E3A53-102A-48BC-B53B-22007BFB4698}" type="pres">
      <dgm:prSet presAssocID="{BE4F3954-43EE-4AB7-B529-F08D26EBD8B9}" presName="sibTrans" presStyleCnt="0"/>
      <dgm:spPr/>
    </dgm:pt>
    <dgm:pt modelId="{AA4592A8-D48B-4725-A30E-57510EAF5C43}" type="pres">
      <dgm:prSet presAssocID="{8E4A7E43-BB59-4858-B12A-9F66DAA9547B}" presName="textNode" presStyleLbl="node1" presStyleIdx="3" presStyleCnt="5" custScaleY="67503" custLinFactNeighborX="-13410">
        <dgm:presLayoutVars>
          <dgm:bulletEnabled val="1"/>
        </dgm:presLayoutVars>
      </dgm:prSet>
      <dgm:spPr/>
      <dgm:t>
        <a:bodyPr/>
        <a:lstStyle/>
        <a:p>
          <a:endParaRPr lang="en-US"/>
        </a:p>
      </dgm:t>
    </dgm:pt>
    <dgm:pt modelId="{6E255BE2-2220-454E-82DA-EA02105E0004}" type="pres">
      <dgm:prSet presAssocID="{796E3DF7-025A-4D77-A459-17FBE6BD7CA0}" presName="sibTrans" presStyleCnt="0"/>
      <dgm:spPr/>
    </dgm:pt>
    <dgm:pt modelId="{39706E29-FB19-4B04-BD5B-0D9BC8DD1E6D}" type="pres">
      <dgm:prSet presAssocID="{8E4EDA84-210C-4523-B696-723FE982A728}" presName="textNode" presStyleLbl="node1" presStyleIdx="4" presStyleCnt="5" custScaleY="67503" custLinFactNeighborX="-13410">
        <dgm:presLayoutVars>
          <dgm:bulletEnabled val="1"/>
        </dgm:presLayoutVars>
      </dgm:prSet>
      <dgm:spPr/>
      <dgm:t>
        <a:bodyPr/>
        <a:lstStyle/>
        <a:p>
          <a:endParaRPr lang="en-US"/>
        </a:p>
      </dgm:t>
    </dgm:pt>
  </dgm:ptLst>
  <dgm:cxnLst>
    <dgm:cxn modelId="{8626BF10-2956-406F-B8AF-6928744F4FC9}" type="presOf" srcId="{482F39E2-FE10-4F62-9116-7D723DE3B591}" destId="{25F67903-2E10-4C51-9F40-5D5DFEEF2042}" srcOrd="0" destOrd="0" presId="urn:microsoft.com/office/officeart/2005/8/layout/hProcess9"/>
    <dgm:cxn modelId="{71F6B8CF-1AA7-4554-AB6D-E0215B1387D0}" type="presOf" srcId="{8E4A7E43-BB59-4858-B12A-9F66DAA9547B}" destId="{AA4592A8-D48B-4725-A30E-57510EAF5C43}" srcOrd="0" destOrd="0" presId="urn:microsoft.com/office/officeart/2005/8/layout/hProcess9"/>
    <dgm:cxn modelId="{35B1510D-7FAB-4A7A-8710-7FB025E5DC75}" type="presOf" srcId="{8E4EDA84-210C-4523-B696-723FE982A728}" destId="{39706E29-FB19-4B04-BD5B-0D9BC8DD1E6D}" srcOrd="0" destOrd="0" presId="urn:microsoft.com/office/officeart/2005/8/layout/hProcess9"/>
    <dgm:cxn modelId="{E120D860-D61C-4DE1-A1A6-7E19B0A80944}" srcId="{482F39E2-FE10-4F62-9116-7D723DE3B591}" destId="{58D83C8F-64CF-4183-90F1-BBA05996B0BD}" srcOrd="0" destOrd="0" parTransId="{01681836-838C-4B80-AF52-D01EFEE508AE}" sibTransId="{EABC1A65-8CA1-415F-BE9C-8271D92AFEC4}"/>
    <dgm:cxn modelId="{4F5D1B77-A03E-4B86-9A3D-34A87C2B4E3F}" srcId="{482F39E2-FE10-4F62-9116-7D723DE3B591}" destId="{8E4A7E43-BB59-4858-B12A-9F66DAA9547B}" srcOrd="3" destOrd="0" parTransId="{292FF014-A4E8-4BB5-9330-B0FB1BCFBA35}" sibTransId="{796E3DF7-025A-4D77-A459-17FBE6BD7CA0}"/>
    <dgm:cxn modelId="{E40B2876-A03B-40ED-B9D3-7FB7C1A2A03B}" type="presOf" srcId="{58D83C8F-64CF-4183-90F1-BBA05996B0BD}" destId="{B51F661F-5495-4AC9-97AE-AB52835C3C64}" srcOrd="0" destOrd="0" presId="urn:microsoft.com/office/officeart/2005/8/layout/hProcess9"/>
    <dgm:cxn modelId="{4733022F-BDB5-4D45-9156-844BB8E72FCB}" srcId="{482F39E2-FE10-4F62-9116-7D723DE3B591}" destId="{CE23B5CC-0884-4515-A404-E5E1805D1D9D}" srcOrd="2" destOrd="0" parTransId="{33384A76-8964-4AD2-8876-E1F4CBA32400}" sibTransId="{BE4F3954-43EE-4AB7-B529-F08D26EBD8B9}"/>
    <dgm:cxn modelId="{257AF6C2-EAD9-4141-97F4-4DD04CDE6051}" type="presOf" srcId="{0B2E92E6-0197-4485-9C45-D9ADA702BED5}" destId="{5F44E8E3-AE35-497D-B259-DCD84794B5D6}" srcOrd="0" destOrd="0" presId="urn:microsoft.com/office/officeart/2005/8/layout/hProcess9"/>
    <dgm:cxn modelId="{6A68C5CE-C17C-474F-9552-8E66809C69F8}" srcId="{482F39E2-FE10-4F62-9116-7D723DE3B591}" destId="{0B2E92E6-0197-4485-9C45-D9ADA702BED5}" srcOrd="1" destOrd="0" parTransId="{1F8C88ED-3A89-4DDA-8E34-016BF4C429C0}" sibTransId="{643AB56B-708C-4E9F-BF87-29B5A74A3D9E}"/>
    <dgm:cxn modelId="{C48110FA-B4C2-4703-97E3-4D8065E39C6C}" srcId="{482F39E2-FE10-4F62-9116-7D723DE3B591}" destId="{8E4EDA84-210C-4523-B696-723FE982A728}" srcOrd="4" destOrd="0" parTransId="{4DBA8C24-7EB2-4597-812E-0C0FDE99D0B2}" sibTransId="{85A40806-D6F2-4C6F-AA0C-054ABE0ABFD5}"/>
    <dgm:cxn modelId="{C5134B09-E068-40A8-BB09-920C5349AB79}" type="presOf" srcId="{CE23B5CC-0884-4515-A404-E5E1805D1D9D}" destId="{90871A54-38A0-4F53-BCB7-69B6F99C7892}" srcOrd="0" destOrd="0" presId="urn:microsoft.com/office/officeart/2005/8/layout/hProcess9"/>
    <dgm:cxn modelId="{2E10DCF1-4BFA-452B-9446-AD3FC14AD939}" type="presParOf" srcId="{25F67903-2E10-4C51-9F40-5D5DFEEF2042}" destId="{9BD79DF0-9392-443A-804C-E562C4169D7E}" srcOrd="0" destOrd="0" presId="urn:microsoft.com/office/officeart/2005/8/layout/hProcess9"/>
    <dgm:cxn modelId="{CC77E958-18E1-47D3-B5DD-EFC096B96998}" type="presParOf" srcId="{25F67903-2E10-4C51-9F40-5D5DFEEF2042}" destId="{BB1B426B-8D91-4520-9CA5-09CC07D4BE0A}" srcOrd="1" destOrd="0" presId="urn:microsoft.com/office/officeart/2005/8/layout/hProcess9"/>
    <dgm:cxn modelId="{3A0DA609-465A-4A30-A220-E068EB7BE715}" type="presParOf" srcId="{BB1B426B-8D91-4520-9CA5-09CC07D4BE0A}" destId="{B51F661F-5495-4AC9-97AE-AB52835C3C64}" srcOrd="0" destOrd="0" presId="urn:microsoft.com/office/officeart/2005/8/layout/hProcess9"/>
    <dgm:cxn modelId="{74DC2140-B8E7-4151-A02F-CA9B7D7D0677}" type="presParOf" srcId="{BB1B426B-8D91-4520-9CA5-09CC07D4BE0A}" destId="{CBAD0A5E-8FC3-46A5-AC03-0ADC24F9A3E7}" srcOrd="1" destOrd="0" presId="urn:microsoft.com/office/officeart/2005/8/layout/hProcess9"/>
    <dgm:cxn modelId="{15C000D7-AAFA-43D0-A13E-11D2961D9E23}" type="presParOf" srcId="{BB1B426B-8D91-4520-9CA5-09CC07D4BE0A}" destId="{5F44E8E3-AE35-497D-B259-DCD84794B5D6}" srcOrd="2" destOrd="0" presId="urn:microsoft.com/office/officeart/2005/8/layout/hProcess9"/>
    <dgm:cxn modelId="{F0D24CAE-2C5D-4442-B15D-9373DAF20550}" type="presParOf" srcId="{BB1B426B-8D91-4520-9CA5-09CC07D4BE0A}" destId="{5A739B72-6536-48D2-8889-379586D52C90}" srcOrd="3" destOrd="0" presId="urn:microsoft.com/office/officeart/2005/8/layout/hProcess9"/>
    <dgm:cxn modelId="{DC009BCE-8E92-44BD-B8FE-53219487F5E8}" type="presParOf" srcId="{BB1B426B-8D91-4520-9CA5-09CC07D4BE0A}" destId="{90871A54-38A0-4F53-BCB7-69B6F99C7892}" srcOrd="4" destOrd="0" presId="urn:microsoft.com/office/officeart/2005/8/layout/hProcess9"/>
    <dgm:cxn modelId="{3EEFDD33-9CED-456A-B635-4F036F74056E}" type="presParOf" srcId="{BB1B426B-8D91-4520-9CA5-09CC07D4BE0A}" destId="{817E3A53-102A-48BC-B53B-22007BFB4698}" srcOrd="5" destOrd="0" presId="urn:microsoft.com/office/officeart/2005/8/layout/hProcess9"/>
    <dgm:cxn modelId="{2E5651AA-E8DC-47B0-BB30-55CDAF4FC51E}" type="presParOf" srcId="{BB1B426B-8D91-4520-9CA5-09CC07D4BE0A}" destId="{AA4592A8-D48B-4725-A30E-57510EAF5C43}" srcOrd="6" destOrd="0" presId="urn:microsoft.com/office/officeart/2005/8/layout/hProcess9"/>
    <dgm:cxn modelId="{41F56B82-BA1F-4D90-BC29-088DD4113123}" type="presParOf" srcId="{BB1B426B-8D91-4520-9CA5-09CC07D4BE0A}" destId="{6E255BE2-2220-454E-82DA-EA02105E0004}" srcOrd="7" destOrd="0" presId="urn:microsoft.com/office/officeart/2005/8/layout/hProcess9"/>
    <dgm:cxn modelId="{CD7749EF-0762-4670-A961-1DD13D669250}" type="presParOf" srcId="{BB1B426B-8D91-4520-9CA5-09CC07D4BE0A}" destId="{39706E29-FB19-4B04-BD5B-0D9BC8DD1E6D}"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2F39E2-FE10-4F62-9116-7D723DE3B591}" type="doc">
      <dgm:prSet loTypeId="urn:microsoft.com/office/officeart/2005/8/layout/hProcess9" loCatId="process" qsTypeId="urn:microsoft.com/office/officeart/2005/8/quickstyle/simple1" qsCatId="simple" csTypeId="urn:microsoft.com/office/officeart/2005/8/colors/colorful3" csCatId="colorful" phldr="1"/>
      <dgm:spPr/>
      <dgm:t>
        <a:bodyPr/>
        <a:lstStyle/>
        <a:p>
          <a:endParaRPr lang="en-US"/>
        </a:p>
      </dgm:t>
    </dgm:pt>
    <dgm:pt modelId="{58D83C8F-64CF-4183-90F1-BBA05996B0BD}">
      <dgm:prSet/>
      <dgm:spPr/>
      <dgm:t>
        <a:bodyPr anchor="b"/>
        <a:lstStyle/>
        <a:p>
          <a:r>
            <a:rPr lang="en-US" b="0" i="0" dirty="0">
              <a:latin typeface="Poppins" panose="00000500000000000000" pitchFamily="2" charset="0"/>
              <a:cs typeface="Poppins" panose="00000500000000000000" pitchFamily="2" charset="0"/>
            </a:rPr>
            <a:t>Questions</a:t>
          </a:r>
          <a:endParaRPr lang="en-US" dirty="0">
            <a:latin typeface="Poppins" panose="00000500000000000000" pitchFamily="2" charset="0"/>
            <a:cs typeface="Poppins" panose="00000500000000000000" pitchFamily="2" charset="0"/>
          </a:endParaRPr>
        </a:p>
      </dgm:t>
    </dgm:pt>
    <dgm:pt modelId="{01681836-838C-4B80-AF52-D01EFEE508AE}" type="parTrans" cxnId="{E120D860-D61C-4DE1-A1A6-7E19B0A80944}">
      <dgm:prSet/>
      <dgm:spPr/>
      <dgm:t>
        <a:bodyPr/>
        <a:lstStyle/>
        <a:p>
          <a:endParaRPr lang="en-US"/>
        </a:p>
      </dgm:t>
    </dgm:pt>
    <dgm:pt modelId="{EABC1A65-8CA1-415F-BE9C-8271D92AFEC4}" type="sibTrans" cxnId="{E120D860-D61C-4DE1-A1A6-7E19B0A80944}">
      <dgm:prSet/>
      <dgm:spPr/>
      <dgm:t>
        <a:bodyPr/>
        <a:lstStyle/>
        <a:p>
          <a:endParaRPr lang="en-US"/>
        </a:p>
      </dgm:t>
    </dgm:pt>
    <dgm:pt modelId="{0B2E92E6-0197-4485-9C45-D9ADA702BED5}">
      <dgm:prSet/>
      <dgm:spPr/>
      <dgm:t>
        <a:bodyPr anchor="b"/>
        <a:lstStyle/>
        <a:p>
          <a:r>
            <a:rPr lang="en-US" b="0" i="0" dirty="0" err="1">
              <a:latin typeface="Poppins" panose="00000500000000000000" pitchFamily="2" charset="0"/>
              <a:cs typeface="Poppins" panose="00000500000000000000" pitchFamily="2" charset="0"/>
            </a:rPr>
            <a:t>Préoccupations</a:t>
          </a:r>
          <a:endParaRPr lang="en-US" dirty="0">
            <a:latin typeface="Poppins" panose="00000500000000000000" pitchFamily="2" charset="0"/>
            <a:cs typeface="Poppins" panose="00000500000000000000" pitchFamily="2" charset="0"/>
          </a:endParaRPr>
        </a:p>
      </dgm:t>
    </dgm:pt>
    <dgm:pt modelId="{1F8C88ED-3A89-4DDA-8E34-016BF4C429C0}" type="parTrans" cxnId="{6A68C5CE-C17C-474F-9552-8E66809C69F8}">
      <dgm:prSet/>
      <dgm:spPr/>
      <dgm:t>
        <a:bodyPr/>
        <a:lstStyle/>
        <a:p>
          <a:endParaRPr lang="en-US"/>
        </a:p>
      </dgm:t>
    </dgm:pt>
    <dgm:pt modelId="{643AB56B-708C-4E9F-BF87-29B5A74A3D9E}" type="sibTrans" cxnId="{6A68C5CE-C17C-474F-9552-8E66809C69F8}">
      <dgm:prSet/>
      <dgm:spPr/>
      <dgm:t>
        <a:bodyPr/>
        <a:lstStyle/>
        <a:p>
          <a:endParaRPr lang="en-US"/>
        </a:p>
      </dgm:t>
    </dgm:pt>
    <dgm:pt modelId="{CE23B5CC-0884-4515-A404-E5E1805D1D9D}">
      <dgm:prSet/>
      <dgm:spPr/>
      <dgm:t>
        <a:bodyPr anchor="b"/>
        <a:lstStyle/>
        <a:p>
          <a:r>
            <a:rPr lang="en-US" b="0" i="0" dirty="0">
              <a:latin typeface="Poppins" panose="00000500000000000000" pitchFamily="2" charset="0"/>
              <a:cs typeface="Poppins" panose="00000500000000000000" pitchFamily="2" charset="0"/>
            </a:rPr>
            <a:t>Vides </a:t>
          </a:r>
          <a:r>
            <a:rPr lang="en-US" b="0" i="0" dirty="0" err="1">
              <a:latin typeface="Poppins" panose="00000500000000000000" pitchFamily="2" charset="0"/>
              <a:cs typeface="Poppins" panose="00000500000000000000" pitchFamily="2" charset="0"/>
            </a:rPr>
            <a:t>d’information</a:t>
          </a:r>
          <a:endParaRPr lang="en-US" dirty="0">
            <a:latin typeface="Poppins" panose="00000500000000000000" pitchFamily="2" charset="0"/>
            <a:cs typeface="Poppins" panose="00000500000000000000" pitchFamily="2" charset="0"/>
          </a:endParaRPr>
        </a:p>
      </dgm:t>
    </dgm:pt>
    <dgm:pt modelId="{33384A76-8964-4AD2-8876-E1F4CBA32400}" type="parTrans" cxnId="{4733022F-BDB5-4D45-9156-844BB8E72FCB}">
      <dgm:prSet/>
      <dgm:spPr/>
      <dgm:t>
        <a:bodyPr/>
        <a:lstStyle/>
        <a:p>
          <a:endParaRPr lang="en-US"/>
        </a:p>
      </dgm:t>
    </dgm:pt>
    <dgm:pt modelId="{BE4F3954-43EE-4AB7-B529-F08D26EBD8B9}" type="sibTrans" cxnId="{4733022F-BDB5-4D45-9156-844BB8E72FCB}">
      <dgm:prSet/>
      <dgm:spPr/>
      <dgm:t>
        <a:bodyPr/>
        <a:lstStyle/>
        <a:p>
          <a:endParaRPr lang="en-US"/>
        </a:p>
      </dgm:t>
    </dgm:pt>
    <dgm:pt modelId="{8E4A7E43-BB59-4858-B12A-9F66DAA9547B}">
      <dgm:prSet/>
      <dgm:spPr/>
      <dgm:t>
        <a:bodyPr anchor="b"/>
        <a:lstStyle/>
        <a:p>
          <a:r>
            <a:rPr lang="en-US" b="0" i="0" dirty="0"/>
            <a:t>Mésinformations</a:t>
          </a:r>
          <a:endParaRPr lang="en-US" dirty="0">
            <a:latin typeface="Poppins"/>
            <a:cs typeface="Poppins"/>
          </a:endParaRPr>
        </a:p>
      </dgm:t>
    </dgm:pt>
    <dgm:pt modelId="{292FF014-A4E8-4BB5-9330-B0FB1BCFBA35}" type="parTrans" cxnId="{4F5D1B77-A03E-4B86-9A3D-34A87C2B4E3F}">
      <dgm:prSet/>
      <dgm:spPr/>
      <dgm:t>
        <a:bodyPr/>
        <a:lstStyle/>
        <a:p>
          <a:endParaRPr lang="en-US"/>
        </a:p>
      </dgm:t>
    </dgm:pt>
    <dgm:pt modelId="{796E3DF7-025A-4D77-A459-17FBE6BD7CA0}" type="sibTrans" cxnId="{4F5D1B77-A03E-4B86-9A3D-34A87C2B4E3F}">
      <dgm:prSet/>
      <dgm:spPr/>
      <dgm:t>
        <a:bodyPr/>
        <a:lstStyle/>
        <a:p>
          <a:endParaRPr lang="en-US"/>
        </a:p>
      </dgm:t>
    </dgm:pt>
    <dgm:pt modelId="{8E4EDA84-210C-4523-B696-723FE982A728}">
      <dgm:prSet/>
      <dgm:spPr/>
      <dgm:t>
        <a:bodyPr anchor="b"/>
        <a:lstStyle/>
        <a:p>
          <a:r>
            <a:rPr lang="en-US" b="0" i="0" dirty="0" err="1">
              <a:latin typeface="Poppins" panose="00000500000000000000" pitchFamily="2" charset="0"/>
              <a:cs typeface="Poppins" panose="00000500000000000000" pitchFamily="2" charset="0"/>
            </a:rPr>
            <a:t>Désinformation</a:t>
          </a:r>
          <a:endParaRPr lang="en-US" dirty="0">
            <a:latin typeface="Poppins" panose="00000500000000000000" pitchFamily="2" charset="0"/>
            <a:cs typeface="Poppins" panose="00000500000000000000" pitchFamily="2" charset="0"/>
          </a:endParaRPr>
        </a:p>
      </dgm:t>
    </dgm:pt>
    <dgm:pt modelId="{4DBA8C24-7EB2-4597-812E-0C0FDE99D0B2}" type="parTrans" cxnId="{C48110FA-B4C2-4703-97E3-4D8065E39C6C}">
      <dgm:prSet/>
      <dgm:spPr/>
      <dgm:t>
        <a:bodyPr/>
        <a:lstStyle/>
        <a:p>
          <a:endParaRPr lang="en-US"/>
        </a:p>
      </dgm:t>
    </dgm:pt>
    <dgm:pt modelId="{85A40806-D6F2-4C6F-AA0C-054ABE0ABFD5}" type="sibTrans" cxnId="{C48110FA-B4C2-4703-97E3-4D8065E39C6C}">
      <dgm:prSet/>
      <dgm:spPr/>
      <dgm:t>
        <a:bodyPr/>
        <a:lstStyle/>
        <a:p>
          <a:endParaRPr lang="en-US"/>
        </a:p>
      </dgm:t>
    </dgm:pt>
    <dgm:pt modelId="{25F67903-2E10-4C51-9F40-5D5DFEEF2042}" type="pres">
      <dgm:prSet presAssocID="{482F39E2-FE10-4F62-9116-7D723DE3B591}" presName="CompostProcess" presStyleCnt="0">
        <dgm:presLayoutVars>
          <dgm:dir/>
          <dgm:resizeHandles val="exact"/>
        </dgm:presLayoutVars>
      </dgm:prSet>
      <dgm:spPr/>
      <dgm:t>
        <a:bodyPr/>
        <a:lstStyle/>
        <a:p>
          <a:endParaRPr lang="en-US"/>
        </a:p>
      </dgm:t>
    </dgm:pt>
    <dgm:pt modelId="{9BD79DF0-9392-443A-804C-E562C4169D7E}" type="pres">
      <dgm:prSet presAssocID="{482F39E2-FE10-4F62-9116-7D723DE3B591}" presName="arrow" presStyleLbl="bgShp" presStyleIdx="0" presStyleCnt="1" custScaleX="117647" custLinFactNeighborX="-1435" custLinFactNeighborY="-14815"/>
      <dgm:spPr/>
    </dgm:pt>
    <dgm:pt modelId="{BB1B426B-8D91-4520-9CA5-09CC07D4BE0A}" type="pres">
      <dgm:prSet presAssocID="{482F39E2-FE10-4F62-9116-7D723DE3B591}" presName="linearProcess" presStyleCnt="0"/>
      <dgm:spPr/>
    </dgm:pt>
    <dgm:pt modelId="{B51F661F-5495-4AC9-97AE-AB52835C3C64}" type="pres">
      <dgm:prSet presAssocID="{58D83C8F-64CF-4183-90F1-BBA05996B0BD}" presName="textNode" presStyleLbl="node1" presStyleIdx="0" presStyleCnt="5" custScaleY="67503" custLinFactNeighborX="-13410">
        <dgm:presLayoutVars>
          <dgm:bulletEnabled val="1"/>
        </dgm:presLayoutVars>
      </dgm:prSet>
      <dgm:spPr/>
      <dgm:t>
        <a:bodyPr/>
        <a:lstStyle/>
        <a:p>
          <a:endParaRPr lang="en-US"/>
        </a:p>
      </dgm:t>
    </dgm:pt>
    <dgm:pt modelId="{CBAD0A5E-8FC3-46A5-AC03-0ADC24F9A3E7}" type="pres">
      <dgm:prSet presAssocID="{EABC1A65-8CA1-415F-BE9C-8271D92AFEC4}" presName="sibTrans" presStyleCnt="0"/>
      <dgm:spPr/>
    </dgm:pt>
    <dgm:pt modelId="{5F44E8E3-AE35-497D-B259-DCD84794B5D6}" type="pres">
      <dgm:prSet presAssocID="{0B2E92E6-0197-4485-9C45-D9ADA702BED5}" presName="textNode" presStyleLbl="node1" presStyleIdx="1" presStyleCnt="5" custScaleY="67503" custLinFactNeighborX="-13410">
        <dgm:presLayoutVars>
          <dgm:bulletEnabled val="1"/>
        </dgm:presLayoutVars>
      </dgm:prSet>
      <dgm:spPr/>
      <dgm:t>
        <a:bodyPr/>
        <a:lstStyle/>
        <a:p>
          <a:endParaRPr lang="en-US"/>
        </a:p>
      </dgm:t>
    </dgm:pt>
    <dgm:pt modelId="{5A739B72-6536-48D2-8889-379586D52C90}" type="pres">
      <dgm:prSet presAssocID="{643AB56B-708C-4E9F-BF87-29B5A74A3D9E}" presName="sibTrans" presStyleCnt="0"/>
      <dgm:spPr/>
    </dgm:pt>
    <dgm:pt modelId="{90871A54-38A0-4F53-BCB7-69B6F99C7892}" type="pres">
      <dgm:prSet presAssocID="{CE23B5CC-0884-4515-A404-E5E1805D1D9D}" presName="textNode" presStyleLbl="node1" presStyleIdx="2" presStyleCnt="5" custScaleY="67503" custLinFactNeighborX="-13410">
        <dgm:presLayoutVars>
          <dgm:bulletEnabled val="1"/>
        </dgm:presLayoutVars>
      </dgm:prSet>
      <dgm:spPr/>
      <dgm:t>
        <a:bodyPr/>
        <a:lstStyle/>
        <a:p>
          <a:endParaRPr lang="en-US"/>
        </a:p>
      </dgm:t>
    </dgm:pt>
    <dgm:pt modelId="{817E3A53-102A-48BC-B53B-22007BFB4698}" type="pres">
      <dgm:prSet presAssocID="{BE4F3954-43EE-4AB7-B529-F08D26EBD8B9}" presName="sibTrans" presStyleCnt="0"/>
      <dgm:spPr/>
    </dgm:pt>
    <dgm:pt modelId="{AA4592A8-D48B-4725-A30E-57510EAF5C43}" type="pres">
      <dgm:prSet presAssocID="{8E4A7E43-BB59-4858-B12A-9F66DAA9547B}" presName="textNode" presStyleLbl="node1" presStyleIdx="3" presStyleCnt="5" custScaleY="67503" custLinFactNeighborX="-13410">
        <dgm:presLayoutVars>
          <dgm:bulletEnabled val="1"/>
        </dgm:presLayoutVars>
      </dgm:prSet>
      <dgm:spPr/>
      <dgm:t>
        <a:bodyPr/>
        <a:lstStyle/>
        <a:p>
          <a:endParaRPr lang="en-US"/>
        </a:p>
      </dgm:t>
    </dgm:pt>
    <dgm:pt modelId="{6E255BE2-2220-454E-82DA-EA02105E0004}" type="pres">
      <dgm:prSet presAssocID="{796E3DF7-025A-4D77-A459-17FBE6BD7CA0}" presName="sibTrans" presStyleCnt="0"/>
      <dgm:spPr/>
    </dgm:pt>
    <dgm:pt modelId="{39706E29-FB19-4B04-BD5B-0D9BC8DD1E6D}" type="pres">
      <dgm:prSet presAssocID="{8E4EDA84-210C-4523-B696-723FE982A728}" presName="textNode" presStyleLbl="node1" presStyleIdx="4" presStyleCnt="5" custScaleY="67503" custLinFactNeighborX="-13410">
        <dgm:presLayoutVars>
          <dgm:bulletEnabled val="1"/>
        </dgm:presLayoutVars>
      </dgm:prSet>
      <dgm:spPr/>
      <dgm:t>
        <a:bodyPr/>
        <a:lstStyle/>
        <a:p>
          <a:endParaRPr lang="en-US"/>
        </a:p>
      </dgm:t>
    </dgm:pt>
  </dgm:ptLst>
  <dgm:cxnLst>
    <dgm:cxn modelId="{8626BF10-2956-406F-B8AF-6928744F4FC9}" type="presOf" srcId="{482F39E2-FE10-4F62-9116-7D723DE3B591}" destId="{25F67903-2E10-4C51-9F40-5D5DFEEF2042}" srcOrd="0" destOrd="0" presId="urn:microsoft.com/office/officeart/2005/8/layout/hProcess9"/>
    <dgm:cxn modelId="{71F6B8CF-1AA7-4554-AB6D-E0215B1387D0}" type="presOf" srcId="{8E4A7E43-BB59-4858-B12A-9F66DAA9547B}" destId="{AA4592A8-D48B-4725-A30E-57510EAF5C43}" srcOrd="0" destOrd="0" presId="urn:microsoft.com/office/officeart/2005/8/layout/hProcess9"/>
    <dgm:cxn modelId="{35B1510D-7FAB-4A7A-8710-7FB025E5DC75}" type="presOf" srcId="{8E4EDA84-210C-4523-B696-723FE982A728}" destId="{39706E29-FB19-4B04-BD5B-0D9BC8DD1E6D}" srcOrd="0" destOrd="0" presId="urn:microsoft.com/office/officeart/2005/8/layout/hProcess9"/>
    <dgm:cxn modelId="{E120D860-D61C-4DE1-A1A6-7E19B0A80944}" srcId="{482F39E2-FE10-4F62-9116-7D723DE3B591}" destId="{58D83C8F-64CF-4183-90F1-BBA05996B0BD}" srcOrd="0" destOrd="0" parTransId="{01681836-838C-4B80-AF52-D01EFEE508AE}" sibTransId="{EABC1A65-8CA1-415F-BE9C-8271D92AFEC4}"/>
    <dgm:cxn modelId="{4F5D1B77-A03E-4B86-9A3D-34A87C2B4E3F}" srcId="{482F39E2-FE10-4F62-9116-7D723DE3B591}" destId="{8E4A7E43-BB59-4858-B12A-9F66DAA9547B}" srcOrd="3" destOrd="0" parTransId="{292FF014-A4E8-4BB5-9330-B0FB1BCFBA35}" sibTransId="{796E3DF7-025A-4D77-A459-17FBE6BD7CA0}"/>
    <dgm:cxn modelId="{E40B2876-A03B-40ED-B9D3-7FB7C1A2A03B}" type="presOf" srcId="{58D83C8F-64CF-4183-90F1-BBA05996B0BD}" destId="{B51F661F-5495-4AC9-97AE-AB52835C3C64}" srcOrd="0" destOrd="0" presId="urn:microsoft.com/office/officeart/2005/8/layout/hProcess9"/>
    <dgm:cxn modelId="{4733022F-BDB5-4D45-9156-844BB8E72FCB}" srcId="{482F39E2-FE10-4F62-9116-7D723DE3B591}" destId="{CE23B5CC-0884-4515-A404-E5E1805D1D9D}" srcOrd="2" destOrd="0" parTransId="{33384A76-8964-4AD2-8876-E1F4CBA32400}" sibTransId="{BE4F3954-43EE-4AB7-B529-F08D26EBD8B9}"/>
    <dgm:cxn modelId="{257AF6C2-EAD9-4141-97F4-4DD04CDE6051}" type="presOf" srcId="{0B2E92E6-0197-4485-9C45-D9ADA702BED5}" destId="{5F44E8E3-AE35-497D-B259-DCD84794B5D6}" srcOrd="0" destOrd="0" presId="urn:microsoft.com/office/officeart/2005/8/layout/hProcess9"/>
    <dgm:cxn modelId="{6A68C5CE-C17C-474F-9552-8E66809C69F8}" srcId="{482F39E2-FE10-4F62-9116-7D723DE3B591}" destId="{0B2E92E6-0197-4485-9C45-D9ADA702BED5}" srcOrd="1" destOrd="0" parTransId="{1F8C88ED-3A89-4DDA-8E34-016BF4C429C0}" sibTransId="{643AB56B-708C-4E9F-BF87-29B5A74A3D9E}"/>
    <dgm:cxn modelId="{C48110FA-B4C2-4703-97E3-4D8065E39C6C}" srcId="{482F39E2-FE10-4F62-9116-7D723DE3B591}" destId="{8E4EDA84-210C-4523-B696-723FE982A728}" srcOrd="4" destOrd="0" parTransId="{4DBA8C24-7EB2-4597-812E-0C0FDE99D0B2}" sibTransId="{85A40806-D6F2-4C6F-AA0C-054ABE0ABFD5}"/>
    <dgm:cxn modelId="{C5134B09-E068-40A8-BB09-920C5349AB79}" type="presOf" srcId="{CE23B5CC-0884-4515-A404-E5E1805D1D9D}" destId="{90871A54-38A0-4F53-BCB7-69B6F99C7892}" srcOrd="0" destOrd="0" presId="urn:microsoft.com/office/officeart/2005/8/layout/hProcess9"/>
    <dgm:cxn modelId="{2E10DCF1-4BFA-452B-9446-AD3FC14AD939}" type="presParOf" srcId="{25F67903-2E10-4C51-9F40-5D5DFEEF2042}" destId="{9BD79DF0-9392-443A-804C-E562C4169D7E}" srcOrd="0" destOrd="0" presId="urn:microsoft.com/office/officeart/2005/8/layout/hProcess9"/>
    <dgm:cxn modelId="{CC77E958-18E1-47D3-B5DD-EFC096B96998}" type="presParOf" srcId="{25F67903-2E10-4C51-9F40-5D5DFEEF2042}" destId="{BB1B426B-8D91-4520-9CA5-09CC07D4BE0A}" srcOrd="1" destOrd="0" presId="urn:microsoft.com/office/officeart/2005/8/layout/hProcess9"/>
    <dgm:cxn modelId="{3A0DA609-465A-4A30-A220-E068EB7BE715}" type="presParOf" srcId="{BB1B426B-8D91-4520-9CA5-09CC07D4BE0A}" destId="{B51F661F-5495-4AC9-97AE-AB52835C3C64}" srcOrd="0" destOrd="0" presId="urn:microsoft.com/office/officeart/2005/8/layout/hProcess9"/>
    <dgm:cxn modelId="{74DC2140-B8E7-4151-A02F-CA9B7D7D0677}" type="presParOf" srcId="{BB1B426B-8D91-4520-9CA5-09CC07D4BE0A}" destId="{CBAD0A5E-8FC3-46A5-AC03-0ADC24F9A3E7}" srcOrd="1" destOrd="0" presId="urn:microsoft.com/office/officeart/2005/8/layout/hProcess9"/>
    <dgm:cxn modelId="{15C000D7-AAFA-43D0-A13E-11D2961D9E23}" type="presParOf" srcId="{BB1B426B-8D91-4520-9CA5-09CC07D4BE0A}" destId="{5F44E8E3-AE35-497D-B259-DCD84794B5D6}" srcOrd="2" destOrd="0" presId="urn:microsoft.com/office/officeart/2005/8/layout/hProcess9"/>
    <dgm:cxn modelId="{F0D24CAE-2C5D-4442-B15D-9373DAF20550}" type="presParOf" srcId="{BB1B426B-8D91-4520-9CA5-09CC07D4BE0A}" destId="{5A739B72-6536-48D2-8889-379586D52C90}" srcOrd="3" destOrd="0" presId="urn:microsoft.com/office/officeart/2005/8/layout/hProcess9"/>
    <dgm:cxn modelId="{DC009BCE-8E92-44BD-B8FE-53219487F5E8}" type="presParOf" srcId="{BB1B426B-8D91-4520-9CA5-09CC07D4BE0A}" destId="{90871A54-38A0-4F53-BCB7-69B6F99C7892}" srcOrd="4" destOrd="0" presId="urn:microsoft.com/office/officeart/2005/8/layout/hProcess9"/>
    <dgm:cxn modelId="{3EEFDD33-9CED-456A-B635-4F036F74056E}" type="presParOf" srcId="{BB1B426B-8D91-4520-9CA5-09CC07D4BE0A}" destId="{817E3A53-102A-48BC-B53B-22007BFB4698}" srcOrd="5" destOrd="0" presId="urn:microsoft.com/office/officeart/2005/8/layout/hProcess9"/>
    <dgm:cxn modelId="{2E5651AA-E8DC-47B0-BB30-55CDAF4FC51E}" type="presParOf" srcId="{BB1B426B-8D91-4520-9CA5-09CC07D4BE0A}" destId="{AA4592A8-D48B-4725-A30E-57510EAF5C43}" srcOrd="6" destOrd="0" presId="urn:microsoft.com/office/officeart/2005/8/layout/hProcess9"/>
    <dgm:cxn modelId="{41F56B82-BA1F-4D90-BC29-088DD4113123}" type="presParOf" srcId="{BB1B426B-8D91-4520-9CA5-09CC07D4BE0A}" destId="{6E255BE2-2220-454E-82DA-EA02105E0004}" srcOrd="7" destOrd="0" presId="urn:microsoft.com/office/officeart/2005/8/layout/hProcess9"/>
    <dgm:cxn modelId="{CD7749EF-0762-4670-A961-1DD13D669250}" type="presParOf" srcId="{BB1B426B-8D91-4520-9CA5-09CC07D4BE0A}" destId="{39706E29-FB19-4B04-BD5B-0D9BC8DD1E6D}"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27C31F-E556-40FA-9C4C-E7231D97BDD1}" type="doc">
      <dgm:prSet loTypeId="urn:microsoft.com/office/officeart/2005/8/layout/pList1" loCatId="list" qsTypeId="urn:microsoft.com/office/officeart/2005/8/quickstyle/simple1" qsCatId="simple" csTypeId="urn:microsoft.com/office/officeart/2005/8/colors/accent0_1" csCatId="mainScheme" phldr="1"/>
      <dgm:spPr/>
      <dgm:t>
        <a:bodyPr/>
        <a:lstStyle/>
        <a:p>
          <a:endParaRPr lang="en-US"/>
        </a:p>
      </dgm:t>
    </dgm:pt>
    <dgm:pt modelId="{4C39096B-88E8-4209-8210-414DCEB4165C}">
      <dgm:prSet phldrT="[Text]" custT="1"/>
      <dgm:spPr/>
      <dgm:t>
        <a:bodyPr/>
        <a:lstStyle/>
        <a:p>
          <a:r>
            <a:rPr lang="fr-FR" sz="1600" b="1" dirty="0">
              <a:latin typeface="Poppins" panose="00000500000000000000" pitchFamily="2" charset="0"/>
              <a:cs typeface="Poppins" panose="00000500000000000000" pitchFamily="2" charset="0"/>
            </a:rPr>
            <a:t>Les mèmes </a:t>
          </a:r>
          <a:r>
            <a:rPr lang="fr-FR" sz="1600" b="0" dirty="0">
              <a:latin typeface="Poppins" panose="00000500000000000000" pitchFamily="2" charset="0"/>
              <a:cs typeface="Poppins" panose="00000500000000000000" pitchFamily="2" charset="0"/>
            </a:rPr>
            <a:t>(images ou graphiques amusants et colorés) qui ont été créés pour plaisanter, mais que les gens ont commencé à partager en pensant qu'ils étaient vrais. </a:t>
          </a:r>
          <a:endParaRPr lang="en-US" sz="1600" b="0" dirty="0">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dgm:t>
    </dgm:pt>
    <dgm:pt modelId="{6A634B83-3492-4864-8B67-EABC5ACC3C78}" type="parTrans" cxnId="{5E8E1CBD-FA42-4075-B321-C813B9E1376A}">
      <dgm:prSet/>
      <dgm:spPr/>
      <dgm:t>
        <a:bodyPr/>
        <a:lstStyle/>
        <a:p>
          <a:endParaRPr lang="en-US"/>
        </a:p>
      </dgm:t>
    </dgm:pt>
    <dgm:pt modelId="{9EE55FB6-85F2-47A8-A51E-FBA85AB3AA11}" type="sibTrans" cxnId="{5E8E1CBD-FA42-4075-B321-C813B9E1376A}">
      <dgm:prSet/>
      <dgm:spPr/>
      <dgm:t>
        <a:bodyPr/>
        <a:lstStyle/>
        <a:p>
          <a:endParaRPr lang="en-US"/>
        </a:p>
      </dgm:t>
    </dgm:pt>
    <dgm:pt modelId="{FD510253-5EC1-4D96-BDF9-1F6C627CA2DE}">
      <dgm:prSet custT="1"/>
      <dgm:spPr/>
      <dgm:t>
        <a:bodyPr/>
        <a:lstStyle/>
        <a:p>
          <a:r>
            <a:rPr lang="fr-FR" sz="1600" b="1" dirty="0">
              <a:latin typeface="Poppins" panose="00000500000000000000" pitchFamily="2" charset="0"/>
              <a:cs typeface="Poppins" panose="00000500000000000000" pitchFamily="2" charset="0"/>
            </a:rPr>
            <a:t>Statistiques choisies à la carte. </a:t>
          </a:r>
          <a:r>
            <a:rPr lang="fr-FR" sz="1600" b="0" dirty="0">
              <a:latin typeface="Poppins" panose="00000500000000000000" pitchFamily="2" charset="0"/>
              <a:cs typeface="Poppins" panose="00000500000000000000" pitchFamily="2" charset="0"/>
            </a:rPr>
            <a:t>Trop souvent, nous voyons des gens choisir le chiffre qui soutient ce qu'ils veulent défendre, mais sans toutes les données, ils n’expliquent  pas les informations dans le contexte approprié...</a:t>
          </a:r>
          <a:endParaRPr lang="en-US" sz="1600" b="0" dirty="0">
            <a:latin typeface="Poppins" panose="00000500000000000000" pitchFamily="2" charset="0"/>
            <a:cs typeface="Poppins" panose="00000500000000000000" pitchFamily="2" charset="0"/>
          </a:endParaRPr>
        </a:p>
        <a:p>
          <a:r>
            <a:rPr lang="en-US" sz="1600" dirty="0">
              <a:latin typeface="Poppins" panose="00000500000000000000" pitchFamily="2" charset="0"/>
              <a:cs typeface="Poppins" panose="00000500000000000000" pitchFamily="2" charset="0"/>
            </a:rPr>
            <a:t>. </a:t>
          </a:r>
        </a:p>
      </dgm:t>
    </dgm:pt>
    <dgm:pt modelId="{5737C475-B393-4D59-9707-58AF93A0819D}" type="parTrans" cxnId="{230BC4C0-FA3C-4FB9-962C-132BF7871CBF}">
      <dgm:prSet/>
      <dgm:spPr/>
      <dgm:t>
        <a:bodyPr/>
        <a:lstStyle/>
        <a:p>
          <a:endParaRPr lang="en-US"/>
        </a:p>
      </dgm:t>
    </dgm:pt>
    <dgm:pt modelId="{B6BA40E6-FE59-4506-9180-54A2D2534BFC}" type="sibTrans" cxnId="{230BC4C0-FA3C-4FB9-962C-132BF7871CBF}">
      <dgm:prSet/>
      <dgm:spPr/>
      <dgm:t>
        <a:bodyPr/>
        <a:lstStyle/>
        <a:p>
          <a:endParaRPr lang="en-US"/>
        </a:p>
      </dgm:t>
    </dgm:pt>
    <dgm:pt modelId="{2F24075B-02BA-48CF-8D79-DCFE72BCCF94}">
      <dgm:prSet custT="1"/>
      <dgm:spPr/>
      <dgm:t>
        <a:bodyPr/>
        <a:lstStyle/>
        <a:p>
          <a:r>
            <a:rPr lang="fr-FR" sz="1600" b="1" dirty="0">
              <a:latin typeface="Poppins" panose="00000500000000000000" pitchFamily="2" charset="0"/>
              <a:cs typeface="Poppins" panose="00000500000000000000" pitchFamily="2" charset="0"/>
            </a:rPr>
            <a:t>Des sites web d'apparence professionnelle (</a:t>
          </a:r>
          <a:r>
            <a:rPr lang="fr-FR" sz="1600" b="0" dirty="0">
              <a:latin typeface="Poppins" panose="00000500000000000000" pitchFamily="2" charset="0"/>
              <a:cs typeface="Poppins" panose="00000500000000000000" pitchFamily="2" charset="0"/>
            </a:rPr>
            <a:t>souvent conçus pour ressembler à des sites d'information) mais dont les articles sont tous faux ou trompeurs. Ils ont des titres sensationnels conçus pour nous inciter à cliquer dessus. </a:t>
          </a:r>
          <a:endParaRPr lang="en-US" sz="1600" b="0" dirty="0">
            <a:latin typeface="Poppins" panose="00000500000000000000" pitchFamily="2" charset="0"/>
            <a:cs typeface="Poppins" panose="00000500000000000000" pitchFamily="2" charset="0"/>
          </a:endParaRPr>
        </a:p>
      </dgm:t>
    </dgm:pt>
    <dgm:pt modelId="{3AF30770-D14E-43CC-8F0C-9BF05B07A67C}" type="parTrans" cxnId="{7BB23383-68C3-4C83-BD3E-656E8D3E7ED6}">
      <dgm:prSet/>
      <dgm:spPr/>
      <dgm:t>
        <a:bodyPr/>
        <a:lstStyle/>
        <a:p>
          <a:endParaRPr lang="en-US"/>
        </a:p>
      </dgm:t>
    </dgm:pt>
    <dgm:pt modelId="{AE89FA60-346A-4C09-9CA5-7905D00CED53}" type="sibTrans" cxnId="{7BB23383-68C3-4C83-BD3E-656E8D3E7ED6}">
      <dgm:prSet/>
      <dgm:spPr/>
      <dgm:t>
        <a:bodyPr/>
        <a:lstStyle/>
        <a:p>
          <a:endParaRPr lang="en-US"/>
        </a:p>
      </dgm:t>
    </dgm:pt>
    <dgm:pt modelId="{4C93BF63-F1FE-4455-8F95-D4D85729B1F7}">
      <dgm:prSet custT="1"/>
      <dgm:spPr/>
      <dgm:t>
        <a:bodyPr/>
        <a:lstStyle/>
        <a:p>
          <a:r>
            <a:rPr lang="fr-FR" sz="1600" b="1" dirty="0">
              <a:latin typeface="Poppins" panose="00000500000000000000" pitchFamily="2" charset="0"/>
              <a:cs typeface="Poppins" panose="00000500000000000000" pitchFamily="2" charset="0"/>
            </a:rPr>
            <a:t>Des graphiques ou des diagrammes trompeurs </a:t>
          </a:r>
          <a:r>
            <a:rPr lang="fr-FR" sz="1600" b="0" dirty="0">
              <a:latin typeface="Poppins" panose="00000500000000000000" pitchFamily="2" charset="0"/>
              <a:cs typeface="Poppins" panose="00000500000000000000" pitchFamily="2" charset="0"/>
            </a:rPr>
            <a:t>qui ont l'air officiels mais ne disent pas tout.</a:t>
          </a:r>
          <a:endParaRPr lang="en-US" sz="1600" b="0" dirty="0">
            <a:latin typeface="Poppins" panose="00000500000000000000" pitchFamily="2" charset="0"/>
            <a:cs typeface="Poppins" panose="00000500000000000000" pitchFamily="2" charset="0"/>
          </a:endParaRPr>
        </a:p>
      </dgm:t>
    </dgm:pt>
    <dgm:pt modelId="{D296D464-173B-49A7-B935-6C81FDA44062}" type="parTrans" cxnId="{61E12769-3FA2-4A20-9E4D-BBC0400EF612}">
      <dgm:prSet/>
      <dgm:spPr/>
      <dgm:t>
        <a:bodyPr/>
        <a:lstStyle/>
        <a:p>
          <a:endParaRPr lang="en-US"/>
        </a:p>
      </dgm:t>
    </dgm:pt>
    <dgm:pt modelId="{C9DEE0F9-7C2E-416F-9DD5-2848216B99F9}" type="sibTrans" cxnId="{61E12769-3FA2-4A20-9E4D-BBC0400EF612}">
      <dgm:prSet/>
      <dgm:spPr/>
      <dgm:t>
        <a:bodyPr/>
        <a:lstStyle/>
        <a:p>
          <a:endParaRPr lang="en-US"/>
        </a:p>
      </dgm:t>
    </dgm:pt>
    <dgm:pt modelId="{88632AE1-B8E6-4BD0-AC60-6E2DA1938154}" type="pres">
      <dgm:prSet presAssocID="{B327C31F-E556-40FA-9C4C-E7231D97BDD1}" presName="Name0" presStyleCnt="0">
        <dgm:presLayoutVars>
          <dgm:dir/>
          <dgm:resizeHandles val="exact"/>
        </dgm:presLayoutVars>
      </dgm:prSet>
      <dgm:spPr/>
      <dgm:t>
        <a:bodyPr/>
        <a:lstStyle/>
        <a:p>
          <a:endParaRPr lang="en-US"/>
        </a:p>
      </dgm:t>
    </dgm:pt>
    <dgm:pt modelId="{CE041015-0C3A-42D4-97CA-B38650F59A60}" type="pres">
      <dgm:prSet presAssocID="{4C39096B-88E8-4209-8210-414DCEB4165C}" presName="compNode" presStyleCnt="0"/>
      <dgm:spPr/>
    </dgm:pt>
    <dgm:pt modelId="{FED49CDC-351D-4F1A-AB3B-91D48340B9EF}" type="pres">
      <dgm:prSet presAssocID="{4C39096B-88E8-4209-8210-414DCEB4165C}" presName="pictRect" presStyleLbl="node1" presStyleIdx="0" presStyleCnt="4" custScaleX="76410" custScaleY="60538"/>
      <dgm:spPr>
        <a:ln>
          <a:solidFill>
            <a:srgbClr val="423A96"/>
          </a:solidFill>
        </a:ln>
      </dgm:spPr>
    </dgm:pt>
    <dgm:pt modelId="{6639DED1-E13A-4E1D-BDEB-750AC435C6B3}" type="pres">
      <dgm:prSet presAssocID="{4C39096B-88E8-4209-8210-414DCEB4165C}" presName="textRect" presStyleLbl="revTx" presStyleIdx="0" presStyleCnt="4" custScaleX="84135" custLinFactNeighborY="-25042">
        <dgm:presLayoutVars>
          <dgm:bulletEnabled val="1"/>
        </dgm:presLayoutVars>
      </dgm:prSet>
      <dgm:spPr/>
      <dgm:t>
        <a:bodyPr/>
        <a:lstStyle/>
        <a:p>
          <a:endParaRPr lang="en-US"/>
        </a:p>
      </dgm:t>
    </dgm:pt>
    <dgm:pt modelId="{3AB43085-8F35-4521-BF42-6F65CDC6EDB2}" type="pres">
      <dgm:prSet presAssocID="{9EE55FB6-85F2-47A8-A51E-FBA85AB3AA11}" presName="sibTrans" presStyleLbl="sibTrans2D1" presStyleIdx="0" presStyleCnt="0"/>
      <dgm:spPr/>
      <dgm:t>
        <a:bodyPr/>
        <a:lstStyle/>
        <a:p>
          <a:endParaRPr lang="en-US"/>
        </a:p>
      </dgm:t>
    </dgm:pt>
    <dgm:pt modelId="{69D5A133-AF9D-4D64-9173-01E127715139}" type="pres">
      <dgm:prSet presAssocID="{FD510253-5EC1-4D96-BDF9-1F6C627CA2DE}" presName="compNode" presStyleCnt="0"/>
      <dgm:spPr/>
    </dgm:pt>
    <dgm:pt modelId="{A157B80A-9C7F-43BB-915C-636A8D50AD5B}" type="pres">
      <dgm:prSet presAssocID="{FD510253-5EC1-4D96-BDF9-1F6C627CA2DE}" presName="pictRect" presStyleLbl="node1" presStyleIdx="1" presStyleCnt="4" custScaleX="76410" custScaleY="60538"/>
      <dgm:spPr>
        <a:ln>
          <a:solidFill>
            <a:srgbClr val="423A96"/>
          </a:solidFill>
        </a:ln>
      </dgm:spPr>
    </dgm:pt>
    <dgm:pt modelId="{5CD613E5-6FCD-4D6B-8E3D-3341315652C9}" type="pres">
      <dgm:prSet presAssocID="{FD510253-5EC1-4D96-BDF9-1F6C627CA2DE}" presName="textRect" presStyleLbl="revTx" presStyleIdx="1" presStyleCnt="4" custScaleX="84135" custLinFactNeighborY="-25042">
        <dgm:presLayoutVars>
          <dgm:bulletEnabled val="1"/>
        </dgm:presLayoutVars>
      </dgm:prSet>
      <dgm:spPr/>
      <dgm:t>
        <a:bodyPr/>
        <a:lstStyle/>
        <a:p>
          <a:endParaRPr lang="en-US"/>
        </a:p>
      </dgm:t>
    </dgm:pt>
    <dgm:pt modelId="{E07B0FE2-A481-4250-A952-84CD25EF1C7D}" type="pres">
      <dgm:prSet presAssocID="{B6BA40E6-FE59-4506-9180-54A2D2534BFC}" presName="sibTrans" presStyleLbl="sibTrans2D1" presStyleIdx="0" presStyleCnt="0"/>
      <dgm:spPr/>
      <dgm:t>
        <a:bodyPr/>
        <a:lstStyle/>
        <a:p>
          <a:endParaRPr lang="en-US"/>
        </a:p>
      </dgm:t>
    </dgm:pt>
    <dgm:pt modelId="{56D04AB4-1778-4682-A33D-15E69DA8F5D4}" type="pres">
      <dgm:prSet presAssocID="{2F24075B-02BA-48CF-8D79-DCFE72BCCF94}" presName="compNode" presStyleCnt="0"/>
      <dgm:spPr/>
    </dgm:pt>
    <dgm:pt modelId="{BB707A7F-D393-4EB8-90AE-51441DC49178}" type="pres">
      <dgm:prSet presAssocID="{2F24075B-02BA-48CF-8D79-DCFE72BCCF94}" presName="pictRect" presStyleLbl="node1" presStyleIdx="2" presStyleCnt="4" custScaleX="76410" custScaleY="60538"/>
      <dgm:spPr>
        <a:ln>
          <a:solidFill>
            <a:srgbClr val="423A96"/>
          </a:solidFill>
        </a:ln>
      </dgm:spPr>
    </dgm:pt>
    <dgm:pt modelId="{A146B5BA-EEC0-4818-B203-5DF774782E25}" type="pres">
      <dgm:prSet presAssocID="{2F24075B-02BA-48CF-8D79-DCFE72BCCF94}" presName="textRect" presStyleLbl="revTx" presStyleIdx="2" presStyleCnt="4" custScaleX="84135" custLinFactNeighborY="-25042">
        <dgm:presLayoutVars>
          <dgm:bulletEnabled val="1"/>
        </dgm:presLayoutVars>
      </dgm:prSet>
      <dgm:spPr/>
      <dgm:t>
        <a:bodyPr/>
        <a:lstStyle/>
        <a:p>
          <a:endParaRPr lang="en-US"/>
        </a:p>
      </dgm:t>
    </dgm:pt>
    <dgm:pt modelId="{D87ED7AA-4785-4181-B5D7-3FFCD8836491}" type="pres">
      <dgm:prSet presAssocID="{AE89FA60-346A-4C09-9CA5-7905D00CED53}" presName="sibTrans" presStyleLbl="sibTrans2D1" presStyleIdx="0" presStyleCnt="0"/>
      <dgm:spPr/>
      <dgm:t>
        <a:bodyPr/>
        <a:lstStyle/>
        <a:p>
          <a:endParaRPr lang="en-US"/>
        </a:p>
      </dgm:t>
    </dgm:pt>
    <dgm:pt modelId="{88C063FD-DB2A-4535-B0F4-1591E62764FE}" type="pres">
      <dgm:prSet presAssocID="{4C93BF63-F1FE-4455-8F95-D4D85729B1F7}" presName="compNode" presStyleCnt="0"/>
      <dgm:spPr/>
    </dgm:pt>
    <dgm:pt modelId="{E2FB529F-13B7-462F-A9E4-8D615D4EE9F1}" type="pres">
      <dgm:prSet presAssocID="{4C93BF63-F1FE-4455-8F95-D4D85729B1F7}" presName="pictRect" presStyleLbl="node1" presStyleIdx="3" presStyleCnt="4" custScaleX="76410" custScaleY="60538"/>
      <dgm:spPr>
        <a:ln>
          <a:solidFill>
            <a:srgbClr val="423A96"/>
          </a:solidFill>
        </a:ln>
      </dgm:spPr>
    </dgm:pt>
    <dgm:pt modelId="{C3BDC078-E2AE-4D75-B236-6E3EC48F597D}" type="pres">
      <dgm:prSet presAssocID="{4C93BF63-F1FE-4455-8F95-D4D85729B1F7}" presName="textRect" presStyleLbl="revTx" presStyleIdx="3" presStyleCnt="4" custScaleX="84135" custLinFactNeighborY="-25042">
        <dgm:presLayoutVars>
          <dgm:bulletEnabled val="1"/>
        </dgm:presLayoutVars>
      </dgm:prSet>
      <dgm:spPr/>
      <dgm:t>
        <a:bodyPr/>
        <a:lstStyle/>
        <a:p>
          <a:endParaRPr lang="en-US"/>
        </a:p>
      </dgm:t>
    </dgm:pt>
  </dgm:ptLst>
  <dgm:cxnLst>
    <dgm:cxn modelId="{9019844A-0C6A-416B-8E93-0D08FD5D638D}" type="presOf" srcId="{2F24075B-02BA-48CF-8D79-DCFE72BCCF94}" destId="{A146B5BA-EEC0-4818-B203-5DF774782E25}" srcOrd="0" destOrd="0" presId="urn:microsoft.com/office/officeart/2005/8/layout/pList1"/>
    <dgm:cxn modelId="{7BB23383-68C3-4C83-BD3E-656E8D3E7ED6}" srcId="{B327C31F-E556-40FA-9C4C-E7231D97BDD1}" destId="{2F24075B-02BA-48CF-8D79-DCFE72BCCF94}" srcOrd="2" destOrd="0" parTransId="{3AF30770-D14E-43CC-8F0C-9BF05B07A67C}" sibTransId="{AE89FA60-346A-4C09-9CA5-7905D00CED53}"/>
    <dgm:cxn modelId="{61E12769-3FA2-4A20-9E4D-BBC0400EF612}" srcId="{B327C31F-E556-40FA-9C4C-E7231D97BDD1}" destId="{4C93BF63-F1FE-4455-8F95-D4D85729B1F7}" srcOrd="3" destOrd="0" parTransId="{D296D464-173B-49A7-B935-6C81FDA44062}" sibTransId="{C9DEE0F9-7C2E-416F-9DD5-2848216B99F9}"/>
    <dgm:cxn modelId="{58940A9A-5788-4268-AEC8-072E6DAAFA8C}" type="presOf" srcId="{FD510253-5EC1-4D96-BDF9-1F6C627CA2DE}" destId="{5CD613E5-6FCD-4D6B-8E3D-3341315652C9}" srcOrd="0" destOrd="0" presId="urn:microsoft.com/office/officeart/2005/8/layout/pList1"/>
    <dgm:cxn modelId="{0B8E2838-BF96-4F4F-AF31-12CE7B489527}" type="presOf" srcId="{B6BA40E6-FE59-4506-9180-54A2D2534BFC}" destId="{E07B0FE2-A481-4250-A952-84CD25EF1C7D}" srcOrd="0" destOrd="0" presId="urn:microsoft.com/office/officeart/2005/8/layout/pList1"/>
    <dgm:cxn modelId="{D32565B1-D85E-4EB7-A072-A39837AF5CA7}" type="presOf" srcId="{4C93BF63-F1FE-4455-8F95-D4D85729B1F7}" destId="{C3BDC078-E2AE-4D75-B236-6E3EC48F597D}" srcOrd="0" destOrd="0" presId="urn:microsoft.com/office/officeart/2005/8/layout/pList1"/>
    <dgm:cxn modelId="{72DCC063-A3B7-493D-98B3-4B421E94D8FC}" type="presOf" srcId="{9EE55FB6-85F2-47A8-A51E-FBA85AB3AA11}" destId="{3AB43085-8F35-4521-BF42-6F65CDC6EDB2}" srcOrd="0" destOrd="0" presId="urn:microsoft.com/office/officeart/2005/8/layout/pList1"/>
    <dgm:cxn modelId="{A974A457-3AA2-4DAC-B132-9667C2DC8BD4}" type="presOf" srcId="{4C39096B-88E8-4209-8210-414DCEB4165C}" destId="{6639DED1-E13A-4E1D-BDEB-750AC435C6B3}" srcOrd="0" destOrd="0" presId="urn:microsoft.com/office/officeart/2005/8/layout/pList1"/>
    <dgm:cxn modelId="{5E8E1CBD-FA42-4075-B321-C813B9E1376A}" srcId="{B327C31F-E556-40FA-9C4C-E7231D97BDD1}" destId="{4C39096B-88E8-4209-8210-414DCEB4165C}" srcOrd="0" destOrd="0" parTransId="{6A634B83-3492-4864-8B67-EABC5ACC3C78}" sibTransId="{9EE55FB6-85F2-47A8-A51E-FBA85AB3AA11}"/>
    <dgm:cxn modelId="{230BC4C0-FA3C-4FB9-962C-132BF7871CBF}" srcId="{B327C31F-E556-40FA-9C4C-E7231D97BDD1}" destId="{FD510253-5EC1-4D96-BDF9-1F6C627CA2DE}" srcOrd="1" destOrd="0" parTransId="{5737C475-B393-4D59-9707-58AF93A0819D}" sibTransId="{B6BA40E6-FE59-4506-9180-54A2D2534BFC}"/>
    <dgm:cxn modelId="{3C6EA697-8555-4AB0-B112-F5F13B1DEDE5}" type="presOf" srcId="{AE89FA60-346A-4C09-9CA5-7905D00CED53}" destId="{D87ED7AA-4785-4181-B5D7-3FFCD8836491}" srcOrd="0" destOrd="0" presId="urn:microsoft.com/office/officeart/2005/8/layout/pList1"/>
    <dgm:cxn modelId="{84C89C30-257B-43C9-A8BF-A80FB80FF3AB}" type="presOf" srcId="{B327C31F-E556-40FA-9C4C-E7231D97BDD1}" destId="{88632AE1-B8E6-4BD0-AC60-6E2DA1938154}" srcOrd="0" destOrd="0" presId="urn:microsoft.com/office/officeart/2005/8/layout/pList1"/>
    <dgm:cxn modelId="{39591C90-CF63-4ACF-B8F0-C17D5B4EA841}" type="presParOf" srcId="{88632AE1-B8E6-4BD0-AC60-6E2DA1938154}" destId="{CE041015-0C3A-42D4-97CA-B38650F59A60}" srcOrd="0" destOrd="0" presId="urn:microsoft.com/office/officeart/2005/8/layout/pList1"/>
    <dgm:cxn modelId="{4E3A796E-0099-4C8E-8A35-888733236A21}" type="presParOf" srcId="{CE041015-0C3A-42D4-97CA-B38650F59A60}" destId="{FED49CDC-351D-4F1A-AB3B-91D48340B9EF}" srcOrd="0" destOrd="0" presId="urn:microsoft.com/office/officeart/2005/8/layout/pList1"/>
    <dgm:cxn modelId="{4A4F1BB0-A041-4110-9490-9BD06A71CB1A}" type="presParOf" srcId="{CE041015-0C3A-42D4-97CA-B38650F59A60}" destId="{6639DED1-E13A-4E1D-BDEB-750AC435C6B3}" srcOrd="1" destOrd="0" presId="urn:microsoft.com/office/officeart/2005/8/layout/pList1"/>
    <dgm:cxn modelId="{A8C96E3E-EC13-47A9-BC1B-AE4C21932773}" type="presParOf" srcId="{88632AE1-B8E6-4BD0-AC60-6E2DA1938154}" destId="{3AB43085-8F35-4521-BF42-6F65CDC6EDB2}" srcOrd="1" destOrd="0" presId="urn:microsoft.com/office/officeart/2005/8/layout/pList1"/>
    <dgm:cxn modelId="{655D4313-B8D3-4F9A-B75D-DD7550B60FBA}" type="presParOf" srcId="{88632AE1-B8E6-4BD0-AC60-6E2DA1938154}" destId="{69D5A133-AF9D-4D64-9173-01E127715139}" srcOrd="2" destOrd="0" presId="urn:microsoft.com/office/officeart/2005/8/layout/pList1"/>
    <dgm:cxn modelId="{082DFD1D-8F57-443E-89E9-B1DE05CC3A3B}" type="presParOf" srcId="{69D5A133-AF9D-4D64-9173-01E127715139}" destId="{A157B80A-9C7F-43BB-915C-636A8D50AD5B}" srcOrd="0" destOrd="0" presId="urn:microsoft.com/office/officeart/2005/8/layout/pList1"/>
    <dgm:cxn modelId="{746C5D7C-50F8-422C-B343-C6EA226FF411}" type="presParOf" srcId="{69D5A133-AF9D-4D64-9173-01E127715139}" destId="{5CD613E5-6FCD-4D6B-8E3D-3341315652C9}" srcOrd="1" destOrd="0" presId="urn:microsoft.com/office/officeart/2005/8/layout/pList1"/>
    <dgm:cxn modelId="{C63E0D0A-5697-4BE1-B230-7F2F656AEADF}" type="presParOf" srcId="{88632AE1-B8E6-4BD0-AC60-6E2DA1938154}" destId="{E07B0FE2-A481-4250-A952-84CD25EF1C7D}" srcOrd="3" destOrd="0" presId="urn:microsoft.com/office/officeart/2005/8/layout/pList1"/>
    <dgm:cxn modelId="{E97C8B00-1B1C-40D8-BA42-704C44DF07D1}" type="presParOf" srcId="{88632AE1-B8E6-4BD0-AC60-6E2DA1938154}" destId="{56D04AB4-1778-4682-A33D-15E69DA8F5D4}" srcOrd="4" destOrd="0" presId="urn:microsoft.com/office/officeart/2005/8/layout/pList1"/>
    <dgm:cxn modelId="{67048A72-3F6B-4AB2-81DF-E4EA7C220410}" type="presParOf" srcId="{56D04AB4-1778-4682-A33D-15E69DA8F5D4}" destId="{BB707A7F-D393-4EB8-90AE-51441DC49178}" srcOrd="0" destOrd="0" presId="urn:microsoft.com/office/officeart/2005/8/layout/pList1"/>
    <dgm:cxn modelId="{F008789E-0E51-4418-B9CE-16FBA81AAF55}" type="presParOf" srcId="{56D04AB4-1778-4682-A33D-15E69DA8F5D4}" destId="{A146B5BA-EEC0-4818-B203-5DF774782E25}" srcOrd="1" destOrd="0" presId="urn:microsoft.com/office/officeart/2005/8/layout/pList1"/>
    <dgm:cxn modelId="{C71B05AC-41B4-40AA-BF6C-633A6B7AFDFE}" type="presParOf" srcId="{88632AE1-B8E6-4BD0-AC60-6E2DA1938154}" destId="{D87ED7AA-4785-4181-B5D7-3FFCD8836491}" srcOrd="5" destOrd="0" presId="urn:microsoft.com/office/officeart/2005/8/layout/pList1"/>
    <dgm:cxn modelId="{1DC0918A-49BE-486E-B9CF-2792F8B0F402}" type="presParOf" srcId="{88632AE1-B8E6-4BD0-AC60-6E2DA1938154}" destId="{88C063FD-DB2A-4535-B0F4-1591E62764FE}" srcOrd="6" destOrd="0" presId="urn:microsoft.com/office/officeart/2005/8/layout/pList1"/>
    <dgm:cxn modelId="{4DE0DE39-F5D5-45DF-B631-CD3A4222D454}" type="presParOf" srcId="{88C063FD-DB2A-4535-B0F4-1591E62764FE}" destId="{E2FB529F-13B7-462F-A9E4-8D615D4EE9F1}" srcOrd="0" destOrd="0" presId="urn:microsoft.com/office/officeart/2005/8/layout/pList1"/>
    <dgm:cxn modelId="{93B34707-D27C-4232-88B7-DA581DC05CB1}" type="presParOf" srcId="{88C063FD-DB2A-4535-B0F4-1591E62764FE}" destId="{C3BDC078-E2AE-4D75-B236-6E3EC48F597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27C31F-E556-40FA-9C4C-E7231D97BDD1}" type="doc">
      <dgm:prSet loTypeId="urn:microsoft.com/office/officeart/2005/8/layout/pList1" loCatId="list" qsTypeId="urn:microsoft.com/office/officeart/2005/8/quickstyle/simple1" qsCatId="simple" csTypeId="urn:microsoft.com/office/officeart/2005/8/colors/accent0_1" csCatId="mainScheme" phldr="1"/>
      <dgm:spPr/>
      <dgm:t>
        <a:bodyPr/>
        <a:lstStyle/>
        <a:p>
          <a:endParaRPr lang="en-US"/>
        </a:p>
      </dgm:t>
    </dgm:pt>
    <dgm:pt modelId="{038048CB-5341-4C0B-A4A1-2A8D5D8F8275}">
      <dgm:prSet custT="1"/>
      <dgm:spPr/>
      <dgm:t>
        <a:bodyPr/>
        <a:lstStyle/>
        <a:p>
          <a:r>
            <a:rPr lang="fr-FR" sz="1600" b="1" dirty="0">
              <a:latin typeface="Poppins" panose="00000500000000000000" pitchFamily="2" charset="0"/>
              <a:cs typeface="Poppins" panose="00000500000000000000" pitchFamily="2" charset="0"/>
            </a:rPr>
            <a:t>Citations dont le début ou la fin ont été supprimés pour en modifier le sens</a:t>
          </a:r>
          <a:r>
            <a:rPr lang="fr-FR" sz="1600" b="0" dirty="0">
              <a:latin typeface="Poppins" panose="00000500000000000000" pitchFamily="2" charset="0"/>
              <a:cs typeface="Poppins" panose="00000500000000000000" pitchFamily="2" charset="0"/>
            </a:rPr>
            <a:t>. La personne a bien dit cela, mais sans le contexte complet, ce n'est pas une représentation juste de ce qu'elle a dit.</a:t>
          </a:r>
          <a:endParaRPr lang="en-US" sz="1600" b="0" dirty="0">
            <a:latin typeface="Poppins" panose="00000500000000000000" pitchFamily="2" charset="0"/>
            <a:cs typeface="Poppins" panose="00000500000000000000" pitchFamily="2" charset="0"/>
          </a:endParaRPr>
        </a:p>
      </dgm:t>
    </dgm:pt>
    <dgm:pt modelId="{103B6EEE-113E-4BEB-9CCF-5702AC600256}" type="parTrans" cxnId="{183E140A-1F55-4EB1-A5D6-0F05EB37B8F1}">
      <dgm:prSet/>
      <dgm:spPr/>
      <dgm:t>
        <a:bodyPr/>
        <a:lstStyle/>
        <a:p>
          <a:endParaRPr lang="en-US"/>
        </a:p>
      </dgm:t>
    </dgm:pt>
    <dgm:pt modelId="{D44C97AD-79B2-4366-B314-438D65EEDAC9}" type="sibTrans" cxnId="{183E140A-1F55-4EB1-A5D6-0F05EB37B8F1}">
      <dgm:prSet/>
      <dgm:spPr/>
      <dgm:t>
        <a:bodyPr/>
        <a:lstStyle/>
        <a:p>
          <a:endParaRPr lang="en-US"/>
        </a:p>
      </dgm:t>
    </dgm:pt>
    <dgm:pt modelId="{C07ED51C-C64B-4CCE-B1AC-93FCE823F0A1}">
      <dgm:prSet custT="1"/>
      <dgm:spPr/>
      <dgm:t>
        <a:bodyPr/>
        <a:lstStyle/>
        <a:p>
          <a:r>
            <a:rPr lang="fr-FR" sz="1600" b="1" dirty="0">
              <a:latin typeface="Poppins" panose="00000500000000000000" pitchFamily="2" charset="0"/>
              <a:cs typeface="Poppins" panose="00000500000000000000" pitchFamily="2" charset="0"/>
            </a:rPr>
            <a:t>De vieilles images qui circulent </a:t>
          </a:r>
          <a:r>
            <a:rPr lang="fr-FR" sz="1600" b="0" dirty="0">
              <a:latin typeface="Poppins" panose="00000500000000000000" pitchFamily="2" charset="0"/>
              <a:cs typeface="Poppins" panose="00000500000000000000" pitchFamily="2" charset="0"/>
            </a:rPr>
            <a:t>comme si elles étaient en fait très récentes</a:t>
          </a:r>
          <a:r>
            <a:rPr lang="fr-FR" sz="1600" b="1" dirty="0">
              <a:latin typeface="Poppins" panose="00000500000000000000" pitchFamily="2" charset="0"/>
              <a:cs typeface="Poppins" panose="00000500000000000000" pitchFamily="2" charset="0"/>
            </a:rPr>
            <a:t>. </a:t>
          </a:r>
          <a:endParaRPr lang="en-US" sz="1600" dirty="0">
            <a:latin typeface="Poppins" panose="00000500000000000000" pitchFamily="2" charset="0"/>
            <a:cs typeface="Poppins" panose="00000500000000000000" pitchFamily="2" charset="0"/>
          </a:endParaRPr>
        </a:p>
      </dgm:t>
    </dgm:pt>
    <dgm:pt modelId="{639F847D-87AC-44F3-A2F6-9D9819B6A2D1}" type="parTrans" cxnId="{EA7E70F0-66C1-4009-BE43-C6C4E208167C}">
      <dgm:prSet/>
      <dgm:spPr/>
      <dgm:t>
        <a:bodyPr/>
        <a:lstStyle/>
        <a:p>
          <a:endParaRPr lang="en-US"/>
        </a:p>
      </dgm:t>
    </dgm:pt>
    <dgm:pt modelId="{AD1B1DD3-B51A-4326-B83B-796C9CA96015}" type="sibTrans" cxnId="{EA7E70F0-66C1-4009-BE43-C6C4E208167C}">
      <dgm:prSet/>
      <dgm:spPr/>
      <dgm:t>
        <a:bodyPr/>
        <a:lstStyle/>
        <a:p>
          <a:endParaRPr lang="en-US"/>
        </a:p>
      </dgm:t>
    </dgm:pt>
    <dgm:pt modelId="{30F10523-0AB4-4F97-8098-FE6ED8FED0D5}">
      <dgm:prSet custT="1"/>
      <dgm:spPr/>
      <dgm:t>
        <a:bodyPr/>
        <a:lstStyle/>
        <a:p>
          <a:r>
            <a:rPr lang="fr-FR" sz="1600" b="1" dirty="0">
              <a:latin typeface="Poppins" panose="00000500000000000000" pitchFamily="2" charset="0"/>
              <a:cs typeface="Poppins" panose="00000500000000000000" pitchFamily="2" charset="0"/>
            </a:rPr>
            <a:t>Des vidéos qui ont été éditées </a:t>
          </a:r>
          <a:r>
            <a:rPr lang="fr-FR" sz="1600" b="0" dirty="0">
              <a:latin typeface="Poppins" panose="00000500000000000000" pitchFamily="2" charset="0"/>
              <a:cs typeface="Poppins" panose="00000500000000000000" pitchFamily="2" charset="0"/>
            </a:rPr>
            <a:t>pour en changer le sens.</a:t>
          </a:r>
          <a:endParaRPr lang="en-US" sz="1600" b="0" dirty="0">
            <a:latin typeface="Poppins" panose="00000500000000000000" pitchFamily="2" charset="0"/>
            <a:cs typeface="Poppins" panose="00000500000000000000" pitchFamily="2" charset="0"/>
          </a:endParaRPr>
        </a:p>
      </dgm:t>
    </dgm:pt>
    <dgm:pt modelId="{A654D77C-79D8-43DA-9F85-103156160745}" type="parTrans" cxnId="{0ED6FF9C-334F-49C0-ABC2-ADB9717B1F7D}">
      <dgm:prSet/>
      <dgm:spPr/>
      <dgm:t>
        <a:bodyPr/>
        <a:lstStyle/>
        <a:p>
          <a:endParaRPr lang="en-US"/>
        </a:p>
      </dgm:t>
    </dgm:pt>
    <dgm:pt modelId="{3BCAD29A-9372-4165-AB20-7D6FD0DEE346}" type="sibTrans" cxnId="{0ED6FF9C-334F-49C0-ABC2-ADB9717B1F7D}">
      <dgm:prSet/>
      <dgm:spPr/>
      <dgm:t>
        <a:bodyPr/>
        <a:lstStyle/>
        <a:p>
          <a:endParaRPr lang="en-US"/>
        </a:p>
      </dgm:t>
    </dgm:pt>
    <dgm:pt modelId="{88632AE1-B8E6-4BD0-AC60-6E2DA1938154}" type="pres">
      <dgm:prSet presAssocID="{B327C31F-E556-40FA-9C4C-E7231D97BDD1}" presName="Name0" presStyleCnt="0">
        <dgm:presLayoutVars>
          <dgm:dir/>
          <dgm:resizeHandles val="exact"/>
        </dgm:presLayoutVars>
      </dgm:prSet>
      <dgm:spPr/>
      <dgm:t>
        <a:bodyPr/>
        <a:lstStyle/>
        <a:p>
          <a:endParaRPr lang="en-US"/>
        </a:p>
      </dgm:t>
    </dgm:pt>
    <dgm:pt modelId="{36F103AE-7361-4DAD-B6AF-280FAABA1305}" type="pres">
      <dgm:prSet presAssocID="{038048CB-5341-4C0B-A4A1-2A8D5D8F8275}" presName="compNode" presStyleCnt="0"/>
      <dgm:spPr/>
    </dgm:pt>
    <dgm:pt modelId="{3F382018-9291-4F5F-98C9-B87221E62C41}" type="pres">
      <dgm:prSet presAssocID="{038048CB-5341-4C0B-A4A1-2A8D5D8F8275}" presName="pictRect" presStyleLbl="node1" presStyleIdx="0" presStyleCnt="3" custScaleX="76410" custScaleY="60538"/>
      <dgm:spPr>
        <a:ln>
          <a:solidFill>
            <a:srgbClr val="423A96"/>
          </a:solidFill>
        </a:ln>
      </dgm:spPr>
    </dgm:pt>
    <dgm:pt modelId="{CBA8D621-C38A-481A-BE63-9F57F54BA790}" type="pres">
      <dgm:prSet presAssocID="{038048CB-5341-4C0B-A4A1-2A8D5D8F8275}" presName="textRect" presStyleLbl="revTx" presStyleIdx="0" presStyleCnt="3" custScaleX="89364" custLinFactNeighborY="-25042">
        <dgm:presLayoutVars>
          <dgm:bulletEnabled val="1"/>
        </dgm:presLayoutVars>
      </dgm:prSet>
      <dgm:spPr/>
      <dgm:t>
        <a:bodyPr/>
        <a:lstStyle/>
        <a:p>
          <a:endParaRPr lang="en-US"/>
        </a:p>
      </dgm:t>
    </dgm:pt>
    <dgm:pt modelId="{50DB8867-01B5-4613-8308-7B18A4FF1FB3}" type="pres">
      <dgm:prSet presAssocID="{D44C97AD-79B2-4366-B314-438D65EEDAC9}" presName="sibTrans" presStyleLbl="sibTrans2D1" presStyleIdx="0" presStyleCnt="0"/>
      <dgm:spPr/>
      <dgm:t>
        <a:bodyPr/>
        <a:lstStyle/>
        <a:p>
          <a:endParaRPr lang="en-US"/>
        </a:p>
      </dgm:t>
    </dgm:pt>
    <dgm:pt modelId="{622AE784-DBE9-4F4D-879E-C2979C740728}" type="pres">
      <dgm:prSet presAssocID="{C07ED51C-C64B-4CCE-B1AC-93FCE823F0A1}" presName="compNode" presStyleCnt="0"/>
      <dgm:spPr/>
    </dgm:pt>
    <dgm:pt modelId="{6D29F2C2-5265-4289-BA4E-9319CF57C1B9}" type="pres">
      <dgm:prSet presAssocID="{C07ED51C-C64B-4CCE-B1AC-93FCE823F0A1}" presName="pictRect" presStyleLbl="node1" presStyleIdx="1" presStyleCnt="3" custScaleX="76410" custScaleY="60538"/>
      <dgm:spPr>
        <a:ln>
          <a:solidFill>
            <a:srgbClr val="423A96"/>
          </a:solidFill>
        </a:ln>
      </dgm:spPr>
    </dgm:pt>
    <dgm:pt modelId="{E5361ABB-81EA-4D24-BFF2-5B05507E558A}" type="pres">
      <dgm:prSet presAssocID="{C07ED51C-C64B-4CCE-B1AC-93FCE823F0A1}" presName="textRect" presStyleLbl="revTx" presStyleIdx="1" presStyleCnt="3" custScaleX="84135" custLinFactNeighborY="-25042">
        <dgm:presLayoutVars>
          <dgm:bulletEnabled val="1"/>
        </dgm:presLayoutVars>
      </dgm:prSet>
      <dgm:spPr/>
      <dgm:t>
        <a:bodyPr/>
        <a:lstStyle/>
        <a:p>
          <a:endParaRPr lang="en-US"/>
        </a:p>
      </dgm:t>
    </dgm:pt>
    <dgm:pt modelId="{B0A474A8-F039-4705-8ADB-CA491E56F7B3}" type="pres">
      <dgm:prSet presAssocID="{AD1B1DD3-B51A-4326-B83B-796C9CA96015}" presName="sibTrans" presStyleLbl="sibTrans2D1" presStyleIdx="0" presStyleCnt="0"/>
      <dgm:spPr/>
      <dgm:t>
        <a:bodyPr/>
        <a:lstStyle/>
        <a:p>
          <a:endParaRPr lang="en-US"/>
        </a:p>
      </dgm:t>
    </dgm:pt>
    <dgm:pt modelId="{73D4FFA1-F5F4-446D-B846-10281C0A6B1A}" type="pres">
      <dgm:prSet presAssocID="{30F10523-0AB4-4F97-8098-FE6ED8FED0D5}" presName="compNode" presStyleCnt="0"/>
      <dgm:spPr/>
    </dgm:pt>
    <dgm:pt modelId="{54E61943-FFAD-4129-9433-DB20CE025EA4}" type="pres">
      <dgm:prSet presAssocID="{30F10523-0AB4-4F97-8098-FE6ED8FED0D5}" presName="pictRect" presStyleLbl="node1" presStyleIdx="2" presStyleCnt="3" custScaleX="76410" custScaleY="60538"/>
      <dgm:spPr>
        <a:ln>
          <a:solidFill>
            <a:srgbClr val="423A96"/>
          </a:solidFill>
        </a:ln>
      </dgm:spPr>
    </dgm:pt>
    <dgm:pt modelId="{C02548CE-A5DE-411B-882E-B9E453091A45}" type="pres">
      <dgm:prSet presAssocID="{30F10523-0AB4-4F97-8098-FE6ED8FED0D5}" presName="textRect" presStyleLbl="revTx" presStyleIdx="2" presStyleCnt="3" custScaleX="84135" custLinFactNeighborY="-25042">
        <dgm:presLayoutVars>
          <dgm:bulletEnabled val="1"/>
        </dgm:presLayoutVars>
      </dgm:prSet>
      <dgm:spPr/>
      <dgm:t>
        <a:bodyPr/>
        <a:lstStyle/>
        <a:p>
          <a:endParaRPr lang="en-US"/>
        </a:p>
      </dgm:t>
    </dgm:pt>
  </dgm:ptLst>
  <dgm:cxnLst>
    <dgm:cxn modelId="{0ED6FF9C-334F-49C0-ABC2-ADB9717B1F7D}" srcId="{B327C31F-E556-40FA-9C4C-E7231D97BDD1}" destId="{30F10523-0AB4-4F97-8098-FE6ED8FED0D5}" srcOrd="2" destOrd="0" parTransId="{A654D77C-79D8-43DA-9F85-103156160745}" sibTransId="{3BCAD29A-9372-4165-AB20-7D6FD0DEE346}"/>
    <dgm:cxn modelId="{9E753A9B-9459-459F-AFCA-11E9C7BA21C3}" type="presOf" srcId="{AD1B1DD3-B51A-4326-B83B-796C9CA96015}" destId="{B0A474A8-F039-4705-8ADB-CA491E56F7B3}" srcOrd="0" destOrd="0" presId="urn:microsoft.com/office/officeart/2005/8/layout/pList1"/>
    <dgm:cxn modelId="{2CB51477-F8CB-40F1-A198-D803860F86C7}" type="presOf" srcId="{30F10523-0AB4-4F97-8098-FE6ED8FED0D5}" destId="{C02548CE-A5DE-411B-882E-B9E453091A45}" srcOrd="0" destOrd="0" presId="urn:microsoft.com/office/officeart/2005/8/layout/pList1"/>
    <dgm:cxn modelId="{7BDC2C00-6868-4769-8490-676A11F4B4C1}" type="presOf" srcId="{038048CB-5341-4C0B-A4A1-2A8D5D8F8275}" destId="{CBA8D621-C38A-481A-BE63-9F57F54BA790}" srcOrd="0" destOrd="0" presId="urn:microsoft.com/office/officeart/2005/8/layout/pList1"/>
    <dgm:cxn modelId="{EA7E70F0-66C1-4009-BE43-C6C4E208167C}" srcId="{B327C31F-E556-40FA-9C4C-E7231D97BDD1}" destId="{C07ED51C-C64B-4CCE-B1AC-93FCE823F0A1}" srcOrd="1" destOrd="0" parTransId="{639F847D-87AC-44F3-A2F6-9D9819B6A2D1}" sibTransId="{AD1B1DD3-B51A-4326-B83B-796C9CA96015}"/>
    <dgm:cxn modelId="{183E140A-1F55-4EB1-A5D6-0F05EB37B8F1}" srcId="{B327C31F-E556-40FA-9C4C-E7231D97BDD1}" destId="{038048CB-5341-4C0B-A4A1-2A8D5D8F8275}" srcOrd="0" destOrd="0" parTransId="{103B6EEE-113E-4BEB-9CCF-5702AC600256}" sibTransId="{D44C97AD-79B2-4366-B314-438D65EEDAC9}"/>
    <dgm:cxn modelId="{B23C29E2-3452-4B2D-874B-B66CE72FAFF1}" type="presOf" srcId="{D44C97AD-79B2-4366-B314-438D65EEDAC9}" destId="{50DB8867-01B5-4613-8308-7B18A4FF1FB3}" srcOrd="0" destOrd="0" presId="urn:microsoft.com/office/officeart/2005/8/layout/pList1"/>
    <dgm:cxn modelId="{90E9ACD4-F86B-415D-9540-026FFC5152E8}" type="presOf" srcId="{C07ED51C-C64B-4CCE-B1AC-93FCE823F0A1}" destId="{E5361ABB-81EA-4D24-BFF2-5B05507E558A}" srcOrd="0" destOrd="0" presId="urn:microsoft.com/office/officeart/2005/8/layout/pList1"/>
    <dgm:cxn modelId="{84C89C30-257B-43C9-A8BF-A80FB80FF3AB}" type="presOf" srcId="{B327C31F-E556-40FA-9C4C-E7231D97BDD1}" destId="{88632AE1-B8E6-4BD0-AC60-6E2DA1938154}" srcOrd="0" destOrd="0" presId="urn:microsoft.com/office/officeart/2005/8/layout/pList1"/>
    <dgm:cxn modelId="{353B3975-CE28-46AF-B82D-C93797DF2D2A}" type="presParOf" srcId="{88632AE1-B8E6-4BD0-AC60-6E2DA1938154}" destId="{36F103AE-7361-4DAD-B6AF-280FAABA1305}" srcOrd="0" destOrd="0" presId="urn:microsoft.com/office/officeart/2005/8/layout/pList1"/>
    <dgm:cxn modelId="{7FAC290F-7FA6-4D7B-9702-47A4671C613F}" type="presParOf" srcId="{36F103AE-7361-4DAD-B6AF-280FAABA1305}" destId="{3F382018-9291-4F5F-98C9-B87221E62C41}" srcOrd="0" destOrd="0" presId="urn:microsoft.com/office/officeart/2005/8/layout/pList1"/>
    <dgm:cxn modelId="{D1D45769-5FA8-4E7A-BBC5-A5D603954883}" type="presParOf" srcId="{36F103AE-7361-4DAD-B6AF-280FAABA1305}" destId="{CBA8D621-C38A-481A-BE63-9F57F54BA790}" srcOrd="1" destOrd="0" presId="urn:microsoft.com/office/officeart/2005/8/layout/pList1"/>
    <dgm:cxn modelId="{610BB55A-12A1-4CBD-8A89-D3194760799E}" type="presParOf" srcId="{88632AE1-B8E6-4BD0-AC60-6E2DA1938154}" destId="{50DB8867-01B5-4613-8308-7B18A4FF1FB3}" srcOrd="1" destOrd="0" presId="urn:microsoft.com/office/officeart/2005/8/layout/pList1"/>
    <dgm:cxn modelId="{3B57DC53-0E2B-4B0F-AD0C-A729C36B7037}" type="presParOf" srcId="{88632AE1-B8E6-4BD0-AC60-6E2DA1938154}" destId="{622AE784-DBE9-4F4D-879E-C2979C740728}" srcOrd="2" destOrd="0" presId="urn:microsoft.com/office/officeart/2005/8/layout/pList1"/>
    <dgm:cxn modelId="{193C5033-1D80-42ED-A4E2-4D2AE92F931F}" type="presParOf" srcId="{622AE784-DBE9-4F4D-879E-C2979C740728}" destId="{6D29F2C2-5265-4289-BA4E-9319CF57C1B9}" srcOrd="0" destOrd="0" presId="urn:microsoft.com/office/officeart/2005/8/layout/pList1"/>
    <dgm:cxn modelId="{162A086D-3726-49EC-A2D1-D7196EEE98CC}" type="presParOf" srcId="{622AE784-DBE9-4F4D-879E-C2979C740728}" destId="{E5361ABB-81EA-4D24-BFF2-5B05507E558A}" srcOrd="1" destOrd="0" presId="urn:microsoft.com/office/officeart/2005/8/layout/pList1"/>
    <dgm:cxn modelId="{2F8FC43D-7AC0-492F-B5E0-4CB111C950AC}" type="presParOf" srcId="{88632AE1-B8E6-4BD0-AC60-6E2DA1938154}" destId="{B0A474A8-F039-4705-8ADB-CA491E56F7B3}" srcOrd="3" destOrd="0" presId="urn:microsoft.com/office/officeart/2005/8/layout/pList1"/>
    <dgm:cxn modelId="{B6865D45-7B77-43CE-8527-E772903A914A}" type="presParOf" srcId="{88632AE1-B8E6-4BD0-AC60-6E2DA1938154}" destId="{73D4FFA1-F5F4-446D-B846-10281C0A6B1A}" srcOrd="4" destOrd="0" presId="urn:microsoft.com/office/officeart/2005/8/layout/pList1"/>
    <dgm:cxn modelId="{86D57F83-9EF2-4335-BF92-D3DDC566DE92}" type="presParOf" srcId="{73D4FFA1-F5F4-446D-B846-10281C0A6B1A}" destId="{54E61943-FFAD-4129-9433-DB20CE025EA4}" srcOrd="0" destOrd="0" presId="urn:microsoft.com/office/officeart/2005/8/layout/pList1"/>
    <dgm:cxn modelId="{8D6A24E2-E333-4B24-AACB-AF13B03BDE8E}" type="presParOf" srcId="{73D4FFA1-F5F4-446D-B846-10281C0A6B1A}" destId="{C02548CE-A5DE-411B-882E-B9E453091A45}"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71E8AA-51E3-4898-94D1-224F9A4D3CA6}" type="doc">
      <dgm:prSet loTypeId="urn:microsoft.com/office/officeart/2005/8/layout/chevron1" loCatId="process" qsTypeId="urn:microsoft.com/office/officeart/2005/8/quickstyle/simple1" qsCatId="simple" csTypeId="urn:microsoft.com/office/officeart/2005/8/colors/colorful4" csCatId="colorful" phldr="1"/>
      <dgm:spPr/>
    </dgm:pt>
    <dgm:pt modelId="{AE728492-92A6-4794-9F88-9D30F275167B}">
      <dgm:prSet phldrT="[Text]" custT="1"/>
      <dgm:spPr/>
      <dgm:t>
        <a:bodyPr/>
        <a:lstStyle/>
        <a:p>
          <a:r>
            <a:rPr lang="en-US" sz="2800" dirty="0">
              <a:latin typeface="Poppins" panose="00000500000000000000" pitchFamily="2" charset="0"/>
              <a:cs typeface="Poppins" panose="00000500000000000000" pitchFamily="2" charset="0"/>
            </a:rPr>
            <a:t>Message</a:t>
          </a:r>
        </a:p>
      </dgm:t>
    </dgm:pt>
    <dgm:pt modelId="{A02471D3-F0EA-4F9D-9D16-EC2548C4931B}" type="parTrans" cxnId="{020F3257-47B3-49FD-A555-AE56FA936DA0}">
      <dgm:prSet/>
      <dgm:spPr/>
      <dgm:t>
        <a:bodyPr/>
        <a:lstStyle/>
        <a:p>
          <a:endParaRPr lang="en-US"/>
        </a:p>
      </dgm:t>
    </dgm:pt>
    <dgm:pt modelId="{15AD70C3-D78A-4B70-8E97-1190BE238A8E}" type="sibTrans" cxnId="{020F3257-47B3-49FD-A555-AE56FA936DA0}">
      <dgm:prSet/>
      <dgm:spPr/>
      <dgm:t>
        <a:bodyPr/>
        <a:lstStyle/>
        <a:p>
          <a:endParaRPr lang="en-US"/>
        </a:p>
      </dgm:t>
    </dgm:pt>
    <dgm:pt modelId="{46DF40E3-75D6-4A66-AEFA-C535763848B7}">
      <dgm:prSet phldrT="[Text]" custT="1"/>
      <dgm:spPr/>
      <dgm:t>
        <a:bodyPr/>
        <a:lstStyle/>
        <a:p>
          <a:r>
            <a:rPr lang="en-US" sz="2400" dirty="0">
              <a:latin typeface="Poppins" panose="00000500000000000000" pitchFamily="2" charset="0"/>
              <a:cs typeface="Poppins" panose="00000500000000000000" pitchFamily="2" charset="0"/>
            </a:rPr>
            <a:t>Format</a:t>
          </a:r>
        </a:p>
      </dgm:t>
    </dgm:pt>
    <dgm:pt modelId="{D42426C6-7FE5-42F7-9F6C-7CDBE57664DA}" type="parTrans" cxnId="{6945B2B2-2EC2-4DC7-B975-211D3BA1EB66}">
      <dgm:prSet/>
      <dgm:spPr/>
      <dgm:t>
        <a:bodyPr/>
        <a:lstStyle/>
        <a:p>
          <a:endParaRPr lang="en-US"/>
        </a:p>
      </dgm:t>
    </dgm:pt>
    <dgm:pt modelId="{73DC78B2-EFCE-4BEC-AEBA-7631C1C6E4D5}" type="sibTrans" cxnId="{6945B2B2-2EC2-4DC7-B975-211D3BA1EB66}">
      <dgm:prSet/>
      <dgm:spPr/>
      <dgm:t>
        <a:bodyPr/>
        <a:lstStyle/>
        <a:p>
          <a:endParaRPr lang="en-US"/>
        </a:p>
      </dgm:t>
    </dgm:pt>
    <dgm:pt modelId="{43014811-032F-4A6C-9207-87F2381B136D}">
      <dgm:prSet phldrT="[Text]" custT="1"/>
      <dgm:spPr/>
      <dgm:t>
        <a:bodyPr/>
        <a:lstStyle/>
        <a:p>
          <a:r>
            <a:rPr lang="en-US" sz="2400" dirty="0">
              <a:latin typeface="Poppins" panose="00000500000000000000" pitchFamily="2" charset="0"/>
              <a:cs typeface="Poppins" panose="00000500000000000000" pitchFamily="2" charset="0"/>
            </a:rPr>
            <a:t>Messager</a:t>
          </a:r>
        </a:p>
      </dgm:t>
    </dgm:pt>
    <dgm:pt modelId="{40CB2877-E409-4FE9-BA34-736F7490DC0E}" type="parTrans" cxnId="{1355227E-B782-4138-9810-843B28DD24F7}">
      <dgm:prSet/>
      <dgm:spPr/>
      <dgm:t>
        <a:bodyPr/>
        <a:lstStyle/>
        <a:p>
          <a:endParaRPr lang="en-US"/>
        </a:p>
      </dgm:t>
    </dgm:pt>
    <dgm:pt modelId="{0C004204-B474-4907-8225-31D7FA2D3FBE}" type="sibTrans" cxnId="{1355227E-B782-4138-9810-843B28DD24F7}">
      <dgm:prSet/>
      <dgm:spPr/>
      <dgm:t>
        <a:bodyPr/>
        <a:lstStyle/>
        <a:p>
          <a:endParaRPr lang="en-US"/>
        </a:p>
      </dgm:t>
    </dgm:pt>
    <dgm:pt modelId="{DE534FE0-294C-40FC-9045-44286BF360FF}">
      <dgm:prSet phldrT="[Text]" custT="1"/>
      <dgm:spPr/>
      <dgm:t>
        <a:bodyPr/>
        <a:lstStyle/>
        <a:p>
          <a:r>
            <a:rPr lang="en-US" sz="2000" dirty="0" err="1">
              <a:latin typeface="Poppins" panose="00000500000000000000" pitchFamily="2" charset="0"/>
              <a:cs typeface="Poppins" panose="00000500000000000000" pitchFamily="2" charset="0"/>
            </a:rPr>
            <a:t>Fréquence</a:t>
          </a:r>
          <a:endParaRPr lang="en-US" sz="2000" dirty="0">
            <a:latin typeface="Poppins" panose="00000500000000000000" pitchFamily="2" charset="0"/>
            <a:cs typeface="Poppins" panose="00000500000000000000" pitchFamily="2" charset="0"/>
          </a:endParaRPr>
        </a:p>
      </dgm:t>
    </dgm:pt>
    <dgm:pt modelId="{8FA04484-4630-4833-818B-5D09A4DFBB16}" type="parTrans" cxnId="{F5795364-22C5-4F5D-B002-E2A13D14AF4D}">
      <dgm:prSet/>
      <dgm:spPr/>
      <dgm:t>
        <a:bodyPr/>
        <a:lstStyle/>
        <a:p>
          <a:endParaRPr lang="en-US"/>
        </a:p>
      </dgm:t>
    </dgm:pt>
    <dgm:pt modelId="{F5BC56E9-081B-49EC-9677-46C2BC6E7118}" type="sibTrans" cxnId="{F5795364-22C5-4F5D-B002-E2A13D14AF4D}">
      <dgm:prSet/>
      <dgm:spPr/>
      <dgm:t>
        <a:bodyPr/>
        <a:lstStyle/>
        <a:p>
          <a:endParaRPr lang="en-US"/>
        </a:p>
      </dgm:t>
    </dgm:pt>
    <dgm:pt modelId="{0AC299BA-F7B9-4238-8FA4-61827B74751C}" type="pres">
      <dgm:prSet presAssocID="{F171E8AA-51E3-4898-94D1-224F9A4D3CA6}" presName="Name0" presStyleCnt="0">
        <dgm:presLayoutVars>
          <dgm:dir/>
          <dgm:animLvl val="lvl"/>
          <dgm:resizeHandles val="exact"/>
        </dgm:presLayoutVars>
      </dgm:prSet>
      <dgm:spPr/>
    </dgm:pt>
    <dgm:pt modelId="{DA8F3DC4-BECB-4950-8D8D-B0718CAE12B7}" type="pres">
      <dgm:prSet presAssocID="{AE728492-92A6-4794-9F88-9D30F275167B}" presName="parTxOnly" presStyleLbl="node1" presStyleIdx="0" presStyleCnt="4" custScaleX="133368" custScaleY="124738">
        <dgm:presLayoutVars>
          <dgm:chMax val="0"/>
          <dgm:chPref val="0"/>
          <dgm:bulletEnabled val="1"/>
        </dgm:presLayoutVars>
      </dgm:prSet>
      <dgm:spPr/>
      <dgm:t>
        <a:bodyPr/>
        <a:lstStyle/>
        <a:p>
          <a:endParaRPr lang="en-US"/>
        </a:p>
      </dgm:t>
    </dgm:pt>
    <dgm:pt modelId="{AD46B8F1-914A-488F-93A7-E3B140343F07}" type="pres">
      <dgm:prSet presAssocID="{15AD70C3-D78A-4B70-8E97-1190BE238A8E}" presName="parTxOnlySpace" presStyleCnt="0"/>
      <dgm:spPr/>
    </dgm:pt>
    <dgm:pt modelId="{E7C08F17-EADB-4D3B-869B-AF29E42FF0B6}" type="pres">
      <dgm:prSet presAssocID="{43014811-032F-4A6C-9207-87F2381B136D}" presName="parTxOnly" presStyleLbl="node1" presStyleIdx="1" presStyleCnt="4" custScaleX="138164" custScaleY="122359">
        <dgm:presLayoutVars>
          <dgm:chMax val="0"/>
          <dgm:chPref val="0"/>
          <dgm:bulletEnabled val="1"/>
        </dgm:presLayoutVars>
      </dgm:prSet>
      <dgm:spPr/>
      <dgm:t>
        <a:bodyPr/>
        <a:lstStyle/>
        <a:p>
          <a:endParaRPr lang="en-US"/>
        </a:p>
      </dgm:t>
    </dgm:pt>
    <dgm:pt modelId="{9867BFAC-35C8-42C5-9DC3-D6A8DDE9B31C}" type="pres">
      <dgm:prSet presAssocID="{0C004204-B474-4907-8225-31D7FA2D3FBE}" presName="parTxOnlySpace" presStyleCnt="0"/>
      <dgm:spPr/>
    </dgm:pt>
    <dgm:pt modelId="{93769C01-72DC-4454-8547-773C198482F1}" type="pres">
      <dgm:prSet presAssocID="{46DF40E3-75D6-4A66-AEFA-C535763848B7}" presName="parTxOnly" presStyleLbl="node1" presStyleIdx="2" presStyleCnt="4" custScaleX="125204" custScaleY="122359">
        <dgm:presLayoutVars>
          <dgm:chMax val="0"/>
          <dgm:chPref val="0"/>
          <dgm:bulletEnabled val="1"/>
        </dgm:presLayoutVars>
      </dgm:prSet>
      <dgm:spPr/>
      <dgm:t>
        <a:bodyPr/>
        <a:lstStyle/>
        <a:p>
          <a:endParaRPr lang="en-US"/>
        </a:p>
      </dgm:t>
    </dgm:pt>
    <dgm:pt modelId="{B55EDF06-0B7E-4BFE-AB0E-2BF7497F72E8}" type="pres">
      <dgm:prSet presAssocID="{73DC78B2-EFCE-4BEC-AEBA-7631C1C6E4D5}" presName="parTxOnlySpace" presStyleCnt="0"/>
      <dgm:spPr/>
    </dgm:pt>
    <dgm:pt modelId="{55E92CFD-8848-436E-A886-57DA1F6FC4D6}" type="pres">
      <dgm:prSet presAssocID="{DE534FE0-294C-40FC-9045-44286BF360FF}" presName="parTxOnly" presStyleLbl="node1" presStyleIdx="3" presStyleCnt="4" custScaleX="124758" custScaleY="125084">
        <dgm:presLayoutVars>
          <dgm:chMax val="0"/>
          <dgm:chPref val="0"/>
          <dgm:bulletEnabled val="1"/>
        </dgm:presLayoutVars>
      </dgm:prSet>
      <dgm:spPr/>
      <dgm:t>
        <a:bodyPr/>
        <a:lstStyle/>
        <a:p>
          <a:endParaRPr lang="en-US"/>
        </a:p>
      </dgm:t>
    </dgm:pt>
  </dgm:ptLst>
  <dgm:cxnLst>
    <dgm:cxn modelId="{F5795364-22C5-4F5D-B002-E2A13D14AF4D}" srcId="{F171E8AA-51E3-4898-94D1-224F9A4D3CA6}" destId="{DE534FE0-294C-40FC-9045-44286BF360FF}" srcOrd="3" destOrd="0" parTransId="{8FA04484-4630-4833-818B-5D09A4DFBB16}" sibTransId="{F5BC56E9-081B-49EC-9677-46C2BC6E7118}"/>
    <dgm:cxn modelId="{4F2F5874-4250-4D8E-98EE-645026E02264}" type="presOf" srcId="{DE534FE0-294C-40FC-9045-44286BF360FF}" destId="{55E92CFD-8848-436E-A886-57DA1F6FC4D6}" srcOrd="0" destOrd="0" presId="urn:microsoft.com/office/officeart/2005/8/layout/chevron1"/>
    <dgm:cxn modelId="{366F55E2-7B1B-4466-A1F4-98444FB5BE96}" type="presOf" srcId="{AE728492-92A6-4794-9F88-9D30F275167B}" destId="{DA8F3DC4-BECB-4950-8D8D-B0718CAE12B7}" srcOrd="0" destOrd="0" presId="urn:microsoft.com/office/officeart/2005/8/layout/chevron1"/>
    <dgm:cxn modelId="{020F3257-47B3-49FD-A555-AE56FA936DA0}" srcId="{F171E8AA-51E3-4898-94D1-224F9A4D3CA6}" destId="{AE728492-92A6-4794-9F88-9D30F275167B}" srcOrd="0" destOrd="0" parTransId="{A02471D3-F0EA-4F9D-9D16-EC2548C4931B}" sibTransId="{15AD70C3-D78A-4B70-8E97-1190BE238A8E}"/>
    <dgm:cxn modelId="{FFA35C0C-0468-4AF7-8B19-6CF79A7F383E}" type="presOf" srcId="{F171E8AA-51E3-4898-94D1-224F9A4D3CA6}" destId="{0AC299BA-F7B9-4238-8FA4-61827B74751C}" srcOrd="0" destOrd="0" presId="urn:microsoft.com/office/officeart/2005/8/layout/chevron1"/>
    <dgm:cxn modelId="{DAD0C8E1-FA75-40D1-A588-F20A3E458716}" type="presOf" srcId="{46DF40E3-75D6-4A66-AEFA-C535763848B7}" destId="{93769C01-72DC-4454-8547-773C198482F1}" srcOrd="0" destOrd="0" presId="urn:microsoft.com/office/officeart/2005/8/layout/chevron1"/>
    <dgm:cxn modelId="{1355227E-B782-4138-9810-843B28DD24F7}" srcId="{F171E8AA-51E3-4898-94D1-224F9A4D3CA6}" destId="{43014811-032F-4A6C-9207-87F2381B136D}" srcOrd="1" destOrd="0" parTransId="{40CB2877-E409-4FE9-BA34-736F7490DC0E}" sibTransId="{0C004204-B474-4907-8225-31D7FA2D3FBE}"/>
    <dgm:cxn modelId="{6945B2B2-2EC2-4DC7-B975-211D3BA1EB66}" srcId="{F171E8AA-51E3-4898-94D1-224F9A4D3CA6}" destId="{46DF40E3-75D6-4A66-AEFA-C535763848B7}" srcOrd="2" destOrd="0" parTransId="{D42426C6-7FE5-42F7-9F6C-7CDBE57664DA}" sibTransId="{73DC78B2-EFCE-4BEC-AEBA-7631C1C6E4D5}"/>
    <dgm:cxn modelId="{E05753E5-1429-49E8-BEB2-D9532674A4C3}" type="presOf" srcId="{43014811-032F-4A6C-9207-87F2381B136D}" destId="{E7C08F17-EADB-4D3B-869B-AF29E42FF0B6}" srcOrd="0" destOrd="0" presId="urn:microsoft.com/office/officeart/2005/8/layout/chevron1"/>
    <dgm:cxn modelId="{72E597F5-D843-4429-B754-CBFDD329D8A1}" type="presParOf" srcId="{0AC299BA-F7B9-4238-8FA4-61827B74751C}" destId="{DA8F3DC4-BECB-4950-8D8D-B0718CAE12B7}" srcOrd="0" destOrd="0" presId="urn:microsoft.com/office/officeart/2005/8/layout/chevron1"/>
    <dgm:cxn modelId="{656FF72F-4971-48B3-B16F-FD4E65780AE3}" type="presParOf" srcId="{0AC299BA-F7B9-4238-8FA4-61827B74751C}" destId="{AD46B8F1-914A-488F-93A7-E3B140343F07}" srcOrd="1" destOrd="0" presId="urn:microsoft.com/office/officeart/2005/8/layout/chevron1"/>
    <dgm:cxn modelId="{DDB9EAD2-DE1C-4328-BDA6-E901836587E7}" type="presParOf" srcId="{0AC299BA-F7B9-4238-8FA4-61827B74751C}" destId="{E7C08F17-EADB-4D3B-869B-AF29E42FF0B6}" srcOrd="2" destOrd="0" presId="urn:microsoft.com/office/officeart/2005/8/layout/chevron1"/>
    <dgm:cxn modelId="{1EBB3D8D-290C-4E9E-A7D4-14436BAF41F9}" type="presParOf" srcId="{0AC299BA-F7B9-4238-8FA4-61827B74751C}" destId="{9867BFAC-35C8-42C5-9DC3-D6A8DDE9B31C}" srcOrd="3" destOrd="0" presId="urn:microsoft.com/office/officeart/2005/8/layout/chevron1"/>
    <dgm:cxn modelId="{1525876F-75B2-4810-B625-0A92EC407D2E}" type="presParOf" srcId="{0AC299BA-F7B9-4238-8FA4-61827B74751C}" destId="{93769C01-72DC-4454-8547-773C198482F1}" srcOrd="4" destOrd="0" presId="urn:microsoft.com/office/officeart/2005/8/layout/chevron1"/>
    <dgm:cxn modelId="{779776AC-536F-4C58-BD35-CAF8FF5554AD}" type="presParOf" srcId="{0AC299BA-F7B9-4238-8FA4-61827B74751C}" destId="{B55EDF06-0B7E-4BFE-AB0E-2BF7497F72E8}" srcOrd="5" destOrd="0" presId="urn:microsoft.com/office/officeart/2005/8/layout/chevron1"/>
    <dgm:cxn modelId="{44697599-1191-47CA-A39E-6274D8520052}" type="presParOf" srcId="{0AC299BA-F7B9-4238-8FA4-61827B74751C}" destId="{55E92CFD-8848-436E-A886-57DA1F6FC4D6}"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79DF0-9392-443A-804C-E562C4169D7E}">
      <dsp:nvSpPr>
        <dsp:cNvPr id="0" name=""/>
        <dsp:cNvSpPr/>
      </dsp:nvSpPr>
      <dsp:spPr>
        <a:xfrm>
          <a:off x="0" y="0"/>
          <a:ext cx="11065536" cy="4727136"/>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F661F-5495-4AC9-97AE-AB52835C3C64}">
      <dsp:nvSpPr>
        <dsp:cNvPr id="0" name=""/>
        <dsp:cNvSpPr/>
      </dsp:nvSpPr>
      <dsp:spPr>
        <a:xfrm>
          <a:off x="0" y="1725376"/>
          <a:ext cx="2103205" cy="127638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a:latin typeface="Poppins" panose="00000500000000000000" pitchFamily="2" charset="0"/>
              <a:cs typeface="Poppins" panose="00000500000000000000" pitchFamily="2" charset="0"/>
            </a:rPr>
            <a:t>Questions</a:t>
          </a:r>
          <a:endParaRPr lang="en-US" sz="1600" kern="1200" dirty="0">
            <a:latin typeface="Poppins" panose="00000500000000000000" pitchFamily="2" charset="0"/>
            <a:cs typeface="Poppins" panose="00000500000000000000" pitchFamily="2" charset="0"/>
          </a:endParaRPr>
        </a:p>
      </dsp:txBody>
      <dsp:txXfrm>
        <a:off x="62308" y="1787684"/>
        <a:ext cx="1978589" cy="1151767"/>
      </dsp:txXfrm>
    </dsp:sp>
    <dsp:sp modelId="{5F44E8E3-AE35-497D-B259-DCD84794B5D6}">
      <dsp:nvSpPr>
        <dsp:cNvPr id="0" name=""/>
        <dsp:cNvSpPr/>
      </dsp:nvSpPr>
      <dsp:spPr>
        <a:xfrm>
          <a:off x="2222933" y="1725376"/>
          <a:ext cx="2103205" cy="1276383"/>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err="1">
              <a:latin typeface="Poppins" panose="00000500000000000000" pitchFamily="2" charset="0"/>
              <a:cs typeface="Poppins" panose="00000500000000000000" pitchFamily="2" charset="0"/>
            </a:rPr>
            <a:t>Préoccupations</a:t>
          </a:r>
          <a:endParaRPr lang="en-US" sz="1600" kern="1200" dirty="0">
            <a:latin typeface="Poppins" panose="00000500000000000000" pitchFamily="2" charset="0"/>
            <a:cs typeface="Poppins" panose="00000500000000000000" pitchFamily="2" charset="0"/>
          </a:endParaRPr>
        </a:p>
      </dsp:txBody>
      <dsp:txXfrm>
        <a:off x="2285241" y="1787684"/>
        <a:ext cx="1978589" cy="1151767"/>
      </dsp:txXfrm>
    </dsp:sp>
    <dsp:sp modelId="{90871A54-38A0-4F53-BCB7-69B6F99C7892}">
      <dsp:nvSpPr>
        <dsp:cNvPr id="0" name=""/>
        <dsp:cNvSpPr/>
      </dsp:nvSpPr>
      <dsp:spPr>
        <a:xfrm>
          <a:off x="4462836" y="1725376"/>
          <a:ext cx="2103205" cy="1276383"/>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a:latin typeface="Poppins" panose="00000500000000000000" pitchFamily="2" charset="0"/>
              <a:cs typeface="Poppins" panose="00000500000000000000" pitchFamily="2" charset="0"/>
            </a:rPr>
            <a:t>Vides </a:t>
          </a:r>
          <a:r>
            <a:rPr lang="en-US" sz="1600" b="0" i="0" kern="1200" dirty="0" err="1">
              <a:latin typeface="Poppins" panose="00000500000000000000" pitchFamily="2" charset="0"/>
              <a:cs typeface="Poppins" panose="00000500000000000000" pitchFamily="2" charset="0"/>
            </a:rPr>
            <a:t>d’information</a:t>
          </a:r>
          <a:endParaRPr lang="en-US" sz="1600" kern="1200" dirty="0">
            <a:latin typeface="Poppins" panose="00000500000000000000" pitchFamily="2" charset="0"/>
            <a:cs typeface="Poppins" panose="00000500000000000000" pitchFamily="2" charset="0"/>
          </a:endParaRPr>
        </a:p>
      </dsp:txBody>
      <dsp:txXfrm>
        <a:off x="4525144" y="1787684"/>
        <a:ext cx="1978589" cy="1151767"/>
      </dsp:txXfrm>
    </dsp:sp>
    <dsp:sp modelId="{AA4592A8-D48B-4725-A30E-57510EAF5C43}">
      <dsp:nvSpPr>
        <dsp:cNvPr id="0" name=""/>
        <dsp:cNvSpPr/>
      </dsp:nvSpPr>
      <dsp:spPr>
        <a:xfrm>
          <a:off x="6702740" y="1725376"/>
          <a:ext cx="2103205" cy="1276383"/>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a:latin typeface="Poppins"/>
              <a:cs typeface="Poppins"/>
            </a:rPr>
            <a:t>Mésinformations</a:t>
          </a:r>
          <a:endParaRPr lang="en-US" sz="1600" kern="1200" dirty="0">
            <a:latin typeface="Poppins" panose="00000500000000000000" pitchFamily="2" charset="0"/>
            <a:cs typeface="Poppins" panose="00000500000000000000" pitchFamily="2" charset="0"/>
          </a:endParaRPr>
        </a:p>
      </dsp:txBody>
      <dsp:txXfrm>
        <a:off x="6765048" y="1787684"/>
        <a:ext cx="1978589" cy="1151767"/>
      </dsp:txXfrm>
    </dsp:sp>
    <dsp:sp modelId="{39706E29-FB19-4B04-BD5B-0D9BC8DD1E6D}">
      <dsp:nvSpPr>
        <dsp:cNvPr id="0" name=""/>
        <dsp:cNvSpPr/>
      </dsp:nvSpPr>
      <dsp:spPr>
        <a:xfrm>
          <a:off x="8942644" y="1725376"/>
          <a:ext cx="2103205" cy="1276383"/>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err="1">
              <a:latin typeface="Poppins" panose="00000500000000000000" pitchFamily="2" charset="0"/>
              <a:cs typeface="Poppins" panose="00000500000000000000" pitchFamily="2" charset="0"/>
            </a:rPr>
            <a:t>Désinformation</a:t>
          </a:r>
          <a:endParaRPr lang="en-US" sz="1600" kern="1200" dirty="0">
            <a:latin typeface="Poppins" panose="00000500000000000000" pitchFamily="2" charset="0"/>
            <a:cs typeface="Poppins" panose="00000500000000000000" pitchFamily="2" charset="0"/>
          </a:endParaRPr>
        </a:p>
      </dsp:txBody>
      <dsp:txXfrm>
        <a:off x="9004952" y="1787684"/>
        <a:ext cx="1978589" cy="11517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79DF0-9392-443A-804C-E562C4169D7E}">
      <dsp:nvSpPr>
        <dsp:cNvPr id="0" name=""/>
        <dsp:cNvSpPr/>
      </dsp:nvSpPr>
      <dsp:spPr>
        <a:xfrm>
          <a:off x="0" y="0"/>
          <a:ext cx="11065536" cy="4727136"/>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F661F-5495-4AC9-97AE-AB52835C3C64}">
      <dsp:nvSpPr>
        <dsp:cNvPr id="0" name=""/>
        <dsp:cNvSpPr/>
      </dsp:nvSpPr>
      <dsp:spPr>
        <a:xfrm>
          <a:off x="0" y="1725376"/>
          <a:ext cx="2103205" cy="127638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a:latin typeface="Poppins" panose="00000500000000000000" pitchFamily="2" charset="0"/>
              <a:cs typeface="Poppins" panose="00000500000000000000" pitchFamily="2" charset="0"/>
            </a:rPr>
            <a:t>Questions</a:t>
          </a:r>
          <a:endParaRPr lang="en-US" sz="1600" kern="1200" dirty="0">
            <a:latin typeface="Poppins" panose="00000500000000000000" pitchFamily="2" charset="0"/>
            <a:cs typeface="Poppins" panose="00000500000000000000" pitchFamily="2" charset="0"/>
          </a:endParaRPr>
        </a:p>
      </dsp:txBody>
      <dsp:txXfrm>
        <a:off x="62308" y="1787684"/>
        <a:ext cx="1978589" cy="1151767"/>
      </dsp:txXfrm>
    </dsp:sp>
    <dsp:sp modelId="{5F44E8E3-AE35-497D-B259-DCD84794B5D6}">
      <dsp:nvSpPr>
        <dsp:cNvPr id="0" name=""/>
        <dsp:cNvSpPr/>
      </dsp:nvSpPr>
      <dsp:spPr>
        <a:xfrm>
          <a:off x="2222933" y="1725376"/>
          <a:ext cx="2103205" cy="1276383"/>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err="1">
              <a:latin typeface="Poppins" panose="00000500000000000000" pitchFamily="2" charset="0"/>
              <a:cs typeface="Poppins" panose="00000500000000000000" pitchFamily="2" charset="0"/>
            </a:rPr>
            <a:t>Préoccupations</a:t>
          </a:r>
          <a:endParaRPr lang="en-US" sz="1600" kern="1200" dirty="0">
            <a:latin typeface="Poppins" panose="00000500000000000000" pitchFamily="2" charset="0"/>
            <a:cs typeface="Poppins" panose="00000500000000000000" pitchFamily="2" charset="0"/>
          </a:endParaRPr>
        </a:p>
      </dsp:txBody>
      <dsp:txXfrm>
        <a:off x="2285241" y="1787684"/>
        <a:ext cx="1978589" cy="1151767"/>
      </dsp:txXfrm>
    </dsp:sp>
    <dsp:sp modelId="{90871A54-38A0-4F53-BCB7-69B6F99C7892}">
      <dsp:nvSpPr>
        <dsp:cNvPr id="0" name=""/>
        <dsp:cNvSpPr/>
      </dsp:nvSpPr>
      <dsp:spPr>
        <a:xfrm>
          <a:off x="4462836" y="1725376"/>
          <a:ext cx="2103205" cy="1276383"/>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a:latin typeface="Poppins" panose="00000500000000000000" pitchFamily="2" charset="0"/>
              <a:cs typeface="Poppins" panose="00000500000000000000" pitchFamily="2" charset="0"/>
            </a:rPr>
            <a:t>Vides </a:t>
          </a:r>
          <a:r>
            <a:rPr lang="en-US" sz="1600" b="0" i="0" kern="1200" dirty="0" err="1">
              <a:latin typeface="Poppins" panose="00000500000000000000" pitchFamily="2" charset="0"/>
              <a:cs typeface="Poppins" panose="00000500000000000000" pitchFamily="2" charset="0"/>
            </a:rPr>
            <a:t>d’information</a:t>
          </a:r>
          <a:endParaRPr lang="en-US" sz="1600" kern="1200" dirty="0">
            <a:latin typeface="Poppins" panose="00000500000000000000" pitchFamily="2" charset="0"/>
            <a:cs typeface="Poppins" panose="00000500000000000000" pitchFamily="2" charset="0"/>
          </a:endParaRPr>
        </a:p>
      </dsp:txBody>
      <dsp:txXfrm>
        <a:off x="4525144" y="1787684"/>
        <a:ext cx="1978589" cy="1151767"/>
      </dsp:txXfrm>
    </dsp:sp>
    <dsp:sp modelId="{AA4592A8-D48B-4725-A30E-57510EAF5C43}">
      <dsp:nvSpPr>
        <dsp:cNvPr id="0" name=""/>
        <dsp:cNvSpPr/>
      </dsp:nvSpPr>
      <dsp:spPr>
        <a:xfrm>
          <a:off x="6702740" y="1725376"/>
          <a:ext cx="2103205" cy="1276383"/>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a:t>Mésinformations</a:t>
          </a:r>
          <a:endParaRPr lang="en-US" sz="1600" kern="1200" dirty="0">
            <a:latin typeface="Poppins"/>
            <a:cs typeface="Poppins"/>
          </a:endParaRPr>
        </a:p>
      </dsp:txBody>
      <dsp:txXfrm>
        <a:off x="6765048" y="1787684"/>
        <a:ext cx="1978589" cy="1151767"/>
      </dsp:txXfrm>
    </dsp:sp>
    <dsp:sp modelId="{39706E29-FB19-4B04-BD5B-0D9BC8DD1E6D}">
      <dsp:nvSpPr>
        <dsp:cNvPr id="0" name=""/>
        <dsp:cNvSpPr/>
      </dsp:nvSpPr>
      <dsp:spPr>
        <a:xfrm>
          <a:off x="8942644" y="1725376"/>
          <a:ext cx="2103205" cy="1276383"/>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err="1">
              <a:latin typeface="Poppins" panose="00000500000000000000" pitchFamily="2" charset="0"/>
              <a:cs typeface="Poppins" panose="00000500000000000000" pitchFamily="2" charset="0"/>
            </a:rPr>
            <a:t>Désinformation</a:t>
          </a:r>
          <a:endParaRPr lang="en-US" sz="1600" kern="1200" dirty="0">
            <a:latin typeface="Poppins" panose="00000500000000000000" pitchFamily="2" charset="0"/>
            <a:cs typeface="Poppins" panose="00000500000000000000" pitchFamily="2" charset="0"/>
          </a:endParaRPr>
        </a:p>
      </dsp:txBody>
      <dsp:txXfrm>
        <a:off x="9004952" y="1787684"/>
        <a:ext cx="1978589" cy="1151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79DF0-9392-443A-804C-E562C4169D7E}">
      <dsp:nvSpPr>
        <dsp:cNvPr id="0" name=""/>
        <dsp:cNvSpPr/>
      </dsp:nvSpPr>
      <dsp:spPr>
        <a:xfrm>
          <a:off x="0" y="0"/>
          <a:ext cx="11065536" cy="4727136"/>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1F661F-5495-4AC9-97AE-AB52835C3C64}">
      <dsp:nvSpPr>
        <dsp:cNvPr id="0" name=""/>
        <dsp:cNvSpPr/>
      </dsp:nvSpPr>
      <dsp:spPr>
        <a:xfrm>
          <a:off x="0" y="1725376"/>
          <a:ext cx="2103205" cy="127638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a:latin typeface="Poppins" panose="00000500000000000000" pitchFamily="2" charset="0"/>
              <a:cs typeface="Poppins" panose="00000500000000000000" pitchFamily="2" charset="0"/>
            </a:rPr>
            <a:t>Questions</a:t>
          </a:r>
          <a:endParaRPr lang="en-US" sz="1600" kern="1200" dirty="0">
            <a:latin typeface="Poppins" panose="00000500000000000000" pitchFamily="2" charset="0"/>
            <a:cs typeface="Poppins" panose="00000500000000000000" pitchFamily="2" charset="0"/>
          </a:endParaRPr>
        </a:p>
      </dsp:txBody>
      <dsp:txXfrm>
        <a:off x="62308" y="1787684"/>
        <a:ext cx="1978589" cy="1151767"/>
      </dsp:txXfrm>
    </dsp:sp>
    <dsp:sp modelId="{5F44E8E3-AE35-497D-B259-DCD84794B5D6}">
      <dsp:nvSpPr>
        <dsp:cNvPr id="0" name=""/>
        <dsp:cNvSpPr/>
      </dsp:nvSpPr>
      <dsp:spPr>
        <a:xfrm>
          <a:off x="2222933" y="1725376"/>
          <a:ext cx="2103205" cy="1276383"/>
        </a:xfrm>
        <a:prstGeom prst="roundRect">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err="1">
              <a:latin typeface="Poppins" panose="00000500000000000000" pitchFamily="2" charset="0"/>
              <a:cs typeface="Poppins" panose="00000500000000000000" pitchFamily="2" charset="0"/>
            </a:rPr>
            <a:t>Préoccupations</a:t>
          </a:r>
          <a:endParaRPr lang="en-US" sz="1600" kern="1200" dirty="0">
            <a:latin typeface="Poppins" panose="00000500000000000000" pitchFamily="2" charset="0"/>
            <a:cs typeface="Poppins" panose="00000500000000000000" pitchFamily="2" charset="0"/>
          </a:endParaRPr>
        </a:p>
      </dsp:txBody>
      <dsp:txXfrm>
        <a:off x="2285241" y="1787684"/>
        <a:ext cx="1978589" cy="1151767"/>
      </dsp:txXfrm>
    </dsp:sp>
    <dsp:sp modelId="{90871A54-38A0-4F53-BCB7-69B6F99C7892}">
      <dsp:nvSpPr>
        <dsp:cNvPr id="0" name=""/>
        <dsp:cNvSpPr/>
      </dsp:nvSpPr>
      <dsp:spPr>
        <a:xfrm>
          <a:off x="4462836" y="1725376"/>
          <a:ext cx="2103205" cy="1276383"/>
        </a:xfrm>
        <a:prstGeom prst="round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a:latin typeface="Poppins" panose="00000500000000000000" pitchFamily="2" charset="0"/>
              <a:cs typeface="Poppins" panose="00000500000000000000" pitchFamily="2" charset="0"/>
            </a:rPr>
            <a:t>Vides </a:t>
          </a:r>
          <a:r>
            <a:rPr lang="en-US" sz="1600" b="0" i="0" kern="1200" dirty="0" err="1">
              <a:latin typeface="Poppins" panose="00000500000000000000" pitchFamily="2" charset="0"/>
              <a:cs typeface="Poppins" panose="00000500000000000000" pitchFamily="2" charset="0"/>
            </a:rPr>
            <a:t>d’information</a:t>
          </a:r>
          <a:endParaRPr lang="en-US" sz="1600" kern="1200" dirty="0">
            <a:latin typeface="Poppins" panose="00000500000000000000" pitchFamily="2" charset="0"/>
            <a:cs typeface="Poppins" panose="00000500000000000000" pitchFamily="2" charset="0"/>
          </a:endParaRPr>
        </a:p>
      </dsp:txBody>
      <dsp:txXfrm>
        <a:off x="4525144" y="1787684"/>
        <a:ext cx="1978589" cy="1151767"/>
      </dsp:txXfrm>
    </dsp:sp>
    <dsp:sp modelId="{AA4592A8-D48B-4725-A30E-57510EAF5C43}">
      <dsp:nvSpPr>
        <dsp:cNvPr id="0" name=""/>
        <dsp:cNvSpPr/>
      </dsp:nvSpPr>
      <dsp:spPr>
        <a:xfrm>
          <a:off x="6702740" y="1725376"/>
          <a:ext cx="2103205" cy="1276383"/>
        </a:xfrm>
        <a:prstGeom prst="roundRect">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a:t>Mésinformations</a:t>
          </a:r>
          <a:endParaRPr lang="en-US" sz="1600" kern="1200" dirty="0">
            <a:latin typeface="Poppins"/>
            <a:cs typeface="Poppins"/>
          </a:endParaRPr>
        </a:p>
      </dsp:txBody>
      <dsp:txXfrm>
        <a:off x="6765048" y="1787684"/>
        <a:ext cx="1978589" cy="1151767"/>
      </dsp:txXfrm>
    </dsp:sp>
    <dsp:sp modelId="{39706E29-FB19-4B04-BD5B-0D9BC8DD1E6D}">
      <dsp:nvSpPr>
        <dsp:cNvPr id="0" name=""/>
        <dsp:cNvSpPr/>
      </dsp:nvSpPr>
      <dsp:spPr>
        <a:xfrm>
          <a:off x="8942644" y="1725376"/>
          <a:ext cx="2103205" cy="1276383"/>
        </a:xfrm>
        <a:prstGeom prst="round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b" anchorCtr="0">
          <a:noAutofit/>
        </a:bodyPr>
        <a:lstStyle/>
        <a:p>
          <a:pPr lvl="0" algn="ctr" defTabSz="711200">
            <a:lnSpc>
              <a:spcPct val="90000"/>
            </a:lnSpc>
            <a:spcBef>
              <a:spcPct val="0"/>
            </a:spcBef>
            <a:spcAft>
              <a:spcPct val="35000"/>
            </a:spcAft>
          </a:pPr>
          <a:r>
            <a:rPr lang="en-US" sz="1600" b="0" i="0" kern="1200" dirty="0" err="1">
              <a:latin typeface="Poppins" panose="00000500000000000000" pitchFamily="2" charset="0"/>
              <a:cs typeface="Poppins" panose="00000500000000000000" pitchFamily="2" charset="0"/>
            </a:rPr>
            <a:t>Désinformation</a:t>
          </a:r>
          <a:endParaRPr lang="en-US" sz="1600" kern="1200" dirty="0">
            <a:latin typeface="Poppins" panose="00000500000000000000" pitchFamily="2" charset="0"/>
            <a:cs typeface="Poppins" panose="00000500000000000000" pitchFamily="2" charset="0"/>
          </a:endParaRPr>
        </a:p>
      </dsp:txBody>
      <dsp:txXfrm>
        <a:off x="9004952" y="1787684"/>
        <a:ext cx="1978589" cy="11517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49CDC-351D-4F1A-AB3B-91D48340B9EF}">
      <dsp:nvSpPr>
        <dsp:cNvPr id="0" name=""/>
        <dsp:cNvSpPr/>
      </dsp:nvSpPr>
      <dsp:spPr>
        <a:xfrm>
          <a:off x="132462" y="1388987"/>
          <a:ext cx="2423814" cy="1323111"/>
        </a:xfrm>
        <a:prstGeom prst="roundRect">
          <a:avLst/>
        </a:prstGeom>
        <a:solidFill>
          <a:schemeClr val="lt1">
            <a:hueOff val="0"/>
            <a:satOff val="0"/>
            <a:lumOff val="0"/>
            <a:alphaOff val="0"/>
          </a:schemeClr>
        </a:solidFill>
        <a:ln w="12700" cap="flat" cmpd="sng" algn="ctr">
          <a:solidFill>
            <a:srgbClr val="423A9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39DED1-E13A-4E1D-BDEB-750AC435C6B3}">
      <dsp:nvSpPr>
        <dsp:cNvPr id="0" name=""/>
        <dsp:cNvSpPr/>
      </dsp:nvSpPr>
      <dsp:spPr>
        <a:xfrm>
          <a:off x="9939" y="2848629"/>
          <a:ext cx="2668860" cy="117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fr-FR" sz="1600" b="1" kern="1200" dirty="0">
              <a:latin typeface="Poppins" panose="00000500000000000000" pitchFamily="2" charset="0"/>
              <a:cs typeface="Poppins" panose="00000500000000000000" pitchFamily="2" charset="0"/>
            </a:rPr>
            <a:t>Les mèmes </a:t>
          </a:r>
          <a:r>
            <a:rPr lang="fr-FR" sz="1600" b="0" kern="1200" dirty="0">
              <a:latin typeface="Poppins" panose="00000500000000000000" pitchFamily="2" charset="0"/>
              <a:cs typeface="Poppins" panose="00000500000000000000" pitchFamily="2" charset="0"/>
            </a:rPr>
            <a:t>(images ou graphiques amusants et colorés) qui ont été créés pour plaisanter, mais que les gens ont commencé à partager en pensant qu'ils étaient vrais. </a:t>
          </a:r>
          <a:endParaRPr lang="en-US" sz="1600" b="0" kern="1200" dirty="0">
            <a:latin typeface="Poppins" panose="00000500000000000000" pitchFamily="2" charset="0"/>
            <a:cs typeface="Poppins" panose="00000500000000000000" pitchFamily="2" charset="0"/>
          </a:endParaRPr>
        </a:p>
        <a:p>
          <a:pPr lvl="0" algn="ctr" defTabSz="711200">
            <a:lnSpc>
              <a:spcPct val="90000"/>
            </a:lnSpc>
            <a:spcBef>
              <a:spcPct val="0"/>
            </a:spcBef>
            <a:spcAft>
              <a:spcPct val="35000"/>
            </a:spcAft>
          </a:pPr>
          <a:endParaRPr lang="en-US" sz="1600" kern="1200" dirty="0">
            <a:latin typeface="Poppins" panose="00000500000000000000" pitchFamily="2" charset="0"/>
            <a:cs typeface="Poppins" panose="00000500000000000000" pitchFamily="2" charset="0"/>
          </a:endParaRPr>
        </a:p>
      </dsp:txBody>
      <dsp:txXfrm>
        <a:off x="9939" y="2848629"/>
        <a:ext cx="2668860" cy="1176855"/>
      </dsp:txXfrm>
    </dsp:sp>
    <dsp:sp modelId="{A157B80A-9C7F-43BB-915C-636A8D50AD5B}">
      <dsp:nvSpPr>
        <dsp:cNvPr id="0" name=""/>
        <dsp:cNvSpPr/>
      </dsp:nvSpPr>
      <dsp:spPr>
        <a:xfrm>
          <a:off x="3118668" y="1388987"/>
          <a:ext cx="2423814" cy="1323111"/>
        </a:xfrm>
        <a:prstGeom prst="roundRect">
          <a:avLst/>
        </a:prstGeom>
        <a:solidFill>
          <a:schemeClr val="lt1">
            <a:hueOff val="0"/>
            <a:satOff val="0"/>
            <a:lumOff val="0"/>
            <a:alphaOff val="0"/>
          </a:schemeClr>
        </a:solidFill>
        <a:ln w="12700" cap="flat" cmpd="sng" algn="ctr">
          <a:solidFill>
            <a:srgbClr val="423A9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D613E5-6FCD-4D6B-8E3D-3341315652C9}">
      <dsp:nvSpPr>
        <dsp:cNvPr id="0" name=""/>
        <dsp:cNvSpPr/>
      </dsp:nvSpPr>
      <dsp:spPr>
        <a:xfrm>
          <a:off x="2996145" y="2848629"/>
          <a:ext cx="2668860" cy="117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fr-FR" sz="1600" b="1" kern="1200" dirty="0">
              <a:latin typeface="Poppins" panose="00000500000000000000" pitchFamily="2" charset="0"/>
              <a:cs typeface="Poppins" panose="00000500000000000000" pitchFamily="2" charset="0"/>
            </a:rPr>
            <a:t>Statistiques choisies à la carte. </a:t>
          </a:r>
          <a:r>
            <a:rPr lang="fr-FR" sz="1600" b="0" kern="1200" dirty="0">
              <a:latin typeface="Poppins" panose="00000500000000000000" pitchFamily="2" charset="0"/>
              <a:cs typeface="Poppins" panose="00000500000000000000" pitchFamily="2" charset="0"/>
            </a:rPr>
            <a:t>Trop souvent, nous voyons des gens choisir le chiffre qui soutient ce qu'ils veulent défendre, mais sans toutes les données, ils n’expliquent  pas les informations dans le contexte approprié...</a:t>
          </a:r>
          <a:endParaRPr lang="en-US" sz="1600" b="0" kern="1200" dirty="0">
            <a:latin typeface="Poppins" panose="00000500000000000000" pitchFamily="2" charset="0"/>
            <a:cs typeface="Poppins" panose="00000500000000000000" pitchFamily="2" charset="0"/>
          </a:endParaRPr>
        </a:p>
        <a:p>
          <a:pPr lvl="0" algn="ctr" defTabSz="711200">
            <a:lnSpc>
              <a:spcPct val="90000"/>
            </a:lnSpc>
            <a:spcBef>
              <a:spcPct val="0"/>
            </a:spcBef>
            <a:spcAft>
              <a:spcPct val="35000"/>
            </a:spcAft>
          </a:pPr>
          <a:r>
            <a:rPr lang="en-US" sz="1600" kern="1200" dirty="0">
              <a:latin typeface="Poppins" panose="00000500000000000000" pitchFamily="2" charset="0"/>
              <a:cs typeface="Poppins" panose="00000500000000000000" pitchFamily="2" charset="0"/>
            </a:rPr>
            <a:t>. </a:t>
          </a:r>
        </a:p>
      </dsp:txBody>
      <dsp:txXfrm>
        <a:off x="2996145" y="2848629"/>
        <a:ext cx="2668860" cy="1176855"/>
      </dsp:txXfrm>
    </dsp:sp>
    <dsp:sp modelId="{BB707A7F-D393-4EB8-90AE-51441DC49178}">
      <dsp:nvSpPr>
        <dsp:cNvPr id="0" name=""/>
        <dsp:cNvSpPr/>
      </dsp:nvSpPr>
      <dsp:spPr>
        <a:xfrm>
          <a:off x="6104874" y="1388987"/>
          <a:ext cx="2423814" cy="1323111"/>
        </a:xfrm>
        <a:prstGeom prst="roundRect">
          <a:avLst/>
        </a:prstGeom>
        <a:solidFill>
          <a:schemeClr val="lt1">
            <a:hueOff val="0"/>
            <a:satOff val="0"/>
            <a:lumOff val="0"/>
            <a:alphaOff val="0"/>
          </a:schemeClr>
        </a:solidFill>
        <a:ln w="12700" cap="flat" cmpd="sng" algn="ctr">
          <a:solidFill>
            <a:srgbClr val="423A9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46B5BA-EEC0-4818-B203-5DF774782E25}">
      <dsp:nvSpPr>
        <dsp:cNvPr id="0" name=""/>
        <dsp:cNvSpPr/>
      </dsp:nvSpPr>
      <dsp:spPr>
        <a:xfrm>
          <a:off x="5982351" y="2848629"/>
          <a:ext cx="2668860" cy="117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fr-FR" sz="1600" b="1" kern="1200" dirty="0">
              <a:latin typeface="Poppins" panose="00000500000000000000" pitchFamily="2" charset="0"/>
              <a:cs typeface="Poppins" panose="00000500000000000000" pitchFamily="2" charset="0"/>
            </a:rPr>
            <a:t>Des sites web d'apparence professionnelle (</a:t>
          </a:r>
          <a:r>
            <a:rPr lang="fr-FR" sz="1600" b="0" kern="1200" dirty="0">
              <a:latin typeface="Poppins" panose="00000500000000000000" pitchFamily="2" charset="0"/>
              <a:cs typeface="Poppins" panose="00000500000000000000" pitchFamily="2" charset="0"/>
            </a:rPr>
            <a:t>souvent conçus pour ressembler à des sites d'information) mais dont les articles sont tous faux ou trompeurs. Ils ont des titres sensationnels conçus pour nous inciter à cliquer dessus. </a:t>
          </a:r>
          <a:endParaRPr lang="en-US" sz="1600" b="0" kern="1200" dirty="0">
            <a:latin typeface="Poppins" panose="00000500000000000000" pitchFamily="2" charset="0"/>
            <a:cs typeface="Poppins" panose="00000500000000000000" pitchFamily="2" charset="0"/>
          </a:endParaRPr>
        </a:p>
      </dsp:txBody>
      <dsp:txXfrm>
        <a:off x="5982351" y="2848629"/>
        <a:ext cx="2668860" cy="1176855"/>
      </dsp:txXfrm>
    </dsp:sp>
    <dsp:sp modelId="{E2FB529F-13B7-462F-A9E4-8D615D4EE9F1}">
      <dsp:nvSpPr>
        <dsp:cNvPr id="0" name=""/>
        <dsp:cNvSpPr/>
      </dsp:nvSpPr>
      <dsp:spPr>
        <a:xfrm>
          <a:off x="9091080" y="1388987"/>
          <a:ext cx="2423814" cy="1323111"/>
        </a:xfrm>
        <a:prstGeom prst="roundRect">
          <a:avLst/>
        </a:prstGeom>
        <a:solidFill>
          <a:schemeClr val="lt1">
            <a:hueOff val="0"/>
            <a:satOff val="0"/>
            <a:lumOff val="0"/>
            <a:alphaOff val="0"/>
          </a:schemeClr>
        </a:solidFill>
        <a:ln w="12700" cap="flat" cmpd="sng" algn="ctr">
          <a:solidFill>
            <a:srgbClr val="423A9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BDC078-E2AE-4D75-B236-6E3EC48F597D}">
      <dsp:nvSpPr>
        <dsp:cNvPr id="0" name=""/>
        <dsp:cNvSpPr/>
      </dsp:nvSpPr>
      <dsp:spPr>
        <a:xfrm>
          <a:off x="8968557" y="2848629"/>
          <a:ext cx="2668860" cy="11768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fr-FR" sz="1600" b="1" kern="1200" dirty="0">
              <a:latin typeface="Poppins" panose="00000500000000000000" pitchFamily="2" charset="0"/>
              <a:cs typeface="Poppins" panose="00000500000000000000" pitchFamily="2" charset="0"/>
            </a:rPr>
            <a:t>Des graphiques ou des diagrammes trompeurs </a:t>
          </a:r>
          <a:r>
            <a:rPr lang="fr-FR" sz="1600" b="0" kern="1200" dirty="0">
              <a:latin typeface="Poppins" panose="00000500000000000000" pitchFamily="2" charset="0"/>
              <a:cs typeface="Poppins" panose="00000500000000000000" pitchFamily="2" charset="0"/>
            </a:rPr>
            <a:t>qui ont l'air officiels mais ne disent pas tout.</a:t>
          </a:r>
          <a:endParaRPr lang="en-US" sz="1600" b="0" kern="1200" dirty="0">
            <a:latin typeface="Poppins" panose="00000500000000000000" pitchFamily="2" charset="0"/>
            <a:cs typeface="Poppins" panose="00000500000000000000" pitchFamily="2" charset="0"/>
          </a:endParaRPr>
        </a:p>
      </dsp:txBody>
      <dsp:txXfrm>
        <a:off x="8968557" y="2848629"/>
        <a:ext cx="2668860" cy="11768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82018-9291-4F5F-98C9-B87221E62C41}">
      <dsp:nvSpPr>
        <dsp:cNvPr id="0" name=""/>
        <dsp:cNvSpPr/>
      </dsp:nvSpPr>
      <dsp:spPr>
        <a:xfrm>
          <a:off x="247756" y="996141"/>
          <a:ext cx="2844283" cy="1552637"/>
        </a:xfrm>
        <a:prstGeom prst="roundRect">
          <a:avLst/>
        </a:prstGeom>
        <a:solidFill>
          <a:schemeClr val="lt1">
            <a:hueOff val="0"/>
            <a:satOff val="0"/>
            <a:lumOff val="0"/>
            <a:alphaOff val="0"/>
          </a:schemeClr>
        </a:solidFill>
        <a:ln w="12700" cap="flat" cmpd="sng" algn="ctr">
          <a:solidFill>
            <a:srgbClr val="423A9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A8D621-C38A-481A-BE63-9F57F54BA790}">
      <dsp:nvSpPr>
        <dsp:cNvPr id="0" name=""/>
        <dsp:cNvSpPr/>
      </dsp:nvSpPr>
      <dsp:spPr>
        <a:xfrm>
          <a:off x="6656" y="2708993"/>
          <a:ext cx="3326482" cy="1381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fr-FR" sz="1600" b="1" kern="1200" dirty="0">
              <a:latin typeface="Poppins" panose="00000500000000000000" pitchFamily="2" charset="0"/>
              <a:cs typeface="Poppins" panose="00000500000000000000" pitchFamily="2" charset="0"/>
            </a:rPr>
            <a:t>Citations dont le début ou la fin ont été supprimés pour en modifier le sens</a:t>
          </a:r>
          <a:r>
            <a:rPr lang="fr-FR" sz="1600" b="0" kern="1200" dirty="0">
              <a:latin typeface="Poppins" panose="00000500000000000000" pitchFamily="2" charset="0"/>
              <a:cs typeface="Poppins" panose="00000500000000000000" pitchFamily="2" charset="0"/>
            </a:rPr>
            <a:t>. La personne a bien dit cela, mais sans le contexte complet, ce n'est pas une représentation juste de ce qu'elle a dit.</a:t>
          </a:r>
          <a:endParaRPr lang="en-US" sz="1600" b="0" kern="1200" dirty="0">
            <a:latin typeface="Poppins" panose="00000500000000000000" pitchFamily="2" charset="0"/>
            <a:cs typeface="Poppins" panose="00000500000000000000" pitchFamily="2" charset="0"/>
          </a:endParaRPr>
        </a:p>
      </dsp:txBody>
      <dsp:txXfrm>
        <a:off x="6656" y="2708993"/>
        <a:ext cx="3326482" cy="1381009"/>
      </dsp:txXfrm>
    </dsp:sp>
    <dsp:sp modelId="{6D29F2C2-5265-4289-BA4E-9319CF57C1B9}">
      <dsp:nvSpPr>
        <dsp:cNvPr id="0" name=""/>
        <dsp:cNvSpPr/>
      </dsp:nvSpPr>
      <dsp:spPr>
        <a:xfrm>
          <a:off x="3849313" y="996141"/>
          <a:ext cx="2844283" cy="1552637"/>
        </a:xfrm>
        <a:prstGeom prst="roundRect">
          <a:avLst/>
        </a:prstGeom>
        <a:solidFill>
          <a:schemeClr val="lt1">
            <a:hueOff val="0"/>
            <a:satOff val="0"/>
            <a:lumOff val="0"/>
            <a:alphaOff val="0"/>
          </a:schemeClr>
        </a:solidFill>
        <a:ln w="12700" cap="flat" cmpd="sng" algn="ctr">
          <a:solidFill>
            <a:srgbClr val="423A9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361ABB-81EA-4D24-BFF2-5B05507E558A}">
      <dsp:nvSpPr>
        <dsp:cNvPr id="0" name=""/>
        <dsp:cNvSpPr/>
      </dsp:nvSpPr>
      <dsp:spPr>
        <a:xfrm>
          <a:off x="3705535" y="2708993"/>
          <a:ext cx="3131838" cy="1381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fr-FR" sz="1600" b="1" kern="1200" dirty="0">
              <a:latin typeface="Poppins" panose="00000500000000000000" pitchFamily="2" charset="0"/>
              <a:cs typeface="Poppins" panose="00000500000000000000" pitchFamily="2" charset="0"/>
            </a:rPr>
            <a:t>De vieilles images qui circulent </a:t>
          </a:r>
          <a:r>
            <a:rPr lang="fr-FR" sz="1600" b="0" kern="1200" dirty="0">
              <a:latin typeface="Poppins" panose="00000500000000000000" pitchFamily="2" charset="0"/>
              <a:cs typeface="Poppins" panose="00000500000000000000" pitchFamily="2" charset="0"/>
            </a:rPr>
            <a:t>comme si elles étaient en fait très récentes</a:t>
          </a:r>
          <a:r>
            <a:rPr lang="fr-FR" sz="1600" b="1" kern="1200" dirty="0">
              <a:latin typeface="Poppins" panose="00000500000000000000" pitchFamily="2" charset="0"/>
              <a:cs typeface="Poppins" panose="00000500000000000000" pitchFamily="2" charset="0"/>
            </a:rPr>
            <a:t>. </a:t>
          </a:r>
          <a:endParaRPr lang="en-US" sz="1600" kern="1200" dirty="0">
            <a:latin typeface="Poppins" panose="00000500000000000000" pitchFamily="2" charset="0"/>
            <a:cs typeface="Poppins" panose="00000500000000000000" pitchFamily="2" charset="0"/>
          </a:endParaRPr>
        </a:p>
      </dsp:txBody>
      <dsp:txXfrm>
        <a:off x="3705535" y="2708993"/>
        <a:ext cx="3131838" cy="1381009"/>
      </dsp:txXfrm>
    </dsp:sp>
    <dsp:sp modelId="{54E61943-FFAD-4129-9433-DB20CE025EA4}">
      <dsp:nvSpPr>
        <dsp:cNvPr id="0" name=""/>
        <dsp:cNvSpPr/>
      </dsp:nvSpPr>
      <dsp:spPr>
        <a:xfrm>
          <a:off x="7353548" y="996141"/>
          <a:ext cx="2844283" cy="1552637"/>
        </a:xfrm>
        <a:prstGeom prst="roundRect">
          <a:avLst/>
        </a:prstGeom>
        <a:solidFill>
          <a:schemeClr val="lt1">
            <a:hueOff val="0"/>
            <a:satOff val="0"/>
            <a:lumOff val="0"/>
            <a:alphaOff val="0"/>
          </a:schemeClr>
        </a:solidFill>
        <a:ln w="12700" cap="flat" cmpd="sng" algn="ctr">
          <a:solidFill>
            <a:srgbClr val="423A96"/>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2548CE-A5DE-411B-882E-B9E453091A45}">
      <dsp:nvSpPr>
        <dsp:cNvPr id="0" name=""/>
        <dsp:cNvSpPr/>
      </dsp:nvSpPr>
      <dsp:spPr>
        <a:xfrm>
          <a:off x="7209770" y="2708993"/>
          <a:ext cx="3131838" cy="1381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lvl="0" algn="ctr" defTabSz="711200">
            <a:lnSpc>
              <a:spcPct val="90000"/>
            </a:lnSpc>
            <a:spcBef>
              <a:spcPct val="0"/>
            </a:spcBef>
            <a:spcAft>
              <a:spcPct val="35000"/>
            </a:spcAft>
          </a:pPr>
          <a:r>
            <a:rPr lang="fr-FR" sz="1600" b="1" kern="1200" dirty="0">
              <a:latin typeface="Poppins" panose="00000500000000000000" pitchFamily="2" charset="0"/>
              <a:cs typeface="Poppins" panose="00000500000000000000" pitchFamily="2" charset="0"/>
            </a:rPr>
            <a:t>Des vidéos qui ont été éditées </a:t>
          </a:r>
          <a:r>
            <a:rPr lang="fr-FR" sz="1600" b="0" kern="1200" dirty="0">
              <a:latin typeface="Poppins" panose="00000500000000000000" pitchFamily="2" charset="0"/>
              <a:cs typeface="Poppins" panose="00000500000000000000" pitchFamily="2" charset="0"/>
            </a:rPr>
            <a:t>pour en changer le sens.</a:t>
          </a:r>
          <a:endParaRPr lang="en-US" sz="1600" b="0" kern="1200" dirty="0">
            <a:latin typeface="Poppins" panose="00000500000000000000" pitchFamily="2" charset="0"/>
            <a:cs typeface="Poppins" panose="00000500000000000000" pitchFamily="2" charset="0"/>
          </a:endParaRPr>
        </a:p>
      </dsp:txBody>
      <dsp:txXfrm>
        <a:off x="7209770" y="2708993"/>
        <a:ext cx="3131838" cy="13810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8F3DC4-BECB-4950-8D8D-B0718CAE12B7}">
      <dsp:nvSpPr>
        <dsp:cNvPr id="0" name=""/>
        <dsp:cNvSpPr/>
      </dsp:nvSpPr>
      <dsp:spPr>
        <a:xfrm>
          <a:off x="2340" y="1321320"/>
          <a:ext cx="2803455" cy="104881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en-US" sz="2800" kern="1200" dirty="0">
              <a:latin typeface="Poppins" panose="00000500000000000000" pitchFamily="2" charset="0"/>
              <a:cs typeface="Poppins" panose="00000500000000000000" pitchFamily="2" charset="0"/>
            </a:rPr>
            <a:t>Message</a:t>
          </a:r>
        </a:p>
      </dsp:txBody>
      <dsp:txXfrm>
        <a:off x="526750" y="1321320"/>
        <a:ext cx="1754636" cy="1048819"/>
      </dsp:txXfrm>
    </dsp:sp>
    <dsp:sp modelId="{E7C08F17-EADB-4D3B-869B-AF29E42FF0B6}">
      <dsp:nvSpPr>
        <dsp:cNvPr id="0" name=""/>
        <dsp:cNvSpPr/>
      </dsp:nvSpPr>
      <dsp:spPr>
        <a:xfrm>
          <a:off x="2595591" y="1331321"/>
          <a:ext cx="2904269" cy="1028816"/>
        </a:xfrm>
        <a:prstGeom prst="chevron">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Poppins" panose="00000500000000000000" pitchFamily="2" charset="0"/>
              <a:cs typeface="Poppins" panose="00000500000000000000" pitchFamily="2" charset="0"/>
            </a:rPr>
            <a:t>Messager</a:t>
          </a:r>
        </a:p>
      </dsp:txBody>
      <dsp:txXfrm>
        <a:off x="3109999" y="1331321"/>
        <a:ext cx="1875453" cy="1028816"/>
      </dsp:txXfrm>
    </dsp:sp>
    <dsp:sp modelId="{93769C01-72DC-4454-8547-773C198482F1}">
      <dsp:nvSpPr>
        <dsp:cNvPr id="0" name=""/>
        <dsp:cNvSpPr/>
      </dsp:nvSpPr>
      <dsp:spPr>
        <a:xfrm>
          <a:off x="5289656" y="1331321"/>
          <a:ext cx="2631844" cy="1028816"/>
        </a:xfrm>
        <a:prstGeom prst="chevron">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a:lnSpc>
              <a:spcPct val="90000"/>
            </a:lnSpc>
            <a:spcBef>
              <a:spcPct val="0"/>
            </a:spcBef>
            <a:spcAft>
              <a:spcPct val="35000"/>
            </a:spcAft>
          </a:pPr>
          <a:r>
            <a:rPr lang="en-US" sz="2400" kern="1200" dirty="0">
              <a:latin typeface="Poppins" panose="00000500000000000000" pitchFamily="2" charset="0"/>
              <a:cs typeface="Poppins" panose="00000500000000000000" pitchFamily="2" charset="0"/>
            </a:rPr>
            <a:t>Format</a:t>
          </a:r>
        </a:p>
      </dsp:txBody>
      <dsp:txXfrm>
        <a:off x="5804064" y="1331321"/>
        <a:ext cx="1603028" cy="1028816"/>
      </dsp:txXfrm>
    </dsp:sp>
    <dsp:sp modelId="{55E92CFD-8848-436E-A886-57DA1F6FC4D6}">
      <dsp:nvSpPr>
        <dsp:cNvPr id="0" name=""/>
        <dsp:cNvSpPr/>
      </dsp:nvSpPr>
      <dsp:spPr>
        <a:xfrm>
          <a:off x="7711296" y="1319865"/>
          <a:ext cx="2622469" cy="1051728"/>
        </a:xfrm>
        <a:prstGeom prst="chevron">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err="1">
              <a:latin typeface="Poppins" panose="00000500000000000000" pitchFamily="2" charset="0"/>
              <a:cs typeface="Poppins" panose="00000500000000000000" pitchFamily="2" charset="0"/>
            </a:rPr>
            <a:t>Fréquence</a:t>
          </a:r>
          <a:endParaRPr lang="en-US" sz="2000" kern="1200" dirty="0">
            <a:latin typeface="Poppins" panose="00000500000000000000" pitchFamily="2" charset="0"/>
            <a:cs typeface="Poppins" panose="00000500000000000000" pitchFamily="2" charset="0"/>
          </a:endParaRPr>
        </a:p>
      </dsp:txBody>
      <dsp:txXfrm>
        <a:off x="8237160" y="1319865"/>
        <a:ext cx="1570741" cy="105172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DBA79-F98B-4D72-B427-79BD043C17A3}"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83011-92A0-422F-ACE7-3434F4476FA1}" type="slidenum">
              <a:rPr lang="en-US" smtClean="0"/>
              <a:t>‹#›</a:t>
            </a:fld>
            <a:endParaRPr lang="en-US"/>
          </a:p>
        </p:txBody>
      </p:sp>
    </p:spTree>
    <p:extLst>
      <p:ext uri="{BB962C8B-B14F-4D97-AF65-F5344CB8AC3E}">
        <p14:creationId xmlns:p14="http://schemas.microsoft.com/office/powerpoint/2010/main" val="274250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1239e9d099e_2_1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1" name="Google Shape;651;g1239e9d099e_2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239e9d099e_2_2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26" name="Google Shape;726;g1239e9d099e_2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6344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2CFFD-0000-41CB-9B1A-9A1FB2B77851}" type="slidenum">
              <a:rPr lang="en-US" smtClean="0"/>
              <a:t>11</a:t>
            </a:fld>
            <a:endParaRPr lang="en-US"/>
          </a:p>
        </p:txBody>
      </p:sp>
    </p:spTree>
    <p:extLst>
      <p:ext uri="{BB962C8B-B14F-4D97-AF65-F5344CB8AC3E}">
        <p14:creationId xmlns:p14="http://schemas.microsoft.com/office/powerpoint/2010/main" val="119820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2CFFD-0000-41CB-9B1A-9A1FB2B77851}" type="slidenum">
              <a:rPr lang="en-US" smtClean="0"/>
              <a:t>12</a:t>
            </a:fld>
            <a:endParaRPr lang="en-US"/>
          </a:p>
        </p:txBody>
      </p:sp>
    </p:spTree>
    <p:extLst>
      <p:ext uri="{BB962C8B-B14F-4D97-AF65-F5344CB8AC3E}">
        <p14:creationId xmlns:p14="http://schemas.microsoft.com/office/powerpoint/2010/main" val="524955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baseline="0" dirty="0">
              <a:solidFill>
                <a:schemeClr val="tx1"/>
              </a:solidFill>
              <a:latin typeface="+mn-lt"/>
              <a:ea typeface="+mn-ea"/>
              <a:cs typeface="+mn-cs"/>
            </a:endParaRPr>
          </a:p>
          <a:p>
            <a:r>
              <a:rPr lang="en-GB" sz="1200" b="1" i="0" u="none" strike="noStrike" kern="1200" baseline="0" dirty="0">
                <a:solidFill>
                  <a:schemeClr val="tx1"/>
                </a:solidFill>
                <a:latin typeface="+mn-lt"/>
                <a:ea typeface="+mn-ea"/>
                <a:cs typeface="+mn-cs"/>
              </a:rPr>
              <a:t>High exposure to misinformation does not mean people will believe in it → What claims to fact-check first should be carefully decided</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t>
            </a:r>
            <a:r>
              <a:rPr lang="en-GB" sz="1200" b="1" i="0" u="none" strike="noStrike" kern="1200" baseline="0" dirty="0">
                <a:solidFill>
                  <a:schemeClr val="tx1"/>
                </a:solidFill>
                <a:latin typeface="+mn-lt"/>
                <a:ea typeface="+mn-ea"/>
                <a:cs typeface="+mn-cs"/>
              </a:rPr>
              <a:t>Belief in false information seems correlated with vaccine hesitancy→ Actions needed before beliefs set in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t>
            </a:r>
            <a:r>
              <a:rPr lang="en-GB" sz="1200" b="1" i="0" u="none" strike="noStrike" kern="1200" baseline="0" dirty="0">
                <a:solidFill>
                  <a:schemeClr val="tx1"/>
                </a:solidFill>
                <a:latin typeface="+mn-lt"/>
                <a:ea typeface="+mn-ea"/>
                <a:cs typeface="+mn-cs"/>
              </a:rPr>
              <a:t>Detecting false news is not enough→ Pre-emptive measures (e.g., sending facts before </a:t>
            </a:r>
            <a:r>
              <a:rPr lang="en-GB" sz="1200" b="1" i="0" u="none" strike="noStrike" kern="1200" baseline="0" dirty="0" err="1">
                <a:solidFill>
                  <a:schemeClr val="tx1"/>
                </a:solidFill>
                <a:latin typeface="+mn-lt"/>
                <a:ea typeface="+mn-ea"/>
                <a:cs typeface="+mn-cs"/>
              </a:rPr>
              <a:t>rumors</a:t>
            </a:r>
            <a:r>
              <a:rPr lang="en-GB" sz="1200" b="1" i="0" u="none" strike="noStrike" kern="1200" baseline="0" dirty="0">
                <a:solidFill>
                  <a:schemeClr val="tx1"/>
                </a:solidFill>
                <a:latin typeface="+mn-lt"/>
                <a:ea typeface="+mn-ea"/>
                <a:cs typeface="+mn-cs"/>
              </a:rPr>
              <a:t>) can help. </a:t>
            </a:r>
            <a:endParaRPr lang="en-GB" sz="1200" b="0" i="0" u="none" strike="noStrike" kern="1200" baseline="0" dirty="0">
              <a:solidFill>
                <a:schemeClr val="tx1"/>
              </a:solidFill>
              <a:latin typeface="+mn-lt"/>
              <a:ea typeface="+mn-ea"/>
              <a:cs typeface="+mn-cs"/>
            </a:endParaRPr>
          </a:p>
          <a:p>
            <a:endParaRPr lang="en-GB" dirty="0"/>
          </a:p>
          <a:p>
            <a:endParaRPr lang="en-GB" dirty="0"/>
          </a:p>
          <a:p>
            <a:pPr marL="342900" indent="-342900">
              <a:buAutoNum type="arabicPeriod"/>
            </a:pPr>
            <a:r>
              <a:rPr lang="en-GB" dirty="0"/>
              <a:t>Developing countries are at a higher risk of exposure to infodemic</a:t>
            </a:r>
          </a:p>
          <a:p>
            <a:pPr marL="342900" indent="-342900">
              <a:buAutoNum type="arabicPeriod"/>
            </a:pPr>
            <a:r>
              <a:rPr lang="en-GB" dirty="0"/>
              <a:t>Cultural difference </a:t>
            </a:r>
            <a:r>
              <a:rPr lang="en-GB" dirty="0" err="1"/>
              <a:t>sobserved</a:t>
            </a:r>
            <a:r>
              <a:rPr lang="en-GB" dirty="0"/>
              <a:t> in the kinds of claims that reach the majority</a:t>
            </a:r>
          </a:p>
          <a:p>
            <a:pPr marL="342900" indent="-342900">
              <a:buAutoNum type="arabicPeriod"/>
            </a:pPr>
            <a:r>
              <a:rPr lang="en-GB" dirty="0"/>
              <a:t>Fact-checks are no longer effective when some individuals start to believe in claims</a:t>
            </a:r>
          </a:p>
          <a:p>
            <a:endParaRPr lang="en-GB" dirty="0"/>
          </a:p>
        </p:txBody>
      </p:sp>
      <p:sp>
        <p:nvSpPr>
          <p:cNvPr id="4" name="Slide Number Placeholder 3"/>
          <p:cNvSpPr>
            <a:spLocks noGrp="1"/>
          </p:cNvSpPr>
          <p:nvPr>
            <p:ph type="sldNum" sz="quarter" idx="5"/>
          </p:nvPr>
        </p:nvSpPr>
        <p:spPr/>
        <p:txBody>
          <a:bodyPr/>
          <a:lstStyle/>
          <a:p>
            <a:fld id="{137DFE86-97D3-46D8-94D5-E02706BD862C}" type="slidenum">
              <a:rPr lang="en-US" smtClean="0"/>
              <a:t>16</a:t>
            </a:fld>
            <a:endParaRPr lang="en-US"/>
          </a:p>
        </p:txBody>
      </p:sp>
    </p:spTree>
    <p:extLst>
      <p:ext uri="{BB962C8B-B14F-4D97-AF65-F5344CB8AC3E}">
        <p14:creationId xmlns:p14="http://schemas.microsoft.com/office/powerpoint/2010/main" val="2138213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239e9d099e_2_17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2" name="Google Shape;692;g1239e9d099e_2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1212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2CB27C-7546-46C2-81E5-E013FC432927}" type="slidenum">
              <a:rPr lang="en-GB" smtClean="0"/>
              <a:t>35</a:t>
            </a:fld>
            <a:endParaRPr lang="en-GB"/>
          </a:p>
        </p:txBody>
      </p:sp>
    </p:spTree>
    <p:extLst>
      <p:ext uri="{BB962C8B-B14F-4D97-AF65-F5344CB8AC3E}">
        <p14:creationId xmlns:p14="http://schemas.microsoft.com/office/powerpoint/2010/main" val="51426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3F82-D283-42B5-92FB-79EB9ED389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05FC3C-DAE8-42FA-9B25-3576E3D331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9E0C28-1F42-4E3E-A366-F8BE14D4C8A2}"/>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5" name="Footer Placeholder 4">
            <a:extLst>
              <a:ext uri="{FF2B5EF4-FFF2-40B4-BE49-F238E27FC236}">
                <a16:creationId xmlns:a16="http://schemas.microsoft.com/office/drawing/2014/main" id="{092DF886-6327-4C00-95C5-CEEAD5A9F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64480D-64CF-4C81-9B9C-5EDF02A29F66}"/>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3265382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8BD8F-A639-4CEC-B306-1ECA65425F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2E2A3B-98B5-4FF9-B4A2-20BBE243FD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D7B91-50AC-4DB7-BF81-250487A7D7EB}"/>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5" name="Footer Placeholder 4">
            <a:extLst>
              <a:ext uri="{FF2B5EF4-FFF2-40B4-BE49-F238E27FC236}">
                <a16:creationId xmlns:a16="http://schemas.microsoft.com/office/drawing/2014/main" id="{B3851C00-89B3-40EE-BEA8-8E68E8C0E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818B10-0E4E-4B74-9A4D-8D5F0B37122E}"/>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3280225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8A6DE6-18A9-4B69-8FA4-1342C54228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D7DDEC-AA5E-414E-BBC6-4918C6D62C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84E448-36FA-4827-9173-42233AD042B9}"/>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5" name="Footer Placeholder 4">
            <a:extLst>
              <a:ext uri="{FF2B5EF4-FFF2-40B4-BE49-F238E27FC236}">
                <a16:creationId xmlns:a16="http://schemas.microsoft.com/office/drawing/2014/main" id="{4807A718-D8F2-4818-B9EC-25C5D20229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D9A21-A078-4910-8C4E-1D06C99205A0}"/>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1043225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105247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646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p:nvPr>
        </p:nvSpPr>
        <p:spPr>
          <a:xfrm>
            <a:off x="457201" y="1105037"/>
            <a:ext cx="8571795" cy="1326091"/>
          </a:xfrm>
          <a:prstGeom prst="rect">
            <a:avLst/>
          </a:prstGeom>
        </p:spPr>
        <p:txBody>
          <a:bodyPr/>
          <a:lstStyle>
            <a:lvl1pPr>
              <a:defRPr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p:nvPr>
        </p:nvSpPr>
        <p:spPr>
          <a:xfrm>
            <a:off x="457864" y="3205409"/>
            <a:ext cx="7255013" cy="965200"/>
          </a:xfrm>
          <a:prstGeom prst="rect">
            <a:avLst/>
          </a:prstGeom>
        </p:spPr>
        <p:txBody>
          <a:bodyPr/>
          <a:lstStyle>
            <a:lvl1pPr>
              <a:defRPr sz="2933" b="1"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en-US"/>
              <a:t>Click to edit Master text styles</a:t>
            </a:r>
          </a:p>
        </p:txBody>
      </p:sp>
      <p:sp>
        <p:nvSpPr>
          <p:cNvPr id="9" name="Espace réservé du texte 8">
            <a:extLst>
              <a:ext uri="{FF2B5EF4-FFF2-40B4-BE49-F238E27FC236}">
                <a16:creationId xmlns:a16="http://schemas.microsoft.com/office/drawing/2014/main" id="{44FC6879-36DA-D757-04CF-D3B1AD282E75}"/>
              </a:ext>
            </a:extLst>
          </p:cNvPr>
          <p:cNvSpPr>
            <a:spLocks noGrp="1"/>
          </p:cNvSpPr>
          <p:nvPr>
            <p:ph type="body" sz="quarter" idx="11" hasCustomPrompt="1"/>
          </p:nvPr>
        </p:nvSpPr>
        <p:spPr>
          <a:xfrm>
            <a:off x="460477" y="4944889"/>
            <a:ext cx="5994400" cy="1117600"/>
          </a:xfrm>
          <a:prstGeom prst="rect">
            <a:avLst/>
          </a:prstGeom>
        </p:spPr>
        <p:txBody>
          <a:bodyPr/>
          <a:lstStyle>
            <a:lvl1pPr>
              <a:defRPr sz="2233" b="1" i="0">
                <a:solidFill>
                  <a:srgbClr val="292929"/>
                </a:solidFill>
                <a:latin typeface="Poppins" pitchFamily="2" charset="77"/>
                <a:cs typeface="Poppins" pitchFamily="2" charset="77"/>
              </a:defRPr>
            </a:lvl1pPr>
            <a:lvl2pPr>
              <a:defRPr sz="2233" b="1" i="0">
                <a:solidFill>
                  <a:srgbClr val="292929"/>
                </a:solidFill>
                <a:latin typeface="Poppins" pitchFamily="2" charset="77"/>
                <a:cs typeface="Poppins" pitchFamily="2" charset="77"/>
              </a:defRPr>
            </a:lvl2pPr>
            <a:lvl3pPr>
              <a:defRPr sz="2233" b="1" i="0">
                <a:solidFill>
                  <a:srgbClr val="292929"/>
                </a:solidFill>
                <a:latin typeface="Poppins" pitchFamily="2" charset="77"/>
                <a:cs typeface="Poppins" pitchFamily="2" charset="77"/>
              </a:defRPr>
            </a:lvl3pPr>
            <a:lvl4pPr>
              <a:defRPr sz="2233" b="1" i="0">
                <a:solidFill>
                  <a:srgbClr val="292929"/>
                </a:solidFill>
                <a:latin typeface="Poppins" pitchFamily="2" charset="77"/>
                <a:cs typeface="Poppins" pitchFamily="2" charset="77"/>
              </a:defRPr>
            </a:lvl4pPr>
            <a:lvl5pPr>
              <a:defRPr sz="2233" b="1" i="0">
                <a:solidFill>
                  <a:srgbClr val="292929"/>
                </a:solidFill>
                <a:latin typeface="Poppins" pitchFamily="2" charset="77"/>
                <a:cs typeface="Poppins" pitchFamily="2" charset="77"/>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20" name="Group 3">
            <a:extLst>
              <a:ext uri="{FF2B5EF4-FFF2-40B4-BE49-F238E27FC236}">
                <a16:creationId xmlns:a16="http://schemas.microsoft.com/office/drawing/2014/main" id="{94C248B8-711E-4F29-9A8B-91B97FDD8A38}"/>
              </a:ext>
            </a:extLst>
          </p:cNvPr>
          <p:cNvGrpSpPr>
            <a:grpSpLocks noChangeAspect="1"/>
          </p:cNvGrpSpPr>
          <p:nvPr userDrawn="1"/>
        </p:nvGrpSpPr>
        <p:grpSpPr>
          <a:xfrm>
            <a:off x="6549803" y="4391408"/>
            <a:ext cx="2868130" cy="2466592"/>
            <a:chOff x="0" y="0"/>
            <a:chExt cx="6350000" cy="5461000"/>
          </a:xfrm>
        </p:grpSpPr>
        <p:sp>
          <p:nvSpPr>
            <p:cNvPr id="21" name="Freeform 4">
              <a:extLst>
                <a:ext uri="{FF2B5EF4-FFF2-40B4-BE49-F238E27FC236}">
                  <a16:creationId xmlns:a16="http://schemas.microsoft.com/office/drawing/2014/main" id="{1475B4BF-E2F7-4FC8-9F28-82A77F1662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2" name="Group 5">
            <a:extLst>
              <a:ext uri="{FF2B5EF4-FFF2-40B4-BE49-F238E27FC236}">
                <a16:creationId xmlns:a16="http://schemas.microsoft.com/office/drawing/2014/main" id="{7CEEE077-9DDB-45C8-AB94-04FF2EAE1100}"/>
              </a:ext>
            </a:extLst>
          </p:cNvPr>
          <p:cNvGrpSpPr>
            <a:grpSpLocks noChangeAspect="1"/>
          </p:cNvGrpSpPr>
          <p:nvPr userDrawn="1"/>
        </p:nvGrpSpPr>
        <p:grpSpPr>
          <a:xfrm>
            <a:off x="8118613" y="1488199"/>
            <a:ext cx="2868130" cy="2466592"/>
            <a:chOff x="0" y="0"/>
            <a:chExt cx="6350000" cy="5461000"/>
          </a:xfrm>
        </p:grpSpPr>
        <p:sp>
          <p:nvSpPr>
            <p:cNvPr id="23" name="Freeform 6">
              <a:extLst>
                <a:ext uri="{FF2B5EF4-FFF2-40B4-BE49-F238E27FC236}">
                  <a16:creationId xmlns:a16="http://schemas.microsoft.com/office/drawing/2014/main" id="{DA6F34F3-F16C-4D9E-8361-06E45EDD98B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58AC57B2-A670-4601-8846-1A6E2F77905E}"/>
              </a:ext>
            </a:extLst>
          </p:cNvPr>
          <p:cNvGrpSpPr>
            <a:grpSpLocks noChangeAspect="1"/>
          </p:cNvGrpSpPr>
          <p:nvPr userDrawn="1"/>
        </p:nvGrpSpPr>
        <p:grpSpPr>
          <a:xfrm>
            <a:off x="9862326" y="-1346928"/>
            <a:ext cx="2868130" cy="2466592"/>
            <a:chOff x="0" y="0"/>
            <a:chExt cx="6350000" cy="5461000"/>
          </a:xfrm>
        </p:grpSpPr>
        <p:sp>
          <p:nvSpPr>
            <p:cNvPr id="25" name="Freeform 8">
              <a:extLst>
                <a:ext uri="{FF2B5EF4-FFF2-40B4-BE49-F238E27FC236}">
                  <a16:creationId xmlns:a16="http://schemas.microsoft.com/office/drawing/2014/main" id="{10BE1777-38DB-490D-A90D-80EE574B576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6" name="Group 9">
            <a:extLst>
              <a:ext uri="{FF2B5EF4-FFF2-40B4-BE49-F238E27FC236}">
                <a16:creationId xmlns:a16="http://schemas.microsoft.com/office/drawing/2014/main" id="{6B38BE04-9723-477F-AA5F-EDDEAB847D07}"/>
              </a:ext>
            </a:extLst>
          </p:cNvPr>
          <p:cNvGrpSpPr>
            <a:grpSpLocks noChangeAspect="1"/>
          </p:cNvGrpSpPr>
          <p:nvPr userDrawn="1"/>
        </p:nvGrpSpPr>
        <p:grpSpPr>
          <a:xfrm>
            <a:off x="8118613" y="4177606"/>
            <a:ext cx="2848259" cy="2466592"/>
            <a:chOff x="0" y="0"/>
            <a:chExt cx="6350000" cy="5499100"/>
          </a:xfrm>
        </p:grpSpPr>
        <p:sp>
          <p:nvSpPr>
            <p:cNvPr id="27" name="Freeform 10">
              <a:extLst>
                <a:ext uri="{FF2B5EF4-FFF2-40B4-BE49-F238E27FC236}">
                  <a16:creationId xmlns:a16="http://schemas.microsoft.com/office/drawing/2014/main" id="{ACA30BA3-DA3F-4063-9A8B-3AAC62C58E6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11">
            <a:extLst>
              <a:ext uri="{FF2B5EF4-FFF2-40B4-BE49-F238E27FC236}">
                <a16:creationId xmlns:a16="http://schemas.microsoft.com/office/drawing/2014/main" id="{BF9FAA3E-9C54-432C-BC41-94E75DB4F9F7}"/>
              </a:ext>
            </a:extLst>
          </p:cNvPr>
          <p:cNvGrpSpPr>
            <a:grpSpLocks noChangeAspect="1"/>
          </p:cNvGrpSpPr>
          <p:nvPr userDrawn="1"/>
        </p:nvGrpSpPr>
        <p:grpSpPr>
          <a:xfrm>
            <a:off x="9727755" y="1341914"/>
            <a:ext cx="2848259" cy="2466592"/>
            <a:chOff x="0" y="0"/>
            <a:chExt cx="6350000" cy="5499100"/>
          </a:xfrm>
        </p:grpSpPr>
        <p:sp>
          <p:nvSpPr>
            <p:cNvPr id="29" name="Freeform 12">
              <a:extLst>
                <a:ext uri="{FF2B5EF4-FFF2-40B4-BE49-F238E27FC236}">
                  <a16:creationId xmlns:a16="http://schemas.microsoft.com/office/drawing/2014/main" id="{36FE175F-5D84-4F71-9C7B-B79F2CA31AC3}"/>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894931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Slide 1">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4ACD8893-7198-9DC8-ECD0-58A3C295AD0A}"/>
              </a:ext>
            </a:extLst>
          </p:cNvPr>
          <p:cNvSpPr>
            <a:spLocks noGrp="1"/>
          </p:cNvSpPr>
          <p:nvPr>
            <p:ph type="title" hasCustomPrompt="1"/>
          </p:nvPr>
        </p:nvSpPr>
        <p:spPr>
          <a:xfrm>
            <a:off x="457865" y="602339"/>
            <a:ext cx="8571795" cy="1326091"/>
          </a:xfrm>
          <a:prstGeom prst="rect">
            <a:avLst/>
          </a:prstGeom>
        </p:spPr>
        <p:txBody>
          <a:bodyPr/>
          <a:lstStyle>
            <a:lvl1pPr>
              <a:defRPr sz="4400" b="1" i="0">
                <a:solidFill>
                  <a:srgbClr val="292929"/>
                </a:solidFill>
                <a:latin typeface="Poppins" pitchFamily="2" charset="77"/>
                <a:cs typeface="Poppins" pitchFamily="2" charset="77"/>
              </a:defRPr>
            </a:lvl1pPr>
          </a:lstStyle>
          <a:p>
            <a:r>
              <a:rPr lang="fr-FR" dirty="0" err="1"/>
              <a:t>Title</a:t>
            </a:r>
            <a:r>
              <a:rPr lang="fr-FR" dirty="0"/>
              <a:t> </a:t>
            </a:r>
            <a:r>
              <a:rPr lang="fr-FR" dirty="0" err="1"/>
              <a:t>presentation</a:t>
            </a:r>
            <a:endParaRPr lang="fr-FR" dirty="0"/>
          </a:p>
        </p:txBody>
      </p:sp>
      <p:sp>
        <p:nvSpPr>
          <p:cNvPr id="7" name="Espace réservé du texte 6">
            <a:extLst>
              <a:ext uri="{FF2B5EF4-FFF2-40B4-BE49-F238E27FC236}">
                <a16:creationId xmlns:a16="http://schemas.microsoft.com/office/drawing/2014/main" id="{7C8735EB-6336-D816-4CE2-EF9FE3B411D4}"/>
              </a:ext>
            </a:extLst>
          </p:cNvPr>
          <p:cNvSpPr>
            <a:spLocks noGrp="1"/>
          </p:cNvSpPr>
          <p:nvPr>
            <p:ph type="body" sz="quarter" idx="10" hasCustomPrompt="1"/>
          </p:nvPr>
        </p:nvSpPr>
        <p:spPr>
          <a:xfrm>
            <a:off x="457864" y="3205409"/>
            <a:ext cx="7255013" cy="965200"/>
          </a:xfrm>
          <a:prstGeom prst="rect">
            <a:avLst/>
          </a:prstGeom>
        </p:spPr>
        <p:txBody>
          <a:bodyPr/>
          <a:lstStyle>
            <a:lvl1pPr marL="0" indent="0">
              <a:buNone/>
              <a:defRPr sz="2133" b="0" i="0" spc="400">
                <a:solidFill>
                  <a:srgbClr val="292929"/>
                </a:solidFill>
                <a:latin typeface="Poppins" pitchFamily="2" charset="77"/>
                <a:cs typeface="Poppins" pitchFamily="2" charset="77"/>
              </a:defRPr>
            </a:lvl1pPr>
            <a:lvl2pPr>
              <a:defRPr sz="4000">
                <a:latin typeface="Poppins" pitchFamily="2" charset="77"/>
                <a:cs typeface="Poppins" pitchFamily="2" charset="77"/>
              </a:defRPr>
            </a:lvl2pPr>
            <a:lvl3pPr>
              <a:defRPr sz="4000">
                <a:latin typeface="Poppins" pitchFamily="2" charset="77"/>
                <a:cs typeface="Poppins" pitchFamily="2" charset="77"/>
              </a:defRPr>
            </a:lvl3pPr>
            <a:lvl4pPr>
              <a:defRPr sz="4000">
                <a:latin typeface="Poppins" pitchFamily="2" charset="77"/>
                <a:cs typeface="Poppins" pitchFamily="2" charset="77"/>
              </a:defRPr>
            </a:lvl4pPr>
            <a:lvl5pPr>
              <a:defRPr sz="4000">
                <a:latin typeface="Poppins" pitchFamily="2" charset="77"/>
                <a:cs typeface="Poppins" pitchFamily="2" charset="77"/>
              </a:defRPr>
            </a:lvl5pPr>
          </a:lstStyle>
          <a:p>
            <a:pPr lvl="0"/>
            <a:r>
              <a:rPr lang="fr-FR" dirty="0"/>
              <a:t>Name</a:t>
            </a:r>
          </a:p>
          <a:p>
            <a:pPr lvl="0"/>
            <a:r>
              <a:rPr lang="fr-FR" b="0" dirty="0"/>
              <a:t>Position</a:t>
            </a:r>
            <a:endParaRPr lang="fr-FR" dirty="0"/>
          </a:p>
        </p:txBody>
      </p:sp>
      <p:grpSp>
        <p:nvGrpSpPr>
          <p:cNvPr id="10" name="Group 3">
            <a:extLst>
              <a:ext uri="{FF2B5EF4-FFF2-40B4-BE49-F238E27FC236}">
                <a16:creationId xmlns:a16="http://schemas.microsoft.com/office/drawing/2014/main" id="{18F90C5E-926A-4DD0-C00C-83311F81680B}"/>
              </a:ext>
            </a:extLst>
          </p:cNvPr>
          <p:cNvGrpSpPr>
            <a:grpSpLocks noChangeAspect="1"/>
          </p:cNvGrpSpPr>
          <p:nvPr/>
        </p:nvGrpSpPr>
        <p:grpSpPr>
          <a:xfrm>
            <a:off x="6549803" y="4391408"/>
            <a:ext cx="2868130" cy="2466592"/>
            <a:chOff x="0" y="0"/>
            <a:chExt cx="6350000" cy="5461000"/>
          </a:xfrm>
        </p:grpSpPr>
        <p:sp>
          <p:nvSpPr>
            <p:cNvPr id="11" name="Freeform 4">
              <a:extLst>
                <a:ext uri="{FF2B5EF4-FFF2-40B4-BE49-F238E27FC236}">
                  <a16:creationId xmlns:a16="http://schemas.microsoft.com/office/drawing/2014/main" id="{547DD863-9C53-65BB-0157-2E278C1A45B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2" name="Group 5">
            <a:extLst>
              <a:ext uri="{FF2B5EF4-FFF2-40B4-BE49-F238E27FC236}">
                <a16:creationId xmlns:a16="http://schemas.microsoft.com/office/drawing/2014/main" id="{0C846B09-705C-25BD-E50A-3C5B986D8715}"/>
              </a:ext>
            </a:extLst>
          </p:cNvPr>
          <p:cNvGrpSpPr>
            <a:grpSpLocks noChangeAspect="1"/>
          </p:cNvGrpSpPr>
          <p:nvPr/>
        </p:nvGrpSpPr>
        <p:grpSpPr>
          <a:xfrm>
            <a:off x="8118613" y="1488199"/>
            <a:ext cx="2868130" cy="2466592"/>
            <a:chOff x="0" y="0"/>
            <a:chExt cx="6350000" cy="5461000"/>
          </a:xfrm>
        </p:grpSpPr>
        <p:sp>
          <p:nvSpPr>
            <p:cNvPr id="13" name="Freeform 6">
              <a:extLst>
                <a:ext uri="{FF2B5EF4-FFF2-40B4-BE49-F238E27FC236}">
                  <a16:creationId xmlns:a16="http://schemas.microsoft.com/office/drawing/2014/main" id="{3CDD4F5F-364D-8D04-0AC6-98F393532A8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4" name="Group 7">
            <a:extLst>
              <a:ext uri="{FF2B5EF4-FFF2-40B4-BE49-F238E27FC236}">
                <a16:creationId xmlns:a16="http://schemas.microsoft.com/office/drawing/2014/main" id="{51C88F50-F6D7-3566-F6E7-D03848818253}"/>
              </a:ext>
            </a:extLst>
          </p:cNvPr>
          <p:cNvGrpSpPr>
            <a:grpSpLocks noChangeAspect="1"/>
          </p:cNvGrpSpPr>
          <p:nvPr/>
        </p:nvGrpSpPr>
        <p:grpSpPr>
          <a:xfrm>
            <a:off x="9862326" y="-1346928"/>
            <a:ext cx="2868130" cy="2466592"/>
            <a:chOff x="0" y="0"/>
            <a:chExt cx="6350000" cy="5461000"/>
          </a:xfrm>
        </p:grpSpPr>
        <p:sp>
          <p:nvSpPr>
            <p:cNvPr id="15" name="Freeform 8">
              <a:extLst>
                <a:ext uri="{FF2B5EF4-FFF2-40B4-BE49-F238E27FC236}">
                  <a16:creationId xmlns:a16="http://schemas.microsoft.com/office/drawing/2014/main" id="{6928190E-2BFE-B21E-3019-1651EF69AB4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6" name="Group 9">
            <a:extLst>
              <a:ext uri="{FF2B5EF4-FFF2-40B4-BE49-F238E27FC236}">
                <a16:creationId xmlns:a16="http://schemas.microsoft.com/office/drawing/2014/main" id="{91D1A565-5ABE-DADC-7C9B-620587F5B8E0}"/>
              </a:ext>
            </a:extLst>
          </p:cNvPr>
          <p:cNvGrpSpPr>
            <a:grpSpLocks noChangeAspect="1"/>
          </p:cNvGrpSpPr>
          <p:nvPr/>
        </p:nvGrpSpPr>
        <p:grpSpPr>
          <a:xfrm>
            <a:off x="8118613" y="4177606"/>
            <a:ext cx="2848259" cy="2466592"/>
            <a:chOff x="0" y="0"/>
            <a:chExt cx="6350000" cy="5499100"/>
          </a:xfrm>
        </p:grpSpPr>
        <p:sp>
          <p:nvSpPr>
            <p:cNvPr id="17" name="Freeform 10">
              <a:extLst>
                <a:ext uri="{FF2B5EF4-FFF2-40B4-BE49-F238E27FC236}">
                  <a16:creationId xmlns:a16="http://schemas.microsoft.com/office/drawing/2014/main" id="{BCB19521-1D71-9BD2-5701-E6ED3667A42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8" name="Group 11">
            <a:extLst>
              <a:ext uri="{FF2B5EF4-FFF2-40B4-BE49-F238E27FC236}">
                <a16:creationId xmlns:a16="http://schemas.microsoft.com/office/drawing/2014/main" id="{9DC1A1A6-7515-AA61-DDAB-F95B07DE895A}"/>
              </a:ext>
            </a:extLst>
          </p:cNvPr>
          <p:cNvGrpSpPr>
            <a:grpSpLocks noChangeAspect="1"/>
          </p:cNvGrpSpPr>
          <p:nvPr/>
        </p:nvGrpSpPr>
        <p:grpSpPr>
          <a:xfrm>
            <a:off x="9727755" y="1341914"/>
            <a:ext cx="2848259" cy="2466592"/>
            <a:chOff x="0" y="0"/>
            <a:chExt cx="6350000" cy="5499100"/>
          </a:xfrm>
        </p:grpSpPr>
        <p:sp>
          <p:nvSpPr>
            <p:cNvPr id="19" name="Freeform 12">
              <a:extLst>
                <a:ext uri="{FF2B5EF4-FFF2-40B4-BE49-F238E27FC236}">
                  <a16:creationId xmlns:a16="http://schemas.microsoft.com/office/drawing/2014/main" id="{E538D081-22A0-FE41-968B-18510B2B40BF}"/>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20" name="ZoneTexte 19">
            <a:extLst>
              <a:ext uri="{FF2B5EF4-FFF2-40B4-BE49-F238E27FC236}">
                <a16:creationId xmlns:a16="http://schemas.microsoft.com/office/drawing/2014/main" id="{4D9FAD82-4700-EEBB-DF0C-B0FFF8521994}"/>
              </a:ext>
            </a:extLst>
          </p:cNvPr>
          <p:cNvSpPr txBox="1"/>
          <p:nvPr/>
        </p:nvSpPr>
        <p:spPr>
          <a:xfrm>
            <a:off x="101600" y="6535579"/>
            <a:ext cx="40132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21" name="Connecteur droit 20">
            <a:extLst>
              <a:ext uri="{FF2B5EF4-FFF2-40B4-BE49-F238E27FC236}">
                <a16:creationId xmlns:a16="http://schemas.microsoft.com/office/drawing/2014/main" id="{EA7B4556-380B-0066-B69B-4A5245ECFD45}"/>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3">
            <a:extLst>
              <a:ext uri="{FF2B5EF4-FFF2-40B4-BE49-F238E27FC236}">
                <a16:creationId xmlns:a16="http://schemas.microsoft.com/office/drawing/2014/main" id="{631480AB-633D-4992-977B-677495F244EE}"/>
              </a:ext>
            </a:extLst>
          </p:cNvPr>
          <p:cNvGrpSpPr>
            <a:grpSpLocks noChangeAspect="1"/>
          </p:cNvGrpSpPr>
          <p:nvPr userDrawn="1"/>
        </p:nvGrpSpPr>
        <p:grpSpPr>
          <a:xfrm>
            <a:off x="6549803" y="4391408"/>
            <a:ext cx="2868130" cy="2466592"/>
            <a:chOff x="0" y="0"/>
            <a:chExt cx="6350000" cy="5461000"/>
          </a:xfrm>
        </p:grpSpPr>
        <p:sp>
          <p:nvSpPr>
            <p:cNvPr id="23" name="Freeform 4">
              <a:extLst>
                <a:ext uri="{FF2B5EF4-FFF2-40B4-BE49-F238E27FC236}">
                  <a16:creationId xmlns:a16="http://schemas.microsoft.com/office/drawing/2014/main" id="{67904455-72C0-496D-89AC-69D6E6B9574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4" name="Group 5">
            <a:extLst>
              <a:ext uri="{FF2B5EF4-FFF2-40B4-BE49-F238E27FC236}">
                <a16:creationId xmlns:a16="http://schemas.microsoft.com/office/drawing/2014/main" id="{CCE2CA93-5252-4ED1-951B-86DF55CE45C1}"/>
              </a:ext>
            </a:extLst>
          </p:cNvPr>
          <p:cNvGrpSpPr>
            <a:grpSpLocks noChangeAspect="1"/>
          </p:cNvGrpSpPr>
          <p:nvPr userDrawn="1"/>
        </p:nvGrpSpPr>
        <p:grpSpPr>
          <a:xfrm>
            <a:off x="8118613" y="1488199"/>
            <a:ext cx="2868130" cy="2466592"/>
            <a:chOff x="0" y="0"/>
            <a:chExt cx="6350000" cy="5461000"/>
          </a:xfrm>
        </p:grpSpPr>
        <p:sp>
          <p:nvSpPr>
            <p:cNvPr id="25" name="Freeform 6">
              <a:extLst>
                <a:ext uri="{FF2B5EF4-FFF2-40B4-BE49-F238E27FC236}">
                  <a16:creationId xmlns:a16="http://schemas.microsoft.com/office/drawing/2014/main" id="{8F085AE8-C321-48EE-9B63-D6FFBD366AAB}"/>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EB97EC1A-9200-4D86-924F-31B86FE93FFA}"/>
              </a:ext>
            </a:extLst>
          </p:cNvPr>
          <p:cNvGrpSpPr>
            <a:grpSpLocks noChangeAspect="1"/>
          </p:cNvGrpSpPr>
          <p:nvPr userDrawn="1"/>
        </p:nvGrpSpPr>
        <p:grpSpPr>
          <a:xfrm>
            <a:off x="9862326" y="-1346928"/>
            <a:ext cx="2868130" cy="2466592"/>
            <a:chOff x="0" y="0"/>
            <a:chExt cx="6350000" cy="5461000"/>
          </a:xfrm>
        </p:grpSpPr>
        <p:sp>
          <p:nvSpPr>
            <p:cNvPr id="27" name="Freeform 8">
              <a:extLst>
                <a:ext uri="{FF2B5EF4-FFF2-40B4-BE49-F238E27FC236}">
                  <a16:creationId xmlns:a16="http://schemas.microsoft.com/office/drawing/2014/main" id="{B813B0D9-0BC4-4B97-B5EC-653118AACC2E}"/>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8" name="Group 9">
            <a:extLst>
              <a:ext uri="{FF2B5EF4-FFF2-40B4-BE49-F238E27FC236}">
                <a16:creationId xmlns:a16="http://schemas.microsoft.com/office/drawing/2014/main" id="{00E209D9-3E28-4177-88DC-16BA5FD355B3}"/>
              </a:ext>
            </a:extLst>
          </p:cNvPr>
          <p:cNvGrpSpPr>
            <a:grpSpLocks noChangeAspect="1"/>
          </p:cNvGrpSpPr>
          <p:nvPr userDrawn="1"/>
        </p:nvGrpSpPr>
        <p:grpSpPr>
          <a:xfrm>
            <a:off x="8118613" y="4177606"/>
            <a:ext cx="2848259" cy="2466592"/>
            <a:chOff x="0" y="0"/>
            <a:chExt cx="6350000" cy="5499100"/>
          </a:xfrm>
        </p:grpSpPr>
        <p:sp>
          <p:nvSpPr>
            <p:cNvPr id="29" name="Freeform 10">
              <a:extLst>
                <a:ext uri="{FF2B5EF4-FFF2-40B4-BE49-F238E27FC236}">
                  <a16:creationId xmlns:a16="http://schemas.microsoft.com/office/drawing/2014/main" id="{2E4842A0-8A83-49EC-8CA0-A0946FD8FAC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0" name="Group 11">
            <a:extLst>
              <a:ext uri="{FF2B5EF4-FFF2-40B4-BE49-F238E27FC236}">
                <a16:creationId xmlns:a16="http://schemas.microsoft.com/office/drawing/2014/main" id="{FE935023-6A54-40A8-9857-667B633B6F4A}"/>
              </a:ext>
            </a:extLst>
          </p:cNvPr>
          <p:cNvGrpSpPr>
            <a:grpSpLocks noChangeAspect="1"/>
          </p:cNvGrpSpPr>
          <p:nvPr userDrawn="1"/>
        </p:nvGrpSpPr>
        <p:grpSpPr>
          <a:xfrm>
            <a:off x="9727755" y="1341914"/>
            <a:ext cx="2848259" cy="2466592"/>
            <a:chOff x="0" y="0"/>
            <a:chExt cx="6350000" cy="5499100"/>
          </a:xfrm>
        </p:grpSpPr>
        <p:sp>
          <p:nvSpPr>
            <p:cNvPr id="31" name="Freeform 12">
              <a:extLst>
                <a:ext uri="{FF2B5EF4-FFF2-40B4-BE49-F238E27FC236}">
                  <a16:creationId xmlns:a16="http://schemas.microsoft.com/office/drawing/2014/main" id="{CC45D424-BDF3-4EFF-BFAB-E13DFEBD873E}"/>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sp>
        <p:nvSpPr>
          <p:cNvPr id="32" name="ZoneTexte 19">
            <a:extLst>
              <a:ext uri="{FF2B5EF4-FFF2-40B4-BE49-F238E27FC236}">
                <a16:creationId xmlns:a16="http://schemas.microsoft.com/office/drawing/2014/main" id="{4C9E7887-F4CE-4A5E-AF2A-4BF21D6660A1}"/>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33" name="Connecteur droit 20">
            <a:extLst>
              <a:ext uri="{FF2B5EF4-FFF2-40B4-BE49-F238E27FC236}">
                <a16:creationId xmlns:a16="http://schemas.microsoft.com/office/drawing/2014/main" id="{78D820CE-393A-4203-963A-1934211CB23D}"/>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607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5" name="Groupe 4">
            <a:extLst>
              <a:ext uri="{FF2B5EF4-FFF2-40B4-BE49-F238E27FC236}">
                <a16:creationId xmlns:a16="http://schemas.microsoft.com/office/drawing/2014/main" id="{9F8EBCD7-713D-B97F-5B2C-306011DBFE3E}"/>
              </a:ext>
            </a:extLst>
          </p:cNvPr>
          <p:cNvGrpSpPr/>
          <p:nvPr/>
        </p:nvGrpSpPr>
        <p:grpSpPr>
          <a:xfrm>
            <a:off x="10972801" y="4717197"/>
            <a:ext cx="1625599" cy="2185128"/>
            <a:chOff x="9824704" y="-2020392"/>
            <a:chExt cx="9270979" cy="12307392"/>
          </a:xfrm>
        </p:grpSpPr>
        <p:grpSp>
          <p:nvGrpSpPr>
            <p:cNvPr id="30" name="Group 3">
              <a:extLst>
                <a:ext uri="{FF2B5EF4-FFF2-40B4-BE49-F238E27FC236}">
                  <a16:creationId xmlns:a16="http://schemas.microsoft.com/office/drawing/2014/main" id="{25F460FF-3750-6AC9-FC05-BD2523B1BFA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B6030F0A-B6E1-FF59-D8E0-12F98827827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2" name="Group 5">
              <a:extLst>
                <a:ext uri="{FF2B5EF4-FFF2-40B4-BE49-F238E27FC236}">
                  <a16:creationId xmlns:a16="http://schemas.microsoft.com/office/drawing/2014/main" id="{78911277-E3B1-38B2-2414-2D89011E23E7}"/>
                </a:ext>
              </a:extLst>
            </p:cNvPr>
            <p:cNvGrpSpPr>
              <a:grpSpLocks noChangeAspect="1"/>
            </p:cNvGrpSpPr>
            <p:nvPr/>
          </p:nvGrpSpPr>
          <p:grpSpPr>
            <a:xfrm>
              <a:off x="12177919" y="2232299"/>
              <a:ext cx="4302195" cy="3699888"/>
              <a:chOff x="0" y="0"/>
              <a:chExt cx="6350000" cy="5461000"/>
            </a:xfrm>
          </p:grpSpPr>
          <p:sp>
            <p:nvSpPr>
              <p:cNvPr id="33" name="Freeform 6">
                <a:extLst>
                  <a:ext uri="{FF2B5EF4-FFF2-40B4-BE49-F238E27FC236}">
                    <a16:creationId xmlns:a16="http://schemas.microsoft.com/office/drawing/2014/main" id="{EFCF59DB-6C9A-31EA-22E7-6F45A4C6E3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4" name="Group 7">
              <a:extLst>
                <a:ext uri="{FF2B5EF4-FFF2-40B4-BE49-F238E27FC236}">
                  <a16:creationId xmlns:a16="http://schemas.microsoft.com/office/drawing/2014/main" id="{0235F194-A942-E43B-506F-9AD7A3D2EE64}"/>
                </a:ext>
              </a:extLst>
            </p:cNvPr>
            <p:cNvGrpSpPr>
              <a:grpSpLocks noChangeAspect="1"/>
            </p:cNvGrpSpPr>
            <p:nvPr/>
          </p:nvGrpSpPr>
          <p:grpSpPr>
            <a:xfrm>
              <a:off x="14793488" y="-2020392"/>
              <a:ext cx="4302195" cy="3699888"/>
              <a:chOff x="0" y="0"/>
              <a:chExt cx="6350000" cy="5461000"/>
            </a:xfrm>
          </p:grpSpPr>
          <p:sp>
            <p:nvSpPr>
              <p:cNvPr id="35" name="Freeform 8">
                <a:extLst>
                  <a:ext uri="{FF2B5EF4-FFF2-40B4-BE49-F238E27FC236}">
                    <a16:creationId xmlns:a16="http://schemas.microsoft.com/office/drawing/2014/main" id="{7FC91801-A2F7-BAC7-E9B7-EAA49FB5E5D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53CFFC6C-62EB-D13A-B9CA-C9B50BAFF376}"/>
                </a:ext>
              </a:extLst>
            </p:cNvPr>
            <p:cNvGrpSpPr>
              <a:grpSpLocks noChangeAspect="1"/>
            </p:cNvGrpSpPr>
            <p:nvPr/>
          </p:nvGrpSpPr>
          <p:grpSpPr>
            <a:xfrm>
              <a:off x="12177919" y="6266409"/>
              <a:ext cx="4272388" cy="3699888"/>
              <a:chOff x="0" y="0"/>
              <a:chExt cx="6350000" cy="5499100"/>
            </a:xfrm>
          </p:grpSpPr>
          <p:sp>
            <p:nvSpPr>
              <p:cNvPr id="37" name="Freeform 10">
                <a:extLst>
                  <a:ext uri="{FF2B5EF4-FFF2-40B4-BE49-F238E27FC236}">
                    <a16:creationId xmlns:a16="http://schemas.microsoft.com/office/drawing/2014/main" id="{17C9B8C9-1FAA-D3EA-839E-FC3908DDF89A}"/>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8" name="Group 11">
              <a:extLst>
                <a:ext uri="{FF2B5EF4-FFF2-40B4-BE49-F238E27FC236}">
                  <a16:creationId xmlns:a16="http://schemas.microsoft.com/office/drawing/2014/main" id="{DC9A6B05-D900-8154-8E66-72CC7B9FC52A}"/>
                </a:ext>
              </a:extLst>
            </p:cNvPr>
            <p:cNvGrpSpPr>
              <a:grpSpLocks noChangeAspect="1"/>
            </p:cNvGrpSpPr>
            <p:nvPr/>
          </p:nvGrpSpPr>
          <p:grpSpPr>
            <a:xfrm>
              <a:off x="14591633" y="2012871"/>
              <a:ext cx="4272388" cy="3699888"/>
              <a:chOff x="0" y="0"/>
              <a:chExt cx="6350000" cy="5499100"/>
            </a:xfrm>
          </p:grpSpPr>
          <p:sp>
            <p:nvSpPr>
              <p:cNvPr id="39" name="Freeform 12">
                <a:extLst>
                  <a:ext uri="{FF2B5EF4-FFF2-40B4-BE49-F238E27FC236}">
                    <a16:creationId xmlns:a16="http://schemas.microsoft.com/office/drawing/2014/main" id="{B7C877FE-C100-B97D-3FCE-0083D10B6C6C}"/>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7" name="ZoneTexte 16">
            <a:extLst>
              <a:ext uri="{FF2B5EF4-FFF2-40B4-BE49-F238E27FC236}">
                <a16:creationId xmlns:a16="http://schemas.microsoft.com/office/drawing/2014/main" id="{8BB9FFE7-8D5E-8E6C-91D5-32524E698908}"/>
              </a:ext>
            </a:extLst>
          </p:cNvPr>
          <p:cNvSpPr txBox="1"/>
          <p:nvPr/>
        </p:nvSpPr>
        <p:spPr>
          <a:xfrm>
            <a:off x="101600" y="6535579"/>
            <a:ext cx="40132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18" name="Connecteur droit 17">
            <a:extLst>
              <a:ext uri="{FF2B5EF4-FFF2-40B4-BE49-F238E27FC236}">
                <a16:creationId xmlns:a16="http://schemas.microsoft.com/office/drawing/2014/main" id="{02E42F46-90F5-77E7-6496-B6BF20F94429}"/>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e 4">
            <a:extLst>
              <a:ext uri="{FF2B5EF4-FFF2-40B4-BE49-F238E27FC236}">
                <a16:creationId xmlns:a16="http://schemas.microsoft.com/office/drawing/2014/main" id="{0651BF2E-C837-4D28-80A8-56F66580F637}"/>
              </a:ext>
            </a:extLst>
          </p:cNvPr>
          <p:cNvGrpSpPr/>
          <p:nvPr userDrawn="1"/>
        </p:nvGrpSpPr>
        <p:grpSpPr>
          <a:xfrm>
            <a:off x="10972801" y="4717197"/>
            <a:ext cx="1625599" cy="2185128"/>
            <a:chOff x="9824704" y="-2020392"/>
            <a:chExt cx="9270979" cy="12307392"/>
          </a:xfrm>
        </p:grpSpPr>
        <p:grpSp>
          <p:nvGrpSpPr>
            <p:cNvPr id="20" name="Group 3">
              <a:extLst>
                <a:ext uri="{FF2B5EF4-FFF2-40B4-BE49-F238E27FC236}">
                  <a16:creationId xmlns:a16="http://schemas.microsoft.com/office/drawing/2014/main" id="{2CC24288-768F-4272-8149-08AE876EEA83}"/>
                </a:ext>
              </a:extLst>
            </p:cNvPr>
            <p:cNvGrpSpPr>
              <a:grpSpLocks noChangeAspect="1"/>
            </p:cNvGrpSpPr>
            <p:nvPr userDrawn="1"/>
          </p:nvGrpSpPr>
          <p:grpSpPr>
            <a:xfrm>
              <a:off x="9824704" y="6587112"/>
              <a:ext cx="4302195" cy="3699888"/>
              <a:chOff x="0" y="0"/>
              <a:chExt cx="6350000" cy="5461000"/>
            </a:xfrm>
          </p:grpSpPr>
          <p:sp>
            <p:nvSpPr>
              <p:cNvPr id="29" name="Freeform 4">
                <a:extLst>
                  <a:ext uri="{FF2B5EF4-FFF2-40B4-BE49-F238E27FC236}">
                    <a16:creationId xmlns:a16="http://schemas.microsoft.com/office/drawing/2014/main" id="{5232DE0F-5076-4204-896B-66847F63E15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1" name="Group 5">
              <a:extLst>
                <a:ext uri="{FF2B5EF4-FFF2-40B4-BE49-F238E27FC236}">
                  <a16:creationId xmlns:a16="http://schemas.microsoft.com/office/drawing/2014/main" id="{1B017339-6859-4971-A0FA-B6F94D739D57}"/>
                </a:ext>
              </a:extLst>
            </p:cNvPr>
            <p:cNvGrpSpPr>
              <a:grpSpLocks noChangeAspect="1"/>
            </p:cNvGrpSpPr>
            <p:nvPr userDrawn="1"/>
          </p:nvGrpSpPr>
          <p:grpSpPr>
            <a:xfrm>
              <a:off x="12177919" y="2232299"/>
              <a:ext cx="4302195" cy="3699888"/>
              <a:chOff x="0" y="0"/>
              <a:chExt cx="6350000" cy="5461000"/>
            </a:xfrm>
          </p:grpSpPr>
          <p:sp>
            <p:nvSpPr>
              <p:cNvPr id="28" name="Freeform 6">
                <a:extLst>
                  <a:ext uri="{FF2B5EF4-FFF2-40B4-BE49-F238E27FC236}">
                    <a16:creationId xmlns:a16="http://schemas.microsoft.com/office/drawing/2014/main" id="{77EEFBAE-7522-42C6-942B-46D059CEF8F3}"/>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2" name="Group 7">
              <a:extLst>
                <a:ext uri="{FF2B5EF4-FFF2-40B4-BE49-F238E27FC236}">
                  <a16:creationId xmlns:a16="http://schemas.microsoft.com/office/drawing/2014/main" id="{9FF4110B-DB6C-444D-AEAB-BF3290EDBF94}"/>
                </a:ext>
              </a:extLst>
            </p:cNvPr>
            <p:cNvGrpSpPr>
              <a:grpSpLocks noChangeAspect="1"/>
            </p:cNvGrpSpPr>
            <p:nvPr userDrawn="1"/>
          </p:nvGrpSpPr>
          <p:grpSpPr>
            <a:xfrm>
              <a:off x="14793488" y="-2020392"/>
              <a:ext cx="4302195" cy="3699888"/>
              <a:chOff x="0" y="0"/>
              <a:chExt cx="6350000" cy="5461000"/>
            </a:xfrm>
          </p:grpSpPr>
          <p:sp>
            <p:nvSpPr>
              <p:cNvPr id="27" name="Freeform 8">
                <a:extLst>
                  <a:ext uri="{FF2B5EF4-FFF2-40B4-BE49-F238E27FC236}">
                    <a16:creationId xmlns:a16="http://schemas.microsoft.com/office/drawing/2014/main" id="{C9737E64-A356-48B6-8C02-CFE7E8D69CF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3" name="Group 9">
              <a:extLst>
                <a:ext uri="{FF2B5EF4-FFF2-40B4-BE49-F238E27FC236}">
                  <a16:creationId xmlns:a16="http://schemas.microsoft.com/office/drawing/2014/main" id="{532EC4A6-55C1-49DC-BD4D-8DF521775AC4}"/>
                </a:ext>
              </a:extLst>
            </p:cNvPr>
            <p:cNvGrpSpPr>
              <a:grpSpLocks noChangeAspect="1"/>
            </p:cNvGrpSpPr>
            <p:nvPr userDrawn="1"/>
          </p:nvGrpSpPr>
          <p:grpSpPr>
            <a:xfrm>
              <a:off x="12177919" y="6266409"/>
              <a:ext cx="4272388" cy="3699888"/>
              <a:chOff x="0" y="0"/>
              <a:chExt cx="6350000" cy="5499100"/>
            </a:xfrm>
          </p:grpSpPr>
          <p:sp>
            <p:nvSpPr>
              <p:cNvPr id="26" name="Freeform 10">
                <a:extLst>
                  <a:ext uri="{FF2B5EF4-FFF2-40B4-BE49-F238E27FC236}">
                    <a16:creationId xmlns:a16="http://schemas.microsoft.com/office/drawing/2014/main" id="{4F754CB6-5467-4544-9005-37D7B01C8B5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4" name="Group 11">
              <a:extLst>
                <a:ext uri="{FF2B5EF4-FFF2-40B4-BE49-F238E27FC236}">
                  <a16:creationId xmlns:a16="http://schemas.microsoft.com/office/drawing/2014/main" id="{F845D0E5-4CB7-4A85-98E2-BFC5946E32CC}"/>
                </a:ext>
              </a:extLst>
            </p:cNvPr>
            <p:cNvGrpSpPr>
              <a:grpSpLocks noChangeAspect="1"/>
            </p:cNvGrpSpPr>
            <p:nvPr userDrawn="1"/>
          </p:nvGrpSpPr>
          <p:grpSpPr>
            <a:xfrm>
              <a:off x="14591633" y="2012871"/>
              <a:ext cx="4272388" cy="3699888"/>
              <a:chOff x="0" y="0"/>
              <a:chExt cx="6350000" cy="5499100"/>
            </a:xfrm>
          </p:grpSpPr>
          <p:sp>
            <p:nvSpPr>
              <p:cNvPr id="25" name="Freeform 12">
                <a:extLst>
                  <a:ext uri="{FF2B5EF4-FFF2-40B4-BE49-F238E27FC236}">
                    <a16:creationId xmlns:a16="http://schemas.microsoft.com/office/drawing/2014/main" id="{7A234E7C-3491-416B-9564-48CB6B1E0438}"/>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0" name="ZoneTexte 16">
            <a:extLst>
              <a:ext uri="{FF2B5EF4-FFF2-40B4-BE49-F238E27FC236}">
                <a16:creationId xmlns:a16="http://schemas.microsoft.com/office/drawing/2014/main" id="{A5B3C1EF-25F9-4B0E-86F3-DEE8B5305180}"/>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41" name="Connecteur droit 17">
            <a:extLst>
              <a:ext uri="{FF2B5EF4-FFF2-40B4-BE49-F238E27FC236}">
                <a16:creationId xmlns:a16="http://schemas.microsoft.com/office/drawing/2014/main" id="{F909C407-53FF-4DFC-99EB-3A8CBC353A9B}"/>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747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Slide 5">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1CAF00C5-F7DA-4755-E96D-64A96C08B39E}"/>
              </a:ext>
            </a:extLst>
          </p:cNvPr>
          <p:cNvGrpSpPr/>
          <p:nvPr/>
        </p:nvGrpSpPr>
        <p:grpSpPr>
          <a:xfrm rot="3608892">
            <a:off x="4170740" y="6087713"/>
            <a:ext cx="717435" cy="968494"/>
            <a:chOff x="9824704" y="-2020392"/>
            <a:chExt cx="9270979" cy="12307392"/>
          </a:xfrm>
        </p:grpSpPr>
        <p:grpSp>
          <p:nvGrpSpPr>
            <p:cNvPr id="18" name="Group 3">
              <a:extLst>
                <a:ext uri="{FF2B5EF4-FFF2-40B4-BE49-F238E27FC236}">
                  <a16:creationId xmlns:a16="http://schemas.microsoft.com/office/drawing/2014/main" id="{D44535E7-C4DC-78DB-A7A8-6270D639D59E}"/>
                </a:ext>
              </a:extLst>
            </p:cNvPr>
            <p:cNvGrpSpPr>
              <a:grpSpLocks noChangeAspect="1"/>
            </p:cNvGrpSpPr>
            <p:nvPr/>
          </p:nvGrpSpPr>
          <p:grpSpPr>
            <a:xfrm>
              <a:off x="9824704" y="6587112"/>
              <a:ext cx="4302195" cy="3699888"/>
              <a:chOff x="0" y="0"/>
              <a:chExt cx="6350000" cy="5461000"/>
            </a:xfrm>
          </p:grpSpPr>
          <p:sp>
            <p:nvSpPr>
              <p:cNvPr id="27" name="Freeform 4">
                <a:extLst>
                  <a:ext uri="{FF2B5EF4-FFF2-40B4-BE49-F238E27FC236}">
                    <a16:creationId xmlns:a16="http://schemas.microsoft.com/office/drawing/2014/main" id="{A37C8411-6E3C-DB79-4F3B-86873DF6054D}"/>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19" name="Group 5">
              <a:extLst>
                <a:ext uri="{FF2B5EF4-FFF2-40B4-BE49-F238E27FC236}">
                  <a16:creationId xmlns:a16="http://schemas.microsoft.com/office/drawing/2014/main" id="{B0CB359F-A173-B531-357E-06D398B7AB1C}"/>
                </a:ext>
              </a:extLst>
            </p:cNvPr>
            <p:cNvGrpSpPr>
              <a:grpSpLocks noChangeAspect="1"/>
            </p:cNvGrpSpPr>
            <p:nvPr/>
          </p:nvGrpSpPr>
          <p:grpSpPr>
            <a:xfrm>
              <a:off x="12177919" y="2232299"/>
              <a:ext cx="4302195" cy="3699888"/>
              <a:chOff x="0" y="0"/>
              <a:chExt cx="6350000" cy="5461000"/>
            </a:xfrm>
          </p:grpSpPr>
          <p:sp>
            <p:nvSpPr>
              <p:cNvPr id="26" name="Freeform 6">
                <a:extLst>
                  <a:ext uri="{FF2B5EF4-FFF2-40B4-BE49-F238E27FC236}">
                    <a16:creationId xmlns:a16="http://schemas.microsoft.com/office/drawing/2014/main" id="{D3A751FA-5239-5689-E97A-22A3E01E423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0" name="Group 7">
              <a:extLst>
                <a:ext uri="{FF2B5EF4-FFF2-40B4-BE49-F238E27FC236}">
                  <a16:creationId xmlns:a16="http://schemas.microsoft.com/office/drawing/2014/main" id="{B4AD2B37-84FA-623C-764F-410A0D79FD05}"/>
                </a:ext>
              </a:extLst>
            </p:cNvPr>
            <p:cNvGrpSpPr>
              <a:grpSpLocks noChangeAspect="1"/>
            </p:cNvGrpSpPr>
            <p:nvPr/>
          </p:nvGrpSpPr>
          <p:grpSpPr>
            <a:xfrm>
              <a:off x="14793488" y="-2020392"/>
              <a:ext cx="4302195" cy="3699888"/>
              <a:chOff x="0" y="0"/>
              <a:chExt cx="6350000" cy="5461000"/>
            </a:xfrm>
          </p:grpSpPr>
          <p:sp>
            <p:nvSpPr>
              <p:cNvPr id="25" name="Freeform 8">
                <a:extLst>
                  <a:ext uri="{FF2B5EF4-FFF2-40B4-BE49-F238E27FC236}">
                    <a16:creationId xmlns:a16="http://schemas.microsoft.com/office/drawing/2014/main" id="{1664A612-F7DB-74A1-5454-42692D5B2B28}"/>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1" name="Group 9">
              <a:extLst>
                <a:ext uri="{FF2B5EF4-FFF2-40B4-BE49-F238E27FC236}">
                  <a16:creationId xmlns:a16="http://schemas.microsoft.com/office/drawing/2014/main" id="{F9A50F3A-CC65-9428-CA94-85FC043A5A02}"/>
                </a:ext>
              </a:extLst>
            </p:cNvPr>
            <p:cNvGrpSpPr>
              <a:grpSpLocks noChangeAspect="1"/>
            </p:cNvGrpSpPr>
            <p:nvPr/>
          </p:nvGrpSpPr>
          <p:grpSpPr>
            <a:xfrm>
              <a:off x="12177919" y="6266409"/>
              <a:ext cx="4272388" cy="3699888"/>
              <a:chOff x="0" y="0"/>
              <a:chExt cx="6350000" cy="5499100"/>
            </a:xfrm>
          </p:grpSpPr>
          <p:sp>
            <p:nvSpPr>
              <p:cNvPr id="24" name="Freeform 10">
                <a:extLst>
                  <a:ext uri="{FF2B5EF4-FFF2-40B4-BE49-F238E27FC236}">
                    <a16:creationId xmlns:a16="http://schemas.microsoft.com/office/drawing/2014/main" id="{B8460C0A-E74C-758D-A48E-B995FA25B9A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2" name="Group 11">
              <a:extLst>
                <a:ext uri="{FF2B5EF4-FFF2-40B4-BE49-F238E27FC236}">
                  <a16:creationId xmlns:a16="http://schemas.microsoft.com/office/drawing/2014/main" id="{D6838A77-76A0-D0FF-5F1A-4E295F1F4E66}"/>
                </a:ext>
              </a:extLst>
            </p:cNvPr>
            <p:cNvGrpSpPr>
              <a:grpSpLocks noChangeAspect="1"/>
            </p:cNvGrpSpPr>
            <p:nvPr/>
          </p:nvGrpSpPr>
          <p:grpSpPr>
            <a:xfrm>
              <a:off x="14591633" y="2012871"/>
              <a:ext cx="4272388" cy="3699888"/>
              <a:chOff x="0" y="0"/>
              <a:chExt cx="6350000" cy="5499100"/>
            </a:xfrm>
          </p:grpSpPr>
          <p:sp>
            <p:nvSpPr>
              <p:cNvPr id="23" name="Freeform 12">
                <a:extLst>
                  <a:ext uri="{FF2B5EF4-FFF2-40B4-BE49-F238E27FC236}">
                    <a16:creationId xmlns:a16="http://schemas.microsoft.com/office/drawing/2014/main" id="{1A8BC44C-8E16-7A0F-96B8-1BDFC0A0A7B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28" name="ZoneTexte 27">
            <a:extLst>
              <a:ext uri="{FF2B5EF4-FFF2-40B4-BE49-F238E27FC236}">
                <a16:creationId xmlns:a16="http://schemas.microsoft.com/office/drawing/2014/main" id="{61B6D1A2-E21B-8081-F592-001617AE51D2}"/>
              </a:ext>
            </a:extLst>
          </p:cNvPr>
          <p:cNvSpPr txBox="1"/>
          <p:nvPr/>
        </p:nvSpPr>
        <p:spPr>
          <a:xfrm>
            <a:off x="101600" y="6535579"/>
            <a:ext cx="40132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29" name="Connecteur droit 28">
            <a:extLst>
              <a:ext uri="{FF2B5EF4-FFF2-40B4-BE49-F238E27FC236}">
                <a16:creationId xmlns:a16="http://schemas.microsoft.com/office/drawing/2014/main" id="{6256D9B0-C816-675E-C239-53EFB72DE25A}"/>
              </a:ext>
            </a:extLst>
          </p:cNvPr>
          <p:cNvCxnSpPr>
            <a:cxnSpLocks/>
          </p:cNvCxnSpPr>
          <p:nvPr/>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re 1">
            <a:extLst>
              <a:ext uri="{FF2B5EF4-FFF2-40B4-BE49-F238E27FC236}">
                <a16:creationId xmlns:a16="http://schemas.microsoft.com/office/drawing/2014/main" id="{E25F335D-C4FF-B8A9-66BE-917BC7B40018}"/>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1" name="Espace réservé du contenu 2">
            <a:extLst>
              <a:ext uri="{FF2B5EF4-FFF2-40B4-BE49-F238E27FC236}">
                <a16:creationId xmlns:a16="http://schemas.microsoft.com/office/drawing/2014/main" id="{4EAFE968-A7A1-B80F-4139-D9795C9CC134}"/>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32" name="Groupe 16">
            <a:extLst>
              <a:ext uri="{FF2B5EF4-FFF2-40B4-BE49-F238E27FC236}">
                <a16:creationId xmlns:a16="http://schemas.microsoft.com/office/drawing/2014/main" id="{DDBC99AD-1995-4E74-8F75-4E68C6F6D040}"/>
              </a:ext>
            </a:extLst>
          </p:cNvPr>
          <p:cNvGrpSpPr/>
          <p:nvPr userDrawn="1"/>
        </p:nvGrpSpPr>
        <p:grpSpPr>
          <a:xfrm rot="3608892">
            <a:off x="4170740" y="6087713"/>
            <a:ext cx="717435" cy="968494"/>
            <a:chOff x="9824704" y="-2020392"/>
            <a:chExt cx="9270979" cy="12307392"/>
          </a:xfrm>
        </p:grpSpPr>
        <p:grpSp>
          <p:nvGrpSpPr>
            <p:cNvPr id="33" name="Group 3">
              <a:extLst>
                <a:ext uri="{FF2B5EF4-FFF2-40B4-BE49-F238E27FC236}">
                  <a16:creationId xmlns:a16="http://schemas.microsoft.com/office/drawing/2014/main" id="{363C9901-FFE8-4F33-871F-3DCD1D0F0DCB}"/>
                </a:ext>
              </a:extLst>
            </p:cNvPr>
            <p:cNvGrpSpPr>
              <a:grpSpLocks noChangeAspect="1"/>
            </p:cNvGrpSpPr>
            <p:nvPr userDrawn="1"/>
          </p:nvGrpSpPr>
          <p:grpSpPr>
            <a:xfrm>
              <a:off x="9824704" y="6587112"/>
              <a:ext cx="4302195" cy="3699888"/>
              <a:chOff x="0" y="0"/>
              <a:chExt cx="6350000" cy="5461000"/>
            </a:xfrm>
          </p:grpSpPr>
          <p:sp>
            <p:nvSpPr>
              <p:cNvPr id="42" name="Freeform 4">
                <a:extLst>
                  <a:ext uri="{FF2B5EF4-FFF2-40B4-BE49-F238E27FC236}">
                    <a16:creationId xmlns:a16="http://schemas.microsoft.com/office/drawing/2014/main" id="{2EED5908-04FC-4DF3-86F3-0645B7BB9C5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4" name="Group 5">
              <a:extLst>
                <a:ext uri="{FF2B5EF4-FFF2-40B4-BE49-F238E27FC236}">
                  <a16:creationId xmlns:a16="http://schemas.microsoft.com/office/drawing/2014/main" id="{9088C53D-33FA-4CDF-A1E1-FF1F9B05D8B5}"/>
                </a:ext>
              </a:extLst>
            </p:cNvPr>
            <p:cNvGrpSpPr>
              <a:grpSpLocks noChangeAspect="1"/>
            </p:cNvGrpSpPr>
            <p:nvPr userDrawn="1"/>
          </p:nvGrpSpPr>
          <p:grpSpPr>
            <a:xfrm>
              <a:off x="12177919" y="2232299"/>
              <a:ext cx="4302195" cy="3699888"/>
              <a:chOff x="0" y="0"/>
              <a:chExt cx="6350000" cy="5461000"/>
            </a:xfrm>
          </p:grpSpPr>
          <p:sp>
            <p:nvSpPr>
              <p:cNvPr id="41" name="Freeform 6">
                <a:extLst>
                  <a:ext uri="{FF2B5EF4-FFF2-40B4-BE49-F238E27FC236}">
                    <a16:creationId xmlns:a16="http://schemas.microsoft.com/office/drawing/2014/main" id="{C490EA88-CEE7-4F6B-8C2E-69056F473FC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5" name="Group 7">
              <a:extLst>
                <a:ext uri="{FF2B5EF4-FFF2-40B4-BE49-F238E27FC236}">
                  <a16:creationId xmlns:a16="http://schemas.microsoft.com/office/drawing/2014/main" id="{4F55C277-8891-4896-B2E0-9C6F71D8B06B}"/>
                </a:ext>
              </a:extLst>
            </p:cNvPr>
            <p:cNvGrpSpPr>
              <a:grpSpLocks noChangeAspect="1"/>
            </p:cNvGrpSpPr>
            <p:nvPr userDrawn="1"/>
          </p:nvGrpSpPr>
          <p:grpSpPr>
            <a:xfrm>
              <a:off x="14793488" y="-2020392"/>
              <a:ext cx="4302195" cy="3699888"/>
              <a:chOff x="0" y="0"/>
              <a:chExt cx="6350000" cy="5461000"/>
            </a:xfrm>
          </p:grpSpPr>
          <p:sp>
            <p:nvSpPr>
              <p:cNvPr id="40" name="Freeform 8">
                <a:extLst>
                  <a:ext uri="{FF2B5EF4-FFF2-40B4-BE49-F238E27FC236}">
                    <a16:creationId xmlns:a16="http://schemas.microsoft.com/office/drawing/2014/main" id="{3EEC9A30-442E-41DC-B52F-DB85259E08F9}"/>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6" name="Group 9">
              <a:extLst>
                <a:ext uri="{FF2B5EF4-FFF2-40B4-BE49-F238E27FC236}">
                  <a16:creationId xmlns:a16="http://schemas.microsoft.com/office/drawing/2014/main" id="{1B1BB4CF-10DF-4F1B-B3A8-D80F85C896E9}"/>
                </a:ext>
              </a:extLst>
            </p:cNvPr>
            <p:cNvGrpSpPr>
              <a:grpSpLocks noChangeAspect="1"/>
            </p:cNvGrpSpPr>
            <p:nvPr userDrawn="1"/>
          </p:nvGrpSpPr>
          <p:grpSpPr>
            <a:xfrm>
              <a:off x="12177919" y="6266409"/>
              <a:ext cx="4272388" cy="3699888"/>
              <a:chOff x="0" y="0"/>
              <a:chExt cx="6350000" cy="5499100"/>
            </a:xfrm>
          </p:grpSpPr>
          <p:sp>
            <p:nvSpPr>
              <p:cNvPr id="39" name="Freeform 10">
                <a:extLst>
                  <a:ext uri="{FF2B5EF4-FFF2-40B4-BE49-F238E27FC236}">
                    <a16:creationId xmlns:a16="http://schemas.microsoft.com/office/drawing/2014/main" id="{5C9D3D97-0115-4D83-AD65-64C36F4602D1}"/>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37" name="Group 11">
              <a:extLst>
                <a:ext uri="{FF2B5EF4-FFF2-40B4-BE49-F238E27FC236}">
                  <a16:creationId xmlns:a16="http://schemas.microsoft.com/office/drawing/2014/main" id="{F9963F0B-FBCC-421A-9DCD-BA659BB153F4}"/>
                </a:ext>
              </a:extLst>
            </p:cNvPr>
            <p:cNvGrpSpPr>
              <a:grpSpLocks noChangeAspect="1"/>
            </p:cNvGrpSpPr>
            <p:nvPr userDrawn="1"/>
          </p:nvGrpSpPr>
          <p:grpSpPr>
            <a:xfrm>
              <a:off x="14591633" y="2012871"/>
              <a:ext cx="4272388" cy="3699888"/>
              <a:chOff x="0" y="0"/>
              <a:chExt cx="6350000" cy="5499100"/>
            </a:xfrm>
          </p:grpSpPr>
          <p:sp>
            <p:nvSpPr>
              <p:cNvPr id="38" name="Freeform 12">
                <a:extLst>
                  <a:ext uri="{FF2B5EF4-FFF2-40B4-BE49-F238E27FC236}">
                    <a16:creationId xmlns:a16="http://schemas.microsoft.com/office/drawing/2014/main" id="{C27AE71D-5A27-4435-9B56-6986F066622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3" name="ZoneTexte 27">
            <a:extLst>
              <a:ext uri="{FF2B5EF4-FFF2-40B4-BE49-F238E27FC236}">
                <a16:creationId xmlns:a16="http://schemas.microsoft.com/office/drawing/2014/main" id="{EDDC1380-E614-4911-B6EC-E5E32F7B19C4}"/>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44" name="Connecteur droit 28">
            <a:extLst>
              <a:ext uri="{FF2B5EF4-FFF2-40B4-BE49-F238E27FC236}">
                <a16:creationId xmlns:a16="http://schemas.microsoft.com/office/drawing/2014/main" id="{7F4E0EC0-65E9-4F4E-BA1F-2DEB0067D951}"/>
              </a:ext>
            </a:extLst>
          </p:cNvPr>
          <p:cNvCxnSpPr>
            <a:cxnSpLocks/>
          </p:cNvCxnSpPr>
          <p:nvPr userDrawn="1"/>
        </p:nvCxnSpPr>
        <p:spPr>
          <a:xfrm>
            <a:off x="-50800" y="6492874"/>
            <a:ext cx="508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92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5196DB-ADD8-8377-22BF-115D9D266F21}"/>
              </a:ext>
            </a:extLst>
          </p:cNvPr>
          <p:cNvSpPr>
            <a:spLocks noGrp="1"/>
          </p:cNvSpPr>
          <p:nvPr>
            <p:ph type="title"/>
          </p:nvPr>
        </p:nvSpPr>
        <p:spPr>
          <a:xfrm>
            <a:off x="3047999" y="365126"/>
            <a:ext cx="8572499" cy="473075"/>
          </a:xfrm>
          <a:prstGeom prst="rect">
            <a:avLst/>
          </a:prstGeom>
        </p:spPr>
        <p:txBody>
          <a:bodyPr/>
          <a:lstStyle>
            <a:lvl1pPr>
              <a:defRPr sz="2400" b="1" i="0">
                <a:latin typeface="Poppins ExtraBold" pitchFamily="2" charset="77"/>
                <a:cs typeface="Poppins ExtraBold"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2BF57EDF-BD9B-6D87-79CC-648270B25440}"/>
              </a:ext>
            </a:extLst>
          </p:cNvPr>
          <p:cNvSpPr>
            <a:spLocks noGrp="1"/>
          </p:cNvSpPr>
          <p:nvPr>
            <p:ph idx="1"/>
          </p:nvPr>
        </p:nvSpPr>
        <p:spPr>
          <a:xfrm>
            <a:off x="3047999" y="991513"/>
            <a:ext cx="8572500" cy="689286"/>
          </a:xfrm>
          <a:prstGeom prst="rect">
            <a:avLst/>
          </a:prstGeom>
        </p:spPr>
        <p:txBody>
          <a:bodyPr/>
          <a:lstStyle>
            <a:lvl1pPr algn="ctr">
              <a:defRPr sz="2133" b="0" i="0">
                <a:latin typeface="Poppins Light" pitchFamily="2" charset="77"/>
                <a:cs typeface="Poppins Light" pitchFamily="2" charset="77"/>
              </a:defRPr>
            </a:lvl1pPr>
            <a:lvl2pPr algn="ctr">
              <a:defRPr sz="2133" b="0" i="0">
                <a:latin typeface="Poppins Light" pitchFamily="2" charset="77"/>
                <a:cs typeface="Poppins Light" pitchFamily="2" charset="77"/>
              </a:defRPr>
            </a:lvl2pPr>
            <a:lvl3pPr algn="ctr">
              <a:defRPr sz="2133" b="0" i="0">
                <a:latin typeface="Poppins Light" pitchFamily="2" charset="77"/>
                <a:cs typeface="Poppins Light" pitchFamily="2" charset="77"/>
              </a:defRPr>
            </a:lvl3pPr>
            <a:lvl4pPr algn="ctr">
              <a:defRPr sz="2133" b="0" i="0">
                <a:latin typeface="Poppins Light" pitchFamily="2" charset="77"/>
                <a:cs typeface="Poppins Light" pitchFamily="2" charset="77"/>
              </a:defRPr>
            </a:lvl4pPr>
            <a:lvl5pPr algn="ct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2">
            <a:extLst>
              <a:ext uri="{FF2B5EF4-FFF2-40B4-BE49-F238E27FC236}">
                <a16:creationId xmlns:a16="http://schemas.microsoft.com/office/drawing/2014/main" id="{84DF5FD3-368A-EF89-8149-3F8DC30E8ED5}"/>
              </a:ext>
            </a:extLst>
          </p:cNvPr>
          <p:cNvGrpSpPr>
            <a:grpSpLocks noChangeAspect="1"/>
          </p:cNvGrpSpPr>
          <p:nvPr/>
        </p:nvGrpSpPr>
        <p:grpSpPr>
          <a:xfrm>
            <a:off x="36827" y="3936476"/>
            <a:ext cx="1512035" cy="1309354"/>
            <a:chOff x="0" y="0"/>
            <a:chExt cx="4282440" cy="3708400"/>
          </a:xfrm>
        </p:grpSpPr>
        <p:sp>
          <p:nvSpPr>
            <p:cNvPr id="8" name="Freeform 3">
              <a:extLst>
                <a:ext uri="{FF2B5EF4-FFF2-40B4-BE49-F238E27FC236}">
                  <a16:creationId xmlns:a16="http://schemas.microsoft.com/office/drawing/2014/main" id="{207A5AE6-C703-B397-653C-DE3EF72325A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4">
            <a:extLst>
              <a:ext uri="{FF2B5EF4-FFF2-40B4-BE49-F238E27FC236}">
                <a16:creationId xmlns:a16="http://schemas.microsoft.com/office/drawing/2014/main" id="{A853F251-BFD7-6E3B-4AC4-69C2BAE5066C}"/>
              </a:ext>
            </a:extLst>
          </p:cNvPr>
          <p:cNvGrpSpPr>
            <a:grpSpLocks noChangeAspect="1"/>
          </p:cNvGrpSpPr>
          <p:nvPr/>
        </p:nvGrpSpPr>
        <p:grpSpPr>
          <a:xfrm>
            <a:off x="1295744" y="3234476"/>
            <a:ext cx="1512035" cy="1309354"/>
            <a:chOff x="0" y="0"/>
            <a:chExt cx="4282440" cy="3708400"/>
          </a:xfrm>
        </p:grpSpPr>
        <p:sp>
          <p:nvSpPr>
            <p:cNvPr id="10" name="Freeform 5">
              <a:extLst>
                <a:ext uri="{FF2B5EF4-FFF2-40B4-BE49-F238E27FC236}">
                  <a16:creationId xmlns:a16="http://schemas.microsoft.com/office/drawing/2014/main" id="{FB8B3F4F-C0F7-35DA-FF67-8BA5C47ABA2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1" name="Group 6">
            <a:extLst>
              <a:ext uri="{FF2B5EF4-FFF2-40B4-BE49-F238E27FC236}">
                <a16:creationId xmlns:a16="http://schemas.microsoft.com/office/drawing/2014/main" id="{86531AB7-3B7A-B165-5F15-DB9550187643}"/>
              </a:ext>
            </a:extLst>
          </p:cNvPr>
          <p:cNvGrpSpPr>
            <a:grpSpLocks noChangeAspect="1"/>
          </p:cNvGrpSpPr>
          <p:nvPr/>
        </p:nvGrpSpPr>
        <p:grpSpPr>
          <a:xfrm>
            <a:off x="1295744" y="4688703"/>
            <a:ext cx="1512035" cy="1309354"/>
            <a:chOff x="0" y="0"/>
            <a:chExt cx="4282440" cy="3708400"/>
          </a:xfrm>
        </p:grpSpPr>
        <p:sp>
          <p:nvSpPr>
            <p:cNvPr id="12" name="Freeform 7">
              <a:extLst>
                <a:ext uri="{FF2B5EF4-FFF2-40B4-BE49-F238E27FC236}">
                  <a16:creationId xmlns:a16="http://schemas.microsoft.com/office/drawing/2014/main" id="{D7F4A836-03D3-0478-993C-89ABCD789556}"/>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3" name="Group 8">
            <a:extLst>
              <a:ext uri="{FF2B5EF4-FFF2-40B4-BE49-F238E27FC236}">
                <a16:creationId xmlns:a16="http://schemas.microsoft.com/office/drawing/2014/main" id="{56C60DFD-8387-7A95-BB2D-514C050483D0}"/>
              </a:ext>
            </a:extLst>
          </p:cNvPr>
          <p:cNvGrpSpPr>
            <a:grpSpLocks noChangeAspect="1"/>
          </p:cNvGrpSpPr>
          <p:nvPr/>
        </p:nvGrpSpPr>
        <p:grpSpPr>
          <a:xfrm>
            <a:off x="1" y="5369502"/>
            <a:ext cx="1512035" cy="1309354"/>
            <a:chOff x="0" y="0"/>
            <a:chExt cx="4282440" cy="3708400"/>
          </a:xfrm>
        </p:grpSpPr>
        <p:sp>
          <p:nvSpPr>
            <p:cNvPr id="14" name="Freeform 9">
              <a:extLst>
                <a:ext uri="{FF2B5EF4-FFF2-40B4-BE49-F238E27FC236}">
                  <a16:creationId xmlns:a16="http://schemas.microsoft.com/office/drawing/2014/main" id="{C5983990-1CB7-7E54-7DA1-6FDE8AB0D92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5" name="Group 10">
            <a:extLst>
              <a:ext uri="{FF2B5EF4-FFF2-40B4-BE49-F238E27FC236}">
                <a16:creationId xmlns:a16="http://schemas.microsoft.com/office/drawing/2014/main" id="{8BE35399-D3C5-0957-DBA2-9D71AE382BE6}"/>
              </a:ext>
            </a:extLst>
          </p:cNvPr>
          <p:cNvGrpSpPr>
            <a:grpSpLocks noChangeAspect="1"/>
          </p:cNvGrpSpPr>
          <p:nvPr/>
        </p:nvGrpSpPr>
        <p:grpSpPr>
          <a:xfrm>
            <a:off x="73654" y="1073445"/>
            <a:ext cx="1512035" cy="1309354"/>
            <a:chOff x="0" y="0"/>
            <a:chExt cx="4282440" cy="3708400"/>
          </a:xfrm>
        </p:grpSpPr>
        <p:sp>
          <p:nvSpPr>
            <p:cNvPr id="16" name="Freeform 11">
              <a:extLst>
                <a:ext uri="{FF2B5EF4-FFF2-40B4-BE49-F238E27FC236}">
                  <a16:creationId xmlns:a16="http://schemas.microsoft.com/office/drawing/2014/main" id="{4DFA1151-F81E-CAB0-3902-18EBA90CB0E1}"/>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17" name="Group 12">
            <a:extLst>
              <a:ext uri="{FF2B5EF4-FFF2-40B4-BE49-F238E27FC236}">
                <a16:creationId xmlns:a16="http://schemas.microsoft.com/office/drawing/2014/main" id="{8B5B18D7-A00B-0944-F9C9-165806E8EB29}"/>
              </a:ext>
            </a:extLst>
          </p:cNvPr>
          <p:cNvGrpSpPr>
            <a:grpSpLocks noChangeAspect="1"/>
          </p:cNvGrpSpPr>
          <p:nvPr/>
        </p:nvGrpSpPr>
        <p:grpSpPr>
          <a:xfrm>
            <a:off x="1332571" y="371445"/>
            <a:ext cx="1512035" cy="1309354"/>
            <a:chOff x="0" y="0"/>
            <a:chExt cx="4282440" cy="3708400"/>
          </a:xfrm>
        </p:grpSpPr>
        <p:sp>
          <p:nvSpPr>
            <p:cNvPr id="18" name="Freeform 13">
              <a:extLst>
                <a:ext uri="{FF2B5EF4-FFF2-40B4-BE49-F238E27FC236}">
                  <a16:creationId xmlns:a16="http://schemas.microsoft.com/office/drawing/2014/main" id="{EF864D30-926B-0E3B-2003-863ED869D3A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19" name="Group 14">
            <a:extLst>
              <a:ext uri="{FF2B5EF4-FFF2-40B4-BE49-F238E27FC236}">
                <a16:creationId xmlns:a16="http://schemas.microsoft.com/office/drawing/2014/main" id="{BD6A3244-85C0-F294-C04B-C36353346B57}"/>
              </a:ext>
            </a:extLst>
          </p:cNvPr>
          <p:cNvGrpSpPr>
            <a:grpSpLocks noChangeAspect="1"/>
          </p:cNvGrpSpPr>
          <p:nvPr/>
        </p:nvGrpSpPr>
        <p:grpSpPr>
          <a:xfrm>
            <a:off x="1332571" y="1825673"/>
            <a:ext cx="1512035" cy="1309354"/>
            <a:chOff x="0" y="0"/>
            <a:chExt cx="4282440" cy="3708400"/>
          </a:xfrm>
        </p:grpSpPr>
        <p:sp>
          <p:nvSpPr>
            <p:cNvPr id="20" name="Freeform 15">
              <a:extLst>
                <a:ext uri="{FF2B5EF4-FFF2-40B4-BE49-F238E27FC236}">
                  <a16:creationId xmlns:a16="http://schemas.microsoft.com/office/drawing/2014/main" id="{E878B086-DB5D-19E7-CB18-9843868B3EA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21" name="Group 16">
            <a:extLst>
              <a:ext uri="{FF2B5EF4-FFF2-40B4-BE49-F238E27FC236}">
                <a16:creationId xmlns:a16="http://schemas.microsoft.com/office/drawing/2014/main" id="{E2A16322-2149-E9DA-81B4-808B647A7AEA}"/>
              </a:ext>
            </a:extLst>
          </p:cNvPr>
          <p:cNvGrpSpPr>
            <a:grpSpLocks noChangeAspect="1"/>
          </p:cNvGrpSpPr>
          <p:nvPr/>
        </p:nvGrpSpPr>
        <p:grpSpPr>
          <a:xfrm>
            <a:off x="36827" y="2506471"/>
            <a:ext cx="1512035" cy="1309354"/>
            <a:chOff x="0" y="0"/>
            <a:chExt cx="4282440" cy="3708400"/>
          </a:xfrm>
        </p:grpSpPr>
        <p:sp>
          <p:nvSpPr>
            <p:cNvPr id="22" name="Freeform 17">
              <a:extLst>
                <a:ext uri="{FF2B5EF4-FFF2-40B4-BE49-F238E27FC236}">
                  <a16:creationId xmlns:a16="http://schemas.microsoft.com/office/drawing/2014/main" id="{9BD49836-0F4A-6269-46A6-F0152C83FDF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23" name="Group 18">
            <a:extLst>
              <a:ext uri="{FF2B5EF4-FFF2-40B4-BE49-F238E27FC236}">
                <a16:creationId xmlns:a16="http://schemas.microsoft.com/office/drawing/2014/main" id="{B1E73EFC-1911-CEF6-92E0-D7AE6CBCA65F}"/>
              </a:ext>
            </a:extLst>
          </p:cNvPr>
          <p:cNvGrpSpPr>
            <a:grpSpLocks noChangeAspect="1"/>
          </p:cNvGrpSpPr>
          <p:nvPr/>
        </p:nvGrpSpPr>
        <p:grpSpPr>
          <a:xfrm>
            <a:off x="144973" y="-381959"/>
            <a:ext cx="1512035" cy="1309354"/>
            <a:chOff x="0" y="0"/>
            <a:chExt cx="4282440" cy="3708400"/>
          </a:xfrm>
        </p:grpSpPr>
        <p:sp>
          <p:nvSpPr>
            <p:cNvPr id="24" name="Freeform 19">
              <a:extLst>
                <a:ext uri="{FF2B5EF4-FFF2-40B4-BE49-F238E27FC236}">
                  <a16:creationId xmlns:a16="http://schemas.microsoft.com/office/drawing/2014/main" id="{B87AC40F-7DA0-FBCF-F119-B7163596449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25" name="Group 20">
            <a:extLst>
              <a:ext uri="{FF2B5EF4-FFF2-40B4-BE49-F238E27FC236}">
                <a16:creationId xmlns:a16="http://schemas.microsoft.com/office/drawing/2014/main" id="{92A04046-EACC-E004-CD32-CF15D5846798}"/>
              </a:ext>
            </a:extLst>
          </p:cNvPr>
          <p:cNvGrpSpPr>
            <a:grpSpLocks noChangeAspect="1"/>
          </p:cNvGrpSpPr>
          <p:nvPr/>
        </p:nvGrpSpPr>
        <p:grpSpPr>
          <a:xfrm>
            <a:off x="1295744" y="6144108"/>
            <a:ext cx="1512035" cy="1309354"/>
            <a:chOff x="0" y="0"/>
            <a:chExt cx="4282440" cy="3708400"/>
          </a:xfrm>
        </p:grpSpPr>
        <p:sp>
          <p:nvSpPr>
            <p:cNvPr id="26" name="Freeform 21">
              <a:extLst>
                <a:ext uri="{FF2B5EF4-FFF2-40B4-BE49-F238E27FC236}">
                  <a16:creationId xmlns:a16="http://schemas.microsoft.com/office/drawing/2014/main" id="{453A13B7-85A7-BA73-9A6D-2D80ABDB2D5D}"/>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28" name="Espace réservé du texte 27">
            <a:extLst>
              <a:ext uri="{FF2B5EF4-FFF2-40B4-BE49-F238E27FC236}">
                <a16:creationId xmlns:a16="http://schemas.microsoft.com/office/drawing/2014/main" id="{BBD52D01-002C-DDB3-BF8F-7E1679FAFE85}"/>
              </a:ext>
            </a:extLst>
          </p:cNvPr>
          <p:cNvSpPr>
            <a:spLocks noGrp="1"/>
          </p:cNvSpPr>
          <p:nvPr>
            <p:ph type="body" sz="quarter" idx="10"/>
          </p:nvPr>
        </p:nvSpPr>
        <p:spPr>
          <a:xfrm>
            <a:off x="3047999" y="2089200"/>
            <a:ext cx="8572501" cy="1817159"/>
          </a:xfrm>
          <a:prstGeom prst="rect">
            <a:avLst/>
          </a:prstGeom>
        </p:spPr>
        <p:txBody>
          <a:bodyPr/>
          <a:lstStyle>
            <a:lvl1pPr>
              <a:defRPr sz="2133" b="1" i="0">
                <a:latin typeface="Poppins" pitchFamily="2" charset="77"/>
                <a:cs typeface="Poppins" pitchFamily="2" charset="77"/>
              </a:defRPr>
            </a:lvl1pPr>
            <a:lvl2pPr>
              <a:defRPr sz="2133" b="0" i="0">
                <a:latin typeface="Poppins Light" pitchFamily="2" charset="77"/>
                <a:cs typeface="Poppins Light" pitchFamily="2" charset="77"/>
              </a:defRPr>
            </a:lvl2pPr>
            <a:lvl3pPr>
              <a:defRPr sz="2133" b="0" i="0">
                <a:latin typeface="Poppins Light" pitchFamily="2" charset="77"/>
                <a:cs typeface="Poppins Light" pitchFamily="2" charset="77"/>
              </a:defRPr>
            </a:lvl3pPr>
            <a:lvl4pPr>
              <a:defRPr sz="2133" b="0" i="0">
                <a:latin typeface="Poppins Light" pitchFamily="2" charset="77"/>
                <a:cs typeface="Poppins Light" pitchFamily="2" charset="77"/>
              </a:defRPr>
            </a:lvl4pPr>
            <a:lvl5pPr>
              <a:defRPr sz="21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0" name="Espace réservé du texte 29">
            <a:extLst>
              <a:ext uri="{FF2B5EF4-FFF2-40B4-BE49-F238E27FC236}">
                <a16:creationId xmlns:a16="http://schemas.microsoft.com/office/drawing/2014/main" id="{2BE23FD0-3B31-7AAB-B75F-EA6CE1761D7E}"/>
              </a:ext>
            </a:extLst>
          </p:cNvPr>
          <p:cNvSpPr>
            <a:spLocks noGrp="1"/>
          </p:cNvSpPr>
          <p:nvPr>
            <p:ph type="body" sz="quarter" idx="11"/>
          </p:nvPr>
        </p:nvSpPr>
        <p:spPr>
          <a:xfrm>
            <a:off x="3048000" y="4191000"/>
            <a:ext cx="4152900" cy="2387600"/>
          </a:xfrm>
          <a:prstGeom prst="rect">
            <a:avLst/>
          </a:prstGeom>
        </p:spPr>
        <p:txBody>
          <a:bodyPr/>
          <a:lstStyle>
            <a:lvl1pPr>
              <a:defRPr sz="1333" b="1" i="0">
                <a:latin typeface="Poppins" pitchFamily="2" charset="77"/>
                <a:cs typeface="Poppins" pitchFamily="2" charset="77"/>
              </a:defRPr>
            </a:lvl1pPr>
            <a:lvl2pPr>
              <a:defRPr sz="1333" b="0" i="0">
                <a:latin typeface="Poppins Light" pitchFamily="2" charset="77"/>
                <a:cs typeface="Poppins Light" pitchFamily="2" charset="77"/>
              </a:defRPr>
            </a:lvl2pPr>
            <a:lvl3pPr>
              <a:defRPr sz="1333" b="0" i="0">
                <a:latin typeface="Poppins Light" pitchFamily="2" charset="77"/>
                <a:cs typeface="Poppins Light" pitchFamily="2" charset="77"/>
              </a:defRPr>
            </a:lvl3pPr>
            <a:lvl4pPr>
              <a:defRPr sz="1333" b="0" i="0">
                <a:latin typeface="Poppins Light" pitchFamily="2" charset="77"/>
                <a:cs typeface="Poppins Light" pitchFamily="2" charset="77"/>
              </a:defRPr>
            </a:lvl4pPr>
            <a:lvl5pPr>
              <a:defRPr sz="1333"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2" name="Espace réservé du texte 31">
            <a:extLst>
              <a:ext uri="{FF2B5EF4-FFF2-40B4-BE49-F238E27FC236}">
                <a16:creationId xmlns:a16="http://schemas.microsoft.com/office/drawing/2014/main" id="{E19EA179-BA4B-82E5-CEFA-53B658CD84A9}"/>
              </a:ext>
            </a:extLst>
          </p:cNvPr>
          <p:cNvSpPr>
            <a:spLocks noGrp="1"/>
          </p:cNvSpPr>
          <p:nvPr>
            <p:ph type="body" sz="quarter" idx="12"/>
          </p:nvPr>
        </p:nvSpPr>
        <p:spPr>
          <a:xfrm>
            <a:off x="7467600" y="4191000"/>
            <a:ext cx="4152900" cy="2387600"/>
          </a:xfrm>
          <a:prstGeom prst="rect">
            <a:avLst/>
          </a:prstGeom>
        </p:spPr>
        <p:txBody>
          <a:bodyPr/>
          <a:lstStyle>
            <a:lvl1pPr>
              <a:defRPr sz="1333" b="1" i="0">
                <a:latin typeface="Poppins" pitchFamily="2" charset="77"/>
                <a:cs typeface="Poppins" pitchFamily="2" charset="77"/>
              </a:defRPr>
            </a:lvl1pPr>
            <a:lvl2pPr>
              <a:defRPr sz="1333" b="1" i="0">
                <a:latin typeface="Poppins" pitchFamily="2" charset="77"/>
                <a:cs typeface="Poppins" pitchFamily="2" charset="77"/>
              </a:defRPr>
            </a:lvl2pPr>
            <a:lvl3pPr>
              <a:defRPr sz="1333" b="1" i="0">
                <a:latin typeface="Poppins" pitchFamily="2" charset="77"/>
                <a:cs typeface="Poppins" pitchFamily="2" charset="77"/>
              </a:defRPr>
            </a:lvl3pPr>
            <a:lvl4pPr>
              <a:defRPr sz="1333" b="1" i="0">
                <a:latin typeface="Poppins" pitchFamily="2" charset="77"/>
                <a:cs typeface="Poppins" pitchFamily="2" charset="77"/>
              </a:defRPr>
            </a:lvl4pPr>
            <a:lvl5pPr>
              <a:defRPr sz="13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31" name="ZoneTexte 30">
            <a:extLst>
              <a:ext uri="{FF2B5EF4-FFF2-40B4-BE49-F238E27FC236}">
                <a16:creationId xmlns:a16="http://schemas.microsoft.com/office/drawing/2014/main" id="{FC5A0AE8-0394-B9A5-3402-15A685DFD2F6}"/>
              </a:ext>
            </a:extLst>
          </p:cNvPr>
          <p:cNvSpPr txBox="1"/>
          <p:nvPr/>
        </p:nvSpPr>
        <p:spPr>
          <a:xfrm>
            <a:off x="9652000" y="6535578"/>
            <a:ext cx="28448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06AC00C-F834-ED7A-46AD-18CADEC07B46}"/>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
            <a:extLst>
              <a:ext uri="{FF2B5EF4-FFF2-40B4-BE49-F238E27FC236}">
                <a16:creationId xmlns:a16="http://schemas.microsoft.com/office/drawing/2014/main" id="{C38D5D0F-578E-4893-9BFF-23EC4C82F99C}"/>
              </a:ext>
            </a:extLst>
          </p:cNvPr>
          <p:cNvGrpSpPr>
            <a:grpSpLocks noChangeAspect="1"/>
          </p:cNvGrpSpPr>
          <p:nvPr userDrawn="1"/>
        </p:nvGrpSpPr>
        <p:grpSpPr>
          <a:xfrm>
            <a:off x="36827" y="3936476"/>
            <a:ext cx="1512035" cy="1309354"/>
            <a:chOff x="0" y="0"/>
            <a:chExt cx="4282440" cy="3708400"/>
          </a:xfrm>
        </p:grpSpPr>
        <p:sp>
          <p:nvSpPr>
            <p:cNvPr id="34" name="Freeform 3">
              <a:extLst>
                <a:ext uri="{FF2B5EF4-FFF2-40B4-BE49-F238E27FC236}">
                  <a16:creationId xmlns:a16="http://schemas.microsoft.com/office/drawing/2014/main" id="{003C6D16-B2BC-4EFB-A448-58EFA516CC0C}"/>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5" name="Group 4">
            <a:extLst>
              <a:ext uri="{FF2B5EF4-FFF2-40B4-BE49-F238E27FC236}">
                <a16:creationId xmlns:a16="http://schemas.microsoft.com/office/drawing/2014/main" id="{4EC8B49F-E9AD-4926-B3C7-8A7ACA9C81CD}"/>
              </a:ext>
            </a:extLst>
          </p:cNvPr>
          <p:cNvGrpSpPr>
            <a:grpSpLocks noChangeAspect="1"/>
          </p:cNvGrpSpPr>
          <p:nvPr userDrawn="1"/>
        </p:nvGrpSpPr>
        <p:grpSpPr>
          <a:xfrm>
            <a:off x="1295744" y="3234476"/>
            <a:ext cx="1512035" cy="1309354"/>
            <a:chOff x="0" y="0"/>
            <a:chExt cx="4282440" cy="3708400"/>
          </a:xfrm>
        </p:grpSpPr>
        <p:sp>
          <p:nvSpPr>
            <p:cNvPr id="36" name="Freeform 5">
              <a:extLst>
                <a:ext uri="{FF2B5EF4-FFF2-40B4-BE49-F238E27FC236}">
                  <a16:creationId xmlns:a16="http://schemas.microsoft.com/office/drawing/2014/main" id="{C0CC29F0-F544-4E8D-BE8E-0D901352A515}"/>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7" name="Group 6">
            <a:extLst>
              <a:ext uri="{FF2B5EF4-FFF2-40B4-BE49-F238E27FC236}">
                <a16:creationId xmlns:a16="http://schemas.microsoft.com/office/drawing/2014/main" id="{CF0745F1-C1AA-44E7-A3AB-80737E151188}"/>
              </a:ext>
            </a:extLst>
          </p:cNvPr>
          <p:cNvGrpSpPr>
            <a:grpSpLocks noChangeAspect="1"/>
          </p:cNvGrpSpPr>
          <p:nvPr userDrawn="1"/>
        </p:nvGrpSpPr>
        <p:grpSpPr>
          <a:xfrm>
            <a:off x="1295744" y="4688703"/>
            <a:ext cx="1512035" cy="1309354"/>
            <a:chOff x="0" y="0"/>
            <a:chExt cx="4282440" cy="3708400"/>
          </a:xfrm>
        </p:grpSpPr>
        <p:sp>
          <p:nvSpPr>
            <p:cNvPr id="38" name="Freeform 7">
              <a:extLst>
                <a:ext uri="{FF2B5EF4-FFF2-40B4-BE49-F238E27FC236}">
                  <a16:creationId xmlns:a16="http://schemas.microsoft.com/office/drawing/2014/main" id="{374117F1-8FE6-4E88-916C-99842436DE6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8">
            <a:extLst>
              <a:ext uri="{FF2B5EF4-FFF2-40B4-BE49-F238E27FC236}">
                <a16:creationId xmlns:a16="http://schemas.microsoft.com/office/drawing/2014/main" id="{90F1A009-EDEC-490D-98BF-4F23675AF826}"/>
              </a:ext>
            </a:extLst>
          </p:cNvPr>
          <p:cNvGrpSpPr>
            <a:grpSpLocks noChangeAspect="1"/>
          </p:cNvGrpSpPr>
          <p:nvPr userDrawn="1"/>
        </p:nvGrpSpPr>
        <p:grpSpPr>
          <a:xfrm>
            <a:off x="1" y="5369502"/>
            <a:ext cx="1512035" cy="1309354"/>
            <a:chOff x="0" y="0"/>
            <a:chExt cx="4282440" cy="3708400"/>
          </a:xfrm>
        </p:grpSpPr>
        <p:sp>
          <p:nvSpPr>
            <p:cNvPr id="40" name="Freeform 9">
              <a:extLst>
                <a:ext uri="{FF2B5EF4-FFF2-40B4-BE49-F238E27FC236}">
                  <a16:creationId xmlns:a16="http://schemas.microsoft.com/office/drawing/2014/main" id="{D3FAB1EC-2650-428D-AFEE-BB73E0673379}"/>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1" name="Group 10">
            <a:extLst>
              <a:ext uri="{FF2B5EF4-FFF2-40B4-BE49-F238E27FC236}">
                <a16:creationId xmlns:a16="http://schemas.microsoft.com/office/drawing/2014/main" id="{C5B7FA23-02FA-42E1-BCE0-B8D26EBD8F3A}"/>
              </a:ext>
            </a:extLst>
          </p:cNvPr>
          <p:cNvGrpSpPr>
            <a:grpSpLocks noChangeAspect="1"/>
          </p:cNvGrpSpPr>
          <p:nvPr userDrawn="1"/>
        </p:nvGrpSpPr>
        <p:grpSpPr>
          <a:xfrm>
            <a:off x="73654" y="1073445"/>
            <a:ext cx="1512035" cy="1309354"/>
            <a:chOff x="0" y="0"/>
            <a:chExt cx="4282440" cy="3708400"/>
          </a:xfrm>
        </p:grpSpPr>
        <p:sp>
          <p:nvSpPr>
            <p:cNvPr id="42" name="Freeform 11">
              <a:extLst>
                <a:ext uri="{FF2B5EF4-FFF2-40B4-BE49-F238E27FC236}">
                  <a16:creationId xmlns:a16="http://schemas.microsoft.com/office/drawing/2014/main" id="{01A29188-7DF5-478A-A939-FED350ED82AF}"/>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cstate="screen">
                <a:extLst>
                  <a:ext uri="{28A0092B-C50C-407E-A947-70E740481C1C}">
                    <a14:useLocalDpi xmlns:a14="http://schemas.microsoft.com/office/drawing/2010/main"/>
                  </a:ext>
                </a:extLst>
              </a:blip>
              <a:stretch>
                <a:fillRect/>
              </a:stretch>
            </a:blipFill>
          </p:spPr>
        </p:sp>
      </p:grpSp>
      <p:grpSp>
        <p:nvGrpSpPr>
          <p:cNvPr id="43" name="Group 12">
            <a:extLst>
              <a:ext uri="{FF2B5EF4-FFF2-40B4-BE49-F238E27FC236}">
                <a16:creationId xmlns:a16="http://schemas.microsoft.com/office/drawing/2014/main" id="{0CE70912-5A98-4E15-BF77-195177BC3920}"/>
              </a:ext>
            </a:extLst>
          </p:cNvPr>
          <p:cNvGrpSpPr>
            <a:grpSpLocks noChangeAspect="1"/>
          </p:cNvGrpSpPr>
          <p:nvPr userDrawn="1"/>
        </p:nvGrpSpPr>
        <p:grpSpPr>
          <a:xfrm>
            <a:off x="1332571" y="371445"/>
            <a:ext cx="1512035" cy="1309354"/>
            <a:chOff x="0" y="0"/>
            <a:chExt cx="4282440" cy="3708400"/>
          </a:xfrm>
        </p:grpSpPr>
        <p:sp>
          <p:nvSpPr>
            <p:cNvPr id="44" name="Freeform 13">
              <a:extLst>
                <a:ext uri="{FF2B5EF4-FFF2-40B4-BE49-F238E27FC236}">
                  <a16:creationId xmlns:a16="http://schemas.microsoft.com/office/drawing/2014/main" id="{6774145C-D685-418C-AA1C-FCEEDAABC4E0}"/>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7" cstate="screen">
                <a:extLst>
                  <a:ext uri="{28A0092B-C50C-407E-A947-70E740481C1C}">
                    <a14:useLocalDpi xmlns:a14="http://schemas.microsoft.com/office/drawing/2010/main"/>
                  </a:ext>
                </a:extLst>
              </a:blip>
              <a:stretch>
                <a:fillRect/>
              </a:stretch>
            </a:blipFill>
          </p:spPr>
        </p:sp>
      </p:grpSp>
      <p:grpSp>
        <p:nvGrpSpPr>
          <p:cNvPr id="45" name="Group 14">
            <a:extLst>
              <a:ext uri="{FF2B5EF4-FFF2-40B4-BE49-F238E27FC236}">
                <a16:creationId xmlns:a16="http://schemas.microsoft.com/office/drawing/2014/main" id="{041F00D3-E21C-4F37-BFE1-CB3F7400A3FC}"/>
              </a:ext>
            </a:extLst>
          </p:cNvPr>
          <p:cNvGrpSpPr>
            <a:grpSpLocks noChangeAspect="1"/>
          </p:cNvGrpSpPr>
          <p:nvPr userDrawn="1"/>
        </p:nvGrpSpPr>
        <p:grpSpPr>
          <a:xfrm>
            <a:off x="1332571" y="1825673"/>
            <a:ext cx="1512035" cy="1309354"/>
            <a:chOff x="0" y="0"/>
            <a:chExt cx="4282440" cy="3708400"/>
          </a:xfrm>
        </p:grpSpPr>
        <p:sp>
          <p:nvSpPr>
            <p:cNvPr id="46" name="Freeform 15">
              <a:extLst>
                <a:ext uri="{FF2B5EF4-FFF2-40B4-BE49-F238E27FC236}">
                  <a16:creationId xmlns:a16="http://schemas.microsoft.com/office/drawing/2014/main" id="{83C75743-8D0E-4131-B380-97291D9DD0DE}"/>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8" cstate="screen">
                <a:extLst>
                  <a:ext uri="{28A0092B-C50C-407E-A947-70E740481C1C}">
                    <a14:useLocalDpi xmlns:a14="http://schemas.microsoft.com/office/drawing/2010/main"/>
                  </a:ext>
                </a:extLst>
              </a:blip>
              <a:stretch>
                <a:fillRect/>
              </a:stretch>
            </a:blipFill>
          </p:spPr>
        </p:sp>
      </p:grpSp>
      <p:grpSp>
        <p:nvGrpSpPr>
          <p:cNvPr id="47" name="Group 16">
            <a:extLst>
              <a:ext uri="{FF2B5EF4-FFF2-40B4-BE49-F238E27FC236}">
                <a16:creationId xmlns:a16="http://schemas.microsoft.com/office/drawing/2014/main" id="{5D8D3337-2056-4A36-916A-AFF3D19B4452}"/>
              </a:ext>
            </a:extLst>
          </p:cNvPr>
          <p:cNvGrpSpPr>
            <a:grpSpLocks noChangeAspect="1"/>
          </p:cNvGrpSpPr>
          <p:nvPr userDrawn="1"/>
        </p:nvGrpSpPr>
        <p:grpSpPr>
          <a:xfrm>
            <a:off x="36827" y="2506471"/>
            <a:ext cx="1512035" cy="1309354"/>
            <a:chOff x="0" y="0"/>
            <a:chExt cx="4282440" cy="3708400"/>
          </a:xfrm>
        </p:grpSpPr>
        <p:sp>
          <p:nvSpPr>
            <p:cNvPr id="48" name="Freeform 17">
              <a:extLst>
                <a:ext uri="{FF2B5EF4-FFF2-40B4-BE49-F238E27FC236}">
                  <a16:creationId xmlns:a16="http://schemas.microsoft.com/office/drawing/2014/main" id="{CF45CD96-CE77-488A-9E3D-961465B5B7F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9" cstate="screen">
                <a:extLst>
                  <a:ext uri="{28A0092B-C50C-407E-A947-70E740481C1C}">
                    <a14:useLocalDpi xmlns:a14="http://schemas.microsoft.com/office/drawing/2010/main"/>
                  </a:ext>
                </a:extLst>
              </a:blip>
              <a:stretch>
                <a:fillRect/>
              </a:stretch>
            </a:blipFill>
          </p:spPr>
        </p:sp>
      </p:grpSp>
      <p:grpSp>
        <p:nvGrpSpPr>
          <p:cNvPr id="49" name="Group 18">
            <a:extLst>
              <a:ext uri="{FF2B5EF4-FFF2-40B4-BE49-F238E27FC236}">
                <a16:creationId xmlns:a16="http://schemas.microsoft.com/office/drawing/2014/main" id="{D2B6B76A-7A57-4AF4-B443-A0EF0D6342EF}"/>
              </a:ext>
            </a:extLst>
          </p:cNvPr>
          <p:cNvGrpSpPr>
            <a:grpSpLocks noChangeAspect="1"/>
          </p:cNvGrpSpPr>
          <p:nvPr userDrawn="1"/>
        </p:nvGrpSpPr>
        <p:grpSpPr>
          <a:xfrm>
            <a:off x="144973" y="-381959"/>
            <a:ext cx="1512035" cy="1309354"/>
            <a:chOff x="0" y="0"/>
            <a:chExt cx="4282440" cy="3708400"/>
          </a:xfrm>
        </p:grpSpPr>
        <p:sp>
          <p:nvSpPr>
            <p:cNvPr id="50" name="Freeform 19">
              <a:extLst>
                <a:ext uri="{FF2B5EF4-FFF2-40B4-BE49-F238E27FC236}">
                  <a16:creationId xmlns:a16="http://schemas.microsoft.com/office/drawing/2014/main" id="{9FCB2B3C-9B4F-4793-9526-73B75AA464F3}"/>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0" cstate="screen">
                <a:extLst>
                  <a:ext uri="{28A0092B-C50C-407E-A947-70E740481C1C}">
                    <a14:useLocalDpi xmlns:a14="http://schemas.microsoft.com/office/drawing/2010/main"/>
                  </a:ext>
                </a:extLst>
              </a:blip>
              <a:stretch>
                <a:fillRect/>
              </a:stretch>
            </a:blipFill>
          </p:spPr>
        </p:sp>
      </p:grpSp>
      <p:grpSp>
        <p:nvGrpSpPr>
          <p:cNvPr id="51" name="Group 20">
            <a:extLst>
              <a:ext uri="{FF2B5EF4-FFF2-40B4-BE49-F238E27FC236}">
                <a16:creationId xmlns:a16="http://schemas.microsoft.com/office/drawing/2014/main" id="{EA2D2A9C-FB19-4CE8-842D-13DC908CACFD}"/>
              </a:ext>
            </a:extLst>
          </p:cNvPr>
          <p:cNvGrpSpPr>
            <a:grpSpLocks noChangeAspect="1"/>
          </p:cNvGrpSpPr>
          <p:nvPr userDrawn="1"/>
        </p:nvGrpSpPr>
        <p:grpSpPr>
          <a:xfrm>
            <a:off x="1295744" y="6144108"/>
            <a:ext cx="1512035" cy="1309354"/>
            <a:chOff x="0" y="0"/>
            <a:chExt cx="4282440" cy="3708400"/>
          </a:xfrm>
        </p:grpSpPr>
        <p:sp>
          <p:nvSpPr>
            <p:cNvPr id="52" name="Freeform 21">
              <a:extLst>
                <a:ext uri="{FF2B5EF4-FFF2-40B4-BE49-F238E27FC236}">
                  <a16:creationId xmlns:a16="http://schemas.microsoft.com/office/drawing/2014/main" id="{19222F95-4207-4D2D-8A18-08A32B770EBA}"/>
                </a:ext>
              </a:extLst>
            </p:cNvPr>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11" cstate="screen">
                <a:extLst>
                  <a:ext uri="{28A0092B-C50C-407E-A947-70E740481C1C}">
                    <a14:useLocalDpi xmlns:a14="http://schemas.microsoft.com/office/drawing/2010/main"/>
                  </a:ext>
                </a:extLst>
              </a:blip>
              <a:stretch>
                <a:fillRect/>
              </a:stretch>
            </a:blipFill>
          </p:spPr>
        </p:sp>
      </p:grpSp>
      <p:sp>
        <p:nvSpPr>
          <p:cNvPr id="53" name="ZoneTexte 30">
            <a:extLst>
              <a:ext uri="{FF2B5EF4-FFF2-40B4-BE49-F238E27FC236}">
                <a16:creationId xmlns:a16="http://schemas.microsoft.com/office/drawing/2014/main" id="{79FD775C-D0F2-4585-BA01-8AB9B4D820C5}"/>
              </a:ext>
            </a:extLst>
          </p:cNvPr>
          <p:cNvSpPr txBox="1"/>
          <p:nvPr userDrawn="1"/>
        </p:nvSpPr>
        <p:spPr>
          <a:xfrm>
            <a:off x="9652000" y="6535578"/>
            <a:ext cx="28448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54" name="Connecteur droit 32">
            <a:extLst>
              <a:ext uri="{FF2B5EF4-FFF2-40B4-BE49-F238E27FC236}">
                <a16:creationId xmlns:a16="http://schemas.microsoft.com/office/drawing/2014/main" id="{4E00AFE8-E42C-472B-81AF-8B93B9A36CC7}"/>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593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87EFD-E633-729D-1E35-6149E1667DB0}"/>
              </a:ext>
            </a:extLst>
          </p:cNvPr>
          <p:cNvSpPr>
            <a:spLocks noGrp="1"/>
          </p:cNvSpPr>
          <p:nvPr>
            <p:ph type="title"/>
          </p:nvPr>
        </p:nvSpPr>
        <p:spPr>
          <a:xfrm>
            <a:off x="838200" y="365126"/>
            <a:ext cx="10515600" cy="665706"/>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4AFD430C-9AAD-447B-22C6-F29FCA3A12BF}"/>
              </a:ext>
            </a:extLst>
          </p:cNvPr>
          <p:cNvSpPr>
            <a:spLocks noGrp="1"/>
          </p:cNvSpPr>
          <p:nvPr>
            <p:ph sz="half" idx="1"/>
          </p:nvPr>
        </p:nvSpPr>
        <p:spPr>
          <a:xfrm>
            <a:off x="838200" y="1208868"/>
            <a:ext cx="10515600" cy="4968624"/>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3">
            <a:extLst>
              <a:ext uri="{FF2B5EF4-FFF2-40B4-BE49-F238E27FC236}">
                <a16:creationId xmlns:a16="http://schemas.microsoft.com/office/drawing/2014/main" id="{CCCCB5CB-8202-C82F-DAE4-2BA9DA66E5C9}"/>
              </a:ext>
            </a:extLst>
          </p:cNvPr>
          <p:cNvGrpSpPr>
            <a:grpSpLocks noChangeAspect="1"/>
          </p:cNvGrpSpPr>
          <p:nvPr/>
        </p:nvGrpSpPr>
        <p:grpSpPr>
          <a:xfrm>
            <a:off x="8310447" y="2976447"/>
            <a:ext cx="3881553" cy="3881553"/>
            <a:chOff x="0" y="0"/>
            <a:chExt cx="6350000" cy="6350000"/>
          </a:xfrm>
        </p:grpSpPr>
        <p:sp>
          <p:nvSpPr>
            <p:cNvPr id="9" name="Freeform 4">
              <a:extLst>
                <a:ext uri="{FF2B5EF4-FFF2-40B4-BE49-F238E27FC236}">
                  <a16:creationId xmlns:a16="http://schemas.microsoft.com/office/drawing/2014/main" id="{D7013DD4-0F71-A24E-1A1C-B5E113905D6A}"/>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1" name="Espace réservé du texte 10">
            <a:extLst>
              <a:ext uri="{FF2B5EF4-FFF2-40B4-BE49-F238E27FC236}">
                <a16:creationId xmlns:a16="http://schemas.microsoft.com/office/drawing/2014/main" id="{03A2EF51-C4BD-0BF5-CDA6-B5C334CBF868}"/>
              </a:ext>
            </a:extLst>
          </p:cNvPr>
          <p:cNvSpPr>
            <a:spLocks noGrp="1"/>
          </p:cNvSpPr>
          <p:nvPr>
            <p:ph type="body" sz="quarter" idx="10"/>
          </p:nvPr>
        </p:nvSpPr>
        <p:spPr>
          <a:xfrm rot="18873666">
            <a:off x="8675748" y="4956869"/>
            <a:ext cx="4058681" cy="812800"/>
          </a:xfrm>
          <a:prstGeom prst="rect">
            <a:avLst/>
          </a:prstGeom>
        </p:spPr>
        <p:txBody>
          <a:bodyPr/>
          <a:lstStyle>
            <a:lvl1pPr>
              <a:defRPr sz="2133" b="1" i="0">
                <a:solidFill>
                  <a:schemeClr val="bg1"/>
                </a:solidFill>
                <a:latin typeface="Poppins" pitchFamily="2" charset="77"/>
                <a:cs typeface="Poppins" pitchFamily="2" charset="77"/>
              </a:defRPr>
            </a:lvl1pPr>
            <a:lvl2pPr>
              <a:defRPr sz="2133" b="1" i="0">
                <a:solidFill>
                  <a:schemeClr val="bg1"/>
                </a:solidFill>
                <a:latin typeface="Poppins" pitchFamily="2" charset="77"/>
                <a:cs typeface="Poppins" pitchFamily="2" charset="77"/>
              </a:defRPr>
            </a:lvl2pPr>
            <a:lvl3pPr>
              <a:defRPr sz="2133" b="1" i="0">
                <a:solidFill>
                  <a:schemeClr val="bg1"/>
                </a:solidFill>
                <a:latin typeface="Poppins" pitchFamily="2" charset="77"/>
                <a:cs typeface="Poppins" pitchFamily="2" charset="77"/>
              </a:defRPr>
            </a:lvl3pPr>
            <a:lvl4pPr>
              <a:defRPr sz="2133" b="1" i="0">
                <a:solidFill>
                  <a:schemeClr val="bg1"/>
                </a:solidFill>
                <a:latin typeface="Poppins" pitchFamily="2" charset="77"/>
                <a:cs typeface="Poppins" pitchFamily="2" charset="77"/>
              </a:defRPr>
            </a:lvl4pPr>
            <a:lvl5pPr>
              <a:defRPr sz="2133" b="1" i="0">
                <a:solidFill>
                  <a:schemeClr val="bg1"/>
                </a:solidFill>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7" name="Group 3">
            <a:extLst>
              <a:ext uri="{FF2B5EF4-FFF2-40B4-BE49-F238E27FC236}">
                <a16:creationId xmlns:a16="http://schemas.microsoft.com/office/drawing/2014/main" id="{65226802-8905-417F-B274-16F6D39C6C02}"/>
              </a:ext>
            </a:extLst>
          </p:cNvPr>
          <p:cNvGrpSpPr>
            <a:grpSpLocks noChangeAspect="1"/>
          </p:cNvGrpSpPr>
          <p:nvPr userDrawn="1"/>
        </p:nvGrpSpPr>
        <p:grpSpPr>
          <a:xfrm>
            <a:off x="8310447" y="2976447"/>
            <a:ext cx="3881553" cy="3881553"/>
            <a:chOff x="0" y="0"/>
            <a:chExt cx="6350000" cy="6350000"/>
          </a:xfrm>
        </p:grpSpPr>
        <p:sp>
          <p:nvSpPr>
            <p:cNvPr id="10" name="Freeform 4">
              <a:extLst>
                <a:ext uri="{FF2B5EF4-FFF2-40B4-BE49-F238E27FC236}">
                  <a16:creationId xmlns:a16="http://schemas.microsoft.com/office/drawing/2014/main" id="{C554F417-EF35-4AE3-AA15-1BD0B9DF66D0}"/>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241256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F218-80D6-4D56-92DB-24DE7FD16D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02CFC6-2E92-4C7C-BAC7-D77F6033F4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76D0C-B745-434C-85B6-9A758D317771}"/>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5" name="Footer Placeholder 4">
            <a:extLst>
              <a:ext uri="{FF2B5EF4-FFF2-40B4-BE49-F238E27FC236}">
                <a16:creationId xmlns:a16="http://schemas.microsoft.com/office/drawing/2014/main" id="{F8CDA409-D28C-48AB-9CA9-F79223F47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974515-E025-47F9-B182-E28F11B04393}"/>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441454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6">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FFF934C-B719-D64C-6950-DB2144B26250}"/>
              </a:ext>
            </a:extLst>
          </p:cNvPr>
          <p:cNvGrpSpPr>
            <a:grpSpLocks noChangeAspect="1"/>
          </p:cNvGrpSpPr>
          <p:nvPr/>
        </p:nvGrpSpPr>
        <p:grpSpPr>
          <a:xfrm rot="12042674">
            <a:off x="-772341" y="-1725855"/>
            <a:ext cx="6801264" cy="6801264"/>
            <a:chOff x="0" y="0"/>
            <a:chExt cx="6350000" cy="6350000"/>
          </a:xfrm>
        </p:grpSpPr>
        <p:sp>
          <p:nvSpPr>
            <p:cNvPr id="11" name="Freeform 5">
              <a:extLst>
                <a:ext uri="{FF2B5EF4-FFF2-40B4-BE49-F238E27FC236}">
                  <a16:creationId xmlns:a16="http://schemas.microsoft.com/office/drawing/2014/main" id="{85E54572-8C2C-DF20-1988-DC16E94D105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3" name="Espace réservé du texte 2">
            <a:extLst>
              <a:ext uri="{FF2B5EF4-FFF2-40B4-BE49-F238E27FC236}">
                <a16:creationId xmlns:a16="http://schemas.microsoft.com/office/drawing/2014/main" id="{36A2483E-413F-C3B8-E2B3-D413F0C34FEF}"/>
              </a:ext>
            </a:extLst>
          </p:cNvPr>
          <p:cNvSpPr>
            <a:spLocks noGrp="1"/>
          </p:cNvSpPr>
          <p:nvPr>
            <p:ph type="body" idx="1"/>
          </p:nvPr>
        </p:nvSpPr>
        <p:spPr>
          <a:xfrm>
            <a:off x="836083" y="3115071"/>
            <a:ext cx="5157259" cy="447675"/>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Espace réservé du contenu 3">
            <a:extLst>
              <a:ext uri="{FF2B5EF4-FFF2-40B4-BE49-F238E27FC236}">
                <a16:creationId xmlns:a16="http://schemas.microsoft.com/office/drawing/2014/main" id="{BA00D3B7-6D1F-67A6-9B98-AD523EB74133}"/>
              </a:ext>
            </a:extLst>
          </p:cNvPr>
          <p:cNvSpPr>
            <a:spLocks noGrp="1"/>
          </p:cNvSpPr>
          <p:nvPr>
            <p:ph sz="half" idx="2"/>
          </p:nvPr>
        </p:nvSpPr>
        <p:spPr>
          <a:xfrm>
            <a:off x="836083" y="3657923"/>
            <a:ext cx="5157259" cy="253206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5" name="Espace réservé du texte 4">
            <a:extLst>
              <a:ext uri="{FF2B5EF4-FFF2-40B4-BE49-F238E27FC236}">
                <a16:creationId xmlns:a16="http://schemas.microsoft.com/office/drawing/2014/main" id="{D1903D66-C3F7-B452-C00E-8D76F1FBD518}"/>
              </a:ext>
            </a:extLst>
          </p:cNvPr>
          <p:cNvSpPr>
            <a:spLocks noGrp="1"/>
          </p:cNvSpPr>
          <p:nvPr>
            <p:ph type="body" sz="quarter" idx="3"/>
          </p:nvPr>
        </p:nvSpPr>
        <p:spPr>
          <a:xfrm>
            <a:off x="6172200" y="70628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Espace réservé du contenu 5">
            <a:extLst>
              <a:ext uri="{FF2B5EF4-FFF2-40B4-BE49-F238E27FC236}">
                <a16:creationId xmlns:a16="http://schemas.microsoft.com/office/drawing/2014/main" id="{371F842D-2342-FBED-7119-99A0A2BE3778}"/>
              </a:ext>
            </a:extLst>
          </p:cNvPr>
          <p:cNvSpPr>
            <a:spLocks noGrp="1"/>
          </p:cNvSpPr>
          <p:nvPr>
            <p:ph sz="quarter" idx="4"/>
          </p:nvPr>
        </p:nvSpPr>
        <p:spPr>
          <a:xfrm>
            <a:off x="6172200" y="1529665"/>
            <a:ext cx="5183717" cy="4660528"/>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AutoShape 3">
            <a:extLst>
              <a:ext uri="{FF2B5EF4-FFF2-40B4-BE49-F238E27FC236}">
                <a16:creationId xmlns:a16="http://schemas.microsoft.com/office/drawing/2014/main" id="{692268E6-5EAA-1ABD-6AEF-F579E2E043C5}"/>
              </a:ext>
            </a:extLst>
          </p:cNvPr>
          <p:cNvSpPr/>
          <p:nvPr/>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4" name="Espace réservé du texte 13">
            <a:extLst>
              <a:ext uri="{FF2B5EF4-FFF2-40B4-BE49-F238E27FC236}">
                <a16:creationId xmlns:a16="http://schemas.microsoft.com/office/drawing/2014/main" id="{29454BF6-5CF9-605C-F5B1-B069DA8CB305}"/>
              </a:ext>
            </a:extLst>
          </p:cNvPr>
          <p:cNvSpPr>
            <a:spLocks noGrp="1"/>
          </p:cNvSpPr>
          <p:nvPr>
            <p:ph type="body" sz="quarter" idx="13"/>
          </p:nvPr>
        </p:nvSpPr>
        <p:spPr>
          <a:xfrm rot="20156412">
            <a:off x="99568" y="843864"/>
            <a:ext cx="4596954" cy="1371600"/>
          </a:xfrm>
          <a:prstGeom prst="rect">
            <a:avLst/>
          </a:prstGeom>
        </p:spPr>
        <p:txBody>
          <a:bodyPr/>
          <a:lstStyle>
            <a:lvl1pPr>
              <a:defRPr sz="1733" b="1" i="0">
                <a:latin typeface="Poppins" pitchFamily="2" charset="77"/>
                <a:cs typeface="Poppins" pitchFamily="2" charset="77"/>
              </a:defRPr>
            </a:lvl1pPr>
            <a:lvl2pPr>
              <a:defRPr sz="1733" b="1" i="0">
                <a:latin typeface="Poppins" pitchFamily="2" charset="77"/>
                <a:cs typeface="Poppins" pitchFamily="2" charset="77"/>
              </a:defRPr>
            </a:lvl2pPr>
            <a:lvl3pPr>
              <a:defRPr sz="1733" b="1" i="0">
                <a:latin typeface="Poppins" pitchFamily="2" charset="77"/>
                <a:cs typeface="Poppins" pitchFamily="2" charset="77"/>
              </a:defRPr>
            </a:lvl3pPr>
            <a:lvl4pPr>
              <a:defRPr sz="1733" b="1" i="0">
                <a:latin typeface="Poppins" pitchFamily="2" charset="77"/>
                <a:cs typeface="Poppins" pitchFamily="2" charset="77"/>
              </a:defRPr>
            </a:lvl4pPr>
            <a:lvl5pPr>
              <a:defRPr sz="1733" b="1" i="0">
                <a:latin typeface="Poppins" pitchFamily="2" charset="77"/>
                <a:cs typeface="Poppins"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3" name="ZoneTexte 12">
            <a:extLst>
              <a:ext uri="{FF2B5EF4-FFF2-40B4-BE49-F238E27FC236}">
                <a16:creationId xmlns:a16="http://schemas.microsoft.com/office/drawing/2014/main" id="{1EE77FFA-5EF5-8069-8E06-B478DCAA1005}"/>
              </a:ext>
            </a:extLst>
          </p:cNvPr>
          <p:cNvSpPr txBox="1"/>
          <p:nvPr/>
        </p:nvSpPr>
        <p:spPr>
          <a:xfrm>
            <a:off x="8737600" y="6535579"/>
            <a:ext cx="3352800" cy="215444"/>
          </a:xfrm>
          <a:prstGeom prst="rect">
            <a:avLst/>
          </a:prstGeom>
          <a:noFill/>
        </p:spPr>
        <p:txBody>
          <a:bodyPr wrap="square" rtlCol="0">
            <a:spAutoFit/>
          </a:bodyPr>
          <a:lstStyle/>
          <a:p>
            <a:pPr algn="r"/>
            <a:r>
              <a:rPr lang="fr-FR" sz="800" dirty="0">
                <a:latin typeface="Poppins" pitchFamily="2" charset="77"/>
                <a:cs typeface="Poppins" pitchFamily="2" charset="77"/>
              </a:rPr>
              <a:t>Comprehensive Training 2022</a:t>
            </a:r>
          </a:p>
        </p:txBody>
      </p:sp>
      <p:cxnSp>
        <p:nvCxnSpPr>
          <p:cNvPr id="15" name="Connecteur droit 14">
            <a:extLst>
              <a:ext uri="{FF2B5EF4-FFF2-40B4-BE49-F238E27FC236}">
                <a16:creationId xmlns:a16="http://schemas.microsoft.com/office/drawing/2014/main" id="{840E7199-AB3D-0B9E-F54D-7ADEDF56C1AD}"/>
              </a:ext>
            </a:extLst>
          </p:cNvPr>
          <p:cNvCxnSpPr/>
          <p:nvPr/>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 name="Group 4">
            <a:extLst>
              <a:ext uri="{FF2B5EF4-FFF2-40B4-BE49-F238E27FC236}">
                <a16:creationId xmlns:a16="http://schemas.microsoft.com/office/drawing/2014/main" id="{0DC41606-F8D8-48F0-818F-2D21E010B57C}"/>
              </a:ext>
            </a:extLst>
          </p:cNvPr>
          <p:cNvGrpSpPr>
            <a:grpSpLocks noChangeAspect="1"/>
          </p:cNvGrpSpPr>
          <p:nvPr userDrawn="1"/>
        </p:nvGrpSpPr>
        <p:grpSpPr>
          <a:xfrm rot="12042674">
            <a:off x="-772341" y="-1725855"/>
            <a:ext cx="6801264" cy="6801264"/>
            <a:chOff x="0" y="0"/>
            <a:chExt cx="6350000" cy="6350000"/>
          </a:xfrm>
        </p:grpSpPr>
        <p:sp>
          <p:nvSpPr>
            <p:cNvPr id="17" name="Freeform 5">
              <a:extLst>
                <a:ext uri="{FF2B5EF4-FFF2-40B4-BE49-F238E27FC236}">
                  <a16:creationId xmlns:a16="http://schemas.microsoft.com/office/drawing/2014/main" id="{FFC94BC9-5B15-4B56-A690-FECF762B5CBB}"/>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alphaModFix amt="70000"/>
                <a:extLst>
                  <a:ext uri="{28A0092B-C50C-407E-A947-70E740481C1C}">
                    <a14:useLocalDpi xmlns:a14="http://schemas.microsoft.com/office/drawing/2010/main"/>
                  </a:ext>
                </a:extLst>
              </a:blip>
              <a:stretch>
                <a:fillRect/>
              </a:stretch>
            </a:blipFill>
          </p:spPr>
        </p:sp>
      </p:grpSp>
      <p:sp>
        <p:nvSpPr>
          <p:cNvPr id="18" name="AutoShape 3">
            <a:extLst>
              <a:ext uri="{FF2B5EF4-FFF2-40B4-BE49-F238E27FC236}">
                <a16:creationId xmlns:a16="http://schemas.microsoft.com/office/drawing/2014/main" id="{05864A85-CEE8-46AA-A2BA-7208DA74684D}"/>
              </a:ext>
            </a:extLst>
          </p:cNvPr>
          <p:cNvSpPr/>
          <p:nvPr userDrawn="1"/>
        </p:nvSpPr>
        <p:spPr>
          <a:xfrm rot="5400000">
            <a:off x="3321147" y="3618334"/>
            <a:ext cx="5092507" cy="50800"/>
          </a:xfrm>
          <a:prstGeom prst="line">
            <a:avLst/>
          </a:prstGeom>
          <a:ln w="9525" cap="rnd">
            <a:solidFill>
              <a:srgbClr val="292929"/>
            </a:solidFill>
            <a:prstDash val="solid"/>
            <a:headEnd type="none" w="sm" len="sm"/>
            <a:tailEnd type="none" w="sm" len="sm"/>
          </a:ln>
        </p:spPr>
      </p:sp>
      <p:sp>
        <p:nvSpPr>
          <p:cNvPr id="19" name="ZoneTexte 12">
            <a:extLst>
              <a:ext uri="{FF2B5EF4-FFF2-40B4-BE49-F238E27FC236}">
                <a16:creationId xmlns:a16="http://schemas.microsoft.com/office/drawing/2014/main" id="{ACFCD919-A456-47FA-9110-B718DB606E23}"/>
              </a:ext>
            </a:extLst>
          </p:cNvPr>
          <p:cNvSpPr txBox="1"/>
          <p:nvPr userDrawn="1"/>
        </p:nvSpPr>
        <p:spPr>
          <a:xfrm>
            <a:off x="8737600" y="6535579"/>
            <a:ext cx="3352800" cy="215444"/>
          </a:xfrm>
          <a:prstGeom prst="rect">
            <a:avLst/>
          </a:prstGeom>
          <a:noFill/>
        </p:spPr>
        <p:txBody>
          <a:bodyPr wrap="square" rtlCol="0">
            <a:spAutoFit/>
          </a:bodyPr>
          <a:lstStyle/>
          <a:p>
            <a:pPr algn="r"/>
            <a:r>
              <a:rPr lang="fr-FR" sz="800" dirty="0">
                <a:latin typeface="Poppins" pitchFamily="2" charset="77"/>
                <a:cs typeface="Poppins" pitchFamily="2" charset="77"/>
              </a:rPr>
              <a:t>Comprehensive Training 2022</a:t>
            </a:r>
          </a:p>
        </p:txBody>
      </p:sp>
      <p:cxnSp>
        <p:nvCxnSpPr>
          <p:cNvPr id="20" name="Connecteur droit 14">
            <a:extLst>
              <a:ext uri="{FF2B5EF4-FFF2-40B4-BE49-F238E27FC236}">
                <a16:creationId xmlns:a16="http://schemas.microsoft.com/office/drawing/2014/main" id="{EB59CCBE-A513-44EF-B0D6-9E2282369AD8}"/>
              </a:ext>
            </a:extLst>
          </p:cNvPr>
          <p:cNvCxnSpPr/>
          <p:nvPr userDrawn="1"/>
        </p:nvCxnSpPr>
        <p:spPr>
          <a:xfrm>
            <a:off x="77724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502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9">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E6EF86D9-21F0-B1D3-2DCB-0E073A3EA68E}"/>
              </a:ext>
            </a:extLst>
          </p:cNvPr>
          <p:cNvGrpSpPr>
            <a:grpSpLocks noChangeAspect="1"/>
          </p:cNvGrpSpPr>
          <p:nvPr/>
        </p:nvGrpSpPr>
        <p:grpSpPr>
          <a:xfrm>
            <a:off x="9018827" y="3617598"/>
            <a:ext cx="3881553" cy="3881553"/>
            <a:chOff x="0" y="0"/>
            <a:chExt cx="6350000" cy="6350000"/>
          </a:xfrm>
        </p:grpSpPr>
        <p:sp>
          <p:nvSpPr>
            <p:cNvPr id="9" name="Freeform 4">
              <a:extLst>
                <a:ext uri="{FF2B5EF4-FFF2-40B4-BE49-F238E27FC236}">
                  <a16:creationId xmlns:a16="http://schemas.microsoft.com/office/drawing/2014/main" id="{815721DF-CE49-1528-21D3-75ADA5689DAC}"/>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0" name="ZoneTexte 9">
            <a:extLst>
              <a:ext uri="{FF2B5EF4-FFF2-40B4-BE49-F238E27FC236}">
                <a16:creationId xmlns:a16="http://schemas.microsoft.com/office/drawing/2014/main" id="{74AEF1BC-A3D0-8FBA-B1CD-F9CACE4B5804}"/>
              </a:ext>
            </a:extLst>
          </p:cNvPr>
          <p:cNvSpPr txBox="1"/>
          <p:nvPr/>
        </p:nvSpPr>
        <p:spPr>
          <a:xfrm>
            <a:off x="101600" y="6535579"/>
            <a:ext cx="40132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EEF05428-CA87-64CB-3D38-205817364CA6}"/>
              </a:ext>
            </a:extLst>
          </p:cNvPr>
          <p:cNvCxnSpPr/>
          <p:nvPr/>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re 1">
            <a:extLst>
              <a:ext uri="{FF2B5EF4-FFF2-40B4-BE49-F238E27FC236}">
                <a16:creationId xmlns:a16="http://schemas.microsoft.com/office/drawing/2014/main" id="{10CFD663-554B-AEA0-227A-D0020BED458D}"/>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15" name="Espace réservé du contenu 2">
            <a:extLst>
              <a:ext uri="{FF2B5EF4-FFF2-40B4-BE49-F238E27FC236}">
                <a16:creationId xmlns:a16="http://schemas.microsoft.com/office/drawing/2014/main" id="{356A9C79-E0DA-2C04-F91A-A03A612D51FA}"/>
              </a:ext>
            </a:extLst>
          </p:cNvPr>
          <p:cNvSpPr>
            <a:spLocks noGrp="1"/>
          </p:cNvSpPr>
          <p:nvPr>
            <p:ph sz="half" idx="1"/>
          </p:nvPr>
        </p:nvSpPr>
        <p:spPr>
          <a:xfrm>
            <a:off x="508000" y="1397002"/>
            <a:ext cx="10515600" cy="4780490"/>
          </a:xfrm>
          <a:prstGeom prst="rect">
            <a:avLst/>
          </a:prstGeom>
        </p:spPr>
        <p:txBody>
          <a:bodyPr/>
          <a:lstStyle>
            <a:lvl1pPr>
              <a:defRPr sz="2133" b="0" i="0">
                <a:solidFill>
                  <a:srgbClr val="292929"/>
                </a:solidFill>
                <a:latin typeface="Poppins Light" pitchFamily="2" charset="77"/>
                <a:cs typeface="Poppins Light" pitchFamily="2" charset="77"/>
              </a:defRPr>
            </a:lvl1pPr>
            <a:lvl2pPr marL="45722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2pPr>
            <a:lvl3pPr marL="762038"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3pPr>
            <a:lvl4pPr marL="1066853"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4pPr>
            <a:lvl5pPr marL="1371669" indent="-152408">
              <a:buFont typeface="Courier New" panose="02070309020205020404" pitchFamily="49" charset="0"/>
              <a:buChar char="o"/>
              <a:defRPr sz="2133" b="0" i="0">
                <a:solidFill>
                  <a:srgbClr val="292929"/>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11" name="Group 3">
            <a:extLst>
              <a:ext uri="{FF2B5EF4-FFF2-40B4-BE49-F238E27FC236}">
                <a16:creationId xmlns:a16="http://schemas.microsoft.com/office/drawing/2014/main" id="{344E2483-53BB-4026-A87C-38BB73F80840}"/>
              </a:ext>
            </a:extLst>
          </p:cNvPr>
          <p:cNvGrpSpPr>
            <a:grpSpLocks noChangeAspect="1"/>
          </p:cNvGrpSpPr>
          <p:nvPr userDrawn="1"/>
        </p:nvGrpSpPr>
        <p:grpSpPr>
          <a:xfrm>
            <a:off x="9018827" y="3617598"/>
            <a:ext cx="3881553" cy="3881553"/>
            <a:chOff x="0" y="0"/>
            <a:chExt cx="6350000" cy="6350000"/>
          </a:xfrm>
        </p:grpSpPr>
        <p:sp>
          <p:nvSpPr>
            <p:cNvPr id="12" name="Freeform 4">
              <a:extLst>
                <a:ext uri="{FF2B5EF4-FFF2-40B4-BE49-F238E27FC236}">
                  <a16:creationId xmlns:a16="http://schemas.microsoft.com/office/drawing/2014/main" id="{829C1CC5-ECF5-4C8B-ABA3-140C13F8967D}"/>
                </a:ext>
              </a:extLst>
            </p:cNvPr>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2" cstate="screen">
                <a:extLst>
                  <a:ext uri="{28A0092B-C50C-407E-A947-70E740481C1C}">
                    <a14:useLocalDpi xmlns:a14="http://schemas.microsoft.com/office/drawing/2010/main"/>
                  </a:ext>
                </a:extLst>
              </a:blip>
              <a:stretch>
                <a:fillRect/>
              </a:stretch>
            </a:blipFill>
          </p:spPr>
        </p:sp>
      </p:grpSp>
      <p:sp>
        <p:nvSpPr>
          <p:cNvPr id="16" name="ZoneTexte 9">
            <a:extLst>
              <a:ext uri="{FF2B5EF4-FFF2-40B4-BE49-F238E27FC236}">
                <a16:creationId xmlns:a16="http://schemas.microsoft.com/office/drawing/2014/main" id="{49B267D3-4667-4928-BC52-B2B37EC0DC23}"/>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17" name="Connecteur droit 12">
            <a:extLst>
              <a:ext uri="{FF2B5EF4-FFF2-40B4-BE49-F238E27FC236}">
                <a16:creationId xmlns:a16="http://schemas.microsoft.com/office/drawing/2014/main" id="{68F5E20C-4A10-4D5F-97F2-2E6E448E123C}"/>
              </a:ext>
            </a:extLst>
          </p:cNvPr>
          <p:cNvCxnSpPr/>
          <p:nvPr userDrawn="1"/>
        </p:nvCxnSpPr>
        <p:spPr>
          <a:xfrm>
            <a:off x="-50800" y="6492874"/>
            <a:ext cx="4419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22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11">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03650337-9033-FF5E-51B6-2303826B0E1A}"/>
              </a:ext>
            </a:extLst>
          </p:cNvPr>
          <p:cNvSpPr>
            <a:spLocks noGrp="1"/>
          </p:cNvSpPr>
          <p:nvPr>
            <p:ph type="pic" sz="quarter" idx="10"/>
          </p:nvPr>
        </p:nvSpPr>
        <p:spPr>
          <a:xfrm>
            <a:off x="508001" y="1244600"/>
            <a:ext cx="5435600" cy="4945593"/>
          </a:xfrm>
          <a:prstGeom prst="rect">
            <a:avLst/>
          </a:prstGeom>
        </p:spPr>
        <p:txBody>
          <a:bodyPr/>
          <a:lstStyle/>
          <a:p>
            <a:r>
              <a:rPr lang="en-US"/>
              <a:t>Click icon to add picture</a:t>
            </a:r>
            <a:endParaRPr lang="fr-FR" dirty="0"/>
          </a:p>
        </p:txBody>
      </p:sp>
      <p:grpSp>
        <p:nvGrpSpPr>
          <p:cNvPr id="7" name="Groupe 6">
            <a:extLst>
              <a:ext uri="{FF2B5EF4-FFF2-40B4-BE49-F238E27FC236}">
                <a16:creationId xmlns:a16="http://schemas.microsoft.com/office/drawing/2014/main" id="{9440C862-784F-E2C2-886F-26668F2D732A}"/>
              </a:ext>
            </a:extLst>
          </p:cNvPr>
          <p:cNvGrpSpPr/>
          <p:nvPr/>
        </p:nvGrpSpPr>
        <p:grpSpPr>
          <a:xfrm rot="3608892">
            <a:off x="8774233" y="6100994"/>
            <a:ext cx="717435" cy="968494"/>
            <a:chOff x="9824704" y="-2020392"/>
            <a:chExt cx="9270979" cy="12307392"/>
          </a:xfrm>
        </p:grpSpPr>
        <p:grpSp>
          <p:nvGrpSpPr>
            <p:cNvPr id="8" name="Group 3">
              <a:extLst>
                <a:ext uri="{FF2B5EF4-FFF2-40B4-BE49-F238E27FC236}">
                  <a16:creationId xmlns:a16="http://schemas.microsoft.com/office/drawing/2014/main" id="{FC664A38-FFB6-95B8-4D0B-5594950345E5}"/>
                </a:ext>
              </a:extLst>
            </p:cNvPr>
            <p:cNvGrpSpPr>
              <a:grpSpLocks noChangeAspect="1"/>
            </p:cNvGrpSpPr>
            <p:nvPr/>
          </p:nvGrpSpPr>
          <p:grpSpPr>
            <a:xfrm>
              <a:off x="9824704" y="6587112"/>
              <a:ext cx="4302195" cy="3699888"/>
              <a:chOff x="0" y="0"/>
              <a:chExt cx="6350000" cy="5461000"/>
            </a:xfrm>
          </p:grpSpPr>
          <p:sp>
            <p:nvSpPr>
              <p:cNvPr id="17" name="Freeform 4">
                <a:extLst>
                  <a:ext uri="{FF2B5EF4-FFF2-40B4-BE49-F238E27FC236}">
                    <a16:creationId xmlns:a16="http://schemas.microsoft.com/office/drawing/2014/main" id="{FC65CC07-FA89-645E-05F6-4682617E5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9" name="Group 5">
              <a:extLst>
                <a:ext uri="{FF2B5EF4-FFF2-40B4-BE49-F238E27FC236}">
                  <a16:creationId xmlns:a16="http://schemas.microsoft.com/office/drawing/2014/main" id="{4FF1A394-D2CA-1AAB-EC81-47E59C1A54F3}"/>
                </a:ext>
              </a:extLst>
            </p:cNvPr>
            <p:cNvGrpSpPr>
              <a:grpSpLocks noChangeAspect="1"/>
            </p:cNvGrpSpPr>
            <p:nvPr/>
          </p:nvGrpSpPr>
          <p:grpSpPr>
            <a:xfrm>
              <a:off x="12177919" y="2232299"/>
              <a:ext cx="4302195" cy="3699888"/>
              <a:chOff x="0" y="0"/>
              <a:chExt cx="6350000" cy="5461000"/>
            </a:xfrm>
          </p:grpSpPr>
          <p:sp>
            <p:nvSpPr>
              <p:cNvPr id="16" name="Freeform 6">
                <a:extLst>
                  <a:ext uri="{FF2B5EF4-FFF2-40B4-BE49-F238E27FC236}">
                    <a16:creationId xmlns:a16="http://schemas.microsoft.com/office/drawing/2014/main" id="{C620384C-BBBF-F76F-3BE5-7B143F4229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10" name="Group 7">
              <a:extLst>
                <a:ext uri="{FF2B5EF4-FFF2-40B4-BE49-F238E27FC236}">
                  <a16:creationId xmlns:a16="http://schemas.microsoft.com/office/drawing/2014/main" id="{11FE0FAC-BB70-281A-04F9-8D183F02357E}"/>
                </a:ext>
              </a:extLst>
            </p:cNvPr>
            <p:cNvGrpSpPr>
              <a:grpSpLocks noChangeAspect="1"/>
            </p:cNvGrpSpPr>
            <p:nvPr/>
          </p:nvGrpSpPr>
          <p:grpSpPr>
            <a:xfrm>
              <a:off x="14793488" y="-2020392"/>
              <a:ext cx="4302195" cy="3699888"/>
              <a:chOff x="0" y="0"/>
              <a:chExt cx="6350000" cy="5461000"/>
            </a:xfrm>
          </p:grpSpPr>
          <p:sp>
            <p:nvSpPr>
              <p:cNvPr id="15" name="Freeform 8">
                <a:extLst>
                  <a:ext uri="{FF2B5EF4-FFF2-40B4-BE49-F238E27FC236}">
                    <a16:creationId xmlns:a16="http://schemas.microsoft.com/office/drawing/2014/main" id="{C0773B33-7935-36AE-5DDD-89F1F8C9CC8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11" name="Group 9">
              <a:extLst>
                <a:ext uri="{FF2B5EF4-FFF2-40B4-BE49-F238E27FC236}">
                  <a16:creationId xmlns:a16="http://schemas.microsoft.com/office/drawing/2014/main" id="{97A04955-0EB6-236A-9A8A-193FBDA9C7F9}"/>
                </a:ext>
              </a:extLst>
            </p:cNvPr>
            <p:cNvGrpSpPr>
              <a:grpSpLocks noChangeAspect="1"/>
            </p:cNvGrpSpPr>
            <p:nvPr/>
          </p:nvGrpSpPr>
          <p:grpSpPr>
            <a:xfrm>
              <a:off x="12177919" y="6266409"/>
              <a:ext cx="4272388" cy="3699888"/>
              <a:chOff x="0" y="0"/>
              <a:chExt cx="6350000" cy="5499100"/>
            </a:xfrm>
          </p:grpSpPr>
          <p:sp>
            <p:nvSpPr>
              <p:cNvPr id="14" name="Freeform 10">
                <a:extLst>
                  <a:ext uri="{FF2B5EF4-FFF2-40B4-BE49-F238E27FC236}">
                    <a16:creationId xmlns:a16="http://schemas.microsoft.com/office/drawing/2014/main" id="{E8BCB372-1D58-5FC9-1CCB-13FC7E8EC6B9}"/>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12" name="Group 11">
              <a:extLst>
                <a:ext uri="{FF2B5EF4-FFF2-40B4-BE49-F238E27FC236}">
                  <a16:creationId xmlns:a16="http://schemas.microsoft.com/office/drawing/2014/main" id="{8C6D9524-CEAA-B1FE-A06D-7205621E1998}"/>
                </a:ext>
              </a:extLst>
            </p:cNvPr>
            <p:cNvGrpSpPr>
              <a:grpSpLocks noChangeAspect="1"/>
            </p:cNvGrpSpPr>
            <p:nvPr/>
          </p:nvGrpSpPr>
          <p:grpSpPr>
            <a:xfrm>
              <a:off x="14591633" y="2012871"/>
              <a:ext cx="4272388" cy="3699888"/>
              <a:chOff x="0" y="0"/>
              <a:chExt cx="6350000" cy="5499100"/>
            </a:xfrm>
          </p:grpSpPr>
          <p:sp>
            <p:nvSpPr>
              <p:cNvPr id="13" name="Freeform 12">
                <a:extLst>
                  <a:ext uri="{FF2B5EF4-FFF2-40B4-BE49-F238E27FC236}">
                    <a16:creationId xmlns:a16="http://schemas.microsoft.com/office/drawing/2014/main" id="{2D6273D6-E45E-8965-36FC-D331666B69E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6168522"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6172200"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sp>
        <p:nvSpPr>
          <p:cNvPr id="21" name="ZoneTexte 20">
            <a:extLst>
              <a:ext uri="{FF2B5EF4-FFF2-40B4-BE49-F238E27FC236}">
                <a16:creationId xmlns:a16="http://schemas.microsoft.com/office/drawing/2014/main" id="{7D738DFE-3F42-C4F4-034D-2428872458F3}"/>
              </a:ext>
            </a:extLst>
          </p:cNvPr>
          <p:cNvSpPr txBox="1"/>
          <p:nvPr/>
        </p:nvSpPr>
        <p:spPr>
          <a:xfrm>
            <a:off x="9702800" y="6535579"/>
            <a:ext cx="27940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22" name="Connecteur droit 21">
            <a:extLst>
              <a:ext uri="{FF2B5EF4-FFF2-40B4-BE49-F238E27FC236}">
                <a16:creationId xmlns:a16="http://schemas.microsoft.com/office/drawing/2014/main" id="{09AEB984-B2B6-9D61-4AFB-DAD2DB70C812}"/>
              </a:ext>
            </a:extLst>
          </p:cNvPr>
          <p:cNvCxnSpPr>
            <a:cxnSpLocks/>
          </p:cNvCxnSpPr>
          <p:nvPr/>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e 6">
            <a:extLst>
              <a:ext uri="{FF2B5EF4-FFF2-40B4-BE49-F238E27FC236}">
                <a16:creationId xmlns:a16="http://schemas.microsoft.com/office/drawing/2014/main" id="{7E7F1C40-9256-405B-929E-BCD7DB69DE70}"/>
              </a:ext>
            </a:extLst>
          </p:cNvPr>
          <p:cNvGrpSpPr/>
          <p:nvPr userDrawn="1"/>
        </p:nvGrpSpPr>
        <p:grpSpPr>
          <a:xfrm rot="3608892">
            <a:off x="8774233" y="6100994"/>
            <a:ext cx="717435" cy="968494"/>
            <a:chOff x="9824704" y="-2020392"/>
            <a:chExt cx="9270979" cy="12307392"/>
          </a:xfrm>
        </p:grpSpPr>
        <p:grpSp>
          <p:nvGrpSpPr>
            <p:cNvPr id="24" name="Group 3">
              <a:extLst>
                <a:ext uri="{FF2B5EF4-FFF2-40B4-BE49-F238E27FC236}">
                  <a16:creationId xmlns:a16="http://schemas.microsoft.com/office/drawing/2014/main" id="{6178A4A1-8F9B-4306-841B-CC9926C69853}"/>
                </a:ext>
              </a:extLst>
            </p:cNvPr>
            <p:cNvGrpSpPr>
              <a:grpSpLocks noChangeAspect="1"/>
            </p:cNvGrpSpPr>
            <p:nvPr userDrawn="1"/>
          </p:nvGrpSpPr>
          <p:grpSpPr>
            <a:xfrm>
              <a:off x="9824704" y="6587112"/>
              <a:ext cx="4302195" cy="3699888"/>
              <a:chOff x="0" y="0"/>
              <a:chExt cx="6350000" cy="5461000"/>
            </a:xfrm>
          </p:grpSpPr>
          <p:sp>
            <p:nvSpPr>
              <p:cNvPr id="33" name="Freeform 4">
                <a:extLst>
                  <a:ext uri="{FF2B5EF4-FFF2-40B4-BE49-F238E27FC236}">
                    <a16:creationId xmlns:a16="http://schemas.microsoft.com/office/drawing/2014/main" id="{864C3BF5-45D6-4698-8652-9BDF6A34B751}"/>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5" name="Group 5">
              <a:extLst>
                <a:ext uri="{FF2B5EF4-FFF2-40B4-BE49-F238E27FC236}">
                  <a16:creationId xmlns:a16="http://schemas.microsoft.com/office/drawing/2014/main" id="{46B6E6C5-5BDE-40D0-A011-1ABEE10023AD}"/>
                </a:ext>
              </a:extLst>
            </p:cNvPr>
            <p:cNvGrpSpPr>
              <a:grpSpLocks noChangeAspect="1"/>
            </p:cNvGrpSpPr>
            <p:nvPr userDrawn="1"/>
          </p:nvGrpSpPr>
          <p:grpSpPr>
            <a:xfrm>
              <a:off x="12177919" y="2232299"/>
              <a:ext cx="4302195" cy="3699888"/>
              <a:chOff x="0" y="0"/>
              <a:chExt cx="6350000" cy="5461000"/>
            </a:xfrm>
          </p:grpSpPr>
          <p:sp>
            <p:nvSpPr>
              <p:cNvPr id="32" name="Freeform 6">
                <a:extLst>
                  <a:ext uri="{FF2B5EF4-FFF2-40B4-BE49-F238E27FC236}">
                    <a16:creationId xmlns:a16="http://schemas.microsoft.com/office/drawing/2014/main" id="{6C7C1282-BA2E-4903-A381-CAF29584E3F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6" name="Group 7">
              <a:extLst>
                <a:ext uri="{FF2B5EF4-FFF2-40B4-BE49-F238E27FC236}">
                  <a16:creationId xmlns:a16="http://schemas.microsoft.com/office/drawing/2014/main" id="{79B91CC2-7E55-4480-B4BB-BE320E96E2BC}"/>
                </a:ext>
              </a:extLst>
            </p:cNvPr>
            <p:cNvGrpSpPr>
              <a:grpSpLocks noChangeAspect="1"/>
            </p:cNvGrpSpPr>
            <p:nvPr userDrawn="1"/>
          </p:nvGrpSpPr>
          <p:grpSpPr>
            <a:xfrm>
              <a:off x="14793488" y="-2020392"/>
              <a:ext cx="4302195" cy="3699888"/>
              <a:chOff x="0" y="0"/>
              <a:chExt cx="6350000" cy="5461000"/>
            </a:xfrm>
          </p:grpSpPr>
          <p:sp>
            <p:nvSpPr>
              <p:cNvPr id="31" name="Freeform 8">
                <a:extLst>
                  <a:ext uri="{FF2B5EF4-FFF2-40B4-BE49-F238E27FC236}">
                    <a16:creationId xmlns:a16="http://schemas.microsoft.com/office/drawing/2014/main" id="{885D579E-64D3-4564-BEA1-70040456BECF}"/>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7" name="Group 9">
              <a:extLst>
                <a:ext uri="{FF2B5EF4-FFF2-40B4-BE49-F238E27FC236}">
                  <a16:creationId xmlns:a16="http://schemas.microsoft.com/office/drawing/2014/main" id="{4A2805AC-CCD7-4244-8ED3-DF401119ECF0}"/>
                </a:ext>
              </a:extLst>
            </p:cNvPr>
            <p:cNvGrpSpPr>
              <a:grpSpLocks noChangeAspect="1"/>
            </p:cNvGrpSpPr>
            <p:nvPr userDrawn="1"/>
          </p:nvGrpSpPr>
          <p:grpSpPr>
            <a:xfrm>
              <a:off x="12177919" y="6266409"/>
              <a:ext cx="4272388" cy="3699888"/>
              <a:chOff x="0" y="0"/>
              <a:chExt cx="6350000" cy="5499100"/>
            </a:xfrm>
          </p:grpSpPr>
          <p:sp>
            <p:nvSpPr>
              <p:cNvPr id="30" name="Freeform 10">
                <a:extLst>
                  <a:ext uri="{FF2B5EF4-FFF2-40B4-BE49-F238E27FC236}">
                    <a16:creationId xmlns:a16="http://schemas.microsoft.com/office/drawing/2014/main" id="{E0104C6B-3010-41C8-902D-E21F6331D40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8" name="Group 27">
              <a:extLst>
                <a:ext uri="{FF2B5EF4-FFF2-40B4-BE49-F238E27FC236}">
                  <a16:creationId xmlns:a16="http://schemas.microsoft.com/office/drawing/2014/main" id="{ADBF3648-13C6-4C7C-9D75-8EEFAC32761F}"/>
                </a:ext>
              </a:extLst>
            </p:cNvPr>
            <p:cNvGrpSpPr>
              <a:grpSpLocks noChangeAspect="1"/>
            </p:cNvGrpSpPr>
            <p:nvPr userDrawn="1"/>
          </p:nvGrpSpPr>
          <p:grpSpPr>
            <a:xfrm>
              <a:off x="14591633" y="2012871"/>
              <a:ext cx="4272388" cy="3699888"/>
              <a:chOff x="0" y="0"/>
              <a:chExt cx="6350000" cy="5499100"/>
            </a:xfrm>
          </p:grpSpPr>
          <p:sp>
            <p:nvSpPr>
              <p:cNvPr id="29" name="Freeform 12">
                <a:extLst>
                  <a:ext uri="{FF2B5EF4-FFF2-40B4-BE49-F238E27FC236}">
                    <a16:creationId xmlns:a16="http://schemas.microsoft.com/office/drawing/2014/main" id="{74C77D9D-0C4A-45C5-9542-861378EEE765}"/>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4" name="ZoneTexte 20">
            <a:extLst>
              <a:ext uri="{FF2B5EF4-FFF2-40B4-BE49-F238E27FC236}">
                <a16:creationId xmlns:a16="http://schemas.microsoft.com/office/drawing/2014/main" id="{7D4ECD9C-34E5-47BA-A830-9E794406C98B}"/>
              </a:ext>
            </a:extLst>
          </p:cNvPr>
          <p:cNvSpPr txBox="1"/>
          <p:nvPr userDrawn="1"/>
        </p:nvSpPr>
        <p:spPr>
          <a:xfrm>
            <a:off x="9702800" y="6535579"/>
            <a:ext cx="27940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35" name="Connecteur droit 21">
            <a:extLst>
              <a:ext uri="{FF2B5EF4-FFF2-40B4-BE49-F238E27FC236}">
                <a16:creationId xmlns:a16="http://schemas.microsoft.com/office/drawing/2014/main" id="{5749C472-EBF4-421F-91F4-06CA75977667}"/>
              </a:ext>
            </a:extLst>
          </p:cNvPr>
          <p:cNvCxnSpPr>
            <a:cxnSpLocks/>
          </p:cNvCxnSpPr>
          <p:nvPr userDrawn="1"/>
        </p:nvCxnSpPr>
        <p:spPr>
          <a:xfrm flipV="1">
            <a:off x="8537452" y="6477001"/>
            <a:ext cx="3654549" cy="158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790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lide 11">
    <p:spTree>
      <p:nvGrpSpPr>
        <p:cNvPr id="1" name=""/>
        <p:cNvGrpSpPr/>
        <p:nvPr/>
      </p:nvGrpSpPr>
      <p:grpSpPr>
        <a:xfrm>
          <a:off x="0" y="0"/>
          <a:ext cx="0" cy="0"/>
          <a:chOff x="0" y="0"/>
          <a:chExt cx="0" cy="0"/>
        </a:xfrm>
      </p:grpSpPr>
      <p:sp>
        <p:nvSpPr>
          <p:cNvPr id="18" name="Espace réservé du texte 4">
            <a:extLst>
              <a:ext uri="{FF2B5EF4-FFF2-40B4-BE49-F238E27FC236}">
                <a16:creationId xmlns:a16="http://schemas.microsoft.com/office/drawing/2014/main" id="{31457F6D-D459-E725-646D-C9AFE4BED8E5}"/>
              </a:ext>
            </a:extLst>
          </p:cNvPr>
          <p:cNvSpPr>
            <a:spLocks noGrp="1"/>
          </p:cNvSpPr>
          <p:nvPr>
            <p:ph type="body" sz="quarter" idx="3"/>
          </p:nvPr>
        </p:nvSpPr>
        <p:spPr>
          <a:xfrm>
            <a:off x="502206" y="1244601"/>
            <a:ext cx="5183717" cy="823383"/>
          </a:xfrm>
          <a:prstGeom prst="rect">
            <a:avLst/>
          </a:prstGeom>
        </p:spPr>
        <p:txBody>
          <a:bodyPr anchor="b"/>
          <a:lstStyle>
            <a:lvl1pPr marL="0" indent="0">
              <a:buNone/>
              <a:defRPr sz="1867" b="1" i="0">
                <a:latin typeface="Poppins" pitchFamily="2" charset="77"/>
                <a:cs typeface="Poppins" pitchFamily="2" charset="77"/>
              </a:defRPr>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19" name="Espace réservé du contenu 5">
            <a:extLst>
              <a:ext uri="{FF2B5EF4-FFF2-40B4-BE49-F238E27FC236}">
                <a16:creationId xmlns:a16="http://schemas.microsoft.com/office/drawing/2014/main" id="{10198595-669E-5CD1-643E-C781B091C648}"/>
              </a:ext>
            </a:extLst>
          </p:cNvPr>
          <p:cNvSpPr>
            <a:spLocks noGrp="1"/>
          </p:cNvSpPr>
          <p:nvPr>
            <p:ph sz="quarter" idx="4"/>
          </p:nvPr>
        </p:nvSpPr>
        <p:spPr>
          <a:xfrm>
            <a:off x="505884" y="2158999"/>
            <a:ext cx="5183717" cy="4031193"/>
          </a:xfrm>
          <a:prstGeom prst="rect">
            <a:avLst/>
          </a:prstGeom>
        </p:spPr>
        <p:txBody>
          <a:bodyPr/>
          <a:lstStyle>
            <a:lvl1pPr>
              <a:defRPr sz="1867" b="0" i="0">
                <a:latin typeface="Poppins Light" pitchFamily="2" charset="77"/>
                <a:cs typeface="Poppins Light" pitchFamily="2" charset="77"/>
              </a:defRPr>
            </a:lvl1pPr>
            <a:lvl2pPr>
              <a:defRPr sz="1867" b="0" i="0">
                <a:latin typeface="Poppins Light" pitchFamily="2" charset="77"/>
                <a:cs typeface="Poppins Light" pitchFamily="2" charset="77"/>
              </a:defRPr>
            </a:lvl2pPr>
            <a:lvl3pPr>
              <a:defRPr sz="1867" b="0" i="0">
                <a:latin typeface="Poppins Light" pitchFamily="2" charset="77"/>
                <a:cs typeface="Poppins Light" pitchFamily="2" charset="77"/>
              </a:defRPr>
            </a:lvl3pPr>
            <a:lvl4pPr>
              <a:defRPr sz="1867" b="0" i="0">
                <a:latin typeface="Poppins Light" pitchFamily="2" charset="77"/>
                <a:cs typeface="Poppins Light" pitchFamily="2" charset="77"/>
              </a:defRPr>
            </a:lvl4pPr>
            <a:lvl5pPr>
              <a:defRPr sz="1867" b="0" i="0">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20" name="Titre 1">
            <a:extLst>
              <a:ext uri="{FF2B5EF4-FFF2-40B4-BE49-F238E27FC236}">
                <a16:creationId xmlns:a16="http://schemas.microsoft.com/office/drawing/2014/main" id="{D6AC2CD9-5DFE-0E63-86C2-7DCC72DF8283}"/>
              </a:ext>
            </a:extLst>
          </p:cNvPr>
          <p:cNvSpPr>
            <a:spLocks noGrp="1"/>
          </p:cNvSpPr>
          <p:nvPr>
            <p:ph type="title"/>
          </p:nvPr>
        </p:nvSpPr>
        <p:spPr>
          <a:xfrm>
            <a:off x="508000" y="365126"/>
            <a:ext cx="10515600" cy="777875"/>
          </a:xfrm>
          <a:prstGeom prst="rect">
            <a:avLst/>
          </a:prstGeom>
        </p:spPr>
        <p:txBody>
          <a:bodyPr/>
          <a:lstStyle>
            <a:lvl1pPr>
              <a:defRPr sz="4734" b="1" i="0">
                <a:solidFill>
                  <a:srgbClr val="292929"/>
                </a:solidFill>
                <a:latin typeface="Poppins" pitchFamily="2" charset="77"/>
                <a:cs typeface="Poppins" pitchFamily="2" charset="77"/>
              </a:defRPr>
            </a:lvl1pPr>
          </a:lstStyle>
          <a:p>
            <a:r>
              <a:rPr lang="en-US"/>
              <a:t>Click to edit Master title style</a:t>
            </a:r>
            <a:endParaRPr lang="fr-FR" dirty="0"/>
          </a:p>
        </p:txBody>
      </p:sp>
      <p:grpSp>
        <p:nvGrpSpPr>
          <p:cNvPr id="21" name="Groupe 20">
            <a:extLst>
              <a:ext uri="{FF2B5EF4-FFF2-40B4-BE49-F238E27FC236}">
                <a16:creationId xmlns:a16="http://schemas.microsoft.com/office/drawing/2014/main" id="{CB08C4A3-70DC-084E-18F4-3F50034EA23F}"/>
              </a:ext>
            </a:extLst>
          </p:cNvPr>
          <p:cNvGrpSpPr/>
          <p:nvPr/>
        </p:nvGrpSpPr>
        <p:grpSpPr>
          <a:xfrm rot="3608892">
            <a:off x="8948733" y="6087713"/>
            <a:ext cx="717435" cy="968494"/>
            <a:chOff x="9824704" y="-2020392"/>
            <a:chExt cx="9270979" cy="12307392"/>
          </a:xfrm>
        </p:grpSpPr>
        <p:grpSp>
          <p:nvGrpSpPr>
            <p:cNvPr id="22" name="Group 3">
              <a:extLst>
                <a:ext uri="{FF2B5EF4-FFF2-40B4-BE49-F238E27FC236}">
                  <a16:creationId xmlns:a16="http://schemas.microsoft.com/office/drawing/2014/main" id="{DDFA6BFA-2FE7-99BE-758C-9569FDDD44CD}"/>
                </a:ext>
              </a:extLst>
            </p:cNvPr>
            <p:cNvGrpSpPr>
              <a:grpSpLocks noChangeAspect="1"/>
            </p:cNvGrpSpPr>
            <p:nvPr/>
          </p:nvGrpSpPr>
          <p:grpSpPr>
            <a:xfrm>
              <a:off x="9824704" y="6587112"/>
              <a:ext cx="4302195" cy="3699888"/>
              <a:chOff x="0" y="0"/>
              <a:chExt cx="6350000" cy="5461000"/>
            </a:xfrm>
          </p:grpSpPr>
          <p:sp>
            <p:nvSpPr>
              <p:cNvPr id="31" name="Freeform 4">
                <a:extLst>
                  <a:ext uri="{FF2B5EF4-FFF2-40B4-BE49-F238E27FC236}">
                    <a16:creationId xmlns:a16="http://schemas.microsoft.com/office/drawing/2014/main" id="{CE46B478-2F0D-825F-BF16-2A659AFCFEE5}"/>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23" name="Group 5">
              <a:extLst>
                <a:ext uri="{FF2B5EF4-FFF2-40B4-BE49-F238E27FC236}">
                  <a16:creationId xmlns:a16="http://schemas.microsoft.com/office/drawing/2014/main" id="{E283E192-00EF-7A8E-7AD8-D22CDB268D02}"/>
                </a:ext>
              </a:extLst>
            </p:cNvPr>
            <p:cNvGrpSpPr>
              <a:grpSpLocks noChangeAspect="1"/>
            </p:cNvGrpSpPr>
            <p:nvPr/>
          </p:nvGrpSpPr>
          <p:grpSpPr>
            <a:xfrm>
              <a:off x="12177919" y="2232299"/>
              <a:ext cx="4302195" cy="3699888"/>
              <a:chOff x="0" y="0"/>
              <a:chExt cx="6350000" cy="5461000"/>
            </a:xfrm>
          </p:grpSpPr>
          <p:sp>
            <p:nvSpPr>
              <p:cNvPr id="30" name="Freeform 6">
                <a:extLst>
                  <a:ext uri="{FF2B5EF4-FFF2-40B4-BE49-F238E27FC236}">
                    <a16:creationId xmlns:a16="http://schemas.microsoft.com/office/drawing/2014/main" id="{90DD8469-F02C-6A43-A19C-5E64A23DEE4C}"/>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24" name="Group 7">
              <a:extLst>
                <a:ext uri="{FF2B5EF4-FFF2-40B4-BE49-F238E27FC236}">
                  <a16:creationId xmlns:a16="http://schemas.microsoft.com/office/drawing/2014/main" id="{1643DB72-1316-921F-DFE3-1006B726EA58}"/>
                </a:ext>
              </a:extLst>
            </p:cNvPr>
            <p:cNvGrpSpPr>
              <a:grpSpLocks noChangeAspect="1"/>
            </p:cNvGrpSpPr>
            <p:nvPr/>
          </p:nvGrpSpPr>
          <p:grpSpPr>
            <a:xfrm>
              <a:off x="14793488" y="-2020392"/>
              <a:ext cx="4302195" cy="3699888"/>
              <a:chOff x="0" y="0"/>
              <a:chExt cx="6350000" cy="5461000"/>
            </a:xfrm>
          </p:grpSpPr>
          <p:sp>
            <p:nvSpPr>
              <p:cNvPr id="29" name="Freeform 8">
                <a:extLst>
                  <a:ext uri="{FF2B5EF4-FFF2-40B4-BE49-F238E27FC236}">
                    <a16:creationId xmlns:a16="http://schemas.microsoft.com/office/drawing/2014/main" id="{2FE68160-19F0-F1F0-B9C4-3C0FD6E8BC67}"/>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25" name="Group 9">
              <a:extLst>
                <a:ext uri="{FF2B5EF4-FFF2-40B4-BE49-F238E27FC236}">
                  <a16:creationId xmlns:a16="http://schemas.microsoft.com/office/drawing/2014/main" id="{2EE0AB81-F1DD-0DB6-2D0B-34FFABF60A43}"/>
                </a:ext>
              </a:extLst>
            </p:cNvPr>
            <p:cNvGrpSpPr>
              <a:grpSpLocks noChangeAspect="1"/>
            </p:cNvGrpSpPr>
            <p:nvPr/>
          </p:nvGrpSpPr>
          <p:grpSpPr>
            <a:xfrm>
              <a:off x="12177919" y="6266409"/>
              <a:ext cx="4272388" cy="3699888"/>
              <a:chOff x="0" y="0"/>
              <a:chExt cx="6350000" cy="5499100"/>
            </a:xfrm>
          </p:grpSpPr>
          <p:sp>
            <p:nvSpPr>
              <p:cNvPr id="28" name="Freeform 10">
                <a:extLst>
                  <a:ext uri="{FF2B5EF4-FFF2-40B4-BE49-F238E27FC236}">
                    <a16:creationId xmlns:a16="http://schemas.microsoft.com/office/drawing/2014/main" id="{2B4CB59E-473B-02BD-E5D1-80EEE7B1CF0D}"/>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26" name="Group 11">
              <a:extLst>
                <a:ext uri="{FF2B5EF4-FFF2-40B4-BE49-F238E27FC236}">
                  <a16:creationId xmlns:a16="http://schemas.microsoft.com/office/drawing/2014/main" id="{3287D850-881C-13A4-F56F-ABD12F4C26F4}"/>
                </a:ext>
              </a:extLst>
            </p:cNvPr>
            <p:cNvGrpSpPr>
              <a:grpSpLocks noChangeAspect="1"/>
            </p:cNvGrpSpPr>
            <p:nvPr/>
          </p:nvGrpSpPr>
          <p:grpSpPr>
            <a:xfrm>
              <a:off x="14591633" y="2012871"/>
              <a:ext cx="4272388" cy="3699888"/>
              <a:chOff x="0" y="0"/>
              <a:chExt cx="6350000" cy="5499100"/>
            </a:xfrm>
          </p:grpSpPr>
          <p:sp>
            <p:nvSpPr>
              <p:cNvPr id="27" name="Freeform 12">
                <a:extLst>
                  <a:ext uri="{FF2B5EF4-FFF2-40B4-BE49-F238E27FC236}">
                    <a16:creationId xmlns:a16="http://schemas.microsoft.com/office/drawing/2014/main" id="{3E417AFC-2CF8-8F7F-1F6D-7F7632F3DDF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32" name="ZoneTexte 31">
            <a:extLst>
              <a:ext uri="{FF2B5EF4-FFF2-40B4-BE49-F238E27FC236}">
                <a16:creationId xmlns:a16="http://schemas.microsoft.com/office/drawing/2014/main" id="{6FEC2391-8F45-61C5-416A-6F010BFAB883}"/>
              </a:ext>
            </a:extLst>
          </p:cNvPr>
          <p:cNvSpPr txBox="1"/>
          <p:nvPr/>
        </p:nvSpPr>
        <p:spPr>
          <a:xfrm>
            <a:off x="9804400" y="6535579"/>
            <a:ext cx="26924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33" name="Connecteur droit 32">
            <a:extLst>
              <a:ext uri="{FF2B5EF4-FFF2-40B4-BE49-F238E27FC236}">
                <a16:creationId xmlns:a16="http://schemas.microsoft.com/office/drawing/2014/main" id="{C7CA92CD-6A87-549B-196E-D39AEE96F3AB}"/>
              </a:ext>
            </a:extLst>
          </p:cNvPr>
          <p:cNvCxnSpPr>
            <a:cxnSpLocks/>
          </p:cNvCxnSpPr>
          <p:nvPr/>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Espace réservé pour une image  3">
            <a:extLst>
              <a:ext uri="{FF2B5EF4-FFF2-40B4-BE49-F238E27FC236}">
                <a16:creationId xmlns:a16="http://schemas.microsoft.com/office/drawing/2014/main" id="{7117B56B-855E-289E-32EB-376310D2D659}"/>
              </a:ext>
            </a:extLst>
          </p:cNvPr>
          <p:cNvSpPr>
            <a:spLocks noGrp="1"/>
          </p:cNvSpPr>
          <p:nvPr>
            <p:ph type="pic" sz="quarter" idx="10"/>
          </p:nvPr>
        </p:nvSpPr>
        <p:spPr>
          <a:xfrm>
            <a:off x="5969000" y="1244600"/>
            <a:ext cx="5511801" cy="4945593"/>
          </a:xfrm>
          <a:prstGeom prst="rect">
            <a:avLst/>
          </a:prstGeom>
        </p:spPr>
        <p:txBody>
          <a:bodyPr/>
          <a:lstStyle/>
          <a:p>
            <a:r>
              <a:rPr lang="en-US"/>
              <a:t>Click icon to add picture</a:t>
            </a:r>
            <a:endParaRPr lang="fr-FR" dirty="0"/>
          </a:p>
        </p:txBody>
      </p:sp>
      <p:grpSp>
        <p:nvGrpSpPr>
          <p:cNvPr id="35" name="Groupe 20">
            <a:extLst>
              <a:ext uri="{FF2B5EF4-FFF2-40B4-BE49-F238E27FC236}">
                <a16:creationId xmlns:a16="http://schemas.microsoft.com/office/drawing/2014/main" id="{478EA35C-8E60-4A6F-AD34-06C346E0E9DC}"/>
              </a:ext>
            </a:extLst>
          </p:cNvPr>
          <p:cNvGrpSpPr/>
          <p:nvPr userDrawn="1"/>
        </p:nvGrpSpPr>
        <p:grpSpPr>
          <a:xfrm rot="3608892">
            <a:off x="8948733" y="6087713"/>
            <a:ext cx="717435" cy="968494"/>
            <a:chOff x="9824704" y="-2020392"/>
            <a:chExt cx="9270979" cy="12307392"/>
          </a:xfrm>
        </p:grpSpPr>
        <p:grpSp>
          <p:nvGrpSpPr>
            <p:cNvPr id="36" name="Group 3">
              <a:extLst>
                <a:ext uri="{FF2B5EF4-FFF2-40B4-BE49-F238E27FC236}">
                  <a16:creationId xmlns:a16="http://schemas.microsoft.com/office/drawing/2014/main" id="{1589983F-4637-43BF-9129-72889759EF48}"/>
                </a:ext>
              </a:extLst>
            </p:cNvPr>
            <p:cNvGrpSpPr>
              <a:grpSpLocks noChangeAspect="1"/>
            </p:cNvGrpSpPr>
            <p:nvPr userDrawn="1"/>
          </p:nvGrpSpPr>
          <p:grpSpPr>
            <a:xfrm>
              <a:off x="9824704" y="6587112"/>
              <a:ext cx="4302195" cy="3699888"/>
              <a:chOff x="0" y="0"/>
              <a:chExt cx="6350000" cy="5461000"/>
            </a:xfrm>
          </p:grpSpPr>
          <p:sp>
            <p:nvSpPr>
              <p:cNvPr id="45" name="Freeform 4">
                <a:extLst>
                  <a:ext uri="{FF2B5EF4-FFF2-40B4-BE49-F238E27FC236}">
                    <a16:creationId xmlns:a16="http://schemas.microsoft.com/office/drawing/2014/main" id="{4BF748F0-FD1D-462E-8A17-42BB7DA902E2}"/>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cstate="screen">
                  <a:extLst>
                    <a:ext uri="{28A0092B-C50C-407E-A947-70E740481C1C}">
                      <a14:useLocalDpi xmlns:a14="http://schemas.microsoft.com/office/drawing/2010/main"/>
                    </a:ext>
                  </a:extLst>
                </a:blip>
                <a:stretch>
                  <a:fillRect/>
                </a:stretch>
              </a:blipFill>
            </p:spPr>
          </p:sp>
        </p:grpSp>
        <p:grpSp>
          <p:nvGrpSpPr>
            <p:cNvPr id="37" name="Group 5">
              <a:extLst>
                <a:ext uri="{FF2B5EF4-FFF2-40B4-BE49-F238E27FC236}">
                  <a16:creationId xmlns:a16="http://schemas.microsoft.com/office/drawing/2014/main" id="{EFC4E96A-54C2-4484-B8D5-12E5BA8198AA}"/>
                </a:ext>
              </a:extLst>
            </p:cNvPr>
            <p:cNvGrpSpPr>
              <a:grpSpLocks noChangeAspect="1"/>
            </p:cNvGrpSpPr>
            <p:nvPr userDrawn="1"/>
          </p:nvGrpSpPr>
          <p:grpSpPr>
            <a:xfrm>
              <a:off x="12177919" y="2232299"/>
              <a:ext cx="4302195" cy="3699888"/>
              <a:chOff x="0" y="0"/>
              <a:chExt cx="6350000" cy="5461000"/>
            </a:xfrm>
          </p:grpSpPr>
          <p:sp>
            <p:nvSpPr>
              <p:cNvPr id="44" name="Freeform 6">
                <a:extLst>
                  <a:ext uri="{FF2B5EF4-FFF2-40B4-BE49-F238E27FC236}">
                    <a16:creationId xmlns:a16="http://schemas.microsoft.com/office/drawing/2014/main" id="{477F6425-DFFE-43E8-B815-EEA4FF765DB6}"/>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3" cstate="screen">
                  <a:extLst>
                    <a:ext uri="{28A0092B-C50C-407E-A947-70E740481C1C}">
                      <a14:useLocalDpi xmlns:a14="http://schemas.microsoft.com/office/drawing/2010/main"/>
                    </a:ext>
                  </a:extLst>
                </a:blip>
                <a:stretch>
                  <a:fillRect/>
                </a:stretch>
              </a:blipFill>
            </p:spPr>
          </p:sp>
        </p:grpSp>
        <p:grpSp>
          <p:nvGrpSpPr>
            <p:cNvPr id="38" name="Group 7">
              <a:extLst>
                <a:ext uri="{FF2B5EF4-FFF2-40B4-BE49-F238E27FC236}">
                  <a16:creationId xmlns:a16="http://schemas.microsoft.com/office/drawing/2014/main" id="{4D654E09-182F-4037-8D49-08BBF3DDCC1A}"/>
                </a:ext>
              </a:extLst>
            </p:cNvPr>
            <p:cNvGrpSpPr>
              <a:grpSpLocks noChangeAspect="1"/>
            </p:cNvGrpSpPr>
            <p:nvPr userDrawn="1"/>
          </p:nvGrpSpPr>
          <p:grpSpPr>
            <a:xfrm>
              <a:off x="14793488" y="-2020392"/>
              <a:ext cx="4302195" cy="3699888"/>
              <a:chOff x="0" y="0"/>
              <a:chExt cx="6350000" cy="5461000"/>
            </a:xfrm>
          </p:grpSpPr>
          <p:sp>
            <p:nvSpPr>
              <p:cNvPr id="43" name="Freeform 8">
                <a:extLst>
                  <a:ext uri="{FF2B5EF4-FFF2-40B4-BE49-F238E27FC236}">
                    <a16:creationId xmlns:a16="http://schemas.microsoft.com/office/drawing/2014/main" id="{A7068070-8F55-48AB-85BD-36BBC4089F14}"/>
                  </a:ext>
                </a:extLst>
              </p:cNvPr>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4" cstate="screen">
                  <a:extLst>
                    <a:ext uri="{28A0092B-C50C-407E-A947-70E740481C1C}">
                      <a14:useLocalDpi xmlns:a14="http://schemas.microsoft.com/office/drawing/2010/main"/>
                    </a:ext>
                  </a:extLst>
                </a:blip>
                <a:stretch>
                  <a:fillRect/>
                </a:stretch>
              </a:blipFill>
            </p:spPr>
          </p:sp>
        </p:grpSp>
        <p:grpSp>
          <p:nvGrpSpPr>
            <p:cNvPr id="39" name="Group 9">
              <a:extLst>
                <a:ext uri="{FF2B5EF4-FFF2-40B4-BE49-F238E27FC236}">
                  <a16:creationId xmlns:a16="http://schemas.microsoft.com/office/drawing/2014/main" id="{71FD5FC3-895A-40CB-A11E-77CE78A2C3C3}"/>
                </a:ext>
              </a:extLst>
            </p:cNvPr>
            <p:cNvGrpSpPr>
              <a:grpSpLocks noChangeAspect="1"/>
            </p:cNvGrpSpPr>
            <p:nvPr userDrawn="1"/>
          </p:nvGrpSpPr>
          <p:grpSpPr>
            <a:xfrm>
              <a:off x="12177919" y="6266409"/>
              <a:ext cx="4272388" cy="3699888"/>
              <a:chOff x="0" y="0"/>
              <a:chExt cx="6350000" cy="5499100"/>
            </a:xfrm>
          </p:grpSpPr>
          <p:sp>
            <p:nvSpPr>
              <p:cNvPr id="42" name="Freeform 10">
                <a:extLst>
                  <a:ext uri="{FF2B5EF4-FFF2-40B4-BE49-F238E27FC236}">
                    <a16:creationId xmlns:a16="http://schemas.microsoft.com/office/drawing/2014/main" id="{BC2F9E8F-FC58-4968-9008-3B00B3C8AF12}"/>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5" cstate="screen">
                  <a:extLst>
                    <a:ext uri="{28A0092B-C50C-407E-A947-70E740481C1C}">
                      <a14:useLocalDpi xmlns:a14="http://schemas.microsoft.com/office/drawing/2010/main"/>
                    </a:ext>
                  </a:extLst>
                </a:blip>
                <a:stretch>
                  <a:fillRect/>
                </a:stretch>
              </a:blipFill>
            </p:spPr>
          </p:sp>
        </p:grpSp>
        <p:grpSp>
          <p:nvGrpSpPr>
            <p:cNvPr id="40" name="Group 11">
              <a:extLst>
                <a:ext uri="{FF2B5EF4-FFF2-40B4-BE49-F238E27FC236}">
                  <a16:creationId xmlns:a16="http://schemas.microsoft.com/office/drawing/2014/main" id="{0B9FB7AA-2E1A-46F5-8007-3FDAF1AD1BFB}"/>
                </a:ext>
              </a:extLst>
            </p:cNvPr>
            <p:cNvGrpSpPr>
              <a:grpSpLocks noChangeAspect="1"/>
            </p:cNvGrpSpPr>
            <p:nvPr userDrawn="1"/>
          </p:nvGrpSpPr>
          <p:grpSpPr>
            <a:xfrm>
              <a:off x="14591633" y="2012871"/>
              <a:ext cx="4272388" cy="3699888"/>
              <a:chOff x="0" y="0"/>
              <a:chExt cx="6350000" cy="5499100"/>
            </a:xfrm>
          </p:grpSpPr>
          <p:sp>
            <p:nvSpPr>
              <p:cNvPr id="41" name="Freeform 12">
                <a:extLst>
                  <a:ext uri="{FF2B5EF4-FFF2-40B4-BE49-F238E27FC236}">
                    <a16:creationId xmlns:a16="http://schemas.microsoft.com/office/drawing/2014/main" id="{00116D8C-306F-479B-9820-AC099721FF57}"/>
                  </a:ext>
                </a:extLst>
              </p:cNvPr>
              <p:cNvSpPr/>
              <p:nvPr/>
            </p:nvSpPr>
            <p:spPr>
              <a:xfrm>
                <a:off x="0" y="0"/>
                <a:ext cx="6350000" cy="5499100"/>
              </a:xfrm>
              <a:custGeom>
                <a:avLst/>
                <a:gdLst/>
                <a:ahLst/>
                <a:cxnLst/>
                <a:rect l="l" t="t" r="r" b="b"/>
                <a:pathLst>
                  <a:path w="6350000" h="5499100">
                    <a:moveTo>
                      <a:pt x="3175000" y="0"/>
                    </a:moveTo>
                    <a:lnTo>
                      <a:pt x="0" y="0"/>
                    </a:lnTo>
                    <a:lnTo>
                      <a:pt x="1587500" y="2749550"/>
                    </a:lnTo>
                    <a:lnTo>
                      <a:pt x="3175000" y="5499100"/>
                    </a:lnTo>
                    <a:lnTo>
                      <a:pt x="4762500" y="2749550"/>
                    </a:lnTo>
                    <a:lnTo>
                      <a:pt x="6350000" y="0"/>
                    </a:lnTo>
                    <a:close/>
                  </a:path>
                </a:pathLst>
              </a:custGeom>
              <a:blipFill>
                <a:blip r:embed="rId6" cstate="screen">
                  <a:extLst>
                    <a:ext uri="{28A0092B-C50C-407E-A947-70E740481C1C}">
                      <a14:useLocalDpi xmlns:a14="http://schemas.microsoft.com/office/drawing/2010/main"/>
                    </a:ext>
                  </a:extLst>
                </a:blip>
                <a:stretch>
                  <a:fillRect/>
                </a:stretch>
              </a:blipFill>
            </p:spPr>
          </p:sp>
        </p:grpSp>
      </p:grpSp>
      <p:sp>
        <p:nvSpPr>
          <p:cNvPr id="46" name="ZoneTexte 31">
            <a:extLst>
              <a:ext uri="{FF2B5EF4-FFF2-40B4-BE49-F238E27FC236}">
                <a16:creationId xmlns:a16="http://schemas.microsoft.com/office/drawing/2014/main" id="{56F50333-62A8-4708-BC53-E9F6A46EBF5A}"/>
              </a:ext>
            </a:extLst>
          </p:cNvPr>
          <p:cNvSpPr txBox="1"/>
          <p:nvPr userDrawn="1"/>
        </p:nvSpPr>
        <p:spPr>
          <a:xfrm>
            <a:off x="9804400" y="6535579"/>
            <a:ext cx="2692400" cy="215444"/>
          </a:xfrm>
          <a:prstGeom prst="rect">
            <a:avLst/>
          </a:prstGeom>
          <a:noFill/>
        </p:spPr>
        <p:txBody>
          <a:bodyPr wrap="square" rtlCol="0">
            <a:spAutoFit/>
          </a:bodyPr>
          <a:lstStyle/>
          <a:p>
            <a:pPr algn="l"/>
            <a:r>
              <a:rPr lang="fr-FR" sz="800" dirty="0">
                <a:latin typeface="Poppins" pitchFamily="2" charset="77"/>
                <a:cs typeface="Poppins" pitchFamily="2" charset="77"/>
              </a:rPr>
              <a:t>Comprehensive Training 2022</a:t>
            </a:r>
          </a:p>
        </p:txBody>
      </p:sp>
      <p:cxnSp>
        <p:nvCxnSpPr>
          <p:cNvPr id="47" name="Connecteur droit 32">
            <a:extLst>
              <a:ext uri="{FF2B5EF4-FFF2-40B4-BE49-F238E27FC236}">
                <a16:creationId xmlns:a16="http://schemas.microsoft.com/office/drawing/2014/main" id="{43B2C7BE-B630-4CBD-89F9-011885FAA7C0}"/>
              </a:ext>
            </a:extLst>
          </p:cNvPr>
          <p:cNvCxnSpPr>
            <a:cxnSpLocks/>
          </p:cNvCxnSpPr>
          <p:nvPr userDrawn="1"/>
        </p:nvCxnSpPr>
        <p:spPr>
          <a:xfrm>
            <a:off x="8711951" y="6477000"/>
            <a:ext cx="348004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730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
    <p:bg>
      <p:bgPr>
        <a:solidFill>
          <a:srgbClr val="0B81D5"/>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9C2699-AC7A-E9E6-7BA2-B178F4AB02B9}"/>
              </a:ext>
            </a:extLst>
          </p:cNvPr>
          <p:cNvSpPr>
            <a:spLocks noGrp="1"/>
          </p:cNvSpPr>
          <p:nvPr>
            <p:ph type="ctrTitle"/>
          </p:nvPr>
        </p:nvSpPr>
        <p:spPr>
          <a:xfrm>
            <a:off x="863600" y="1122892"/>
            <a:ext cx="9804400" cy="2387600"/>
          </a:xfrm>
          <a:prstGeom prst="rect">
            <a:avLst/>
          </a:prstGeom>
        </p:spPr>
        <p:txBody>
          <a:bodyPr anchor="b"/>
          <a:lstStyle>
            <a:lvl1pPr algn="l">
              <a:defRPr sz="6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115A4625-51AA-B632-6852-324A2C3FE561}"/>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A5FF4C7F-E857-B170-8567-5B89E8D8AAA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F89F8A43-6324-4C46-ABF6-C9E482EA2835}"/>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AC733A90-1D3D-4E91-8791-4DBB5593C10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834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4">
    <p:bg>
      <p:bgPr>
        <a:solidFill>
          <a:srgbClr val="2A999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6B0116-D034-7B82-665D-3BB36B4BCCA1}"/>
              </a:ext>
            </a:extLst>
          </p:cNvPr>
          <p:cNvSpPr>
            <a:spLocks noGrp="1"/>
          </p:cNvSpPr>
          <p:nvPr>
            <p:ph type="title"/>
          </p:nvPr>
        </p:nvSpPr>
        <p:spPr>
          <a:xfrm>
            <a:off x="831850" y="889000"/>
            <a:ext cx="8566150" cy="557741"/>
          </a:xfrm>
          <a:prstGeom prst="rect">
            <a:avLst/>
          </a:prstGeom>
        </p:spPr>
        <p:txBody>
          <a:bodyPr anchor="b"/>
          <a:lstStyle>
            <a:lvl1pPr algn="ctr">
              <a:defRPr sz="2400"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texte 2">
            <a:extLst>
              <a:ext uri="{FF2B5EF4-FFF2-40B4-BE49-F238E27FC236}">
                <a16:creationId xmlns:a16="http://schemas.microsoft.com/office/drawing/2014/main" id="{8FFCA881-C301-6987-35A4-2D7A1F0D048B}"/>
              </a:ext>
            </a:extLst>
          </p:cNvPr>
          <p:cNvSpPr>
            <a:spLocks noGrp="1"/>
          </p:cNvSpPr>
          <p:nvPr>
            <p:ph type="body" idx="1" hasCustomPrompt="1"/>
          </p:nvPr>
        </p:nvSpPr>
        <p:spPr>
          <a:xfrm>
            <a:off x="1473200" y="1614336"/>
            <a:ext cx="7924801" cy="443065"/>
          </a:xfrm>
          <a:prstGeom prst="rect">
            <a:avLst/>
          </a:prstGeom>
        </p:spPr>
        <p:txBody>
          <a:bodyPr/>
          <a:lstStyle>
            <a:lvl1pPr marL="0" indent="0">
              <a:buNone/>
              <a:defRPr sz="2133" b="0" i="0">
                <a:solidFill>
                  <a:schemeClr val="bg1"/>
                </a:solidFill>
                <a:latin typeface="Poppins Light" pitchFamily="2" charset="77"/>
                <a:cs typeface="Poppins Light" pitchFamily="2" charset="77"/>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fr-FR" dirty="0"/>
              <a:t>CLIQUEZ POUR MODIFIER LES STYLES DU TEXTE DU MASQUE</a:t>
            </a:r>
          </a:p>
        </p:txBody>
      </p:sp>
      <p:pic>
        <p:nvPicPr>
          <p:cNvPr id="7" name="Picture 6">
            <a:extLst>
              <a:ext uri="{FF2B5EF4-FFF2-40B4-BE49-F238E27FC236}">
                <a16:creationId xmlns:a16="http://schemas.microsoft.com/office/drawing/2014/main" id="{DC220643-49B0-404B-2FFB-A4E3A84C403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flipH="1">
            <a:off x="5576444" y="3281588"/>
            <a:ext cx="7853771" cy="3455659"/>
          </a:xfrm>
          <a:prstGeom prst="rect">
            <a:avLst/>
          </a:prstGeom>
        </p:spPr>
      </p:pic>
      <p:sp>
        <p:nvSpPr>
          <p:cNvPr id="9" name="Espace réservé du texte 8">
            <a:extLst>
              <a:ext uri="{FF2B5EF4-FFF2-40B4-BE49-F238E27FC236}">
                <a16:creationId xmlns:a16="http://schemas.microsoft.com/office/drawing/2014/main" id="{BBA06323-73C3-F075-50C6-5AFDD66F3BF1}"/>
              </a:ext>
            </a:extLst>
          </p:cNvPr>
          <p:cNvSpPr>
            <a:spLocks noGrp="1"/>
          </p:cNvSpPr>
          <p:nvPr>
            <p:ph type="body" sz="quarter" idx="10"/>
          </p:nvPr>
        </p:nvSpPr>
        <p:spPr>
          <a:xfrm>
            <a:off x="8636000" y="2921000"/>
            <a:ext cx="3403600" cy="1117600"/>
          </a:xfrm>
          <a:prstGeom prst="rect">
            <a:avLst/>
          </a:prstGeom>
        </p:spPr>
        <p:txBody>
          <a:bodyPr/>
          <a:lstStyle>
            <a:lvl1pPr>
              <a:defRPr sz="2133" b="1" i="0">
                <a:solidFill>
                  <a:schemeClr val="bg1"/>
                </a:solidFill>
                <a:latin typeface="Poppins ExtraBold" pitchFamily="2" charset="77"/>
                <a:cs typeface="Poppins ExtraBold" pitchFamily="2" charset="77"/>
              </a:defRPr>
            </a:lvl1pPr>
            <a:lvl2pPr>
              <a:defRPr sz="2133" b="1" i="0">
                <a:solidFill>
                  <a:schemeClr val="bg1"/>
                </a:solidFill>
                <a:latin typeface="Poppins ExtraBold" pitchFamily="2" charset="77"/>
                <a:cs typeface="Poppins ExtraBold" pitchFamily="2" charset="77"/>
              </a:defRPr>
            </a:lvl2pPr>
            <a:lvl3pPr>
              <a:defRPr sz="2133" b="1" i="0">
                <a:solidFill>
                  <a:schemeClr val="bg1"/>
                </a:solidFill>
                <a:latin typeface="Poppins ExtraBold" pitchFamily="2" charset="77"/>
                <a:cs typeface="Poppins ExtraBold" pitchFamily="2" charset="77"/>
              </a:defRPr>
            </a:lvl3pPr>
            <a:lvl4pPr>
              <a:defRPr sz="2133" b="1" i="0">
                <a:solidFill>
                  <a:schemeClr val="bg1"/>
                </a:solidFill>
                <a:latin typeface="Poppins ExtraBold" pitchFamily="2" charset="77"/>
                <a:cs typeface="Poppins ExtraBold" pitchFamily="2" charset="77"/>
              </a:defRPr>
            </a:lvl4pPr>
            <a:lvl5pPr>
              <a:defRPr sz="2133" b="1" i="0">
                <a:solidFill>
                  <a:schemeClr val="bg1"/>
                </a:solidFill>
                <a:latin typeface="Poppins ExtraBold" pitchFamily="2" charset="77"/>
                <a:cs typeface="Poppins ExtraBold"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1" name="Espace réservé du texte 10">
            <a:extLst>
              <a:ext uri="{FF2B5EF4-FFF2-40B4-BE49-F238E27FC236}">
                <a16:creationId xmlns:a16="http://schemas.microsoft.com/office/drawing/2014/main" id="{71A552A1-A49E-3667-80E6-812C54F82189}"/>
              </a:ext>
            </a:extLst>
          </p:cNvPr>
          <p:cNvSpPr>
            <a:spLocks noGrp="1"/>
          </p:cNvSpPr>
          <p:nvPr>
            <p:ph type="body" sz="quarter" idx="11"/>
          </p:nvPr>
        </p:nvSpPr>
        <p:spPr>
          <a:xfrm>
            <a:off x="831850" y="2921000"/>
            <a:ext cx="4400550" cy="2844496"/>
          </a:xfrm>
          <a:prstGeom prst="rect">
            <a:avLst/>
          </a:prstGeom>
        </p:spPr>
        <p:txBody>
          <a:bodyPr/>
          <a:lstStyle>
            <a:lvl1pPr>
              <a:defRPr sz="2133" b="1" i="0">
                <a:solidFill>
                  <a:schemeClr val="bg1"/>
                </a:solidFill>
                <a:latin typeface="Poppins" pitchFamily="2" charset="77"/>
                <a:cs typeface="Poppins" pitchFamily="2" charset="77"/>
              </a:defRPr>
            </a:lvl1pPr>
            <a:lvl2pPr>
              <a:defRPr sz="2133" b="0" i="0">
                <a:solidFill>
                  <a:schemeClr val="bg1"/>
                </a:solidFill>
                <a:latin typeface="Poppins Light" pitchFamily="2" charset="77"/>
                <a:cs typeface="Poppins Light" pitchFamily="2" charset="77"/>
              </a:defRPr>
            </a:lvl2pPr>
            <a:lvl3pPr>
              <a:defRPr sz="2133" b="0" i="0">
                <a:solidFill>
                  <a:schemeClr val="bg1"/>
                </a:solidFill>
                <a:latin typeface="Poppins Light" pitchFamily="2" charset="77"/>
                <a:cs typeface="Poppins Light" pitchFamily="2" charset="77"/>
              </a:defRPr>
            </a:lvl3pPr>
            <a:lvl4pPr>
              <a:defRPr sz="2133" b="0" i="0">
                <a:solidFill>
                  <a:schemeClr val="bg1"/>
                </a:solidFill>
                <a:latin typeface="Poppins Light" pitchFamily="2" charset="77"/>
                <a:cs typeface="Poppins Light" pitchFamily="2" charset="77"/>
              </a:defRPr>
            </a:lvl4pPr>
            <a:lvl5pPr>
              <a:defRPr sz="2133" b="0" i="0">
                <a:solidFill>
                  <a:schemeClr val="bg1"/>
                </a:solidFill>
                <a:latin typeface="Poppins Light" pitchFamily="2" charset="77"/>
                <a:cs typeface="Poppins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12" name="ZoneTexte 11">
            <a:extLst>
              <a:ext uri="{FF2B5EF4-FFF2-40B4-BE49-F238E27FC236}">
                <a16:creationId xmlns:a16="http://schemas.microsoft.com/office/drawing/2014/main" id="{53EAF698-867A-AA72-A3B9-C2FA8904A453}"/>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3" name="Connecteur droit 12">
            <a:extLst>
              <a:ext uri="{FF2B5EF4-FFF2-40B4-BE49-F238E27FC236}">
                <a16:creationId xmlns:a16="http://schemas.microsoft.com/office/drawing/2014/main" id="{B980B541-87FF-6818-C5EF-62E1E62893EF}"/>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6">
            <a:extLst>
              <a:ext uri="{FF2B5EF4-FFF2-40B4-BE49-F238E27FC236}">
                <a16:creationId xmlns:a16="http://schemas.microsoft.com/office/drawing/2014/main" id="{F7180E06-7FE9-4833-996C-2E88F2879D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flipH="1">
            <a:off x="5576444" y="3281588"/>
            <a:ext cx="7853771" cy="3455659"/>
          </a:xfrm>
          <a:prstGeom prst="rect">
            <a:avLst/>
          </a:prstGeom>
        </p:spPr>
      </p:pic>
      <p:sp>
        <p:nvSpPr>
          <p:cNvPr id="14" name="ZoneTexte 11">
            <a:extLst>
              <a:ext uri="{FF2B5EF4-FFF2-40B4-BE49-F238E27FC236}">
                <a16:creationId xmlns:a16="http://schemas.microsoft.com/office/drawing/2014/main" id="{93A24646-3BB0-4861-BF60-37482A4F57FB}"/>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5" name="Connecteur droit 12">
            <a:extLst>
              <a:ext uri="{FF2B5EF4-FFF2-40B4-BE49-F238E27FC236}">
                <a16:creationId xmlns:a16="http://schemas.microsoft.com/office/drawing/2014/main" id="{E32CBB25-74E7-4D31-AC37-0E273B9EE49D}"/>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983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Slide 7">
    <p:bg>
      <p:bgPr>
        <a:solidFill>
          <a:srgbClr val="FDD92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9B772-47FA-A598-5C21-372863AB2985}"/>
              </a:ext>
            </a:extLst>
          </p:cNvPr>
          <p:cNvSpPr>
            <a:spLocks noGrp="1"/>
          </p:cNvSpPr>
          <p:nvPr>
            <p:ph type="title"/>
          </p:nvPr>
        </p:nvSpPr>
        <p:spPr>
          <a:xfrm>
            <a:off x="838200" y="2128763"/>
            <a:ext cx="9271000" cy="1326091"/>
          </a:xfrm>
          <a:prstGeom prst="rect">
            <a:avLst/>
          </a:prstGeom>
        </p:spPr>
        <p:txBody>
          <a:bodyPr/>
          <a:lstStyle>
            <a:lvl1pPr algn="ct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9" name="ZoneTexte 8">
            <a:extLst>
              <a:ext uri="{FF2B5EF4-FFF2-40B4-BE49-F238E27FC236}">
                <a16:creationId xmlns:a16="http://schemas.microsoft.com/office/drawing/2014/main" id="{9654D700-40AB-67FB-A664-06EABDDA417D}"/>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0" name="Connecteur droit 9">
            <a:extLst>
              <a:ext uri="{FF2B5EF4-FFF2-40B4-BE49-F238E27FC236}">
                <a16:creationId xmlns:a16="http://schemas.microsoft.com/office/drawing/2014/main" id="{7070B578-4E2A-E210-3400-AB221B8B7B7D}"/>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8">
            <a:extLst>
              <a:ext uri="{FF2B5EF4-FFF2-40B4-BE49-F238E27FC236}">
                <a16:creationId xmlns:a16="http://schemas.microsoft.com/office/drawing/2014/main" id="{300D1424-CDF5-47C6-9FD9-76A8D4B5FE99}"/>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6" name="Connecteur droit 9">
            <a:extLst>
              <a:ext uri="{FF2B5EF4-FFF2-40B4-BE49-F238E27FC236}">
                <a16:creationId xmlns:a16="http://schemas.microsoft.com/office/drawing/2014/main" id="{BD36A3D9-E296-4E03-BC20-595B36375D22}"/>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158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8">
    <p:bg>
      <p:bgPr>
        <a:solidFill>
          <a:srgbClr val="FC7A1D"/>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178F2-1499-D8A5-397B-450410B15C39}"/>
              </a:ext>
            </a:extLst>
          </p:cNvPr>
          <p:cNvSpPr>
            <a:spLocks noGrp="1"/>
          </p:cNvSpPr>
          <p:nvPr>
            <p:ph type="title"/>
          </p:nvPr>
        </p:nvSpPr>
        <p:spPr>
          <a:xfrm>
            <a:off x="840317" y="457200"/>
            <a:ext cx="10081683" cy="787400"/>
          </a:xfrm>
          <a:prstGeom prst="rect">
            <a:avLst/>
          </a:prstGeom>
        </p:spPr>
        <p:txBody>
          <a:bodyPr anchor="b"/>
          <a:lstStyle>
            <a:lvl1pPr>
              <a:defRPr sz="4467" b="1" i="0">
                <a:solidFill>
                  <a:schemeClr val="bg1"/>
                </a:solidFill>
                <a:latin typeface="Poppins" pitchFamily="2" charset="77"/>
                <a:cs typeface="Poppins" pitchFamily="2" charset="77"/>
              </a:defRPr>
            </a:lvl1pPr>
          </a:lstStyle>
          <a:p>
            <a:r>
              <a:rPr lang="en-US"/>
              <a:t>Click to edit Master title style</a:t>
            </a:r>
            <a:endParaRPr lang="fr-FR" dirty="0"/>
          </a:p>
        </p:txBody>
      </p:sp>
      <p:sp>
        <p:nvSpPr>
          <p:cNvPr id="3" name="Espace réservé du contenu 2">
            <a:extLst>
              <a:ext uri="{FF2B5EF4-FFF2-40B4-BE49-F238E27FC236}">
                <a16:creationId xmlns:a16="http://schemas.microsoft.com/office/drawing/2014/main" id="{12B305B0-6FF4-8121-C0C8-F8A11F3E94A4}"/>
              </a:ext>
            </a:extLst>
          </p:cNvPr>
          <p:cNvSpPr>
            <a:spLocks noGrp="1"/>
          </p:cNvSpPr>
          <p:nvPr>
            <p:ph idx="1"/>
          </p:nvPr>
        </p:nvSpPr>
        <p:spPr>
          <a:xfrm>
            <a:off x="840317" y="1549400"/>
            <a:ext cx="10515600" cy="4311650"/>
          </a:xfrm>
          <a:prstGeom prst="rect">
            <a:avLst/>
          </a:prstGeom>
        </p:spPr>
        <p:txBody>
          <a:bodyPr/>
          <a:lstStyle>
            <a:lvl1pPr>
              <a:lnSpc>
                <a:spcPct val="100000"/>
              </a:lnSpc>
              <a:defRPr sz="1867" b="0" i="0">
                <a:solidFill>
                  <a:schemeClr val="bg1"/>
                </a:solidFill>
                <a:latin typeface="Poppins Light" pitchFamily="2" charset="77"/>
                <a:cs typeface="Poppins Light" pitchFamily="2" charset="77"/>
              </a:defRPr>
            </a:lvl1pPr>
            <a:lvl2pPr>
              <a:lnSpc>
                <a:spcPct val="100000"/>
              </a:lnSpc>
              <a:defRPr sz="1867" b="0" i="0">
                <a:solidFill>
                  <a:schemeClr val="bg1"/>
                </a:solidFill>
                <a:latin typeface="Poppins Light" pitchFamily="2" charset="77"/>
                <a:cs typeface="Poppins Light" pitchFamily="2" charset="77"/>
              </a:defRPr>
            </a:lvl2pPr>
            <a:lvl3pPr>
              <a:lnSpc>
                <a:spcPct val="100000"/>
              </a:lnSpc>
              <a:defRPr sz="1867" b="0" i="0">
                <a:solidFill>
                  <a:schemeClr val="bg1"/>
                </a:solidFill>
                <a:latin typeface="Poppins Light" pitchFamily="2" charset="77"/>
                <a:cs typeface="Poppins Light" pitchFamily="2" charset="77"/>
              </a:defRPr>
            </a:lvl3pPr>
            <a:lvl4pPr>
              <a:lnSpc>
                <a:spcPct val="100000"/>
              </a:lnSpc>
              <a:defRPr sz="1867" b="0" i="0">
                <a:solidFill>
                  <a:schemeClr val="bg1"/>
                </a:solidFill>
                <a:latin typeface="Poppins Light" pitchFamily="2" charset="77"/>
                <a:cs typeface="Poppins Light" pitchFamily="2" charset="77"/>
              </a:defRPr>
            </a:lvl4pPr>
            <a:lvl5pPr>
              <a:lnSpc>
                <a:spcPct val="100000"/>
              </a:lnSpc>
              <a:defRPr sz="1867" b="0" i="0">
                <a:solidFill>
                  <a:schemeClr val="bg1"/>
                </a:solidFill>
                <a:latin typeface="Poppins Light" pitchFamily="2" charset="77"/>
                <a:cs typeface="Poppins Light" pitchFamily="2" charset="77"/>
              </a:defRPr>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grpSp>
        <p:nvGrpSpPr>
          <p:cNvPr id="8" name="Group 2">
            <a:extLst>
              <a:ext uri="{FF2B5EF4-FFF2-40B4-BE49-F238E27FC236}">
                <a16:creationId xmlns:a16="http://schemas.microsoft.com/office/drawing/2014/main" id="{240841F2-E156-7087-C5E5-65CFD62F7B23}"/>
              </a:ext>
            </a:extLst>
          </p:cNvPr>
          <p:cNvGrpSpPr/>
          <p:nvPr/>
        </p:nvGrpSpPr>
        <p:grpSpPr>
          <a:xfrm>
            <a:off x="6691079" y="0"/>
            <a:ext cx="5500921" cy="6909709"/>
            <a:chOff x="0" y="0"/>
            <a:chExt cx="11001842" cy="13819417"/>
          </a:xfrm>
        </p:grpSpPr>
        <p:pic>
          <p:nvPicPr>
            <p:cNvPr id="9" name="Picture 3">
              <a:extLst>
                <a:ext uri="{FF2B5EF4-FFF2-40B4-BE49-F238E27FC236}">
                  <a16:creationId xmlns:a16="http://schemas.microsoft.com/office/drawing/2014/main" id="{AE00EE06-6848-ACF3-C5A9-593CF19C0EE6}"/>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0" name="ZoneTexte 9">
            <a:extLst>
              <a:ext uri="{FF2B5EF4-FFF2-40B4-BE49-F238E27FC236}">
                <a16:creationId xmlns:a16="http://schemas.microsoft.com/office/drawing/2014/main" id="{D01408C3-EE6B-65AE-8C0F-A04C9FF29190}"/>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F23883E3-AFF2-3F0D-FE24-5D37432AA8B8}"/>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2">
            <a:extLst>
              <a:ext uri="{FF2B5EF4-FFF2-40B4-BE49-F238E27FC236}">
                <a16:creationId xmlns:a16="http://schemas.microsoft.com/office/drawing/2014/main" id="{2997214C-0738-455A-8BC3-8F22C66AFAF2}"/>
              </a:ext>
            </a:extLst>
          </p:cNvPr>
          <p:cNvGrpSpPr/>
          <p:nvPr userDrawn="1"/>
        </p:nvGrpSpPr>
        <p:grpSpPr>
          <a:xfrm>
            <a:off x="6691079" y="0"/>
            <a:ext cx="5500921" cy="6909709"/>
            <a:chOff x="0" y="0"/>
            <a:chExt cx="11001842" cy="13819417"/>
          </a:xfrm>
        </p:grpSpPr>
        <p:pic>
          <p:nvPicPr>
            <p:cNvPr id="13" name="Picture 3">
              <a:extLst>
                <a:ext uri="{FF2B5EF4-FFF2-40B4-BE49-F238E27FC236}">
                  <a16:creationId xmlns:a16="http://schemas.microsoft.com/office/drawing/2014/main" id="{8D402436-BB8A-4B96-AEBD-0FD72F59851A}"/>
                </a:ext>
              </a:extLst>
            </p:cNvPr>
            <p:cNvPicPr>
              <a:picLocks noChangeAspect="1"/>
            </p:cNvPicPr>
            <p:nvPr/>
          </p:nvPicPr>
          <p:blipFill>
            <a:blip r:embed="rId2" cstate="screen">
              <a:alphaModFix amt="5000"/>
              <a:extLst>
                <a:ext uri="{28A0092B-C50C-407E-A947-70E740481C1C}">
                  <a14:useLocalDpi xmlns:a14="http://schemas.microsoft.com/office/drawing/2010/main"/>
                </a:ext>
              </a:extLst>
            </a:blip>
            <a:srcRect l="10194" r="10194"/>
            <a:stretch>
              <a:fillRect/>
            </a:stretch>
          </p:blipFill>
          <p:spPr>
            <a:xfrm>
              <a:off x="0" y="0"/>
              <a:ext cx="11001842" cy="13819417"/>
            </a:xfrm>
            <a:prstGeom prst="rect">
              <a:avLst/>
            </a:prstGeom>
          </p:spPr>
        </p:pic>
      </p:grpSp>
      <p:sp>
        <p:nvSpPr>
          <p:cNvPr id="14" name="ZoneTexte 9">
            <a:extLst>
              <a:ext uri="{FF2B5EF4-FFF2-40B4-BE49-F238E27FC236}">
                <a16:creationId xmlns:a16="http://schemas.microsoft.com/office/drawing/2014/main" id="{3326AEC6-863E-4E73-AA6E-D0606D83FBB2}"/>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5" name="Connecteur droit 10">
            <a:extLst>
              <a:ext uri="{FF2B5EF4-FFF2-40B4-BE49-F238E27FC236}">
                <a16:creationId xmlns:a16="http://schemas.microsoft.com/office/drawing/2014/main" id="{C0CD0A30-A1AC-4DD4-83E8-81FEDF4EF16B}"/>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242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966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682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9553-23CA-4116-B498-561177C238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87CE35-584C-43DC-B078-CFCBC0246B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864554-4044-433E-B3E9-C420DF7ABA4A}"/>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5" name="Footer Placeholder 4">
            <a:extLst>
              <a:ext uri="{FF2B5EF4-FFF2-40B4-BE49-F238E27FC236}">
                <a16:creationId xmlns:a16="http://schemas.microsoft.com/office/drawing/2014/main" id="{DA1DC2CD-FF46-4CAA-86F8-159C6461C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CFB99-0296-453B-8741-534CBE2CD8C1}"/>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4262758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7536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349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26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26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164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525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168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9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1533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922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1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09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EBC1-2986-4CBF-95A3-A07E8731D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B3FE5A-5B5D-4093-B448-68C5E7A117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663CAC-988A-41CF-84D0-451A69868E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467BBD-E161-4678-87D7-B00CBC45CAA4}"/>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6" name="Footer Placeholder 5">
            <a:extLst>
              <a:ext uri="{FF2B5EF4-FFF2-40B4-BE49-F238E27FC236}">
                <a16:creationId xmlns:a16="http://schemas.microsoft.com/office/drawing/2014/main" id="{4B6E286E-FC43-4F0F-B956-30CBF6503F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3D92ED-FF4A-428E-9C68-BFA526374745}"/>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2013244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702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3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268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4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32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5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124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61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7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19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8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4920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9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93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0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05026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1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988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A8A-6061-4160-BE0C-7723C37F92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F07AD1-D4CF-4272-9065-C58A9FC00A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CE9EBE-9B5B-43E5-A132-6A0563D7D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2FE4D7-F640-4DC3-8CEA-85E0E3577C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C7D1BA-4A7E-4919-A26F-E79C72534D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409DE8-E4F6-4129-B6BC-43D64E3FAFE7}"/>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8" name="Footer Placeholder 7">
            <a:extLst>
              <a:ext uri="{FF2B5EF4-FFF2-40B4-BE49-F238E27FC236}">
                <a16:creationId xmlns:a16="http://schemas.microsoft.com/office/drawing/2014/main" id="{E242D811-8643-4317-8C63-8C1FC612ED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51C6D-288C-42DE-8385-C68BCACD99F4}"/>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40081516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2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116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23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1817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4_Slide 10">
    <p:bg>
      <p:bgPr>
        <a:solidFill>
          <a:srgbClr val="032B43"/>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6950B-7896-288A-ED29-1588D0A3A957}"/>
              </a:ext>
            </a:extLst>
          </p:cNvPr>
          <p:cNvSpPr>
            <a:spLocks noGrp="1"/>
          </p:cNvSpPr>
          <p:nvPr>
            <p:ph type="title"/>
          </p:nvPr>
        </p:nvSpPr>
        <p:spPr>
          <a:xfrm>
            <a:off x="838200" y="365126"/>
            <a:ext cx="10515600" cy="1326091"/>
          </a:xfrm>
          <a:prstGeom prst="rect">
            <a:avLst/>
          </a:prstGeom>
        </p:spPr>
        <p:txBody>
          <a:bodyPr/>
          <a:lstStyle>
            <a:lvl1pPr>
              <a:defRPr sz="3067" b="1" i="0">
                <a:solidFill>
                  <a:schemeClr val="bg1"/>
                </a:solidFill>
                <a:latin typeface="Poppins" pitchFamily="2" charset="77"/>
                <a:cs typeface="Poppins" pitchFamily="2" charset="77"/>
              </a:defRPr>
            </a:lvl1pPr>
          </a:lstStyle>
          <a:p>
            <a:r>
              <a:rPr lang="en-US"/>
              <a:t>Click to edit Master title style</a:t>
            </a:r>
            <a:endParaRPr lang="fr-FR" dirty="0"/>
          </a:p>
        </p:txBody>
      </p:sp>
      <p:graphicFrame>
        <p:nvGraphicFramePr>
          <p:cNvPr id="9" name="Table 4">
            <a:extLst>
              <a:ext uri="{FF2B5EF4-FFF2-40B4-BE49-F238E27FC236}">
                <a16:creationId xmlns:a16="http://schemas.microsoft.com/office/drawing/2014/main" id="{6DFED5E4-06C4-7DE1-A8E8-D6EEA6D6B83A}"/>
              </a:ext>
            </a:extLst>
          </p:cNvPr>
          <p:cNvGraphicFramePr>
            <a:graphicFrameLocks noGrp="1"/>
          </p:cNvGraphicFramePr>
          <p:nvPr>
            <p:extLst>
              <p:ext uri="{D42A27DB-BD31-4B8C-83A1-F6EECF244321}">
                <p14:modId xmlns:p14="http://schemas.microsoft.com/office/powerpoint/2010/main" val="4071874895"/>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0" name="ZoneTexte 9">
            <a:extLst>
              <a:ext uri="{FF2B5EF4-FFF2-40B4-BE49-F238E27FC236}">
                <a16:creationId xmlns:a16="http://schemas.microsoft.com/office/drawing/2014/main" id="{480B95F7-2882-9421-5183-9ACD82FCCF02}"/>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2" name="Connecteur droit 11">
            <a:extLst>
              <a:ext uri="{FF2B5EF4-FFF2-40B4-BE49-F238E27FC236}">
                <a16:creationId xmlns:a16="http://schemas.microsoft.com/office/drawing/2014/main" id="{5138751E-9A12-2F27-0AF8-61120BED506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6" name="Table 4">
            <a:extLst>
              <a:ext uri="{FF2B5EF4-FFF2-40B4-BE49-F238E27FC236}">
                <a16:creationId xmlns:a16="http://schemas.microsoft.com/office/drawing/2014/main" id="{15212B4F-30F0-4005-A57D-8A1015D19683}"/>
              </a:ext>
            </a:extLst>
          </p:cNvPr>
          <p:cNvGraphicFramePr>
            <a:graphicFrameLocks noGrp="1"/>
          </p:cNvGraphicFramePr>
          <p:nvPr userDrawn="1">
            <p:extLst>
              <p:ext uri="{D42A27DB-BD31-4B8C-83A1-F6EECF244321}">
                <p14:modId xmlns:p14="http://schemas.microsoft.com/office/powerpoint/2010/main" val="311784454"/>
              </p:ext>
            </p:extLst>
          </p:nvPr>
        </p:nvGraphicFramePr>
        <p:xfrm>
          <a:off x="851747" y="2209799"/>
          <a:ext cx="6311055" cy="3606796"/>
        </p:xfrm>
        <a:graphic>
          <a:graphicData uri="http://schemas.openxmlformats.org/drawingml/2006/table">
            <a:tbl>
              <a:tblPr/>
              <a:tblGrid>
                <a:gridCol w="2103685">
                  <a:extLst>
                    <a:ext uri="{9D8B030D-6E8A-4147-A177-3AD203B41FA5}">
                      <a16:colId xmlns:a16="http://schemas.microsoft.com/office/drawing/2014/main" val="20000"/>
                    </a:ext>
                  </a:extLst>
                </a:gridCol>
                <a:gridCol w="2103685">
                  <a:extLst>
                    <a:ext uri="{9D8B030D-6E8A-4147-A177-3AD203B41FA5}">
                      <a16:colId xmlns:a16="http://schemas.microsoft.com/office/drawing/2014/main" val="20001"/>
                    </a:ext>
                  </a:extLst>
                </a:gridCol>
                <a:gridCol w="2103685">
                  <a:extLst>
                    <a:ext uri="{9D8B030D-6E8A-4147-A177-3AD203B41FA5}">
                      <a16:colId xmlns:a16="http://schemas.microsoft.com/office/drawing/2014/main" val="20002"/>
                    </a:ext>
                  </a:extLst>
                </a:gridCol>
              </a:tblGrid>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901699">
                <a:tc>
                  <a:txBody>
                    <a:bodyPr/>
                    <a:lstStyle/>
                    <a:p>
                      <a:pPr algn="ctr">
                        <a:defRPr/>
                      </a:pPr>
                      <a:endParaRPr lang="en-US" sz="7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endParaRPr lang="fr-FR" sz="800" dirty="0"/>
                    </a:p>
                  </a:txBody>
                  <a:tcPr marL="60960" marR="60960" marT="30480" marB="3048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ZoneTexte 9">
            <a:extLst>
              <a:ext uri="{FF2B5EF4-FFF2-40B4-BE49-F238E27FC236}">
                <a16:creationId xmlns:a16="http://schemas.microsoft.com/office/drawing/2014/main" id="{CCE17ABA-AE7D-4748-9B3B-2DC49F6C306A}"/>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8" name="Connecteur droit 11">
            <a:extLst>
              <a:ext uri="{FF2B5EF4-FFF2-40B4-BE49-F238E27FC236}">
                <a16:creationId xmlns:a16="http://schemas.microsoft.com/office/drawing/2014/main" id="{6801A306-D99E-4A67-A5F9-FC86007D93DF}"/>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012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lide 12">
    <p:bg>
      <p:bgPr>
        <a:solidFill>
          <a:srgbClr val="0B81D5"/>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78E7117-4A1C-F4A2-EB4A-6283B155A099}"/>
              </a:ext>
            </a:extLst>
          </p:cNvPr>
          <p:cNvSpPr>
            <a:spLocks noGrp="1"/>
          </p:cNvSpPr>
          <p:nvPr>
            <p:ph type="title"/>
          </p:nvPr>
        </p:nvSpPr>
        <p:spPr>
          <a:xfrm>
            <a:off x="838200" y="2311401"/>
            <a:ext cx="10515600" cy="1326091"/>
          </a:xfrm>
          <a:prstGeom prst="rect">
            <a:avLst/>
          </a:prstGeom>
        </p:spPr>
        <p:txBody>
          <a:bodyPr/>
          <a:lstStyle>
            <a:lvl1pPr>
              <a:defRPr sz="8000" b="1" i="0">
                <a:solidFill>
                  <a:schemeClr val="bg1"/>
                </a:solidFill>
                <a:latin typeface="Poppins ExtraBold" pitchFamily="2" charset="77"/>
                <a:cs typeface="Poppins ExtraBold" pitchFamily="2" charset="77"/>
              </a:defRPr>
            </a:lvl1pPr>
          </a:lstStyle>
          <a:p>
            <a:r>
              <a:rPr lang="en-US"/>
              <a:t>Click to edit Master title style</a:t>
            </a:r>
            <a:endParaRPr lang="fr-FR" dirty="0"/>
          </a:p>
        </p:txBody>
      </p:sp>
      <p:sp>
        <p:nvSpPr>
          <p:cNvPr id="10" name="ZoneTexte 9">
            <a:extLst>
              <a:ext uri="{FF2B5EF4-FFF2-40B4-BE49-F238E27FC236}">
                <a16:creationId xmlns:a16="http://schemas.microsoft.com/office/drawing/2014/main" id="{91024A51-4193-8BB3-18C3-A7275B277A5F}"/>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11" name="Connecteur droit 10">
            <a:extLst>
              <a:ext uri="{FF2B5EF4-FFF2-40B4-BE49-F238E27FC236}">
                <a16:creationId xmlns:a16="http://schemas.microsoft.com/office/drawing/2014/main" id="{6F7FC030-F010-B63C-5B90-9A3FD0605712}"/>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ZoneTexte 9">
            <a:extLst>
              <a:ext uri="{FF2B5EF4-FFF2-40B4-BE49-F238E27FC236}">
                <a16:creationId xmlns:a16="http://schemas.microsoft.com/office/drawing/2014/main" id="{2BFD5D57-2804-4D5E-B901-1691EB166FA1}"/>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6" name="Connecteur droit 10">
            <a:extLst>
              <a:ext uri="{FF2B5EF4-FFF2-40B4-BE49-F238E27FC236}">
                <a16:creationId xmlns:a16="http://schemas.microsoft.com/office/drawing/2014/main" id="{40285514-FF2D-4778-AD88-1B6AAED0D925}"/>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203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lide 13">
    <p:bg>
      <p:bgPr>
        <a:solidFill>
          <a:srgbClr val="FDD92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2C4CCC0-C8FF-3E89-EB2A-894261FB92FE}"/>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77B3945E-3250-1619-AD6C-D3FA26DE97C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698D1918-A606-45EB-AB6E-473F5D2E6FCF}"/>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648A5C3-764F-4FF6-A883-08BC19DA8E40}"/>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4015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lide 14">
    <p:bg>
      <p:bgPr>
        <a:solidFill>
          <a:srgbClr val="FC7A1D"/>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086DE16B-331B-EF9B-D63D-78B4178B23B4}"/>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F0333726-0B94-FE93-A8C7-FFCD9A29A6EE}"/>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266439F6-92BF-4825-AFC1-146831AE9C61}"/>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51876523-A5BD-4FD3-B4C4-F3528541B2AA}"/>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8792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lide 15">
    <p:bg>
      <p:bgPr>
        <a:solidFill>
          <a:srgbClr val="2A999B"/>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4249773-7829-2639-CAD4-53A89902C226}"/>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EC69D02E-10EE-ED47-32D3-E99071AB431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5590F213-7120-421C-80C7-B69F7817CE16}"/>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0F9FA888-967F-4C13-9AF2-031A4BF5E147}"/>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042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lide 16">
    <p:bg>
      <p:bgPr>
        <a:solidFill>
          <a:srgbClr val="032B43"/>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628781-542C-9F56-75E5-5734B283FF86}"/>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3" name="Connecteur droit 2">
            <a:extLst>
              <a:ext uri="{FF2B5EF4-FFF2-40B4-BE49-F238E27FC236}">
                <a16:creationId xmlns:a16="http://schemas.microsoft.com/office/drawing/2014/main" id="{893CBE26-6BFA-8EAA-053B-D984FBA72D37}"/>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ZoneTexte 1">
            <a:extLst>
              <a:ext uri="{FF2B5EF4-FFF2-40B4-BE49-F238E27FC236}">
                <a16:creationId xmlns:a16="http://schemas.microsoft.com/office/drawing/2014/main" id="{D3FD96F2-F163-42BA-97EE-BCAFB991A9DB}"/>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5" name="Connecteur droit 2">
            <a:extLst>
              <a:ext uri="{FF2B5EF4-FFF2-40B4-BE49-F238E27FC236}">
                <a16:creationId xmlns:a16="http://schemas.microsoft.com/office/drawing/2014/main" id="{0D5A5CCE-16D0-4145-B792-281F652C08C8}"/>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361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lide 17">
    <p:bg>
      <p:bgPr>
        <a:solidFill>
          <a:srgbClr val="0B81D5"/>
        </a:solid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5E1A3A1-851F-BB41-DAB8-E35A550A7220}"/>
              </a:ext>
            </a:extLst>
          </p:cNvPr>
          <p:cNvSpPr txBox="1"/>
          <p:nvPr/>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5" name="Connecteur droit 4">
            <a:extLst>
              <a:ext uri="{FF2B5EF4-FFF2-40B4-BE49-F238E27FC236}">
                <a16:creationId xmlns:a16="http://schemas.microsoft.com/office/drawing/2014/main" id="{CB195B3F-6D64-5BD4-0B1F-27212A1C1A06}"/>
              </a:ext>
            </a:extLst>
          </p:cNvPr>
          <p:cNvCxnSpPr/>
          <p:nvPr/>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ZoneTexte 3">
            <a:extLst>
              <a:ext uri="{FF2B5EF4-FFF2-40B4-BE49-F238E27FC236}">
                <a16:creationId xmlns:a16="http://schemas.microsoft.com/office/drawing/2014/main" id="{04BC2742-A355-4148-895C-AA56F17466AC}"/>
              </a:ext>
            </a:extLst>
          </p:cNvPr>
          <p:cNvSpPr txBox="1"/>
          <p:nvPr userDrawn="1"/>
        </p:nvSpPr>
        <p:spPr>
          <a:xfrm>
            <a:off x="101600" y="6535579"/>
            <a:ext cx="4013200" cy="215444"/>
          </a:xfrm>
          <a:prstGeom prst="rect">
            <a:avLst/>
          </a:prstGeom>
          <a:noFill/>
        </p:spPr>
        <p:txBody>
          <a:bodyPr wrap="square" rtlCol="0">
            <a:spAutoFit/>
          </a:bodyPr>
          <a:lstStyle/>
          <a:p>
            <a:pPr algn="l"/>
            <a:r>
              <a:rPr lang="fr-FR" sz="800" dirty="0">
                <a:solidFill>
                  <a:schemeClr val="bg1"/>
                </a:solidFill>
                <a:latin typeface="Poppins" pitchFamily="2" charset="77"/>
                <a:cs typeface="Poppins" pitchFamily="2" charset="77"/>
              </a:rPr>
              <a:t>Comprehensive Training 2022</a:t>
            </a:r>
          </a:p>
        </p:txBody>
      </p:sp>
      <p:cxnSp>
        <p:nvCxnSpPr>
          <p:cNvPr id="7" name="Connecteur droit 4">
            <a:extLst>
              <a:ext uri="{FF2B5EF4-FFF2-40B4-BE49-F238E27FC236}">
                <a16:creationId xmlns:a16="http://schemas.microsoft.com/office/drawing/2014/main" id="{312CF02E-AE59-4BFF-A703-2DA5C9DFB5DE}"/>
              </a:ext>
            </a:extLst>
          </p:cNvPr>
          <p:cNvCxnSpPr/>
          <p:nvPr userDrawn="1"/>
        </p:nvCxnSpPr>
        <p:spPr>
          <a:xfrm>
            <a:off x="-50800" y="6492874"/>
            <a:ext cx="441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4688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695" y="1070811"/>
            <a:ext cx="11682663" cy="4644189"/>
          </a:xfrm>
        </p:spPr>
        <p:txBody>
          <a:bodyPr/>
          <a:lstStyle/>
          <a:p>
            <a:pPr lvl="0"/>
            <a:r>
              <a:rPr lang="en-US"/>
              <a:t>Click to 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a:xfrm>
            <a:off x="24063" y="6531377"/>
            <a:ext cx="481263" cy="326623"/>
          </a:xfrm>
          <a:prstGeom prst="rect">
            <a:avLst/>
          </a:prstGeom>
        </p:spPr>
        <p:txBody>
          <a:bodyPr/>
          <a:lstStyle>
            <a:lvl1pPr>
              <a:defRPr sz="1600" b="1">
                <a:solidFill>
                  <a:schemeClr val="bg1"/>
                </a:solidFill>
              </a:defRPr>
            </a:lvl1pPr>
          </a:lstStyle>
          <a:p>
            <a:fld id="{4857F4D5-DBDB-4C1B-BF60-A9F2E1B8999B}" type="slidenum">
              <a:rPr lang="en-US" smtClean="0"/>
              <a:t>‹#›</a:t>
            </a:fld>
            <a:endParaRPr lang="en-US"/>
          </a:p>
        </p:txBody>
      </p:sp>
      <p:sp>
        <p:nvSpPr>
          <p:cNvPr id="10" name="Title 9"/>
          <p:cNvSpPr>
            <a:spLocks noGrp="1"/>
          </p:cNvSpPr>
          <p:nvPr>
            <p:ph type="title"/>
          </p:nvPr>
        </p:nvSpPr>
        <p:spPr/>
        <p:txBody>
          <a:bodyPr>
            <a:normAutofit/>
          </a:bodyPr>
          <a:lstStyle>
            <a:lvl1pPr>
              <a:defRPr sz="4000"/>
            </a:lvl1pPr>
          </a:lstStyle>
          <a:p>
            <a:r>
              <a:rPr lang="en-US"/>
              <a:t>Click to edit Master title style</a:t>
            </a:r>
            <a:endParaRPr lang="en-US" dirty="0"/>
          </a:p>
        </p:txBody>
      </p:sp>
    </p:spTree>
    <p:extLst>
      <p:ext uri="{BB962C8B-B14F-4D97-AF65-F5344CB8AC3E}">
        <p14:creationId xmlns:p14="http://schemas.microsoft.com/office/powerpoint/2010/main" val="1711050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A232-6C94-48DD-964C-9B04A41AC0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8DEA-7E4D-4826-9C48-A0B77F2A95D5}"/>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4" name="Footer Placeholder 3">
            <a:extLst>
              <a:ext uri="{FF2B5EF4-FFF2-40B4-BE49-F238E27FC236}">
                <a16:creationId xmlns:a16="http://schemas.microsoft.com/office/drawing/2014/main" id="{928E25D7-F38F-4DDB-8CF9-2F69FCC604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F6C779-6048-435B-9AD0-68CB5E37A898}"/>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3361003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33B27F-B4A4-40C1-B54E-5E450452CC1A}"/>
              </a:ext>
            </a:extLst>
          </p:cNvPr>
          <p:cNvSpPr>
            <a:spLocks noGrp="1"/>
          </p:cNvSpPr>
          <p:nvPr>
            <p:ph type="dt" sz="half" idx="10"/>
          </p:nvPr>
        </p:nvSpPr>
        <p:spPr/>
        <p:txBody>
          <a:bodyPr/>
          <a:lstStyle/>
          <a:p>
            <a:fld id="{FE4B1458-5194-4576-9963-59E6DBAD212C}" type="datetimeFigureOut">
              <a:rPr lang="en-US" smtClean="0"/>
              <a:t>7/26/2022</a:t>
            </a:fld>
            <a:endParaRPr lang="en-US"/>
          </a:p>
        </p:txBody>
      </p:sp>
      <p:sp>
        <p:nvSpPr>
          <p:cNvPr id="3" name="Footer Placeholder 2">
            <a:extLst>
              <a:ext uri="{FF2B5EF4-FFF2-40B4-BE49-F238E27FC236}">
                <a16:creationId xmlns:a16="http://schemas.microsoft.com/office/drawing/2014/main" id="{72E5DE90-A2E4-4EFD-A647-0C9176F78A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BC214E-7EDF-4202-8EB0-E89D3DC059B8}"/>
              </a:ext>
            </a:extLst>
          </p:cNvPr>
          <p:cNvSpPr>
            <a:spLocks noGrp="1"/>
          </p:cNvSpPr>
          <p:nvPr>
            <p:ph type="sldNum" sz="quarter" idx="12"/>
          </p:nvPr>
        </p:nvSpPr>
        <p:spPr/>
        <p:txBody>
          <a:bodyPr/>
          <a:lstStyle/>
          <a:p>
            <a:fld id="{4857F4D5-DBDB-4C1B-BF60-A9F2E1B8999B}" type="slidenum">
              <a:rPr lang="en-US" smtClean="0"/>
              <a:t>‹#›</a:t>
            </a:fld>
            <a:endParaRPr lang="en-US"/>
          </a:p>
        </p:txBody>
      </p:sp>
    </p:spTree>
    <p:extLst>
      <p:ext uri="{BB962C8B-B14F-4D97-AF65-F5344CB8AC3E}">
        <p14:creationId xmlns:p14="http://schemas.microsoft.com/office/powerpoint/2010/main" val="3073761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14" name="Rectangle 13"/>
          <p:cNvSpPr/>
          <p:nvPr userDrawn="1"/>
        </p:nvSpPr>
        <p:spPr>
          <a:xfrm>
            <a:off x="0" y="5902241"/>
            <a:ext cx="12192000" cy="955767"/>
          </a:xfrm>
          <a:prstGeom prst="rect">
            <a:avLst/>
          </a:prstGeom>
          <a:gradFill flip="none" rotWithShape="1">
            <a:gsLst>
              <a:gs pos="0">
                <a:schemeClr val="tx2">
                  <a:lumMod val="50000"/>
                </a:schemeClr>
              </a:gs>
              <a:gs pos="77000">
                <a:schemeClr val="tx2"/>
              </a:gs>
              <a:gs pos="20000">
                <a:schemeClr val="tx2">
                  <a:lumMod val="75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highlight>
                <a:srgbClr val="FFDD0F"/>
              </a:highlight>
            </a:endParaRPr>
          </a:p>
        </p:txBody>
      </p:sp>
      <p:sp>
        <p:nvSpPr>
          <p:cNvPr id="12" name="Content Placeholder 2"/>
          <p:cNvSpPr>
            <a:spLocks noGrp="1"/>
          </p:cNvSpPr>
          <p:nvPr>
            <p:ph sz="quarter" idx="13" hasCustomPrompt="1"/>
          </p:nvPr>
        </p:nvSpPr>
        <p:spPr>
          <a:xfrm>
            <a:off x="493154" y="1279198"/>
            <a:ext cx="11134613" cy="4372127"/>
          </a:xfrm>
        </p:spPr>
        <p:txBody>
          <a:bodyPr/>
          <a:lstStyle>
            <a:lvl1pPr>
              <a:lnSpc>
                <a:spcPct val="100000"/>
              </a:lnSpc>
              <a:buClr>
                <a:srgbClr val="9E1F63"/>
              </a:buClr>
              <a:defRPr sz="1800" b="1" cap="none">
                <a:solidFill>
                  <a:schemeClr val="tx1">
                    <a:lumMod val="65000"/>
                    <a:lumOff val="35000"/>
                  </a:schemeClr>
                </a:solidFill>
                <a:latin typeface="Calibri" panose="020F0502020204030204" pitchFamily="34" charset="0"/>
                <a:cs typeface="Calibri" panose="020F0502020204030204" pitchFamily="34" charset="0"/>
              </a:defRPr>
            </a:lvl1pPr>
            <a:lvl2pPr marL="685800" indent="-228600">
              <a:lnSpc>
                <a:spcPct val="100000"/>
              </a:lnSpc>
              <a:buClr>
                <a:srgbClr val="9E1F63"/>
              </a:buClr>
              <a:buSzPct val="85000"/>
              <a:buFont typeface="Wingdings" charset="2"/>
              <a:buChar char="Ø"/>
              <a:defRPr sz="1600" cap="none">
                <a:solidFill>
                  <a:schemeClr val="tx1">
                    <a:lumMod val="65000"/>
                    <a:lumOff val="35000"/>
                  </a:schemeClr>
                </a:solidFill>
                <a:latin typeface="Calibri" panose="020F0502020204030204" pitchFamily="34" charset="0"/>
                <a:cs typeface="Calibri" panose="020F0502020204030204" pitchFamily="34" charset="0"/>
              </a:defRPr>
            </a:lvl2pPr>
            <a:lvl3pPr marL="1143000" indent="-228600">
              <a:lnSpc>
                <a:spcPct val="100000"/>
              </a:lnSpc>
              <a:buClr>
                <a:schemeClr val="tx1">
                  <a:lumMod val="50000"/>
                  <a:lumOff val="50000"/>
                </a:schemeClr>
              </a:buClr>
              <a:buSzPct val="80000"/>
              <a:buFont typeface="Arial" charset="0"/>
              <a:buChar char="•"/>
              <a:defRPr cap="none">
                <a:latin typeface="Calibri" panose="020F0502020204030204" pitchFamily="34" charset="0"/>
                <a:cs typeface="Calibri" panose="020F0502020204030204" pitchFamily="34" charset="0"/>
              </a:defRPr>
            </a:lvl3pPr>
            <a:lvl4pPr>
              <a:defRPr cap="none">
                <a:latin typeface="Calibri" panose="020F0502020204030204" pitchFamily="34" charset="0"/>
                <a:cs typeface="Calibri" panose="020F0502020204030204" pitchFamily="34" charset="0"/>
              </a:defRPr>
            </a:lvl4pPr>
            <a:lvl5pPr>
              <a:defRPr cap="none">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137872" y="6326141"/>
            <a:ext cx="764217" cy="250830"/>
          </a:xfrm>
        </p:spPr>
        <p:txBody>
          <a:bodyPr/>
          <a:lstStyle>
            <a:lvl1pPr>
              <a:defRPr sz="1200">
                <a:solidFill>
                  <a:schemeClr val="bg1">
                    <a:lumMod val="85000"/>
                  </a:schemeClr>
                </a:solidFill>
              </a:defRPr>
            </a:lvl1pPr>
          </a:lstStyle>
          <a:p>
            <a:fld id="{6D22F896-40B5-4ADD-8801-0D06FADFA095}" type="slidenum">
              <a:rPr lang="en-US" smtClean="0"/>
              <a:pPr/>
              <a:t>‹#›</a:t>
            </a:fld>
            <a:endParaRPr lang="en-US"/>
          </a:p>
        </p:txBody>
      </p:sp>
      <p:sp>
        <p:nvSpPr>
          <p:cNvPr id="16" name="Title 1">
            <a:extLst>
              <a:ext uri="{FF2B5EF4-FFF2-40B4-BE49-F238E27FC236}">
                <a16:creationId xmlns:a16="http://schemas.microsoft.com/office/drawing/2014/main" id="{1A09BD29-924B-9846-9702-13BA75CC63E6}"/>
              </a:ext>
            </a:extLst>
          </p:cNvPr>
          <p:cNvSpPr>
            <a:spLocks noGrp="1"/>
          </p:cNvSpPr>
          <p:nvPr>
            <p:ph type="title" hasCustomPrompt="1"/>
          </p:nvPr>
        </p:nvSpPr>
        <p:spPr>
          <a:xfrm>
            <a:off x="493152" y="381001"/>
            <a:ext cx="10364450" cy="761133"/>
          </a:xfrm>
          <a:noFill/>
          <a:ln>
            <a:noFill/>
          </a:ln>
        </p:spPr>
        <p:txBody>
          <a:bodyPr/>
          <a:lstStyle>
            <a:lvl1pPr algn="l">
              <a:defRPr sz="2500" b="1" i="0" cap="none" spc="-50" baseline="0">
                <a:solidFill>
                  <a:srgbClr val="9E1F63"/>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BBE06811-1A20-8E43-8350-DF5ECC8D3237}"/>
              </a:ext>
            </a:extLst>
          </p:cNvPr>
          <p:cNvCxnSpPr>
            <a:cxnSpLocks/>
          </p:cNvCxnSpPr>
          <p:nvPr userDrawn="1"/>
        </p:nvCxnSpPr>
        <p:spPr>
          <a:xfrm>
            <a:off x="584594" y="1061366"/>
            <a:ext cx="1104317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2F0BF1C0-E3EF-1B40-9329-8CC1579B735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85425" y="6162357"/>
            <a:ext cx="5283200" cy="457200"/>
          </a:xfrm>
          <a:prstGeom prst="rect">
            <a:avLst/>
          </a:prstGeom>
        </p:spPr>
      </p:pic>
    </p:spTree>
    <p:extLst>
      <p:ext uri="{BB962C8B-B14F-4D97-AF65-F5344CB8AC3E}">
        <p14:creationId xmlns:p14="http://schemas.microsoft.com/office/powerpoint/2010/main" val="2286586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8C2118-62A4-484B-ACF9-35692B57FC15}"/>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3" name="Footer Placeholder 2">
            <a:extLst>
              <a:ext uri="{FF2B5EF4-FFF2-40B4-BE49-F238E27FC236}">
                <a16:creationId xmlns:a16="http://schemas.microsoft.com/office/drawing/2014/main" id="{CE25E3BD-DE71-4FE5-A365-1D9F0D5AD9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2C4002-5917-44BC-84A1-EF5CC2E789B1}"/>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77682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86F9-F681-4899-96EE-06AF436190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3DA2B7-C80A-41FD-AF55-7CDABD67B9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865A4B-F325-408A-9154-9F5FE03DA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B636A-5F8B-42D3-8FBC-3C043CF9BE82}"/>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6" name="Footer Placeholder 5">
            <a:extLst>
              <a:ext uri="{FF2B5EF4-FFF2-40B4-BE49-F238E27FC236}">
                <a16:creationId xmlns:a16="http://schemas.microsoft.com/office/drawing/2014/main" id="{A06E64C9-35DC-4FA2-AA6A-75AD44117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0CB5EB-A705-4514-888B-B4BD3E20F1FB}"/>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398189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6997-D31E-47FA-AEE5-7D510BBAAF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B5C6D9-E72C-4386-B42A-45EAEC5E9D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24D5E7-E790-44DF-94A5-3C9DD47571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C2D445-38C6-435D-B294-7A8AD34497A5}"/>
              </a:ext>
            </a:extLst>
          </p:cNvPr>
          <p:cNvSpPr>
            <a:spLocks noGrp="1"/>
          </p:cNvSpPr>
          <p:nvPr>
            <p:ph type="dt" sz="half" idx="10"/>
          </p:nvPr>
        </p:nvSpPr>
        <p:spPr/>
        <p:txBody>
          <a:bodyPr/>
          <a:lstStyle/>
          <a:p>
            <a:fld id="{1491D1D7-4E05-453D-8427-A91374325CE8}" type="datetimeFigureOut">
              <a:rPr lang="en-US" smtClean="0"/>
              <a:t>7/26/2022</a:t>
            </a:fld>
            <a:endParaRPr lang="en-US"/>
          </a:p>
        </p:txBody>
      </p:sp>
      <p:sp>
        <p:nvSpPr>
          <p:cNvPr id="6" name="Footer Placeholder 5">
            <a:extLst>
              <a:ext uri="{FF2B5EF4-FFF2-40B4-BE49-F238E27FC236}">
                <a16:creationId xmlns:a16="http://schemas.microsoft.com/office/drawing/2014/main" id="{7718C595-6A10-4B73-AB47-5A4E4CD8F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9CBB82-5045-4BA9-B37A-BCADC6124DCE}"/>
              </a:ext>
            </a:extLst>
          </p:cNvPr>
          <p:cNvSpPr>
            <a:spLocks noGrp="1"/>
          </p:cNvSpPr>
          <p:nvPr>
            <p:ph type="sldNum" sz="quarter" idx="12"/>
          </p:nvPr>
        </p:nvSpPr>
        <p:spPr/>
        <p:txBody>
          <a:bodyPr/>
          <a:lstStyle/>
          <a:p>
            <a:fld id="{2D9307F2-3B2E-4056-83CF-3F6B802D0BD9}" type="slidenum">
              <a:rPr lang="en-US" smtClean="0"/>
              <a:t>‹#›</a:t>
            </a:fld>
            <a:endParaRPr lang="en-US"/>
          </a:p>
        </p:txBody>
      </p:sp>
    </p:spTree>
    <p:extLst>
      <p:ext uri="{BB962C8B-B14F-4D97-AF65-F5344CB8AC3E}">
        <p14:creationId xmlns:p14="http://schemas.microsoft.com/office/powerpoint/2010/main" val="225739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789588-DFF3-4D63-9F32-49E3BC9821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7C118A-74A8-4E8C-A201-9D8B2B345C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A3EC4-DD65-43DC-BE07-42114ABDF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1D1D7-4E05-453D-8427-A91374325CE8}" type="datetimeFigureOut">
              <a:rPr lang="en-US" smtClean="0"/>
              <a:t>7/26/2022</a:t>
            </a:fld>
            <a:endParaRPr lang="en-US"/>
          </a:p>
        </p:txBody>
      </p:sp>
      <p:sp>
        <p:nvSpPr>
          <p:cNvPr id="5" name="Footer Placeholder 4">
            <a:extLst>
              <a:ext uri="{FF2B5EF4-FFF2-40B4-BE49-F238E27FC236}">
                <a16:creationId xmlns:a16="http://schemas.microsoft.com/office/drawing/2014/main" id="{94176F98-B84A-46FD-897C-582699B99D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376D87-8A63-46E5-A008-1FC94C8B4C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9307F2-3B2E-4056-83CF-3F6B802D0BD9}" type="slidenum">
              <a:rPr lang="en-US" smtClean="0"/>
              <a:t>‹#›</a:t>
            </a:fld>
            <a:endParaRPr lang="en-US"/>
          </a:p>
        </p:txBody>
      </p:sp>
    </p:spTree>
    <p:extLst>
      <p:ext uri="{BB962C8B-B14F-4D97-AF65-F5344CB8AC3E}">
        <p14:creationId xmlns:p14="http://schemas.microsoft.com/office/powerpoint/2010/main" val="3348764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71132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Lst>
  <p:txStyles>
    <p:title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fr-FR"/>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hyperlink" Target="https://www.hhs.gov/sites/default/files/health-misinformation-toolkit-english.pdf"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4.xml"/><Relationship Id="rId11" Type="http://schemas.openxmlformats.org/officeDocument/2006/relationships/image" Target="../media/image32.png"/><Relationship Id="rId5" Type="http://schemas.openxmlformats.org/officeDocument/2006/relationships/diagramQuickStyle" Target="../diagrams/quickStyle4.xml"/><Relationship Id="rId10" Type="http://schemas.openxmlformats.org/officeDocument/2006/relationships/image" Target="../media/image31.png"/><Relationship Id="rId4" Type="http://schemas.openxmlformats.org/officeDocument/2006/relationships/diagramLayout" Target="../diagrams/layout4.xml"/><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5.xml"/><Relationship Id="rId11" Type="http://schemas.openxmlformats.org/officeDocument/2006/relationships/hyperlink" Target="https://www.hhs.gov/sites/default/files/health-misinformation-toolkit-english.pdf" TargetMode="External"/><Relationship Id="rId5" Type="http://schemas.openxmlformats.org/officeDocument/2006/relationships/diagramQuickStyle" Target="../diagrams/quickStyle5.xml"/><Relationship Id="rId10" Type="http://schemas.openxmlformats.org/officeDocument/2006/relationships/image" Target="../media/image35.png"/><Relationship Id="rId4" Type="http://schemas.openxmlformats.org/officeDocument/2006/relationships/diagramLayout" Target="../diagrams/layout5.xml"/><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42.png"/><Relationship Id="rId3" Type="http://schemas.openxmlformats.org/officeDocument/2006/relationships/image" Target="../media/image47.svg"/><Relationship Id="rId7" Type="http://schemas.openxmlformats.org/officeDocument/2006/relationships/image" Target="../media/image39.png"/><Relationship Id="rId12" Type="http://schemas.openxmlformats.org/officeDocument/2006/relationships/image" Target="../media/image55.svg"/><Relationship Id="rId2" Type="http://schemas.openxmlformats.org/officeDocument/2006/relationships/image" Target="../media/image37.png"/><Relationship Id="rId16" Type="http://schemas.openxmlformats.org/officeDocument/2006/relationships/image" Target="../media/image59.svg"/><Relationship Id="rId1" Type="http://schemas.openxmlformats.org/officeDocument/2006/relationships/slideLayout" Target="../slideLayouts/slideLayout16.xml"/><Relationship Id="rId6" Type="http://schemas.openxmlformats.org/officeDocument/2006/relationships/image" Target="../media/image49.svg"/><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image" Target="../media/image53.svg"/><Relationship Id="rId4" Type="http://schemas.openxmlformats.org/officeDocument/2006/relationships/hyperlink" Target="https://www.hhs.gov/sites/default/files/health-misinformation-toolkit-english.pdf" TargetMode="External"/><Relationship Id="rId9" Type="http://schemas.openxmlformats.org/officeDocument/2006/relationships/image" Target="../media/image40.png"/><Relationship Id="rId14" Type="http://schemas.openxmlformats.org/officeDocument/2006/relationships/image" Target="../media/image57.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hyperlink" Target="https://doi.org/10.2196/23279" TargetMode="External"/><Relationship Id="rId4" Type="http://schemas.openxmlformats.org/officeDocument/2006/relationships/hyperlink" Target="https://www.youtube.com/watch?v=xBU3wATVukc&amp;ab_channel=WHOEPI-WIN"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www.unicef.org/mena/reports/vaccine-misinformation-management-field-guide"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psycnet.apa.org/record/2022-15515-004"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psycnet.apa.org/record/2022-15515-00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eva.ecdc.europa.eu/" TargetMode="External"/><Relationship Id="rId2" Type="http://schemas.openxmlformats.org/officeDocument/2006/relationships/hyperlink" Target="https://www.climatechangecommunication.org/debunking-handbook-2020/" TargetMode="Externa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hyperlink" Target="https://www.unicef.org/mena/reports/vaccine-misinformation-management-field-guide" TargetMode="External"/><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qVLurn34Ols&amp;ab_channel=purnatt"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4" Type="http://schemas.openxmlformats.org/officeDocument/2006/relationships/hyperlink" Target="https://viralfacts.org/africa/"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hyperlink" Target="https://dashboard.thevdo.org/" TargetMode="Externa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70.sv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3.png"/><Relationship Id="rId7" Type="http://schemas.openxmlformats.org/officeDocument/2006/relationships/image" Target="../media/image60.png"/><Relationship Id="rId2" Type="http://schemas.openxmlformats.org/officeDocument/2006/relationships/hyperlink" Target="https://www.afro.who.int/aira" TargetMode="Externa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0.sv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hyperlink" Target="https://bit.ly/imnewsflash" TargetMode="External"/><Relationship Id="rId13" Type="http://schemas.openxmlformats.org/officeDocument/2006/relationships/image" Target="../media/image83.svg"/><Relationship Id="rId3" Type="http://schemas.openxmlformats.org/officeDocument/2006/relationships/hyperlink" Target="https://firstdraftnews.org/tackling/vaccines-and-misinformation-get-the-support-you-need/" TargetMode="External"/><Relationship Id="rId7" Type="http://schemas.openxmlformats.org/officeDocument/2006/relationships/hyperlink" Target="https://www.climatechangecommunication.org/debunking-handbook-2020/" TargetMode="External"/><Relationship Id="rId12" Type="http://schemas.openxmlformats.org/officeDocument/2006/relationships/image" Target="../media/image65.png"/><Relationship Id="rId2" Type="http://schemas.openxmlformats.org/officeDocument/2006/relationships/hyperlink" Target="https://www.who.int/health-topics/infodemic" TargetMode="External"/><Relationship Id="rId1" Type="http://schemas.openxmlformats.org/officeDocument/2006/relationships/slideLayout" Target="../slideLayouts/slideLayout16.xml"/><Relationship Id="rId6" Type="http://schemas.openxmlformats.org/officeDocument/2006/relationships/hyperlink" Target="https://oes.gsa.gov/collaborations/misinformation-toolkit/" TargetMode="External"/><Relationship Id="rId11" Type="http://schemas.openxmlformats.org/officeDocument/2006/relationships/hyperlink" Target="https://www.who-ears.com/" TargetMode="External"/><Relationship Id="rId5" Type="http://schemas.openxmlformats.org/officeDocument/2006/relationships/hyperlink" Target="https://www.cdc.gov/vaccines/covid-19/health-departments/addressing-vaccine-misinformation.html" TargetMode="External"/><Relationship Id="rId10" Type="http://schemas.openxmlformats.org/officeDocument/2006/relationships/hyperlink" Target="https://vaccinationdemandobservatory.org/" TargetMode="External"/><Relationship Id="rId4" Type="http://schemas.openxmlformats.org/officeDocument/2006/relationships/hyperlink" Target="https://www.unicef.org/mena/reports/vaccine-misinformation-management-field-guide" TargetMode="External"/><Relationship Id="rId9" Type="http://schemas.openxmlformats.org/officeDocument/2006/relationships/hyperlink" Target="https://www.youtube.com/watch?v=K0_ET_ymrY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hyperlink" Target="https://www.linkedin.com/pulse/measuring-unmeasurable-effective-communication-aparajita-karimpana" TargetMode="Externa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covid19obs.fbk.eu/#/" TargetMode="Externa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hyperlink" Target="https://covid19misinfo.org/misinfowatch/global/" TargetMode="Externa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hyperlink" Target="https://covid19misinfo.org/misinfowatch/misinformation-watch-covidgeo/" TargetMode="External"/><Relationship Id="rId5" Type="http://schemas.openxmlformats.org/officeDocument/2006/relationships/hyperlink" Target="https://toolbox.google.com/factcheck/" TargetMode="Externa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image" Target="../media/image72.jfif"/><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hyperlink" Target="https://www.unicef.org/mena/reports/vaccine-misinformation-management-field-guide" TargetMode="Externa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www.who.int/europe/publications/i/item/WHO-EURO-2017-2899-42657-59427" TargetMode="External"/><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5.png"/><Relationship Id="rId3" Type="http://schemas.openxmlformats.org/officeDocument/2006/relationships/diagramLayout" Target="../diagrams/layout1.xml"/><Relationship Id="rId7" Type="http://schemas.openxmlformats.org/officeDocument/2006/relationships/image" Target="../media/image22.png"/><Relationship Id="rId12" Type="http://schemas.openxmlformats.org/officeDocument/2006/relationships/image" Target="../media/image29.svg"/><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11" Type="http://schemas.openxmlformats.org/officeDocument/2006/relationships/image" Target="../media/image24.png"/><Relationship Id="rId5" Type="http://schemas.openxmlformats.org/officeDocument/2006/relationships/diagramColors" Target="../diagrams/colors1.xml"/><Relationship Id="rId10" Type="http://schemas.openxmlformats.org/officeDocument/2006/relationships/image" Target="../media/image27.svg"/><Relationship Id="rId4" Type="http://schemas.openxmlformats.org/officeDocument/2006/relationships/diagramQuickStyle" Target="../diagrams/quickStyle1.xml"/><Relationship Id="rId9" Type="http://schemas.openxmlformats.org/officeDocument/2006/relationships/image" Target="../media/image23.png"/><Relationship Id="rId14" Type="http://schemas.openxmlformats.org/officeDocument/2006/relationships/image" Target="../media/image31.svg"/></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5.png"/><Relationship Id="rId3" Type="http://schemas.openxmlformats.org/officeDocument/2006/relationships/diagramLayout" Target="../diagrams/layout2.xml"/><Relationship Id="rId7" Type="http://schemas.openxmlformats.org/officeDocument/2006/relationships/image" Target="../media/image22.png"/><Relationship Id="rId12" Type="http://schemas.openxmlformats.org/officeDocument/2006/relationships/image" Target="../media/image29.sv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11" Type="http://schemas.openxmlformats.org/officeDocument/2006/relationships/image" Target="../media/image24.png"/><Relationship Id="rId5" Type="http://schemas.openxmlformats.org/officeDocument/2006/relationships/diagramColors" Target="../diagrams/colors2.xml"/><Relationship Id="rId10" Type="http://schemas.openxmlformats.org/officeDocument/2006/relationships/image" Target="../media/image27.svg"/><Relationship Id="rId4" Type="http://schemas.openxmlformats.org/officeDocument/2006/relationships/diagramQuickStyle" Target="../diagrams/quickStyle2.xml"/><Relationship Id="rId9" Type="http://schemas.openxmlformats.org/officeDocument/2006/relationships/image" Target="../media/image23.png"/><Relationship Id="rId14" Type="http://schemas.openxmlformats.org/officeDocument/2006/relationships/image" Target="../media/image31.sv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5.png"/><Relationship Id="rId3" Type="http://schemas.openxmlformats.org/officeDocument/2006/relationships/diagramLayout" Target="../diagrams/layout3.xml"/><Relationship Id="rId7" Type="http://schemas.openxmlformats.org/officeDocument/2006/relationships/image" Target="../media/image22.png"/><Relationship Id="rId12" Type="http://schemas.openxmlformats.org/officeDocument/2006/relationships/image" Target="../media/image29.svg"/><Relationship Id="rId2" Type="http://schemas.openxmlformats.org/officeDocument/2006/relationships/diagramData" Target="../diagrams/data3.xml"/><Relationship Id="rId1" Type="http://schemas.openxmlformats.org/officeDocument/2006/relationships/slideLayout" Target="../slideLayouts/slideLayout16.xml"/><Relationship Id="rId6" Type="http://schemas.microsoft.com/office/2007/relationships/diagramDrawing" Target="../diagrams/drawing3.xml"/><Relationship Id="rId11" Type="http://schemas.openxmlformats.org/officeDocument/2006/relationships/image" Target="../media/image24.png"/><Relationship Id="rId5" Type="http://schemas.openxmlformats.org/officeDocument/2006/relationships/diagramColors" Target="../diagrams/colors3.xml"/><Relationship Id="rId10" Type="http://schemas.openxmlformats.org/officeDocument/2006/relationships/image" Target="../media/image27.svg"/><Relationship Id="rId4" Type="http://schemas.openxmlformats.org/officeDocument/2006/relationships/diagramQuickStyle" Target="../diagrams/quickStyle3.xml"/><Relationship Id="rId9" Type="http://schemas.openxmlformats.org/officeDocument/2006/relationships/image" Target="../media/image23.png"/><Relationship Id="rId1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35.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E8E04-F4A3-4932-48E0-7E66BE2A8664}"/>
              </a:ext>
            </a:extLst>
          </p:cNvPr>
          <p:cNvSpPr>
            <a:spLocks noGrp="1"/>
          </p:cNvSpPr>
          <p:nvPr>
            <p:ph type="title"/>
          </p:nvPr>
        </p:nvSpPr>
        <p:spPr>
          <a:xfrm>
            <a:off x="457866" y="685802"/>
            <a:ext cx="8571795" cy="1326091"/>
          </a:xfrm>
        </p:spPr>
        <p:txBody>
          <a:bodyPr>
            <a:normAutofit fontScale="90000"/>
          </a:bodyPr>
          <a:lstStyle/>
          <a:p>
            <a:r>
              <a:rPr lang="fr-FR" sz="7202" dirty="0"/>
              <a:t>Formation Complète</a:t>
            </a:r>
            <a:endParaRPr lang="fr-FR" dirty="0"/>
          </a:p>
        </p:txBody>
      </p:sp>
      <p:sp>
        <p:nvSpPr>
          <p:cNvPr id="3" name="Espace réservé du texte 2">
            <a:extLst>
              <a:ext uri="{FF2B5EF4-FFF2-40B4-BE49-F238E27FC236}">
                <a16:creationId xmlns:a16="http://schemas.microsoft.com/office/drawing/2014/main" id="{786E402D-0DC9-8B90-7157-4779A38F1C33}"/>
              </a:ext>
            </a:extLst>
          </p:cNvPr>
          <p:cNvSpPr>
            <a:spLocks noGrp="1"/>
          </p:cNvSpPr>
          <p:nvPr>
            <p:ph type="body" sz="quarter" idx="10"/>
          </p:nvPr>
        </p:nvSpPr>
        <p:spPr>
          <a:xfrm>
            <a:off x="457864" y="2946400"/>
            <a:ext cx="7771736" cy="965200"/>
          </a:xfrm>
        </p:spPr>
        <p:txBody>
          <a:bodyPr/>
          <a:lstStyle/>
          <a:p>
            <a:pPr marL="0" indent="0">
              <a:buNone/>
            </a:pPr>
            <a:r>
              <a:rPr lang="fr-FR" sz="3200" spc="456"/>
              <a:t>28 juin – 21 juillet 2022</a:t>
            </a:r>
            <a:endParaRPr lang="fr-FR"/>
          </a:p>
        </p:txBody>
      </p:sp>
      <p:sp>
        <p:nvSpPr>
          <p:cNvPr id="4" name="Espace réservé du texte 3">
            <a:extLst>
              <a:ext uri="{FF2B5EF4-FFF2-40B4-BE49-F238E27FC236}">
                <a16:creationId xmlns:a16="http://schemas.microsoft.com/office/drawing/2014/main" id="{12B1CF14-AA18-D734-C359-17E3762DA1DC}"/>
              </a:ext>
            </a:extLst>
          </p:cNvPr>
          <p:cNvSpPr>
            <a:spLocks noGrp="1"/>
          </p:cNvSpPr>
          <p:nvPr>
            <p:ph type="body" sz="quarter" idx="11"/>
          </p:nvPr>
        </p:nvSpPr>
        <p:spPr/>
        <p:txBody>
          <a:bodyPr>
            <a:normAutofit/>
          </a:bodyPr>
          <a:lstStyle/>
          <a:p>
            <a:pPr marL="0" indent="0">
              <a:buNone/>
            </a:pPr>
            <a:r>
              <a:rPr lang="en-US" sz="2400" dirty="0"/>
              <a:t>PRÉSENTÉ PAR GAVI, WHO, UNICEF &amp; US CDC</a:t>
            </a:r>
          </a:p>
          <a:p>
            <a:endParaRPr lang="fr-FR" sz="2400" dirty="0"/>
          </a:p>
        </p:txBody>
      </p:sp>
    </p:spTree>
    <p:extLst>
      <p:ext uri="{BB962C8B-B14F-4D97-AF65-F5344CB8AC3E}">
        <p14:creationId xmlns:p14="http://schemas.microsoft.com/office/powerpoint/2010/main" val="1400051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40ECB6-B7FC-4C38-9A65-A0B3C1CD04CD}"/>
              </a:ext>
            </a:extLst>
          </p:cNvPr>
          <p:cNvSpPr>
            <a:spLocks noGrp="1"/>
          </p:cNvSpPr>
          <p:nvPr>
            <p:ph type="body" sz="quarter" idx="10"/>
          </p:nvPr>
        </p:nvSpPr>
        <p:spPr/>
        <p:txBody>
          <a:bodyPr lIns="91440" tIns="45720" rIns="91440" bIns="45720" anchor="t"/>
          <a:lstStyle/>
          <a:p>
            <a:pPr marL="0" indent="0">
              <a:buNone/>
            </a:pPr>
            <a:r>
              <a:rPr lang="fr-FR" sz="3200" dirty="0">
                <a:latin typeface="Poppins"/>
                <a:cs typeface="Poppins"/>
              </a:rPr>
              <a:t>Types courants de mésinformation et de désinformation</a:t>
            </a:r>
          </a:p>
          <a:p>
            <a:pPr marL="0" indent="0">
              <a:buNone/>
            </a:pPr>
            <a:endParaRPr lang="fr-FR" sz="3200" dirty="0"/>
          </a:p>
          <a:p>
            <a:pPr marL="0" indent="0">
              <a:buNone/>
            </a:pPr>
            <a:r>
              <a:rPr lang="fr-FR" sz="3200" dirty="0">
                <a:latin typeface="Poppins"/>
                <a:cs typeface="Poppins"/>
              </a:rPr>
              <a:t>et</a:t>
            </a:r>
            <a:endParaRPr lang="fr-FR" sz="3200"/>
          </a:p>
          <a:p>
            <a:pPr marL="0" indent="0">
              <a:buNone/>
            </a:pPr>
            <a:endParaRPr lang="fr-FR" sz="3200" dirty="0"/>
          </a:p>
          <a:p>
            <a:pPr marL="0" indent="0">
              <a:buNone/>
            </a:pPr>
            <a:r>
              <a:rPr lang="fr-FR" sz="3200" dirty="0">
                <a:latin typeface="Poppins"/>
                <a:cs typeface="Poppins"/>
              </a:rPr>
              <a:t>Les raisons pour lesquelles les gens partagent des mésinformations</a:t>
            </a:r>
          </a:p>
        </p:txBody>
      </p:sp>
      <p:sp>
        <p:nvSpPr>
          <p:cNvPr id="3" name="Rectangle 2"/>
          <p:cNvSpPr/>
          <p:nvPr/>
        </p:nvSpPr>
        <p:spPr>
          <a:xfrm>
            <a:off x="9694847" y="6547548"/>
            <a:ext cx="234847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691688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0C4209C-90AC-4694-B10F-BA70BDACE514}"/>
              </a:ext>
            </a:extLst>
          </p:cNvPr>
          <p:cNvGraphicFramePr/>
          <p:nvPr>
            <p:extLst>
              <p:ext uri="{D42A27DB-BD31-4B8C-83A1-F6EECF244321}">
                <p14:modId xmlns:p14="http://schemas.microsoft.com/office/powerpoint/2010/main" val="1818835281"/>
              </p:ext>
            </p:extLst>
          </p:nvPr>
        </p:nvGraphicFramePr>
        <p:xfrm>
          <a:off x="272321" y="124782"/>
          <a:ext cx="11647358" cy="5709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ACB5B418-6DE4-4A23-8B94-82EA14548768}"/>
              </a:ext>
            </a:extLst>
          </p:cNvPr>
          <p:cNvPicPr>
            <a:picLocks noChangeAspect="1"/>
          </p:cNvPicPr>
          <p:nvPr/>
        </p:nvPicPr>
        <p:blipFill>
          <a:blip r:embed="rId8"/>
          <a:stretch>
            <a:fillRect/>
          </a:stretch>
        </p:blipFill>
        <p:spPr>
          <a:xfrm>
            <a:off x="793386" y="1559815"/>
            <a:ext cx="1750148" cy="1230302"/>
          </a:xfrm>
          <a:prstGeom prst="rect">
            <a:avLst/>
          </a:prstGeom>
        </p:spPr>
      </p:pic>
      <p:pic>
        <p:nvPicPr>
          <p:cNvPr id="9" name="Picture 8">
            <a:extLst>
              <a:ext uri="{FF2B5EF4-FFF2-40B4-BE49-F238E27FC236}">
                <a16:creationId xmlns:a16="http://schemas.microsoft.com/office/drawing/2014/main" id="{253D203F-11C7-445A-BCC1-CFEF326BE725}"/>
              </a:ext>
            </a:extLst>
          </p:cNvPr>
          <p:cNvPicPr>
            <a:picLocks noChangeAspect="1"/>
          </p:cNvPicPr>
          <p:nvPr/>
        </p:nvPicPr>
        <p:blipFill>
          <a:blip r:embed="rId9"/>
          <a:stretch>
            <a:fillRect/>
          </a:stretch>
        </p:blipFill>
        <p:spPr>
          <a:xfrm>
            <a:off x="6860041" y="1536850"/>
            <a:ext cx="1646178" cy="1264958"/>
          </a:xfrm>
          <a:prstGeom prst="rect">
            <a:avLst/>
          </a:prstGeom>
        </p:spPr>
      </p:pic>
      <p:pic>
        <p:nvPicPr>
          <p:cNvPr id="13" name="Picture 12">
            <a:extLst>
              <a:ext uri="{FF2B5EF4-FFF2-40B4-BE49-F238E27FC236}">
                <a16:creationId xmlns:a16="http://schemas.microsoft.com/office/drawing/2014/main" id="{2C9C341C-5377-4A81-ADCD-9AB320394E91}"/>
              </a:ext>
            </a:extLst>
          </p:cNvPr>
          <p:cNvPicPr>
            <a:picLocks noChangeAspect="1"/>
          </p:cNvPicPr>
          <p:nvPr/>
        </p:nvPicPr>
        <p:blipFill>
          <a:blip r:embed="rId10"/>
          <a:stretch>
            <a:fillRect/>
          </a:stretch>
        </p:blipFill>
        <p:spPr>
          <a:xfrm>
            <a:off x="9893368" y="1577143"/>
            <a:ext cx="1611522" cy="1160989"/>
          </a:xfrm>
          <a:prstGeom prst="rect">
            <a:avLst/>
          </a:prstGeom>
        </p:spPr>
      </p:pic>
      <p:pic>
        <p:nvPicPr>
          <p:cNvPr id="15" name="Picture 14">
            <a:extLst>
              <a:ext uri="{FF2B5EF4-FFF2-40B4-BE49-F238E27FC236}">
                <a16:creationId xmlns:a16="http://schemas.microsoft.com/office/drawing/2014/main" id="{5ED6E163-FC4C-4A09-AE24-B44DBE58EAF0}"/>
              </a:ext>
            </a:extLst>
          </p:cNvPr>
          <p:cNvPicPr>
            <a:picLocks noChangeAspect="1"/>
          </p:cNvPicPr>
          <p:nvPr/>
        </p:nvPicPr>
        <p:blipFill>
          <a:blip r:embed="rId11"/>
          <a:stretch>
            <a:fillRect/>
          </a:stretch>
        </p:blipFill>
        <p:spPr>
          <a:xfrm>
            <a:off x="3930683" y="1611800"/>
            <a:ext cx="1542209" cy="1126332"/>
          </a:xfrm>
          <a:prstGeom prst="rect">
            <a:avLst/>
          </a:prstGeom>
        </p:spPr>
      </p:pic>
      <p:sp>
        <p:nvSpPr>
          <p:cNvPr id="3" name="Title 2">
            <a:extLst>
              <a:ext uri="{FF2B5EF4-FFF2-40B4-BE49-F238E27FC236}">
                <a16:creationId xmlns:a16="http://schemas.microsoft.com/office/drawing/2014/main" id="{0DE4265B-88EE-4DC5-98B4-48827742A892}"/>
              </a:ext>
            </a:extLst>
          </p:cNvPr>
          <p:cNvSpPr>
            <a:spLocks noGrp="1"/>
          </p:cNvSpPr>
          <p:nvPr>
            <p:ph type="title"/>
          </p:nvPr>
        </p:nvSpPr>
        <p:spPr>
          <a:xfrm>
            <a:off x="426721" y="487065"/>
            <a:ext cx="11492958" cy="777875"/>
          </a:xfrm>
        </p:spPr>
        <p:txBody>
          <a:bodyPr lIns="91440" tIns="45720" rIns="91440" bIns="45720" anchor="t"/>
          <a:lstStyle/>
          <a:p>
            <a:r>
              <a:rPr lang="fr-FR" sz="3500" b="1" dirty="0">
                <a:solidFill>
                  <a:srgbClr val="423A96"/>
                </a:solidFill>
                <a:latin typeface="Poppins"/>
                <a:cs typeface="Poppins"/>
              </a:rPr>
              <a:t>Types courants de </a:t>
            </a:r>
            <a:r>
              <a:rPr lang="fr-FR" sz="3500" dirty="0">
                <a:solidFill>
                  <a:srgbClr val="423A96"/>
                </a:solidFill>
                <a:latin typeface="Poppins"/>
                <a:cs typeface="Poppins"/>
              </a:rPr>
              <a:t>mésinformation</a:t>
            </a:r>
            <a:r>
              <a:rPr lang="fr-FR" sz="3500" b="1" dirty="0">
                <a:solidFill>
                  <a:srgbClr val="423A96"/>
                </a:solidFill>
                <a:latin typeface="Poppins"/>
                <a:cs typeface="Poppins"/>
              </a:rPr>
              <a:t> en matière de santé</a:t>
            </a:r>
            <a:endParaRPr lang="en-US" sz="3500" dirty="0">
              <a:latin typeface="Poppins"/>
              <a:cs typeface="Poppins"/>
            </a:endParaRPr>
          </a:p>
        </p:txBody>
      </p:sp>
      <p:sp>
        <p:nvSpPr>
          <p:cNvPr id="14" name="TextBox 13">
            <a:extLst>
              <a:ext uri="{FF2B5EF4-FFF2-40B4-BE49-F238E27FC236}">
                <a16:creationId xmlns:a16="http://schemas.microsoft.com/office/drawing/2014/main" id="{7F25CE6E-1B74-4319-AB8E-B57BF921C7E7}"/>
              </a:ext>
            </a:extLst>
          </p:cNvPr>
          <p:cNvSpPr txBox="1"/>
          <p:nvPr/>
        </p:nvSpPr>
        <p:spPr>
          <a:xfrm>
            <a:off x="250143" y="6168458"/>
            <a:ext cx="7011649" cy="276999"/>
          </a:xfrm>
          <a:prstGeom prst="rect">
            <a:avLst/>
          </a:prstGeom>
          <a:noFill/>
        </p:spPr>
        <p:txBody>
          <a:bodyPr wrap="square">
            <a:spAutoFit/>
          </a:bodyPr>
          <a:lstStyle/>
          <a:p>
            <a:r>
              <a:rPr lang="en-US" sz="1200" dirty="0">
                <a:latin typeface="Poppins" panose="00000500000000000000" pitchFamily="2" charset="0"/>
                <a:cs typeface="Poppins" panose="00000500000000000000" pitchFamily="2" charset="0"/>
              </a:rPr>
              <a:t>Source: </a:t>
            </a:r>
            <a:r>
              <a:rPr lang="en-US" sz="1200" dirty="0">
                <a:latin typeface="Poppins" panose="00000500000000000000" pitchFamily="2" charset="0"/>
                <a:cs typeface="Poppins" panose="00000500000000000000" pitchFamily="2" charset="0"/>
                <a:hlinkClick r:id="rId12"/>
              </a:rPr>
              <a:t>US Surgeon General Health Misinformation Toolkit</a:t>
            </a:r>
            <a:endParaRPr lang="en-US" sz="1200" dirty="0">
              <a:latin typeface="Poppins" panose="00000500000000000000" pitchFamily="2" charset="0"/>
              <a:cs typeface="Poppins" panose="00000500000000000000" pitchFamily="2" charset="0"/>
            </a:endParaRPr>
          </a:p>
        </p:txBody>
      </p:sp>
      <p:sp>
        <p:nvSpPr>
          <p:cNvPr id="10" name="Rectangle 9"/>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
        <p:nvSpPr>
          <p:cNvPr id="19" name="TextBox 18">
            <a:extLst>
              <a:ext uri="{FF2B5EF4-FFF2-40B4-BE49-F238E27FC236}">
                <a16:creationId xmlns:a16="http://schemas.microsoft.com/office/drawing/2014/main" id="{6623AA62-E342-CF31-348C-E82035AE7B07}"/>
              </a:ext>
            </a:extLst>
          </p:cNvPr>
          <p:cNvSpPr txBox="1"/>
          <p:nvPr/>
        </p:nvSpPr>
        <p:spPr>
          <a:xfrm>
            <a:off x="1020501" y="1763210"/>
            <a:ext cx="1219200"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solidFill>
                  <a:schemeClr val="accent2">
                    <a:lumMod val="75000"/>
                  </a:schemeClr>
                </a:solidFill>
                <a:latin typeface="Poppins"/>
                <a:cs typeface="Poppins"/>
              </a:rPr>
              <a:t>Les chats </a:t>
            </a:r>
            <a:r>
              <a:rPr lang="en-US" sz="1000" b="1" dirty="0" err="1">
                <a:solidFill>
                  <a:schemeClr val="accent2">
                    <a:lumMod val="75000"/>
                  </a:schemeClr>
                </a:solidFill>
                <a:latin typeface="Poppins"/>
                <a:cs typeface="Poppins"/>
              </a:rPr>
              <a:t>sont</a:t>
            </a:r>
            <a:endParaRPr lang="en-US" sz="1000" b="1" dirty="0">
              <a:solidFill>
                <a:schemeClr val="accent2">
                  <a:lumMod val="75000"/>
                </a:schemeClr>
              </a:solidFill>
              <a:latin typeface="Poppins"/>
              <a:cs typeface="Poppins"/>
            </a:endParaRPr>
          </a:p>
        </p:txBody>
      </p:sp>
      <p:sp>
        <p:nvSpPr>
          <p:cNvPr id="20" name="TextBox 19">
            <a:extLst>
              <a:ext uri="{FF2B5EF4-FFF2-40B4-BE49-F238E27FC236}">
                <a16:creationId xmlns:a16="http://schemas.microsoft.com/office/drawing/2014/main" id="{09BDAFB3-3309-E557-F201-13C3FBAFD52A}"/>
              </a:ext>
            </a:extLst>
          </p:cNvPr>
          <p:cNvSpPr txBox="1"/>
          <p:nvPr/>
        </p:nvSpPr>
        <p:spPr>
          <a:xfrm>
            <a:off x="856526" y="2370880"/>
            <a:ext cx="1441048" cy="24622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solidFill>
                  <a:schemeClr val="accent2">
                    <a:lumMod val="75000"/>
                  </a:schemeClr>
                </a:solidFill>
                <a:latin typeface="Poppins"/>
                <a:cs typeface="Poppins"/>
              </a:rPr>
              <a:t>des </a:t>
            </a:r>
            <a:r>
              <a:rPr lang="en-US" sz="1000" b="1" dirty="0" err="1">
                <a:solidFill>
                  <a:schemeClr val="accent2">
                    <a:lumMod val="75000"/>
                  </a:schemeClr>
                </a:solidFill>
                <a:latin typeface="Poppins"/>
                <a:cs typeface="Poppins"/>
              </a:rPr>
              <a:t>extraterrestres</a:t>
            </a:r>
            <a:endParaRPr lang="en-US" dirty="0" err="1">
              <a:solidFill>
                <a:schemeClr val="accent2">
                  <a:lumMod val="75000"/>
                </a:schemeClr>
              </a:solidFill>
            </a:endParaRPr>
          </a:p>
        </p:txBody>
      </p:sp>
    </p:spTree>
    <p:extLst>
      <p:ext uri="{BB962C8B-B14F-4D97-AF65-F5344CB8AC3E}">
        <p14:creationId xmlns:p14="http://schemas.microsoft.com/office/powerpoint/2010/main" val="30559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0C4209C-90AC-4694-B10F-BA70BDACE514}"/>
              </a:ext>
            </a:extLst>
          </p:cNvPr>
          <p:cNvGraphicFramePr/>
          <p:nvPr>
            <p:extLst>
              <p:ext uri="{D42A27DB-BD31-4B8C-83A1-F6EECF244321}">
                <p14:modId xmlns:p14="http://schemas.microsoft.com/office/powerpoint/2010/main" val="545725956"/>
              </p:ext>
            </p:extLst>
          </p:nvPr>
        </p:nvGraphicFramePr>
        <p:xfrm>
          <a:off x="861601" y="938958"/>
          <a:ext cx="10348266" cy="5431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3260068C-1F34-4D9E-84F8-E05F03EB3617}"/>
              </a:ext>
            </a:extLst>
          </p:cNvPr>
          <p:cNvPicPr>
            <a:picLocks noChangeAspect="1"/>
          </p:cNvPicPr>
          <p:nvPr/>
        </p:nvPicPr>
        <p:blipFill>
          <a:blip r:embed="rId8"/>
          <a:stretch>
            <a:fillRect/>
          </a:stretch>
        </p:blipFill>
        <p:spPr>
          <a:xfrm>
            <a:off x="1189413" y="2042308"/>
            <a:ext cx="1989389" cy="1412466"/>
          </a:xfrm>
          <a:prstGeom prst="rect">
            <a:avLst/>
          </a:prstGeom>
        </p:spPr>
      </p:pic>
      <p:pic>
        <p:nvPicPr>
          <p:cNvPr id="17" name="Picture 16">
            <a:extLst>
              <a:ext uri="{FF2B5EF4-FFF2-40B4-BE49-F238E27FC236}">
                <a16:creationId xmlns:a16="http://schemas.microsoft.com/office/drawing/2014/main" id="{797DC755-2A06-4E6F-924C-2885D2BBDF80}"/>
              </a:ext>
            </a:extLst>
          </p:cNvPr>
          <p:cNvPicPr>
            <a:picLocks noChangeAspect="1"/>
          </p:cNvPicPr>
          <p:nvPr/>
        </p:nvPicPr>
        <p:blipFill>
          <a:blip r:embed="rId9"/>
          <a:stretch>
            <a:fillRect/>
          </a:stretch>
        </p:blipFill>
        <p:spPr>
          <a:xfrm>
            <a:off x="5258081" y="2076215"/>
            <a:ext cx="1830238" cy="1352785"/>
          </a:xfrm>
          <a:prstGeom prst="rect">
            <a:avLst/>
          </a:prstGeom>
        </p:spPr>
      </p:pic>
      <p:pic>
        <p:nvPicPr>
          <p:cNvPr id="19" name="Picture 18">
            <a:extLst>
              <a:ext uri="{FF2B5EF4-FFF2-40B4-BE49-F238E27FC236}">
                <a16:creationId xmlns:a16="http://schemas.microsoft.com/office/drawing/2014/main" id="{3F02EB53-1905-4332-9FA6-DA120C944DCB}"/>
              </a:ext>
            </a:extLst>
          </p:cNvPr>
          <p:cNvPicPr>
            <a:picLocks noChangeAspect="1"/>
          </p:cNvPicPr>
          <p:nvPr/>
        </p:nvPicPr>
        <p:blipFill>
          <a:blip r:embed="rId10"/>
          <a:stretch>
            <a:fillRect/>
          </a:stretch>
        </p:blipFill>
        <p:spPr>
          <a:xfrm>
            <a:off x="8801993" y="2121883"/>
            <a:ext cx="1770556" cy="1253315"/>
          </a:xfrm>
          <a:prstGeom prst="rect">
            <a:avLst/>
          </a:prstGeom>
        </p:spPr>
      </p:pic>
      <p:sp>
        <p:nvSpPr>
          <p:cNvPr id="12" name="Title 2">
            <a:extLst>
              <a:ext uri="{FF2B5EF4-FFF2-40B4-BE49-F238E27FC236}">
                <a16:creationId xmlns:a16="http://schemas.microsoft.com/office/drawing/2014/main" id="{60C85EDF-51AA-4473-95DF-6F0996752E9F}"/>
              </a:ext>
            </a:extLst>
          </p:cNvPr>
          <p:cNvSpPr>
            <a:spLocks noGrp="1"/>
          </p:cNvSpPr>
          <p:nvPr>
            <p:ph type="title"/>
          </p:nvPr>
        </p:nvSpPr>
        <p:spPr>
          <a:xfrm>
            <a:off x="426721" y="487065"/>
            <a:ext cx="11492958" cy="777875"/>
          </a:xfrm>
        </p:spPr>
        <p:txBody>
          <a:bodyPr lIns="91440" tIns="45720" rIns="91440" bIns="45720" anchor="t"/>
          <a:lstStyle/>
          <a:p>
            <a:r>
              <a:rPr lang="fr-FR" sz="4000" b="1" dirty="0">
                <a:solidFill>
                  <a:srgbClr val="423A96"/>
                </a:solidFill>
                <a:latin typeface="Poppins"/>
                <a:cs typeface="Poppins"/>
              </a:rPr>
              <a:t>Types courants de </a:t>
            </a:r>
            <a:r>
              <a:rPr lang="fr-FR" sz="4000" dirty="0">
                <a:solidFill>
                  <a:srgbClr val="423A96"/>
                </a:solidFill>
                <a:latin typeface="Poppins"/>
                <a:cs typeface="Poppins"/>
              </a:rPr>
              <a:t>mésinformation</a:t>
            </a:r>
            <a:r>
              <a:rPr lang="fr-FR" sz="4000" b="1" dirty="0">
                <a:solidFill>
                  <a:srgbClr val="423A96"/>
                </a:solidFill>
                <a:latin typeface="Poppins"/>
                <a:cs typeface="Poppins"/>
              </a:rPr>
              <a:t> en matière de santé</a:t>
            </a:r>
            <a:r>
              <a:rPr lang="en-US" sz="4000" b="1" dirty="0"/>
              <a:t/>
            </a:r>
            <a:br>
              <a:rPr lang="en-US" sz="4000" b="1" dirty="0"/>
            </a:br>
            <a:endParaRPr lang="en-US" sz="4000" dirty="0"/>
          </a:p>
        </p:txBody>
      </p:sp>
      <p:sp>
        <p:nvSpPr>
          <p:cNvPr id="14" name="TextBox 13">
            <a:extLst>
              <a:ext uri="{FF2B5EF4-FFF2-40B4-BE49-F238E27FC236}">
                <a16:creationId xmlns:a16="http://schemas.microsoft.com/office/drawing/2014/main" id="{A20A7858-185D-46B6-B834-3256A22D4F22}"/>
              </a:ext>
            </a:extLst>
          </p:cNvPr>
          <p:cNvSpPr txBox="1"/>
          <p:nvPr/>
        </p:nvSpPr>
        <p:spPr>
          <a:xfrm>
            <a:off x="250143" y="6168458"/>
            <a:ext cx="7011649" cy="276999"/>
          </a:xfrm>
          <a:prstGeom prst="rect">
            <a:avLst/>
          </a:prstGeom>
          <a:noFill/>
        </p:spPr>
        <p:txBody>
          <a:bodyPr wrap="square">
            <a:spAutoFit/>
          </a:bodyPr>
          <a:lstStyle/>
          <a:p>
            <a:r>
              <a:rPr lang="en-US" sz="1200" dirty="0">
                <a:latin typeface="Poppins" panose="00000500000000000000" pitchFamily="2" charset="0"/>
                <a:cs typeface="Poppins" panose="00000500000000000000" pitchFamily="2" charset="0"/>
              </a:rPr>
              <a:t>Source: </a:t>
            </a:r>
            <a:r>
              <a:rPr lang="en-US" sz="1200" dirty="0">
                <a:latin typeface="Poppins" panose="00000500000000000000" pitchFamily="2" charset="0"/>
                <a:cs typeface="Poppins" panose="00000500000000000000" pitchFamily="2" charset="0"/>
                <a:hlinkClick r:id="rId11"/>
              </a:rPr>
              <a:t>US Surgeon General Health Misinformation Toolkit</a:t>
            </a:r>
            <a:endParaRPr lang="en-US" sz="1200" dirty="0">
              <a:latin typeface="Poppins" panose="00000500000000000000" pitchFamily="2" charset="0"/>
              <a:cs typeface="Poppins" panose="00000500000000000000" pitchFamily="2" charset="0"/>
            </a:endParaRPr>
          </a:p>
        </p:txBody>
      </p:sp>
      <p:sp>
        <p:nvSpPr>
          <p:cNvPr id="8" name="Rectangle 7"/>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301254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4D83-AE80-4EFF-9376-5C7E7395EDF9}"/>
              </a:ext>
            </a:extLst>
          </p:cNvPr>
          <p:cNvSpPr>
            <a:spLocks noGrp="1"/>
          </p:cNvSpPr>
          <p:nvPr>
            <p:ph type="title"/>
          </p:nvPr>
        </p:nvSpPr>
        <p:spPr>
          <a:xfrm>
            <a:off x="521546" y="1394672"/>
            <a:ext cx="4930987" cy="3123141"/>
          </a:xfrm>
        </p:spPr>
        <p:txBody>
          <a:bodyPr lIns="91440" tIns="45720" rIns="91440" bIns="45720" anchor="t"/>
          <a:lstStyle/>
          <a:p>
            <a:r>
              <a:rPr lang="fr-FR" sz="4000" b="0" dirty="0">
                <a:latin typeface="Poppins"/>
                <a:cs typeface="Poppins"/>
              </a:rPr>
              <a:t>La mésinformation  manipule non seulement les faits, mais aussi les émotions</a:t>
            </a:r>
            <a:r>
              <a:rPr lang="fr-FR" sz="4700" b="0" dirty="0">
                <a:latin typeface="Poppins"/>
                <a:cs typeface="Poppins"/>
              </a:rPr>
              <a:t>.</a:t>
            </a:r>
            <a:endParaRPr lang="en-US" sz="4700" b="0" dirty="0">
              <a:latin typeface="Poppins"/>
              <a:cs typeface="Poppins"/>
            </a:endParaRPr>
          </a:p>
        </p:txBody>
      </p:sp>
      <p:pic>
        <p:nvPicPr>
          <p:cNvPr id="1026" name="Picture 2">
            <a:extLst>
              <a:ext uri="{FF2B5EF4-FFF2-40B4-BE49-F238E27FC236}">
                <a16:creationId xmlns:a16="http://schemas.microsoft.com/office/drawing/2014/main" id="{9AFDA752-8764-4A85-9124-480517EBC9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800" y="1143001"/>
            <a:ext cx="4851400" cy="4851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A64EC2-B697-4ECB-B14E-7B9DCD7C3F01}"/>
              </a:ext>
            </a:extLst>
          </p:cNvPr>
          <p:cNvSpPr txBox="1"/>
          <p:nvPr/>
        </p:nvSpPr>
        <p:spPr>
          <a:xfrm>
            <a:off x="8191500" y="5870694"/>
            <a:ext cx="6322906" cy="246221"/>
          </a:xfrm>
          <a:prstGeom prst="rect">
            <a:avLst/>
          </a:prstGeom>
          <a:noFill/>
        </p:spPr>
        <p:txBody>
          <a:bodyPr wrap="square">
            <a:spAutoFit/>
          </a:bodyPr>
          <a:lstStyle/>
          <a:p>
            <a:r>
              <a:rPr lang="en-US" sz="1000" b="0" i="0" u="none" strike="noStrike" dirty="0">
                <a:solidFill>
                  <a:srgbClr val="BFBFBF"/>
                </a:solidFill>
                <a:effectLst/>
                <a:latin typeface="Poppins" panose="00000500000000000000" pitchFamily="2" charset="0"/>
              </a:rPr>
              <a:t>© WHO/Sam Bradd</a:t>
            </a:r>
            <a:r>
              <a:rPr lang="en-US" sz="1000" b="0" i="0" dirty="0">
                <a:solidFill>
                  <a:srgbClr val="000000"/>
                </a:solidFill>
                <a:effectLst/>
                <a:latin typeface="Poppins" panose="00000500000000000000" pitchFamily="2" charset="0"/>
              </a:rPr>
              <a:t>​</a:t>
            </a:r>
            <a:endParaRPr lang="en-US" sz="1000" dirty="0"/>
          </a:p>
        </p:txBody>
      </p:sp>
      <p:sp>
        <p:nvSpPr>
          <p:cNvPr id="5" name="Rectangle 4"/>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4133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7612-4B80-4F9A-879F-1AA81939323A}"/>
              </a:ext>
            </a:extLst>
          </p:cNvPr>
          <p:cNvSpPr>
            <a:spLocks noGrp="1"/>
          </p:cNvSpPr>
          <p:nvPr>
            <p:ph type="title"/>
          </p:nvPr>
        </p:nvSpPr>
        <p:spPr>
          <a:xfrm>
            <a:off x="109818" y="156868"/>
            <a:ext cx="11972364" cy="777875"/>
          </a:xfrm>
        </p:spPr>
        <p:txBody>
          <a:bodyPr lIns="91440" tIns="45720" rIns="91440" bIns="45720" anchor="t"/>
          <a:lstStyle/>
          <a:p>
            <a:r>
              <a:rPr lang="fr-FR" sz="3500" dirty="0">
                <a:latin typeface="Poppins"/>
                <a:cs typeface="Poppins"/>
              </a:rPr>
              <a:t>Les personnes qui partagent des mésinformations sur la santé ont des motivations différentes</a:t>
            </a:r>
            <a:endParaRPr lang="en-US" sz="3500" dirty="0">
              <a:latin typeface="Poppins"/>
              <a:cs typeface="Poppins"/>
            </a:endParaRPr>
          </a:p>
        </p:txBody>
      </p:sp>
      <p:sp>
        <p:nvSpPr>
          <p:cNvPr id="5" name="TextBox 4">
            <a:extLst>
              <a:ext uri="{FF2B5EF4-FFF2-40B4-BE49-F238E27FC236}">
                <a16:creationId xmlns:a16="http://schemas.microsoft.com/office/drawing/2014/main" id="{EDF22D3A-AE65-4E80-A523-1F64C5D65A9E}"/>
              </a:ext>
            </a:extLst>
          </p:cNvPr>
          <p:cNvSpPr txBox="1"/>
          <p:nvPr/>
        </p:nvSpPr>
        <p:spPr>
          <a:xfrm>
            <a:off x="557647" y="2549323"/>
            <a:ext cx="2607734" cy="738664"/>
          </a:xfrm>
          <a:prstGeom prst="rect">
            <a:avLst/>
          </a:prstGeom>
          <a:noFill/>
        </p:spPr>
        <p:txBody>
          <a:bodyPr wrap="square" lIns="91440" tIns="45720" rIns="91440" bIns="45720" rtlCol="0" anchor="t">
            <a:spAutoFit/>
          </a:bodyPr>
          <a:lstStyle/>
          <a:p>
            <a:r>
              <a:rPr lang="fr-FR" sz="1400" b="1" dirty="0">
                <a:latin typeface="Poppins" panose="00000500000000000000" pitchFamily="2" charset="0"/>
                <a:cs typeface="Poppins" panose="00000500000000000000" pitchFamily="2" charset="0"/>
              </a:rPr>
              <a:t>Désinformateur" </a:t>
            </a:r>
          </a:p>
          <a:p>
            <a:r>
              <a:rPr lang="fr-FR" sz="1400" dirty="0">
                <a:latin typeface="Poppins"/>
                <a:cs typeface="Poppins"/>
              </a:rPr>
              <a:t>Je crée délibérément des mésinformations nuisibles.</a:t>
            </a:r>
            <a:endParaRPr lang="en-US" sz="1400" dirty="0">
              <a:latin typeface="Poppins"/>
              <a:cs typeface="Poppins"/>
            </a:endParaRPr>
          </a:p>
        </p:txBody>
      </p:sp>
      <p:sp>
        <p:nvSpPr>
          <p:cNvPr id="10" name="TextBox 9">
            <a:extLst>
              <a:ext uri="{FF2B5EF4-FFF2-40B4-BE49-F238E27FC236}">
                <a16:creationId xmlns:a16="http://schemas.microsoft.com/office/drawing/2014/main" id="{8B7C3FC3-2953-4B54-B2AA-71C828B8586A}"/>
              </a:ext>
            </a:extLst>
          </p:cNvPr>
          <p:cNvSpPr txBox="1"/>
          <p:nvPr/>
        </p:nvSpPr>
        <p:spPr>
          <a:xfrm>
            <a:off x="365759" y="4834174"/>
            <a:ext cx="2799621" cy="1600438"/>
          </a:xfrm>
          <a:prstGeom prst="rect">
            <a:avLst/>
          </a:prstGeom>
          <a:noFill/>
        </p:spPr>
        <p:txBody>
          <a:bodyPr wrap="square" rtlCol="0">
            <a:spAutoFit/>
          </a:bodyPr>
          <a:lstStyle/>
          <a:p>
            <a:r>
              <a:rPr lang="en-US" sz="1400" b="1" dirty="0">
                <a:latin typeface="Poppins" panose="00000500000000000000" pitchFamily="2" charset="0"/>
                <a:cs typeface="Poppins" panose="00000500000000000000" pitchFamily="2" charset="0"/>
              </a:rPr>
              <a:t>“C</a:t>
            </a:r>
            <a:r>
              <a:rPr lang="fr-FR" sz="1400" b="1" dirty="0" err="1">
                <a:latin typeface="Poppins" panose="00000500000000000000" pitchFamily="2" charset="0"/>
                <a:cs typeface="Poppins" panose="00000500000000000000" pitchFamily="2" charset="0"/>
              </a:rPr>
              <a:t>réateur</a:t>
            </a:r>
            <a:r>
              <a:rPr lang="fr-FR" sz="1400" b="1" dirty="0">
                <a:latin typeface="Poppins" panose="00000500000000000000" pitchFamily="2" charset="0"/>
                <a:cs typeface="Poppins" panose="00000500000000000000" pitchFamily="2" charset="0"/>
              </a:rPr>
              <a:t> d'espiègleries" </a:t>
            </a:r>
          </a:p>
          <a:p>
            <a:r>
              <a:rPr lang="fr-FR" sz="1400" dirty="0">
                <a:latin typeface="Poppins" panose="00000500000000000000" pitchFamily="2" charset="0"/>
                <a:cs typeface="Poppins" panose="00000500000000000000" pitchFamily="2" charset="0"/>
              </a:rPr>
              <a:t>Je crée des informations fausses ou trompeuses pour voir si je peux tromper les gens pour le plaisir.</a:t>
            </a:r>
            <a:r>
              <a:rPr lang="en-US" sz="1400" dirty="0">
                <a:latin typeface="Poppins" panose="00000500000000000000" pitchFamily="2" charset="0"/>
                <a:cs typeface="Poppins" panose="00000500000000000000" pitchFamily="2" charset="0"/>
              </a:rPr>
              <a:t>.</a:t>
            </a:r>
          </a:p>
        </p:txBody>
      </p:sp>
      <p:sp>
        <p:nvSpPr>
          <p:cNvPr id="11" name="TextBox 10">
            <a:extLst>
              <a:ext uri="{FF2B5EF4-FFF2-40B4-BE49-F238E27FC236}">
                <a16:creationId xmlns:a16="http://schemas.microsoft.com/office/drawing/2014/main" id="{04077862-8BBA-4878-8DAB-B252C2F4A609}"/>
              </a:ext>
            </a:extLst>
          </p:cNvPr>
          <p:cNvSpPr txBox="1"/>
          <p:nvPr/>
        </p:nvSpPr>
        <p:spPr>
          <a:xfrm>
            <a:off x="3293625" y="4700665"/>
            <a:ext cx="4517334" cy="1600438"/>
          </a:xfrm>
          <a:prstGeom prst="rect">
            <a:avLst/>
          </a:prstGeom>
          <a:noFill/>
        </p:spPr>
        <p:txBody>
          <a:bodyPr wrap="square" rtlCol="0">
            <a:spAutoFit/>
          </a:bodyPr>
          <a:lstStyle/>
          <a:p>
            <a:r>
              <a:rPr lang="en-US" sz="1400" b="1" dirty="0">
                <a:latin typeface="Poppins" panose="00000500000000000000" pitchFamily="2" charset="0"/>
                <a:cs typeface="Poppins" panose="00000500000000000000" pitchFamily="2" charset="0"/>
              </a:rPr>
              <a:t>“</a:t>
            </a:r>
            <a:r>
              <a:rPr lang="en-US" sz="1400" b="1" dirty="0" err="1">
                <a:latin typeface="Poppins" panose="00000500000000000000" pitchFamily="2" charset="0"/>
                <a:cs typeface="Poppins" panose="00000500000000000000" pitchFamily="2" charset="0"/>
              </a:rPr>
              <a:t>Croyant</a:t>
            </a:r>
            <a:r>
              <a:rPr lang="en-US" sz="1400" b="1" dirty="0">
                <a:latin typeface="Poppins" panose="00000500000000000000" pitchFamily="2" charset="0"/>
                <a:cs typeface="Poppins" panose="00000500000000000000" pitchFamily="2" charset="0"/>
              </a:rPr>
              <a:t>”</a:t>
            </a:r>
          </a:p>
          <a:p>
            <a:r>
              <a:rPr lang="fr-FR" sz="1400" dirty="0">
                <a:latin typeface="Poppins" panose="00000500000000000000" pitchFamily="2" charset="0"/>
                <a:cs typeface="Poppins" panose="00000500000000000000" pitchFamily="2" charset="0"/>
              </a:rPr>
              <a:t>Je suis profondément lié à une communauté en ligne qui diffuse des affirmations fausses et trompeuses. Je crois que les informations partagées par la communauté sont vraies et je veux les partager avec d'autres.</a:t>
            </a:r>
            <a:endParaRPr lang="en-US" sz="1400" dirty="0">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00A996BB-A995-4457-8C9D-ADA1842A8129}"/>
              </a:ext>
            </a:extLst>
          </p:cNvPr>
          <p:cNvSpPr txBox="1"/>
          <p:nvPr/>
        </p:nvSpPr>
        <p:spPr>
          <a:xfrm>
            <a:off x="8264208" y="4834174"/>
            <a:ext cx="3512484" cy="1384995"/>
          </a:xfrm>
          <a:prstGeom prst="rect">
            <a:avLst/>
          </a:prstGeom>
          <a:noFill/>
        </p:spPr>
        <p:txBody>
          <a:bodyPr wrap="square" rtlCol="0">
            <a:spAutoFit/>
          </a:bodyPr>
          <a:lstStyle/>
          <a:p>
            <a:r>
              <a:rPr lang="en-US" sz="1400" b="1" dirty="0">
                <a:latin typeface="Poppins" panose="00000500000000000000" pitchFamily="2" charset="0"/>
                <a:cs typeface="Poppins" panose="00000500000000000000" pitchFamily="2" charset="0"/>
              </a:rPr>
              <a:t>“</a:t>
            </a:r>
            <a:r>
              <a:rPr lang="en-US" sz="1400" b="1" dirty="0" err="1">
                <a:latin typeface="Poppins" panose="00000500000000000000" pitchFamily="2" charset="0"/>
                <a:cs typeface="Poppins" panose="00000500000000000000" pitchFamily="2" charset="0"/>
              </a:rPr>
              <a:t>Celui</a:t>
            </a:r>
            <a:r>
              <a:rPr lang="en-US" sz="1400" b="1" dirty="0">
                <a:latin typeface="Poppins" panose="00000500000000000000" pitchFamily="2" charset="0"/>
                <a:cs typeface="Poppins" panose="00000500000000000000" pitchFamily="2" charset="0"/>
              </a:rPr>
              <a:t> qui partage trop”</a:t>
            </a:r>
            <a:r>
              <a:rPr lang="fr-FR" sz="1400" b="1" dirty="0">
                <a:latin typeface="Poppins" panose="00000500000000000000" pitchFamily="2" charset="0"/>
                <a:cs typeface="Poppins" panose="00000500000000000000" pitchFamily="2" charset="0"/>
              </a:rPr>
              <a:t> </a:t>
            </a:r>
          </a:p>
          <a:p>
            <a:r>
              <a:rPr lang="fr-FR" sz="1400" dirty="0">
                <a:latin typeface="Poppins" panose="00000500000000000000" pitchFamily="2" charset="0"/>
                <a:cs typeface="Poppins" panose="00000500000000000000" pitchFamily="2" charset="0"/>
              </a:rPr>
              <a:t>Lorsque je vois quelque chose en ligne qui me semble utile ou inquiétant, j'aime partager sans vérifier, car je préfère que les gens aient le plus d'informations possible.</a:t>
            </a:r>
            <a:endParaRPr lang="en-US" sz="1400" dirty="0">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5EC93E21-63A5-485C-93E2-2048502E9D0B}"/>
              </a:ext>
            </a:extLst>
          </p:cNvPr>
          <p:cNvSpPr txBox="1"/>
          <p:nvPr/>
        </p:nvSpPr>
        <p:spPr>
          <a:xfrm>
            <a:off x="3293624" y="2508747"/>
            <a:ext cx="2253579" cy="1169551"/>
          </a:xfrm>
          <a:prstGeom prst="rect">
            <a:avLst/>
          </a:prstGeom>
          <a:noFill/>
        </p:spPr>
        <p:txBody>
          <a:bodyPr wrap="square" rtlCol="0">
            <a:spAutoFit/>
          </a:bodyPr>
          <a:lstStyle/>
          <a:p>
            <a:r>
              <a:rPr lang="en-US" sz="1400" b="1" dirty="0">
                <a:latin typeface="Poppins" panose="00000500000000000000" pitchFamily="2" charset="0"/>
                <a:cs typeface="Poppins" panose="00000500000000000000" pitchFamily="2" charset="0"/>
              </a:rPr>
              <a:t>“</a:t>
            </a:r>
            <a:r>
              <a:rPr lang="en-US" sz="1400" b="1" dirty="0" err="1">
                <a:latin typeface="Poppins" panose="00000500000000000000" pitchFamily="2" charset="0"/>
                <a:cs typeface="Poppins" panose="00000500000000000000" pitchFamily="2" charset="0"/>
              </a:rPr>
              <a:t>Arnaqueur</a:t>
            </a:r>
            <a:r>
              <a:rPr lang="en-US" sz="1400" b="1" dirty="0">
                <a:latin typeface="Poppins" panose="00000500000000000000" pitchFamily="2" charset="0"/>
                <a:cs typeface="Poppins" panose="00000500000000000000" pitchFamily="2" charset="0"/>
              </a:rPr>
              <a:t>”</a:t>
            </a:r>
          </a:p>
          <a:p>
            <a:r>
              <a:rPr lang="en-US" sz="1400" dirty="0">
                <a:latin typeface="Poppins" panose="00000500000000000000" pitchFamily="2" charset="0"/>
                <a:cs typeface="Poppins" panose="00000500000000000000" pitchFamily="2" charset="0"/>
              </a:rPr>
              <a:t>J</a:t>
            </a:r>
            <a:r>
              <a:rPr lang="fr-FR" sz="1400" dirty="0">
                <a:latin typeface="Poppins" panose="00000500000000000000" pitchFamily="2" charset="0"/>
                <a:cs typeface="Poppins" panose="00000500000000000000" pitchFamily="2" charset="0"/>
              </a:rPr>
              <a:t>e crée des canulars pour tromper les gens, parfois pour gagner de l'argent.</a:t>
            </a:r>
            <a:endParaRPr lang="en-US" sz="1400" dirty="0">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F0B48CA4-E90E-4C52-A9F8-5F3B23040CBA}"/>
              </a:ext>
            </a:extLst>
          </p:cNvPr>
          <p:cNvSpPr txBox="1"/>
          <p:nvPr/>
        </p:nvSpPr>
        <p:spPr>
          <a:xfrm>
            <a:off x="5936467" y="2557937"/>
            <a:ext cx="2601605" cy="1169551"/>
          </a:xfrm>
          <a:prstGeom prst="rect">
            <a:avLst/>
          </a:prstGeom>
          <a:noFill/>
        </p:spPr>
        <p:txBody>
          <a:bodyPr wrap="square" lIns="91440" tIns="45720" rIns="91440" bIns="45720" rtlCol="0" anchor="t">
            <a:spAutoFit/>
          </a:bodyPr>
          <a:lstStyle/>
          <a:p>
            <a:r>
              <a:rPr lang="en-US" sz="1400" b="1" dirty="0">
                <a:latin typeface="Poppins" panose="00000500000000000000" pitchFamily="2" charset="0"/>
                <a:cs typeface="Poppins" panose="00000500000000000000" pitchFamily="2" charset="0"/>
              </a:rPr>
              <a:t>“Amateur”</a:t>
            </a:r>
          </a:p>
          <a:p>
            <a:r>
              <a:rPr lang="fr-FR" sz="1400" dirty="0">
                <a:latin typeface="Poppins"/>
                <a:cs typeface="Poppins"/>
              </a:rPr>
              <a:t>Je poste fréquemment des mésinformation pour soutenir une personne ou une cause.</a:t>
            </a:r>
          </a:p>
        </p:txBody>
      </p:sp>
      <p:sp>
        <p:nvSpPr>
          <p:cNvPr id="15" name="TextBox 14">
            <a:extLst>
              <a:ext uri="{FF2B5EF4-FFF2-40B4-BE49-F238E27FC236}">
                <a16:creationId xmlns:a16="http://schemas.microsoft.com/office/drawing/2014/main" id="{4E7A5076-A736-4C22-8327-379B31CDB6B6}"/>
              </a:ext>
            </a:extLst>
          </p:cNvPr>
          <p:cNvSpPr txBox="1"/>
          <p:nvPr/>
        </p:nvSpPr>
        <p:spPr>
          <a:xfrm>
            <a:off x="8890613" y="2401986"/>
            <a:ext cx="3146908" cy="1600438"/>
          </a:xfrm>
          <a:prstGeom prst="rect">
            <a:avLst/>
          </a:prstGeom>
          <a:noFill/>
        </p:spPr>
        <p:txBody>
          <a:bodyPr wrap="square" lIns="91440" tIns="45720" rIns="91440" bIns="45720" rtlCol="0" anchor="t">
            <a:spAutoFit/>
          </a:bodyPr>
          <a:lstStyle/>
          <a:p>
            <a:r>
              <a:rPr lang="en-US" sz="1400" b="1" dirty="0">
                <a:latin typeface="Poppins" panose="00000500000000000000" pitchFamily="2" charset="0"/>
                <a:cs typeface="Poppins" panose="00000500000000000000" pitchFamily="2" charset="0"/>
              </a:rPr>
              <a:t>“Le Partage </a:t>
            </a:r>
            <a:r>
              <a:rPr lang="en-US" sz="1400" b="1" dirty="0" err="1">
                <a:latin typeface="Poppins" panose="00000500000000000000" pitchFamily="2" charset="0"/>
                <a:cs typeface="Poppins" panose="00000500000000000000" pitchFamily="2" charset="0"/>
              </a:rPr>
              <a:t>occasionnel</a:t>
            </a:r>
            <a:r>
              <a:rPr lang="en-US" sz="1400" b="1" dirty="0">
                <a:latin typeface="Poppins" panose="00000500000000000000" pitchFamily="2" charset="0"/>
                <a:cs typeface="Poppins" panose="00000500000000000000" pitchFamily="2" charset="0"/>
              </a:rPr>
              <a:t>”</a:t>
            </a:r>
          </a:p>
          <a:p>
            <a:r>
              <a:rPr lang="en-US" sz="1400" dirty="0">
                <a:latin typeface="Poppins"/>
                <a:cs typeface="Poppins"/>
              </a:rPr>
              <a:t>J</a:t>
            </a:r>
            <a:r>
              <a:rPr lang="fr-FR" sz="1400" dirty="0">
                <a:latin typeface="Poppins"/>
                <a:cs typeface="Poppins"/>
              </a:rPr>
              <a:t>'ai tendance à passer beaucoup de temps en ligne, et il m'arrive de partager négligemment pendant que je fais la queue ou que je scrolle tard le soir dans mon lit</a:t>
            </a:r>
            <a:endParaRPr lang="en-US" sz="1400" dirty="0">
              <a:latin typeface="Poppins" panose="00000500000000000000" pitchFamily="2" charset="0"/>
              <a:cs typeface="Poppins" panose="00000500000000000000" pitchFamily="2" charset="0"/>
            </a:endParaRPr>
          </a:p>
        </p:txBody>
      </p:sp>
      <p:sp>
        <p:nvSpPr>
          <p:cNvPr id="6" name="Rectangle: Rounded Corners 5">
            <a:extLst>
              <a:ext uri="{FF2B5EF4-FFF2-40B4-BE49-F238E27FC236}">
                <a16:creationId xmlns:a16="http://schemas.microsoft.com/office/drawing/2014/main" id="{4955FB72-C9B6-4A31-8AD5-A8D94BCC4A5A}"/>
              </a:ext>
            </a:extLst>
          </p:cNvPr>
          <p:cNvSpPr/>
          <p:nvPr/>
        </p:nvSpPr>
        <p:spPr>
          <a:xfrm>
            <a:off x="365760" y="3950153"/>
            <a:ext cx="11081173" cy="346691"/>
          </a:xfrm>
          <a:prstGeom prst="roundRect">
            <a:avLst/>
          </a:prstGeom>
          <a:gradFill flip="none" rotWithShape="1">
            <a:gsLst>
              <a:gs pos="0">
                <a:schemeClr val="accent1">
                  <a:shade val="67500"/>
                  <a:satMod val="115000"/>
                </a:schemeClr>
              </a:gs>
              <a:gs pos="100000">
                <a:srgbClr val="00B0F0"/>
              </a:gs>
            </a:gsLst>
            <a:lin ang="108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75DFCA6-A53D-4BF8-8C10-6A088B2E693A}"/>
              </a:ext>
            </a:extLst>
          </p:cNvPr>
          <p:cNvSpPr txBox="1"/>
          <p:nvPr/>
        </p:nvSpPr>
        <p:spPr>
          <a:xfrm>
            <a:off x="365760" y="3905702"/>
            <a:ext cx="1260573" cy="369332"/>
          </a:xfrm>
          <a:prstGeom prst="rect">
            <a:avLst/>
          </a:prstGeom>
          <a:noFill/>
        </p:spPr>
        <p:txBody>
          <a:bodyPr wrap="square" rtlCol="0">
            <a:spAutoFit/>
          </a:bodyPr>
          <a:lstStyle/>
          <a:p>
            <a:r>
              <a:rPr lang="en-US" dirty="0">
                <a:solidFill>
                  <a:schemeClr val="bg1"/>
                </a:solidFill>
                <a:latin typeface="Poppins" panose="00000500000000000000" pitchFamily="2" charset="0"/>
                <a:cs typeface="Poppins" panose="00000500000000000000" pitchFamily="2" charset="0"/>
              </a:rPr>
              <a:t>Creators</a:t>
            </a:r>
          </a:p>
        </p:txBody>
      </p:sp>
      <p:sp>
        <p:nvSpPr>
          <p:cNvPr id="17" name="TextBox 16">
            <a:extLst>
              <a:ext uri="{FF2B5EF4-FFF2-40B4-BE49-F238E27FC236}">
                <a16:creationId xmlns:a16="http://schemas.microsoft.com/office/drawing/2014/main" id="{D5F3810F-2339-44B0-830F-18BD90FB5AFF}"/>
              </a:ext>
            </a:extLst>
          </p:cNvPr>
          <p:cNvSpPr txBox="1"/>
          <p:nvPr/>
        </p:nvSpPr>
        <p:spPr>
          <a:xfrm>
            <a:off x="10386547" y="3917023"/>
            <a:ext cx="1260573" cy="369332"/>
          </a:xfrm>
          <a:prstGeom prst="rect">
            <a:avLst/>
          </a:prstGeom>
          <a:noFill/>
        </p:spPr>
        <p:txBody>
          <a:bodyPr wrap="square" rtlCol="0">
            <a:spAutoFit/>
          </a:bodyPr>
          <a:lstStyle/>
          <a:p>
            <a:r>
              <a:rPr lang="en-US" dirty="0">
                <a:solidFill>
                  <a:schemeClr val="bg1"/>
                </a:solidFill>
                <a:latin typeface="Poppins" panose="00000500000000000000" pitchFamily="2" charset="0"/>
                <a:cs typeface="Poppins" panose="00000500000000000000" pitchFamily="2" charset="0"/>
              </a:rPr>
              <a:t>Sharers</a:t>
            </a:r>
          </a:p>
        </p:txBody>
      </p:sp>
      <p:pic>
        <p:nvPicPr>
          <p:cNvPr id="20" name="Graphic 19" descr="Joker hat with solid fill">
            <a:extLst>
              <a:ext uri="{FF2B5EF4-FFF2-40B4-BE49-F238E27FC236}">
                <a16:creationId xmlns:a16="http://schemas.microsoft.com/office/drawing/2014/main" id="{813635A1-C012-492F-89D4-C7FF8536988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728636" y="1748332"/>
            <a:ext cx="914400" cy="914400"/>
          </a:xfrm>
          <a:prstGeom prst="rect">
            <a:avLst/>
          </a:prstGeom>
        </p:spPr>
      </p:pic>
      <p:sp>
        <p:nvSpPr>
          <p:cNvPr id="22" name="TextBox 21">
            <a:extLst>
              <a:ext uri="{FF2B5EF4-FFF2-40B4-BE49-F238E27FC236}">
                <a16:creationId xmlns:a16="http://schemas.microsoft.com/office/drawing/2014/main" id="{33E7CC85-8E9C-44BD-9FDC-DFB409BF7271}"/>
              </a:ext>
            </a:extLst>
          </p:cNvPr>
          <p:cNvSpPr txBox="1"/>
          <p:nvPr/>
        </p:nvSpPr>
        <p:spPr>
          <a:xfrm>
            <a:off x="3988633" y="6510278"/>
            <a:ext cx="5086253" cy="246221"/>
          </a:xfrm>
          <a:prstGeom prst="rect">
            <a:avLst/>
          </a:prstGeom>
          <a:noFill/>
        </p:spPr>
        <p:txBody>
          <a:bodyPr wrap="square" lIns="91440" tIns="45720" rIns="91440" bIns="45720" anchor="t">
            <a:spAutoFit/>
          </a:bodyPr>
          <a:lstStyle/>
          <a:p>
            <a:r>
              <a:rPr lang="en-US" sz="1000" dirty="0">
                <a:latin typeface="Poppins"/>
                <a:cs typeface="Poppins"/>
              </a:rPr>
              <a:t>Source: </a:t>
            </a:r>
            <a:r>
              <a:rPr lang="en-US" sz="1000" dirty="0">
                <a:latin typeface="Poppins"/>
                <a:cs typeface="Poppins"/>
                <a:hlinkClick r:id="rId4"/>
              </a:rPr>
              <a:t>US Surgeon General Health Misinformation Toolkit</a:t>
            </a:r>
            <a:endParaRPr lang="en-US" sz="1000" dirty="0">
              <a:latin typeface="Poppins"/>
              <a:cs typeface="Poppins"/>
            </a:endParaRPr>
          </a:p>
        </p:txBody>
      </p:sp>
      <p:pic>
        <p:nvPicPr>
          <p:cNvPr id="23" name="Graphic 22" descr="3d Glasses with solid fill">
            <a:extLst>
              <a:ext uri="{FF2B5EF4-FFF2-40B4-BE49-F238E27FC236}">
                <a16:creationId xmlns:a16="http://schemas.microsoft.com/office/drawing/2014/main" id="{701BDA56-B098-47CC-9550-80A13127C48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213168" y="4016910"/>
            <a:ext cx="914400" cy="914400"/>
          </a:xfrm>
          <a:prstGeom prst="rect">
            <a:avLst/>
          </a:prstGeom>
        </p:spPr>
      </p:pic>
      <p:pic>
        <p:nvPicPr>
          <p:cNvPr id="27" name="Graphic 26" descr="Aspiration with solid fill">
            <a:extLst>
              <a:ext uri="{FF2B5EF4-FFF2-40B4-BE49-F238E27FC236}">
                <a16:creationId xmlns:a16="http://schemas.microsoft.com/office/drawing/2014/main" id="{52924FEE-9B65-4B4A-9409-7A0C3A65B575}"/>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6531760" y="1639970"/>
            <a:ext cx="914400" cy="914400"/>
          </a:xfrm>
          <a:prstGeom prst="rect">
            <a:avLst/>
          </a:prstGeom>
        </p:spPr>
      </p:pic>
      <p:pic>
        <p:nvPicPr>
          <p:cNvPr id="29" name="Graphic 28" descr="Clapping hands with solid fill">
            <a:extLst>
              <a:ext uri="{FF2B5EF4-FFF2-40B4-BE49-F238E27FC236}">
                <a16:creationId xmlns:a16="http://schemas.microsoft.com/office/drawing/2014/main" id="{6EA98AF2-9592-4BD3-B146-2E6B56E3728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8264208" y="4046875"/>
            <a:ext cx="914400" cy="914400"/>
          </a:xfrm>
          <a:prstGeom prst="rect">
            <a:avLst/>
          </a:prstGeom>
        </p:spPr>
      </p:pic>
      <p:pic>
        <p:nvPicPr>
          <p:cNvPr id="33" name="Graphic 32" descr="Clown with solid fill">
            <a:extLst>
              <a:ext uri="{FF2B5EF4-FFF2-40B4-BE49-F238E27FC236}">
                <a16:creationId xmlns:a16="http://schemas.microsoft.com/office/drawing/2014/main" id="{7FF2587D-09C9-46BF-98F9-04418FC6017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848458" y="4124750"/>
            <a:ext cx="914400" cy="914400"/>
          </a:xfrm>
          <a:prstGeom prst="rect">
            <a:avLst/>
          </a:prstGeom>
        </p:spPr>
      </p:pic>
      <p:pic>
        <p:nvPicPr>
          <p:cNvPr id="41" name="Graphic 40" descr="Detective female with solid fill">
            <a:extLst>
              <a:ext uri="{FF2B5EF4-FFF2-40B4-BE49-F238E27FC236}">
                <a16:creationId xmlns:a16="http://schemas.microsoft.com/office/drawing/2014/main" id="{9AFC1655-5082-47D9-BD17-91040FB44757}"/>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848458" y="1678461"/>
            <a:ext cx="777875" cy="777875"/>
          </a:xfrm>
          <a:prstGeom prst="rect">
            <a:avLst/>
          </a:prstGeom>
        </p:spPr>
      </p:pic>
      <p:pic>
        <p:nvPicPr>
          <p:cNvPr id="43" name="Graphic 42" descr="Disk jockey male with solid fill">
            <a:extLst>
              <a:ext uri="{FF2B5EF4-FFF2-40B4-BE49-F238E27FC236}">
                <a16:creationId xmlns:a16="http://schemas.microsoft.com/office/drawing/2014/main" id="{E203738A-D6E9-4789-8708-E0EF031F75D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9175333" y="1412586"/>
            <a:ext cx="914400" cy="914400"/>
          </a:xfrm>
          <a:prstGeom prst="rect">
            <a:avLst/>
          </a:prstGeom>
        </p:spPr>
      </p:pic>
      <p:sp>
        <p:nvSpPr>
          <p:cNvPr id="21" name="Rectangle 20"/>
          <p:cNvSpPr/>
          <p:nvPr/>
        </p:nvSpPr>
        <p:spPr>
          <a:xfrm>
            <a:off x="138252" y="6524796"/>
            <a:ext cx="3539925"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1485414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08ED-067D-48C6-929B-28C8FDE0C22F}"/>
              </a:ext>
            </a:extLst>
          </p:cNvPr>
          <p:cNvSpPr>
            <a:spLocks noGrp="1"/>
          </p:cNvSpPr>
          <p:nvPr>
            <p:ph type="title"/>
          </p:nvPr>
        </p:nvSpPr>
        <p:spPr/>
        <p:txBody>
          <a:bodyPr/>
          <a:lstStyle/>
          <a:p>
            <a:r>
              <a:rPr lang="en-US" sz="3600" dirty="0" err="1"/>
              <a:t>Avez-vous</a:t>
            </a:r>
            <a:r>
              <a:rPr lang="en-US" sz="3600" dirty="0"/>
              <a:t> </a:t>
            </a:r>
            <a:r>
              <a:rPr lang="en-US" sz="3600" dirty="0" err="1"/>
              <a:t>abordé</a:t>
            </a:r>
            <a:r>
              <a:rPr lang="en-US" sz="3600" dirty="0"/>
              <a:t>....</a:t>
            </a:r>
          </a:p>
        </p:txBody>
      </p:sp>
      <p:sp>
        <p:nvSpPr>
          <p:cNvPr id="4" name="Text Placeholder 3">
            <a:extLst>
              <a:ext uri="{FF2B5EF4-FFF2-40B4-BE49-F238E27FC236}">
                <a16:creationId xmlns:a16="http://schemas.microsoft.com/office/drawing/2014/main" id="{B940ECB6-B7FC-4C38-9A65-A0B3C1CD04CD}"/>
              </a:ext>
            </a:extLst>
          </p:cNvPr>
          <p:cNvSpPr>
            <a:spLocks noGrp="1"/>
          </p:cNvSpPr>
          <p:nvPr>
            <p:ph type="body" sz="quarter" idx="10"/>
          </p:nvPr>
        </p:nvSpPr>
        <p:spPr>
          <a:xfrm>
            <a:off x="3014869" y="1713722"/>
            <a:ext cx="8572501" cy="1817159"/>
          </a:xfrm>
        </p:spPr>
        <p:txBody>
          <a:bodyPr lIns="91440" tIns="45720" rIns="91440" bIns="45720" anchor="t"/>
          <a:lstStyle/>
          <a:p>
            <a:pPr marL="152400" indent="-152400">
              <a:buFont typeface="Wingdings" panose="05000000000000000000" pitchFamily="2" charset="2"/>
              <a:buChar char="ü"/>
            </a:pPr>
            <a:r>
              <a:rPr lang="en-US" sz="3200" dirty="0">
                <a:latin typeface="Poppins"/>
                <a:cs typeface="Poppins"/>
              </a:rPr>
              <a:t> Des questions ?</a:t>
            </a:r>
            <a:endParaRPr lang="en-US" dirty="0">
              <a:latin typeface="Poppins"/>
              <a:cs typeface="Poppins"/>
            </a:endParaRPr>
          </a:p>
          <a:p>
            <a:pPr marL="152400" indent="-152400">
              <a:buFont typeface="Wingdings" panose="05000000000000000000" pitchFamily="2" charset="2"/>
              <a:buChar char="ü"/>
            </a:pPr>
            <a:r>
              <a:rPr lang="en-US" sz="3200" dirty="0">
                <a:latin typeface="Poppins"/>
                <a:cs typeface="Poppins"/>
              </a:rPr>
              <a:t> Des </a:t>
            </a:r>
            <a:r>
              <a:rPr lang="en-US" sz="3200" dirty="0" err="1">
                <a:latin typeface="Poppins"/>
                <a:cs typeface="Poppins"/>
              </a:rPr>
              <a:t>inquiétudes</a:t>
            </a:r>
            <a:r>
              <a:rPr lang="en-US" sz="3200" dirty="0">
                <a:latin typeface="Poppins"/>
                <a:cs typeface="Poppins"/>
              </a:rPr>
              <a:t> ?</a:t>
            </a:r>
          </a:p>
          <a:p>
            <a:pPr marL="152400" indent="-152400">
              <a:buFont typeface="Wingdings" panose="05000000000000000000" pitchFamily="2" charset="2"/>
              <a:buChar char="ü"/>
            </a:pPr>
            <a:r>
              <a:rPr lang="en-US" sz="3200" dirty="0">
                <a:latin typeface="Poppins"/>
                <a:cs typeface="Poppins"/>
              </a:rPr>
              <a:t> Vides </a:t>
            </a:r>
            <a:r>
              <a:rPr lang="en-US" sz="3200" dirty="0" err="1">
                <a:latin typeface="Poppins"/>
                <a:cs typeface="Poppins"/>
              </a:rPr>
              <a:t>d’Information</a:t>
            </a:r>
            <a:r>
              <a:rPr lang="en-US" sz="3200" dirty="0">
                <a:latin typeface="Poppins"/>
                <a:cs typeface="Poppins"/>
              </a:rPr>
              <a:t> ?</a:t>
            </a:r>
          </a:p>
          <a:p>
            <a:pPr marL="152400" indent="-152400">
              <a:buFont typeface="Wingdings" panose="05000000000000000000" pitchFamily="2" charset="2"/>
              <a:buChar char="ü"/>
            </a:pPr>
            <a:r>
              <a:rPr lang="en-US" sz="3200" dirty="0" err="1">
                <a:latin typeface="Poppins"/>
                <a:cs typeface="Poppins"/>
              </a:rPr>
              <a:t>Mésinformation</a:t>
            </a:r>
            <a:r>
              <a:rPr lang="en-US" sz="3200" dirty="0">
                <a:latin typeface="Poppins"/>
                <a:cs typeface="Poppins"/>
              </a:rPr>
              <a:t> ?</a:t>
            </a:r>
            <a:endParaRPr lang="en-US" dirty="0"/>
          </a:p>
          <a:p>
            <a:pPr marL="152400" indent="-152400">
              <a:buFont typeface="Wingdings" panose="05000000000000000000" pitchFamily="2" charset="2"/>
              <a:buChar char="ü"/>
            </a:pPr>
            <a:r>
              <a:rPr lang="en-US" sz="3200" dirty="0" err="1">
                <a:latin typeface="Poppins"/>
                <a:cs typeface="Poppins"/>
              </a:rPr>
              <a:t>Désinformation</a:t>
            </a:r>
            <a:r>
              <a:rPr lang="en-US" sz="3200" dirty="0">
                <a:latin typeface="Poppins"/>
                <a:cs typeface="Poppins"/>
              </a:rPr>
              <a:t> ?</a:t>
            </a:r>
            <a:endParaRPr lang="en-US" sz="2100"/>
          </a:p>
        </p:txBody>
      </p:sp>
      <p:sp>
        <p:nvSpPr>
          <p:cNvPr id="9" name="TextBox 8">
            <a:extLst>
              <a:ext uri="{FF2B5EF4-FFF2-40B4-BE49-F238E27FC236}">
                <a16:creationId xmlns:a16="http://schemas.microsoft.com/office/drawing/2014/main" id="{CC467C7F-EAB7-4148-8A09-3E14C8F08200}"/>
              </a:ext>
            </a:extLst>
          </p:cNvPr>
          <p:cNvSpPr txBox="1"/>
          <p:nvPr/>
        </p:nvSpPr>
        <p:spPr>
          <a:xfrm>
            <a:off x="3147390" y="4686745"/>
            <a:ext cx="8894957" cy="1477328"/>
          </a:xfrm>
          <a:prstGeom prst="rect">
            <a:avLst/>
          </a:prstGeom>
          <a:noFill/>
        </p:spPr>
        <p:txBody>
          <a:bodyPr wrap="square" rtlCol="0">
            <a:spAutoFit/>
          </a:bodyPr>
          <a:lstStyle/>
          <a:p>
            <a:r>
              <a:rPr lang="fr-FR" sz="3000" dirty="0">
                <a:latin typeface="Poppins" panose="00000500000000000000" pitchFamily="2" charset="0"/>
                <a:cs typeface="Poppins" panose="00000500000000000000" pitchFamily="2" charset="0"/>
              </a:rPr>
              <a:t>Voici quelques stratégies permettant de prévenir et de combattre les fausses informations et la désinformation</a:t>
            </a:r>
            <a:r>
              <a:rPr lang="en-US" sz="3000" dirty="0">
                <a:latin typeface="Poppins" panose="00000500000000000000" pitchFamily="2" charset="0"/>
                <a:cs typeface="Poppins" panose="00000500000000000000" pitchFamily="2" charset="0"/>
              </a:rPr>
              <a:t>:</a:t>
            </a:r>
          </a:p>
        </p:txBody>
      </p:sp>
      <p:sp>
        <p:nvSpPr>
          <p:cNvPr id="5" name="Rectangle 4"/>
          <p:cNvSpPr/>
          <p:nvPr/>
        </p:nvSpPr>
        <p:spPr>
          <a:xfrm>
            <a:off x="8930465" y="6559485"/>
            <a:ext cx="3261535"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2358427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1EB237F-AECC-4912-845B-F77968DE644F}"/>
              </a:ext>
            </a:extLst>
          </p:cNvPr>
          <p:cNvGrpSpPr/>
          <p:nvPr/>
        </p:nvGrpSpPr>
        <p:grpSpPr>
          <a:xfrm>
            <a:off x="70249" y="1277113"/>
            <a:ext cx="8262081" cy="4532672"/>
            <a:chOff x="-122663" y="1277113"/>
            <a:chExt cx="8262081" cy="4532672"/>
          </a:xfrm>
        </p:grpSpPr>
        <p:pic>
          <p:nvPicPr>
            <p:cNvPr id="4" name="Picture 3">
              <a:extLst>
                <a:ext uri="{FF2B5EF4-FFF2-40B4-BE49-F238E27FC236}">
                  <a16:creationId xmlns:a16="http://schemas.microsoft.com/office/drawing/2014/main" id="{4F0FA2E4-A1BD-48BD-A01E-6D1219025960}"/>
                </a:ext>
              </a:extLst>
            </p:cNvPr>
            <p:cNvPicPr>
              <a:picLocks noChangeAspect="1"/>
            </p:cNvPicPr>
            <p:nvPr/>
          </p:nvPicPr>
          <p:blipFill>
            <a:blip r:embed="rId3"/>
            <a:stretch>
              <a:fillRect/>
            </a:stretch>
          </p:blipFill>
          <p:spPr>
            <a:xfrm>
              <a:off x="0" y="1277113"/>
              <a:ext cx="8139418" cy="4303774"/>
            </a:xfrm>
            <a:prstGeom prst="rect">
              <a:avLst/>
            </a:prstGeom>
          </p:spPr>
        </p:pic>
        <p:sp>
          <p:nvSpPr>
            <p:cNvPr id="19" name="Rectangle 18">
              <a:extLst>
                <a:ext uri="{FF2B5EF4-FFF2-40B4-BE49-F238E27FC236}">
                  <a16:creationId xmlns:a16="http://schemas.microsoft.com/office/drawing/2014/main" id="{5B7BC683-8185-4EED-960D-A96516482890}"/>
                </a:ext>
              </a:extLst>
            </p:cNvPr>
            <p:cNvSpPr/>
            <p:nvPr/>
          </p:nvSpPr>
          <p:spPr>
            <a:xfrm>
              <a:off x="-122663" y="5275853"/>
              <a:ext cx="1427356" cy="533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Rectangle 4">
            <a:extLst>
              <a:ext uri="{FF2B5EF4-FFF2-40B4-BE49-F238E27FC236}">
                <a16:creationId xmlns:a16="http://schemas.microsoft.com/office/drawing/2014/main" id="{60BD29CA-290E-4F00-97A3-E87484CBA71E}"/>
              </a:ext>
            </a:extLst>
          </p:cNvPr>
          <p:cNvSpPr/>
          <p:nvPr/>
        </p:nvSpPr>
        <p:spPr>
          <a:xfrm>
            <a:off x="67519" y="5811073"/>
            <a:ext cx="11898630" cy="553998"/>
          </a:xfrm>
          <a:prstGeom prst="rect">
            <a:avLst/>
          </a:prstGeom>
        </p:spPr>
        <p:txBody>
          <a:bodyPr wrap="square" lIns="91440" tIns="45720" rIns="91440" bIns="45720" anchor="t">
            <a:spAutoFit/>
          </a:bodyPr>
          <a:lstStyle/>
          <a:p>
            <a:r>
              <a:rPr lang="en-GB" sz="1000" dirty="0">
                <a:latin typeface="Poppins"/>
                <a:cs typeface="Poppins"/>
              </a:rPr>
              <a:t>From presentation at the 4</a:t>
            </a:r>
            <a:r>
              <a:rPr lang="en-GB" sz="1000" baseline="30000" dirty="0">
                <a:latin typeface="Poppins"/>
                <a:cs typeface="Poppins"/>
              </a:rPr>
              <a:t>th</a:t>
            </a:r>
            <a:r>
              <a:rPr lang="en-GB" sz="1000" dirty="0">
                <a:latin typeface="Poppins"/>
                <a:cs typeface="Poppins"/>
              </a:rPr>
              <a:t> WHO infodemic management conference: </a:t>
            </a:r>
            <a:r>
              <a:rPr lang="en-GB" sz="1000" dirty="0">
                <a:latin typeface="Poppins"/>
                <a:cs typeface="Poppins"/>
                <a:hlinkClick r:id="rId4"/>
              </a:rPr>
              <a:t>https://www.youtube.com/watch?v=xBU3wATVukc&amp;ab_channel=WHOEPI-WIN</a:t>
            </a:r>
            <a:r>
              <a:rPr lang="en-GB" sz="1000" dirty="0">
                <a:latin typeface="Poppins"/>
                <a:cs typeface="Poppins"/>
              </a:rPr>
              <a:t> </a:t>
            </a:r>
            <a:endParaRPr lang="en-GB" sz="1000">
              <a:latin typeface="Poppins" panose="00000500000000000000" pitchFamily="2" charset="0"/>
              <a:cs typeface="Poppins" panose="00000500000000000000" pitchFamily="2" charset="0"/>
            </a:endParaRPr>
          </a:p>
          <a:p>
            <a:r>
              <a:rPr lang="en-GB" sz="1000" dirty="0">
                <a:latin typeface="Poppins"/>
                <a:cs typeface="Poppins"/>
              </a:rPr>
              <a:t>Cha, </a:t>
            </a:r>
            <a:r>
              <a:rPr lang="en-GB" sz="1000" dirty="0" err="1">
                <a:latin typeface="Poppins"/>
                <a:cs typeface="Poppins"/>
              </a:rPr>
              <a:t>Meeyoung</a:t>
            </a:r>
            <a:r>
              <a:rPr lang="en-GB" sz="1000" dirty="0">
                <a:latin typeface="Poppins"/>
                <a:cs typeface="Poppins"/>
              </a:rPr>
              <a:t>, et al. "Prevalence of misinformation and factchecks on the COVID-19 pandemic in 35 countries: observational infodemiology study." </a:t>
            </a:r>
            <a:r>
              <a:rPr lang="en-GB" sz="1000" i="1" dirty="0">
                <a:latin typeface="Poppins"/>
                <a:cs typeface="Poppins"/>
              </a:rPr>
              <a:t>JMIR Human Factors</a:t>
            </a:r>
            <a:r>
              <a:rPr lang="en-GB" sz="1000" dirty="0">
                <a:latin typeface="Poppins"/>
                <a:cs typeface="Poppins"/>
              </a:rPr>
              <a:t> 8.1 (2021): e23279. </a:t>
            </a:r>
            <a:r>
              <a:rPr lang="en-GB" sz="1000" dirty="0" err="1">
                <a:latin typeface="Poppins"/>
                <a:cs typeface="Poppins"/>
              </a:rPr>
              <a:t>doi</a:t>
            </a:r>
            <a:r>
              <a:rPr lang="en-GB" sz="1000" dirty="0">
                <a:latin typeface="Poppins"/>
                <a:cs typeface="Poppins"/>
              </a:rPr>
              <a:t>: </a:t>
            </a:r>
            <a:r>
              <a:rPr lang="en-GB" sz="1000" dirty="0">
                <a:latin typeface="Poppins"/>
                <a:cs typeface="Poppins"/>
                <a:hlinkClick r:id="rId5"/>
              </a:rPr>
              <a:t>10.2196/23279</a:t>
            </a:r>
            <a:endParaRPr lang="en-GB" sz="1000" b="1" i="0">
              <a:solidFill>
                <a:srgbClr val="1A254C"/>
              </a:solidFill>
              <a:effectLst/>
              <a:latin typeface="Poppins"/>
              <a:cs typeface="Poppins"/>
            </a:endParaRPr>
          </a:p>
        </p:txBody>
      </p:sp>
      <p:grpSp>
        <p:nvGrpSpPr>
          <p:cNvPr id="10" name="Group 9">
            <a:extLst>
              <a:ext uri="{FF2B5EF4-FFF2-40B4-BE49-F238E27FC236}">
                <a16:creationId xmlns:a16="http://schemas.microsoft.com/office/drawing/2014/main" id="{6959B602-4782-462B-AF15-8AC15070D971}"/>
              </a:ext>
            </a:extLst>
          </p:cNvPr>
          <p:cNvGrpSpPr/>
          <p:nvPr/>
        </p:nvGrpSpPr>
        <p:grpSpPr>
          <a:xfrm>
            <a:off x="7812897" y="1696657"/>
            <a:ext cx="4341542" cy="1089499"/>
            <a:chOff x="0" y="33496"/>
            <a:chExt cx="5911391" cy="1089499"/>
          </a:xfrm>
        </p:grpSpPr>
        <p:sp>
          <p:nvSpPr>
            <p:cNvPr id="11" name="Rectangle: Rounded Corners 10">
              <a:extLst>
                <a:ext uri="{FF2B5EF4-FFF2-40B4-BE49-F238E27FC236}">
                  <a16:creationId xmlns:a16="http://schemas.microsoft.com/office/drawing/2014/main" id="{377F5AF1-383D-4570-9548-3C0C5274709A}"/>
                </a:ext>
              </a:extLst>
            </p:cNvPr>
            <p:cNvSpPr/>
            <p:nvPr/>
          </p:nvSpPr>
          <p:spPr>
            <a:xfrm>
              <a:off x="0" y="33496"/>
              <a:ext cx="5911391" cy="1089499"/>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B7C56D41-AE59-426D-984D-8553B468058E}"/>
                </a:ext>
              </a:extLst>
            </p:cNvPr>
            <p:cNvSpPr txBox="1"/>
            <p:nvPr/>
          </p:nvSpPr>
          <p:spPr>
            <a:xfrm>
              <a:off x="53185" y="86681"/>
              <a:ext cx="5805021" cy="983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lnSpc>
                  <a:spcPct val="90000"/>
                </a:lnSpc>
                <a:spcBef>
                  <a:spcPct val="0"/>
                </a:spcBef>
                <a:spcAft>
                  <a:spcPct val="35000"/>
                </a:spcAft>
              </a:pPr>
              <a:r>
                <a:rPr lang="fr-FR" sz="1300" dirty="0">
                  <a:latin typeface="Poppins"/>
                  <a:cs typeface="Poppins"/>
                </a:rPr>
                <a:t>Une forte exposition à la mésinformation ne signifie pas que les gens vont y croire</a:t>
              </a:r>
              <a:r>
                <a:rPr lang="fr-FR" sz="1600" dirty="0">
                  <a:latin typeface="Poppins"/>
                  <a:cs typeface="Poppins"/>
                </a:rPr>
                <a:t>. </a:t>
              </a:r>
              <a:endParaRPr lang="fr-FR" sz="1600">
                <a:latin typeface="Poppins" panose="00000500000000000000" pitchFamily="2" charset="0"/>
                <a:cs typeface="Poppins" panose="00000500000000000000" pitchFamily="2" charset="0"/>
              </a:endParaRPr>
            </a:p>
            <a:p>
              <a:pPr lvl="0" defTabSz="1066800">
                <a:lnSpc>
                  <a:spcPct val="90000"/>
                </a:lnSpc>
                <a:spcBef>
                  <a:spcPct val="0"/>
                </a:spcBef>
                <a:spcAft>
                  <a:spcPct val="35000"/>
                </a:spcAft>
              </a:pPr>
              <a:r>
                <a:rPr lang="en-GB" sz="1600" dirty="0">
                  <a:latin typeface="Poppins" panose="00000500000000000000" pitchFamily="2" charset="0"/>
                  <a:cs typeface="Poppins" panose="00000500000000000000" pitchFamily="2" charset="0"/>
                </a:rPr>
                <a:t>→ </a:t>
              </a:r>
              <a:r>
                <a:rPr lang="fr-FR" sz="1600" dirty="0">
                  <a:latin typeface="Poppins" panose="00000500000000000000" pitchFamily="2" charset="0"/>
                  <a:cs typeface="Poppins" panose="00000500000000000000" pitchFamily="2" charset="0"/>
                </a:rPr>
                <a:t>Le choix des affirmations à vérifier en premier doit être fait avec soin.	</a:t>
              </a:r>
              <a:endParaRPr lang="en-GB" sz="1600" dirty="0">
                <a:latin typeface="Poppins" panose="00000500000000000000" pitchFamily="2" charset="0"/>
                <a:cs typeface="Poppins" panose="00000500000000000000" pitchFamily="2" charset="0"/>
              </a:endParaRPr>
            </a:p>
          </p:txBody>
        </p:sp>
      </p:grpSp>
      <p:grpSp>
        <p:nvGrpSpPr>
          <p:cNvPr id="13" name="Group 12">
            <a:extLst>
              <a:ext uri="{FF2B5EF4-FFF2-40B4-BE49-F238E27FC236}">
                <a16:creationId xmlns:a16="http://schemas.microsoft.com/office/drawing/2014/main" id="{F7AB17DD-C37C-48EE-9A5E-9E95D1D2AED0}"/>
              </a:ext>
            </a:extLst>
          </p:cNvPr>
          <p:cNvGrpSpPr/>
          <p:nvPr/>
        </p:nvGrpSpPr>
        <p:grpSpPr>
          <a:xfrm>
            <a:off x="7802270" y="3122364"/>
            <a:ext cx="4341541" cy="1089499"/>
            <a:chOff x="-14470" y="194136"/>
            <a:chExt cx="5911391" cy="1089499"/>
          </a:xfrm>
          <a:solidFill>
            <a:schemeClr val="accent6">
              <a:lumMod val="60000"/>
              <a:lumOff val="40000"/>
            </a:schemeClr>
          </a:solidFill>
        </p:grpSpPr>
        <p:sp>
          <p:nvSpPr>
            <p:cNvPr id="14" name="Rectangle: Rounded Corners 13">
              <a:extLst>
                <a:ext uri="{FF2B5EF4-FFF2-40B4-BE49-F238E27FC236}">
                  <a16:creationId xmlns:a16="http://schemas.microsoft.com/office/drawing/2014/main" id="{DB29C2F3-6B8B-43FB-B14A-96BDE42B1833}"/>
                </a:ext>
              </a:extLst>
            </p:cNvPr>
            <p:cNvSpPr/>
            <p:nvPr/>
          </p:nvSpPr>
          <p:spPr>
            <a:xfrm>
              <a:off x="-14470" y="194136"/>
              <a:ext cx="5911391" cy="1089499"/>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CBB16737-C81C-4C0C-AFC5-153FF91BE610}"/>
                </a:ext>
              </a:extLst>
            </p:cNvPr>
            <p:cNvSpPr txBox="1"/>
            <p:nvPr/>
          </p:nvSpPr>
          <p:spPr>
            <a:xfrm>
              <a:off x="53185" y="247322"/>
              <a:ext cx="5805021" cy="9831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defTabSz="1066800">
                <a:lnSpc>
                  <a:spcPct val="90000"/>
                </a:lnSpc>
                <a:spcBef>
                  <a:spcPct val="0"/>
                </a:spcBef>
                <a:spcAft>
                  <a:spcPct val="35000"/>
                </a:spcAft>
              </a:pPr>
              <a:r>
                <a:rPr lang="fr-FR" sz="1300" dirty="0">
                  <a:latin typeface="Poppins"/>
                  <a:cs typeface="Poppins"/>
                </a:rPr>
                <a:t>La croyance en de fausses informations semble corrélée à l'hésitation à se faire vacciner</a:t>
              </a:r>
              <a:r>
                <a:rPr lang="en-GB" sz="1600" dirty="0">
                  <a:latin typeface="Poppins"/>
                  <a:cs typeface="Poppins"/>
                </a:rPr>
                <a:t>→ </a:t>
              </a:r>
              <a:r>
                <a:rPr lang="fr-FR" sz="1600" dirty="0">
                  <a:latin typeface="Poppins"/>
                  <a:cs typeface="Poppins"/>
                </a:rPr>
                <a:t>Actions nécessaires avant que les croyances ne s'installent </a:t>
              </a:r>
              <a:r>
                <a:rPr lang="en-GB" sz="1600" dirty="0">
                  <a:latin typeface="Poppins"/>
                  <a:cs typeface="Poppins"/>
                </a:rPr>
                <a:t>	</a:t>
              </a:r>
            </a:p>
          </p:txBody>
        </p:sp>
      </p:grpSp>
      <p:grpSp>
        <p:nvGrpSpPr>
          <p:cNvPr id="16" name="Group 15">
            <a:extLst>
              <a:ext uri="{FF2B5EF4-FFF2-40B4-BE49-F238E27FC236}">
                <a16:creationId xmlns:a16="http://schemas.microsoft.com/office/drawing/2014/main" id="{D5968F4C-1FFD-48D6-BD2F-BF152A89FF4D}"/>
              </a:ext>
            </a:extLst>
          </p:cNvPr>
          <p:cNvGrpSpPr/>
          <p:nvPr/>
        </p:nvGrpSpPr>
        <p:grpSpPr>
          <a:xfrm>
            <a:off x="7812896" y="4517980"/>
            <a:ext cx="4341541" cy="1089499"/>
            <a:chOff x="0" y="33496"/>
            <a:chExt cx="5911391" cy="1089499"/>
          </a:xfrm>
          <a:solidFill>
            <a:schemeClr val="accent2">
              <a:lumMod val="60000"/>
              <a:lumOff val="40000"/>
            </a:schemeClr>
          </a:solidFill>
        </p:grpSpPr>
        <p:sp>
          <p:nvSpPr>
            <p:cNvPr id="17" name="Rectangle: Rounded Corners 16">
              <a:extLst>
                <a:ext uri="{FF2B5EF4-FFF2-40B4-BE49-F238E27FC236}">
                  <a16:creationId xmlns:a16="http://schemas.microsoft.com/office/drawing/2014/main" id="{2FDEC838-1D3A-4749-AB59-5A9D7863B0F6}"/>
                </a:ext>
              </a:extLst>
            </p:cNvPr>
            <p:cNvSpPr/>
            <p:nvPr/>
          </p:nvSpPr>
          <p:spPr>
            <a:xfrm>
              <a:off x="0" y="33496"/>
              <a:ext cx="5911391" cy="1089499"/>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BA42651A-E437-4B81-9BF3-0901D8E5D9D8}"/>
                </a:ext>
              </a:extLst>
            </p:cNvPr>
            <p:cNvSpPr txBox="1"/>
            <p:nvPr/>
          </p:nvSpPr>
          <p:spPr>
            <a:xfrm>
              <a:off x="38718" y="86681"/>
              <a:ext cx="5805021" cy="9831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r>
                <a:rPr lang="fr-FR" sz="1300" dirty="0">
                  <a:latin typeface="Poppins"/>
                  <a:cs typeface="Poppins"/>
                </a:rPr>
                <a:t>Détecter les fausses informations dans les actualités ne suffit pas</a:t>
              </a:r>
              <a:r>
                <a:rPr lang="en-GB" sz="1300" dirty="0">
                  <a:latin typeface="Poppins"/>
                  <a:cs typeface="Poppins"/>
                </a:rPr>
                <a:t>→ </a:t>
              </a:r>
              <a:r>
                <a:rPr lang="fr-FR" sz="1600" dirty="0">
                  <a:latin typeface="Poppins"/>
                  <a:cs typeface="Poppins"/>
                </a:rPr>
                <a:t>Des mesures préventives (par exemple, l'envoi de faits avant les rumeurs) peuvent aider. </a:t>
              </a:r>
              <a:endParaRPr lang="en-GB" sz="1600" dirty="0">
                <a:latin typeface="Poppins" panose="00000500000000000000" pitchFamily="2" charset="0"/>
                <a:cs typeface="Poppins" panose="00000500000000000000" pitchFamily="2" charset="0"/>
              </a:endParaRPr>
            </a:p>
          </p:txBody>
        </p:sp>
      </p:grpSp>
      <p:sp>
        <p:nvSpPr>
          <p:cNvPr id="21" name="TextBox 20">
            <a:extLst>
              <a:ext uri="{FF2B5EF4-FFF2-40B4-BE49-F238E27FC236}">
                <a16:creationId xmlns:a16="http://schemas.microsoft.com/office/drawing/2014/main" id="{ED60FD05-1E22-4441-9CAB-36FC0C37CE61}"/>
              </a:ext>
            </a:extLst>
          </p:cNvPr>
          <p:cNvSpPr txBox="1"/>
          <p:nvPr/>
        </p:nvSpPr>
        <p:spPr>
          <a:xfrm>
            <a:off x="247135" y="112111"/>
            <a:ext cx="11857616" cy="954107"/>
          </a:xfrm>
          <a:prstGeom prst="rect">
            <a:avLst/>
          </a:prstGeom>
          <a:noFill/>
        </p:spPr>
        <p:txBody>
          <a:bodyPr wrap="square" lIns="91440" tIns="45720" rIns="91440" bIns="45720" rtlCol="0" anchor="t">
            <a:spAutoFit/>
          </a:bodyPr>
          <a:lstStyle/>
          <a:p>
            <a:r>
              <a:rPr lang="fr-FR" sz="2800" b="1" dirty="0">
                <a:solidFill>
                  <a:srgbClr val="292929"/>
                </a:solidFill>
                <a:latin typeface="Poppins"/>
                <a:ea typeface="+mj-ea"/>
                <a:cs typeface="Poppins"/>
              </a:rPr>
              <a:t>La lutte contre la mésinformation nécessite une hiérarchisation minutieuse et des approches de démystification.</a:t>
            </a:r>
            <a:endParaRPr lang="en-GB" sz="2800" b="1" dirty="0">
              <a:solidFill>
                <a:srgbClr val="292929"/>
              </a:solidFill>
              <a:latin typeface="Poppins"/>
              <a:ea typeface="+mj-ea"/>
              <a:cs typeface="Poppins"/>
            </a:endParaRPr>
          </a:p>
        </p:txBody>
      </p:sp>
      <p:sp>
        <p:nvSpPr>
          <p:cNvPr id="22" name="Rectangle 21"/>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744463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D924-3D2C-49FA-A814-11E6EE66D129}"/>
              </a:ext>
            </a:extLst>
          </p:cNvPr>
          <p:cNvSpPr>
            <a:spLocks noGrp="1"/>
          </p:cNvSpPr>
          <p:nvPr>
            <p:ph type="title"/>
          </p:nvPr>
        </p:nvSpPr>
        <p:spPr>
          <a:xfrm>
            <a:off x="453814" y="324486"/>
            <a:ext cx="11379200" cy="777875"/>
          </a:xfrm>
        </p:spPr>
        <p:txBody>
          <a:bodyPr>
            <a:noAutofit/>
          </a:bodyPr>
          <a:lstStyle/>
          <a:p>
            <a:r>
              <a:rPr lang="fr-FR" sz="3200" dirty="0"/>
              <a:t>Le message, le messager, le moment choisi, le canal et le format sont tous importants.</a:t>
            </a:r>
            <a:endParaRPr lang="en-US" sz="3200" dirty="0"/>
          </a:p>
        </p:txBody>
      </p:sp>
      <p:sp>
        <p:nvSpPr>
          <p:cNvPr id="6" name="TextBox 5">
            <a:extLst>
              <a:ext uri="{FF2B5EF4-FFF2-40B4-BE49-F238E27FC236}">
                <a16:creationId xmlns:a16="http://schemas.microsoft.com/office/drawing/2014/main" id="{A5A904EA-EB79-4686-9E92-28BCFE39B15A}"/>
              </a:ext>
            </a:extLst>
          </p:cNvPr>
          <p:cNvSpPr txBox="1"/>
          <p:nvPr/>
        </p:nvSpPr>
        <p:spPr>
          <a:xfrm>
            <a:off x="4707889" y="6427893"/>
            <a:ext cx="6055360" cy="261610"/>
          </a:xfrm>
          <a:prstGeom prst="rect">
            <a:avLst/>
          </a:prstGeom>
          <a:noFill/>
        </p:spPr>
        <p:txBody>
          <a:bodyPr wrap="square" rtlCol="0">
            <a:spAutoFit/>
          </a:bodyPr>
          <a:lstStyle/>
          <a:p>
            <a:r>
              <a:rPr lang="en-US" sz="1100" dirty="0">
                <a:latin typeface="Poppins" panose="00000500000000000000" pitchFamily="2" charset="0"/>
                <a:cs typeface="Poppins" panose="00000500000000000000" pitchFamily="2" charset="0"/>
                <a:hlinkClick r:id="rId2"/>
              </a:rPr>
              <a:t>UNICEF Field Guide on Addressing Misinformation</a:t>
            </a:r>
            <a:endParaRPr lang="en-US" sz="1100"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FD809505-4209-45A8-BDD8-EA48C3660595}"/>
              </a:ext>
            </a:extLst>
          </p:cNvPr>
          <p:cNvSpPr txBox="1"/>
          <p:nvPr/>
        </p:nvSpPr>
        <p:spPr>
          <a:xfrm>
            <a:off x="615639" y="1756313"/>
            <a:ext cx="11064218" cy="4524315"/>
          </a:xfrm>
          <a:prstGeom prst="rect">
            <a:avLst/>
          </a:prstGeom>
          <a:noFill/>
        </p:spPr>
        <p:txBody>
          <a:bodyPr wrap="square" rtlCol="0">
            <a:spAutoFit/>
          </a:bodyPr>
          <a:lstStyle/>
          <a:p>
            <a:pPr marL="285750" indent="-285750">
              <a:buFont typeface="Arial" panose="020B0604020202020204" pitchFamily="34" charset="0"/>
              <a:buChar char="•"/>
            </a:pPr>
            <a:r>
              <a:rPr lang="fr-FR" sz="2400" dirty="0">
                <a:latin typeface="Poppins" panose="00000500000000000000" pitchFamily="2" charset="0"/>
                <a:cs typeface="Poppins" panose="00000500000000000000" pitchFamily="2" charset="0"/>
              </a:rPr>
              <a:t>Le public jugera de la crédibilité d'un message en fonction du message, du messager, du format, de la fréquence et du canal par lequel il le reçoit.</a:t>
            </a:r>
          </a:p>
          <a:p>
            <a:pPr marL="285750" indent="-285750">
              <a:buFont typeface="Arial" panose="020B0604020202020204" pitchFamily="34" charset="0"/>
              <a:buChar char="•"/>
            </a:pPr>
            <a:endParaRPr lang="fr-FR" sz="2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fr-FR" sz="2400" dirty="0">
                <a:latin typeface="Poppins" panose="00000500000000000000" pitchFamily="2" charset="0"/>
                <a:cs typeface="Poppins" panose="00000500000000000000" pitchFamily="2" charset="0"/>
              </a:rPr>
              <a:t>"Il ne s'agit pas seulement de ce que vous dites, mais de la manière dont vous le dites".</a:t>
            </a:r>
          </a:p>
          <a:p>
            <a:pPr marL="285750" indent="-285750">
              <a:buFont typeface="Arial" panose="020B0604020202020204" pitchFamily="34" charset="0"/>
              <a:buChar char="•"/>
            </a:pPr>
            <a:endParaRPr lang="fr-FR" sz="2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fr-FR" sz="2400" dirty="0">
                <a:latin typeface="Poppins" panose="00000500000000000000" pitchFamily="2" charset="0"/>
                <a:cs typeface="Poppins" panose="00000500000000000000" pitchFamily="2" charset="0"/>
              </a:rPr>
              <a:t>N'oubliez pas que le public reçoit votre message (ou non) dans un environnement d'information bruyant.</a:t>
            </a:r>
          </a:p>
          <a:p>
            <a:pPr marL="285750" indent="-285750">
              <a:buFont typeface="Arial" panose="020B0604020202020204" pitchFamily="34" charset="0"/>
              <a:buChar char="•"/>
            </a:pPr>
            <a:endParaRPr lang="fr-FR" sz="2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fr-FR" sz="2400" dirty="0">
                <a:latin typeface="Poppins" panose="00000500000000000000" pitchFamily="2" charset="0"/>
                <a:cs typeface="Poppins" panose="00000500000000000000" pitchFamily="2" charset="0"/>
              </a:rPr>
              <a:t>Ce que les gens retiennent d'un message, c'est généralement l'essentiel.</a:t>
            </a:r>
            <a:endParaRPr lang="en-US" sz="2400" dirty="0">
              <a:latin typeface="Poppins" panose="00000500000000000000" pitchFamily="2" charset="0"/>
              <a:cs typeface="Poppins" panose="00000500000000000000" pitchFamily="2" charset="0"/>
            </a:endParaRPr>
          </a:p>
        </p:txBody>
      </p:sp>
      <p:sp>
        <p:nvSpPr>
          <p:cNvPr id="5" name="Rectangle 4"/>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848639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08E77-E8BF-4979-96BF-3719AA962526}"/>
              </a:ext>
            </a:extLst>
          </p:cNvPr>
          <p:cNvSpPr>
            <a:spLocks noGrp="1"/>
          </p:cNvSpPr>
          <p:nvPr>
            <p:ph type="title"/>
          </p:nvPr>
        </p:nvSpPr>
        <p:spPr>
          <a:xfrm>
            <a:off x="507999" y="365126"/>
            <a:ext cx="11412147" cy="777875"/>
          </a:xfrm>
        </p:spPr>
        <p:txBody>
          <a:bodyPr/>
          <a:lstStyle/>
          <a:p>
            <a:r>
              <a:rPr lang="en-US" sz="4000" dirty="0" err="1"/>
              <a:t>L'essentiel</a:t>
            </a:r>
            <a:r>
              <a:rPr lang="en-US" sz="4000" dirty="0"/>
              <a:t> </a:t>
            </a:r>
            <a:r>
              <a:rPr lang="en-US" sz="4000" dirty="0" err="1"/>
              <a:t>d'une</a:t>
            </a:r>
            <a:r>
              <a:rPr lang="en-US" sz="4000" dirty="0"/>
              <a:t> communication </a:t>
            </a:r>
            <a:r>
              <a:rPr lang="en-US" sz="4000" dirty="0" err="1"/>
              <a:t>efficace</a:t>
            </a:r>
            <a:endParaRPr lang="en-US" sz="4000" dirty="0"/>
          </a:p>
        </p:txBody>
      </p:sp>
      <p:sp>
        <p:nvSpPr>
          <p:cNvPr id="3" name="Content Placeholder 2">
            <a:extLst>
              <a:ext uri="{FF2B5EF4-FFF2-40B4-BE49-F238E27FC236}">
                <a16:creationId xmlns:a16="http://schemas.microsoft.com/office/drawing/2014/main" id="{9971105A-C010-461E-9E12-8B13B4F15113}"/>
              </a:ext>
            </a:extLst>
          </p:cNvPr>
          <p:cNvSpPr>
            <a:spLocks noGrp="1"/>
          </p:cNvSpPr>
          <p:nvPr>
            <p:ph sz="half" idx="1"/>
          </p:nvPr>
        </p:nvSpPr>
        <p:spPr>
          <a:xfrm>
            <a:off x="199075" y="3053617"/>
            <a:ext cx="11721072" cy="461665"/>
          </a:xfrm>
        </p:spPr>
        <p:txBody>
          <a:bodyPr lIns="91440" tIns="45720" rIns="91440" bIns="45720" anchor="t"/>
          <a:lstStyle/>
          <a:p>
            <a:pPr marL="0" indent="0" algn="l">
              <a:buNone/>
            </a:pPr>
            <a:r>
              <a:rPr lang="en-US" sz="2800" b="0" i="0" u="none" strike="noStrike" baseline="0" dirty="0">
                <a:latin typeface="Poppins"/>
                <a:cs typeface="Poppins"/>
              </a:rPr>
              <a:t>“</a:t>
            </a:r>
            <a:r>
              <a:rPr lang="en-US" sz="2800" b="1" dirty="0">
                <a:solidFill>
                  <a:schemeClr val="accent2"/>
                </a:solidFill>
                <a:latin typeface="Poppins"/>
                <a:cs typeface="Poppins"/>
              </a:rPr>
              <a:t>D</a:t>
            </a:r>
            <a:r>
              <a:rPr lang="fr-FR" sz="2800" b="1" i="0" u="none" strike="noStrike" baseline="0" dirty="0">
                <a:solidFill>
                  <a:schemeClr val="accent2"/>
                </a:solidFill>
                <a:latin typeface="Poppins"/>
                <a:cs typeface="Poppins"/>
              </a:rPr>
              <a:t>es représentations mentales </a:t>
            </a:r>
            <a:r>
              <a:rPr lang="en-US" sz="2800" b="0" i="0" u="none" strike="noStrike" baseline="0" dirty="0" err="1">
                <a:latin typeface="Poppins"/>
                <a:cs typeface="Poppins"/>
              </a:rPr>
              <a:t>saisissant</a:t>
            </a:r>
            <a:r>
              <a:rPr lang="en-US" sz="2800" b="0" i="0" u="none" strike="noStrike" baseline="0" dirty="0">
                <a:latin typeface="Poppins"/>
                <a:cs typeface="Poppins"/>
              </a:rPr>
              <a:t> </a:t>
            </a:r>
            <a:r>
              <a:rPr lang="fr-FR" sz="2800" b="1" i="0" u="none" strike="noStrike" baseline="0" dirty="0">
                <a:solidFill>
                  <a:schemeClr val="accent2"/>
                </a:solidFill>
                <a:latin typeface="Poppins"/>
                <a:cs typeface="Poppins"/>
              </a:rPr>
              <a:t>le sens profond de l'information" </a:t>
            </a:r>
            <a:r>
              <a:rPr lang="en-US" sz="2800" b="0" i="0" u="none" strike="noStrike" baseline="0" dirty="0" err="1">
                <a:latin typeface="Poppins"/>
                <a:cs typeface="Poppins"/>
              </a:rPr>
              <a:t>ou</a:t>
            </a:r>
            <a:r>
              <a:rPr lang="en-US" sz="2800" b="0" i="0" u="none" strike="noStrike" baseline="0" dirty="0">
                <a:latin typeface="Poppins"/>
                <a:cs typeface="Poppins"/>
              </a:rPr>
              <a:t> de </a:t>
            </a:r>
            <a:r>
              <a:rPr lang="en-US" sz="2800" b="0" i="0" u="none" strike="noStrike" baseline="0" dirty="0" err="1">
                <a:latin typeface="Poppins"/>
                <a:cs typeface="Poppins"/>
              </a:rPr>
              <a:t>l’exp</a:t>
            </a:r>
            <a:r>
              <a:rPr lang="fr-FR" sz="2800" dirty="0">
                <a:latin typeface="Poppins"/>
                <a:cs typeface="Poppins"/>
              </a:rPr>
              <a:t>é</a:t>
            </a:r>
            <a:r>
              <a:rPr lang="en-US" sz="2800" b="0" i="0" u="none" strike="noStrike" baseline="0" dirty="0" err="1">
                <a:latin typeface="Poppins"/>
                <a:cs typeface="Poppins"/>
              </a:rPr>
              <a:t>rience</a:t>
            </a:r>
            <a:endParaRPr lang="en-US" sz="3200" dirty="0">
              <a:latin typeface="Poppins"/>
              <a:cs typeface="Poppins"/>
            </a:endParaRPr>
          </a:p>
        </p:txBody>
      </p:sp>
      <p:sp>
        <p:nvSpPr>
          <p:cNvPr id="5" name="TextBox 4">
            <a:extLst>
              <a:ext uri="{FF2B5EF4-FFF2-40B4-BE49-F238E27FC236}">
                <a16:creationId xmlns:a16="http://schemas.microsoft.com/office/drawing/2014/main" id="{13C76DB7-59C6-47BC-9031-B4E55D8F2C84}"/>
              </a:ext>
            </a:extLst>
          </p:cNvPr>
          <p:cNvSpPr txBox="1"/>
          <p:nvPr/>
        </p:nvSpPr>
        <p:spPr>
          <a:xfrm>
            <a:off x="54402" y="5832299"/>
            <a:ext cx="10737162" cy="461665"/>
          </a:xfrm>
          <a:prstGeom prst="rect">
            <a:avLst/>
          </a:prstGeom>
          <a:solidFill>
            <a:schemeClr val="bg1"/>
          </a:solidFill>
        </p:spPr>
        <p:txBody>
          <a:bodyPr wrap="square">
            <a:spAutoFit/>
          </a:bodyPr>
          <a:lstStyle>
            <a:defPPr>
              <a:defRPr lang="en-US"/>
            </a:defPPr>
            <a:lvl1pPr>
              <a:defRPr sz="1200" b="0" i="0">
                <a:solidFill>
                  <a:srgbClr val="222222"/>
                </a:solidFill>
                <a:effectLst/>
                <a:latin typeface="Poppins" panose="00000500000000000000" pitchFamily="2" charset="0"/>
                <a:cs typeface="Poppins" panose="00000500000000000000" pitchFamily="2" charset="0"/>
              </a:defRPr>
            </a:lvl1pPr>
          </a:lstStyle>
          <a:p>
            <a:r>
              <a:rPr lang="en-US" dirty="0"/>
              <a:t>Hall Jamieson K. Marshaling the gist of and </a:t>
            </a:r>
            <a:r>
              <a:rPr lang="en-US" dirty="0" err="1"/>
              <a:t>gists</a:t>
            </a:r>
            <a:r>
              <a:rPr lang="en-US" dirty="0"/>
              <a:t> in messages to protect science and counter misinformation. Journal of Applied Research in Memory and Cognition. 2021 Dec 1;10(4). </a:t>
            </a:r>
            <a:r>
              <a:rPr lang="en-US" dirty="0">
                <a:hlinkClick r:id="rId2"/>
              </a:rPr>
              <a:t>https://psycnet.apa.org/record/2022-15515-004</a:t>
            </a:r>
            <a:r>
              <a:rPr lang="en-US" dirty="0"/>
              <a:t> </a:t>
            </a:r>
          </a:p>
        </p:txBody>
      </p:sp>
      <p:pic>
        <p:nvPicPr>
          <p:cNvPr id="1028" name="Picture 4" descr="1,601 Parenthesis Stock Photos, Pictures &amp; Royalty-Free Images - iStock">
            <a:extLst>
              <a:ext uri="{FF2B5EF4-FFF2-40B4-BE49-F238E27FC236}">
                <a16:creationId xmlns:a16="http://schemas.microsoft.com/office/drawing/2014/main" id="{AC0E443D-3E32-4A33-9216-AD790F1B99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39719" b="50000"/>
          <a:stretch/>
        </p:blipFill>
        <p:spPr bwMode="auto">
          <a:xfrm rot="16200000" flipH="1">
            <a:off x="2377662" y="307710"/>
            <a:ext cx="599305" cy="49564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1,601 Parenthesis Stock Photos, Pictures &amp; Royalty-Free Images - iStock">
            <a:extLst>
              <a:ext uri="{FF2B5EF4-FFF2-40B4-BE49-F238E27FC236}">
                <a16:creationId xmlns:a16="http://schemas.microsoft.com/office/drawing/2014/main" id="{C5D58F34-D348-4AB5-A0F4-DA538F2120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r="39719" b="50000"/>
          <a:stretch/>
        </p:blipFill>
        <p:spPr bwMode="auto">
          <a:xfrm rot="16200000" flipH="1">
            <a:off x="8714495" y="78618"/>
            <a:ext cx="599308" cy="53506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2A6C050-35CB-461C-868C-6E02569F250F}"/>
              </a:ext>
            </a:extLst>
          </p:cNvPr>
          <p:cNvSpPr txBox="1"/>
          <p:nvPr/>
        </p:nvSpPr>
        <p:spPr>
          <a:xfrm>
            <a:off x="973741" y="2048314"/>
            <a:ext cx="3676925" cy="400110"/>
          </a:xfrm>
          <a:prstGeom prst="rect">
            <a:avLst/>
          </a:prstGeom>
          <a:noFill/>
        </p:spPr>
        <p:txBody>
          <a:bodyPr wrap="square" lIns="91440" tIns="45720" rIns="91440" bIns="45720" anchor="t">
            <a:spAutoFit/>
          </a:bodyPr>
          <a:lstStyle/>
          <a:p>
            <a:r>
              <a:rPr lang="en-US" sz="2000" b="1" dirty="0">
                <a:solidFill>
                  <a:schemeClr val="accent2"/>
                </a:solidFill>
                <a:latin typeface="AdvOT140f2bdb"/>
              </a:rPr>
              <a:t>"</a:t>
            </a:r>
            <a:r>
              <a:rPr lang="en-US" sz="2000" b="1" dirty="0" err="1">
                <a:solidFill>
                  <a:schemeClr val="accent2"/>
                </a:solidFill>
                <a:latin typeface="AdvOT140f2bdb"/>
              </a:rPr>
              <a:t>l’essentiel</a:t>
            </a:r>
            <a:r>
              <a:rPr lang="en-US" sz="2000" b="1" i="0" u="none" strike="noStrike" baseline="0" dirty="0">
                <a:solidFill>
                  <a:schemeClr val="accent2"/>
                </a:solidFill>
                <a:latin typeface="AdvOT140f2bdb"/>
              </a:rPr>
              <a:t> d'un message</a:t>
            </a:r>
            <a:r>
              <a:rPr lang="en-US" sz="2000" b="1" i="0" u="none" strike="noStrike" baseline="0" dirty="0">
                <a:solidFill>
                  <a:schemeClr val="accent2"/>
                </a:solidFill>
                <a:latin typeface="AdvNEWPSTim"/>
              </a:rPr>
              <a:t>”</a:t>
            </a:r>
            <a:endParaRPr lang="en-US" sz="2000" b="1" dirty="0">
              <a:solidFill>
                <a:schemeClr val="accent2"/>
              </a:solidFill>
            </a:endParaRPr>
          </a:p>
        </p:txBody>
      </p:sp>
      <p:sp>
        <p:nvSpPr>
          <p:cNvPr id="13" name="TextBox 12">
            <a:extLst>
              <a:ext uri="{FF2B5EF4-FFF2-40B4-BE49-F238E27FC236}">
                <a16:creationId xmlns:a16="http://schemas.microsoft.com/office/drawing/2014/main" id="{70464F18-A807-4938-8985-CBF2373777F6}"/>
              </a:ext>
            </a:extLst>
          </p:cNvPr>
          <p:cNvSpPr txBox="1"/>
          <p:nvPr/>
        </p:nvSpPr>
        <p:spPr>
          <a:xfrm>
            <a:off x="7342552" y="2079388"/>
            <a:ext cx="3769272" cy="400110"/>
          </a:xfrm>
          <a:prstGeom prst="rect">
            <a:avLst/>
          </a:prstGeom>
          <a:noFill/>
        </p:spPr>
        <p:txBody>
          <a:bodyPr wrap="square">
            <a:spAutoFit/>
          </a:bodyPr>
          <a:lstStyle/>
          <a:p>
            <a:r>
              <a:rPr lang="en-US" sz="2000" b="1" i="0" u="none" strike="noStrike" baseline="0" dirty="0">
                <a:solidFill>
                  <a:schemeClr val="accent2"/>
                </a:solidFill>
                <a:latin typeface="AdvNEWPSTim"/>
              </a:rPr>
              <a:t>“</a:t>
            </a:r>
            <a:r>
              <a:rPr lang="en-US" sz="2000" b="1" i="0" u="none" strike="noStrike" baseline="0" dirty="0" err="1">
                <a:solidFill>
                  <a:schemeClr val="accent2"/>
                </a:solidFill>
                <a:latin typeface="AdvOT140f2bdb"/>
              </a:rPr>
              <a:t>l'essentiel</a:t>
            </a:r>
            <a:r>
              <a:rPr lang="en-US" sz="2000" b="1" i="0" u="none" strike="noStrike" baseline="0" dirty="0">
                <a:solidFill>
                  <a:schemeClr val="accent2"/>
                </a:solidFill>
                <a:latin typeface="AdvOT140f2bdb"/>
              </a:rPr>
              <a:t> d’un message".</a:t>
            </a:r>
            <a:endParaRPr lang="en-US" sz="2000" b="1" dirty="0">
              <a:solidFill>
                <a:schemeClr val="accent2"/>
              </a:solidFill>
            </a:endParaRPr>
          </a:p>
        </p:txBody>
      </p:sp>
      <p:sp>
        <p:nvSpPr>
          <p:cNvPr id="10" name="Rectangle 9"/>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560946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44446F0-5EF8-4976-A74A-1F9887DC9D32}"/>
              </a:ext>
            </a:extLst>
          </p:cNvPr>
          <p:cNvGrpSpPr/>
          <p:nvPr/>
        </p:nvGrpSpPr>
        <p:grpSpPr>
          <a:xfrm>
            <a:off x="150668" y="2689605"/>
            <a:ext cx="4977539" cy="3246223"/>
            <a:chOff x="360580" y="1347021"/>
            <a:chExt cx="5508879" cy="3534354"/>
          </a:xfrm>
        </p:grpSpPr>
        <p:pic>
          <p:nvPicPr>
            <p:cNvPr id="14" name="Picture 13">
              <a:extLst>
                <a:ext uri="{FF2B5EF4-FFF2-40B4-BE49-F238E27FC236}">
                  <a16:creationId xmlns:a16="http://schemas.microsoft.com/office/drawing/2014/main" id="{E9E6CA79-E850-4438-9AF5-6D6DECB73D59}"/>
                </a:ext>
              </a:extLst>
            </p:cNvPr>
            <p:cNvPicPr>
              <a:picLocks noChangeAspect="1"/>
            </p:cNvPicPr>
            <p:nvPr/>
          </p:nvPicPr>
          <p:blipFill rotWithShape="1">
            <a:blip r:embed="rId2"/>
            <a:srcRect b="26615"/>
            <a:stretch/>
          </p:blipFill>
          <p:spPr>
            <a:xfrm>
              <a:off x="360580" y="1347021"/>
              <a:ext cx="5508879" cy="353435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3139C3DF-F12C-4638-A4C8-ED201682DBEA}"/>
                </a:ext>
              </a:extLst>
            </p:cNvPr>
            <p:cNvPicPr>
              <a:picLocks noChangeAspect="1"/>
            </p:cNvPicPr>
            <p:nvPr/>
          </p:nvPicPr>
          <p:blipFill>
            <a:blip r:embed="rId3"/>
            <a:stretch>
              <a:fillRect/>
            </a:stretch>
          </p:blipFill>
          <p:spPr>
            <a:xfrm>
              <a:off x="3119135" y="3090227"/>
              <a:ext cx="2560857" cy="717422"/>
            </a:xfrm>
            <a:prstGeom prst="rect">
              <a:avLst/>
            </a:prstGeom>
          </p:spPr>
        </p:pic>
      </p:grpSp>
      <p:sp>
        <p:nvSpPr>
          <p:cNvPr id="10" name="Title 9">
            <a:extLst>
              <a:ext uri="{FF2B5EF4-FFF2-40B4-BE49-F238E27FC236}">
                <a16:creationId xmlns:a16="http://schemas.microsoft.com/office/drawing/2014/main" id="{306FD55F-4683-4693-9EAA-48AECB88687E}"/>
              </a:ext>
            </a:extLst>
          </p:cNvPr>
          <p:cNvSpPr>
            <a:spLocks noGrp="1"/>
          </p:cNvSpPr>
          <p:nvPr>
            <p:ph type="title"/>
          </p:nvPr>
        </p:nvSpPr>
        <p:spPr>
          <a:xfrm>
            <a:off x="507999" y="148282"/>
            <a:ext cx="11329773" cy="994720"/>
          </a:xfrm>
        </p:spPr>
        <p:txBody>
          <a:bodyPr/>
          <a:lstStyle/>
          <a:p>
            <a:r>
              <a:rPr lang="fr-FR" sz="3000" dirty="0"/>
              <a:t>Déployer des grandes lignes correctives de santé publique dans la vérification des faits à la une des journaux.</a:t>
            </a:r>
            <a:endParaRPr lang="en-US" sz="3000" dirty="0"/>
          </a:p>
        </p:txBody>
      </p:sp>
      <p:sp>
        <p:nvSpPr>
          <p:cNvPr id="16" name="TextBox 15">
            <a:extLst>
              <a:ext uri="{FF2B5EF4-FFF2-40B4-BE49-F238E27FC236}">
                <a16:creationId xmlns:a16="http://schemas.microsoft.com/office/drawing/2014/main" id="{45631A8D-5B3B-4403-A457-158CE06919E3}"/>
              </a:ext>
            </a:extLst>
          </p:cNvPr>
          <p:cNvSpPr txBox="1"/>
          <p:nvPr/>
        </p:nvSpPr>
        <p:spPr>
          <a:xfrm>
            <a:off x="150668" y="5921745"/>
            <a:ext cx="11123346" cy="461665"/>
          </a:xfrm>
          <a:prstGeom prst="rect">
            <a:avLst/>
          </a:prstGeom>
          <a:solidFill>
            <a:schemeClr val="bg1"/>
          </a:solidFill>
        </p:spPr>
        <p:txBody>
          <a:bodyPr wrap="square">
            <a:spAutoFit/>
          </a:bodyPr>
          <a:lstStyle/>
          <a:p>
            <a:r>
              <a:rPr lang="en-US" sz="1200" b="0" i="0" dirty="0">
                <a:solidFill>
                  <a:srgbClr val="222222"/>
                </a:solidFill>
                <a:effectLst/>
                <a:latin typeface="Poppins" panose="00000500000000000000" pitchFamily="2" charset="0"/>
                <a:cs typeface="Poppins" panose="00000500000000000000" pitchFamily="2" charset="0"/>
              </a:rPr>
              <a:t>Hall Jamieson K. Marshaling the gist of and </a:t>
            </a:r>
            <a:r>
              <a:rPr lang="en-US" sz="1200" b="0" i="0" dirty="0" err="1">
                <a:solidFill>
                  <a:srgbClr val="222222"/>
                </a:solidFill>
                <a:effectLst/>
                <a:latin typeface="Poppins" panose="00000500000000000000" pitchFamily="2" charset="0"/>
                <a:cs typeface="Poppins" panose="00000500000000000000" pitchFamily="2" charset="0"/>
              </a:rPr>
              <a:t>gists</a:t>
            </a:r>
            <a:r>
              <a:rPr lang="en-US" sz="1200" b="0" i="0" dirty="0">
                <a:solidFill>
                  <a:srgbClr val="222222"/>
                </a:solidFill>
                <a:effectLst/>
                <a:latin typeface="Poppins" panose="00000500000000000000" pitchFamily="2" charset="0"/>
                <a:cs typeface="Poppins" panose="00000500000000000000" pitchFamily="2" charset="0"/>
              </a:rPr>
              <a:t> in messages to protect science and counter misinformation. Journal of Applied Research in Memory and Cognition. 2021 Dec 1;10(4). </a:t>
            </a:r>
            <a:r>
              <a:rPr lang="en-US" sz="1200" b="0" i="0" dirty="0">
                <a:solidFill>
                  <a:srgbClr val="222222"/>
                </a:solidFill>
                <a:effectLst/>
                <a:latin typeface="Poppins" panose="00000500000000000000" pitchFamily="2" charset="0"/>
                <a:cs typeface="Poppins" panose="00000500000000000000" pitchFamily="2" charset="0"/>
                <a:hlinkClick r:id="rId4"/>
              </a:rPr>
              <a:t>https://psycnet.apa.org/record/2022-15515-004</a:t>
            </a:r>
            <a:r>
              <a:rPr lang="en-US" sz="1200" b="0" i="0" dirty="0">
                <a:solidFill>
                  <a:srgbClr val="222222"/>
                </a:solidFill>
                <a:effectLst/>
                <a:latin typeface="Poppins" panose="00000500000000000000" pitchFamily="2" charset="0"/>
                <a:cs typeface="Poppins" panose="00000500000000000000" pitchFamily="2" charset="0"/>
              </a:rPr>
              <a:t> </a:t>
            </a:r>
            <a:endParaRPr lang="en-US" sz="1200" dirty="0">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1C6DFE50-C2F4-45B4-B21C-05B6E8AA5C53}"/>
              </a:ext>
            </a:extLst>
          </p:cNvPr>
          <p:cNvSpPr txBox="1"/>
          <p:nvPr/>
        </p:nvSpPr>
        <p:spPr>
          <a:xfrm>
            <a:off x="252355" y="2844841"/>
            <a:ext cx="4704659" cy="861774"/>
          </a:xfrm>
          <a:prstGeom prst="rect">
            <a:avLst/>
          </a:prstGeom>
          <a:solidFill>
            <a:schemeClr val="bg1"/>
          </a:solidFill>
        </p:spPr>
        <p:txBody>
          <a:bodyPr wrap="square" rtlCol="0">
            <a:spAutoFit/>
          </a:bodyPr>
          <a:lstStyle/>
          <a:p>
            <a:r>
              <a:rPr lang="fr-FR" sz="1600" b="1" dirty="0">
                <a:latin typeface="Poppins" panose="00000500000000000000" pitchFamily="2" charset="0"/>
                <a:cs typeface="Poppins" panose="00000500000000000000" pitchFamily="2" charset="0"/>
              </a:rPr>
              <a:t>Les vaccins contre le COVID-19 sont plus sûrs que le risque d'infection par le COVID-19 pour les personnes de tout âge</a:t>
            </a:r>
            <a:r>
              <a:rPr lang="fr-FR" b="1" dirty="0">
                <a:latin typeface="Poppins" panose="00000500000000000000" pitchFamily="2" charset="0"/>
                <a:cs typeface="Poppins" panose="00000500000000000000" pitchFamily="2" charset="0"/>
              </a:rPr>
              <a:t>.</a:t>
            </a:r>
            <a:endParaRPr lang="en-US" b="1" dirty="0">
              <a:latin typeface="Poppins" panose="00000500000000000000" pitchFamily="2" charset="0"/>
              <a:cs typeface="Poppins" panose="00000500000000000000" pitchFamily="2" charset="0"/>
            </a:endParaRPr>
          </a:p>
        </p:txBody>
      </p:sp>
      <p:sp>
        <p:nvSpPr>
          <p:cNvPr id="17" name="TextBox 16">
            <a:extLst>
              <a:ext uri="{FF2B5EF4-FFF2-40B4-BE49-F238E27FC236}">
                <a16:creationId xmlns:a16="http://schemas.microsoft.com/office/drawing/2014/main" id="{31F71EE7-1FB4-4717-9E82-B0332026BBFB}"/>
              </a:ext>
            </a:extLst>
          </p:cNvPr>
          <p:cNvSpPr txBox="1"/>
          <p:nvPr/>
        </p:nvSpPr>
        <p:spPr>
          <a:xfrm>
            <a:off x="482249" y="3952628"/>
            <a:ext cx="2204337" cy="1815882"/>
          </a:xfrm>
          <a:prstGeom prst="rect">
            <a:avLst/>
          </a:prstGeom>
          <a:solidFill>
            <a:schemeClr val="bg1"/>
          </a:solidFill>
        </p:spPr>
        <p:txBody>
          <a:bodyPr wrap="square" rtlCol="0">
            <a:spAutoFit/>
          </a:bodyPr>
          <a:lstStyle/>
          <a:p>
            <a:r>
              <a:rPr lang="en-US" sz="1600" b="1" dirty="0">
                <a:latin typeface="Poppins" panose="00000500000000000000" pitchFamily="2" charset="0"/>
                <a:cs typeface="Poppins" panose="00000500000000000000" pitchFamily="2" charset="0"/>
              </a:rPr>
              <a:t>SUPPOSITION</a:t>
            </a:r>
          </a:p>
          <a:p>
            <a:endParaRPr lang="en-US" sz="1600" b="1" dirty="0">
              <a:latin typeface="Poppins" panose="00000500000000000000" pitchFamily="2" charset="0"/>
              <a:cs typeface="Poppins" panose="00000500000000000000" pitchFamily="2" charset="0"/>
            </a:endParaRPr>
          </a:p>
          <a:p>
            <a:r>
              <a:rPr lang="fr-FR" sz="1600" dirty="0">
                <a:latin typeface="Poppins" panose="00000500000000000000" pitchFamily="2" charset="0"/>
                <a:cs typeface="Poppins" panose="00000500000000000000" pitchFamily="2" charset="0"/>
              </a:rPr>
              <a:t>Les vaccins COVID-19 ont causé autant de décès que la maladie chez les jeunes.</a:t>
            </a:r>
            <a:endParaRPr lang="en-US" sz="1600" dirty="0">
              <a:latin typeface="Poppins" panose="00000500000000000000" pitchFamily="2" charset="0"/>
              <a:cs typeface="Poppins" panose="00000500000000000000" pitchFamily="2" charset="0"/>
            </a:endParaRPr>
          </a:p>
        </p:txBody>
      </p:sp>
      <p:sp>
        <p:nvSpPr>
          <p:cNvPr id="19" name="TextBox 18">
            <a:extLst>
              <a:ext uri="{FF2B5EF4-FFF2-40B4-BE49-F238E27FC236}">
                <a16:creationId xmlns:a16="http://schemas.microsoft.com/office/drawing/2014/main" id="{972B1BDA-9D5A-41BE-97B4-21218EC86B9D}"/>
              </a:ext>
            </a:extLst>
          </p:cNvPr>
          <p:cNvSpPr txBox="1"/>
          <p:nvPr/>
        </p:nvSpPr>
        <p:spPr>
          <a:xfrm>
            <a:off x="2830840" y="3921920"/>
            <a:ext cx="2126174" cy="338554"/>
          </a:xfrm>
          <a:prstGeom prst="rect">
            <a:avLst/>
          </a:prstGeom>
          <a:solidFill>
            <a:schemeClr val="bg1"/>
          </a:solidFill>
        </p:spPr>
        <p:txBody>
          <a:bodyPr wrap="square" rtlCol="0">
            <a:spAutoFit/>
          </a:bodyPr>
          <a:lstStyle/>
          <a:p>
            <a:r>
              <a:rPr lang="en-US" sz="1600" b="1" dirty="0">
                <a:latin typeface="Poppins" panose="00000500000000000000" pitchFamily="2" charset="0"/>
                <a:cs typeface="Poppins" panose="00000500000000000000" pitchFamily="2" charset="0"/>
              </a:rPr>
              <a:t>VERDICT</a:t>
            </a:r>
            <a:endParaRPr lang="en-US" sz="1600" dirty="0">
              <a:latin typeface="Poppins" panose="00000500000000000000" pitchFamily="2" charset="0"/>
              <a:cs typeface="Poppins" panose="00000500000000000000" pitchFamily="2" charset="0"/>
            </a:endParaRPr>
          </a:p>
        </p:txBody>
      </p:sp>
      <p:pic>
        <p:nvPicPr>
          <p:cNvPr id="1026" name="Picture 1025">
            <a:extLst>
              <a:ext uri="{FF2B5EF4-FFF2-40B4-BE49-F238E27FC236}">
                <a16:creationId xmlns:a16="http://schemas.microsoft.com/office/drawing/2014/main" id="{AE32CD0E-7CDF-431A-8645-BC89A8C8AB08}"/>
              </a:ext>
            </a:extLst>
          </p:cNvPr>
          <p:cNvPicPr>
            <a:picLocks noChangeAspect="1"/>
          </p:cNvPicPr>
          <p:nvPr/>
        </p:nvPicPr>
        <p:blipFill>
          <a:blip r:embed="rId3"/>
          <a:stretch>
            <a:fillRect/>
          </a:stretch>
        </p:blipFill>
        <p:spPr>
          <a:xfrm>
            <a:off x="2686586" y="4366183"/>
            <a:ext cx="2270428" cy="670247"/>
          </a:xfrm>
          <a:prstGeom prst="rect">
            <a:avLst/>
          </a:prstGeom>
        </p:spPr>
      </p:pic>
      <p:sp>
        <p:nvSpPr>
          <p:cNvPr id="22" name="TextBox 21">
            <a:extLst>
              <a:ext uri="{FF2B5EF4-FFF2-40B4-BE49-F238E27FC236}">
                <a16:creationId xmlns:a16="http://schemas.microsoft.com/office/drawing/2014/main" id="{1FEDA616-D1AB-4412-92F2-39C0A183879B}"/>
              </a:ext>
            </a:extLst>
          </p:cNvPr>
          <p:cNvSpPr txBox="1"/>
          <p:nvPr/>
        </p:nvSpPr>
        <p:spPr>
          <a:xfrm>
            <a:off x="3038573" y="4511327"/>
            <a:ext cx="1426994" cy="338554"/>
          </a:xfrm>
          <a:prstGeom prst="rect">
            <a:avLst/>
          </a:prstGeom>
          <a:noFill/>
        </p:spPr>
        <p:txBody>
          <a:bodyPr wrap="none" rtlCol="0">
            <a:spAutoFit/>
          </a:bodyPr>
          <a:lstStyle/>
          <a:p>
            <a:r>
              <a:rPr lang="en-US" sz="1600" b="1" dirty="0">
                <a:solidFill>
                  <a:schemeClr val="bg1"/>
                </a:solidFill>
                <a:latin typeface="Poppins" panose="00000500000000000000" pitchFamily="2" charset="0"/>
                <a:cs typeface="Poppins" panose="00000500000000000000" pitchFamily="2" charset="0"/>
              </a:rPr>
              <a:t>non </a:t>
            </a:r>
            <a:r>
              <a:rPr lang="en-US" sz="1600" b="1" dirty="0" err="1">
                <a:solidFill>
                  <a:schemeClr val="bg1"/>
                </a:solidFill>
                <a:latin typeface="Poppins" panose="00000500000000000000" pitchFamily="2" charset="0"/>
                <a:cs typeface="Poppins" panose="00000500000000000000" pitchFamily="2" charset="0"/>
              </a:rPr>
              <a:t>vérifiée</a:t>
            </a:r>
            <a:endParaRPr lang="en-US" sz="1600" b="1" dirty="0">
              <a:solidFill>
                <a:schemeClr val="bg1"/>
              </a:solidFill>
              <a:latin typeface="Poppins" panose="00000500000000000000" pitchFamily="2" charset="0"/>
              <a:cs typeface="Poppins" panose="00000500000000000000" pitchFamily="2" charset="0"/>
            </a:endParaRPr>
          </a:p>
        </p:txBody>
      </p:sp>
      <p:pic>
        <p:nvPicPr>
          <p:cNvPr id="26" name="Picture 25">
            <a:extLst>
              <a:ext uri="{FF2B5EF4-FFF2-40B4-BE49-F238E27FC236}">
                <a16:creationId xmlns:a16="http://schemas.microsoft.com/office/drawing/2014/main" id="{7479BE16-72F5-43CB-86F1-885486AE894C}"/>
              </a:ext>
            </a:extLst>
          </p:cNvPr>
          <p:cNvPicPr>
            <a:picLocks noChangeAspect="1"/>
          </p:cNvPicPr>
          <p:nvPr/>
        </p:nvPicPr>
        <p:blipFill>
          <a:blip r:embed="rId5"/>
          <a:stretch>
            <a:fillRect/>
          </a:stretch>
        </p:blipFill>
        <p:spPr>
          <a:xfrm>
            <a:off x="150668" y="2414038"/>
            <a:ext cx="1566455" cy="380425"/>
          </a:xfrm>
          <a:prstGeom prst="rect">
            <a:avLst/>
          </a:prstGeom>
        </p:spPr>
      </p:pic>
      <p:pic>
        <p:nvPicPr>
          <p:cNvPr id="1024" name="Picture 1023">
            <a:extLst>
              <a:ext uri="{FF2B5EF4-FFF2-40B4-BE49-F238E27FC236}">
                <a16:creationId xmlns:a16="http://schemas.microsoft.com/office/drawing/2014/main" id="{67459592-C6B4-44B0-B5E9-651FA88872D8}"/>
              </a:ext>
            </a:extLst>
          </p:cNvPr>
          <p:cNvPicPr>
            <a:picLocks noChangeAspect="1"/>
          </p:cNvPicPr>
          <p:nvPr/>
        </p:nvPicPr>
        <p:blipFill rotWithShape="1">
          <a:blip r:embed="rId6"/>
          <a:srcRect r="16310" b="29702"/>
          <a:stretch/>
        </p:blipFill>
        <p:spPr>
          <a:xfrm>
            <a:off x="6658085" y="2807910"/>
            <a:ext cx="4990684" cy="2321113"/>
          </a:xfrm>
          <a:prstGeom prst="rect">
            <a:avLst/>
          </a:prstGeom>
          <a:ln>
            <a:noFill/>
          </a:ln>
          <a:effectLst>
            <a:outerShdw blurRad="292100" dist="139700" dir="2700000" algn="tl" rotWithShape="0">
              <a:srgbClr val="333333">
                <a:alpha val="65000"/>
              </a:srgbClr>
            </a:outerShdw>
          </a:effectLst>
        </p:spPr>
      </p:pic>
      <p:sp>
        <p:nvSpPr>
          <p:cNvPr id="34" name="TextBox 33">
            <a:extLst>
              <a:ext uri="{FF2B5EF4-FFF2-40B4-BE49-F238E27FC236}">
                <a16:creationId xmlns:a16="http://schemas.microsoft.com/office/drawing/2014/main" id="{EDF886A1-09B1-4CF2-8E6B-B3F08094788A}"/>
              </a:ext>
            </a:extLst>
          </p:cNvPr>
          <p:cNvSpPr txBox="1"/>
          <p:nvPr/>
        </p:nvSpPr>
        <p:spPr>
          <a:xfrm>
            <a:off x="6793421" y="3424811"/>
            <a:ext cx="4842989" cy="1477328"/>
          </a:xfrm>
          <a:prstGeom prst="rect">
            <a:avLst/>
          </a:prstGeom>
          <a:solidFill>
            <a:schemeClr val="bg1"/>
          </a:solidFill>
        </p:spPr>
        <p:txBody>
          <a:bodyPr wrap="square" rtlCol="0">
            <a:spAutoFit/>
          </a:bodyPr>
          <a:lstStyle/>
          <a:p>
            <a:r>
              <a:rPr lang="fr-FR" b="1" dirty="0">
                <a:latin typeface="Poppins" panose="00000500000000000000" pitchFamily="2" charset="0"/>
                <a:cs typeface="Poppins" panose="00000500000000000000" pitchFamily="2" charset="0"/>
              </a:rPr>
              <a:t>Affirmation en partie fausse : Le vaccin contre la grippe contient des niveaux toxiques de formaldéhyde et de conservateurs dérivés du mercure.</a:t>
            </a:r>
            <a:endParaRPr lang="en-US" b="1" dirty="0">
              <a:latin typeface="Poppins" panose="00000500000000000000" pitchFamily="2" charset="0"/>
              <a:cs typeface="Poppins" panose="00000500000000000000" pitchFamily="2" charset="0"/>
            </a:endParaRPr>
          </a:p>
          <a:p>
            <a:endParaRPr lang="en-US" b="1" dirty="0">
              <a:latin typeface="Poppins" panose="00000500000000000000" pitchFamily="2" charset="0"/>
              <a:cs typeface="Poppins" panose="00000500000000000000" pitchFamily="2" charset="0"/>
            </a:endParaRPr>
          </a:p>
        </p:txBody>
      </p:sp>
      <p:sp>
        <p:nvSpPr>
          <p:cNvPr id="1027" name="TextBox 1026">
            <a:extLst>
              <a:ext uri="{FF2B5EF4-FFF2-40B4-BE49-F238E27FC236}">
                <a16:creationId xmlns:a16="http://schemas.microsoft.com/office/drawing/2014/main" id="{C8A68199-9D1A-4062-BBCB-930A78636F3E}"/>
              </a:ext>
            </a:extLst>
          </p:cNvPr>
          <p:cNvSpPr txBox="1"/>
          <p:nvPr/>
        </p:nvSpPr>
        <p:spPr>
          <a:xfrm>
            <a:off x="435949" y="1908778"/>
            <a:ext cx="4083169" cy="400110"/>
          </a:xfrm>
          <a:prstGeom prst="rect">
            <a:avLst/>
          </a:prstGeom>
          <a:noFill/>
        </p:spPr>
        <p:txBody>
          <a:bodyPr wrap="none" rtlCol="0">
            <a:spAutoFit/>
          </a:bodyPr>
          <a:lstStyle/>
          <a:p>
            <a:r>
              <a:rPr lang="en-US" sz="2000" b="1" dirty="0" err="1">
                <a:solidFill>
                  <a:schemeClr val="accent2"/>
                </a:solidFill>
                <a:latin typeface="Poppins" panose="00000500000000000000" pitchFamily="2" charset="0"/>
                <a:cs typeface="Poppins" panose="00000500000000000000" pitchFamily="2" charset="0"/>
              </a:rPr>
              <a:t>Offrir</a:t>
            </a:r>
            <a:r>
              <a:rPr lang="en-US" sz="2000" b="1" dirty="0">
                <a:solidFill>
                  <a:schemeClr val="accent2"/>
                </a:solidFill>
                <a:latin typeface="Poppins" panose="00000500000000000000" pitchFamily="2" charset="0"/>
                <a:cs typeface="Poppins" panose="00000500000000000000" pitchFamily="2" charset="0"/>
              </a:rPr>
              <a:t> des </a:t>
            </a:r>
            <a:r>
              <a:rPr lang="en-US" sz="2000" b="1" dirty="0" err="1">
                <a:solidFill>
                  <a:schemeClr val="accent2"/>
                </a:solidFill>
                <a:latin typeface="Poppins" panose="00000500000000000000" pitchFamily="2" charset="0"/>
                <a:cs typeface="Poppins" panose="00000500000000000000" pitchFamily="2" charset="0"/>
              </a:rPr>
              <a:t>résultats</a:t>
            </a:r>
            <a:r>
              <a:rPr lang="en-US" sz="2000" b="1" dirty="0">
                <a:solidFill>
                  <a:schemeClr val="accent2"/>
                </a:solidFill>
                <a:latin typeface="Poppins" panose="00000500000000000000" pitchFamily="2" charset="0"/>
                <a:cs typeface="Poppins" panose="00000500000000000000" pitchFamily="2" charset="0"/>
              </a:rPr>
              <a:t> </a:t>
            </a:r>
            <a:r>
              <a:rPr lang="en-US" sz="2000" b="1" dirty="0" err="1">
                <a:solidFill>
                  <a:schemeClr val="accent2"/>
                </a:solidFill>
                <a:latin typeface="Poppins" panose="00000500000000000000" pitchFamily="2" charset="0"/>
                <a:cs typeface="Poppins" panose="00000500000000000000" pitchFamily="2" charset="0"/>
              </a:rPr>
              <a:t>correctifs</a:t>
            </a:r>
            <a:r>
              <a:rPr lang="en-US" sz="2000" b="1" dirty="0">
                <a:solidFill>
                  <a:schemeClr val="accent2"/>
                </a:solidFill>
                <a:latin typeface="Poppins" panose="00000500000000000000" pitchFamily="2" charset="0"/>
                <a:cs typeface="Poppins" panose="00000500000000000000" pitchFamily="2" charset="0"/>
              </a:rPr>
              <a:t> :</a:t>
            </a:r>
          </a:p>
        </p:txBody>
      </p:sp>
      <p:sp>
        <p:nvSpPr>
          <p:cNvPr id="38" name="TextBox 37">
            <a:extLst>
              <a:ext uri="{FF2B5EF4-FFF2-40B4-BE49-F238E27FC236}">
                <a16:creationId xmlns:a16="http://schemas.microsoft.com/office/drawing/2014/main" id="{E280AF86-AE71-4BE9-9697-F10A9F8F4A00}"/>
              </a:ext>
            </a:extLst>
          </p:cNvPr>
          <p:cNvSpPr txBox="1"/>
          <p:nvPr/>
        </p:nvSpPr>
        <p:spPr>
          <a:xfrm>
            <a:off x="6658085" y="1909826"/>
            <a:ext cx="6110968" cy="400110"/>
          </a:xfrm>
          <a:prstGeom prst="rect">
            <a:avLst/>
          </a:prstGeom>
          <a:noFill/>
        </p:spPr>
        <p:txBody>
          <a:bodyPr wrap="none" rtlCol="0">
            <a:spAutoFit/>
          </a:bodyPr>
          <a:lstStyle/>
          <a:p>
            <a:r>
              <a:rPr lang="en-US" sz="2000" b="1" dirty="0" err="1">
                <a:solidFill>
                  <a:schemeClr val="accent2"/>
                </a:solidFill>
                <a:latin typeface="Poppins" panose="00000500000000000000" pitchFamily="2" charset="0"/>
                <a:cs typeface="Poppins" panose="00000500000000000000" pitchFamily="2" charset="0"/>
              </a:rPr>
              <a:t>Renforcer</a:t>
            </a:r>
            <a:r>
              <a:rPr lang="en-US" sz="2000" b="1" dirty="0">
                <a:solidFill>
                  <a:schemeClr val="accent2"/>
                </a:solidFill>
                <a:latin typeface="Poppins" panose="00000500000000000000" pitchFamily="2" charset="0"/>
                <a:cs typeface="Poppins" panose="00000500000000000000" pitchFamily="2" charset="0"/>
              </a:rPr>
              <a:t> </a:t>
            </a:r>
            <a:r>
              <a:rPr lang="en-US" sz="2000" b="1" dirty="0" err="1">
                <a:solidFill>
                  <a:schemeClr val="accent2"/>
                </a:solidFill>
                <a:latin typeface="Poppins" panose="00000500000000000000" pitchFamily="2" charset="0"/>
                <a:cs typeface="Poppins" panose="00000500000000000000" pitchFamily="2" charset="0"/>
              </a:rPr>
              <a:t>une</a:t>
            </a:r>
            <a:r>
              <a:rPr lang="en-US" sz="2000" b="1" dirty="0">
                <a:solidFill>
                  <a:schemeClr val="accent2"/>
                </a:solidFill>
                <a:latin typeface="Poppins" panose="00000500000000000000" pitchFamily="2" charset="0"/>
                <a:cs typeface="Poppins" panose="00000500000000000000" pitchFamily="2" charset="0"/>
              </a:rPr>
              <a:t> revendication </a:t>
            </a:r>
            <a:r>
              <a:rPr lang="en-US" sz="2000" b="1" dirty="0" err="1">
                <a:solidFill>
                  <a:schemeClr val="accent2"/>
                </a:solidFill>
                <a:latin typeface="Poppins" panose="00000500000000000000" pitchFamily="2" charset="0"/>
                <a:cs typeface="Poppins" panose="00000500000000000000" pitchFamily="2" charset="0"/>
              </a:rPr>
              <a:t>problématique</a:t>
            </a:r>
            <a:r>
              <a:rPr lang="en-US" sz="2000" b="1" dirty="0">
                <a:solidFill>
                  <a:schemeClr val="accent2"/>
                </a:solidFill>
                <a:latin typeface="Poppins" panose="00000500000000000000" pitchFamily="2" charset="0"/>
                <a:cs typeface="Poppins" panose="00000500000000000000" pitchFamily="2" charset="0"/>
              </a:rPr>
              <a:t> :</a:t>
            </a:r>
          </a:p>
        </p:txBody>
      </p:sp>
      <p:sp>
        <p:nvSpPr>
          <p:cNvPr id="1029" name="TextBox 1028">
            <a:extLst>
              <a:ext uri="{FF2B5EF4-FFF2-40B4-BE49-F238E27FC236}">
                <a16:creationId xmlns:a16="http://schemas.microsoft.com/office/drawing/2014/main" id="{1A723E66-C15A-41D3-9B36-3802A058697A}"/>
              </a:ext>
            </a:extLst>
          </p:cNvPr>
          <p:cNvSpPr txBox="1"/>
          <p:nvPr/>
        </p:nvSpPr>
        <p:spPr>
          <a:xfrm>
            <a:off x="5368581" y="1508668"/>
            <a:ext cx="1160061" cy="1200329"/>
          </a:xfrm>
          <a:prstGeom prst="rect">
            <a:avLst/>
          </a:prstGeom>
          <a:noFill/>
        </p:spPr>
        <p:txBody>
          <a:bodyPr wrap="none" rtlCol="0">
            <a:spAutoFit/>
          </a:bodyPr>
          <a:lstStyle/>
          <a:p>
            <a:r>
              <a:rPr lang="en-US" sz="7200" b="1" dirty="0">
                <a:solidFill>
                  <a:schemeClr val="accent2"/>
                </a:solidFill>
              </a:rPr>
              <a:t>VS</a:t>
            </a:r>
          </a:p>
        </p:txBody>
      </p:sp>
      <p:sp>
        <p:nvSpPr>
          <p:cNvPr id="18" name="Rectangle 17"/>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277549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163C3-3D49-14F0-103B-C4A6893E031E}"/>
              </a:ext>
            </a:extLst>
          </p:cNvPr>
          <p:cNvSpPr>
            <a:spLocks noGrp="1"/>
          </p:cNvSpPr>
          <p:nvPr>
            <p:ph type="title"/>
          </p:nvPr>
        </p:nvSpPr>
        <p:spPr>
          <a:xfrm>
            <a:off x="317657" y="303635"/>
            <a:ext cx="7127043" cy="1326091"/>
          </a:xfrm>
        </p:spPr>
        <p:txBody>
          <a:bodyPr lIns="91440" tIns="45720" rIns="91440" bIns="45720" anchor="t">
            <a:normAutofit fontScale="90000"/>
          </a:bodyPr>
          <a:lstStyle/>
          <a:p>
            <a:r>
              <a:rPr lang="fr-FR" sz="4700" dirty="0">
                <a:solidFill>
                  <a:schemeClr val="tx1"/>
                </a:solidFill>
                <a:latin typeface="Poppins ExtraBold"/>
                <a:cs typeface="Poppins"/>
              </a:rPr>
              <a:t>Lutter contre la mésinformation en matière de santé</a:t>
            </a:r>
            <a:endParaRPr lang="en-US" sz="4700" b="0" dirty="0">
              <a:solidFill>
                <a:schemeClr val="tx1"/>
              </a:solidFill>
              <a:latin typeface="Poppins ExtraBold"/>
              <a:cs typeface="Poppins"/>
            </a:endParaRPr>
          </a:p>
        </p:txBody>
      </p:sp>
      <p:sp>
        <p:nvSpPr>
          <p:cNvPr id="3" name="Espace réservé du texte 2">
            <a:extLst>
              <a:ext uri="{FF2B5EF4-FFF2-40B4-BE49-F238E27FC236}">
                <a16:creationId xmlns:a16="http://schemas.microsoft.com/office/drawing/2014/main" id="{9D3EA595-A8CD-93D4-4CA6-88E1FB657A63}"/>
              </a:ext>
            </a:extLst>
          </p:cNvPr>
          <p:cNvSpPr>
            <a:spLocks noGrp="1"/>
          </p:cNvSpPr>
          <p:nvPr>
            <p:ph type="body" sz="quarter" idx="10"/>
          </p:nvPr>
        </p:nvSpPr>
        <p:spPr>
          <a:xfrm>
            <a:off x="350229" y="2392257"/>
            <a:ext cx="7255013" cy="4410280"/>
          </a:xfrm>
        </p:spPr>
        <p:txBody>
          <a:bodyPr lIns="91440" tIns="45720" rIns="91440" bIns="45720" anchor="t">
            <a:normAutofit fontScale="70000" lnSpcReduction="20000"/>
          </a:bodyPr>
          <a:lstStyle/>
          <a:p>
            <a:pPr>
              <a:lnSpc>
                <a:spcPct val="120000"/>
              </a:lnSpc>
              <a:spcBef>
                <a:spcPts val="600"/>
              </a:spcBef>
            </a:pPr>
            <a:r>
              <a:rPr lang="en-US" sz="2100" dirty="0">
                <a:latin typeface="Poppins"/>
                <a:cs typeface="Poppins"/>
              </a:rPr>
              <a:t>Tina Purnat</a:t>
            </a:r>
            <a:endParaRPr lang="en-US"/>
          </a:p>
          <a:p>
            <a:pPr>
              <a:lnSpc>
                <a:spcPct val="120000"/>
              </a:lnSpc>
              <a:spcBef>
                <a:spcPts val="600"/>
              </a:spcBef>
            </a:pPr>
            <a:r>
              <a:rPr lang="fr-FR" sz="2100" dirty="0">
                <a:latin typeface="Poppins"/>
                <a:cs typeface="Poppins"/>
              </a:rPr>
              <a:t>Chef d'équipe pour la gestion d'</a:t>
            </a:r>
            <a:r>
              <a:rPr lang="fr-FR" sz="2100" dirty="0" err="1">
                <a:latin typeface="Poppins"/>
                <a:cs typeface="Poppins"/>
              </a:rPr>
              <a:t>infodémie</a:t>
            </a:r>
          </a:p>
          <a:p>
            <a:pPr>
              <a:lnSpc>
                <a:spcPct val="120000"/>
              </a:lnSpc>
              <a:spcBef>
                <a:spcPts val="600"/>
              </a:spcBef>
            </a:pPr>
            <a:r>
              <a:rPr lang="fr-FR" sz="2100" dirty="0">
                <a:latin typeface="Poppins"/>
                <a:cs typeface="Poppins"/>
              </a:rPr>
              <a:t>Département de la préparation et de la prévention aux pandémies et aux épidémies</a:t>
            </a:r>
          </a:p>
          <a:p>
            <a:pPr>
              <a:lnSpc>
                <a:spcPct val="120000"/>
              </a:lnSpc>
              <a:spcBef>
                <a:spcPts val="600"/>
              </a:spcBef>
            </a:pPr>
            <a:r>
              <a:rPr lang="fr-FR" sz="2100" dirty="0">
                <a:latin typeface="Poppins"/>
                <a:cs typeface="Poppins"/>
              </a:rPr>
              <a:t>Programme des urgences sanitaires de l'OMS</a:t>
            </a:r>
          </a:p>
          <a:p>
            <a:pPr>
              <a:lnSpc>
                <a:spcPct val="120000"/>
              </a:lnSpc>
              <a:spcBef>
                <a:spcPts val="600"/>
              </a:spcBef>
            </a:pPr>
            <a:endParaRPr lang="en-US" sz="2100" dirty="0">
              <a:latin typeface="Poppins"/>
              <a:cs typeface="Poppins"/>
            </a:endParaRPr>
          </a:p>
          <a:p>
            <a:pPr>
              <a:lnSpc>
                <a:spcPct val="120000"/>
              </a:lnSpc>
              <a:spcBef>
                <a:spcPts val="600"/>
              </a:spcBef>
            </a:pPr>
            <a:r>
              <a:rPr lang="en-US" sz="2100" dirty="0">
                <a:latin typeface="Poppins"/>
                <a:cs typeface="Poppins"/>
              </a:rPr>
              <a:t>Elisabeth Wilhelm</a:t>
            </a:r>
          </a:p>
          <a:p>
            <a:pPr>
              <a:lnSpc>
                <a:spcPct val="120000"/>
              </a:lnSpc>
              <a:spcBef>
                <a:spcPts val="600"/>
              </a:spcBef>
            </a:pPr>
            <a:r>
              <a:rPr lang="fr-FR" sz="2100" dirty="0">
                <a:latin typeface="Poppins"/>
                <a:cs typeface="Poppins"/>
              </a:rPr>
              <a:t>Spécialiste de la communication en matière de santé</a:t>
            </a:r>
          </a:p>
          <a:p>
            <a:pPr>
              <a:lnSpc>
                <a:spcPct val="120000"/>
              </a:lnSpc>
              <a:spcBef>
                <a:spcPts val="600"/>
              </a:spcBef>
            </a:pPr>
            <a:r>
              <a:rPr lang="fr-FR" sz="2100" dirty="0">
                <a:latin typeface="Poppins"/>
                <a:cs typeface="Poppins"/>
              </a:rPr>
              <a:t>Équipe de la demande de vaccination</a:t>
            </a:r>
          </a:p>
          <a:p>
            <a:pPr>
              <a:lnSpc>
                <a:spcPct val="120000"/>
              </a:lnSpc>
              <a:spcBef>
                <a:spcPts val="600"/>
              </a:spcBef>
            </a:pPr>
            <a:r>
              <a:rPr lang="fr-FR" sz="2100" dirty="0">
                <a:latin typeface="Poppins"/>
                <a:cs typeface="Poppins"/>
              </a:rPr>
              <a:t>Division de la vaccination mondiale</a:t>
            </a:r>
          </a:p>
          <a:p>
            <a:pPr>
              <a:lnSpc>
                <a:spcPct val="120000"/>
              </a:lnSpc>
              <a:spcBef>
                <a:spcPts val="600"/>
              </a:spcBef>
            </a:pPr>
            <a:r>
              <a:rPr lang="en-US" sz="2100" dirty="0">
                <a:latin typeface="Poppins"/>
                <a:cs typeface="Poppins"/>
              </a:rPr>
              <a:t>US CDC</a:t>
            </a:r>
            <a:endParaRPr lang="fr-FR" dirty="0"/>
          </a:p>
        </p:txBody>
      </p:sp>
      <p:sp>
        <p:nvSpPr>
          <p:cNvPr id="4" name="Rectangle 3"/>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3511799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B004-A00A-4995-8C7B-58D3F5833B6D}"/>
              </a:ext>
            </a:extLst>
          </p:cNvPr>
          <p:cNvSpPr>
            <a:spLocks noGrp="1"/>
          </p:cNvSpPr>
          <p:nvPr>
            <p:ph type="title"/>
          </p:nvPr>
        </p:nvSpPr>
        <p:spPr/>
        <p:txBody>
          <a:bodyPr lIns="91440" tIns="45720" rIns="91440" bIns="45720" anchor="t"/>
          <a:lstStyle/>
          <a:p>
            <a:r>
              <a:rPr lang="en-US" sz="4400" dirty="0" err="1">
                <a:latin typeface="Poppins"/>
                <a:cs typeface="Poppins"/>
              </a:rPr>
              <a:t>Prédémystifier</a:t>
            </a:r>
            <a:r>
              <a:rPr lang="en-US" sz="4400" dirty="0">
                <a:latin typeface="Poppins"/>
                <a:cs typeface="Poppins"/>
              </a:rPr>
              <a:t> vs </a:t>
            </a:r>
            <a:r>
              <a:rPr lang="en-US" sz="4400" dirty="0" err="1">
                <a:latin typeface="Poppins"/>
                <a:cs typeface="Poppins"/>
              </a:rPr>
              <a:t>démystifier</a:t>
            </a:r>
            <a:endParaRPr lang="en-US" sz="4400" dirty="0">
              <a:latin typeface="Poppins"/>
              <a:cs typeface="Poppins"/>
            </a:endParaRPr>
          </a:p>
        </p:txBody>
      </p:sp>
      <p:sp>
        <p:nvSpPr>
          <p:cNvPr id="6" name="Oval 5">
            <a:extLst>
              <a:ext uri="{FF2B5EF4-FFF2-40B4-BE49-F238E27FC236}">
                <a16:creationId xmlns:a16="http://schemas.microsoft.com/office/drawing/2014/main" id="{7050E656-C410-45AE-BCCF-19861F415CCF}"/>
              </a:ext>
            </a:extLst>
          </p:cNvPr>
          <p:cNvSpPr/>
          <p:nvPr/>
        </p:nvSpPr>
        <p:spPr>
          <a:xfrm>
            <a:off x="4608041" y="1277895"/>
            <a:ext cx="3323968" cy="1383957"/>
          </a:xfrm>
          <a:prstGeom prst="ellipse">
            <a:avLst/>
          </a:prstGeom>
          <a:solidFill>
            <a:srgbClr val="B8C1C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b="1" dirty="0">
                <a:solidFill>
                  <a:schemeClr val="tx1"/>
                </a:solidFill>
                <a:latin typeface="Poppins"/>
                <a:cs typeface="Poppins"/>
              </a:rPr>
              <a:t>La mésinformation en matière de santé circule-t-elle déjà ?</a:t>
            </a:r>
            <a:endParaRPr lang="en-US" b="1" dirty="0">
              <a:solidFill>
                <a:schemeClr val="tx1"/>
              </a:solidFill>
              <a:latin typeface="Poppins"/>
              <a:cs typeface="Poppins"/>
            </a:endParaRPr>
          </a:p>
        </p:txBody>
      </p:sp>
      <p:sp>
        <p:nvSpPr>
          <p:cNvPr id="7" name="Rectangle: Rounded Corners 6">
            <a:extLst>
              <a:ext uri="{FF2B5EF4-FFF2-40B4-BE49-F238E27FC236}">
                <a16:creationId xmlns:a16="http://schemas.microsoft.com/office/drawing/2014/main" id="{4D3A2026-77CB-44AC-8E91-046C5AA9A5BC}"/>
              </a:ext>
            </a:extLst>
          </p:cNvPr>
          <p:cNvSpPr/>
          <p:nvPr/>
        </p:nvSpPr>
        <p:spPr>
          <a:xfrm>
            <a:off x="9129586" y="2347784"/>
            <a:ext cx="2137719" cy="777875"/>
          </a:xfrm>
          <a:prstGeom prst="roundRect">
            <a:avLst/>
          </a:prstGeom>
          <a:solidFill>
            <a:srgbClr val="C3E3D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err="1">
                <a:solidFill>
                  <a:schemeClr val="tx1"/>
                </a:solidFill>
                <a:latin typeface="Poppins"/>
                <a:cs typeface="Poppins"/>
              </a:rPr>
              <a:t>Prédémystifier</a:t>
            </a:r>
            <a:r>
              <a:rPr lang="en-US" sz="1600" dirty="0">
                <a:solidFill>
                  <a:schemeClr val="tx1"/>
                </a:solidFill>
                <a:latin typeface="Poppins"/>
                <a:cs typeface="Poppins"/>
              </a:rPr>
              <a:t>/ </a:t>
            </a:r>
            <a:r>
              <a:rPr lang="en-US" sz="1600" dirty="0" err="1">
                <a:solidFill>
                  <a:schemeClr val="tx1"/>
                </a:solidFill>
                <a:latin typeface="Poppins"/>
                <a:cs typeface="Poppins"/>
              </a:rPr>
              <a:t>inoculer</a:t>
            </a:r>
            <a:endParaRPr lang="en-US" sz="1600" dirty="0" err="1">
              <a:solidFill>
                <a:schemeClr val="tx1"/>
              </a:solidFill>
              <a:latin typeface="Poppins" panose="00000500000000000000" pitchFamily="2" charset="0"/>
              <a:cs typeface="Poppins" panose="00000500000000000000" pitchFamily="2" charset="0"/>
            </a:endParaRPr>
          </a:p>
        </p:txBody>
      </p:sp>
      <p:sp>
        <p:nvSpPr>
          <p:cNvPr id="8" name="Rectangle: Rounded Corners 7">
            <a:extLst>
              <a:ext uri="{FF2B5EF4-FFF2-40B4-BE49-F238E27FC236}">
                <a16:creationId xmlns:a16="http://schemas.microsoft.com/office/drawing/2014/main" id="{73C6C177-7BD2-4E9C-AB33-A993E838191A}"/>
              </a:ext>
            </a:extLst>
          </p:cNvPr>
          <p:cNvSpPr/>
          <p:nvPr/>
        </p:nvSpPr>
        <p:spPr>
          <a:xfrm>
            <a:off x="508000" y="2347784"/>
            <a:ext cx="3148547" cy="777875"/>
          </a:xfrm>
          <a:prstGeom prst="roundRect">
            <a:avLst/>
          </a:prstGeom>
          <a:solidFill>
            <a:srgbClr val="C3E3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Poppins" panose="00000500000000000000" pitchFamily="2" charset="0"/>
                <a:cs typeface="Poppins" panose="00000500000000000000" pitchFamily="2" charset="0"/>
              </a:rPr>
              <a:t>A-t-il un impact potentiel élevé sur la santé publique ?</a:t>
            </a:r>
            <a:endParaRPr lang="en-US" sz="1600" dirty="0">
              <a:solidFill>
                <a:schemeClr val="tx1"/>
              </a:solidFill>
              <a:latin typeface="Poppins" panose="00000500000000000000" pitchFamily="2" charset="0"/>
              <a:cs typeface="Poppins" panose="00000500000000000000" pitchFamily="2" charset="0"/>
            </a:endParaRPr>
          </a:p>
        </p:txBody>
      </p:sp>
      <p:sp>
        <p:nvSpPr>
          <p:cNvPr id="9" name="Rectangle: Rounded Corners 8">
            <a:extLst>
              <a:ext uri="{FF2B5EF4-FFF2-40B4-BE49-F238E27FC236}">
                <a16:creationId xmlns:a16="http://schemas.microsoft.com/office/drawing/2014/main" id="{E3ACD42B-0C7C-4E4D-9D1E-1ACD6AC5DB2D}"/>
              </a:ext>
            </a:extLst>
          </p:cNvPr>
          <p:cNvSpPr/>
          <p:nvPr/>
        </p:nvSpPr>
        <p:spPr>
          <a:xfrm>
            <a:off x="72080" y="3728052"/>
            <a:ext cx="2461055" cy="1081217"/>
          </a:xfrm>
          <a:prstGeom prst="roundRect">
            <a:avLst/>
          </a:prstGeom>
          <a:solidFill>
            <a:srgbClr val="C3E3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fr-FR" sz="1400" dirty="0">
                <a:solidFill>
                  <a:schemeClr val="tx1"/>
                </a:solidFill>
                <a:latin typeface="Poppins" panose="00000500000000000000" pitchFamily="2" charset="0"/>
                <a:cs typeface="Poppins" panose="00000500000000000000" pitchFamily="2" charset="0"/>
              </a:rPr>
              <a:t>Maintenir le suivi</a:t>
            </a:r>
          </a:p>
          <a:p>
            <a:pPr marL="285750" indent="-285750">
              <a:buFont typeface="Arial" panose="020B0604020202020204" pitchFamily="34" charset="0"/>
              <a:buChar char="•"/>
            </a:pPr>
            <a:r>
              <a:rPr lang="fr-FR" sz="1400" dirty="0">
                <a:solidFill>
                  <a:schemeClr val="tx1"/>
                </a:solidFill>
                <a:latin typeface="Poppins" panose="00000500000000000000" pitchFamily="2" charset="0"/>
                <a:cs typeface="Poppins" panose="00000500000000000000" pitchFamily="2" charset="0"/>
              </a:rPr>
              <a:t>Ne pas démystifier</a:t>
            </a:r>
          </a:p>
          <a:p>
            <a:pPr marL="285750" indent="-285750">
              <a:buFont typeface="Arial" panose="020B0604020202020204" pitchFamily="34" charset="0"/>
              <a:buChar char="•"/>
            </a:pPr>
            <a:r>
              <a:rPr lang="fr-FR" sz="1400" dirty="0">
                <a:solidFill>
                  <a:schemeClr val="tx1"/>
                </a:solidFill>
                <a:latin typeface="Poppins" panose="00000500000000000000" pitchFamily="2" charset="0"/>
                <a:cs typeface="Poppins" panose="00000500000000000000" pitchFamily="2" charset="0"/>
              </a:rPr>
              <a:t>Se préparer</a:t>
            </a:r>
          </a:p>
        </p:txBody>
      </p:sp>
      <p:sp>
        <p:nvSpPr>
          <p:cNvPr id="10" name="Rectangle: Rounded Corners 9">
            <a:extLst>
              <a:ext uri="{FF2B5EF4-FFF2-40B4-BE49-F238E27FC236}">
                <a16:creationId xmlns:a16="http://schemas.microsoft.com/office/drawing/2014/main" id="{AB2C902C-3C4F-4AB9-AE54-74F8BE0650EE}"/>
              </a:ext>
            </a:extLst>
          </p:cNvPr>
          <p:cNvSpPr/>
          <p:nvPr/>
        </p:nvSpPr>
        <p:spPr>
          <a:xfrm>
            <a:off x="4030362" y="3731225"/>
            <a:ext cx="2137719" cy="755568"/>
          </a:xfrm>
          <a:prstGeom prst="roundRect">
            <a:avLst/>
          </a:prstGeom>
          <a:solidFill>
            <a:srgbClr val="C3E3D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Poppins" panose="00000500000000000000" pitchFamily="2" charset="0"/>
                <a:cs typeface="Poppins" panose="00000500000000000000" pitchFamily="2" charset="0"/>
              </a:rPr>
              <a:t>Le récit est-il fixe ou flexible ?</a:t>
            </a:r>
            <a:r>
              <a:rPr lang="en-US" sz="1600" dirty="0">
                <a:solidFill>
                  <a:schemeClr val="tx1"/>
                </a:solidFill>
                <a:latin typeface="Poppins" panose="00000500000000000000" pitchFamily="2" charset="0"/>
                <a:cs typeface="Poppins" panose="00000500000000000000" pitchFamily="2" charset="0"/>
              </a:rPr>
              <a:t>?</a:t>
            </a:r>
          </a:p>
        </p:txBody>
      </p:sp>
      <p:sp>
        <p:nvSpPr>
          <p:cNvPr id="11" name="Rectangle: Rounded Corners 10">
            <a:extLst>
              <a:ext uri="{FF2B5EF4-FFF2-40B4-BE49-F238E27FC236}">
                <a16:creationId xmlns:a16="http://schemas.microsoft.com/office/drawing/2014/main" id="{BD72163B-12FA-4F5D-9116-0B0C454DE2B7}"/>
              </a:ext>
            </a:extLst>
          </p:cNvPr>
          <p:cNvSpPr/>
          <p:nvPr/>
        </p:nvSpPr>
        <p:spPr>
          <a:xfrm>
            <a:off x="2096462" y="5170793"/>
            <a:ext cx="2137719" cy="1017719"/>
          </a:xfrm>
          <a:prstGeom prst="roundRect">
            <a:avLst/>
          </a:prstGeom>
          <a:solidFill>
            <a:srgbClr val="C3E3D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dirty="0" err="1">
                <a:solidFill>
                  <a:schemeClr val="tx1"/>
                </a:solidFill>
                <a:latin typeface="Poppins"/>
                <a:cs typeface="Poppins"/>
              </a:rPr>
              <a:t>Démystifier</a:t>
            </a:r>
            <a:r>
              <a:rPr lang="en-US" sz="1600" dirty="0">
                <a:solidFill>
                  <a:schemeClr val="tx1"/>
                </a:solidFill>
                <a:latin typeface="Poppins"/>
                <a:cs typeface="Poppins"/>
              </a:rPr>
              <a:t> </a:t>
            </a:r>
            <a:r>
              <a:rPr lang="en-US" sz="1600" dirty="0" err="1">
                <a:solidFill>
                  <a:schemeClr val="tx1"/>
                </a:solidFill>
                <a:latin typeface="Poppins"/>
                <a:cs typeface="Poppins"/>
              </a:rPr>
              <a:t>souvent</a:t>
            </a:r>
            <a:r>
              <a:rPr lang="en-US" sz="1600" dirty="0">
                <a:solidFill>
                  <a:schemeClr val="tx1"/>
                </a:solidFill>
                <a:latin typeface="Poppins"/>
                <a:cs typeface="Poppins"/>
              </a:rPr>
              <a:t> et </a:t>
            </a:r>
            <a:r>
              <a:rPr lang="en-US" sz="1600" dirty="0" err="1">
                <a:solidFill>
                  <a:schemeClr val="tx1"/>
                </a:solidFill>
                <a:latin typeface="Poppins"/>
                <a:cs typeface="Poppins"/>
              </a:rPr>
              <a:t>correctement</a:t>
            </a:r>
            <a:endParaRPr lang="en-US" sz="1600" dirty="0">
              <a:solidFill>
                <a:schemeClr val="tx1"/>
              </a:solidFill>
              <a:latin typeface="Poppins"/>
              <a:cs typeface="Poppins"/>
            </a:endParaRPr>
          </a:p>
        </p:txBody>
      </p:sp>
      <p:sp>
        <p:nvSpPr>
          <p:cNvPr id="12" name="Rectangle: Rounded Corners 11">
            <a:extLst>
              <a:ext uri="{FF2B5EF4-FFF2-40B4-BE49-F238E27FC236}">
                <a16:creationId xmlns:a16="http://schemas.microsoft.com/office/drawing/2014/main" id="{1051B4DE-F5A6-4D9E-BAEC-6B80BB2FFD8D}"/>
              </a:ext>
            </a:extLst>
          </p:cNvPr>
          <p:cNvSpPr/>
          <p:nvPr/>
        </p:nvSpPr>
        <p:spPr>
          <a:xfrm>
            <a:off x="5906598" y="5107295"/>
            <a:ext cx="5367653" cy="1066840"/>
          </a:xfrm>
          <a:prstGeom prst="roundRect">
            <a:avLst/>
          </a:prstGeom>
          <a:solidFill>
            <a:srgbClr val="C3E3DD"/>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fr-FR" sz="1500" dirty="0">
                <a:solidFill>
                  <a:schemeClr val="tx1"/>
                </a:solidFill>
                <a:latin typeface="Poppins"/>
                <a:cs typeface="Poppins"/>
              </a:rPr>
              <a:t>Créer un nouvel ensemble d'éléments de langage</a:t>
            </a:r>
          </a:p>
          <a:p>
            <a:pPr marL="285750" indent="-285750">
              <a:buFont typeface="Arial" panose="020B0604020202020204" pitchFamily="34" charset="0"/>
              <a:buChar char="•"/>
            </a:pPr>
            <a:r>
              <a:rPr lang="fr-FR" sz="1500" dirty="0">
                <a:solidFill>
                  <a:schemeClr val="tx1"/>
                </a:solidFill>
                <a:latin typeface="Poppins"/>
                <a:cs typeface="Poppins"/>
              </a:rPr>
              <a:t>Fournir des informations exactes mais ne pas démystifier afin d'être maitre de l'ordre du jour.</a:t>
            </a:r>
          </a:p>
        </p:txBody>
      </p:sp>
      <p:cxnSp>
        <p:nvCxnSpPr>
          <p:cNvPr id="14" name="Connector: Elbow 13">
            <a:extLst>
              <a:ext uri="{FF2B5EF4-FFF2-40B4-BE49-F238E27FC236}">
                <a16:creationId xmlns:a16="http://schemas.microsoft.com/office/drawing/2014/main" id="{28124876-5822-4EDF-BB28-82776BD18566}"/>
              </a:ext>
            </a:extLst>
          </p:cNvPr>
          <p:cNvCxnSpPr>
            <a:cxnSpLocks/>
            <a:stCxn id="6" idx="2"/>
            <a:endCxn id="8" idx="0"/>
          </p:cNvCxnSpPr>
          <p:nvPr/>
        </p:nvCxnSpPr>
        <p:spPr>
          <a:xfrm rot="10800000" flipV="1">
            <a:off x="2082275" y="1969874"/>
            <a:ext cx="2525767" cy="377910"/>
          </a:xfrm>
          <a:prstGeom prst="bentConnector2">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6C48E730-F1BE-4745-9F51-CDFB9D22D162}"/>
              </a:ext>
            </a:extLst>
          </p:cNvPr>
          <p:cNvCxnSpPr>
            <a:cxnSpLocks/>
            <a:stCxn id="6" idx="6"/>
            <a:endCxn id="7" idx="0"/>
          </p:cNvCxnSpPr>
          <p:nvPr/>
        </p:nvCxnSpPr>
        <p:spPr>
          <a:xfrm>
            <a:off x="7932009" y="1969874"/>
            <a:ext cx="2266437" cy="377910"/>
          </a:xfrm>
          <a:prstGeom prst="bentConnector2">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94D28F2-92C1-4241-B5B1-5FA54FBA7C3A}"/>
              </a:ext>
            </a:extLst>
          </p:cNvPr>
          <p:cNvSpPr txBox="1"/>
          <p:nvPr/>
        </p:nvSpPr>
        <p:spPr>
          <a:xfrm>
            <a:off x="3165322" y="1589470"/>
            <a:ext cx="527709" cy="338554"/>
          </a:xfrm>
          <a:prstGeom prst="rect">
            <a:avLst/>
          </a:prstGeom>
          <a:noFill/>
        </p:spPr>
        <p:txBody>
          <a:bodyPr wrap="none" rtlCol="0">
            <a:spAutoFit/>
          </a:bodyPr>
          <a:lstStyle/>
          <a:p>
            <a:r>
              <a:rPr lang="en-US" sz="1600" dirty="0" err="1">
                <a:latin typeface="Poppins" panose="00000500000000000000" pitchFamily="2" charset="0"/>
                <a:cs typeface="Poppins" panose="00000500000000000000" pitchFamily="2" charset="0"/>
              </a:rPr>
              <a:t>Oui</a:t>
            </a:r>
            <a:endParaRPr lang="en-US" sz="1600" dirty="0">
              <a:latin typeface="Poppins" panose="00000500000000000000" pitchFamily="2" charset="0"/>
              <a:cs typeface="Poppins" panose="00000500000000000000" pitchFamily="2" charset="0"/>
            </a:endParaRPr>
          </a:p>
        </p:txBody>
      </p:sp>
      <p:sp>
        <p:nvSpPr>
          <p:cNvPr id="21" name="TextBox 20">
            <a:extLst>
              <a:ext uri="{FF2B5EF4-FFF2-40B4-BE49-F238E27FC236}">
                <a16:creationId xmlns:a16="http://schemas.microsoft.com/office/drawing/2014/main" id="{38146C7B-37AA-4E8C-BA83-2FBFF67B1D91}"/>
              </a:ext>
            </a:extLst>
          </p:cNvPr>
          <p:cNvSpPr txBox="1"/>
          <p:nvPr/>
        </p:nvSpPr>
        <p:spPr>
          <a:xfrm>
            <a:off x="8364607" y="1632463"/>
            <a:ext cx="2055371" cy="338554"/>
          </a:xfrm>
          <a:prstGeom prst="rect">
            <a:avLst/>
          </a:prstGeom>
          <a:noFill/>
        </p:spPr>
        <p:txBody>
          <a:bodyPr wrap="none" rtlCol="0">
            <a:spAutoFit/>
          </a:bodyPr>
          <a:lstStyle/>
          <a:p>
            <a:r>
              <a:rPr lang="en-US" sz="1600" dirty="0">
                <a:latin typeface="Poppins" panose="00000500000000000000" pitchFamily="2" charset="0"/>
                <a:cs typeface="Poppins" panose="00000500000000000000" pitchFamily="2" charset="0"/>
              </a:rPr>
              <a:t>non, </a:t>
            </a:r>
            <a:r>
              <a:rPr lang="en-US" sz="1600" dirty="0" err="1">
                <a:latin typeface="Poppins" panose="00000500000000000000" pitchFamily="2" charset="0"/>
                <a:cs typeface="Poppins" panose="00000500000000000000" pitchFamily="2" charset="0"/>
              </a:rPr>
              <a:t>mais</a:t>
            </a:r>
            <a:r>
              <a:rPr lang="en-US" sz="1600" dirty="0">
                <a:latin typeface="Poppins" panose="00000500000000000000" pitchFamily="2" charset="0"/>
                <a:cs typeface="Poppins" panose="00000500000000000000" pitchFamily="2" charset="0"/>
              </a:rPr>
              <a:t> </a:t>
            </a:r>
            <a:r>
              <a:rPr lang="en-US" sz="1600" dirty="0" err="1">
                <a:latin typeface="Poppins" panose="00000500000000000000" pitchFamily="2" charset="0"/>
                <a:cs typeface="Poppins" panose="00000500000000000000" pitchFamily="2" charset="0"/>
              </a:rPr>
              <a:t>attendu</a:t>
            </a:r>
            <a:endParaRPr lang="en-US" sz="1600" dirty="0">
              <a:latin typeface="Poppins" panose="00000500000000000000" pitchFamily="2" charset="0"/>
              <a:cs typeface="Poppins" panose="00000500000000000000" pitchFamily="2" charset="0"/>
            </a:endParaRPr>
          </a:p>
        </p:txBody>
      </p:sp>
      <p:cxnSp>
        <p:nvCxnSpPr>
          <p:cNvPr id="23" name="Straight Arrow Connector 22">
            <a:extLst>
              <a:ext uri="{FF2B5EF4-FFF2-40B4-BE49-F238E27FC236}">
                <a16:creationId xmlns:a16="http://schemas.microsoft.com/office/drawing/2014/main" id="{1C021114-7BFE-4B20-93F8-B5F670C24D0B}"/>
              </a:ext>
            </a:extLst>
          </p:cNvPr>
          <p:cNvCxnSpPr>
            <a:cxnSpLocks/>
            <a:stCxn id="8" idx="2"/>
            <a:endCxn id="9" idx="0"/>
          </p:cNvCxnSpPr>
          <p:nvPr/>
        </p:nvCxnSpPr>
        <p:spPr>
          <a:xfrm flipH="1">
            <a:off x="1302608" y="3125659"/>
            <a:ext cx="779666" cy="602393"/>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D3596A0-8562-4A48-AB0C-18780CAC80AA}"/>
              </a:ext>
            </a:extLst>
          </p:cNvPr>
          <p:cNvCxnSpPr>
            <a:cxnSpLocks/>
            <a:stCxn id="8" idx="2"/>
            <a:endCxn id="10" idx="0"/>
          </p:cNvCxnSpPr>
          <p:nvPr/>
        </p:nvCxnSpPr>
        <p:spPr>
          <a:xfrm>
            <a:off x="2082274" y="3125659"/>
            <a:ext cx="3016948" cy="605566"/>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681FAD9-117B-49C3-926F-2A94A5BECD4F}"/>
              </a:ext>
            </a:extLst>
          </p:cNvPr>
          <p:cNvCxnSpPr>
            <a:cxnSpLocks/>
            <a:stCxn id="10" idx="2"/>
            <a:endCxn id="11" idx="0"/>
          </p:cNvCxnSpPr>
          <p:nvPr/>
        </p:nvCxnSpPr>
        <p:spPr>
          <a:xfrm flipH="1">
            <a:off x="3165322" y="4486793"/>
            <a:ext cx="1933900" cy="68400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AECFE91-BE33-4B05-899C-9EC5AEF4BBEA}"/>
              </a:ext>
            </a:extLst>
          </p:cNvPr>
          <p:cNvCxnSpPr>
            <a:cxnSpLocks/>
            <a:stCxn id="10" idx="2"/>
            <a:endCxn id="12" idx="0"/>
          </p:cNvCxnSpPr>
          <p:nvPr/>
        </p:nvCxnSpPr>
        <p:spPr>
          <a:xfrm>
            <a:off x="5099222" y="4486793"/>
            <a:ext cx="3491203" cy="620502"/>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CB0ABFC-5E2C-4A07-A4DD-E79F4B11AF51}"/>
              </a:ext>
            </a:extLst>
          </p:cNvPr>
          <p:cNvSpPr txBox="1"/>
          <p:nvPr/>
        </p:nvSpPr>
        <p:spPr>
          <a:xfrm>
            <a:off x="1270686" y="3121755"/>
            <a:ext cx="591829" cy="338554"/>
          </a:xfrm>
          <a:prstGeom prst="rect">
            <a:avLst/>
          </a:prstGeom>
          <a:noFill/>
        </p:spPr>
        <p:txBody>
          <a:bodyPr wrap="none" rtlCol="0">
            <a:spAutoFit/>
          </a:bodyPr>
          <a:lstStyle/>
          <a:p>
            <a:r>
              <a:rPr lang="en-US" sz="1600" dirty="0">
                <a:latin typeface="Poppins" panose="00000500000000000000" pitchFamily="2" charset="0"/>
                <a:cs typeface="Poppins" panose="00000500000000000000" pitchFamily="2" charset="0"/>
              </a:rPr>
              <a:t>Non</a:t>
            </a:r>
          </a:p>
        </p:txBody>
      </p:sp>
      <p:sp>
        <p:nvSpPr>
          <p:cNvPr id="35" name="TextBox 34">
            <a:extLst>
              <a:ext uri="{FF2B5EF4-FFF2-40B4-BE49-F238E27FC236}">
                <a16:creationId xmlns:a16="http://schemas.microsoft.com/office/drawing/2014/main" id="{6DAA2EB2-8755-469E-B1B9-F074337843F9}"/>
              </a:ext>
            </a:extLst>
          </p:cNvPr>
          <p:cNvSpPr txBox="1"/>
          <p:nvPr/>
        </p:nvSpPr>
        <p:spPr>
          <a:xfrm>
            <a:off x="3567476" y="3039764"/>
            <a:ext cx="527709" cy="338554"/>
          </a:xfrm>
          <a:prstGeom prst="rect">
            <a:avLst/>
          </a:prstGeom>
          <a:noFill/>
        </p:spPr>
        <p:txBody>
          <a:bodyPr wrap="none" rtlCol="0">
            <a:spAutoFit/>
          </a:bodyPr>
          <a:lstStyle/>
          <a:p>
            <a:r>
              <a:rPr lang="en-US" sz="1600" dirty="0" err="1">
                <a:latin typeface="Poppins" panose="00000500000000000000" pitchFamily="2" charset="0"/>
                <a:cs typeface="Poppins" panose="00000500000000000000" pitchFamily="2" charset="0"/>
              </a:rPr>
              <a:t>Oui</a:t>
            </a:r>
            <a:endParaRPr lang="en-US" sz="1600" dirty="0">
              <a:latin typeface="Poppins" panose="00000500000000000000" pitchFamily="2" charset="0"/>
              <a:cs typeface="Poppins" panose="00000500000000000000" pitchFamily="2" charset="0"/>
            </a:endParaRPr>
          </a:p>
        </p:txBody>
      </p:sp>
      <p:sp>
        <p:nvSpPr>
          <p:cNvPr id="36" name="TextBox 35">
            <a:extLst>
              <a:ext uri="{FF2B5EF4-FFF2-40B4-BE49-F238E27FC236}">
                <a16:creationId xmlns:a16="http://schemas.microsoft.com/office/drawing/2014/main" id="{566BA16F-F6A1-43AF-BE07-B7F4D0BA75FF}"/>
              </a:ext>
            </a:extLst>
          </p:cNvPr>
          <p:cNvSpPr txBox="1"/>
          <p:nvPr/>
        </p:nvSpPr>
        <p:spPr>
          <a:xfrm>
            <a:off x="3323798" y="4575741"/>
            <a:ext cx="526106" cy="338554"/>
          </a:xfrm>
          <a:prstGeom prst="rect">
            <a:avLst/>
          </a:prstGeom>
          <a:noFill/>
        </p:spPr>
        <p:txBody>
          <a:bodyPr wrap="none" rtlCol="0">
            <a:spAutoFit/>
          </a:bodyPr>
          <a:lstStyle/>
          <a:p>
            <a:r>
              <a:rPr lang="en-US" sz="1600" dirty="0">
                <a:latin typeface="Poppins" panose="00000500000000000000" pitchFamily="2" charset="0"/>
                <a:cs typeface="Poppins" panose="00000500000000000000" pitchFamily="2" charset="0"/>
              </a:rPr>
              <a:t>fixe</a:t>
            </a:r>
          </a:p>
        </p:txBody>
      </p:sp>
      <p:sp>
        <p:nvSpPr>
          <p:cNvPr id="37" name="TextBox 36">
            <a:extLst>
              <a:ext uri="{FF2B5EF4-FFF2-40B4-BE49-F238E27FC236}">
                <a16:creationId xmlns:a16="http://schemas.microsoft.com/office/drawing/2014/main" id="{404743DA-E23B-410E-A2F3-F07DBDA30200}"/>
              </a:ext>
            </a:extLst>
          </p:cNvPr>
          <p:cNvSpPr txBox="1"/>
          <p:nvPr/>
        </p:nvSpPr>
        <p:spPr>
          <a:xfrm>
            <a:off x="6524894" y="4485550"/>
            <a:ext cx="891591" cy="338554"/>
          </a:xfrm>
          <a:prstGeom prst="rect">
            <a:avLst/>
          </a:prstGeom>
          <a:noFill/>
        </p:spPr>
        <p:txBody>
          <a:bodyPr wrap="none" rtlCol="0">
            <a:spAutoFit/>
          </a:bodyPr>
          <a:lstStyle/>
          <a:p>
            <a:r>
              <a:rPr lang="en-US" sz="1600" dirty="0">
                <a:latin typeface="Poppins" panose="00000500000000000000" pitchFamily="2" charset="0"/>
                <a:cs typeface="Poppins" panose="00000500000000000000" pitchFamily="2" charset="0"/>
              </a:rPr>
              <a:t>flexible</a:t>
            </a:r>
          </a:p>
        </p:txBody>
      </p:sp>
      <p:sp>
        <p:nvSpPr>
          <p:cNvPr id="48" name="TextBox 47">
            <a:extLst>
              <a:ext uri="{FF2B5EF4-FFF2-40B4-BE49-F238E27FC236}">
                <a16:creationId xmlns:a16="http://schemas.microsoft.com/office/drawing/2014/main" id="{41F26327-3C17-4748-B494-BC6AD22ABE63}"/>
              </a:ext>
            </a:extLst>
          </p:cNvPr>
          <p:cNvSpPr txBox="1"/>
          <p:nvPr/>
        </p:nvSpPr>
        <p:spPr>
          <a:xfrm>
            <a:off x="0" y="6224239"/>
            <a:ext cx="12186919" cy="261610"/>
          </a:xfrm>
          <a:prstGeom prst="rect">
            <a:avLst/>
          </a:prstGeom>
          <a:solidFill>
            <a:schemeClr val="bg1"/>
          </a:solidFill>
        </p:spPr>
        <p:txBody>
          <a:bodyPr wrap="square">
            <a:spAutoFit/>
          </a:bodyPr>
          <a:lstStyle/>
          <a:p>
            <a:r>
              <a:rPr lang="en-US" sz="1100" b="0" i="0" dirty="0">
                <a:solidFill>
                  <a:srgbClr val="313537"/>
                </a:solidFill>
                <a:effectLst/>
                <a:latin typeface="Poppins" panose="00000500000000000000" pitchFamily="2" charset="0"/>
                <a:cs typeface="Poppins" panose="00000500000000000000" pitchFamily="2" charset="0"/>
              </a:rPr>
              <a:t>Source: </a:t>
            </a:r>
            <a:r>
              <a:rPr lang="en-US" sz="1100" b="0" i="0" dirty="0">
                <a:effectLst/>
                <a:latin typeface="Poppins" panose="00000500000000000000" pitchFamily="2" charset="0"/>
                <a:cs typeface="Poppins" panose="00000500000000000000" pitchFamily="2" charset="0"/>
                <a:hlinkClick r:id="rId2"/>
              </a:rPr>
              <a:t>Debunking Handbook</a:t>
            </a:r>
            <a:r>
              <a:rPr lang="en-US" sz="1100" b="0" i="0" dirty="0">
                <a:solidFill>
                  <a:srgbClr val="313537"/>
                </a:solidFill>
                <a:effectLst/>
                <a:latin typeface="Poppins" panose="00000500000000000000" pitchFamily="2" charset="0"/>
                <a:cs typeface="Poppins" panose="00000500000000000000" pitchFamily="2" charset="0"/>
              </a:rPr>
              <a:t> (adapted); ECDC addressing online vaccination misinformation course, </a:t>
            </a:r>
            <a:r>
              <a:rPr lang="en-US" sz="1100" b="0" i="0" dirty="0">
                <a:solidFill>
                  <a:srgbClr val="313537"/>
                </a:solidFill>
                <a:effectLst/>
                <a:latin typeface="Poppins" panose="00000500000000000000" pitchFamily="2" charset="0"/>
                <a:cs typeface="Poppins" panose="00000500000000000000" pitchFamily="2" charset="0"/>
                <a:hlinkClick r:id="rId3"/>
              </a:rPr>
              <a:t>https://eva.ecdc.europa.eu/</a:t>
            </a:r>
            <a:r>
              <a:rPr lang="en-US" sz="1100" b="0" i="0" dirty="0">
                <a:solidFill>
                  <a:srgbClr val="313537"/>
                </a:solidFill>
                <a:effectLst/>
                <a:latin typeface="Poppins" panose="00000500000000000000" pitchFamily="2" charset="0"/>
                <a:cs typeface="Poppins" panose="00000500000000000000" pitchFamily="2" charset="0"/>
              </a:rPr>
              <a:t> </a:t>
            </a:r>
            <a:endParaRPr lang="en-US" sz="1100" dirty="0">
              <a:latin typeface="Poppins" panose="00000500000000000000" pitchFamily="2" charset="0"/>
              <a:cs typeface="Poppins" panose="00000500000000000000" pitchFamily="2" charset="0"/>
            </a:endParaRPr>
          </a:p>
        </p:txBody>
      </p:sp>
      <p:sp>
        <p:nvSpPr>
          <p:cNvPr id="25" name="Rectangle 24"/>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811721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art showing Fact, Warning, Fallacy, and Fact icons">
            <a:extLst>
              <a:ext uri="{FF2B5EF4-FFF2-40B4-BE49-F238E27FC236}">
                <a16:creationId xmlns:a16="http://schemas.microsoft.com/office/drawing/2014/main" id="{4151070C-B3C5-4A19-9299-4BD8205120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226"/>
          <a:stretch/>
        </p:blipFill>
        <p:spPr bwMode="auto">
          <a:xfrm>
            <a:off x="1245869" y="1199726"/>
            <a:ext cx="9334500" cy="1218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FFD924-3D2C-49FA-A814-11E6EE66D129}"/>
              </a:ext>
            </a:extLst>
          </p:cNvPr>
          <p:cNvSpPr>
            <a:spLocks noGrp="1"/>
          </p:cNvSpPr>
          <p:nvPr>
            <p:ph type="title"/>
          </p:nvPr>
        </p:nvSpPr>
        <p:spPr>
          <a:xfrm>
            <a:off x="409020" y="220220"/>
            <a:ext cx="11379200" cy="777875"/>
          </a:xfrm>
        </p:spPr>
        <p:txBody>
          <a:bodyPr lIns="91440" tIns="45720" rIns="91440" bIns="45720" anchor="t">
            <a:noAutofit/>
          </a:bodyPr>
          <a:lstStyle/>
          <a:p>
            <a:r>
              <a:rPr lang="en-US" sz="2800" dirty="0" err="1">
                <a:latin typeface="Poppins"/>
                <a:cs typeface="Poppins"/>
              </a:rPr>
              <a:t>Traiter</a:t>
            </a:r>
            <a:r>
              <a:rPr lang="en-US" sz="2800" dirty="0">
                <a:latin typeface="Poppins"/>
                <a:cs typeface="Poppins"/>
              </a:rPr>
              <a:t> la </a:t>
            </a:r>
            <a:r>
              <a:rPr lang="en-US" sz="2800" dirty="0" err="1">
                <a:latin typeface="Poppins"/>
                <a:cs typeface="Poppins"/>
              </a:rPr>
              <a:t>mésinformation</a:t>
            </a:r>
            <a:r>
              <a:rPr lang="en-US" sz="2800" dirty="0">
                <a:latin typeface="Poppins"/>
                <a:cs typeface="Poppins"/>
              </a:rPr>
              <a:t> de manière </a:t>
            </a:r>
            <a:r>
              <a:rPr lang="en-US" sz="2800" dirty="0" err="1">
                <a:latin typeface="Poppins"/>
                <a:cs typeface="Poppins"/>
              </a:rPr>
              <a:t>efficace</a:t>
            </a:r>
            <a:r>
              <a:rPr lang="en-US" sz="2800" dirty="0">
                <a:latin typeface="Poppins"/>
                <a:cs typeface="Poppins"/>
              </a:rPr>
              <a:t>: Le sandwich de la </a:t>
            </a:r>
            <a:r>
              <a:rPr lang="en-US" sz="2800" dirty="0" err="1">
                <a:latin typeface="Poppins"/>
                <a:cs typeface="Poppins"/>
              </a:rPr>
              <a:t>vérité</a:t>
            </a:r>
            <a:endParaRPr lang="en-US" sz="2800" dirty="0">
              <a:latin typeface="Poppins"/>
              <a:cs typeface="Poppins"/>
            </a:endParaRPr>
          </a:p>
        </p:txBody>
      </p:sp>
      <p:graphicFrame>
        <p:nvGraphicFramePr>
          <p:cNvPr id="7" name="Table 5">
            <a:extLst>
              <a:ext uri="{FF2B5EF4-FFF2-40B4-BE49-F238E27FC236}">
                <a16:creationId xmlns:a16="http://schemas.microsoft.com/office/drawing/2014/main" id="{E30D8B70-2660-4D04-A21F-2C2FBFEA66FF}"/>
              </a:ext>
            </a:extLst>
          </p:cNvPr>
          <p:cNvGraphicFramePr>
            <a:graphicFrameLocks noGrp="1"/>
          </p:cNvGraphicFramePr>
          <p:nvPr>
            <p:extLst>
              <p:ext uri="{D42A27DB-BD31-4B8C-83A1-F6EECF244321}">
                <p14:modId xmlns:p14="http://schemas.microsoft.com/office/powerpoint/2010/main" val="575054664"/>
              </p:ext>
            </p:extLst>
          </p:nvPr>
        </p:nvGraphicFramePr>
        <p:xfrm>
          <a:off x="1245869" y="2418714"/>
          <a:ext cx="9334500" cy="4160520"/>
        </p:xfrm>
        <a:graphic>
          <a:graphicData uri="http://schemas.openxmlformats.org/drawingml/2006/table">
            <a:tbl>
              <a:tblPr firstRow="1" bandRow="1">
                <a:tableStyleId>{BC89EF96-8CEA-46FF-86C4-4CE0E7609802}</a:tableStyleId>
              </a:tblPr>
              <a:tblGrid>
                <a:gridCol w="1924051">
                  <a:extLst>
                    <a:ext uri="{9D8B030D-6E8A-4147-A177-3AD203B41FA5}">
                      <a16:colId xmlns:a16="http://schemas.microsoft.com/office/drawing/2014/main" val="2765756196"/>
                    </a:ext>
                  </a:extLst>
                </a:gridCol>
                <a:gridCol w="2607733">
                  <a:extLst>
                    <a:ext uri="{9D8B030D-6E8A-4147-A177-3AD203B41FA5}">
                      <a16:colId xmlns:a16="http://schemas.microsoft.com/office/drawing/2014/main" val="3995340839"/>
                    </a:ext>
                  </a:extLst>
                </a:gridCol>
                <a:gridCol w="2316480">
                  <a:extLst>
                    <a:ext uri="{9D8B030D-6E8A-4147-A177-3AD203B41FA5}">
                      <a16:colId xmlns:a16="http://schemas.microsoft.com/office/drawing/2014/main" val="2438919631"/>
                    </a:ext>
                  </a:extLst>
                </a:gridCol>
                <a:gridCol w="2486236">
                  <a:extLst>
                    <a:ext uri="{9D8B030D-6E8A-4147-A177-3AD203B41FA5}">
                      <a16:colId xmlns:a16="http://schemas.microsoft.com/office/drawing/2014/main" val="1415394840"/>
                    </a:ext>
                  </a:extLst>
                </a:gridCol>
              </a:tblGrid>
              <a:tr h="0">
                <a:tc>
                  <a:txBody>
                    <a:bodyPr/>
                    <a:lstStyle/>
                    <a:p>
                      <a:pPr algn="ctr"/>
                      <a:r>
                        <a:rPr lang="en-US" sz="2000" dirty="0">
                          <a:solidFill>
                            <a:schemeClr val="bg2"/>
                          </a:solidFill>
                          <a:latin typeface="Poppins" panose="00000500000000000000" pitchFamily="2" charset="0"/>
                          <a:cs typeface="Poppins" panose="00000500000000000000" pitchFamily="2" charset="0"/>
                        </a:rPr>
                        <a:t>Fait</a:t>
                      </a:r>
                    </a:p>
                  </a:txBody>
                  <a:tcPr>
                    <a:solidFill>
                      <a:srgbClr val="0FBD87"/>
                    </a:solidFill>
                  </a:tcPr>
                </a:tc>
                <a:tc>
                  <a:txBody>
                    <a:bodyPr/>
                    <a:lstStyle/>
                    <a:p>
                      <a:pPr algn="ctr"/>
                      <a:r>
                        <a:rPr lang="en-US" sz="2000" dirty="0" err="1">
                          <a:solidFill>
                            <a:schemeClr val="bg2"/>
                          </a:solidFill>
                          <a:latin typeface="Poppins"/>
                          <a:cs typeface="Poppins"/>
                        </a:rPr>
                        <a:t>Avertissement</a:t>
                      </a:r>
                      <a:endParaRPr lang="en-US" sz="2000" dirty="0" err="1">
                        <a:solidFill>
                          <a:schemeClr val="bg2"/>
                        </a:solidFill>
                        <a:latin typeface="Poppins" panose="00000500000000000000" pitchFamily="2" charset="0"/>
                        <a:cs typeface="Poppins" panose="00000500000000000000" pitchFamily="2" charset="0"/>
                      </a:endParaRPr>
                    </a:p>
                  </a:txBody>
                  <a:tcPr>
                    <a:solidFill>
                      <a:srgbClr val="0FBD87"/>
                    </a:solidFill>
                  </a:tcPr>
                </a:tc>
                <a:tc>
                  <a:txBody>
                    <a:bodyPr/>
                    <a:lstStyle/>
                    <a:p>
                      <a:pPr algn="ctr"/>
                      <a:r>
                        <a:rPr lang="en-US" sz="2000" dirty="0" err="1">
                          <a:solidFill>
                            <a:schemeClr val="bg2"/>
                          </a:solidFill>
                          <a:latin typeface="Poppins" panose="00000500000000000000" pitchFamily="2" charset="0"/>
                          <a:cs typeface="Poppins" panose="00000500000000000000" pitchFamily="2" charset="0"/>
                        </a:rPr>
                        <a:t>Mensonge</a:t>
                      </a:r>
                      <a:endParaRPr lang="en-US" sz="2000" dirty="0">
                        <a:solidFill>
                          <a:schemeClr val="bg2"/>
                        </a:solidFill>
                        <a:latin typeface="Poppins" panose="00000500000000000000" pitchFamily="2" charset="0"/>
                        <a:cs typeface="Poppins" panose="00000500000000000000" pitchFamily="2" charset="0"/>
                      </a:endParaRPr>
                    </a:p>
                  </a:txBody>
                  <a:tcPr>
                    <a:solidFill>
                      <a:srgbClr val="0FBD87"/>
                    </a:solidFill>
                  </a:tcPr>
                </a:tc>
                <a:tc>
                  <a:txBody>
                    <a:bodyPr/>
                    <a:lstStyle/>
                    <a:p>
                      <a:pPr algn="ctr"/>
                      <a:r>
                        <a:rPr lang="en-US" sz="2000" dirty="0">
                          <a:solidFill>
                            <a:schemeClr val="bg2"/>
                          </a:solidFill>
                          <a:latin typeface="Poppins" panose="00000500000000000000" pitchFamily="2" charset="0"/>
                          <a:cs typeface="Poppins" panose="00000500000000000000" pitchFamily="2" charset="0"/>
                        </a:rPr>
                        <a:t>Fait</a:t>
                      </a:r>
                    </a:p>
                  </a:txBody>
                  <a:tcPr>
                    <a:solidFill>
                      <a:srgbClr val="0FBD87"/>
                    </a:solidFill>
                  </a:tcPr>
                </a:tc>
                <a:extLst>
                  <a:ext uri="{0D108BD9-81ED-4DB2-BD59-A6C34878D82A}">
                    <a16:rowId xmlns:a16="http://schemas.microsoft.com/office/drawing/2014/main" val="744695958"/>
                  </a:ext>
                </a:extLst>
              </a:tr>
              <a:tr h="2183393">
                <a:tc>
                  <a:txBody>
                    <a:bodyPr/>
                    <a:lstStyle/>
                    <a:p>
                      <a:pPr marL="342900" indent="-342900">
                        <a:buFont typeface="Arial" panose="020B0604020202020204" pitchFamily="34" charset="0"/>
                        <a:buChar char="•"/>
                      </a:pPr>
                      <a:r>
                        <a:rPr lang="fr-FR" sz="1300" dirty="0">
                          <a:latin typeface="Poppins" panose="00000500000000000000" pitchFamily="2" charset="0"/>
                          <a:cs typeface="Poppins" panose="00000500000000000000" pitchFamily="2" charset="0"/>
                        </a:rPr>
                        <a:t>Commencez par le fait</a:t>
                      </a:r>
                    </a:p>
                    <a:p>
                      <a:pPr marL="342900" indent="-342900">
                        <a:buFont typeface="Arial" panose="020B0604020202020204" pitchFamily="34" charset="0"/>
                        <a:buChar char="•"/>
                      </a:pPr>
                      <a:endParaRPr lang="fr-FR" sz="13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fr-FR" sz="1300" dirty="0">
                          <a:latin typeface="Poppins" panose="00000500000000000000" pitchFamily="2" charset="0"/>
                          <a:cs typeface="Poppins" panose="00000500000000000000" pitchFamily="2" charset="0"/>
                        </a:rPr>
                        <a:t>Soyez clair, pertinent et marquant.</a:t>
                      </a:r>
                    </a:p>
                  </a:txBody>
                  <a:tcPr>
                    <a:solidFill>
                      <a:srgbClr val="D6FAEA">
                        <a:alpha val="20000"/>
                      </a:srgbClr>
                    </a:solidFill>
                  </a:tcPr>
                </a:tc>
                <a:tc>
                  <a:txBody>
                    <a:bodyPr/>
                    <a:lstStyle/>
                    <a:p>
                      <a:pPr marL="342900" indent="-342900">
                        <a:buFont typeface="Arial" panose="020B0604020202020204" pitchFamily="34" charset="0"/>
                        <a:buChar char="•"/>
                      </a:pPr>
                      <a:r>
                        <a:rPr lang="fr-FR" sz="1300" dirty="0">
                          <a:latin typeface="Poppins"/>
                          <a:cs typeface="Poppins"/>
                        </a:rPr>
                        <a:t>Alerte à la mésinformation !</a:t>
                      </a:r>
                    </a:p>
                    <a:p>
                      <a:pPr marL="342900" indent="-342900">
                        <a:buFont typeface="Arial" panose="020B0604020202020204" pitchFamily="34" charset="0"/>
                        <a:buChar char="•"/>
                      </a:pPr>
                      <a:endParaRPr lang="fr-FR" sz="13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fr-FR" sz="1300" dirty="0">
                          <a:latin typeface="Poppins" panose="00000500000000000000" pitchFamily="2" charset="0"/>
                          <a:cs typeface="Poppins" panose="00000500000000000000" pitchFamily="2" charset="0"/>
                        </a:rPr>
                        <a:t>Alerte aux tactiques trompeuses !</a:t>
                      </a:r>
                    </a:p>
                  </a:txBody>
                  <a:tcPr>
                    <a:solidFill>
                      <a:srgbClr val="D6FAEA">
                        <a:alpha val="20000"/>
                      </a:srgbClr>
                    </a:solidFill>
                  </a:tcPr>
                </a:tc>
                <a:tc>
                  <a:txBody>
                    <a:bodyPr/>
                    <a:lstStyle/>
                    <a:p>
                      <a:pPr marL="342900" indent="-342900">
                        <a:buFont typeface="Arial" panose="020B0604020202020204" pitchFamily="34" charset="0"/>
                        <a:buChar char="•"/>
                      </a:pPr>
                      <a:r>
                        <a:rPr lang="fr-FR" sz="1300" dirty="0">
                          <a:latin typeface="Poppins" panose="00000500000000000000" pitchFamily="2" charset="0"/>
                          <a:cs typeface="Poppins" panose="00000500000000000000" pitchFamily="2" charset="0"/>
                        </a:rPr>
                        <a:t>Non intentionnel : Expliquez les raisons pour lesquelles les faits ont pu être mal interprétés.</a:t>
                      </a:r>
                    </a:p>
                    <a:p>
                      <a:pPr marL="0" indent="0">
                        <a:buFont typeface="Arial" panose="020B0604020202020204" pitchFamily="34" charset="0"/>
                        <a:buNone/>
                      </a:pPr>
                      <a:r>
                        <a:rPr lang="en-US" sz="700" dirty="0">
                          <a:latin typeface="Poppins"/>
                          <a:cs typeface="Poppins"/>
                        </a:rPr>
                        <a:t>   </a:t>
                      </a:r>
                      <a:endParaRPr lang="en-US" sz="700"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r>
                        <a:rPr lang="en-US" sz="1300" dirty="0" err="1">
                          <a:latin typeface="Poppins" panose="00000500000000000000" pitchFamily="2" charset="0"/>
                          <a:cs typeface="Poppins" panose="00000500000000000000" pitchFamily="2" charset="0"/>
                        </a:rPr>
                        <a:t>Intentionnel</a:t>
                      </a:r>
                      <a:r>
                        <a:rPr lang="en-US" sz="1300" dirty="0">
                          <a:latin typeface="Poppins" panose="00000500000000000000" pitchFamily="2" charset="0"/>
                          <a:cs typeface="Poppins" panose="00000500000000000000" pitchFamily="2" charset="0"/>
                        </a:rPr>
                        <a:t>:</a:t>
                      </a:r>
                    </a:p>
                    <a:p>
                      <a:pPr marL="1066165" lvl="1" indent="-457200">
                        <a:buFont typeface="+mj-lt"/>
                        <a:buAutoNum type="arabicPeriod"/>
                      </a:pPr>
                      <a:r>
                        <a:rPr lang="fr-FR" sz="1100" dirty="0" err="1">
                          <a:latin typeface="Poppins" panose="00000500000000000000" pitchFamily="2" charset="0"/>
                          <a:cs typeface="Poppins" panose="00000500000000000000" pitchFamily="2" charset="0"/>
                        </a:rPr>
                        <a:t>Reveler</a:t>
                      </a:r>
                      <a:r>
                        <a:rPr lang="fr-FR" sz="1100" dirty="0">
                          <a:latin typeface="Poppins" panose="00000500000000000000" pitchFamily="2" charset="0"/>
                          <a:cs typeface="Poppins" panose="00000500000000000000" pitchFamily="2" charset="0"/>
                        </a:rPr>
                        <a:t> les tactiques</a:t>
                      </a:r>
                    </a:p>
                    <a:p>
                      <a:pPr marL="1066785" lvl="1" indent="-457200">
                        <a:buFont typeface="+mj-lt"/>
                        <a:buAutoNum type="arabicPeriod"/>
                      </a:pPr>
                      <a:r>
                        <a:rPr lang="fr-FR" sz="1100" dirty="0">
                          <a:latin typeface="Poppins" panose="00000500000000000000" pitchFamily="2" charset="0"/>
                          <a:cs typeface="Poppins" panose="00000500000000000000" pitchFamily="2" charset="0"/>
                        </a:rPr>
                        <a:t>Saper la confiance dans les auteurs</a:t>
                      </a:r>
                    </a:p>
                    <a:p>
                      <a:pPr marL="1066785" lvl="1" indent="-457200">
                        <a:buFont typeface="+mj-lt"/>
                        <a:buAutoNum type="arabicPeriod"/>
                      </a:pPr>
                      <a:r>
                        <a:rPr lang="fr-FR" sz="1100" dirty="0">
                          <a:latin typeface="Poppins" panose="00000500000000000000" pitchFamily="2" charset="0"/>
                          <a:cs typeface="Poppins" panose="00000500000000000000" pitchFamily="2" charset="0"/>
                        </a:rPr>
                        <a:t>Souligner les tactiques trompeuses</a:t>
                      </a:r>
                    </a:p>
                    <a:p>
                      <a:pPr marL="1066785" lvl="1" indent="-457200">
                        <a:buFont typeface="+mj-lt"/>
                        <a:buAutoNum type="arabicPeriod"/>
                      </a:pPr>
                      <a:r>
                        <a:rPr lang="fr-FR" sz="1100" dirty="0">
                          <a:latin typeface="Poppins" panose="00000500000000000000" pitchFamily="2" charset="0"/>
                          <a:cs typeface="Poppins" panose="00000500000000000000" pitchFamily="2" charset="0"/>
                        </a:rPr>
                        <a:t>Révéler les intentions cachées</a:t>
                      </a:r>
                    </a:p>
                  </a:txBody>
                  <a:tcPr>
                    <a:solidFill>
                      <a:srgbClr val="D6FAEA">
                        <a:alpha val="20000"/>
                      </a:srgbClr>
                    </a:solidFill>
                  </a:tcPr>
                </a:tc>
                <a:tc>
                  <a:txBody>
                    <a:bodyPr/>
                    <a:lstStyle/>
                    <a:p>
                      <a:pPr marL="171450" indent="-171450">
                        <a:buFont typeface="Arial" panose="020B0604020202020204" pitchFamily="34" charset="0"/>
                        <a:buChar char="•"/>
                      </a:pPr>
                      <a:r>
                        <a:rPr lang="fr-FR" sz="1300" dirty="0">
                          <a:latin typeface="Poppins"/>
                          <a:cs typeface="Poppins"/>
                        </a:rPr>
                        <a:t>Fournit une information alternative correcte</a:t>
                      </a:r>
                    </a:p>
                    <a:p>
                      <a:pPr marL="171450" indent="-171450">
                        <a:buFont typeface="Arial" panose="020B0604020202020204" pitchFamily="34" charset="0"/>
                        <a:buChar char="•"/>
                      </a:pPr>
                      <a:endParaRPr lang="fr-FR" sz="1300" dirty="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fr-FR" sz="1300" dirty="0">
                          <a:latin typeface="Poppins"/>
                          <a:cs typeface="Poppins"/>
                        </a:rPr>
                        <a:t>Doit remplacer </a:t>
                      </a:r>
                      <a:r>
                        <a:rPr lang="fr-FR" sz="1300" kern="1200" noProof="0" dirty="0">
                          <a:solidFill>
                            <a:schemeClr val="tx1"/>
                          </a:solidFill>
                          <a:latin typeface="Poppins"/>
                          <a:ea typeface="+mn-ea"/>
                          <a:cs typeface="Poppins"/>
                        </a:rPr>
                        <a:t>la mésinformation</a:t>
                      </a:r>
                    </a:p>
                    <a:p>
                      <a:pPr marL="171450" indent="-171450">
                        <a:buFont typeface="Arial" panose="020B0604020202020204" pitchFamily="34" charset="0"/>
                        <a:buChar char="•"/>
                      </a:pPr>
                      <a:endParaRPr lang="fr-FR" sz="1300" dirty="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fr-FR" sz="1300" dirty="0">
                          <a:latin typeface="Poppins"/>
                          <a:cs typeface="Poppins"/>
                        </a:rPr>
                        <a:t>Faire en sorte que l'information correcte soit plus marquante que </a:t>
                      </a:r>
                      <a:r>
                        <a:rPr lang="fr-FR" sz="1300" kern="1200" noProof="0" dirty="0">
                          <a:solidFill>
                            <a:schemeClr val="tx1"/>
                          </a:solidFill>
                          <a:latin typeface="Poppins"/>
                          <a:ea typeface="+mn-ea"/>
                          <a:cs typeface="Poppins"/>
                        </a:rPr>
                        <a:t>mésinformation</a:t>
                      </a:r>
                      <a:endParaRPr lang="fr-FR" sz="1300" kern="1200" dirty="0">
                        <a:solidFill>
                          <a:schemeClr val="tx1"/>
                        </a:solidFill>
                        <a:latin typeface="Poppins"/>
                        <a:ea typeface="+mn-ea"/>
                        <a:cs typeface="Poppins"/>
                      </a:endParaRPr>
                    </a:p>
                    <a:p>
                      <a:endParaRPr lang="en-US" sz="1300" dirty="0">
                        <a:latin typeface="Poppins" panose="00000500000000000000" pitchFamily="2" charset="0"/>
                        <a:cs typeface="Poppins" panose="00000500000000000000" pitchFamily="2" charset="0"/>
                      </a:endParaRPr>
                    </a:p>
                  </a:txBody>
                  <a:tcPr>
                    <a:solidFill>
                      <a:srgbClr val="D6FAEA">
                        <a:alpha val="20000"/>
                      </a:srgbClr>
                    </a:solidFill>
                  </a:tcPr>
                </a:tc>
                <a:extLst>
                  <a:ext uri="{0D108BD9-81ED-4DB2-BD59-A6C34878D82A}">
                    <a16:rowId xmlns:a16="http://schemas.microsoft.com/office/drawing/2014/main" val="2704393279"/>
                  </a:ext>
                </a:extLst>
              </a:tr>
            </a:tbl>
          </a:graphicData>
        </a:graphic>
      </p:graphicFrame>
      <p:sp>
        <p:nvSpPr>
          <p:cNvPr id="6" name="TextBox 5">
            <a:extLst>
              <a:ext uri="{FF2B5EF4-FFF2-40B4-BE49-F238E27FC236}">
                <a16:creationId xmlns:a16="http://schemas.microsoft.com/office/drawing/2014/main" id="{A5A904EA-EB79-4686-9E92-28BCFE39B15A}"/>
              </a:ext>
            </a:extLst>
          </p:cNvPr>
          <p:cNvSpPr txBox="1"/>
          <p:nvPr/>
        </p:nvSpPr>
        <p:spPr>
          <a:xfrm>
            <a:off x="5913119" y="6559710"/>
            <a:ext cx="6055360" cy="261610"/>
          </a:xfrm>
          <a:prstGeom prst="rect">
            <a:avLst/>
          </a:prstGeom>
          <a:noFill/>
        </p:spPr>
        <p:txBody>
          <a:bodyPr wrap="square" rtlCol="0">
            <a:spAutoFit/>
          </a:bodyPr>
          <a:lstStyle/>
          <a:p>
            <a:r>
              <a:rPr lang="en-US" sz="1100" dirty="0">
                <a:latin typeface="Poppins" panose="00000500000000000000" pitchFamily="2" charset="0"/>
                <a:cs typeface="Poppins" panose="00000500000000000000" pitchFamily="2" charset="0"/>
                <a:hlinkClick r:id="rId3"/>
              </a:rPr>
              <a:t>UNICEF Field Guide on Addressing Misinformation</a:t>
            </a:r>
            <a:endParaRPr lang="en-US" sz="1100" dirty="0">
              <a:latin typeface="Poppins" panose="00000500000000000000" pitchFamily="2" charset="0"/>
              <a:cs typeface="Poppins" panose="00000500000000000000" pitchFamily="2" charset="0"/>
            </a:endParaRPr>
          </a:p>
        </p:txBody>
      </p:sp>
      <p:sp>
        <p:nvSpPr>
          <p:cNvPr id="8" name="Rectangle 7"/>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1126788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958E-206D-429D-9C85-492E796CF6CC}"/>
              </a:ext>
            </a:extLst>
          </p:cNvPr>
          <p:cNvSpPr>
            <a:spLocks noGrp="1"/>
          </p:cNvSpPr>
          <p:nvPr>
            <p:ph type="title"/>
          </p:nvPr>
        </p:nvSpPr>
        <p:spPr/>
        <p:txBody>
          <a:bodyPr/>
          <a:lstStyle/>
          <a:p>
            <a:r>
              <a:rPr lang="fr-FR" sz="3000" dirty="0"/>
              <a:t>Des stratégies de réfutation efficaces pour contrer le négationnisme scientifique dans le public</a:t>
            </a:r>
            <a:endParaRPr lang="en-US" sz="3000" dirty="0"/>
          </a:p>
        </p:txBody>
      </p:sp>
      <p:sp>
        <p:nvSpPr>
          <p:cNvPr id="5" name="TextBox 4">
            <a:extLst>
              <a:ext uri="{FF2B5EF4-FFF2-40B4-BE49-F238E27FC236}">
                <a16:creationId xmlns:a16="http://schemas.microsoft.com/office/drawing/2014/main" id="{4157BEC4-7A6F-4896-8D25-8BD63CE98874}"/>
              </a:ext>
            </a:extLst>
          </p:cNvPr>
          <p:cNvSpPr txBox="1"/>
          <p:nvPr/>
        </p:nvSpPr>
        <p:spPr>
          <a:xfrm>
            <a:off x="100360" y="6023605"/>
            <a:ext cx="8519531" cy="400110"/>
          </a:xfrm>
          <a:prstGeom prst="rect">
            <a:avLst/>
          </a:prstGeom>
          <a:solidFill>
            <a:schemeClr val="bg1"/>
          </a:solidFill>
        </p:spPr>
        <p:txBody>
          <a:bodyPr wrap="square">
            <a:spAutoFit/>
          </a:bodyPr>
          <a:lstStyle/>
          <a:p>
            <a:r>
              <a:rPr lang="en-US" sz="1000" b="1" i="0" dirty="0">
                <a:solidFill>
                  <a:srgbClr val="222222"/>
                </a:solidFill>
                <a:effectLst/>
                <a:latin typeface="Poppins" panose="00000500000000000000" pitchFamily="2" charset="0"/>
                <a:cs typeface="Poppins" panose="00000500000000000000" pitchFamily="2" charset="0"/>
              </a:rPr>
              <a:t>Talk at the WHO consultation on managing the COVID-19 infodemic </a:t>
            </a:r>
            <a:r>
              <a:rPr lang="en-US" sz="1000" b="0" i="0" dirty="0">
                <a:solidFill>
                  <a:srgbClr val="222222"/>
                </a:solidFill>
                <a:effectLst/>
                <a:latin typeface="Poppins" panose="00000500000000000000" pitchFamily="2" charset="0"/>
                <a:cs typeface="Poppins" panose="00000500000000000000" pitchFamily="2" charset="0"/>
              </a:rPr>
              <a:t>-</a:t>
            </a:r>
            <a:r>
              <a:rPr lang="en-US" sz="1000" b="0" i="0" dirty="0">
                <a:solidFill>
                  <a:srgbClr val="222222"/>
                </a:solidFill>
                <a:effectLst/>
                <a:latin typeface="Poppins" panose="00000500000000000000" pitchFamily="2" charset="0"/>
                <a:cs typeface="Poppins" panose="00000500000000000000" pitchFamily="2" charset="0"/>
                <a:hlinkClick r:id="rId2"/>
              </a:rPr>
              <a:t>https://www.youtube.com/watch?v=qVLurn34Ols&amp;ab_channel=purnatt</a:t>
            </a:r>
            <a:r>
              <a:rPr lang="en-US" sz="1000" b="0" i="0" dirty="0">
                <a:solidFill>
                  <a:srgbClr val="222222"/>
                </a:solidFill>
                <a:effectLst/>
                <a:latin typeface="Poppins" panose="00000500000000000000" pitchFamily="2" charset="0"/>
                <a:cs typeface="Poppins" panose="00000500000000000000" pitchFamily="2" charset="0"/>
              </a:rPr>
              <a:t> </a:t>
            </a:r>
          </a:p>
          <a:p>
            <a:r>
              <a:rPr lang="en-US" sz="1000" b="0" i="0" dirty="0">
                <a:solidFill>
                  <a:srgbClr val="222222"/>
                </a:solidFill>
                <a:effectLst/>
                <a:latin typeface="Poppins" panose="00000500000000000000" pitchFamily="2" charset="0"/>
                <a:cs typeface="Poppins" panose="00000500000000000000" pitchFamily="2" charset="0"/>
              </a:rPr>
              <a:t>Schmid P, </a:t>
            </a:r>
            <a:r>
              <a:rPr lang="en-US" sz="1000" b="0" i="0" dirty="0" err="1">
                <a:solidFill>
                  <a:srgbClr val="222222"/>
                </a:solidFill>
                <a:effectLst/>
                <a:latin typeface="Poppins" panose="00000500000000000000" pitchFamily="2" charset="0"/>
                <a:cs typeface="Poppins" panose="00000500000000000000" pitchFamily="2" charset="0"/>
              </a:rPr>
              <a:t>Betsch</a:t>
            </a:r>
            <a:r>
              <a:rPr lang="en-US" sz="1000" b="0" i="0" dirty="0">
                <a:solidFill>
                  <a:srgbClr val="222222"/>
                </a:solidFill>
                <a:effectLst/>
                <a:latin typeface="Poppins" panose="00000500000000000000" pitchFamily="2" charset="0"/>
                <a:cs typeface="Poppins" panose="00000500000000000000" pitchFamily="2" charset="0"/>
              </a:rPr>
              <a:t> C. Effective strategies for rebutting science denialism in public discussions. Nature Human </a:t>
            </a:r>
            <a:r>
              <a:rPr lang="en-US" sz="1000" b="0" i="0" dirty="0" err="1">
                <a:solidFill>
                  <a:srgbClr val="222222"/>
                </a:solidFill>
                <a:effectLst/>
                <a:latin typeface="Poppins" panose="00000500000000000000" pitchFamily="2" charset="0"/>
                <a:cs typeface="Poppins" panose="00000500000000000000" pitchFamily="2" charset="0"/>
              </a:rPr>
              <a:t>Behaviour</a:t>
            </a:r>
            <a:r>
              <a:rPr lang="en-US" sz="1000" b="0" i="0" dirty="0">
                <a:solidFill>
                  <a:srgbClr val="222222"/>
                </a:solidFill>
                <a:effectLst/>
                <a:latin typeface="Poppins" panose="00000500000000000000" pitchFamily="2" charset="0"/>
                <a:cs typeface="Poppins" panose="00000500000000000000" pitchFamily="2" charset="0"/>
              </a:rPr>
              <a:t>. 2019 Sep;3(9):931-9.</a:t>
            </a:r>
            <a:endParaRPr lang="en-US" sz="1000" dirty="0">
              <a:latin typeface="Poppins" panose="00000500000000000000" pitchFamily="2" charset="0"/>
              <a:cs typeface="Poppins" panose="00000500000000000000" pitchFamily="2" charset="0"/>
            </a:endParaRPr>
          </a:p>
        </p:txBody>
      </p:sp>
      <p:sp>
        <p:nvSpPr>
          <p:cNvPr id="10" name="Rectangle 9">
            <a:extLst>
              <a:ext uri="{FF2B5EF4-FFF2-40B4-BE49-F238E27FC236}">
                <a16:creationId xmlns:a16="http://schemas.microsoft.com/office/drawing/2014/main" id="{814C3571-F3D0-408C-99A3-57E10714656A}"/>
              </a:ext>
            </a:extLst>
          </p:cNvPr>
          <p:cNvSpPr/>
          <p:nvPr/>
        </p:nvSpPr>
        <p:spPr>
          <a:xfrm>
            <a:off x="507999" y="2616486"/>
            <a:ext cx="2964249" cy="658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7CF32B-B8DE-4208-9CF3-A4288F4D11A6}"/>
              </a:ext>
            </a:extLst>
          </p:cNvPr>
          <p:cNvSpPr/>
          <p:nvPr/>
        </p:nvSpPr>
        <p:spPr>
          <a:xfrm>
            <a:off x="3954162" y="2616485"/>
            <a:ext cx="2774093" cy="654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192B0A1-3CE0-4451-A8A1-244FDC759A4B}"/>
              </a:ext>
            </a:extLst>
          </p:cNvPr>
          <p:cNvSpPr txBox="1"/>
          <p:nvPr/>
        </p:nvSpPr>
        <p:spPr>
          <a:xfrm>
            <a:off x="549238" y="2743884"/>
            <a:ext cx="2688557" cy="369332"/>
          </a:xfrm>
          <a:prstGeom prst="rect">
            <a:avLst/>
          </a:prstGeom>
          <a:noFill/>
        </p:spPr>
        <p:txBody>
          <a:bodyPr wrap="none" rtlCol="0">
            <a:spAutoFit/>
          </a:bodyPr>
          <a:lstStyle/>
          <a:p>
            <a:r>
              <a:rPr lang="en-US" b="1" dirty="0" err="1">
                <a:solidFill>
                  <a:schemeClr val="bg1"/>
                </a:solidFill>
                <a:latin typeface="Poppins" panose="00000500000000000000" pitchFamily="2" charset="0"/>
                <a:cs typeface="Poppins" panose="00000500000000000000" pitchFamily="2" charset="0"/>
              </a:rPr>
              <a:t>Réfutation</a:t>
            </a:r>
            <a:r>
              <a:rPr lang="en-US" b="1" dirty="0">
                <a:solidFill>
                  <a:schemeClr val="bg1"/>
                </a:solidFill>
                <a:latin typeface="Poppins" panose="00000500000000000000" pitchFamily="2" charset="0"/>
                <a:cs typeface="Poppins" panose="00000500000000000000" pitchFamily="2" charset="0"/>
              </a:rPr>
              <a:t> technique</a:t>
            </a:r>
          </a:p>
        </p:txBody>
      </p:sp>
      <p:sp>
        <p:nvSpPr>
          <p:cNvPr id="9" name="TextBox 8">
            <a:extLst>
              <a:ext uri="{FF2B5EF4-FFF2-40B4-BE49-F238E27FC236}">
                <a16:creationId xmlns:a16="http://schemas.microsoft.com/office/drawing/2014/main" id="{0E9EA331-08A0-4E04-B07D-9B438846F26F}"/>
              </a:ext>
            </a:extLst>
          </p:cNvPr>
          <p:cNvSpPr txBox="1"/>
          <p:nvPr/>
        </p:nvSpPr>
        <p:spPr>
          <a:xfrm>
            <a:off x="3954163" y="2759274"/>
            <a:ext cx="3023330" cy="400110"/>
          </a:xfrm>
          <a:prstGeom prst="rect">
            <a:avLst/>
          </a:prstGeom>
          <a:noFill/>
        </p:spPr>
        <p:txBody>
          <a:bodyPr wrap="square" lIns="91440" tIns="45720" rIns="91440" bIns="45720" rtlCol="0" anchor="t">
            <a:spAutoFit/>
          </a:bodyPr>
          <a:lstStyle/>
          <a:p>
            <a:r>
              <a:rPr lang="en-US" b="1" dirty="0" err="1">
                <a:solidFill>
                  <a:schemeClr val="bg1"/>
                </a:solidFill>
                <a:latin typeface="Poppins"/>
                <a:cs typeface="Poppins"/>
              </a:rPr>
              <a:t>Réfutation</a:t>
            </a:r>
            <a:r>
              <a:rPr lang="en-US" sz="2000" b="1" dirty="0">
                <a:solidFill>
                  <a:schemeClr val="bg1"/>
                </a:solidFill>
                <a:latin typeface="Poppins"/>
                <a:cs typeface="Poppins"/>
              </a:rPr>
              <a:t> du </a:t>
            </a:r>
            <a:r>
              <a:rPr lang="en-US" sz="2000" b="1" dirty="0" err="1">
                <a:solidFill>
                  <a:schemeClr val="bg1"/>
                </a:solidFill>
                <a:latin typeface="Poppins"/>
                <a:cs typeface="Poppins"/>
              </a:rPr>
              <a:t>sujet</a:t>
            </a:r>
            <a:endParaRPr lang="en-US" sz="2000" b="1" dirty="0">
              <a:solidFill>
                <a:schemeClr val="bg1"/>
              </a:solidFill>
              <a:latin typeface="Poppins"/>
              <a:cs typeface="Poppins"/>
            </a:endParaRPr>
          </a:p>
        </p:txBody>
      </p:sp>
      <p:sp>
        <p:nvSpPr>
          <p:cNvPr id="12" name="TextBox 11">
            <a:extLst>
              <a:ext uri="{FF2B5EF4-FFF2-40B4-BE49-F238E27FC236}">
                <a16:creationId xmlns:a16="http://schemas.microsoft.com/office/drawing/2014/main" id="{73E910D6-10AD-44E7-9E64-1FF4BCDAF865}"/>
              </a:ext>
            </a:extLst>
          </p:cNvPr>
          <p:cNvSpPr txBox="1"/>
          <p:nvPr/>
        </p:nvSpPr>
        <p:spPr>
          <a:xfrm>
            <a:off x="477252" y="3401941"/>
            <a:ext cx="2964249" cy="1754326"/>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Poppins" panose="00000500000000000000" pitchFamily="2" charset="0"/>
                <a:cs typeface="Poppins" panose="00000500000000000000" pitchFamily="2" charset="0"/>
              </a:rPr>
              <a:t>Sélectivité</a:t>
            </a:r>
          </a:p>
          <a:p>
            <a:pPr marL="285750" indent="-285750">
              <a:buFont typeface="Arial" panose="020B0604020202020204" pitchFamily="34" charset="0"/>
              <a:buChar char="•"/>
            </a:pPr>
            <a:r>
              <a:rPr lang="fr-FR" dirty="0">
                <a:latin typeface="Poppins" panose="00000500000000000000" pitchFamily="2" charset="0"/>
                <a:cs typeface="Poppins" panose="00000500000000000000" pitchFamily="2" charset="0"/>
              </a:rPr>
              <a:t>Attente impossible</a:t>
            </a:r>
          </a:p>
          <a:p>
            <a:pPr marL="285750" indent="-285750">
              <a:buFont typeface="Arial" panose="020B0604020202020204" pitchFamily="34" charset="0"/>
              <a:buChar char="•"/>
            </a:pPr>
            <a:r>
              <a:rPr lang="fr-FR" dirty="0">
                <a:latin typeface="Poppins" panose="00000500000000000000" pitchFamily="2" charset="0"/>
                <a:cs typeface="Poppins" panose="00000500000000000000" pitchFamily="2" charset="0"/>
              </a:rPr>
              <a:t>Théories du complot</a:t>
            </a:r>
          </a:p>
          <a:p>
            <a:pPr marL="285750" indent="-285750">
              <a:buFont typeface="Arial" panose="020B0604020202020204" pitchFamily="34" charset="0"/>
              <a:buChar char="•"/>
            </a:pPr>
            <a:r>
              <a:rPr lang="fr-FR" dirty="0">
                <a:latin typeface="Poppins" panose="00000500000000000000" pitchFamily="2" charset="0"/>
                <a:cs typeface="Poppins" panose="00000500000000000000" pitchFamily="2" charset="0"/>
              </a:rPr>
              <a:t>Déformation des faits/fausse logique</a:t>
            </a:r>
          </a:p>
          <a:p>
            <a:pPr marL="285750" indent="-285750">
              <a:buFont typeface="Arial" panose="020B0604020202020204" pitchFamily="34" charset="0"/>
              <a:buChar char="•"/>
            </a:pPr>
            <a:r>
              <a:rPr lang="fr-FR" dirty="0">
                <a:latin typeface="Poppins" panose="00000500000000000000" pitchFamily="2" charset="0"/>
                <a:cs typeface="Poppins" panose="00000500000000000000" pitchFamily="2" charset="0"/>
              </a:rPr>
              <a:t>Faux experts</a:t>
            </a:r>
            <a:endParaRPr lang="en-US" dirty="0">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FCB7F787-A9A7-4AA8-96F6-B05E32E72CF0}"/>
              </a:ext>
            </a:extLst>
          </p:cNvPr>
          <p:cNvSpPr txBox="1"/>
          <p:nvPr/>
        </p:nvSpPr>
        <p:spPr>
          <a:xfrm>
            <a:off x="3954162" y="3302173"/>
            <a:ext cx="2964249" cy="1477328"/>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Poppins" panose="00000500000000000000" pitchFamily="2" charset="0"/>
                <a:cs typeface="Poppins" panose="00000500000000000000" pitchFamily="2" charset="0"/>
              </a:rPr>
              <a:t>Menace de maladie</a:t>
            </a:r>
          </a:p>
          <a:p>
            <a:pPr marL="285750" indent="-285750">
              <a:buFont typeface="Arial" panose="020B0604020202020204" pitchFamily="34" charset="0"/>
              <a:buChar char="•"/>
            </a:pPr>
            <a:r>
              <a:rPr lang="fr-FR" dirty="0">
                <a:latin typeface="Poppins" panose="00000500000000000000" pitchFamily="2" charset="0"/>
                <a:cs typeface="Poppins" panose="00000500000000000000" pitchFamily="2" charset="0"/>
              </a:rPr>
              <a:t>Sécurité</a:t>
            </a:r>
          </a:p>
          <a:p>
            <a:pPr marL="285750" indent="-285750">
              <a:buFont typeface="Arial" panose="020B0604020202020204" pitchFamily="34" charset="0"/>
              <a:buChar char="•"/>
            </a:pPr>
            <a:r>
              <a:rPr lang="fr-FR" dirty="0">
                <a:latin typeface="Poppins" panose="00000500000000000000" pitchFamily="2" charset="0"/>
                <a:cs typeface="Poppins" panose="00000500000000000000" pitchFamily="2" charset="0"/>
              </a:rPr>
              <a:t>Alternatives</a:t>
            </a:r>
          </a:p>
          <a:p>
            <a:pPr marL="285750" indent="-285750">
              <a:buFont typeface="Arial" panose="020B0604020202020204" pitchFamily="34" charset="0"/>
              <a:buChar char="•"/>
            </a:pPr>
            <a:r>
              <a:rPr lang="fr-FR" dirty="0">
                <a:latin typeface="Poppins" panose="00000500000000000000" pitchFamily="2" charset="0"/>
                <a:cs typeface="Poppins" panose="00000500000000000000" pitchFamily="2" charset="0"/>
              </a:rPr>
              <a:t>Confiance</a:t>
            </a:r>
          </a:p>
          <a:p>
            <a:pPr marL="285750" indent="-285750">
              <a:buFont typeface="Arial" panose="020B0604020202020204" pitchFamily="34" charset="0"/>
              <a:buChar char="•"/>
            </a:pPr>
            <a:r>
              <a:rPr lang="fr-FR" dirty="0">
                <a:latin typeface="Poppins" panose="00000500000000000000" pitchFamily="2" charset="0"/>
                <a:cs typeface="Poppins" panose="00000500000000000000" pitchFamily="2" charset="0"/>
              </a:rPr>
              <a:t>Efficacité</a:t>
            </a:r>
            <a:endParaRPr lang="en-US" dirty="0">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8159789E-719F-4D34-9CD6-AA0D3F5FAD6D}"/>
              </a:ext>
            </a:extLst>
          </p:cNvPr>
          <p:cNvSpPr txBox="1"/>
          <p:nvPr/>
        </p:nvSpPr>
        <p:spPr>
          <a:xfrm>
            <a:off x="7385619" y="1595012"/>
            <a:ext cx="3849672" cy="4154984"/>
          </a:xfrm>
          <a:prstGeom prst="rect">
            <a:avLst/>
          </a:prstGeom>
          <a:solidFill>
            <a:schemeClr val="accent4"/>
          </a:solidFill>
        </p:spPr>
        <p:txBody>
          <a:bodyPr wrap="square">
            <a:spAutoFit/>
          </a:bodyPr>
          <a:lstStyle/>
          <a:p>
            <a:pPr marL="285750" indent="-285750">
              <a:buFont typeface="Wingdings" panose="05000000000000000000" pitchFamily="2" charset="2"/>
              <a:buChar char="Ø"/>
            </a:pPr>
            <a:r>
              <a:rPr lang="fr-FR" sz="2400" b="1" dirty="0">
                <a:solidFill>
                  <a:schemeClr val="bg1"/>
                </a:solidFill>
                <a:latin typeface="Poppins" panose="00000500000000000000" pitchFamily="2" charset="0"/>
                <a:cs typeface="Poppins" panose="00000500000000000000" pitchFamily="2" charset="0"/>
              </a:rPr>
              <a:t>Les messages du négationnisme scientifique causent des dommages. </a:t>
            </a:r>
          </a:p>
          <a:p>
            <a:pPr marL="285750" indent="-285750">
              <a:buFont typeface="Wingdings" panose="05000000000000000000" pitchFamily="2" charset="2"/>
              <a:buChar char="Ø"/>
            </a:pPr>
            <a:r>
              <a:rPr lang="fr-FR" sz="2400" b="1" dirty="0">
                <a:solidFill>
                  <a:schemeClr val="bg1"/>
                </a:solidFill>
                <a:latin typeface="Poppins" panose="00000500000000000000" pitchFamily="2" charset="0"/>
                <a:cs typeface="Poppins" panose="00000500000000000000" pitchFamily="2" charset="0"/>
              </a:rPr>
              <a:t>Les approches de réfutation atténuent ces dommages. </a:t>
            </a:r>
          </a:p>
          <a:p>
            <a:pPr marL="285750" indent="-285750">
              <a:buFont typeface="Wingdings" panose="05000000000000000000" pitchFamily="2" charset="2"/>
              <a:buChar char="Ø"/>
            </a:pPr>
            <a:r>
              <a:rPr lang="fr-FR" sz="2400" b="1" dirty="0">
                <a:solidFill>
                  <a:schemeClr val="bg1"/>
                </a:solidFill>
                <a:latin typeface="Poppins" panose="00000500000000000000" pitchFamily="2" charset="0"/>
                <a:cs typeface="Poppins" panose="00000500000000000000" pitchFamily="2" charset="0"/>
              </a:rPr>
              <a:t>La réfutation est efficace même dans les groupes vulnérables.</a:t>
            </a:r>
            <a:endParaRPr lang="en-US" sz="2400" b="1" dirty="0">
              <a:solidFill>
                <a:schemeClr val="bg1"/>
              </a:solidFill>
              <a:latin typeface="Poppins" panose="00000500000000000000" pitchFamily="2" charset="0"/>
              <a:cs typeface="Poppins" panose="00000500000000000000" pitchFamily="2" charset="0"/>
            </a:endParaRPr>
          </a:p>
        </p:txBody>
      </p:sp>
      <p:sp>
        <p:nvSpPr>
          <p:cNvPr id="14" name="Rectangle 13"/>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2030271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5671-1771-47AA-B940-9DC81322E306}"/>
              </a:ext>
            </a:extLst>
          </p:cNvPr>
          <p:cNvSpPr>
            <a:spLocks noGrp="1"/>
          </p:cNvSpPr>
          <p:nvPr>
            <p:ph type="title"/>
          </p:nvPr>
        </p:nvSpPr>
        <p:spPr/>
        <p:txBody>
          <a:bodyPr lIns="91440" tIns="45720" rIns="91440" bIns="45720" anchor="t"/>
          <a:lstStyle/>
          <a:p>
            <a:r>
              <a:rPr lang="fr-FR" sz="2800" dirty="0">
                <a:latin typeface="Poppins"/>
                <a:cs typeface="Poppins"/>
              </a:rPr>
              <a:t>Comment répondre aux préoccupations ou à la mésinformation sans répéter le mythe</a:t>
            </a:r>
            <a:r>
              <a:rPr lang="en-US" sz="3200" dirty="0">
                <a:latin typeface="Poppins"/>
                <a:cs typeface="Poppins"/>
              </a:rPr>
              <a:t>?</a:t>
            </a:r>
          </a:p>
        </p:txBody>
      </p:sp>
      <p:pic>
        <p:nvPicPr>
          <p:cNvPr id="5" name="Picture 4">
            <a:extLst>
              <a:ext uri="{FF2B5EF4-FFF2-40B4-BE49-F238E27FC236}">
                <a16:creationId xmlns:a16="http://schemas.microsoft.com/office/drawing/2014/main" id="{A333946A-D961-46A9-AD1B-98CB72AEF372}"/>
              </a:ext>
            </a:extLst>
          </p:cNvPr>
          <p:cNvPicPr>
            <a:picLocks noChangeAspect="1"/>
          </p:cNvPicPr>
          <p:nvPr/>
        </p:nvPicPr>
        <p:blipFill>
          <a:blip r:embed="rId2"/>
          <a:stretch>
            <a:fillRect/>
          </a:stretch>
        </p:blipFill>
        <p:spPr>
          <a:xfrm>
            <a:off x="7395323" y="1143001"/>
            <a:ext cx="3514286" cy="5371429"/>
          </a:xfrm>
          <a:prstGeom prst="rect">
            <a:avLst/>
          </a:prstGeom>
        </p:spPr>
      </p:pic>
      <p:pic>
        <p:nvPicPr>
          <p:cNvPr id="7" name="Picture 6">
            <a:extLst>
              <a:ext uri="{FF2B5EF4-FFF2-40B4-BE49-F238E27FC236}">
                <a16:creationId xmlns:a16="http://schemas.microsoft.com/office/drawing/2014/main" id="{077343A2-37B3-4296-B5C4-600A74D0F463}"/>
              </a:ext>
            </a:extLst>
          </p:cNvPr>
          <p:cNvPicPr>
            <a:picLocks noChangeAspect="1"/>
          </p:cNvPicPr>
          <p:nvPr/>
        </p:nvPicPr>
        <p:blipFill>
          <a:blip r:embed="rId3"/>
          <a:stretch>
            <a:fillRect/>
          </a:stretch>
        </p:blipFill>
        <p:spPr>
          <a:xfrm>
            <a:off x="278780" y="1616017"/>
            <a:ext cx="5268980" cy="3625965"/>
          </a:xfrm>
          <a:prstGeom prst="rect">
            <a:avLst/>
          </a:prstGeom>
        </p:spPr>
      </p:pic>
      <p:sp>
        <p:nvSpPr>
          <p:cNvPr id="11" name="TextBox 10">
            <a:extLst>
              <a:ext uri="{FF2B5EF4-FFF2-40B4-BE49-F238E27FC236}">
                <a16:creationId xmlns:a16="http://schemas.microsoft.com/office/drawing/2014/main" id="{533554AD-62F9-40E9-8237-B264F69C2FFA}"/>
              </a:ext>
            </a:extLst>
          </p:cNvPr>
          <p:cNvSpPr txBox="1"/>
          <p:nvPr/>
        </p:nvSpPr>
        <p:spPr>
          <a:xfrm>
            <a:off x="278780" y="5954080"/>
            <a:ext cx="6322740" cy="369332"/>
          </a:xfrm>
          <a:prstGeom prst="rect">
            <a:avLst/>
          </a:prstGeom>
          <a:noFill/>
        </p:spPr>
        <p:txBody>
          <a:bodyPr wrap="square">
            <a:spAutoFit/>
          </a:bodyPr>
          <a:lstStyle/>
          <a:p>
            <a:r>
              <a:rPr lang="en-US" dirty="0">
                <a:latin typeface="Poppins" panose="00000500000000000000" pitchFamily="2" charset="0"/>
                <a:cs typeface="Poppins" panose="00000500000000000000" pitchFamily="2" charset="0"/>
                <a:hlinkClick r:id="rId4"/>
              </a:rPr>
              <a:t>https://viralfacts.org/africa/</a:t>
            </a:r>
            <a:r>
              <a:rPr lang="en-US" dirty="0">
                <a:latin typeface="Poppins" panose="00000500000000000000" pitchFamily="2" charset="0"/>
                <a:cs typeface="Poppins" panose="00000500000000000000" pitchFamily="2" charset="0"/>
              </a:rPr>
              <a:t> </a:t>
            </a:r>
          </a:p>
        </p:txBody>
      </p:sp>
      <p:sp>
        <p:nvSpPr>
          <p:cNvPr id="6" name="Rectangle 5"/>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3325369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0DF9E-87AD-4876-BF2B-20F3B6BB3FC7}"/>
              </a:ext>
            </a:extLst>
          </p:cNvPr>
          <p:cNvSpPr txBox="1"/>
          <p:nvPr/>
        </p:nvSpPr>
        <p:spPr>
          <a:xfrm>
            <a:off x="132750" y="214245"/>
            <a:ext cx="117452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423A96"/>
                </a:solidFill>
                <a:effectLst/>
                <a:uLnTx/>
                <a:uFillTx/>
                <a:latin typeface="Poppins" panose="00000500000000000000" pitchFamily="2" charset="0"/>
                <a:ea typeface="+mn-ea"/>
                <a:cs typeface="Poppins" panose="00000500000000000000" pitchFamily="2" charset="0"/>
              </a:rPr>
              <a:t>Observatoire de la demande de vaccins</a:t>
            </a:r>
            <a:endParaRPr kumimoji="0" lang="en-US" sz="3600" b="1" i="0" u="none" strike="noStrike" kern="1200" cap="none" spc="0" normalizeH="0" baseline="0" noProof="0" dirty="0">
              <a:ln>
                <a:noFill/>
              </a:ln>
              <a:solidFill>
                <a:srgbClr val="423A96"/>
              </a:solidFill>
              <a:effectLst/>
              <a:uLnTx/>
              <a:uFillTx/>
              <a:latin typeface="Poppins" panose="00000500000000000000" pitchFamily="2" charset="0"/>
              <a:ea typeface="+mn-ea"/>
              <a:cs typeface="Poppins" panose="00000500000000000000" pitchFamily="2" charset="0"/>
            </a:endParaRPr>
          </a:p>
        </p:txBody>
      </p:sp>
      <p:sp>
        <p:nvSpPr>
          <p:cNvPr id="3" name="TextBox 2">
            <a:extLst>
              <a:ext uri="{FF2B5EF4-FFF2-40B4-BE49-F238E27FC236}">
                <a16:creationId xmlns:a16="http://schemas.microsoft.com/office/drawing/2014/main" id="{7C939F9F-7EC4-419A-BCB2-AFE2728D715C}"/>
              </a:ext>
            </a:extLst>
          </p:cNvPr>
          <p:cNvSpPr txBox="1"/>
          <p:nvPr/>
        </p:nvSpPr>
        <p:spPr>
          <a:xfrm>
            <a:off x="1247688" y="5829955"/>
            <a:ext cx="25669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hlinkClick r:id="rId2"/>
              </a:rPr>
              <a:t>https://dashboard.thevdo.org/</a:t>
            </a:r>
            <a:endParaRPr kumimoji="0" lang="en-US" sz="1400" b="0" i="0" u="none" strike="noStrike" kern="1200" cap="none" spc="0" normalizeH="0" baseline="0" noProof="0" dirty="0">
              <a:ln>
                <a:noFill/>
              </a:ln>
              <a:solidFill>
                <a:srgbClr val="4472C4"/>
              </a:solidFill>
              <a:effectLst/>
              <a:uLnTx/>
              <a:uFillTx/>
              <a:latin typeface="Poppins" panose="00000500000000000000" pitchFamily="2" charset="0"/>
              <a:cs typeface="Poppins" panose="00000500000000000000" pitchFamily="2" charset="0"/>
            </a:endParaRPr>
          </a:p>
        </p:txBody>
      </p:sp>
      <p:pic>
        <p:nvPicPr>
          <p:cNvPr id="5" name="Graphic 4" descr="Right pointing backhand index with solid fill">
            <a:extLst>
              <a:ext uri="{FF2B5EF4-FFF2-40B4-BE49-F238E27FC236}">
                <a16:creationId xmlns:a16="http://schemas.microsoft.com/office/drawing/2014/main" id="{F7B7011C-AFB0-4FC4-82DD-F9431AFD38F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26018" y="5665142"/>
            <a:ext cx="914400" cy="914400"/>
          </a:xfrm>
          <a:prstGeom prst="rect">
            <a:avLst/>
          </a:prstGeom>
        </p:spPr>
      </p:pic>
      <p:sp>
        <p:nvSpPr>
          <p:cNvPr id="9" name="TextBox 8">
            <a:extLst>
              <a:ext uri="{FF2B5EF4-FFF2-40B4-BE49-F238E27FC236}">
                <a16:creationId xmlns:a16="http://schemas.microsoft.com/office/drawing/2014/main" id="{20C299F0-F82F-4378-88E2-F1B0D16BA359}"/>
              </a:ext>
            </a:extLst>
          </p:cNvPr>
          <p:cNvSpPr txBox="1"/>
          <p:nvPr/>
        </p:nvSpPr>
        <p:spPr>
          <a:xfrm>
            <a:off x="6591300" y="6051778"/>
            <a:ext cx="375342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2">
                  <a:extLst>
                    <a:ext uri="{A12FA001-AC4F-418D-AE19-62706E023703}">
                      <ahyp:hlinkClr xmlns="" xmlns:ahyp="http://schemas.microsoft.com/office/drawing/2018/hyperlinkcolor" val="tx"/>
                    </a:ext>
                  </a:extLst>
                </a:hlinkClick>
              </a:rPr>
              <a:t>https://dashboard.thevdo.org/</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9DC05AC6-4CA0-4A27-8394-FE09F9DA8A33}"/>
              </a:ext>
            </a:extLst>
          </p:cNvPr>
          <p:cNvSpPr txBox="1"/>
          <p:nvPr/>
        </p:nvSpPr>
        <p:spPr>
          <a:xfrm>
            <a:off x="364795" y="1394896"/>
            <a:ext cx="5119297" cy="452431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defRPr/>
            </a:pPr>
            <a:r>
              <a:rPr kumimoji="0" lang="fr-FR" sz="1600" b="0" i="0" u="none" strike="noStrike" kern="1200" cap="none" spc="0" normalizeH="0" baseline="0" noProof="0" dirty="0">
                <a:ln>
                  <a:noFill/>
                </a:ln>
                <a:effectLst/>
                <a:uLnTx/>
                <a:uFillTx/>
                <a:latin typeface="Poppins"/>
                <a:cs typeface="Poppins"/>
              </a:rPr>
              <a:t>Dirigé par l'UNICEF,</a:t>
            </a:r>
            <a:r>
              <a:rPr lang="fr-FR" sz="1600" dirty="0">
                <a:latin typeface="Poppins"/>
                <a:cs typeface="Poppins"/>
              </a:rPr>
              <a:t> cet observatoire </a:t>
            </a:r>
            <a:r>
              <a:rPr kumimoji="0" lang="fr-FR" sz="1600" b="0" i="0" u="none" strike="noStrike" kern="1200" cap="none" spc="0" normalizeH="0" baseline="0" noProof="0" dirty="0">
                <a:ln>
                  <a:noFill/>
                </a:ln>
                <a:effectLst/>
                <a:uLnTx/>
                <a:uFillTx/>
                <a:latin typeface="Poppins"/>
                <a:cs typeface="Poppins"/>
              </a:rPr>
              <a:t>forme les gestionnaires de l'</a:t>
            </a:r>
            <a:r>
              <a:rPr kumimoji="0" lang="fr-FR" sz="1600" b="0" i="0" u="none" strike="noStrike" kern="1200" cap="none" spc="0" normalizeH="0" baseline="0" noProof="0" dirty="0" err="1">
                <a:ln>
                  <a:noFill/>
                </a:ln>
                <a:effectLst/>
                <a:uLnTx/>
                <a:uFillTx/>
                <a:latin typeface="Poppins"/>
                <a:cs typeface="Poppins"/>
              </a:rPr>
              <a:t>infodémie</a:t>
            </a:r>
            <a:r>
              <a:rPr kumimoji="0" lang="fr-FR" sz="1600" b="0" i="0" u="none" strike="noStrike" kern="1200" cap="none" spc="0" normalizeH="0" baseline="0" noProof="0" dirty="0">
                <a:ln>
                  <a:noFill/>
                </a:ln>
                <a:effectLst/>
                <a:uLnTx/>
                <a:uFillTx/>
                <a:latin typeface="Poppins"/>
                <a:cs typeface="Poppins"/>
              </a:rPr>
              <a:t> à surveiller la </a:t>
            </a:r>
            <a:r>
              <a:rPr lang="fr-FR" sz="1600" dirty="0">
                <a:latin typeface="Poppins"/>
                <a:cs typeface="Poppins"/>
              </a:rPr>
              <a:t>mésinformation</a:t>
            </a:r>
            <a:r>
              <a:rPr kumimoji="0" lang="fr-FR" sz="1600" b="0" i="0" u="none" strike="noStrike" kern="1200" cap="none" spc="0" normalizeH="0" baseline="0" noProof="0" dirty="0">
                <a:ln>
                  <a:noFill/>
                </a:ln>
                <a:effectLst/>
                <a:uLnTx/>
                <a:uFillTx/>
                <a:latin typeface="Poppins"/>
                <a:cs typeface="Poppins"/>
              </a:rPr>
              <a:t> et à y répondre par des stratégies de communication fondées sur des preuves.</a:t>
            </a:r>
          </a:p>
          <a:p>
            <a:pPr marL="285750" indent="-285750">
              <a:buFont typeface="Arial" panose="020B0604020202020204" pitchFamily="34" charset="0"/>
              <a:buChar char="•"/>
              <a:defRPr/>
            </a:pPr>
            <a:endParaRPr lang="fr-FR" sz="1600" dirty="0">
              <a:latin typeface="Poppins"/>
              <a:cs typeface="Poppin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Le VDO fournit trois services clés qui fonctionnent de concert </a:t>
            </a:r>
            <a:r>
              <a:rPr kumimoji="0" lang="en-US" sz="16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 </a:t>
            </a:r>
          </a:p>
          <a:p>
            <a:pPr marL="800100" lvl="1" indent="-342900">
              <a:buFont typeface="+mj-lt"/>
              <a:buAutoNum type="arabicPeriod"/>
              <a:defRPr/>
            </a:pPr>
            <a:r>
              <a:rPr lang="fr-FR" sz="1600" dirty="0">
                <a:latin typeface="Poppins"/>
                <a:cs typeface="Poppins"/>
              </a:rPr>
              <a:t>I</a:t>
            </a:r>
            <a:r>
              <a:rPr kumimoji="0" lang="fr-FR" sz="1600" b="0" i="0" u="none" strike="noStrike" kern="1200" cap="none" spc="0" normalizeH="0" baseline="0" noProof="0" dirty="0">
                <a:ln>
                  <a:noFill/>
                </a:ln>
                <a:effectLst/>
                <a:uLnTx/>
                <a:uFillTx/>
                <a:latin typeface="Poppins"/>
                <a:cs typeface="Poppins"/>
              </a:rPr>
              <a:t>dentifier la </a:t>
            </a:r>
            <a:r>
              <a:rPr lang="fr-FR" sz="1600" dirty="0">
                <a:latin typeface="Poppins"/>
                <a:cs typeface="Poppins"/>
              </a:rPr>
              <a:t>mésinformation </a:t>
            </a:r>
            <a:r>
              <a:rPr kumimoji="0" lang="fr-FR" sz="1600" b="0" i="0" u="none" strike="noStrike" kern="1200" cap="none" spc="0" normalizeH="0" baseline="0" noProof="0" dirty="0">
                <a:ln>
                  <a:noFill/>
                </a:ln>
                <a:effectLst/>
                <a:uLnTx/>
                <a:uFillTx/>
                <a:latin typeface="Poppins"/>
                <a:cs typeface="Poppins"/>
              </a:rPr>
              <a:t>et les lacunes en matière d'information ;</a:t>
            </a:r>
            <a:r>
              <a:rPr lang="fr-FR" sz="1600" dirty="0">
                <a:latin typeface="Poppins"/>
                <a:cs typeface="Poppins"/>
              </a:rPr>
              <a:t> </a:t>
            </a:r>
            <a:endParaRPr lang="fr-FR" sz="1600" b="0" i="0" u="none" strike="noStrike" kern="1200" cap="none" spc="0" normalizeH="0" baseline="0" noProof="0" dirty="0">
              <a:ln>
                <a:noFill/>
              </a:ln>
              <a:effectLst/>
              <a:uLnTx/>
              <a:uFillTx/>
              <a:latin typeface="Poppins" panose="00000500000000000000" pitchFamily="2" charset="0"/>
              <a:cs typeface="Poppins" panose="00000500000000000000" pitchFamily="2" charset="0"/>
            </a:endParaRPr>
          </a:p>
          <a:p>
            <a:pPr marL="800100" lvl="1" indent="-342900">
              <a:buFont typeface="+mj-lt"/>
              <a:buAutoNum type="arabicPeriod"/>
              <a:defRPr/>
            </a:pPr>
            <a:r>
              <a:rPr kumimoji="0" lang="fr-FR" sz="1600" b="0" i="0" u="none" strike="noStrike" kern="1200" cap="none" spc="0" normalizeH="0" baseline="0" noProof="0" dirty="0">
                <a:ln>
                  <a:noFill/>
                </a:ln>
                <a:effectLst/>
                <a:uLnTx/>
                <a:uFillTx/>
                <a:latin typeface="Poppins"/>
                <a:cs typeface="Poppins"/>
              </a:rPr>
              <a:t>Répondre à la </a:t>
            </a:r>
            <a:r>
              <a:rPr lang="fr-FR" sz="1600" dirty="0">
                <a:latin typeface="Poppins"/>
                <a:cs typeface="Poppins"/>
              </a:rPr>
              <a:t>mésinformation </a:t>
            </a:r>
            <a:r>
              <a:rPr kumimoji="0" lang="fr-FR" sz="1600" b="0" i="0" u="none" strike="noStrike" kern="1200" cap="none" spc="0" normalizeH="0" baseline="0" noProof="0" dirty="0">
                <a:ln>
                  <a:noFill/>
                </a:ln>
                <a:effectLst/>
                <a:uLnTx/>
                <a:uFillTx/>
                <a:latin typeface="Poppins"/>
                <a:cs typeface="Poppins"/>
              </a:rPr>
              <a:t>avec le Laboratoire d'interventions pour l'acceptation des vaccins (VAIL) ; et</a:t>
            </a:r>
            <a:r>
              <a:rPr lang="fr-FR" sz="1600" dirty="0">
                <a:latin typeface="Poppins"/>
                <a:cs typeface="Poppins"/>
              </a:rPr>
              <a:t> </a:t>
            </a:r>
            <a:endParaRPr lang="fr-FR" sz="1600" b="0" i="0" u="none" strike="noStrike" kern="1200" cap="none" spc="0" normalizeH="0" baseline="0" noProof="0" dirty="0">
              <a:ln>
                <a:noFill/>
              </a:ln>
              <a:effectLst/>
              <a:uLnTx/>
              <a:uFillTx/>
              <a:latin typeface="Poppins" panose="00000500000000000000" pitchFamily="2" charset="0"/>
              <a:cs typeface="Poppins" panose="00000500000000000000" pitchFamily="2" charset="0"/>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6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Formation et assistance technique.</a:t>
            </a:r>
          </a:p>
        </p:txBody>
      </p:sp>
      <p:sp>
        <p:nvSpPr>
          <p:cNvPr id="13" name="TextBox 12">
            <a:extLst>
              <a:ext uri="{FF2B5EF4-FFF2-40B4-BE49-F238E27FC236}">
                <a16:creationId xmlns:a16="http://schemas.microsoft.com/office/drawing/2014/main" id="{1E5DDBF1-B5F1-4EA8-8D09-F1E6537D9448}"/>
              </a:ext>
            </a:extLst>
          </p:cNvPr>
          <p:cNvSpPr txBox="1"/>
          <p:nvPr/>
        </p:nvSpPr>
        <p:spPr>
          <a:xfrm>
            <a:off x="130174" y="769253"/>
            <a:ext cx="89630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Une collaboration entre l'UNICEF, le PGP et l'Institut de santé mondiale de Yale.</a:t>
            </a:r>
            <a:endParaRPr kumimoji="0" lang="en-US" sz="1400" b="0" i="1"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endParaRPr>
          </a:p>
        </p:txBody>
      </p:sp>
      <p:pic>
        <p:nvPicPr>
          <p:cNvPr id="17" name="Picture 16">
            <a:extLst>
              <a:ext uri="{FF2B5EF4-FFF2-40B4-BE49-F238E27FC236}">
                <a16:creationId xmlns:a16="http://schemas.microsoft.com/office/drawing/2014/main" id="{CBA55A70-3434-4E96-9929-411641EFECA1}"/>
              </a:ext>
            </a:extLst>
          </p:cNvPr>
          <p:cNvPicPr>
            <a:picLocks noChangeAspect="1"/>
          </p:cNvPicPr>
          <p:nvPr/>
        </p:nvPicPr>
        <p:blipFill>
          <a:blip r:embed="rId5"/>
          <a:stretch>
            <a:fillRect/>
          </a:stretch>
        </p:blipFill>
        <p:spPr>
          <a:xfrm rot="21238292">
            <a:off x="5837143" y="1978491"/>
            <a:ext cx="2580983" cy="2337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Project VCTR">
            <a:extLst>
              <a:ext uri="{FF2B5EF4-FFF2-40B4-BE49-F238E27FC236}">
                <a16:creationId xmlns:a16="http://schemas.microsoft.com/office/drawing/2014/main" id="{3DF2BCDE-8D44-4E35-A8A9-A7F228945F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37352" y="648297"/>
            <a:ext cx="3045550" cy="1201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A8F06D3-6391-4F57-B87B-FC2ADDD68272}"/>
              </a:ext>
            </a:extLst>
          </p:cNvPr>
          <p:cNvPicPr>
            <a:picLocks noChangeAspect="1"/>
          </p:cNvPicPr>
          <p:nvPr/>
        </p:nvPicPr>
        <p:blipFill>
          <a:blip r:embed="rId7"/>
          <a:stretch>
            <a:fillRect/>
          </a:stretch>
        </p:blipFill>
        <p:spPr>
          <a:xfrm>
            <a:off x="6470461" y="3688694"/>
            <a:ext cx="5098793" cy="2090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C07EAD9B-3CC8-4755-9E1D-6BBBB9EF71F7}"/>
              </a:ext>
            </a:extLst>
          </p:cNvPr>
          <p:cNvPicPr>
            <a:picLocks noChangeAspect="1"/>
          </p:cNvPicPr>
          <p:nvPr/>
        </p:nvPicPr>
        <p:blipFill>
          <a:blip r:embed="rId8"/>
          <a:stretch>
            <a:fillRect/>
          </a:stretch>
        </p:blipFill>
        <p:spPr>
          <a:xfrm rot="249178">
            <a:off x="9220018" y="1892814"/>
            <a:ext cx="2514963" cy="2071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789820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0DF9E-87AD-4876-BF2B-20F3B6BB3FC7}"/>
              </a:ext>
            </a:extLst>
          </p:cNvPr>
          <p:cNvSpPr txBox="1"/>
          <p:nvPr/>
        </p:nvSpPr>
        <p:spPr>
          <a:xfrm>
            <a:off x="219015" y="269304"/>
            <a:ext cx="11264112" cy="477054"/>
          </a:xfrm>
          <a:prstGeom prst="rect">
            <a:avLst/>
          </a:prstGeom>
          <a:noFill/>
        </p:spPr>
        <p:txBody>
          <a:bodyPr wrap="square" lIns="91440" tIns="45720" rIns="91440" bIns="45720" rtlCol="0" anchor="t">
            <a:spAutoFit/>
          </a:bodyPr>
          <a:lstStyle/>
          <a:p>
            <a:pPr>
              <a:defRPr/>
            </a:pPr>
            <a:r>
              <a:rPr kumimoji="0" lang="fr-FR" sz="2500" b="1" i="0" u="none" strike="noStrike" kern="1200" cap="none" spc="0" normalizeH="0" baseline="0" noProof="0" dirty="0">
                <a:ln>
                  <a:noFill/>
                </a:ln>
                <a:solidFill>
                  <a:srgbClr val="423A96"/>
                </a:solidFill>
                <a:effectLst/>
                <a:uLnTx/>
                <a:uFillTx/>
                <a:latin typeface="Poppins"/>
                <a:cs typeface="Poppins"/>
              </a:rPr>
              <a:t>Rapports de l'Alliance pour la réponse </a:t>
            </a:r>
            <a:r>
              <a:rPr lang="fr-FR" sz="2500" b="1" dirty="0">
                <a:solidFill>
                  <a:srgbClr val="423A96"/>
                </a:solidFill>
                <a:latin typeface="Poppins"/>
                <a:cs typeface="Poppins"/>
              </a:rPr>
              <a:t>à l'</a:t>
            </a:r>
            <a:r>
              <a:rPr lang="fr-FR" sz="2500" b="1" dirty="0" err="1">
                <a:solidFill>
                  <a:srgbClr val="423A96"/>
                </a:solidFill>
                <a:latin typeface="Poppins"/>
                <a:cs typeface="Poppins"/>
              </a:rPr>
              <a:t>infodémie</a:t>
            </a:r>
            <a:r>
              <a:rPr kumimoji="0" lang="fr-FR" sz="2500" b="1" i="0" u="none" strike="noStrike" kern="1200" cap="none" spc="0" normalizeH="0" baseline="0" noProof="0" dirty="0">
                <a:ln>
                  <a:noFill/>
                </a:ln>
                <a:solidFill>
                  <a:srgbClr val="423A96"/>
                </a:solidFill>
                <a:effectLst/>
                <a:uLnTx/>
                <a:uFillTx/>
                <a:latin typeface="Poppins"/>
                <a:cs typeface="Poppins"/>
              </a:rPr>
              <a:t> en Afrique</a:t>
            </a:r>
          </a:p>
        </p:txBody>
      </p:sp>
      <p:sp>
        <p:nvSpPr>
          <p:cNvPr id="3" name="TextBox 2">
            <a:extLst>
              <a:ext uri="{FF2B5EF4-FFF2-40B4-BE49-F238E27FC236}">
                <a16:creationId xmlns:a16="http://schemas.microsoft.com/office/drawing/2014/main" id="{7C939F9F-7EC4-419A-BCB2-AFE2728D715C}"/>
              </a:ext>
            </a:extLst>
          </p:cNvPr>
          <p:cNvSpPr txBox="1"/>
          <p:nvPr/>
        </p:nvSpPr>
        <p:spPr>
          <a:xfrm>
            <a:off x="1359031" y="5851723"/>
            <a:ext cx="347171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hlinkClick r:id="rId2"/>
              </a:rPr>
              <a:t>https://www.afro.who.int/aira</a:t>
            </a:r>
            <a:endParaRPr kumimoji="0" lang="en-US" sz="1400" b="0" i="0" u="none" strike="noStrike" kern="1200" cap="none" spc="0" normalizeH="0" baseline="0" noProof="0" dirty="0">
              <a:ln>
                <a:noFill/>
              </a:ln>
              <a:solidFill>
                <a:srgbClr val="4472C4"/>
              </a:solidFill>
              <a:effectLst/>
              <a:uLnTx/>
              <a:uFillTx/>
              <a:latin typeface="Poppins" panose="00000500000000000000" pitchFamily="2" charset="0"/>
              <a:cs typeface="Poppins" panose="00000500000000000000" pitchFamily="2" charset="0"/>
            </a:endParaRPr>
          </a:p>
        </p:txBody>
      </p:sp>
      <p:pic>
        <p:nvPicPr>
          <p:cNvPr id="5" name="Graphic 4" descr="Right pointing backhand index with solid fill">
            <a:extLst>
              <a:ext uri="{FF2B5EF4-FFF2-40B4-BE49-F238E27FC236}">
                <a16:creationId xmlns:a16="http://schemas.microsoft.com/office/drawing/2014/main" id="{F7B7011C-AFB0-4FC4-82DD-F9431AFD38F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44631" y="5563820"/>
            <a:ext cx="914400" cy="914400"/>
          </a:xfrm>
          <a:prstGeom prst="rect">
            <a:avLst/>
          </a:prstGeom>
        </p:spPr>
      </p:pic>
      <p:sp>
        <p:nvSpPr>
          <p:cNvPr id="9" name="TextBox 8">
            <a:extLst>
              <a:ext uri="{FF2B5EF4-FFF2-40B4-BE49-F238E27FC236}">
                <a16:creationId xmlns:a16="http://schemas.microsoft.com/office/drawing/2014/main" id="{20C299F0-F82F-4378-88E2-F1B0D16BA359}"/>
              </a:ext>
            </a:extLst>
          </p:cNvPr>
          <p:cNvSpPr txBox="1"/>
          <p:nvPr/>
        </p:nvSpPr>
        <p:spPr>
          <a:xfrm>
            <a:off x="6452755" y="5974834"/>
            <a:ext cx="353175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hlinkClick r:id="rId2">
                  <a:extLst>
                    <a:ext uri="{A12FA001-AC4F-418D-AE19-62706E023703}">
                      <ahyp:hlinkClr xmlns="" xmlns:ahyp="http://schemas.microsoft.com/office/drawing/2018/hyperlinkcolor" val="tx"/>
                    </a:ext>
                  </a:extLst>
                </a:hlinkClick>
              </a:rPr>
              <a:t>https://www.afro.who.int/aira</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TextBox 7">
            <a:extLst>
              <a:ext uri="{FF2B5EF4-FFF2-40B4-BE49-F238E27FC236}">
                <a16:creationId xmlns:a16="http://schemas.microsoft.com/office/drawing/2014/main" id="{D6F79CB8-8A93-433D-A5EB-10359D6E5C87}"/>
              </a:ext>
            </a:extLst>
          </p:cNvPr>
          <p:cNvSpPr txBox="1"/>
          <p:nvPr/>
        </p:nvSpPr>
        <p:spPr>
          <a:xfrm>
            <a:off x="219015" y="1436386"/>
            <a:ext cx="7032418" cy="4355038"/>
          </a:xfrm>
          <a:prstGeom prst="rect">
            <a:avLst/>
          </a:prstGeom>
          <a:noFill/>
        </p:spPr>
        <p:txBody>
          <a:bodyPr wrap="square" lIns="91440" tIns="45720" rIns="91440" bIns="45720" anchor="t">
            <a:spAutoFit/>
          </a:bodyPr>
          <a:lstStyle/>
          <a:p>
            <a:pPr marR="0" lvl="0" algn="l" defTabSz="914400" rtl="0" eaLnBrk="1" fontAlgn="auto" latinLnBrk="0" hangingPunct="1">
              <a:lnSpc>
                <a:spcPct val="100000"/>
              </a:lnSpc>
              <a:spcBef>
                <a:spcPts val="0"/>
              </a:spcBef>
              <a:spcAft>
                <a:spcPts val="600"/>
              </a:spcAft>
              <a:buClrTx/>
              <a:buSzTx/>
              <a:tabLst/>
              <a:defRPr/>
            </a:pPr>
            <a:r>
              <a:rPr kumimoji="0" lang="fr-FR" sz="1400" b="1" i="0" u="none" strike="noStrike" kern="1200" cap="none" spc="0" normalizeH="0" baseline="0" noProof="0" dirty="0">
                <a:ln>
                  <a:noFill/>
                </a:ln>
                <a:effectLst/>
                <a:uLnTx/>
                <a:uFillTx/>
                <a:latin typeface="Poppins"/>
                <a:cs typeface="Poppins"/>
              </a:rPr>
              <a:t>AIRA </a:t>
            </a:r>
            <a:r>
              <a:rPr kumimoji="0" lang="fr-FR" sz="1400" b="0" i="0" u="none" strike="noStrike" kern="1200" cap="none" spc="0" normalizeH="0" baseline="0" noProof="0" dirty="0">
                <a:ln>
                  <a:noFill/>
                </a:ln>
                <a:effectLst/>
                <a:uLnTx/>
                <a:uFillTx/>
                <a:latin typeface="Poppins"/>
                <a:cs typeface="Poppins"/>
              </a:rPr>
              <a:t>est un réseau africain qui vise à partager des faits sûrs et prouvés sur la santé et à contrer la </a:t>
            </a:r>
            <a:r>
              <a:rPr lang="fr-FR" sz="1400" dirty="0">
                <a:latin typeface="Poppins"/>
                <a:cs typeface="Poppins"/>
              </a:rPr>
              <a:t>mésinformation</a:t>
            </a:r>
            <a:r>
              <a:rPr kumimoji="0" lang="fr-FR" sz="1400" b="0" i="0" u="none" strike="noStrike" kern="1200" cap="none" spc="0" normalizeH="0" baseline="0" noProof="0" dirty="0">
                <a:ln>
                  <a:noFill/>
                </a:ln>
                <a:effectLst/>
                <a:uLnTx/>
                <a:uFillTx/>
                <a:latin typeface="Poppins"/>
                <a:cs typeface="Poppins"/>
              </a:rPr>
              <a:t> dangereuse en matière de santé, en se concentrant sur cinq domaines </a:t>
            </a:r>
            <a:r>
              <a:rPr kumimoji="0" lang="en-US" sz="1400" b="0" i="0" u="none" strike="noStrike" kern="1200" cap="none" spc="0" normalizeH="0" baseline="0" noProof="0" dirty="0">
                <a:ln>
                  <a:noFill/>
                </a:ln>
                <a:effectLst/>
                <a:uLnTx/>
                <a:uFillTx/>
                <a:latin typeface="Poppins"/>
                <a:cs typeface="Poppins"/>
              </a:rPr>
              <a:t>:</a:t>
            </a:r>
            <a:endParaRPr lang="fr-FR" sz="1600" dirty="0"/>
          </a:p>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La coordination: </a:t>
            </a:r>
            <a:r>
              <a:rPr kumimoji="0" lang="fr-FR" sz="1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 Harmoniser les différents efforts déployés pour répondre à la menace </a:t>
            </a:r>
            <a:r>
              <a:rPr kumimoji="0" lang="fr-FR" sz="1400" b="0" i="0" u="none" strike="noStrike" kern="1200" cap="none" spc="0" normalizeH="0" baseline="0" noProof="0" dirty="0" err="1">
                <a:ln>
                  <a:noFill/>
                </a:ln>
                <a:solidFill>
                  <a:prstClr val="black"/>
                </a:solidFill>
                <a:effectLst/>
                <a:uLnTx/>
                <a:uFillTx/>
                <a:latin typeface="Poppins" panose="00000500000000000000" pitchFamily="2" charset="0"/>
                <a:cs typeface="Poppins" panose="00000500000000000000" pitchFamily="2" charset="0"/>
              </a:rPr>
              <a:t>infodémique</a:t>
            </a:r>
            <a:r>
              <a:rPr kumimoji="0" lang="fr-FR" sz="1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 aux niveaux régional et national.</a:t>
            </a:r>
            <a:r>
              <a:rPr kumimoji="0" lang="en-US" sz="1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a:t>
            </a:r>
            <a:endParaRPr lang="en-US" sz="1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fr-FR"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Recherche en </a:t>
            </a:r>
            <a:r>
              <a:rPr kumimoji="0" lang="fr-FR" sz="1400" b="1" i="0" u="none" strike="noStrike" kern="1200" cap="none" spc="0" normalizeH="0" baseline="0" noProof="0" dirty="0" err="1">
                <a:ln>
                  <a:noFill/>
                </a:ln>
                <a:solidFill>
                  <a:prstClr val="black"/>
                </a:solidFill>
                <a:effectLst/>
                <a:uLnTx/>
                <a:uFillTx/>
                <a:latin typeface="Poppins" panose="00000500000000000000" pitchFamily="2" charset="0"/>
                <a:cs typeface="Poppins" panose="00000500000000000000" pitchFamily="2" charset="0"/>
              </a:rPr>
              <a:t>infodémiologie</a:t>
            </a:r>
            <a:r>
              <a:rPr kumimoji="0" lang="fr-FR"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 : </a:t>
            </a:r>
            <a:r>
              <a:rPr kumimoji="0" lang="fr-FR" sz="140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Produire des recherches pour mieux comprendre les </a:t>
            </a:r>
            <a:r>
              <a:rPr kumimoji="0" lang="fr-FR" sz="1400" i="0" u="none" strike="noStrike" kern="1200" cap="none" spc="0" normalizeH="0" baseline="0" noProof="0" dirty="0" err="1">
                <a:ln>
                  <a:noFill/>
                </a:ln>
                <a:solidFill>
                  <a:prstClr val="black"/>
                </a:solidFill>
                <a:effectLst/>
                <a:uLnTx/>
                <a:uFillTx/>
                <a:latin typeface="Poppins" panose="00000500000000000000" pitchFamily="2" charset="0"/>
                <a:cs typeface="Poppins" panose="00000500000000000000" pitchFamily="2" charset="0"/>
              </a:rPr>
              <a:t>infodémies</a:t>
            </a:r>
            <a:r>
              <a:rPr kumimoji="0" lang="fr-FR" sz="140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 et comment y répondre</a:t>
            </a:r>
            <a:r>
              <a:rPr kumimoji="0" lang="en-US" sz="140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a:t>
            </a:r>
            <a:endParaRPr lang="en-US" sz="140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lang="en-US" sz="1400" b="1" dirty="0">
                <a:latin typeface="Poppins"/>
                <a:cs typeface="Poppins"/>
              </a:rPr>
              <a:t>Plaidoyer</a:t>
            </a:r>
            <a:r>
              <a:rPr kumimoji="0" lang="en-US" sz="1400" b="1" i="0" u="none" strike="noStrike" kern="1200" cap="none" spc="0" normalizeH="0" baseline="0" noProof="0" dirty="0">
                <a:ln>
                  <a:noFill/>
                </a:ln>
                <a:effectLst/>
                <a:uLnTx/>
                <a:uFillTx/>
                <a:latin typeface="Poppins"/>
                <a:cs typeface="Poppins"/>
              </a:rPr>
              <a:t> : </a:t>
            </a:r>
            <a:r>
              <a:rPr kumimoji="0" lang="fr-FR" sz="1400" b="0" i="0" u="none" strike="noStrike" kern="1200" cap="none" spc="0" normalizeH="0" baseline="0" noProof="0" dirty="0">
                <a:ln>
                  <a:noFill/>
                </a:ln>
                <a:effectLst/>
                <a:uLnTx/>
                <a:uFillTx/>
                <a:latin typeface="Poppins"/>
                <a:cs typeface="Poppins"/>
              </a:rPr>
              <a:t> Travailler avec les Etats membres pour ajouter la réponse </a:t>
            </a:r>
            <a:r>
              <a:rPr kumimoji="0" lang="fr-FR" sz="1400" b="0" i="0" u="none" strike="noStrike" kern="1200" cap="none" spc="0" normalizeH="0" baseline="0" noProof="0" dirty="0" err="1">
                <a:ln>
                  <a:noFill/>
                </a:ln>
                <a:effectLst/>
                <a:uLnTx/>
                <a:uFillTx/>
                <a:latin typeface="Poppins"/>
                <a:cs typeface="Poppins"/>
              </a:rPr>
              <a:t>infodémique</a:t>
            </a:r>
            <a:r>
              <a:rPr kumimoji="0" lang="fr-FR" sz="1400" b="0" i="0" u="none" strike="noStrike" kern="1200" cap="none" spc="0" normalizeH="0" baseline="0" noProof="0" dirty="0">
                <a:ln>
                  <a:noFill/>
                </a:ln>
                <a:effectLst/>
                <a:uLnTx/>
                <a:uFillTx/>
                <a:latin typeface="Poppins"/>
                <a:cs typeface="Poppins"/>
              </a:rPr>
              <a:t> à leur liste de priorités</a:t>
            </a:r>
            <a:r>
              <a:rPr kumimoji="0" lang="en-US" sz="1400" b="0" i="0" u="none" strike="noStrike" kern="1200" cap="none" spc="0" normalizeH="0" baseline="0" noProof="0" dirty="0">
                <a:ln>
                  <a:noFill/>
                </a:ln>
                <a:effectLst/>
                <a:uLnTx/>
                <a:uFillTx/>
                <a:latin typeface="Poppins"/>
                <a:cs typeface="Poppins"/>
              </a:rPr>
              <a:t>.</a:t>
            </a:r>
            <a:endParaRPr lang="en-US" sz="1400" b="0" i="0" u="none" strike="noStrike" kern="1200" cap="none" spc="0" normalizeH="0" baseline="0" noProof="0" dirty="0">
              <a:ln>
                <a:noFill/>
              </a:ln>
              <a:effectLst/>
              <a:uLnTx/>
              <a:uFillTx/>
              <a:latin typeface="Poppins"/>
              <a:cs typeface="Poppins"/>
            </a:endParaRPr>
          </a:p>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fr-FR" sz="1400" b="1"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Soutien aux pays : </a:t>
            </a:r>
            <a:r>
              <a:rPr kumimoji="0" lang="fr-FR" sz="140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Soutenir les États membres avec une stratégie et des solutions complètes de gestion des </a:t>
            </a:r>
            <a:r>
              <a:rPr kumimoji="0" lang="fr-FR" sz="1400" i="0" u="none" strike="noStrike" kern="1200" cap="none" spc="0" normalizeH="0" baseline="0" noProof="0" dirty="0" err="1">
                <a:ln>
                  <a:noFill/>
                </a:ln>
                <a:solidFill>
                  <a:prstClr val="black"/>
                </a:solidFill>
                <a:effectLst/>
                <a:uLnTx/>
                <a:uFillTx/>
                <a:latin typeface="Poppins" panose="00000500000000000000" pitchFamily="2" charset="0"/>
                <a:cs typeface="Poppins" panose="00000500000000000000" pitchFamily="2" charset="0"/>
              </a:rPr>
              <a:t>infodémies</a:t>
            </a:r>
            <a:r>
              <a:rPr kumimoji="0" lang="fr-FR" sz="140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a:t>
            </a:r>
            <a:endParaRPr lang="en-US" sz="140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endParaRPr>
          </a:p>
          <a:p>
            <a:pPr marL="800100" marR="0" lvl="1"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1" i="0" u="none" strike="noStrike" kern="1200" cap="none" spc="0" normalizeH="0" baseline="0" noProof="0" dirty="0">
                <a:ln>
                  <a:noFill/>
                </a:ln>
                <a:effectLst/>
                <a:uLnTx/>
                <a:uFillTx/>
                <a:latin typeface="Poppins"/>
                <a:cs typeface="Poppins"/>
              </a:rPr>
              <a:t>Viral Facts: </a:t>
            </a:r>
            <a:r>
              <a:rPr kumimoji="0" lang="fr-FR" sz="1400" b="0" i="0" u="none" strike="noStrike" kern="1200" cap="none" spc="0" normalizeH="0" baseline="0" noProof="0" dirty="0">
                <a:ln>
                  <a:noFill/>
                </a:ln>
                <a:effectLst/>
                <a:uLnTx/>
                <a:uFillTx/>
                <a:latin typeface="Poppins"/>
                <a:cs typeface="Poppins"/>
              </a:rPr>
              <a:t> une marque publique représentant le travail de l'alliance</a:t>
            </a:r>
            <a:r>
              <a:rPr kumimoji="0" lang="en-US" sz="1400" b="0" i="0" u="none" strike="noStrike" kern="1200" cap="none" spc="0" normalizeH="0" baseline="0" noProof="0" dirty="0">
                <a:ln>
                  <a:noFill/>
                </a:ln>
                <a:effectLst/>
                <a:uLnTx/>
                <a:uFillTx/>
                <a:latin typeface="Poppins"/>
                <a:cs typeface="Poppins"/>
              </a:rPr>
              <a:t>.</a:t>
            </a:r>
            <a:endParaRPr lang="en-US" sz="1400" b="0" i="0" u="none" strike="noStrike" kern="1200" cap="none" spc="0" normalizeH="0" baseline="0" noProof="0" dirty="0">
              <a:ln>
                <a:noFill/>
              </a:ln>
              <a:effectLst/>
              <a:uLnTx/>
              <a:uFillTx/>
              <a:latin typeface="Poppins"/>
              <a:cs typeface="Poppins"/>
            </a:endParaRPr>
          </a:p>
        </p:txBody>
      </p:sp>
      <p:sp>
        <p:nvSpPr>
          <p:cNvPr id="10" name="TextBox 9">
            <a:extLst>
              <a:ext uri="{FF2B5EF4-FFF2-40B4-BE49-F238E27FC236}">
                <a16:creationId xmlns:a16="http://schemas.microsoft.com/office/drawing/2014/main" id="{924DB31C-B8F9-46AE-B98A-216A5E5B849D}"/>
              </a:ext>
            </a:extLst>
          </p:cNvPr>
          <p:cNvSpPr txBox="1"/>
          <p:nvPr/>
        </p:nvSpPr>
        <p:spPr>
          <a:xfrm>
            <a:off x="544058" y="959351"/>
            <a:ext cx="1093906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1"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OMS AFRO, UNICEF, </a:t>
            </a:r>
            <a:r>
              <a:rPr kumimoji="0" lang="fr-FR" sz="1100" b="0" i="1" u="none" strike="noStrike" kern="1200" cap="none" spc="0" normalizeH="0" baseline="0" noProof="0" dirty="0" err="1">
                <a:ln>
                  <a:noFill/>
                </a:ln>
                <a:solidFill>
                  <a:prstClr val="white">
                    <a:lumMod val="65000"/>
                  </a:prstClr>
                </a:solidFill>
                <a:effectLst/>
                <a:uLnTx/>
                <a:uFillTx/>
                <a:latin typeface="Poppins" panose="00000500000000000000" pitchFamily="2" charset="0"/>
                <a:ea typeface="+mn-ea"/>
                <a:cs typeface="Poppins" panose="00000500000000000000" pitchFamily="2" charset="0"/>
              </a:rPr>
              <a:t>Africa</a:t>
            </a:r>
            <a:r>
              <a:rPr kumimoji="0" lang="fr-FR" sz="1100" b="0" i="1"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 CDC, IFRC, UNESCO, </a:t>
            </a:r>
            <a:r>
              <a:rPr kumimoji="0" lang="fr-FR" sz="1100" b="0" i="1" u="none" strike="noStrike" kern="1200" cap="none" spc="0" normalizeH="0" baseline="0" noProof="0" dirty="0" err="1">
                <a:ln>
                  <a:noFill/>
                </a:ln>
                <a:solidFill>
                  <a:prstClr val="white">
                    <a:lumMod val="65000"/>
                  </a:prstClr>
                </a:solidFill>
                <a:effectLst/>
                <a:uLnTx/>
                <a:uFillTx/>
                <a:latin typeface="Poppins" panose="00000500000000000000" pitchFamily="2" charset="0"/>
                <a:ea typeface="+mn-ea"/>
                <a:cs typeface="Poppins" panose="00000500000000000000" pitchFamily="2" charset="0"/>
              </a:rPr>
              <a:t>Verified</a:t>
            </a:r>
            <a:r>
              <a:rPr kumimoji="0" lang="fr-FR" sz="1100" b="0" i="1" u="none" strike="noStrike" kern="1200" cap="none" spc="0" normalizeH="0" baseline="0" noProof="0" dirty="0">
                <a:ln>
                  <a:noFill/>
                </a:ln>
                <a:solidFill>
                  <a:prstClr val="white">
                    <a:lumMod val="65000"/>
                  </a:prstClr>
                </a:solidFill>
                <a:effectLst/>
                <a:uLnTx/>
                <a:uFillTx/>
                <a:latin typeface="Poppins" panose="00000500000000000000" pitchFamily="2" charset="0"/>
                <a:ea typeface="+mn-ea"/>
                <a:cs typeface="Poppins" panose="00000500000000000000" pitchFamily="2" charset="0"/>
              </a:rPr>
              <a:t>, UN Global Pulse et de nombreuses organisations nationales et régionales de vérification des faits.</a:t>
            </a:r>
          </a:p>
        </p:txBody>
      </p:sp>
      <p:pic>
        <p:nvPicPr>
          <p:cNvPr id="14" name="Picture 13">
            <a:extLst>
              <a:ext uri="{FF2B5EF4-FFF2-40B4-BE49-F238E27FC236}">
                <a16:creationId xmlns:a16="http://schemas.microsoft.com/office/drawing/2014/main" id="{FFC0BDF4-D3B5-4F97-9F7C-8ADC1A83F6B6}"/>
              </a:ext>
            </a:extLst>
          </p:cNvPr>
          <p:cNvPicPr>
            <a:picLocks noChangeAspect="1"/>
          </p:cNvPicPr>
          <p:nvPr/>
        </p:nvPicPr>
        <p:blipFill>
          <a:blip r:embed="rId5"/>
          <a:stretch>
            <a:fillRect/>
          </a:stretch>
        </p:blipFill>
        <p:spPr>
          <a:xfrm rot="21244050">
            <a:off x="7936417" y="1698234"/>
            <a:ext cx="2038351" cy="1804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52A614A2-C51E-47E2-A476-E8FC1FFA9738}"/>
              </a:ext>
            </a:extLst>
          </p:cNvPr>
          <p:cNvPicPr>
            <a:picLocks noChangeAspect="1"/>
          </p:cNvPicPr>
          <p:nvPr/>
        </p:nvPicPr>
        <p:blipFill>
          <a:blip r:embed="rId6"/>
          <a:stretch>
            <a:fillRect/>
          </a:stretch>
        </p:blipFill>
        <p:spPr>
          <a:xfrm rot="356622">
            <a:off x="8704250" y="4136349"/>
            <a:ext cx="3068649" cy="1730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41D30965-B958-435A-BC29-0C83CB1F1A2F}"/>
              </a:ext>
            </a:extLst>
          </p:cNvPr>
          <p:cNvPicPr>
            <a:picLocks noChangeAspect="1"/>
          </p:cNvPicPr>
          <p:nvPr/>
        </p:nvPicPr>
        <p:blipFill>
          <a:blip r:embed="rId7"/>
          <a:stretch>
            <a:fillRect/>
          </a:stretch>
        </p:blipFill>
        <p:spPr>
          <a:xfrm rot="410298">
            <a:off x="7483969" y="3433880"/>
            <a:ext cx="1598348" cy="1771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12C73A19-4B4B-4C55-B63C-CC749F3F9ED8}"/>
              </a:ext>
            </a:extLst>
          </p:cNvPr>
          <p:cNvPicPr>
            <a:picLocks noChangeAspect="1"/>
          </p:cNvPicPr>
          <p:nvPr/>
        </p:nvPicPr>
        <p:blipFill>
          <a:blip r:embed="rId8"/>
          <a:stretch>
            <a:fillRect/>
          </a:stretch>
        </p:blipFill>
        <p:spPr>
          <a:xfrm rot="596348">
            <a:off x="9825547" y="1869889"/>
            <a:ext cx="1783598" cy="2313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3008127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203201" y="77606"/>
            <a:ext cx="11684000" cy="777875"/>
          </a:xfrm>
        </p:spPr>
        <p:txBody>
          <a:bodyPr/>
          <a:lstStyle/>
          <a:p>
            <a:r>
              <a:rPr lang="fr-FR" sz="2800" dirty="0"/>
              <a:t>Considérations relatives aux différents environnements opérationnels </a:t>
            </a:r>
            <a:r>
              <a:rPr lang="en-US" sz="2800" dirty="0"/>
              <a:t>:</a:t>
            </a:r>
            <a:endParaRPr lang="fr-FR" sz="2800" dirty="0"/>
          </a:p>
        </p:txBody>
      </p:sp>
      <p:pic>
        <p:nvPicPr>
          <p:cNvPr id="7" name="Picture 6" descr="Diagram&#10;&#10;Description automatically generated">
            <a:extLst>
              <a:ext uri="{FF2B5EF4-FFF2-40B4-BE49-F238E27FC236}">
                <a16:creationId xmlns:a16="http://schemas.microsoft.com/office/drawing/2014/main" id="{EBE24AAF-B6B3-4217-ADCE-32B161915401}"/>
              </a:ext>
            </a:extLst>
          </p:cNvPr>
          <p:cNvPicPr>
            <a:picLocks noChangeAspect="1"/>
          </p:cNvPicPr>
          <p:nvPr/>
        </p:nvPicPr>
        <p:blipFill rotWithShape="1">
          <a:blip r:embed="rId2">
            <a:extLst>
              <a:ext uri="{28A0092B-C50C-407E-A947-70E740481C1C}">
                <a14:useLocalDpi xmlns:a14="http://schemas.microsoft.com/office/drawing/2010/main" val="0"/>
              </a:ext>
            </a:extLst>
          </a:blip>
          <a:srcRect l="1396" r="12549"/>
          <a:stretch/>
        </p:blipFill>
        <p:spPr>
          <a:xfrm>
            <a:off x="249517" y="1214457"/>
            <a:ext cx="2229522" cy="998029"/>
          </a:xfrm>
          <a:prstGeom prst="rect">
            <a:avLst/>
          </a:prstGeom>
        </p:spPr>
      </p:pic>
      <p:pic>
        <p:nvPicPr>
          <p:cNvPr id="8" name="Picture 7" descr="A drawing of a car&#10;&#10;Description automatically generated with low confidence">
            <a:extLst>
              <a:ext uri="{FF2B5EF4-FFF2-40B4-BE49-F238E27FC236}">
                <a16:creationId xmlns:a16="http://schemas.microsoft.com/office/drawing/2014/main" id="{1065D196-A214-424E-9F5E-A4199FFAD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3253231"/>
            <a:ext cx="2275839" cy="876699"/>
          </a:xfrm>
          <a:prstGeom prst="rect">
            <a:avLst/>
          </a:prstGeom>
        </p:spPr>
      </p:pic>
      <p:pic>
        <p:nvPicPr>
          <p:cNvPr id="9" name="Content Placeholder 4" descr="A picture containing text&#10;&#10;Description automatically generated">
            <a:extLst>
              <a:ext uri="{FF2B5EF4-FFF2-40B4-BE49-F238E27FC236}">
                <a16:creationId xmlns:a16="http://schemas.microsoft.com/office/drawing/2014/main" id="{7076596D-B342-46B7-A8CA-5AA3C8E1F7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53" y="4922611"/>
            <a:ext cx="2184400" cy="1129981"/>
          </a:xfrm>
          <a:prstGeom prst="rect">
            <a:avLst/>
          </a:prstGeom>
        </p:spPr>
      </p:pic>
      <p:sp>
        <p:nvSpPr>
          <p:cNvPr id="10" name="TextBox 9">
            <a:extLst>
              <a:ext uri="{FF2B5EF4-FFF2-40B4-BE49-F238E27FC236}">
                <a16:creationId xmlns:a16="http://schemas.microsoft.com/office/drawing/2014/main" id="{5782D82E-DB98-4C5F-9E7C-0BCD2A901598}"/>
              </a:ext>
            </a:extLst>
          </p:cNvPr>
          <p:cNvSpPr txBox="1"/>
          <p:nvPr/>
        </p:nvSpPr>
        <p:spPr>
          <a:xfrm>
            <a:off x="2479039" y="817209"/>
            <a:ext cx="9560561" cy="1902893"/>
          </a:xfrm>
          <a:prstGeom prst="rect">
            <a:avLst/>
          </a:prstGeom>
          <a:noFill/>
        </p:spPr>
        <p:txBody>
          <a:bodyPr wrap="square" rtlCol="0">
            <a:spAutoFit/>
          </a:bodyPr>
          <a:lstStyle/>
          <a:p>
            <a:pPr marL="285764" indent="-285764" defTabSz="914446">
              <a:lnSpc>
                <a:spcPct val="114000"/>
              </a:lnSpc>
              <a:spcAft>
                <a:spcPts val="400"/>
              </a:spcAft>
              <a:buFont typeface="Arial" panose="020B0604020202020204" pitchFamily="34" charset="0"/>
              <a:buChar char="•"/>
              <a:defRPr/>
            </a:pPr>
            <a:r>
              <a:rPr lang="fr-FR" sz="1200" dirty="0">
                <a:solidFill>
                  <a:prstClr val="black"/>
                </a:solidFill>
                <a:latin typeface="Poppins" panose="020B0604020202020204" charset="0"/>
                <a:cs typeface="Poppins" panose="020B0604020202020204" charset="0"/>
              </a:rPr>
              <a:t>Se concentrer sur l'écoute sociale pour comprendre les questions, les préoccupations et les vides d'information qui circulent dans les différentes populations.</a:t>
            </a:r>
          </a:p>
          <a:p>
            <a:pPr marL="285764" indent="-285764" defTabSz="914446">
              <a:lnSpc>
                <a:spcPct val="114000"/>
              </a:lnSpc>
              <a:spcAft>
                <a:spcPts val="400"/>
              </a:spcAft>
              <a:buFont typeface="Arial" panose="020B0604020202020204" pitchFamily="34" charset="0"/>
              <a:buChar char="•"/>
              <a:defRPr/>
            </a:pPr>
            <a:r>
              <a:rPr lang="fr-FR" sz="1200" dirty="0">
                <a:solidFill>
                  <a:prstClr val="black"/>
                </a:solidFill>
                <a:latin typeface="Poppins" panose="020B0604020202020204" charset="0"/>
                <a:cs typeface="Poppins" panose="020B0604020202020204" charset="0"/>
              </a:rPr>
              <a:t>Veiller à ce que le contenu et les messages de communication de base soient disponibles dans plusieurs formats et langues et soient facilement partageables.</a:t>
            </a:r>
          </a:p>
          <a:p>
            <a:pPr marL="285764" indent="-285764" defTabSz="914446">
              <a:lnSpc>
                <a:spcPct val="114000"/>
              </a:lnSpc>
              <a:spcAft>
                <a:spcPts val="400"/>
              </a:spcAft>
              <a:buFont typeface="Arial" panose="020B0604020202020204" pitchFamily="34" charset="0"/>
              <a:buChar char="•"/>
              <a:defRPr/>
            </a:pPr>
            <a:r>
              <a:rPr lang="fr-FR" sz="1200" dirty="0">
                <a:solidFill>
                  <a:prstClr val="black"/>
                </a:solidFill>
                <a:latin typeface="Poppins" panose="020B0604020202020204" charset="0"/>
                <a:cs typeface="Poppins" panose="020B0604020202020204" charset="0"/>
              </a:rPr>
              <a:t>Introduire un style éditorial de base pour les produits d'information sur la santé publiés (par exemple, des liens permanents, la datation de chaque élément de contenu ou des conseils de santé, l'utilisation de termes qui ont été testés au préalable et qui sont bien compris par la population cible).</a:t>
            </a:r>
            <a:endParaRPr lang="en-US" sz="1200" dirty="0">
              <a:solidFill>
                <a:prstClr val="black"/>
              </a:solidFill>
              <a:latin typeface="Poppins" panose="020B0604020202020204" charset="0"/>
              <a:cs typeface="Poppins" panose="020B0604020202020204" charset="0"/>
            </a:endParaRPr>
          </a:p>
        </p:txBody>
      </p:sp>
      <p:sp>
        <p:nvSpPr>
          <p:cNvPr id="11" name="TextBox 10">
            <a:extLst>
              <a:ext uri="{FF2B5EF4-FFF2-40B4-BE49-F238E27FC236}">
                <a16:creationId xmlns:a16="http://schemas.microsoft.com/office/drawing/2014/main" id="{BAEBCC1B-A549-4F52-B8B0-1878FF544503}"/>
              </a:ext>
            </a:extLst>
          </p:cNvPr>
          <p:cNvSpPr txBox="1"/>
          <p:nvPr/>
        </p:nvSpPr>
        <p:spPr>
          <a:xfrm>
            <a:off x="2479039" y="2864885"/>
            <a:ext cx="9560561" cy="1451551"/>
          </a:xfrm>
          <a:prstGeom prst="rect">
            <a:avLst/>
          </a:prstGeom>
          <a:noFill/>
        </p:spPr>
        <p:txBody>
          <a:bodyPr wrap="square" lIns="91440" tIns="45720" rIns="91440" bIns="45720" rtlCol="0" anchor="t">
            <a:spAutoFit/>
          </a:bodyPr>
          <a:lstStyle/>
          <a:p>
            <a:pPr marL="285750" indent="-285750" defTabSz="914446">
              <a:lnSpc>
                <a:spcPct val="114000"/>
              </a:lnSpc>
              <a:spcAft>
                <a:spcPts val="400"/>
              </a:spcAft>
              <a:buFont typeface="Arial" panose="020B0604020202020204" pitchFamily="34" charset="0"/>
              <a:buChar char="•"/>
              <a:defRPr/>
            </a:pPr>
            <a:r>
              <a:rPr lang="fr-FR" sz="1200" dirty="0">
                <a:latin typeface="Poppins"/>
                <a:cs typeface="Poppins"/>
              </a:rPr>
              <a:t>Donner aux agents de santé et au personnel des services de santé les moyens de lutter contre la mésinformation, par exemple en déployant la technique du sandwich de la vérité.</a:t>
            </a:r>
          </a:p>
          <a:p>
            <a:pPr marL="285750" indent="-285750" defTabSz="914446">
              <a:lnSpc>
                <a:spcPct val="114000"/>
              </a:lnSpc>
              <a:spcAft>
                <a:spcPts val="400"/>
              </a:spcAft>
              <a:buFont typeface="Arial" panose="020B0604020202020204" pitchFamily="34" charset="0"/>
              <a:buChar char="•"/>
              <a:defRPr/>
            </a:pPr>
            <a:r>
              <a:rPr lang="fr-FR" sz="1200" dirty="0">
                <a:latin typeface="Poppins"/>
                <a:cs typeface="Poppins"/>
              </a:rPr>
              <a:t>Répondre aux nouvelles questions et préoccupations par un contenu frais, amplifié régulièrement par différents canaux et réseaux de partenaires.</a:t>
            </a:r>
          </a:p>
          <a:p>
            <a:pPr marL="285750" indent="-285750" defTabSz="914446">
              <a:lnSpc>
                <a:spcPct val="114000"/>
              </a:lnSpc>
              <a:spcAft>
                <a:spcPts val="400"/>
              </a:spcAft>
              <a:buFont typeface="Arial" panose="020B0604020202020204" pitchFamily="34" charset="0"/>
              <a:buChar char="•"/>
              <a:defRPr/>
            </a:pPr>
            <a:r>
              <a:rPr lang="fr-FR" sz="1200" dirty="0">
                <a:latin typeface="Poppins"/>
                <a:cs typeface="Poppins"/>
              </a:rPr>
              <a:t>Travailler avec des réseaux de vérification des faits pour disposer d'une page en ligne visible où les hypothèses peuvent être vérifiées et référencées</a:t>
            </a:r>
            <a:endParaRPr lang="en-US" sz="1200" dirty="0">
              <a:latin typeface="Poppins"/>
              <a:cs typeface="Poppins"/>
            </a:endParaRPr>
          </a:p>
        </p:txBody>
      </p:sp>
      <p:sp>
        <p:nvSpPr>
          <p:cNvPr id="12" name="TextBox 11">
            <a:extLst>
              <a:ext uri="{FF2B5EF4-FFF2-40B4-BE49-F238E27FC236}">
                <a16:creationId xmlns:a16="http://schemas.microsoft.com/office/drawing/2014/main" id="{1E74FFD5-291C-4972-B6EB-C74FBB566773}"/>
              </a:ext>
            </a:extLst>
          </p:cNvPr>
          <p:cNvSpPr txBox="1"/>
          <p:nvPr/>
        </p:nvSpPr>
        <p:spPr>
          <a:xfrm>
            <a:off x="2479039" y="4606310"/>
            <a:ext cx="9041675" cy="1662058"/>
          </a:xfrm>
          <a:prstGeom prst="rect">
            <a:avLst/>
          </a:prstGeom>
          <a:noFill/>
        </p:spPr>
        <p:txBody>
          <a:bodyPr wrap="square" lIns="91440" tIns="45720" rIns="91440" bIns="45720" rtlCol="0" anchor="t">
            <a:spAutoFit/>
          </a:bodyPr>
          <a:lstStyle/>
          <a:p>
            <a:pPr marL="285750" indent="-285750" defTabSz="914446">
              <a:lnSpc>
                <a:spcPct val="114000"/>
              </a:lnSpc>
              <a:spcAft>
                <a:spcPts val="400"/>
              </a:spcAft>
              <a:buFont typeface="Arial" panose="020B0604020202020204" pitchFamily="34" charset="0"/>
              <a:buChar char="•"/>
              <a:defRPr/>
            </a:pPr>
            <a:r>
              <a:rPr lang="fr-FR" sz="1200" dirty="0">
                <a:latin typeface="Poppins"/>
                <a:cs typeface="Poppins"/>
              </a:rPr>
              <a:t>Élaborer une stratégie de modération du contenu pour tous les canaux officiels de réseaux sociaux afin de déterminer quand il convient de réfuter, d'étouffer ou de démystifier les mésinformation.</a:t>
            </a:r>
          </a:p>
          <a:p>
            <a:pPr marL="285750" indent="-285750" defTabSz="914446">
              <a:lnSpc>
                <a:spcPct val="114000"/>
              </a:lnSpc>
              <a:spcAft>
                <a:spcPts val="400"/>
              </a:spcAft>
              <a:buFont typeface="Arial" panose="020B0604020202020204" pitchFamily="34" charset="0"/>
              <a:buChar char="•"/>
              <a:defRPr/>
            </a:pPr>
            <a:r>
              <a:rPr lang="fr-FR" sz="1200" dirty="0">
                <a:latin typeface="Poppins"/>
                <a:cs typeface="Poppins"/>
              </a:rPr>
              <a:t>doter les experts de la santé de compétences en matière de médias et de réseaux sociaux afin qu'ils puissent s'attaquer à la mésinformation et aux négateurs des vaccins (le cas échéant)</a:t>
            </a:r>
          </a:p>
          <a:p>
            <a:pPr marL="285750" indent="-285750" defTabSz="914446">
              <a:lnSpc>
                <a:spcPct val="114000"/>
              </a:lnSpc>
              <a:spcAft>
                <a:spcPts val="400"/>
              </a:spcAft>
              <a:buFont typeface="Arial" panose="020B0604020202020204" pitchFamily="34" charset="0"/>
              <a:buChar char="•"/>
              <a:defRPr/>
            </a:pPr>
            <a:r>
              <a:rPr lang="fr-FR" sz="1200" dirty="0">
                <a:latin typeface="Poppins"/>
                <a:cs typeface="Poppins"/>
              </a:rPr>
              <a:t>Soutenir les réseaux non structurés de professionnels de la santé en ligne qui s'attaquent à la mésinformation en matière de santé</a:t>
            </a:r>
            <a:endParaRPr lang="en-US" sz="1200" dirty="0">
              <a:latin typeface="Poppins"/>
              <a:cs typeface="Poppins"/>
            </a:endParaRPr>
          </a:p>
        </p:txBody>
      </p:sp>
      <p:sp>
        <p:nvSpPr>
          <p:cNvPr id="13" name="Rectangle 12"/>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3840915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4F71CE-7241-E8A3-1EBB-0DC1AA861613}"/>
              </a:ext>
            </a:extLst>
          </p:cNvPr>
          <p:cNvSpPr>
            <a:spLocks noGrp="1"/>
          </p:cNvSpPr>
          <p:nvPr>
            <p:ph type="title"/>
          </p:nvPr>
        </p:nvSpPr>
        <p:spPr>
          <a:xfrm>
            <a:off x="1574800" y="365126"/>
            <a:ext cx="9448800" cy="777875"/>
          </a:xfrm>
        </p:spPr>
        <p:txBody>
          <a:bodyPr lIns="91440" tIns="45720" rIns="91440" bIns="45720" anchor="t"/>
          <a:lstStyle/>
          <a:p>
            <a:r>
              <a:rPr lang="en-US" sz="4700" dirty="0" err="1">
                <a:latin typeface="Poppins"/>
                <a:cs typeface="Poppins"/>
              </a:rPr>
              <a:t>Ressources</a:t>
            </a:r>
            <a:endParaRPr lang="en-US" sz="4700" dirty="0">
              <a:latin typeface="Poppins"/>
              <a:cs typeface="Poppins"/>
            </a:endParaRPr>
          </a:p>
        </p:txBody>
      </p:sp>
      <p:sp>
        <p:nvSpPr>
          <p:cNvPr id="3" name="Espace réservé du contenu 2">
            <a:extLst>
              <a:ext uri="{FF2B5EF4-FFF2-40B4-BE49-F238E27FC236}">
                <a16:creationId xmlns:a16="http://schemas.microsoft.com/office/drawing/2014/main" id="{26378129-94CA-2F96-A1FE-52359FF42BFD}"/>
              </a:ext>
            </a:extLst>
          </p:cNvPr>
          <p:cNvSpPr>
            <a:spLocks noGrp="1"/>
          </p:cNvSpPr>
          <p:nvPr>
            <p:ph sz="half" idx="1"/>
          </p:nvPr>
        </p:nvSpPr>
        <p:spPr>
          <a:xfrm>
            <a:off x="507999" y="1447800"/>
            <a:ext cx="11357429" cy="4729692"/>
          </a:xfrm>
        </p:spPr>
        <p:txBody>
          <a:bodyPr lIns="91440" tIns="45720" rIns="91440" bIns="45720" anchor="t"/>
          <a:lstStyle/>
          <a:p>
            <a:pPr marL="0" indent="0">
              <a:spcBef>
                <a:spcPts val="1000"/>
              </a:spcBef>
              <a:buNone/>
            </a:pPr>
            <a:r>
              <a:rPr lang="en-US" sz="1400" b="1" dirty="0">
                <a:latin typeface="Poppins"/>
                <a:cs typeface="Poppins Light"/>
              </a:rPr>
              <a:t>Guidance</a:t>
            </a:r>
            <a:endParaRPr lang="en-US" sz="1400" dirty="0">
              <a:latin typeface="Poppins"/>
              <a:cs typeface="Poppins Light"/>
            </a:endParaRPr>
          </a:p>
          <a:p>
            <a:pPr marL="457200" lvl="1" indent="-152400">
              <a:spcBef>
                <a:spcPts val="1000"/>
              </a:spcBef>
            </a:pPr>
            <a:r>
              <a:rPr lang="en-US" sz="1400" dirty="0">
                <a:latin typeface="Poppins Light"/>
                <a:cs typeface="Poppins Light"/>
              </a:rPr>
              <a:t>WHO </a:t>
            </a:r>
            <a:r>
              <a:rPr lang="en-US" sz="1400" dirty="0" err="1">
                <a:latin typeface="Poppins Light"/>
                <a:cs typeface="Poppins Light"/>
              </a:rPr>
              <a:t>Infodemic</a:t>
            </a:r>
            <a:r>
              <a:rPr lang="en-US" sz="1400" dirty="0">
                <a:latin typeface="Poppins Light"/>
                <a:cs typeface="Poppins Light"/>
              </a:rPr>
              <a:t> health topic </a:t>
            </a:r>
            <a:r>
              <a:rPr lang="en-US" sz="1400" dirty="0">
                <a:latin typeface="Poppins Light"/>
                <a:cs typeface="Poppins Light"/>
                <a:hlinkClick r:id="rId2"/>
              </a:rPr>
              <a:t>page</a:t>
            </a:r>
            <a:endParaRPr lang="en-US" sz="1400" dirty="0">
              <a:latin typeface="Poppins Light"/>
              <a:cs typeface="Poppins Light"/>
            </a:endParaRPr>
          </a:p>
          <a:p>
            <a:pPr marL="457200" lvl="1" indent="-152400">
              <a:spcBef>
                <a:spcPts val="1000"/>
              </a:spcBef>
            </a:pPr>
            <a:r>
              <a:rPr lang="en-US" sz="1400" dirty="0">
                <a:latin typeface="Poppins Light"/>
                <a:cs typeface="Poppins Light"/>
              </a:rPr>
              <a:t>First Draft </a:t>
            </a:r>
            <a:r>
              <a:rPr lang="en-US" sz="1400" dirty="0">
                <a:latin typeface="Poppins Light"/>
                <a:cs typeface="Poppins Light"/>
                <a:hlinkClick r:id="rId3"/>
              </a:rPr>
              <a:t>vaccines and misinformation resources</a:t>
            </a:r>
            <a:endParaRPr lang="en-US" sz="1400" dirty="0">
              <a:latin typeface="Poppins Light"/>
              <a:cs typeface="Poppins Light"/>
            </a:endParaRPr>
          </a:p>
          <a:p>
            <a:pPr marL="457200" lvl="1" indent="-152400">
              <a:spcBef>
                <a:spcPts val="1000"/>
              </a:spcBef>
            </a:pPr>
            <a:r>
              <a:rPr lang="en-US" sz="1400" dirty="0">
                <a:latin typeface="Poppins Light"/>
                <a:cs typeface="Poppins Light"/>
              </a:rPr>
              <a:t>UNICEF </a:t>
            </a:r>
            <a:r>
              <a:rPr lang="en-US" sz="1400" dirty="0">
                <a:latin typeface="Poppins Light"/>
                <a:cs typeface="Poppins Light"/>
                <a:hlinkClick r:id="rId4"/>
              </a:rPr>
              <a:t>vaccine misinformation field guide</a:t>
            </a:r>
            <a:endParaRPr lang="en-US" sz="1400" dirty="0">
              <a:latin typeface="Poppins Light"/>
              <a:cs typeface="Poppins Light"/>
            </a:endParaRPr>
          </a:p>
          <a:p>
            <a:pPr marL="457200" lvl="1" indent="-152400">
              <a:spcBef>
                <a:spcPts val="1000"/>
              </a:spcBef>
            </a:pPr>
            <a:r>
              <a:rPr lang="en-US" sz="1400" dirty="0">
                <a:latin typeface="Poppins Light"/>
                <a:cs typeface="Poppins Light"/>
              </a:rPr>
              <a:t>US CDC addressing vaccine misinformation </a:t>
            </a:r>
            <a:r>
              <a:rPr lang="en-US" sz="1400" dirty="0">
                <a:latin typeface="Poppins Light"/>
                <a:cs typeface="Poppins Light"/>
                <a:hlinkClick r:id="rId5"/>
              </a:rPr>
              <a:t>page</a:t>
            </a:r>
            <a:endParaRPr lang="en-US" sz="1400" dirty="0">
              <a:latin typeface="Poppins Light"/>
              <a:cs typeface="Poppins Light"/>
            </a:endParaRPr>
          </a:p>
          <a:p>
            <a:pPr marL="457200" lvl="1" indent="-152400">
              <a:spcBef>
                <a:spcPts val="1000"/>
              </a:spcBef>
            </a:pPr>
            <a:r>
              <a:rPr lang="en-US" sz="1400" dirty="0">
                <a:latin typeface="Poppins Light"/>
                <a:cs typeface="Poppins Light"/>
              </a:rPr>
              <a:t>Community Toolkit for Addressing Health Misinformation - </a:t>
            </a:r>
            <a:r>
              <a:rPr lang="en-US" sz="1400" dirty="0">
                <a:latin typeface="Poppins Light"/>
                <a:cs typeface="Poppins Light"/>
                <a:hlinkClick r:id="rId6"/>
              </a:rPr>
              <a:t>https://oes.gsa.gov/collaborations/misinformation-toolkit/</a:t>
            </a:r>
            <a:r>
              <a:rPr lang="en-US" sz="1400" dirty="0">
                <a:latin typeface="Poppins Light"/>
                <a:cs typeface="Poppins Light"/>
              </a:rPr>
              <a:t> </a:t>
            </a:r>
          </a:p>
          <a:p>
            <a:pPr marL="457200" lvl="1" indent="-152400">
              <a:spcBef>
                <a:spcPts val="1000"/>
              </a:spcBef>
            </a:pPr>
            <a:r>
              <a:rPr lang="en-US" sz="1400" dirty="0">
                <a:latin typeface="Poppins Light"/>
                <a:cs typeface="Poppins Light"/>
              </a:rPr>
              <a:t>Debunking handbook 2020 - </a:t>
            </a:r>
            <a:r>
              <a:rPr lang="en-US" sz="1400" dirty="0">
                <a:latin typeface="Poppins Light"/>
                <a:cs typeface="Poppins Light"/>
                <a:hlinkClick r:id="rId7"/>
              </a:rPr>
              <a:t>https://www.climatechangecommunication.org/debunking-handbook-2020/</a:t>
            </a:r>
            <a:r>
              <a:rPr lang="en-US" sz="1400" dirty="0">
                <a:latin typeface="Poppins Light"/>
                <a:cs typeface="Poppins Light"/>
              </a:rPr>
              <a:t> </a:t>
            </a:r>
          </a:p>
          <a:p>
            <a:pPr marL="457200" lvl="1" indent="-152400">
              <a:spcBef>
                <a:spcPts val="1000"/>
              </a:spcBef>
            </a:pPr>
            <a:endParaRPr lang="en-US" sz="1400" dirty="0">
              <a:latin typeface="Poppins Light"/>
              <a:cs typeface="Poppins Light"/>
            </a:endParaRPr>
          </a:p>
          <a:p>
            <a:pPr marL="0" indent="0">
              <a:spcBef>
                <a:spcPts val="1000"/>
              </a:spcBef>
              <a:buNone/>
            </a:pPr>
            <a:r>
              <a:rPr lang="en-US" sz="1400" b="1" dirty="0">
                <a:latin typeface="Poppins"/>
                <a:cs typeface="Poppins Light"/>
              </a:rPr>
              <a:t>Lectures/Videos</a:t>
            </a:r>
            <a:endParaRPr lang="en-US" sz="1400" dirty="0">
              <a:latin typeface="Poppins"/>
              <a:cs typeface="Poppins Light"/>
            </a:endParaRPr>
          </a:p>
          <a:p>
            <a:pPr marL="457200" lvl="1" indent="-152400">
              <a:spcBef>
                <a:spcPts val="1000"/>
              </a:spcBef>
            </a:pPr>
            <a:r>
              <a:rPr lang="en-US" sz="1400" dirty="0">
                <a:solidFill>
                  <a:srgbClr val="1A254C"/>
                </a:solidFill>
                <a:latin typeface="Poppins Light"/>
                <a:cs typeface="Poppins Light"/>
              </a:rPr>
              <a:t>Subscribe to </a:t>
            </a:r>
            <a:r>
              <a:rPr lang="en-US" sz="1400" dirty="0">
                <a:solidFill>
                  <a:srgbClr val="1A254C"/>
                </a:solidFill>
                <a:latin typeface="Poppins Light"/>
                <a:cs typeface="Poppins Light"/>
                <a:hlinkClick r:id="rId8"/>
              </a:rPr>
              <a:t>WHO Infodemic Management Newsflash</a:t>
            </a:r>
            <a:endParaRPr lang="en-US" sz="1400" dirty="0">
              <a:latin typeface="Poppins Light"/>
              <a:cs typeface="Poppins Light"/>
            </a:endParaRPr>
          </a:p>
          <a:p>
            <a:pPr marL="457200" lvl="1" indent="-152400">
              <a:spcBef>
                <a:spcPts val="1000"/>
              </a:spcBef>
            </a:pPr>
            <a:r>
              <a:rPr lang="en-US" sz="1400" dirty="0">
                <a:latin typeface="Poppins Light"/>
                <a:cs typeface="Poppins Light"/>
                <a:hlinkClick r:id="rId9"/>
              </a:rPr>
              <a:t>Sergio Cecchini - Responding to the infodemic through Africa Infodemic Response Alliance - YouTube</a:t>
            </a:r>
            <a:endParaRPr lang="en-US" sz="1400" dirty="0">
              <a:latin typeface="Poppins Light"/>
              <a:cs typeface="Poppins Light"/>
            </a:endParaRPr>
          </a:p>
          <a:p>
            <a:pPr marL="0" indent="0">
              <a:spcBef>
                <a:spcPts val="1000"/>
              </a:spcBef>
              <a:buNone/>
            </a:pPr>
            <a:endParaRPr lang="en-US" sz="1400" b="1" dirty="0">
              <a:solidFill>
                <a:srgbClr val="1A254C"/>
              </a:solidFill>
              <a:latin typeface="Poppins"/>
              <a:cs typeface="Poppins Light"/>
            </a:endParaRPr>
          </a:p>
          <a:p>
            <a:pPr marL="0" indent="0">
              <a:spcBef>
                <a:spcPts val="1000"/>
              </a:spcBef>
              <a:buNone/>
            </a:pPr>
            <a:r>
              <a:rPr lang="en-US" sz="1400" b="1" dirty="0" err="1">
                <a:solidFill>
                  <a:srgbClr val="1A254C"/>
                </a:solidFill>
                <a:latin typeface="Poppins"/>
                <a:cs typeface="Poppins Light"/>
              </a:rPr>
              <a:t>Outils</a:t>
            </a:r>
            <a:endParaRPr lang="en-US" sz="1400" b="1" dirty="0" err="1">
              <a:latin typeface="Poppins"/>
              <a:cs typeface="Poppins Light"/>
            </a:endParaRPr>
          </a:p>
          <a:p>
            <a:pPr marL="457200" lvl="1" indent="-152400">
              <a:spcBef>
                <a:spcPts val="1000"/>
              </a:spcBef>
            </a:pPr>
            <a:r>
              <a:rPr lang="en-US" sz="1400" dirty="0">
                <a:solidFill>
                  <a:srgbClr val="1A254C"/>
                </a:solidFill>
                <a:latin typeface="Poppins Light"/>
                <a:cs typeface="Poppins Light"/>
                <a:hlinkClick r:id="rId10"/>
              </a:rPr>
              <a:t>Vaccination Demand Observatory</a:t>
            </a:r>
            <a:endParaRPr lang="en-US" sz="1400" dirty="0">
              <a:latin typeface="Poppins Light"/>
              <a:cs typeface="Poppins Light"/>
            </a:endParaRPr>
          </a:p>
          <a:p>
            <a:pPr marL="457200" lvl="1" indent="-152400">
              <a:spcBef>
                <a:spcPts val="1000"/>
              </a:spcBef>
            </a:pPr>
            <a:r>
              <a:rPr lang="en-US" sz="1400" dirty="0">
                <a:solidFill>
                  <a:srgbClr val="1A254C"/>
                </a:solidFill>
                <a:latin typeface="Poppins Light"/>
                <a:cs typeface="Poppins Light"/>
                <a:hlinkClick r:id="rId11"/>
              </a:rPr>
              <a:t>EARS</a:t>
            </a:r>
            <a:endParaRPr lang="fr-FR" sz="1400" dirty="0">
              <a:latin typeface="Poppins Light"/>
              <a:cs typeface="Poppins Light"/>
            </a:endParaRPr>
          </a:p>
        </p:txBody>
      </p:sp>
      <p:pic>
        <p:nvPicPr>
          <p:cNvPr id="5" name="Picture 2">
            <a:extLst>
              <a:ext uri="{FF2B5EF4-FFF2-40B4-BE49-F238E27FC236}">
                <a16:creationId xmlns:a16="http://schemas.microsoft.com/office/drawing/2014/main" id="{47FC9A2E-8DC5-4816-BF5E-1FDCDC51401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08000" y="365126"/>
            <a:ext cx="782955" cy="782955"/>
          </a:xfrm>
          <a:prstGeom prst="rect">
            <a:avLst/>
          </a:prstGeom>
        </p:spPr>
      </p:pic>
      <p:sp>
        <p:nvSpPr>
          <p:cNvPr id="6" name="Rectangle 5"/>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1018972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2795F-F790-4C93-8EC9-722BD7B1672A}"/>
              </a:ext>
            </a:extLst>
          </p:cNvPr>
          <p:cNvSpPr txBox="1">
            <a:spLocks/>
          </p:cNvSpPr>
          <p:nvPr/>
        </p:nvSpPr>
        <p:spPr>
          <a:xfrm>
            <a:off x="2235200" y="2676478"/>
            <a:ext cx="7924800" cy="1205537"/>
          </a:xfrm>
          <a:prstGeom prst="rect">
            <a:avLst/>
          </a:prstGeom>
        </p:spPr>
        <p:txBody>
          <a:bodyPr/>
          <a:lstStyle>
            <a:lvl1pPr algn="l" defTabSz="914400" rtl="0" eaLnBrk="1" latinLnBrk="0" hangingPunct="1">
              <a:lnSpc>
                <a:spcPct val="90000"/>
              </a:lnSpc>
              <a:spcBef>
                <a:spcPct val="0"/>
              </a:spcBef>
              <a:buNone/>
              <a:defRPr sz="10800" kern="1200">
                <a:solidFill>
                  <a:schemeClr val="tx1"/>
                </a:solidFill>
                <a:latin typeface="Poppins" pitchFamily="2" charset="77"/>
                <a:ea typeface="+mj-ea"/>
                <a:cs typeface="Poppins" pitchFamily="2" charset="77"/>
              </a:defRPr>
            </a:lvl1pPr>
          </a:lstStyle>
          <a:p>
            <a:r>
              <a:rPr lang="en-US" sz="6500" b="1" dirty="0">
                <a:solidFill>
                  <a:srgbClr val="0B81D5"/>
                </a:solidFill>
                <a:latin typeface="Poppins ExtraBold" pitchFamily="2" charset="77"/>
                <a:cs typeface="Poppins ExtraBold" pitchFamily="2" charset="77"/>
              </a:rPr>
              <a:t>Diapositives </a:t>
            </a:r>
            <a:r>
              <a:rPr lang="en-US" sz="6500" b="1" dirty="0" err="1">
                <a:solidFill>
                  <a:srgbClr val="0B81D5"/>
                </a:solidFill>
                <a:latin typeface="Poppins ExtraBold" pitchFamily="2" charset="77"/>
                <a:cs typeface="Poppins ExtraBold" pitchFamily="2" charset="77"/>
              </a:rPr>
              <a:t>Supplémentaires</a:t>
            </a:r>
            <a:endParaRPr lang="en-US" sz="6500" b="1" dirty="0">
              <a:solidFill>
                <a:srgbClr val="0B81D5"/>
              </a:solidFill>
              <a:latin typeface="Poppins ExtraBold" pitchFamily="2" charset="77"/>
              <a:cs typeface="Poppins ExtraBold" pitchFamily="2" charset="77"/>
            </a:endParaRPr>
          </a:p>
        </p:txBody>
      </p:sp>
    </p:spTree>
    <p:extLst>
      <p:ext uri="{BB962C8B-B14F-4D97-AF65-F5344CB8AC3E}">
        <p14:creationId xmlns:p14="http://schemas.microsoft.com/office/powerpoint/2010/main" val="1906233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11" name="TextBox 10">
            <a:extLst>
              <a:ext uri="{FF2B5EF4-FFF2-40B4-BE49-F238E27FC236}">
                <a16:creationId xmlns:a16="http://schemas.microsoft.com/office/drawing/2014/main" id="{9BFA5227-0FB0-4522-9873-78AAF73A2CD1}"/>
              </a:ext>
            </a:extLst>
          </p:cNvPr>
          <p:cNvSpPr txBox="1"/>
          <p:nvPr/>
        </p:nvSpPr>
        <p:spPr>
          <a:xfrm>
            <a:off x="-1" y="6051503"/>
            <a:ext cx="12192000" cy="415498"/>
          </a:xfrm>
          <a:prstGeom prst="rect">
            <a:avLst/>
          </a:prstGeom>
          <a:solidFill>
            <a:schemeClr val="bg1"/>
          </a:solidFill>
        </p:spPr>
        <p:txBody>
          <a:bodyPr wrap="square">
            <a:spAutoFit/>
          </a:bodyPr>
          <a:lstStyle/>
          <a:p>
            <a:r>
              <a:rPr lang="en-US" sz="1050" b="0" i="0" dirty="0">
                <a:effectLst/>
                <a:latin typeface="Arial" panose="020B0604020202020204" pitchFamily="34" charset="0"/>
              </a:rPr>
              <a:t>Source: Singh, K., Lima, G., Cha, M., Cha, C., </a:t>
            </a:r>
            <a:r>
              <a:rPr lang="en-US" sz="1050" b="0" i="0" dirty="0" err="1">
                <a:effectLst/>
                <a:latin typeface="Arial" panose="020B0604020202020204" pitchFamily="34" charset="0"/>
              </a:rPr>
              <a:t>Kulshrestha</a:t>
            </a:r>
            <a:r>
              <a:rPr lang="en-US" sz="1050" b="0" i="0" dirty="0">
                <a:effectLst/>
                <a:latin typeface="Arial" panose="020B0604020202020204" pitchFamily="34" charset="0"/>
              </a:rPr>
              <a:t>, J., </a:t>
            </a:r>
            <a:r>
              <a:rPr lang="en-US" sz="1050" b="0" i="0" dirty="0" err="1">
                <a:effectLst/>
                <a:latin typeface="Arial" panose="020B0604020202020204" pitchFamily="34" charset="0"/>
              </a:rPr>
              <a:t>Ahn</a:t>
            </a:r>
            <a:r>
              <a:rPr lang="en-US" sz="1050" b="0" i="0" dirty="0">
                <a:effectLst/>
                <a:latin typeface="Arial" panose="020B0604020202020204" pitchFamily="34" charset="0"/>
              </a:rPr>
              <a:t>, Y. Y., &amp; </a:t>
            </a:r>
            <a:r>
              <a:rPr lang="en-US" sz="1050" b="0" i="0" dirty="0" err="1">
                <a:effectLst/>
                <a:latin typeface="Arial" panose="020B0604020202020204" pitchFamily="34" charset="0"/>
              </a:rPr>
              <a:t>Varol</a:t>
            </a:r>
            <a:r>
              <a:rPr lang="en-US" sz="1050" b="0" i="0" dirty="0">
                <a:effectLst/>
                <a:latin typeface="Arial" panose="020B0604020202020204" pitchFamily="34" charset="0"/>
              </a:rPr>
              <a:t>, O. (2022). Misinformation, believability, and vaccine acceptance over 40 countries: Takeaways from the initial phase of the COVID-19 </a:t>
            </a:r>
            <a:r>
              <a:rPr lang="en-US" sz="1050" b="0" i="0" dirty="0" err="1">
                <a:effectLst/>
                <a:latin typeface="Arial" panose="020B0604020202020204" pitchFamily="34" charset="0"/>
              </a:rPr>
              <a:t>infodemic</a:t>
            </a:r>
            <a:r>
              <a:rPr lang="en-US" sz="1050" b="0" i="0" dirty="0">
                <a:effectLst/>
                <a:latin typeface="Arial" panose="020B0604020202020204" pitchFamily="34" charset="0"/>
              </a:rPr>
              <a:t>. </a:t>
            </a:r>
            <a:r>
              <a:rPr lang="en-US" sz="1050" b="0" i="1" dirty="0" err="1">
                <a:effectLst/>
                <a:latin typeface="Arial" panose="020B0604020202020204" pitchFamily="34" charset="0"/>
              </a:rPr>
              <a:t>Plos</a:t>
            </a:r>
            <a:r>
              <a:rPr lang="en-US" sz="1050" b="0" i="1" dirty="0">
                <a:effectLst/>
                <a:latin typeface="Arial" panose="020B0604020202020204" pitchFamily="34" charset="0"/>
              </a:rPr>
              <a:t> one</a:t>
            </a:r>
            <a:r>
              <a:rPr lang="en-US" sz="1050" b="0" i="0" dirty="0">
                <a:effectLst/>
                <a:latin typeface="Arial" panose="020B0604020202020204" pitchFamily="34" charset="0"/>
              </a:rPr>
              <a:t>, </a:t>
            </a:r>
            <a:r>
              <a:rPr lang="en-US" sz="1050" b="0" i="1" dirty="0">
                <a:effectLst/>
                <a:latin typeface="Arial" panose="020B0604020202020204" pitchFamily="34" charset="0"/>
              </a:rPr>
              <a:t>17</a:t>
            </a:r>
            <a:r>
              <a:rPr lang="en-US" sz="1050" b="0" i="0" dirty="0">
                <a:effectLst/>
                <a:latin typeface="Arial" panose="020B0604020202020204" pitchFamily="34" charset="0"/>
              </a:rPr>
              <a:t>(2), e0263381.</a:t>
            </a:r>
            <a:endParaRPr lang="en-US" sz="1050" dirty="0"/>
          </a:p>
        </p:txBody>
      </p:sp>
      <p:sp>
        <p:nvSpPr>
          <p:cNvPr id="13" name="TextBox 12">
            <a:extLst>
              <a:ext uri="{FF2B5EF4-FFF2-40B4-BE49-F238E27FC236}">
                <a16:creationId xmlns:a16="http://schemas.microsoft.com/office/drawing/2014/main" id="{18BB00AB-9131-449B-9AA1-F282C1E7254C}"/>
              </a:ext>
            </a:extLst>
          </p:cNvPr>
          <p:cNvSpPr txBox="1"/>
          <p:nvPr/>
        </p:nvSpPr>
        <p:spPr>
          <a:xfrm>
            <a:off x="350136" y="1117726"/>
            <a:ext cx="11565639" cy="861774"/>
          </a:xfrm>
          <a:prstGeom prst="rect">
            <a:avLst/>
          </a:prstGeom>
          <a:noFill/>
        </p:spPr>
        <p:txBody>
          <a:bodyPr wrap="square">
            <a:spAutoFit/>
          </a:bodyPr>
          <a:lstStyle/>
          <a:p>
            <a:pPr algn="l"/>
            <a:r>
              <a:rPr lang="en-US" b="1" i="0" dirty="0">
                <a:solidFill>
                  <a:srgbClr val="0070C0"/>
                </a:solidFill>
                <a:effectLst/>
                <a:latin typeface="Poppins" panose="00000500000000000000" pitchFamily="2" charset="0"/>
                <a:cs typeface="Poppins" panose="00000500000000000000" pitchFamily="2" charset="0"/>
              </a:rPr>
              <a:t>Fig 3.  </a:t>
            </a:r>
            <a:r>
              <a:rPr lang="fr-FR" b="1" i="0" dirty="0">
                <a:solidFill>
                  <a:srgbClr val="0070C0"/>
                </a:solidFill>
                <a:effectLst/>
                <a:latin typeface="Poppins" panose="00000500000000000000" pitchFamily="2" charset="0"/>
                <a:cs typeface="Poppins" panose="00000500000000000000" pitchFamily="2" charset="0"/>
              </a:rPr>
              <a:t>Exposition aux rumeurs et à la vérification des faits au niveau national.</a:t>
            </a:r>
            <a:endParaRPr lang="en-US" b="1" i="0" dirty="0">
              <a:solidFill>
                <a:srgbClr val="0070C0"/>
              </a:solidFill>
              <a:effectLst/>
              <a:latin typeface="Poppins" panose="00000500000000000000" pitchFamily="2" charset="0"/>
              <a:cs typeface="Poppins" panose="00000500000000000000" pitchFamily="2" charset="0"/>
            </a:endParaRPr>
          </a:p>
          <a:p>
            <a:pPr algn="l"/>
            <a:r>
              <a:rPr lang="fr-FR" sz="1600" b="0" i="0" dirty="0">
                <a:solidFill>
                  <a:schemeClr val="bg1">
                    <a:lumMod val="75000"/>
                  </a:schemeClr>
                </a:solidFill>
                <a:effectLst/>
                <a:latin typeface="Poppins" panose="00000500000000000000" pitchFamily="2" charset="0"/>
                <a:cs typeface="Poppins" panose="00000500000000000000" pitchFamily="2" charset="0"/>
              </a:rPr>
              <a:t>Le polygone rose présente le pourcentage pondéré de personnes ayant été exposées à des rumeurs. Le polygone violet montre l'exposition aux vérifications des faits.</a:t>
            </a:r>
            <a:endParaRPr lang="en-US" sz="1600" b="0" i="0" dirty="0">
              <a:solidFill>
                <a:schemeClr val="bg1">
                  <a:lumMod val="75000"/>
                </a:schemeClr>
              </a:solidFill>
              <a:effectLst/>
              <a:latin typeface="Poppins" panose="00000500000000000000" pitchFamily="2" charset="0"/>
              <a:cs typeface="Poppins" panose="00000500000000000000" pitchFamily="2" charset="0"/>
            </a:endParaRPr>
          </a:p>
        </p:txBody>
      </p:sp>
      <p:sp>
        <p:nvSpPr>
          <p:cNvPr id="9" name="Title 1">
            <a:extLst>
              <a:ext uri="{FF2B5EF4-FFF2-40B4-BE49-F238E27FC236}">
                <a16:creationId xmlns:a16="http://schemas.microsoft.com/office/drawing/2014/main" id="{A832836B-73ED-4DFB-BCF0-4E3607F5A691}"/>
              </a:ext>
            </a:extLst>
          </p:cNvPr>
          <p:cNvSpPr txBox="1">
            <a:spLocks/>
          </p:cNvSpPr>
          <p:nvPr/>
        </p:nvSpPr>
        <p:spPr>
          <a:xfrm>
            <a:off x="350136" y="174156"/>
            <a:ext cx="11644270" cy="777875"/>
          </a:xfrm>
          <a:prstGeom prst="rect">
            <a:avLst/>
          </a:prstGeom>
        </p:spPr>
        <p:txBody>
          <a:bodyPr lIns="91440" tIns="45720" rIns="91440" bIns="45720" anchor="t"/>
          <a:lstStyle>
            <a:lvl1pPr algn="l" defTabSz="609630" rtl="0" eaLnBrk="1" latinLnBrk="0" hangingPunct="1">
              <a:lnSpc>
                <a:spcPct val="90000"/>
              </a:lnSpc>
              <a:spcBef>
                <a:spcPct val="0"/>
              </a:spcBef>
              <a:buNone/>
              <a:defRPr sz="4734" b="1" i="0" kern="1200">
                <a:solidFill>
                  <a:srgbClr val="292929"/>
                </a:solidFill>
                <a:latin typeface="Poppins" pitchFamily="2" charset="77"/>
                <a:ea typeface="+mj-ea"/>
                <a:cs typeface="Poppins" pitchFamily="2" charset="77"/>
              </a:defRPr>
            </a:lvl1pPr>
          </a:lstStyle>
          <a:p>
            <a:r>
              <a:rPr lang="fr-FR" sz="3200" dirty="0">
                <a:latin typeface="Poppins"/>
                <a:cs typeface="Poppins"/>
              </a:rPr>
              <a:t>Au-delà de la vérification des faits, d'autres tactiques sont nécessaires pour lutter contre la mésinformation</a:t>
            </a:r>
            <a:endParaRPr lang="en-US" sz="3200" dirty="0">
              <a:latin typeface="Poppins"/>
              <a:cs typeface="Poppins"/>
            </a:endParaRPr>
          </a:p>
        </p:txBody>
      </p:sp>
      <p:grpSp>
        <p:nvGrpSpPr>
          <p:cNvPr id="7" name="Group 6"/>
          <p:cNvGrpSpPr/>
          <p:nvPr/>
        </p:nvGrpSpPr>
        <p:grpSpPr>
          <a:xfrm>
            <a:off x="119209" y="1979500"/>
            <a:ext cx="11971454" cy="4006087"/>
            <a:chOff x="119209" y="1979500"/>
            <a:chExt cx="11971454" cy="4006087"/>
          </a:xfrm>
        </p:grpSpPr>
        <p:pic>
          <p:nvPicPr>
            <p:cNvPr id="1026" name="Picture 2">
              <a:extLst>
                <a:ext uri="{FF2B5EF4-FFF2-40B4-BE49-F238E27FC236}">
                  <a16:creationId xmlns:a16="http://schemas.microsoft.com/office/drawing/2014/main" id="{203EAC43-7C0A-4B40-B9FC-4EBEEDCD7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6" y="1979500"/>
              <a:ext cx="11461747" cy="39996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19209" y="2226812"/>
              <a:ext cx="2376264" cy="1379810"/>
              <a:chOff x="119209" y="2226812"/>
              <a:chExt cx="2376264" cy="1379810"/>
            </a:xfrm>
          </p:grpSpPr>
          <p:sp>
            <p:nvSpPr>
              <p:cNvPr id="2" name="Rectangle 1"/>
              <p:cNvSpPr/>
              <p:nvPr/>
            </p:nvSpPr>
            <p:spPr>
              <a:xfrm>
                <a:off x="231504" y="2310956"/>
                <a:ext cx="740587" cy="161583"/>
              </a:xfrm>
              <a:prstGeom prst="rect">
                <a:avLst/>
              </a:prstGeom>
              <a:solidFill>
                <a:schemeClr val="bg1"/>
              </a:solidFill>
            </p:spPr>
            <p:txBody>
              <a:bodyPr wrap="none" lIns="0" tIns="0" rIns="0" bIns="0">
                <a:spAutoFit/>
              </a:bodyPr>
              <a:lstStyle/>
              <a:p>
                <a:r>
                  <a:rPr lang="en-US" sz="1050" dirty="0" err="1"/>
                  <a:t>médicaments</a:t>
                </a:r>
                <a:endParaRPr lang="en-US" sz="1050" dirty="0"/>
              </a:p>
            </p:txBody>
          </p:sp>
          <p:sp>
            <p:nvSpPr>
              <p:cNvPr id="8" name="Rectangle 7"/>
              <p:cNvSpPr/>
              <p:nvPr/>
            </p:nvSpPr>
            <p:spPr>
              <a:xfrm>
                <a:off x="362153" y="2606573"/>
                <a:ext cx="434414" cy="161583"/>
              </a:xfrm>
              <a:prstGeom prst="rect">
                <a:avLst/>
              </a:prstGeom>
              <a:solidFill>
                <a:schemeClr val="bg1"/>
              </a:solidFill>
            </p:spPr>
            <p:txBody>
              <a:bodyPr wrap="none" lIns="0" tIns="0" rIns="0" bIns="0">
                <a:spAutoFit/>
              </a:bodyPr>
              <a:lstStyle/>
              <a:p>
                <a:r>
                  <a:rPr lang="en-US" sz="1050" dirty="0" err="1"/>
                  <a:t>vinaigre</a:t>
                </a:r>
                <a:endParaRPr lang="en-US" sz="1050" dirty="0"/>
              </a:p>
            </p:txBody>
          </p:sp>
          <p:sp>
            <p:nvSpPr>
              <p:cNvPr id="10" name="Rectangle 9"/>
              <p:cNvSpPr/>
              <p:nvPr/>
            </p:nvSpPr>
            <p:spPr>
              <a:xfrm>
                <a:off x="119209" y="2994458"/>
                <a:ext cx="697307" cy="161583"/>
              </a:xfrm>
              <a:prstGeom prst="rect">
                <a:avLst/>
              </a:prstGeom>
              <a:solidFill>
                <a:schemeClr val="bg1"/>
              </a:solidFill>
            </p:spPr>
            <p:txBody>
              <a:bodyPr wrap="none" lIns="0" tIns="0" rIns="0" bIns="0">
                <a:spAutoFit/>
              </a:bodyPr>
              <a:lstStyle/>
              <a:p>
                <a:r>
                  <a:rPr lang="en-US" sz="1050" dirty="0"/>
                  <a:t>se </a:t>
                </a:r>
                <a:r>
                  <a:rPr lang="en-US" sz="1050" dirty="0" err="1"/>
                  <a:t>gargariser</a:t>
                </a:r>
                <a:endParaRPr lang="en-US" sz="1050" dirty="0"/>
              </a:p>
            </p:txBody>
          </p:sp>
          <p:sp>
            <p:nvSpPr>
              <p:cNvPr id="12" name="Rectangle 11"/>
              <p:cNvSpPr/>
              <p:nvPr/>
            </p:nvSpPr>
            <p:spPr>
              <a:xfrm>
                <a:off x="194297" y="3262146"/>
                <a:ext cx="740587" cy="161583"/>
              </a:xfrm>
              <a:prstGeom prst="rect">
                <a:avLst/>
              </a:prstGeom>
              <a:solidFill>
                <a:schemeClr val="bg1"/>
              </a:solidFill>
            </p:spPr>
            <p:txBody>
              <a:bodyPr wrap="none" lIns="0" tIns="0" rIns="0" bIns="0">
                <a:spAutoFit/>
              </a:bodyPr>
              <a:lstStyle/>
              <a:p>
                <a:r>
                  <a:rPr lang="en-US" sz="1050" dirty="0" err="1"/>
                  <a:t>bain</a:t>
                </a:r>
                <a:r>
                  <a:rPr lang="en-US" sz="1050" dirty="0"/>
                  <a:t> de </a:t>
                </a:r>
                <a:r>
                  <a:rPr lang="en-US" sz="1050" dirty="0" err="1"/>
                  <a:t>soleil</a:t>
                </a:r>
                <a:endParaRPr lang="en-US" sz="1050" dirty="0"/>
              </a:p>
            </p:txBody>
          </p:sp>
          <p:sp>
            <p:nvSpPr>
              <p:cNvPr id="14" name="Rectangle 13"/>
              <p:cNvSpPr/>
              <p:nvPr/>
            </p:nvSpPr>
            <p:spPr>
              <a:xfrm>
                <a:off x="969758" y="3445039"/>
                <a:ext cx="365760" cy="161583"/>
              </a:xfrm>
              <a:prstGeom prst="rect">
                <a:avLst/>
              </a:prstGeom>
              <a:solidFill>
                <a:schemeClr val="bg1"/>
              </a:solidFill>
            </p:spPr>
            <p:txBody>
              <a:bodyPr wrap="none" lIns="0" tIns="0" rIns="0" bIns="0">
                <a:spAutoFit/>
              </a:bodyPr>
              <a:lstStyle/>
              <a:p>
                <a:pPr algn="ctr"/>
                <a:r>
                  <a:rPr lang="en-US" sz="1050" dirty="0"/>
                  <a:t>eau</a:t>
                </a:r>
              </a:p>
            </p:txBody>
          </p:sp>
          <p:sp>
            <p:nvSpPr>
              <p:cNvPr id="15" name="Rectangle 14"/>
              <p:cNvSpPr/>
              <p:nvPr/>
            </p:nvSpPr>
            <p:spPr>
              <a:xfrm>
                <a:off x="1581854" y="2226812"/>
                <a:ext cx="413575" cy="161583"/>
              </a:xfrm>
              <a:prstGeom prst="rect">
                <a:avLst/>
              </a:prstGeom>
              <a:solidFill>
                <a:schemeClr val="bg1"/>
              </a:solidFill>
            </p:spPr>
            <p:txBody>
              <a:bodyPr wrap="none" lIns="0" tIns="0" rIns="0" bIns="0">
                <a:spAutoFit/>
              </a:bodyPr>
              <a:lstStyle/>
              <a:p>
                <a:r>
                  <a:rPr lang="en-US" sz="1050" dirty="0" err="1"/>
                  <a:t>suivi</a:t>
                </a:r>
                <a:r>
                  <a:rPr lang="en-US" sz="1050" dirty="0"/>
                  <a:t> de</a:t>
                </a:r>
              </a:p>
            </p:txBody>
          </p:sp>
          <p:sp>
            <p:nvSpPr>
              <p:cNvPr id="16" name="Rectangle 15"/>
              <p:cNvSpPr/>
              <p:nvPr/>
            </p:nvSpPr>
            <p:spPr>
              <a:xfrm>
                <a:off x="1831643" y="2451349"/>
                <a:ext cx="593111" cy="161583"/>
              </a:xfrm>
              <a:prstGeom prst="rect">
                <a:avLst/>
              </a:prstGeom>
              <a:solidFill>
                <a:schemeClr val="bg1"/>
              </a:solidFill>
            </p:spPr>
            <p:txBody>
              <a:bodyPr wrap="none" lIns="0" tIns="0" rIns="0" bIns="0">
                <a:spAutoFit/>
              </a:bodyPr>
              <a:lstStyle/>
              <a:p>
                <a:r>
                  <a:rPr lang="en-US" sz="1050" dirty="0"/>
                  <a:t>population</a:t>
                </a:r>
              </a:p>
            </p:txBody>
          </p:sp>
          <p:sp>
            <p:nvSpPr>
              <p:cNvPr id="17" name="Rectangle 16"/>
              <p:cNvSpPr/>
              <p:nvPr/>
            </p:nvSpPr>
            <p:spPr>
              <a:xfrm>
                <a:off x="1916788" y="2791687"/>
                <a:ext cx="578685" cy="161583"/>
              </a:xfrm>
              <a:prstGeom prst="rect">
                <a:avLst/>
              </a:prstGeom>
              <a:solidFill>
                <a:schemeClr val="bg1"/>
              </a:solidFill>
            </p:spPr>
            <p:txBody>
              <a:bodyPr wrap="none" lIns="0" tIns="0" rIns="0" bIns="0">
                <a:spAutoFit/>
              </a:bodyPr>
              <a:lstStyle/>
              <a:p>
                <a:r>
                  <a:rPr lang="en-US" sz="1050" dirty="0" err="1"/>
                  <a:t>pharmacie</a:t>
                </a:r>
                <a:endParaRPr lang="en-US" sz="1050" dirty="0"/>
              </a:p>
            </p:txBody>
          </p:sp>
          <p:sp>
            <p:nvSpPr>
              <p:cNvPr id="18" name="Rectangle 17"/>
              <p:cNvSpPr/>
              <p:nvPr/>
            </p:nvSpPr>
            <p:spPr>
              <a:xfrm>
                <a:off x="1823960" y="3144057"/>
                <a:ext cx="395942" cy="161583"/>
              </a:xfrm>
              <a:prstGeom prst="rect">
                <a:avLst/>
              </a:prstGeom>
              <a:solidFill>
                <a:schemeClr val="bg1"/>
              </a:solidFill>
            </p:spPr>
            <p:txBody>
              <a:bodyPr wrap="none" lIns="0" tIns="0" rIns="0" bIns="0">
                <a:spAutoFit/>
              </a:bodyPr>
              <a:lstStyle/>
              <a:p>
                <a:r>
                  <a:rPr lang="en-US" sz="1050" dirty="0" err="1"/>
                  <a:t>séchoir</a:t>
                </a:r>
                <a:endParaRPr lang="en-US" sz="1050" dirty="0"/>
              </a:p>
            </p:txBody>
          </p:sp>
          <p:sp>
            <p:nvSpPr>
              <p:cNvPr id="19" name="Rectangle 18"/>
              <p:cNvSpPr/>
              <p:nvPr/>
            </p:nvSpPr>
            <p:spPr>
              <a:xfrm>
                <a:off x="1585842" y="3364247"/>
                <a:ext cx="457200" cy="161583"/>
              </a:xfrm>
              <a:prstGeom prst="rect">
                <a:avLst/>
              </a:prstGeom>
              <a:solidFill>
                <a:schemeClr val="bg1"/>
              </a:solidFill>
            </p:spPr>
            <p:txBody>
              <a:bodyPr wrap="none" lIns="0" tIns="0" rIns="0" bIns="0">
                <a:spAutoFit/>
              </a:bodyPr>
              <a:lstStyle/>
              <a:p>
                <a:pPr algn="ctr"/>
                <a:r>
                  <a:rPr lang="en-US" sz="1050" dirty="0" err="1"/>
                  <a:t>météo</a:t>
                </a:r>
                <a:endParaRPr lang="en-US" sz="1050" dirty="0"/>
              </a:p>
            </p:txBody>
          </p:sp>
        </p:grpSp>
        <p:grpSp>
          <p:nvGrpSpPr>
            <p:cNvPr id="20" name="Group 19"/>
            <p:cNvGrpSpPr/>
            <p:nvPr/>
          </p:nvGrpSpPr>
          <p:grpSpPr>
            <a:xfrm>
              <a:off x="2199148" y="2236384"/>
              <a:ext cx="2376264" cy="1379810"/>
              <a:chOff x="119209" y="2226812"/>
              <a:chExt cx="2376264" cy="1379810"/>
            </a:xfrm>
          </p:grpSpPr>
          <p:sp>
            <p:nvSpPr>
              <p:cNvPr id="21" name="Rectangle 20"/>
              <p:cNvSpPr/>
              <p:nvPr/>
            </p:nvSpPr>
            <p:spPr>
              <a:xfrm>
                <a:off x="231504" y="2310956"/>
                <a:ext cx="740587" cy="161583"/>
              </a:xfrm>
              <a:prstGeom prst="rect">
                <a:avLst/>
              </a:prstGeom>
              <a:solidFill>
                <a:schemeClr val="bg1"/>
              </a:solidFill>
            </p:spPr>
            <p:txBody>
              <a:bodyPr wrap="none" lIns="0" tIns="0" rIns="0" bIns="0">
                <a:spAutoFit/>
              </a:bodyPr>
              <a:lstStyle/>
              <a:p>
                <a:r>
                  <a:rPr lang="en-US" sz="1050" dirty="0" err="1"/>
                  <a:t>médicaments</a:t>
                </a:r>
                <a:endParaRPr lang="en-US" sz="1050" dirty="0"/>
              </a:p>
            </p:txBody>
          </p:sp>
          <p:sp>
            <p:nvSpPr>
              <p:cNvPr id="22" name="Rectangle 21"/>
              <p:cNvSpPr/>
              <p:nvPr/>
            </p:nvSpPr>
            <p:spPr>
              <a:xfrm>
                <a:off x="362153" y="2606573"/>
                <a:ext cx="434414" cy="161583"/>
              </a:xfrm>
              <a:prstGeom prst="rect">
                <a:avLst/>
              </a:prstGeom>
              <a:solidFill>
                <a:schemeClr val="bg1"/>
              </a:solidFill>
            </p:spPr>
            <p:txBody>
              <a:bodyPr wrap="none" lIns="0" tIns="0" rIns="0" bIns="0">
                <a:spAutoFit/>
              </a:bodyPr>
              <a:lstStyle/>
              <a:p>
                <a:r>
                  <a:rPr lang="en-US" sz="1050" dirty="0" err="1"/>
                  <a:t>vinaigre</a:t>
                </a:r>
                <a:endParaRPr lang="en-US" sz="1050" dirty="0"/>
              </a:p>
            </p:txBody>
          </p:sp>
          <p:sp>
            <p:nvSpPr>
              <p:cNvPr id="23" name="Rectangle 22"/>
              <p:cNvSpPr/>
              <p:nvPr/>
            </p:nvSpPr>
            <p:spPr>
              <a:xfrm>
                <a:off x="119209" y="2994458"/>
                <a:ext cx="697307" cy="161583"/>
              </a:xfrm>
              <a:prstGeom prst="rect">
                <a:avLst/>
              </a:prstGeom>
              <a:solidFill>
                <a:schemeClr val="bg1"/>
              </a:solidFill>
            </p:spPr>
            <p:txBody>
              <a:bodyPr wrap="none" lIns="0" tIns="0" rIns="0" bIns="0">
                <a:spAutoFit/>
              </a:bodyPr>
              <a:lstStyle/>
              <a:p>
                <a:r>
                  <a:rPr lang="en-US" sz="1050" dirty="0"/>
                  <a:t>se </a:t>
                </a:r>
                <a:r>
                  <a:rPr lang="en-US" sz="1050" dirty="0" err="1"/>
                  <a:t>gargariser</a:t>
                </a:r>
                <a:endParaRPr lang="en-US" sz="1050" dirty="0"/>
              </a:p>
            </p:txBody>
          </p:sp>
          <p:sp>
            <p:nvSpPr>
              <p:cNvPr id="24" name="Rectangle 23"/>
              <p:cNvSpPr/>
              <p:nvPr/>
            </p:nvSpPr>
            <p:spPr>
              <a:xfrm>
                <a:off x="194297" y="3262146"/>
                <a:ext cx="740587" cy="161583"/>
              </a:xfrm>
              <a:prstGeom prst="rect">
                <a:avLst/>
              </a:prstGeom>
              <a:solidFill>
                <a:schemeClr val="bg1"/>
              </a:solidFill>
            </p:spPr>
            <p:txBody>
              <a:bodyPr wrap="none" lIns="0" tIns="0" rIns="0" bIns="0">
                <a:spAutoFit/>
              </a:bodyPr>
              <a:lstStyle/>
              <a:p>
                <a:r>
                  <a:rPr lang="en-US" sz="1050" dirty="0" err="1"/>
                  <a:t>bain</a:t>
                </a:r>
                <a:r>
                  <a:rPr lang="en-US" sz="1050" dirty="0"/>
                  <a:t> de </a:t>
                </a:r>
                <a:r>
                  <a:rPr lang="en-US" sz="1050" dirty="0" err="1"/>
                  <a:t>soleil</a:t>
                </a:r>
                <a:endParaRPr lang="en-US" sz="1050" dirty="0"/>
              </a:p>
            </p:txBody>
          </p:sp>
          <p:sp>
            <p:nvSpPr>
              <p:cNvPr id="25" name="Rectangle 24"/>
              <p:cNvSpPr/>
              <p:nvPr/>
            </p:nvSpPr>
            <p:spPr>
              <a:xfrm>
                <a:off x="969758" y="3445039"/>
                <a:ext cx="365760" cy="161583"/>
              </a:xfrm>
              <a:prstGeom prst="rect">
                <a:avLst/>
              </a:prstGeom>
              <a:solidFill>
                <a:schemeClr val="bg1"/>
              </a:solidFill>
            </p:spPr>
            <p:txBody>
              <a:bodyPr wrap="none" lIns="0" tIns="0" rIns="0" bIns="0">
                <a:spAutoFit/>
              </a:bodyPr>
              <a:lstStyle/>
              <a:p>
                <a:pPr algn="ctr"/>
                <a:r>
                  <a:rPr lang="en-US" sz="1050" dirty="0"/>
                  <a:t>eau</a:t>
                </a:r>
              </a:p>
            </p:txBody>
          </p:sp>
          <p:sp>
            <p:nvSpPr>
              <p:cNvPr id="26" name="Rectangle 25"/>
              <p:cNvSpPr/>
              <p:nvPr/>
            </p:nvSpPr>
            <p:spPr>
              <a:xfrm>
                <a:off x="1581854" y="2226812"/>
                <a:ext cx="413575" cy="161583"/>
              </a:xfrm>
              <a:prstGeom prst="rect">
                <a:avLst/>
              </a:prstGeom>
              <a:solidFill>
                <a:schemeClr val="bg1"/>
              </a:solidFill>
            </p:spPr>
            <p:txBody>
              <a:bodyPr wrap="none" lIns="0" tIns="0" rIns="0" bIns="0">
                <a:spAutoFit/>
              </a:bodyPr>
              <a:lstStyle/>
              <a:p>
                <a:r>
                  <a:rPr lang="en-US" sz="1050" dirty="0" err="1"/>
                  <a:t>suivi</a:t>
                </a:r>
                <a:r>
                  <a:rPr lang="en-US" sz="1050" dirty="0"/>
                  <a:t> de</a:t>
                </a:r>
              </a:p>
            </p:txBody>
          </p:sp>
          <p:sp>
            <p:nvSpPr>
              <p:cNvPr id="27" name="Rectangle 26"/>
              <p:cNvSpPr/>
              <p:nvPr/>
            </p:nvSpPr>
            <p:spPr>
              <a:xfrm>
                <a:off x="1831643" y="2451349"/>
                <a:ext cx="593111" cy="161583"/>
              </a:xfrm>
              <a:prstGeom prst="rect">
                <a:avLst/>
              </a:prstGeom>
              <a:solidFill>
                <a:schemeClr val="bg1"/>
              </a:solidFill>
            </p:spPr>
            <p:txBody>
              <a:bodyPr wrap="none" lIns="0" tIns="0" rIns="0" bIns="0">
                <a:spAutoFit/>
              </a:bodyPr>
              <a:lstStyle/>
              <a:p>
                <a:r>
                  <a:rPr lang="en-US" sz="1050" dirty="0"/>
                  <a:t>population</a:t>
                </a:r>
              </a:p>
            </p:txBody>
          </p:sp>
          <p:sp>
            <p:nvSpPr>
              <p:cNvPr id="28" name="Rectangle 27"/>
              <p:cNvSpPr/>
              <p:nvPr/>
            </p:nvSpPr>
            <p:spPr>
              <a:xfrm>
                <a:off x="1916788" y="2791687"/>
                <a:ext cx="578685" cy="161583"/>
              </a:xfrm>
              <a:prstGeom prst="rect">
                <a:avLst/>
              </a:prstGeom>
              <a:solidFill>
                <a:schemeClr val="bg1"/>
              </a:solidFill>
            </p:spPr>
            <p:txBody>
              <a:bodyPr wrap="none" lIns="0" tIns="0" rIns="0" bIns="0">
                <a:spAutoFit/>
              </a:bodyPr>
              <a:lstStyle/>
              <a:p>
                <a:r>
                  <a:rPr lang="en-US" sz="1050" dirty="0" err="1"/>
                  <a:t>pharmacie</a:t>
                </a:r>
                <a:endParaRPr lang="en-US" sz="1050" dirty="0"/>
              </a:p>
            </p:txBody>
          </p:sp>
          <p:sp>
            <p:nvSpPr>
              <p:cNvPr id="29" name="Rectangle 28"/>
              <p:cNvSpPr/>
              <p:nvPr/>
            </p:nvSpPr>
            <p:spPr>
              <a:xfrm>
                <a:off x="1823960" y="3144057"/>
                <a:ext cx="395942" cy="161583"/>
              </a:xfrm>
              <a:prstGeom prst="rect">
                <a:avLst/>
              </a:prstGeom>
              <a:solidFill>
                <a:schemeClr val="bg1"/>
              </a:solidFill>
            </p:spPr>
            <p:txBody>
              <a:bodyPr wrap="none" lIns="0" tIns="0" rIns="0" bIns="0">
                <a:spAutoFit/>
              </a:bodyPr>
              <a:lstStyle/>
              <a:p>
                <a:r>
                  <a:rPr lang="en-US" sz="1050" dirty="0" err="1"/>
                  <a:t>séchoir</a:t>
                </a:r>
                <a:endParaRPr lang="en-US" sz="1050" dirty="0"/>
              </a:p>
            </p:txBody>
          </p:sp>
          <p:sp>
            <p:nvSpPr>
              <p:cNvPr id="30" name="Rectangle 29"/>
              <p:cNvSpPr/>
              <p:nvPr/>
            </p:nvSpPr>
            <p:spPr>
              <a:xfrm>
                <a:off x="1585842" y="3364247"/>
                <a:ext cx="457200" cy="161583"/>
              </a:xfrm>
              <a:prstGeom prst="rect">
                <a:avLst/>
              </a:prstGeom>
              <a:solidFill>
                <a:schemeClr val="bg1"/>
              </a:solidFill>
            </p:spPr>
            <p:txBody>
              <a:bodyPr wrap="none" lIns="0" tIns="0" rIns="0" bIns="0">
                <a:spAutoFit/>
              </a:bodyPr>
              <a:lstStyle/>
              <a:p>
                <a:pPr algn="ctr"/>
                <a:r>
                  <a:rPr lang="en-US" sz="1050" dirty="0" err="1"/>
                  <a:t>météo</a:t>
                </a:r>
                <a:endParaRPr lang="en-US" sz="1050" dirty="0"/>
              </a:p>
            </p:txBody>
          </p:sp>
        </p:grpSp>
        <p:grpSp>
          <p:nvGrpSpPr>
            <p:cNvPr id="31" name="Group 30"/>
            <p:cNvGrpSpPr/>
            <p:nvPr/>
          </p:nvGrpSpPr>
          <p:grpSpPr>
            <a:xfrm>
              <a:off x="4287822" y="2239816"/>
              <a:ext cx="2376264" cy="1379810"/>
              <a:chOff x="119209" y="2226812"/>
              <a:chExt cx="2376264" cy="1379810"/>
            </a:xfrm>
          </p:grpSpPr>
          <p:sp>
            <p:nvSpPr>
              <p:cNvPr id="32" name="Rectangle 31"/>
              <p:cNvSpPr/>
              <p:nvPr/>
            </p:nvSpPr>
            <p:spPr>
              <a:xfrm>
                <a:off x="231504" y="2310956"/>
                <a:ext cx="740587" cy="161583"/>
              </a:xfrm>
              <a:prstGeom prst="rect">
                <a:avLst/>
              </a:prstGeom>
              <a:solidFill>
                <a:schemeClr val="bg1"/>
              </a:solidFill>
            </p:spPr>
            <p:txBody>
              <a:bodyPr wrap="none" lIns="0" tIns="0" rIns="0" bIns="0">
                <a:spAutoFit/>
              </a:bodyPr>
              <a:lstStyle/>
              <a:p>
                <a:r>
                  <a:rPr lang="en-US" sz="1050" dirty="0" err="1"/>
                  <a:t>médicaments</a:t>
                </a:r>
                <a:endParaRPr lang="en-US" sz="1050" dirty="0"/>
              </a:p>
            </p:txBody>
          </p:sp>
          <p:sp>
            <p:nvSpPr>
              <p:cNvPr id="33" name="Rectangle 32"/>
              <p:cNvSpPr/>
              <p:nvPr/>
            </p:nvSpPr>
            <p:spPr>
              <a:xfrm>
                <a:off x="362153" y="2606573"/>
                <a:ext cx="434414" cy="161583"/>
              </a:xfrm>
              <a:prstGeom prst="rect">
                <a:avLst/>
              </a:prstGeom>
              <a:solidFill>
                <a:schemeClr val="bg1"/>
              </a:solidFill>
            </p:spPr>
            <p:txBody>
              <a:bodyPr wrap="none" lIns="0" tIns="0" rIns="0" bIns="0">
                <a:spAutoFit/>
              </a:bodyPr>
              <a:lstStyle/>
              <a:p>
                <a:r>
                  <a:rPr lang="en-US" sz="1050" dirty="0" err="1"/>
                  <a:t>vinaigre</a:t>
                </a:r>
                <a:endParaRPr lang="en-US" sz="1050" dirty="0"/>
              </a:p>
            </p:txBody>
          </p:sp>
          <p:sp>
            <p:nvSpPr>
              <p:cNvPr id="34" name="Rectangle 33"/>
              <p:cNvSpPr/>
              <p:nvPr/>
            </p:nvSpPr>
            <p:spPr>
              <a:xfrm>
                <a:off x="119209" y="2994458"/>
                <a:ext cx="697307" cy="161583"/>
              </a:xfrm>
              <a:prstGeom prst="rect">
                <a:avLst/>
              </a:prstGeom>
              <a:solidFill>
                <a:schemeClr val="bg1"/>
              </a:solidFill>
            </p:spPr>
            <p:txBody>
              <a:bodyPr wrap="none" lIns="0" tIns="0" rIns="0" bIns="0">
                <a:spAutoFit/>
              </a:bodyPr>
              <a:lstStyle/>
              <a:p>
                <a:r>
                  <a:rPr lang="en-US" sz="1050" dirty="0"/>
                  <a:t>se </a:t>
                </a:r>
                <a:r>
                  <a:rPr lang="en-US" sz="1050" dirty="0" err="1"/>
                  <a:t>gargariser</a:t>
                </a:r>
                <a:endParaRPr lang="en-US" sz="1050" dirty="0"/>
              </a:p>
            </p:txBody>
          </p:sp>
          <p:sp>
            <p:nvSpPr>
              <p:cNvPr id="35" name="Rectangle 34"/>
              <p:cNvSpPr/>
              <p:nvPr/>
            </p:nvSpPr>
            <p:spPr>
              <a:xfrm>
                <a:off x="194297" y="3262146"/>
                <a:ext cx="740587" cy="161583"/>
              </a:xfrm>
              <a:prstGeom prst="rect">
                <a:avLst/>
              </a:prstGeom>
              <a:solidFill>
                <a:schemeClr val="bg1"/>
              </a:solidFill>
            </p:spPr>
            <p:txBody>
              <a:bodyPr wrap="none" lIns="0" tIns="0" rIns="0" bIns="0">
                <a:spAutoFit/>
              </a:bodyPr>
              <a:lstStyle/>
              <a:p>
                <a:r>
                  <a:rPr lang="en-US" sz="1050" dirty="0" err="1"/>
                  <a:t>bain</a:t>
                </a:r>
                <a:r>
                  <a:rPr lang="en-US" sz="1050" dirty="0"/>
                  <a:t> de </a:t>
                </a:r>
                <a:r>
                  <a:rPr lang="en-US" sz="1050" dirty="0" err="1"/>
                  <a:t>soleil</a:t>
                </a:r>
                <a:endParaRPr lang="en-US" sz="1050" dirty="0"/>
              </a:p>
            </p:txBody>
          </p:sp>
          <p:sp>
            <p:nvSpPr>
              <p:cNvPr id="36" name="Rectangle 35"/>
              <p:cNvSpPr/>
              <p:nvPr/>
            </p:nvSpPr>
            <p:spPr>
              <a:xfrm>
                <a:off x="969758" y="3445039"/>
                <a:ext cx="365760" cy="161583"/>
              </a:xfrm>
              <a:prstGeom prst="rect">
                <a:avLst/>
              </a:prstGeom>
              <a:solidFill>
                <a:schemeClr val="bg1"/>
              </a:solidFill>
            </p:spPr>
            <p:txBody>
              <a:bodyPr wrap="none" lIns="0" tIns="0" rIns="0" bIns="0">
                <a:spAutoFit/>
              </a:bodyPr>
              <a:lstStyle/>
              <a:p>
                <a:pPr algn="ctr"/>
                <a:r>
                  <a:rPr lang="en-US" sz="1050" dirty="0"/>
                  <a:t>eau</a:t>
                </a:r>
              </a:p>
            </p:txBody>
          </p:sp>
          <p:sp>
            <p:nvSpPr>
              <p:cNvPr id="37" name="Rectangle 36"/>
              <p:cNvSpPr/>
              <p:nvPr/>
            </p:nvSpPr>
            <p:spPr>
              <a:xfrm>
                <a:off x="1581854" y="2226812"/>
                <a:ext cx="413575" cy="161583"/>
              </a:xfrm>
              <a:prstGeom prst="rect">
                <a:avLst/>
              </a:prstGeom>
              <a:solidFill>
                <a:schemeClr val="bg1"/>
              </a:solidFill>
            </p:spPr>
            <p:txBody>
              <a:bodyPr wrap="none" lIns="0" tIns="0" rIns="0" bIns="0">
                <a:spAutoFit/>
              </a:bodyPr>
              <a:lstStyle/>
              <a:p>
                <a:r>
                  <a:rPr lang="en-US" sz="1050" dirty="0" err="1"/>
                  <a:t>suivi</a:t>
                </a:r>
                <a:r>
                  <a:rPr lang="en-US" sz="1050" dirty="0"/>
                  <a:t> de</a:t>
                </a:r>
              </a:p>
            </p:txBody>
          </p:sp>
          <p:sp>
            <p:nvSpPr>
              <p:cNvPr id="38" name="Rectangle 37"/>
              <p:cNvSpPr/>
              <p:nvPr/>
            </p:nvSpPr>
            <p:spPr>
              <a:xfrm>
                <a:off x="1831643" y="2451349"/>
                <a:ext cx="593111" cy="161583"/>
              </a:xfrm>
              <a:prstGeom prst="rect">
                <a:avLst/>
              </a:prstGeom>
              <a:solidFill>
                <a:schemeClr val="bg1"/>
              </a:solidFill>
            </p:spPr>
            <p:txBody>
              <a:bodyPr wrap="none" lIns="0" tIns="0" rIns="0" bIns="0">
                <a:spAutoFit/>
              </a:bodyPr>
              <a:lstStyle/>
              <a:p>
                <a:r>
                  <a:rPr lang="en-US" sz="1050" dirty="0"/>
                  <a:t>population</a:t>
                </a:r>
              </a:p>
            </p:txBody>
          </p:sp>
          <p:sp>
            <p:nvSpPr>
              <p:cNvPr id="39" name="Rectangle 38"/>
              <p:cNvSpPr/>
              <p:nvPr/>
            </p:nvSpPr>
            <p:spPr>
              <a:xfrm>
                <a:off x="1916788" y="2791687"/>
                <a:ext cx="578685" cy="161583"/>
              </a:xfrm>
              <a:prstGeom prst="rect">
                <a:avLst/>
              </a:prstGeom>
              <a:solidFill>
                <a:schemeClr val="bg1"/>
              </a:solidFill>
            </p:spPr>
            <p:txBody>
              <a:bodyPr wrap="none" lIns="0" tIns="0" rIns="0" bIns="0">
                <a:spAutoFit/>
              </a:bodyPr>
              <a:lstStyle/>
              <a:p>
                <a:r>
                  <a:rPr lang="en-US" sz="1050" dirty="0" err="1"/>
                  <a:t>pharmacie</a:t>
                </a:r>
                <a:endParaRPr lang="en-US" sz="1050" dirty="0"/>
              </a:p>
            </p:txBody>
          </p:sp>
          <p:sp>
            <p:nvSpPr>
              <p:cNvPr id="40" name="Rectangle 39"/>
              <p:cNvSpPr/>
              <p:nvPr/>
            </p:nvSpPr>
            <p:spPr>
              <a:xfrm>
                <a:off x="1823960" y="3144057"/>
                <a:ext cx="395942" cy="161583"/>
              </a:xfrm>
              <a:prstGeom prst="rect">
                <a:avLst/>
              </a:prstGeom>
              <a:solidFill>
                <a:schemeClr val="bg1"/>
              </a:solidFill>
            </p:spPr>
            <p:txBody>
              <a:bodyPr wrap="none" lIns="0" tIns="0" rIns="0" bIns="0">
                <a:spAutoFit/>
              </a:bodyPr>
              <a:lstStyle/>
              <a:p>
                <a:r>
                  <a:rPr lang="en-US" sz="1050" dirty="0" err="1"/>
                  <a:t>séchoir</a:t>
                </a:r>
                <a:endParaRPr lang="en-US" sz="1050" dirty="0"/>
              </a:p>
            </p:txBody>
          </p:sp>
          <p:sp>
            <p:nvSpPr>
              <p:cNvPr id="41" name="Rectangle 40"/>
              <p:cNvSpPr/>
              <p:nvPr/>
            </p:nvSpPr>
            <p:spPr>
              <a:xfrm>
                <a:off x="1585842" y="3364247"/>
                <a:ext cx="457200" cy="161583"/>
              </a:xfrm>
              <a:prstGeom prst="rect">
                <a:avLst/>
              </a:prstGeom>
              <a:solidFill>
                <a:schemeClr val="bg1"/>
              </a:solidFill>
            </p:spPr>
            <p:txBody>
              <a:bodyPr wrap="none" lIns="0" tIns="0" rIns="0" bIns="0">
                <a:spAutoFit/>
              </a:bodyPr>
              <a:lstStyle/>
              <a:p>
                <a:pPr algn="ctr"/>
                <a:r>
                  <a:rPr lang="en-US" sz="1050" dirty="0" err="1"/>
                  <a:t>météo</a:t>
                </a:r>
                <a:endParaRPr lang="en-US" sz="1050" dirty="0"/>
              </a:p>
            </p:txBody>
          </p:sp>
        </p:grpSp>
        <p:grpSp>
          <p:nvGrpSpPr>
            <p:cNvPr id="42" name="Group 41"/>
            <p:cNvGrpSpPr/>
            <p:nvPr/>
          </p:nvGrpSpPr>
          <p:grpSpPr>
            <a:xfrm>
              <a:off x="6377401" y="2236091"/>
              <a:ext cx="2376264" cy="1379810"/>
              <a:chOff x="119209" y="2226812"/>
              <a:chExt cx="2376264" cy="1379810"/>
            </a:xfrm>
          </p:grpSpPr>
          <p:sp>
            <p:nvSpPr>
              <p:cNvPr id="43" name="Rectangle 42"/>
              <p:cNvSpPr/>
              <p:nvPr/>
            </p:nvSpPr>
            <p:spPr>
              <a:xfrm>
                <a:off x="231504" y="2310956"/>
                <a:ext cx="740587" cy="161583"/>
              </a:xfrm>
              <a:prstGeom prst="rect">
                <a:avLst/>
              </a:prstGeom>
              <a:solidFill>
                <a:schemeClr val="bg1"/>
              </a:solidFill>
            </p:spPr>
            <p:txBody>
              <a:bodyPr wrap="none" lIns="0" tIns="0" rIns="0" bIns="0">
                <a:spAutoFit/>
              </a:bodyPr>
              <a:lstStyle/>
              <a:p>
                <a:r>
                  <a:rPr lang="en-US" sz="1050" dirty="0" err="1"/>
                  <a:t>médicaments</a:t>
                </a:r>
                <a:endParaRPr lang="en-US" sz="1050" dirty="0"/>
              </a:p>
            </p:txBody>
          </p:sp>
          <p:sp>
            <p:nvSpPr>
              <p:cNvPr id="44" name="Rectangle 43"/>
              <p:cNvSpPr/>
              <p:nvPr/>
            </p:nvSpPr>
            <p:spPr>
              <a:xfrm>
                <a:off x="362153" y="2606573"/>
                <a:ext cx="434414" cy="161583"/>
              </a:xfrm>
              <a:prstGeom prst="rect">
                <a:avLst/>
              </a:prstGeom>
              <a:solidFill>
                <a:schemeClr val="bg1"/>
              </a:solidFill>
            </p:spPr>
            <p:txBody>
              <a:bodyPr wrap="none" lIns="0" tIns="0" rIns="0" bIns="0">
                <a:spAutoFit/>
              </a:bodyPr>
              <a:lstStyle/>
              <a:p>
                <a:r>
                  <a:rPr lang="en-US" sz="1050" dirty="0" err="1"/>
                  <a:t>vinaigre</a:t>
                </a:r>
                <a:endParaRPr lang="en-US" sz="1050" dirty="0"/>
              </a:p>
            </p:txBody>
          </p:sp>
          <p:sp>
            <p:nvSpPr>
              <p:cNvPr id="45" name="Rectangle 44"/>
              <p:cNvSpPr/>
              <p:nvPr/>
            </p:nvSpPr>
            <p:spPr>
              <a:xfrm>
                <a:off x="119209" y="2994458"/>
                <a:ext cx="697307" cy="161583"/>
              </a:xfrm>
              <a:prstGeom prst="rect">
                <a:avLst/>
              </a:prstGeom>
              <a:solidFill>
                <a:schemeClr val="bg1"/>
              </a:solidFill>
            </p:spPr>
            <p:txBody>
              <a:bodyPr wrap="none" lIns="0" tIns="0" rIns="0" bIns="0">
                <a:spAutoFit/>
              </a:bodyPr>
              <a:lstStyle/>
              <a:p>
                <a:r>
                  <a:rPr lang="en-US" sz="1050" dirty="0"/>
                  <a:t>se </a:t>
                </a:r>
                <a:r>
                  <a:rPr lang="en-US" sz="1050" dirty="0" err="1"/>
                  <a:t>gargariser</a:t>
                </a:r>
                <a:endParaRPr lang="en-US" sz="1050" dirty="0"/>
              </a:p>
            </p:txBody>
          </p:sp>
          <p:sp>
            <p:nvSpPr>
              <p:cNvPr id="46" name="Rectangle 45"/>
              <p:cNvSpPr/>
              <p:nvPr/>
            </p:nvSpPr>
            <p:spPr>
              <a:xfrm>
                <a:off x="194297" y="3262146"/>
                <a:ext cx="740587" cy="161583"/>
              </a:xfrm>
              <a:prstGeom prst="rect">
                <a:avLst/>
              </a:prstGeom>
              <a:solidFill>
                <a:schemeClr val="bg1"/>
              </a:solidFill>
            </p:spPr>
            <p:txBody>
              <a:bodyPr wrap="none" lIns="0" tIns="0" rIns="0" bIns="0">
                <a:spAutoFit/>
              </a:bodyPr>
              <a:lstStyle/>
              <a:p>
                <a:r>
                  <a:rPr lang="en-US" sz="1050" dirty="0" err="1"/>
                  <a:t>bain</a:t>
                </a:r>
                <a:r>
                  <a:rPr lang="en-US" sz="1050" dirty="0"/>
                  <a:t> de </a:t>
                </a:r>
                <a:r>
                  <a:rPr lang="en-US" sz="1050" dirty="0" err="1"/>
                  <a:t>soleil</a:t>
                </a:r>
                <a:endParaRPr lang="en-US" sz="1050" dirty="0"/>
              </a:p>
            </p:txBody>
          </p:sp>
          <p:sp>
            <p:nvSpPr>
              <p:cNvPr id="47" name="Rectangle 46"/>
              <p:cNvSpPr/>
              <p:nvPr/>
            </p:nvSpPr>
            <p:spPr>
              <a:xfrm>
                <a:off x="969758" y="3445039"/>
                <a:ext cx="365760" cy="161583"/>
              </a:xfrm>
              <a:prstGeom prst="rect">
                <a:avLst/>
              </a:prstGeom>
              <a:solidFill>
                <a:schemeClr val="bg1"/>
              </a:solidFill>
            </p:spPr>
            <p:txBody>
              <a:bodyPr wrap="none" lIns="0" tIns="0" rIns="0" bIns="0">
                <a:spAutoFit/>
              </a:bodyPr>
              <a:lstStyle/>
              <a:p>
                <a:pPr algn="ctr"/>
                <a:r>
                  <a:rPr lang="en-US" sz="1050" dirty="0"/>
                  <a:t>eau</a:t>
                </a:r>
              </a:p>
            </p:txBody>
          </p:sp>
          <p:sp>
            <p:nvSpPr>
              <p:cNvPr id="48" name="Rectangle 47"/>
              <p:cNvSpPr/>
              <p:nvPr/>
            </p:nvSpPr>
            <p:spPr>
              <a:xfrm>
                <a:off x="1581854" y="2226812"/>
                <a:ext cx="413575" cy="161583"/>
              </a:xfrm>
              <a:prstGeom prst="rect">
                <a:avLst/>
              </a:prstGeom>
              <a:solidFill>
                <a:schemeClr val="bg1"/>
              </a:solidFill>
            </p:spPr>
            <p:txBody>
              <a:bodyPr wrap="none" lIns="0" tIns="0" rIns="0" bIns="0">
                <a:spAutoFit/>
              </a:bodyPr>
              <a:lstStyle/>
              <a:p>
                <a:r>
                  <a:rPr lang="en-US" sz="1050" dirty="0" err="1"/>
                  <a:t>suivi</a:t>
                </a:r>
                <a:r>
                  <a:rPr lang="en-US" sz="1050" dirty="0"/>
                  <a:t> de</a:t>
                </a:r>
              </a:p>
            </p:txBody>
          </p:sp>
          <p:sp>
            <p:nvSpPr>
              <p:cNvPr id="49" name="Rectangle 48"/>
              <p:cNvSpPr/>
              <p:nvPr/>
            </p:nvSpPr>
            <p:spPr>
              <a:xfrm>
                <a:off x="1831643" y="2451349"/>
                <a:ext cx="593111" cy="161583"/>
              </a:xfrm>
              <a:prstGeom prst="rect">
                <a:avLst/>
              </a:prstGeom>
              <a:solidFill>
                <a:schemeClr val="bg1"/>
              </a:solidFill>
            </p:spPr>
            <p:txBody>
              <a:bodyPr wrap="none" lIns="0" tIns="0" rIns="0" bIns="0">
                <a:spAutoFit/>
              </a:bodyPr>
              <a:lstStyle/>
              <a:p>
                <a:r>
                  <a:rPr lang="en-US" sz="1050" dirty="0"/>
                  <a:t>population</a:t>
                </a:r>
              </a:p>
            </p:txBody>
          </p:sp>
          <p:sp>
            <p:nvSpPr>
              <p:cNvPr id="50" name="Rectangle 49"/>
              <p:cNvSpPr/>
              <p:nvPr/>
            </p:nvSpPr>
            <p:spPr>
              <a:xfrm>
                <a:off x="1916788" y="2791687"/>
                <a:ext cx="578685" cy="161583"/>
              </a:xfrm>
              <a:prstGeom prst="rect">
                <a:avLst/>
              </a:prstGeom>
              <a:solidFill>
                <a:schemeClr val="bg1"/>
              </a:solidFill>
            </p:spPr>
            <p:txBody>
              <a:bodyPr wrap="none" lIns="0" tIns="0" rIns="0" bIns="0">
                <a:spAutoFit/>
              </a:bodyPr>
              <a:lstStyle/>
              <a:p>
                <a:r>
                  <a:rPr lang="en-US" sz="1050" dirty="0" err="1"/>
                  <a:t>pharmacie</a:t>
                </a:r>
                <a:endParaRPr lang="en-US" sz="1050" dirty="0"/>
              </a:p>
            </p:txBody>
          </p:sp>
          <p:sp>
            <p:nvSpPr>
              <p:cNvPr id="51" name="Rectangle 50"/>
              <p:cNvSpPr/>
              <p:nvPr/>
            </p:nvSpPr>
            <p:spPr>
              <a:xfrm>
                <a:off x="1823960" y="3144057"/>
                <a:ext cx="395942" cy="161583"/>
              </a:xfrm>
              <a:prstGeom prst="rect">
                <a:avLst/>
              </a:prstGeom>
              <a:solidFill>
                <a:schemeClr val="bg1"/>
              </a:solidFill>
            </p:spPr>
            <p:txBody>
              <a:bodyPr wrap="none" lIns="0" tIns="0" rIns="0" bIns="0">
                <a:spAutoFit/>
              </a:bodyPr>
              <a:lstStyle/>
              <a:p>
                <a:r>
                  <a:rPr lang="en-US" sz="1050" dirty="0" err="1"/>
                  <a:t>séchoir</a:t>
                </a:r>
                <a:endParaRPr lang="en-US" sz="1050" dirty="0"/>
              </a:p>
            </p:txBody>
          </p:sp>
          <p:sp>
            <p:nvSpPr>
              <p:cNvPr id="52" name="Rectangle 51"/>
              <p:cNvSpPr/>
              <p:nvPr/>
            </p:nvSpPr>
            <p:spPr>
              <a:xfrm>
                <a:off x="1585842" y="3364247"/>
                <a:ext cx="457200" cy="161583"/>
              </a:xfrm>
              <a:prstGeom prst="rect">
                <a:avLst/>
              </a:prstGeom>
              <a:solidFill>
                <a:schemeClr val="bg1"/>
              </a:solidFill>
            </p:spPr>
            <p:txBody>
              <a:bodyPr wrap="none" lIns="0" tIns="0" rIns="0" bIns="0">
                <a:spAutoFit/>
              </a:bodyPr>
              <a:lstStyle/>
              <a:p>
                <a:pPr algn="ctr"/>
                <a:r>
                  <a:rPr lang="en-US" sz="1050" dirty="0" err="1"/>
                  <a:t>météo</a:t>
                </a:r>
                <a:endParaRPr lang="en-US" sz="1050" dirty="0"/>
              </a:p>
            </p:txBody>
          </p:sp>
        </p:grpSp>
        <p:grpSp>
          <p:nvGrpSpPr>
            <p:cNvPr id="53" name="Group 52"/>
            <p:cNvGrpSpPr/>
            <p:nvPr/>
          </p:nvGrpSpPr>
          <p:grpSpPr>
            <a:xfrm>
              <a:off x="121752" y="4231330"/>
              <a:ext cx="2376264" cy="1379810"/>
              <a:chOff x="119209" y="2226812"/>
              <a:chExt cx="2376264" cy="1379810"/>
            </a:xfrm>
          </p:grpSpPr>
          <p:sp>
            <p:nvSpPr>
              <p:cNvPr id="54" name="Rectangle 53"/>
              <p:cNvSpPr/>
              <p:nvPr/>
            </p:nvSpPr>
            <p:spPr>
              <a:xfrm>
                <a:off x="231504" y="2310956"/>
                <a:ext cx="740587" cy="161583"/>
              </a:xfrm>
              <a:prstGeom prst="rect">
                <a:avLst/>
              </a:prstGeom>
              <a:solidFill>
                <a:schemeClr val="bg1"/>
              </a:solidFill>
            </p:spPr>
            <p:txBody>
              <a:bodyPr wrap="none" lIns="0" tIns="0" rIns="0" bIns="0">
                <a:spAutoFit/>
              </a:bodyPr>
              <a:lstStyle/>
              <a:p>
                <a:r>
                  <a:rPr lang="en-US" sz="1050" dirty="0" err="1"/>
                  <a:t>médicaments</a:t>
                </a:r>
                <a:endParaRPr lang="en-US" sz="1050" dirty="0"/>
              </a:p>
            </p:txBody>
          </p:sp>
          <p:sp>
            <p:nvSpPr>
              <p:cNvPr id="55" name="Rectangle 54"/>
              <p:cNvSpPr/>
              <p:nvPr/>
            </p:nvSpPr>
            <p:spPr>
              <a:xfrm>
                <a:off x="362153" y="2606573"/>
                <a:ext cx="434414" cy="161583"/>
              </a:xfrm>
              <a:prstGeom prst="rect">
                <a:avLst/>
              </a:prstGeom>
              <a:solidFill>
                <a:schemeClr val="bg1"/>
              </a:solidFill>
            </p:spPr>
            <p:txBody>
              <a:bodyPr wrap="none" lIns="0" tIns="0" rIns="0" bIns="0">
                <a:spAutoFit/>
              </a:bodyPr>
              <a:lstStyle/>
              <a:p>
                <a:r>
                  <a:rPr lang="en-US" sz="1050" dirty="0" err="1"/>
                  <a:t>vinaigre</a:t>
                </a:r>
                <a:endParaRPr lang="en-US" sz="1050" dirty="0"/>
              </a:p>
            </p:txBody>
          </p:sp>
          <p:sp>
            <p:nvSpPr>
              <p:cNvPr id="56" name="Rectangle 55"/>
              <p:cNvSpPr/>
              <p:nvPr/>
            </p:nvSpPr>
            <p:spPr>
              <a:xfrm>
                <a:off x="119209" y="2994458"/>
                <a:ext cx="697307" cy="161583"/>
              </a:xfrm>
              <a:prstGeom prst="rect">
                <a:avLst/>
              </a:prstGeom>
              <a:solidFill>
                <a:schemeClr val="bg1"/>
              </a:solidFill>
            </p:spPr>
            <p:txBody>
              <a:bodyPr wrap="none" lIns="0" tIns="0" rIns="0" bIns="0">
                <a:spAutoFit/>
              </a:bodyPr>
              <a:lstStyle/>
              <a:p>
                <a:r>
                  <a:rPr lang="en-US" sz="1050" dirty="0"/>
                  <a:t>se </a:t>
                </a:r>
                <a:r>
                  <a:rPr lang="en-US" sz="1050" dirty="0" err="1"/>
                  <a:t>gargariser</a:t>
                </a:r>
                <a:endParaRPr lang="en-US" sz="1050" dirty="0"/>
              </a:p>
            </p:txBody>
          </p:sp>
          <p:sp>
            <p:nvSpPr>
              <p:cNvPr id="57" name="Rectangle 56"/>
              <p:cNvSpPr/>
              <p:nvPr/>
            </p:nvSpPr>
            <p:spPr>
              <a:xfrm>
                <a:off x="194297" y="3262146"/>
                <a:ext cx="740587" cy="161583"/>
              </a:xfrm>
              <a:prstGeom prst="rect">
                <a:avLst/>
              </a:prstGeom>
              <a:solidFill>
                <a:schemeClr val="bg1"/>
              </a:solidFill>
            </p:spPr>
            <p:txBody>
              <a:bodyPr wrap="none" lIns="0" tIns="0" rIns="0" bIns="0">
                <a:spAutoFit/>
              </a:bodyPr>
              <a:lstStyle/>
              <a:p>
                <a:r>
                  <a:rPr lang="en-US" sz="1050" dirty="0" err="1"/>
                  <a:t>bain</a:t>
                </a:r>
                <a:r>
                  <a:rPr lang="en-US" sz="1050" dirty="0"/>
                  <a:t> de </a:t>
                </a:r>
                <a:r>
                  <a:rPr lang="en-US" sz="1050" dirty="0" err="1"/>
                  <a:t>soleil</a:t>
                </a:r>
                <a:endParaRPr lang="en-US" sz="1050" dirty="0"/>
              </a:p>
            </p:txBody>
          </p:sp>
          <p:sp>
            <p:nvSpPr>
              <p:cNvPr id="58" name="Rectangle 57"/>
              <p:cNvSpPr/>
              <p:nvPr/>
            </p:nvSpPr>
            <p:spPr>
              <a:xfrm>
                <a:off x="969758" y="3445039"/>
                <a:ext cx="365760" cy="161583"/>
              </a:xfrm>
              <a:prstGeom prst="rect">
                <a:avLst/>
              </a:prstGeom>
              <a:solidFill>
                <a:schemeClr val="bg1"/>
              </a:solidFill>
            </p:spPr>
            <p:txBody>
              <a:bodyPr wrap="none" lIns="0" tIns="0" rIns="0" bIns="0">
                <a:spAutoFit/>
              </a:bodyPr>
              <a:lstStyle/>
              <a:p>
                <a:pPr algn="ctr"/>
                <a:r>
                  <a:rPr lang="en-US" sz="1050" dirty="0"/>
                  <a:t>eau</a:t>
                </a:r>
              </a:p>
            </p:txBody>
          </p:sp>
          <p:sp>
            <p:nvSpPr>
              <p:cNvPr id="59" name="Rectangle 58"/>
              <p:cNvSpPr/>
              <p:nvPr/>
            </p:nvSpPr>
            <p:spPr>
              <a:xfrm>
                <a:off x="1581854" y="2226812"/>
                <a:ext cx="413575" cy="161583"/>
              </a:xfrm>
              <a:prstGeom prst="rect">
                <a:avLst/>
              </a:prstGeom>
              <a:solidFill>
                <a:schemeClr val="bg1"/>
              </a:solidFill>
            </p:spPr>
            <p:txBody>
              <a:bodyPr wrap="none" lIns="0" tIns="0" rIns="0" bIns="0">
                <a:spAutoFit/>
              </a:bodyPr>
              <a:lstStyle/>
              <a:p>
                <a:r>
                  <a:rPr lang="en-US" sz="1050" dirty="0" err="1"/>
                  <a:t>suivi</a:t>
                </a:r>
                <a:r>
                  <a:rPr lang="en-US" sz="1050" dirty="0"/>
                  <a:t> de</a:t>
                </a:r>
              </a:p>
            </p:txBody>
          </p:sp>
          <p:sp>
            <p:nvSpPr>
              <p:cNvPr id="60" name="Rectangle 59"/>
              <p:cNvSpPr/>
              <p:nvPr/>
            </p:nvSpPr>
            <p:spPr>
              <a:xfrm>
                <a:off x="1831643" y="2451349"/>
                <a:ext cx="593111" cy="161583"/>
              </a:xfrm>
              <a:prstGeom prst="rect">
                <a:avLst/>
              </a:prstGeom>
              <a:solidFill>
                <a:schemeClr val="bg1"/>
              </a:solidFill>
            </p:spPr>
            <p:txBody>
              <a:bodyPr wrap="none" lIns="0" tIns="0" rIns="0" bIns="0">
                <a:spAutoFit/>
              </a:bodyPr>
              <a:lstStyle/>
              <a:p>
                <a:r>
                  <a:rPr lang="en-US" sz="1050" dirty="0"/>
                  <a:t>population</a:t>
                </a:r>
              </a:p>
            </p:txBody>
          </p:sp>
          <p:sp>
            <p:nvSpPr>
              <p:cNvPr id="61" name="Rectangle 60"/>
              <p:cNvSpPr/>
              <p:nvPr/>
            </p:nvSpPr>
            <p:spPr>
              <a:xfrm>
                <a:off x="1916788" y="2791687"/>
                <a:ext cx="578685" cy="161583"/>
              </a:xfrm>
              <a:prstGeom prst="rect">
                <a:avLst/>
              </a:prstGeom>
              <a:solidFill>
                <a:schemeClr val="bg1"/>
              </a:solidFill>
            </p:spPr>
            <p:txBody>
              <a:bodyPr wrap="none" lIns="0" tIns="0" rIns="0" bIns="0">
                <a:spAutoFit/>
              </a:bodyPr>
              <a:lstStyle/>
              <a:p>
                <a:r>
                  <a:rPr lang="en-US" sz="1050" dirty="0" err="1"/>
                  <a:t>pharmacie</a:t>
                </a:r>
                <a:endParaRPr lang="en-US" sz="1050" dirty="0"/>
              </a:p>
            </p:txBody>
          </p:sp>
          <p:sp>
            <p:nvSpPr>
              <p:cNvPr id="62" name="Rectangle 61"/>
              <p:cNvSpPr/>
              <p:nvPr/>
            </p:nvSpPr>
            <p:spPr>
              <a:xfrm>
                <a:off x="1823960" y="3144057"/>
                <a:ext cx="395942" cy="161583"/>
              </a:xfrm>
              <a:prstGeom prst="rect">
                <a:avLst/>
              </a:prstGeom>
              <a:solidFill>
                <a:schemeClr val="bg1"/>
              </a:solidFill>
            </p:spPr>
            <p:txBody>
              <a:bodyPr wrap="none" lIns="0" tIns="0" rIns="0" bIns="0">
                <a:spAutoFit/>
              </a:bodyPr>
              <a:lstStyle/>
              <a:p>
                <a:r>
                  <a:rPr lang="en-US" sz="1050" dirty="0" err="1"/>
                  <a:t>séchoir</a:t>
                </a:r>
                <a:endParaRPr lang="en-US" sz="1050" dirty="0"/>
              </a:p>
            </p:txBody>
          </p:sp>
          <p:sp>
            <p:nvSpPr>
              <p:cNvPr id="63" name="Rectangle 62"/>
              <p:cNvSpPr/>
              <p:nvPr/>
            </p:nvSpPr>
            <p:spPr>
              <a:xfrm>
                <a:off x="1585842" y="3364247"/>
                <a:ext cx="457200" cy="161583"/>
              </a:xfrm>
              <a:prstGeom prst="rect">
                <a:avLst/>
              </a:prstGeom>
              <a:solidFill>
                <a:schemeClr val="bg1"/>
              </a:solidFill>
            </p:spPr>
            <p:txBody>
              <a:bodyPr wrap="none" lIns="0" tIns="0" rIns="0" bIns="0">
                <a:spAutoFit/>
              </a:bodyPr>
              <a:lstStyle/>
              <a:p>
                <a:pPr algn="ctr"/>
                <a:r>
                  <a:rPr lang="en-US" sz="1050" dirty="0" err="1"/>
                  <a:t>météo</a:t>
                </a:r>
                <a:endParaRPr lang="en-US" sz="1050" dirty="0"/>
              </a:p>
            </p:txBody>
          </p:sp>
        </p:grpSp>
        <p:grpSp>
          <p:nvGrpSpPr>
            <p:cNvPr id="64" name="Group 63"/>
            <p:cNvGrpSpPr/>
            <p:nvPr/>
          </p:nvGrpSpPr>
          <p:grpSpPr>
            <a:xfrm>
              <a:off x="2199148" y="4238253"/>
              <a:ext cx="2376264" cy="1379810"/>
              <a:chOff x="119209" y="2226812"/>
              <a:chExt cx="2376264" cy="1379810"/>
            </a:xfrm>
          </p:grpSpPr>
          <p:sp>
            <p:nvSpPr>
              <p:cNvPr id="65" name="Rectangle 64"/>
              <p:cNvSpPr/>
              <p:nvPr/>
            </p:nvSpPr>
            <p:spPr>
              <a:xfrm>
                <a:off x="231504" y="2310956"/>
                <a:ext cx="740587" cy="161583"/>
              </a:xfrm>
              <a:prstGeom prst="rect">
                <a:avLst/>
              </a:prstGeom>
              <a:solidFill>
                <a:schemeClr val="bg1"/>
              </a:solidFill>
            </p:spPr>
            <p:txBody>
              <a:bodyPr wrap="none" lIns="0" tIns="0" rIns="0" bIns="0">
                <a:spAutoFit/>
              </a:bodyPr>
              <a:lstStyle/>
              <a:p>
                <a:r>
                  <a:rPr lang="en-US" sz="1050" dirty="0" err="1"/>
                  <a:t>médicaments</a:t>
                </a:r>
                <a:endParaRPr lang="en-US" sz="1050" dirty="0"/>
              </a:p>
            </p:txBody>
          </p:sp>
          <p:sp>
            <p:nvSpPr>
              <p:cNvPr id="66" name="Rectangle 65"/>
              <p:cNvSpPr/>
              <p:nvPr/>
            </p:nvSpPr>
            <p:spPr>
              <a:xfrm>
                <a:off x="362153" y="2606573"/>
                <a:ext cx="434414" cy="161583"/>
              </a:xfrm>
              <a:prstGeom prst="rect">
                <a:avLst/>
              </a:prstGeom>
              <a:solidFill>
                <a:schemeClr val="bg1"/>
              </a:solidFill>
            </p:spPr>
            <p:txBody>
              <a:bodyPr wrap="none" lIns="0" tIns="0" rIns="0" bIns="0">
                <a:spAutoFit/>
              </a:bodyPr>
              <a:lstStyle/>
              <a:p>
                <a:r>
                  <a:rPr lang="en-US" sz="1050" dirty="0" err="1"/>
                  <a:t>vinaigre</a:t>
                </a:r>
                <a:endParaRPr lang="en-US" sz="1050" dirty="0"/>
              </a:p>
            </p:txBody>
          </p:sp>
          <p:sp>
            <p:nvSpPr>
              <p:cNvPr id="67" name="Rectangle 66"/>
              <p:cNvSpPr/>
              <p:nvPr/>
            </p:nvSpPr>
            <p:spPr>
              <a:xfrm>
                <a:off x="119209" y="2994458"/>
                <a:ext cx="697307" cy="161583"/>
              </a:xfrm>
              <a:prstGeom prst="rect">
                <a:avLst/>
              </a:prstGeom>
              <a:solidFill>
                <a:schemeClr val="bg1"/>
              </a:solidFill>
            </p:spPr>
            <p:txBody>
              <a:bodyPr wrap="none" lIns="0" tIns="0" rIns="0" bIns="0">
                <a:spAutoFit/>
              </a:bodyPr>
              <a:lstStyle/>
              <a:p>
                <a:r>
                  <a:rPr lang="en-US" sz="1050" dirty="0"/>
                  <a:t>se </a:t>
                </a:r>
                <a:r>
                  <a:rPr lang="en-US" sz="1050" dirty="0" err="1"/>
                  <a:t>gargariser</a:t>
                </a:r>
                <a:endParaRPr lang="en-US" sz="1050" dirty="0"/>
              </a:p>
            </p:txBody>
          </p:sp>
          <p:sp>
            <p:nvSpPr>
              <p:cNvPr id="68" name="Rectangle 67"/>
              <p:cNvSpPr/>
              <p:nvPr/>
            </p:nvSpPr>
            <p:spPr>
              <a:xfrm>
                <a:off x="194297" y="3262146"/>
                <a:ext cx="740587" cy="161583"/>
              </a:xfrm>
              <a:prstGeom prst="rect">
                <a:avLst/>
              </a:prstGeom>
              <a:solidFill>
                <a:schemeClr val="bg1"/>
              </a:solidFill>
            </p:spPr>
            <p:txBody>
              <a:bodyPr wrap="none" lIns="0" tIns="0" rIns="0" bIns="0">
                <a:spAutoFit/>
              </a:bodyPr>
              <a:lstStyle/>
              <a:p>
                <a:r>
                  <a:rPr lang="en-US" sz="1050" dirty="0" err="1"/>
                  <a:t>bain</a:t>
                </a:r>
                <a:r>
                  <a:rPr lang="en-US" sz="1050" dirty="0"/>
                  <a:t> de </a:t>
                </a:r>
                <a:r>
                  <a:rPr lang="en-US" sz="1050" dirty="0" err="1"/>
                  <a:t>soleil</a:t>
                </a:r>
                <a:endParaRPr lang="en-US" sz="1050" dirty="0"/>
              </a:p>
            </p:txBody>
          </p:sp>
          <p:sp>
            <p:nvSpPr>
              <p:cNvPr id="69" name="Rectangle 68"/>
              <p:cNvSpPr/>
              <p:nvPr/>
            </p:nvSpPr>
            <p:spPr>
              <a:xfrm>
                <a:off x="969758" y="3445039"/>
                <a:ext cx="365760" cy="161583"/>
              </a:xfrm>
              <a:prstGeom prst="rect">
                <a:avLst/>
              </a:prstGeom>
              <a:solidFill>
                <a:schemeClr val="bg1"/>
              </a:solidFill>
            </p:spPr>
            <p:txBody>
              <a:bodyPr wrap="none" lIns="0" tIns="0" rIns="0" bIns="0">
                <a:spAutoFit/>
              </a:bodyPr>
              <a:lstStyle/>
              <a:p>
                <a:pPr algn="ctr"/>
                <a:r>
                  <a:rPr lang="en-US" sz="1050" dirty="0"/>
                  <a:t>eau</a:t>
                </a:r>
              </a:p>
            </p:txBody>
          </p:sp>
          <p:sp>
            <p:nvSpPr>
              <p:cNvPr id="70" name="Rectangle 69"/>
              <p:cNvSpPr/>
              <p:nvPr/>
            </p:nvSpPr>
            <p:spPr>
              <a:xfrm>
                <a:off x="1581854" y="2226812"/>
                <a:ext cx="413575" cy="161583"/>
              </a:xfrm>
              <a:prstGeom prst="rect">
                <a:avLst/>
              </a:prstGeom>
              <a:solidFill>
                <a:schemeClr val="bg1"/>
              </a:solidFill>
            </p:spPr>
            <p:txBody>
              <a:bodyPr wrap="none" lIns="0" tIns="0" rIns="0" bIns="0">
                <a:spAutoFit/>
              </a:bodyPr>
              <a:lstStyle/>
              <a:p>
                <a:r>
                  <a:rPr lang="en-US" sz="1050" dirty="0" err="1"/>
                  <a:t>suivi</a:t>
                </a:r>
                <a:r>
                  <a:rPr lang="en-US" sz="1050" dirty="0"/>
                  <a:t> de</a:t>
                </a:r>
              </a:p>
            </p:txBody>
          </p:sp>
          <p:sp>
            <p:nvSpPr>
              <p:cNvPr id="71" name="Rectangle 70"/>
              <p:cNvSpPr/>
              <p:nvPr/>
            </p:nvSpPr>
            <p:spPr>
              <a:xfrm>
                <a:off x="1831643" y="2451349"/>
                <a:ext cx="593111" cy="161583"/>
              </a:xfrm>
              <a:prstGeom prst="rect">
                <a:avLst/>
              </a:prstGeom>
              <a:solidFill>
                <a:schemeClr val="bg1"/>
              </a:solidFill>
            </p:spPr>
            <p:txBody>
              <a:bodyPr wrap="none" lIns="0" tIns="0" rIns="0" bIns="0">
                <a:spAutoFit/>
              </a:bodyPr>
              <a:lstStyle/>
              <a:p>
                <a:r>
                  <a:rPr lang="en-US" sz="1050" dirty="0"/>
                  <a:t>population</a:t>
                </a:r>
              </a:p>
            </p:txBody>
          </p:sp>
          <p:sp>
            <p:nvSpPr>
              <p:cNvPr id="72" name="Rectangle 71"/>
              <p:cNvSpPr/>
              <p:nvPr/>
            </p:nvSpPr>
            <p:spPr>
              <a:xfrm>
                <a:off x="1916788" y="2791687"/>
                <a:ext cx="578685" cy="161583"/>
              </a:xfrm>
              <a:prstGeom prst="rect">
                <a:avLst/>
              </a:prstGeom>
              <a:solidFill>
                <a:schemeClr val="bg1"/>
              </a:solidFill>
            </p:spPr>
            <p:txBody>
              <a:bodyPr wrap="none" lIns="0" tIns="0" rIns="0" bIns="0">
                <a:spAutoFit/>
              </a:bodyPr>
              <a:lstStyle/>
              <a:p>
                <a:r>
                  <a:rPr lang="en-US" sz="1050" dirty="0" err="1"/>
                  <a:t>pharmacie</a:t>
                </a:r>
                <a:endParaRPr lang="en-US" sz="1050" dirty="0"/>
              </a:p>
            </p:txBody>
          </p:sp>
          <p:sp>
            <p:nvSpPr>
              <p:cNvPr id="73" name="Rectangle 72"/>
              <p:cNvSpPr/>
              <p:nvPr/>
            </p:nvSpPr>
            <p:spPr>
              <a:xfrm>
                <a:off x="1823960" y="3144057"/>
                <a:ext cx="395942" cy="161583"/>
              </a:xfrm>
              <a:prstGeom prst="rect">
                <a:avLst/>
              </a:prstGeom>
              <a:solidFill>
                <a:schemeClr val="bg1"/>
              </a:solidFill>
            </p:spPr>
            <p:txBody>
              <a:bodyPr wrap="none" lIns="0" tIns="0" rIns="0" bIns="0">
                <a:spAutoFit/>
              </a:bodyPr>
              <a:lstStyle/>
              <a:p>
                <a:r>
                  <a:rPr lang="en-US" sz="1050" dirty="0" err="1"/>
                  <a:t>séchoir</a:t>
                </a:r>
                <a:endParaRPr lang="en-US" sz="1050" dirty="0"/>
              </a:p>
            </p:txBody>
          </p:sp>
          <p:sp>
            <p:nvSpPr>
              <p:cNvPr id="74" name="Rectangle 73"/>
              <p:cNvSpPr/>
              <p:nvPr/>
            </p:nvSpPr>
            <p:spPr>
              <a:xfrm>
                <a:off x="1585842" y="3364247"/>
                <a:ext cx="457200" cy="161583"/>
              </a:xfrm>
              <a:prstGeom prst="rect">
                <a:avLst/>
              </a:prstGeom>
              <a:solidFill>
                <a:schemeClr val="bg1"/>
              </a:solidFill>
            </p:spPr>
            <p:txBody>
              <a:bodyPr wrap="none" lIns="0" tIns="0" rIns="0" bIns="0">
                <a:spAutoFit/>
              </a:bodyPr>
              <a:lstStyle/>
              <a:p>
                <a:pPr algn="ctr"/>
                <a:r>
                  <a:rPr lang="en-US" sz="1050" dirty="0" err="1"/>
                  <a:t>météo</a:t>
                </a:r>
                <a:endParaRPr lang="en-US" sz="1050" dirty="0"/>
              </a:p>
            </p:txBody>
          </p:sp>
        </p:grpSp>
        <p:grpSp>
          <p:nvGrpSpPr>
            <p:cNvPr id="75" name="Group 74"/>
            <p:cNvGrpSpPr/>
            <p:nvPr/>
          </p:nvGrpSpPr>
          <p:grpSpPr>
            <a:xfrm>
              <a:off x="4287822" y="4247068"/>
              <a:ext cx="2376264" cy="1379810"/>
              <a:chOff x="119209" y="2226812"/>
              <a:chExt cx="2376264" cy="1379810"/>
            </a:xfrm>
          </p:grpSpPr>
          <p:sp>
            <p:nvSpPr>
              <p:cNvPr id="76" name="Rectangle 75"/>
              <p:cNvSpPr/>
              <p:nvPr/>
            </p:nvSpPr>
            <p:spPr>
              <a:xfrm>
                <a:off x="231504" y="2310956"/>
                <a:ext cx="740587" cy="161583"/>
              </a:xfrm>
              <a:prstGeom prst="rect">
                <a:avLst/>
              </a:prstGeom>
              <a:solidFill>
                <a:schemeClr val="bg1"/>
              </a:solidFill>
            </p:spPr>
            <p:txBody>
              <a:bodyPr wrap="none" lIns="0" tIns="0" rIns="0" bIns="0">
                <a:spAutoFit/>
              </a:bodyPr>
              <a:lstStyle/>
              <a:p>
                <a:r>
                  <a:rPr lang="en-US" sz="1050" dirty="0" err="1"/>
                  <a:t>médicaments</a:t>
                </a:r>
                <a:endParaRPr lang="en-US" sz="1050" dirty="0"/>
              </a:p>
            </p:txBody>
          </p:sp>
          <p:sp>
            <p:nvSpPr>
              <p:cNvPr id="77" name="Rectangle 76"/>
              <p:cNvSpPr/>
              <p:nvPr/>
            </p:nvSpPr>
            <p:spPr>
              <a:xfrm>
                <a:off x="362153" y="2606573"/>
                <a:ext cx="434414" cy="161583"/>
              </a:xfrm>
              <a:prstGeom prst="rect">
                <a:avLst/>
              </a:prstGeom>
              <a:solidFill>
                <a:schemeClr val="bg1"/>
              </a:solidFill>
            </p:spPr>
            <p:txBody>
              <a:bodyPr wrap="none" lIns="0" tIns="0" rIns="0" bIns="0">
                <a:spAutoFit/>
              </a:bodyPr>
              <a:lstStyle/>
              <a:p>
                <a:r>
                  <a:rPr lang="en-US" sz="1050" dirty="0" err="1"/>
                  <a:t>vinaigre</a:t>
                </a:r>
                <a:endParaRPr lang="en-US" sz="1050" dirty="0"/>
              </a:p>
            </p:txBody>
          </p:sp>
          <p:sp>
            <p:nvSpPr>
              <p:cNvPr id="78" name="Rectangle 77"/>
              <p:cNvSpPr/>
              <p:nvPr/>
            </p:nvSpPr>
            <p:spPr>
              <a:xfrm>
                <a:off x="119209" y="2994458"/>
                <a:ext cx="697307" cy="161583"/>
              </a:xfrm>
              <a:prstGeom prst="rect">
                <a:avLst/>
              </a:prstGeom>
              <a:solidFill>
                <a:schemeClr val="bg1"/>
              </a:solidFill>
            </p:spPr>
            <p:txBody>
              <a:bodyPr wrap="none" lIns="0" tIns="0" rIns="0" bIns="0">
                <a:spAutoFit/>
              </a:bodyPr>
              <a:lstStyle/>
              <a:p>
                <a:r>
                  <a:rPr lang="en-US" sz="1050" dirty="0"/>
                  <a:t>se </a:t>
                </a:r>
                <a:r>
                  <a:rPr lang="en-US" sz="1050" dirty="0" err="1"/>
                  <a:t>gargariser</a:t>
                </a:r>
                <a:endParaRPr lang="en-US" sz="1050" dirty="0"/>
              </a:p>
            </p:txBody>
          </p:sp>
          <p:sp>
            <p:nvSpPr>
              <p:cNvPr id="79" name="Rectangle 78"/>
              <p:cNvSpPr/>
              <p:nvPr/>
            </p:nvSpPr>
            <p:spPr>
              <a:xfrm>
                <a:off x="194297" y="3262146"/>
                <a:ext cx="740587" cy="161583"/>
              </a:xfrm>
              <a:prstGeom prst="rect">
                <a:avLst/>
              </a:prstGeom>
              <a:solidFill>
                <a:schemeClr val="bg1"/>
              </a:solidFill>
            </p:spPr>
            <p:txBody>
              <a:bodyPr wrap="none" lIns="0" tIns="0" rIns="0" bIns="0">
                <a:spAutoFit/>
              </a:bodyPr>
              <a:lstStyle/>
              <a:p>
                <a:r>
                  <a:rPr lang="en-US" sz="1050" dirty="0" err="1"/>
                  <a:t>bain</a:t>
                </a:r>
                <a:r>
                  <a:rPr lang="en-US" sz="1050" dirty="0"/>
                  <a:t> de </a:t>
                </a:r>
                <a:r>
                  <a:rPr lang="en-US" sz="1050" dirty="0" err="1"/>
                  <a:t>soleil</a:t>
                </a:r>
                <a:endParaRPr lang="en-US" sz="1050" dirty="0"/>
              </a:p>
            </p:txBody>
          </p:sp>
          <p:sp>
            <p:nvSpPr>
              <p:cNvPr id="80" name="Rectangle 79"/>
              <p:cNvSpPr/>
              <p:nvPr/>
            </p:nvSpPr>
            <p:spPr>
              <a:xfrm>
                <a:off x="969758" y="3445039"/>
                <a:ext cx="365760" cy="161583"/>
              </a:xfrm>
              <a:prstGeom prst="rect">
                <a:avLst/>
              </a:prstGeom>
              <a:solidFill>
                <a:schemeClr val="bg1"/>
              </a:solidFill>
            </p:spPr>
            <p:txBody>
              <a:bodyPr wrap="none" lIns="0" tIns="0" rIns="0" bIns="0">
                <a:spAutoFit/>
              </a:bodyPr>
              <a:lstStyle/>
              <a:p>
                <a:pPr algn="ctr"/>
                <a:r>
                  <a:rPr lang="en-US" sz="1050" dirty="0"/>
                  <a:t>eau</a:t>
                </a:r>
              </a:p>
            </p:txBody>
          </p:sp>
          <p:sp>
            <p:nvSpPr>
              <p:cNvPr id="81" name="Rectangle 80"/>
              <p:cNvSpPr/>
              <p:nvPr/>
            </p:nvSpPr>
            <p:spPr>
              <a:xfrm>
                <a:off x="1581854" y="2226812"/>
                <a:ext cx="413575" cy="161583"/>
              </a:xfrm>
              <a:prstGeom prst="rect">
                <a:avLst/>
              </a:prstGeom>
              <a:solidFill>
                <a:schemeClr val="bg1"/>
              </a:solidFill>
            </p:spPr>
            <p:txBody>
              <a:bodyPr wrap="none" lIns="0" tIns="0" rIns="0" bIns="0">
                <a:spAutoFit/>
              </a:bodyPr>
              <a:lstStyle/>
              <a:p>
                <a:r>
                  <a:rPr lang="en-US" sz="1050" dirty="0" err="1"/>
                  <a:t>suivi</a:t>
                </a:r>
                <a:r>
                  <a:rPr lang="en-US" sz="1050" dirty="0"/>
                  <a:t> de</a:t>
                </a:r>
              </a:p>
            </p:txBody>
          </p:sp>
          <p:sp>
            <p:nvSpPr>
              <p:cNvPr id="82" name="Rectangle 81"/>
              <p:cNvSpPr/>
              <p:nvPr/>
            </p:nvSpPr>
            <p:spPr>
              <a:xfrm>
                <a:off x="1831643" y="2451349"/>
                <a:ext cx="593111" cy="161583"/>
              </a:xfrm>
              <a:prstGeom prst="rect">
                <a:avLst/>
              </a:prstGeom>
              <a:solidFill>
                <a:schemeClr val="bg1"/>
              </a:solidFill>
            </p:spPr>
            <p:txBody>
              <a:bodyPr wrap="none" lIns="0" tIns="0" rIns="0" bIns="0">
                <a:spAutoFit/>
              </a:bodyPr>
              <a:lstStyle/>
              <a:p>
                <a:r>
                  <a:rPr lang="en-US" sz="1050" dirty="0"/>
                  <a:t>population</a:t>
                </a:r>
              </a:p>
            </p:txBody>
          </p:sp>
          <p:sp>
            <p:nvSpPr>
              <p:cNvPr id="83" name="Rectangle 82"/>
              <p:cNvSpPr/>
              <p:nvPr/>
            </p:nvSpPr>
            <p:spPr>
              <a:xfrm>
                <a:off x="1916788" y="2791687"/>
                <a:ext cx="578685" cy="161583"/>
              </a:xfrm>
              <a:prstGeom prst="rect">
                <a:avLst/>
              </a:prstGeom>
              <a:solidFill>
                <a:schemeClr val="bg1"/>
              </a:solidFill>
            </p:spPr>
            <p:txBody>
              <a:bodyPr wrap="none" lIns="0" tIns="0" rIns="0" bIns="0">
                <a:spAutoFit/>
              </a:bodyPr>
              <a:lstStyle/>
              <a:p>
                <a:r>
                  <a:rPr lang="en-US" sz="1050" dirty="0" err="1"/>
                  <a:t>pharmacie</a:t>
                </a:r>
                <a:endParaRPr lang="en-US" sz="1050" dirty="0"/>
              </a:p>
            </p:txBody>
          </p:sp>
          <p:sp>
            <p:nvSpPr>
              <p:cNvPr id="84" name="Rectangle 83"/>
              <p:cNvSpPr/>
              <p:nvPr/>
            </p:nvSpPr>
            <p:spPr>
              <a:xfrm>
                <a:off x="1823960" y="3144057"/>
                <a:ext cx="395942" cy="161583"/>
              </a:xfrm>
              <a:prstGeom prst="rect">
                <a:avLst/>
              </a:prstGeom>
              <a:solidFill>
                <a:schemeClr val="bg1"/>
              </a:solidFill>
            </p:spPr>
            <p:txBody>
              <a:bodyPr wrap="none" lIns="0" tIns="0" rIns="0" bIns="0">
                <a:spAutoFit/>
              </a:bodyPr>
              <a:lstStyle/>
              <a:p>
                <a:r>
                  <a:rPr lang="en-US" sz="1050" dirty="0" err="1"/>
                  <a:t>séchoir</a:t>
                </a:r>
                <a:endParaRPr lang="en-US" sz="1050" dirty="0"/>
              </a:p>
            </p:txBody>
          </p:sp>
          <p:sp>
            <p:nvSpPr>
              <p:cNvPr id="85" name="Rectangle 84"/>
              <p:cNvSpPr/>
              <p:nvPr/>
            </p:nvSpPr>
            <p:spPr>
              <a:xfrm>
                <a:off x="1585842" y="3364247"/>
                <a:ext cx="457200" cy="161583"/>
              </a:xfrm>
              <a:prstGeom prst="rect">
                <a:avLst/>
              </a:prstGeom>
              <a:solidFill>
                <a:schemeClr val="bg1"/>
              </a:solidFill>
            </p:spPr>
            <p:txBody>
              <a:bodyPr wrap="none" lIns="0" tIns="0" rIns="0" bIns="0">
                <a:spAutoFit/>
              </a:bodyPr>
              <a:lstStyle/>
              <a:p>
                <a:pPr algn="ctr"/>
                <a:r>
                  <a:rPr lang="en-US" sz="1050" dirty="0" err="1"/>
                  <a:t>météo</a:t>
                </a:r>
                <a:endParaRPr lang="en-US" sz="1050" dirty="0"/>
              </a:p>
            </p:txBody>
          </p:sp>
        </p:grpSp>
        <p:grpSp>
          <p:nvGrpSpPr>
            <p:cNvPr id="86" name="Group 85"/>
            <p:cNvGrpSpPr/>
            <p:nvPr/>
          </p:nvGrpSpPr>
          <p:grpSpPr>
            <a:xfrm>
              <a:off x="6379785" y="4242142"/>
              <a:ext cx="2376264" cy="1379810"/>
              <a:chOff x="119209" y="2226812"/>
              <a:chExt cx="2376264" cy="1379810"/>
            </a:xfrm>
          </p:grpSpPr>
          <p:sp>
            <p:nvSpPr>
              <p:cNvPr id="87" name="Rectangle 86"/>
              <p:cNvSpPr/>
              <p:nvPr/>
            </p:nvSpPr>
            <p:spPr>
              <a:xfrm>
                <a:off x="231504" y="2310956"/>
                <a:ext cx="740587" cy="161583"/>
              </a:xfrm>
              <a:prstGeom prst="rect">
                <a:avLst/>
              </a:prstGeom>
              <a:solidFill>
                <a:schemeClr val="bg1"/>
              </a:solidFill>
            </p:spPr>
            <p:txBody>
              <a:bodyPr wrap="none" lIns="0" tIns="0" rIns="0" bIns="0">
                <a:spAutoFit/>
              </a:bodyPr>
              <a:lstStyle/>
              <a:p>
                <a:r>
                  <a:rPr lang="en-US" sz="1050" dirty="0" err="1"/>
                  <a:t>médicaments</a:t>
                </a:r>
                <a:endParaRPr lang="en-US" sz="1050" dirty="0"/>
              </a:p>
            </p:txBody>
          </p:sp>
          <p:sp>
            <p:nvSpPr>
              <p:cNvPr id="88" name="Rectangle 87"/>
              <p:cNvSpPr/>
              <p:nvPr/>
            </p:nvSpPr>
            <p:spPr>
              <a:xfrm>
                <a:off x="362153" y="2606573"/>
                <a:ext cx="434414" cy="161583"/>
              </a:xfrm>
              <a:prstGeom prst="rect">
                <a:avLst/>
              </a:prstGeom>
              <a:solidFill>
                <a:schemeClr val="bg1"/>
              </a:solidFill>
            </p:spPr>
            <p:txBody>
              <a:bodyPr wrap="none" lIns="0" tIns="0" rIns="0" bIns="0">
                <a:spAutoFit/>
              </a:bodyPr>
              <a:lstStyle/>
              <a:p>
                <a:r>
                  <a:rPr lang="en-US" sz="1050" dirty="0" err="1"/>
                  <a:t>vinaigre</a:t>
                </a:r>
                <a:endParaRPr lang="en-US" sz="1050" dirty="0"/>
              </a:p>
            </p:txBody>
          </p:sp>
          <p:sp>
            <p:nvSpPr>
              <p:cNvPr id="89" name="Rectangle 88"/>
              <p:cNvSpPr/>
              <p:nvPr/>
            </p:nvSpPr>
            <p:spPr>
              <a:xfrm>
                <a:off x="119209" y="2994458"/>
                <a:ext cx="697307" cy="161583"/>
              </a:xfrm>
              <a:prstGeom prst="rect">
                <a:avLst/>
              </a:prstGeom>
              <a:solidFill>
                <a:schemeClr val="bg1"/>
              </a:solidFill>
            </p:spPr>
            <p:txBody>
              <a:bodyPr wrap="none" lIns="0" tIns="0" rIns="0" bIns="0">
                <a:spAutoFit/>
              </a:bodyPr>
              <a:lstStyle/>
              <a:p>
                <a:r>
                  <a:rPr lang="en-US" sz="1050" dirty="0"/>
                  <a:t>se </a:t>
                </a:r>
                <a:r>
                  <a:rPr lang="en-US" sz="1050" dirty="0" err="1"/>
                  <a:t>gargariser</a:t>
                </a:r>
                <a:endParaRPr lang="en-US" sz="1050" dirty="0"/>
              </a:p>
            </p:txBody>
          </p:sp>
          <p:sp>
            <p:nvSpPr>
              <p:cNvPr id="90" name="Rectangle 89"/>
              <p:cNvSpPr/>
              <p:nvPr/>
            </p:nvSpPr>
            <p:spPr>
              <a:xfrm>
                <a:off x="194297" y="3262146"/>
                <a:ext cx="740587" cy="161583"/>
              </a:xfrm>
              <a:prstGeom prst="rect">
                <a:avLst/>
              </a:prstGeom>
              <a:solidFill>
                <a:schemeClr val="bg1"/>
              </a:solidFill>
            </p:spPr>
            <p:txBody>
              <a:bodyPr wrap="none" lIns="0" tIns="0" rIns="0" bIns="0">
                <a:spAutoFit/>
              </a:bodyPr>
              <a:lstStyle/>
              <a:p>
                <a:r>
                  <a:rPr lang="en-US" sz="1050" dirty="0" err="1"/>
                  <a:t>bain</a:t>
                </a:r>
                <a:r>
                  <a:rPr lang="en-US" sz="1050" dirty="0"/>
                  <a:t> de </a:t>
                </a:r>
                <a:r>
                  <a:rPr lang="en-US" sz="1050" dirty="0" err="1"/>
                  <a:t>soleil</a:t>
                </a:r>
                <a:endParaRPr lang="en-US" sz="1050" dirty="0"/>
              </a:p>
            </p:txBody>
          </p:sp>
          <p:sp>
            <p:nvSpPr>
              <p:cNvPr id="91" name="Rectangle 90"/>
              <p:cNvSpPr/>
              <p:nvPr/>
            </p:nvSpPr>
            <p:spPr>
              <a:xfrm>
                <a:off x="969758" y="3445039"/>
                <a:ext cx="365760" cy="161583"/>
              </a:xfrm>
              <a:prstGeom prst="rect">
                <a:avLst/>
              </a:prstGeom>
              <a:solidFill>
                <a:schemeClr val="bg1"/>
              </a:solidFill>
            </p:spPr>
            <p:txBody>
              <a:bodyPr wrap="none" lIns="0" tIns="0" rIns="0" bIns="0">
                <a:spAutoFit/>
              </a:bodyPr>
              <a:lstStyle/>
              <a:p>
                <a:pPr algn="ctr"/>
                <a:r>
                  <a:rPr lang="en-US" sz="1050" dirty="0"/>
                  <a:t>eau</a:t>
                </a:r>
              </a:p>
            </p:txBody>
          </p:sp>
          <p:sp>
            <p:nvSpPr>
              <p:cNvPr id="92" name="Rectangle 91"/>
              <p:cNvSpPr/>
              <p:nvPr/>
            </p:nvSpPr>
            <p:spPr>
              <a:xfrm>
                <a:off x="1581854" y="2226812"/>
                <a:ext cx="413575" cy="161583"/>
              </a:xfrm>
              <a:prstGeom prst="rect">
                <a:avLst/>
              </a:prstGeom>
              <a:solidFill>
                <a:schemeClr val="bg1"/>
              </a:solidFill>
            </p:spPr>
            <p:txBody>
              <a:bodyPr wrap="none" lIns="0" tIns="0" rIns="0" bIns="0">
                <a:spAutoFit/>
              </a:bodyPr>
              <a:lstStyle/>
              <a:p>
                <a:r>
                  <a:rPr lang="en-US" sz="1050" dirty="0" err="1"/>
                  <a:t>suivi</a:t>
                </a:r>
                <a:r>
                  <a:rPr lang="en-US" sz="1050" dirty="0"/>
                  <a:t> de</a:t>
                </a:r>
              </a:p>
            </p:txBody>
          </p:sp>
          <p:sp>
            <p:nvSpPr>
              <p:cNvPr id="93" name="Rectangle 92"/>
              <p:cNvSpPr/>
              <p:nvPr/>
            </p:nvSpPr>
            <p:spPr>
              <a:xfrm>
                <a:off x="1831643" y="2451349"/>
                <a:ext cx="593111" cy="161583"/>
              </a:xfrm>
              <a:prstGeom prst="rect">
                <a:avLst/>
              </a:prstGeom>
              <a:solidFill>
                <a:schemeClr val="bg1"/>
              </a:solidFill>
            </p:spPr>
            <p:txBody>
              <a:bodyPr wrap="none" lIns="0" tIns="0" rIns="0" bIns="0">
                <a:spAutoFit/>
              </a:bodyPr>
              <a:lstStyle/>
              <a:p>
                <a:r>
                  <a:rPr lang="en-US" sz="1050" dirty="0"/>
                  <a:t>population</a:t>
                </a:r>
              </a:p>
            </p:txBody>
          </p:sp>
          <p:sp>
            <p:nvSpPr>
              <p:cNvPr id="94" name="Rectangle 93"/>
              <p:cNvSpPr/>
              <p:nvPr/>
            </p:nvSpPr>
            <p:spPr>
              <a:xfrm>
                <a:off x="1916788" y="2791687"/>
                <a:ext cx="578685" cy="161583"/>
              </a:xfrm>
              <a:prstGeom prst="rect">
                <a:avLst/>
              </a:prstGeom>
              <a:solidFill>
                <a:schemeClr val="bg1"/>
              </a:solidFill>
            </p:spPr>
            <p:txBody>
              <a:bodyPr wrap="none" lIns="0" tIns="0" rIns="0" bIns="0">
                <a:spAutoFit/>
              </a:bodyPr>
              <a:lstStyle/>
              <a:p>
                <a:r>
                  <a:rPr lang="en-US" sz="1050" dirty="0" err="1"/>
                  <a:t>pharmacie</a:t>
                </a:r>
                <a:endParaRPr lang="en-US" sz="1050" dirty="0"/>
              </a:p>
            </p:txBody>
          </p:sp>
          <p:sp>
            <p:nvSpPr>
              <p:cNvPr id="95" name="Rectangle 94"/>
              <p:cNvSpPr/>
              <p:nvPr/>
            </p:nvSpPr>
            <p:spPr>
              <a:xfrm>
                <a:off x="1823960" y="3144057"/>
                <a:ext cx="395942" cy="161583"/>
              </a:xfrm>
              <a:prstGeom prst="rect">
                <a:avLst/>
              </a:prstGeom>
              <a:solidFill>
                <a:schemeClr val="bg1"/>
              </a:solidFill>
            </p:spPr>
            <p:txBody>
              <a:bodyPr wrap="none" lIns="0" tIns="0" rIns="0" bIns="0">
                <a:spAutoFit/>
              </a:bodyPr>
              <a:lstStyle/>
              <a:p>
                <a:r>
                  <a:rPr lang="en-US" sz="1050" dirty="0" err="1"/>
                  <a:t>séchoir</a:t>
                </a:r>
                <a:endParaRPr lang="en-US" sz="1050" dirty="0"/>
              </a:p>
            </p:txBody>
          </p:sp>
          <p:sp>
            <p:nvSpPr>
              <p:cNvPr id="96" name="Rectangle 95"/>
              <p:cNvSpPr/>
              <p:nvPr/>
            </p:nvSpPr>
            <p:spPr>
              <a:xfrm>
                <a:off x="1585842" y="3364247"/>
                <a:ext cx="457200" cy="161583"/>
              </a:xfrm>
              <a:prstGeom prst="rect">
                <a:avLst/>
              </a:prstGeom>
              <a:solidFill>
                <a:schemeClr val="bg1"/>
              </a:solidFill>
            </p:spPr>
            <p:txBody>
              <a:bodyPr wrap="none" lIns="0" tIns="0" rIns="0" bIns="0">
                <a:spAutoFit/>
              </a:bodyPr>
              <a:lstStyle/>
              <a:p>
                <a:pPr algn="ctr"/>
                <a:r>
                  <a:rPr lang="en-US" sz="1050" dirty="0" err="1"/>
                  <a:t>météo</a:t>
                </a:r>
                <a:endParaRPr lang="en-US" sz="1050" dirty="0"/>
              </a:p>
            </p:txBody>
          </p:sp>
        </p:grpSp>
        <p:grpSp>
          <p:nvGrpSpPr>
            <p:cNvPr id="97" name="Group 96"/>
            <p:cNvGrpSpPr/>
            <p:nvPr/>
          </p:nvGrpSpPr>
          <p:grpSpPr>
            <a:xfrm>
              <a:off x="8493495" y="2753597"/>
              <a:ext cx="3597168" cy="2408523"/>
              <a:chOff x="12686" y="2199735"/>
              <a:chExt cx="2449706" cy="1354956"/>
            </a:xfrm>
          </p:grpSpPr>
          <p:sp>
            <p:nvSpPr>
              <p:cNvPr id="98" name="Rectangle 97"/>
              <p:cNvSpPr/>
              <p:nvPr/>
            </p:nvSpPr>
            <p:spPr>
              <a:xfrm>
                <a:off x="239698" y="2310957"/>
                <a:ext cx="502767" cy="92881"/>
              </a:xfrm>
              <a:prstGeom prst="rect">
                <a:avLst/>
              </a:prstGeom>
              <a:solidFill>
                <a:schemeClr val="bg1"/>
              </a:solidFill>
            </p:spPr>
            <p:txBody>
              <a:bodyPr wrap="square" lIns="0" tIns="0" rIns="0" bIns="0">
                <a:spAutoFit/>
              </a:bodyPr>
              <a:lstStyle/>
              <a:p>
                <a:r>
                  <a:rPr lang="en-US" sz="1050" dirty="0" err="1"/>
                  <a:t>médicaments</a:t>
                </a:r>
                <a:endParaRPr lang="en-US" sz="1050" dirty="0"/>
              </a:p>
            </p:txBody>
          </p:sp>
          <p:sp>
            <p:nvSpPr>
              <p:cNvPr id="99" name="Rectangle 98"/>
              <p:cNvSpPr/>
              <p:nvPr/>
            </p:nvSpPr>
            <p:spPr>
              <a:xfrm>
                <a:off x="194297" y="2593222"/>
                <a:ext cx="319303" cy="90902"/>
              </a:xfrm>
              <a:prstGeom prst="rect">
                <a:avLst/>
              </a:prstGeom>
              <a:solidFill>
                <a:schemeClr val="bg1"/>
              </a:solidFill>
            </p:spPr>
            <p:txBody>
              <a:bodyPr wrap="square" lIns="0" tIns="0" rIns="0" bIns="0">
                <a:spAutoFit/>
              </a:bodyPr>
              <a:lstStyle/>
              <a:p>
                <a:r>
                  <a:rPr lang="en-US" sz="1050" dirty="0" err="1"/>
                  <a:t>vinaigre</a:t>
                </a:r>
                <a:endParaRPr lang="en-US" sz="1050" dirty="0"/>
              </a:p>
            </p:txBody>
          </p:sp>
          <p:sp>
            <p:nvSpPr>
              <p:cNvPr id="100" name="Rectangle 99"/>
              <p:cNvSpPr/>
              <p:nvPr/>
            </p:nvSpPr>
            <p:spPr>
              <a:xfrm>
                <a:off x="12686" y="2974152"/>
                <a:ext cx="516738" cy="90902"/>
              </a:xfrm>
              <a:prstGeom prst="rect">
                <a:avLst/>
              </a:prstGeom>
              <a:solidFill>
                <a:schemeClr val="bg1"/>
              </a:solidFill>
            </p:spPr>
            <p:txBody>
              <a:bodyPr wrap="square" lIns="0" tIns="0" rIns="0" bIns="0">
                <a:spAutoFit/>
              </a:bodyPr>
              <a:lstStyle/>
              <a:p>
                <a:r>
                  <a:rPr lang="en-US" sz="1050" dirty="0"/>
                  <a:t>se </a:t>
                </a:r>
                <a:r>
                  <a:rPr lang="en-US" sz="1050" dirty="0" err="1"/>
                  <a:t>gargariser</a:t>
                </a:r>
                <a:endParaRPr lang="en-US" sz="1050" dirty="0"/>
              </a:p>
            </p:txBody>
          </p:sp>
          <p:sp>
            <p:nvSpPr>
              <p:cNvPr id="101" name="Rectangle 100"/>
              <p:cNvSpPr/>
              <p:nvPr/>
            </p:nvSpPr>
            <p:spPr>
              <a:xfrm>
                <a:off x="235267" y="3289222"/>
                <a:ext cx="548168" cy="90902"/>
              </a:xfrm>
              <a:prstGeom prst="rect">
                <a:avLst/>
              </a:prstGeom>
              <a:solidFill>
                <a:schemeClr val="bg1"/>
              </a:solidFill>
            </p:spPr>
            <p:txBody>
              <a:bodyPr wrap="square" lIns="0" tIns="0" rIns="0" bIns="0">
                <a:spAutoFit/>
              </a:bodyPr>
              <a:lstStyle/>
              <a:p>
                <a:r>
                  <a:rPr lang="en-US" sz="1050" dirty="0" err="1"/>
                  <a:t>bain</a:t>
                </a:r>
                <a:r>
                  <a:rPr lang="en-US" sz="1050" dirty="0"/>
                  <a:t> de </a:t>
                </a:r>
                <a:r>
                  <a:rPr lang="en-US" sz="1050" dirty="0" err="1"/>
                  <a:t>soleil</a:t>
                </a:r>
                <a:endParaRPr lang="en-US" sz="1050" dirty="0"/>
              </a:p>
            </p:txBody>
          </p:sp>
          <p:sp>
            <p:nvSpPr>
              <p:cNvPr id="102" name="Rectangle 101"/>
              <p:cNvSpPr/>
              <p:nvPr/>
            </p:nvSpPr>
            <p:spPr>
              <a:xfrm>
                <a:off x="912400" y="3451808"/>
                <a:ext cx="365760" cy="102883"/>
              </a:xfrm>
              <a:prstGeom prst="rect">
                <a:avLst/>
              </a:prstGeom>
              <a:solidFill>
                <a:schemeClr val="bg1"/>
              </a:solidFill>
            </p:spPr>
            <p:txBody>
              <a:bodyPr wrap="none" lIns="0" tIns="0" rIns="0" bIns="0">
                <a:spAutoFit/>
              </a:bodyPr>
              <a:lstStyle/>
              <a:p>
                <a:pPr algn="ctr"/>
                <a:r>
                  <a:rPr lang="en-US" sz="1050" dirty="0"/>
                  <a:t>eau</a:t>
                </a:r>
              </a:p>
            </p:txBody>
          </p:sp>
          <p:sp>
            <p:nvSpPr>
              <p:cNvPr id="103" name="Rectangle 102"/>
              <p:cNvSpPr/>
              <p:nvPr/>
            </p:nvSpPr>
            <p:spPr>
              <a:xfrm>
                <a:off x="1565466" y="2199735"/>
                <a:ext cx="370885" cy="90902"/>
              </a:xfrm>
              <a:prstGeom prst="rect">
                <a:avLst/>
              </a:prstGeom>
              <a:solidFill>
                <a:schemeClr val="bg1"/>
              </a:solidFill>
            </p:spPr>
            <p:txBody>
              <a:bodyPr wrap="square" lIns="0" tIns="0" rIns="0" bIns="0">
                <a:spAutoFit/>
              </a:bodyPr>
              <a:lstStyle/>
              <a:p>
                <a:r>
                  <a:rPr lang="en-US" sz="1050" dirty="0" err="1"/>
                  <a:t>suivi</a:t>
                </a:r>
                <a:r>
                  <a:rPr lang="en-US" sz="1050" dirty="0"/>
                  <a:t> de</a:t>
                </a:r>
              </a:p>
            </p:txBody>
          </p:sp>
          <p:sp>
            <p:nvSpPr>
              <p:cNvPr id="104" name="Rectangle 103"/>
              <p:cNvSpPr/>
              <p:nvPr/>
            </p:nvSpPr>
            <p:spPr>
              <a:xfrm>
                <a:off x="1848031" y="2444580"/>
                <a:ext cx="488108" cy="91925"/>
              </a:xfrm>
              <a:prstGeom prst="rect">
                <a:avLst/>
              </a:prstGeom>
              <a:solidFill>
                <a:schemeClr val="bg1"/>
              </a:solidFill>
            </p:spPr>
            <p:txBody>
              <a:bodyPr wrap="square" lIns="0" tIns="0" rIns="0" bIns="0">
                <a:spAutoFit/>
              </a:bodyPr>
              <a:lstStyle/>
              <a:p>
                <a:r>
                  <a:rPr lang="en-US" sz="1050" dirty="0"/>
                  <a:t>population</a:t>
                </a:r>
              </a:p>
            </p:txBody>
          </p:sp>
          <p:sp>
            <p:nvSpPr>
              <p:cNvPr id="105" name="Rectangle 104"/>
              <p:cNvSpPr/>
              <p:nvPr/>
            </p:nvSpPr>
            <p:spPr>
              <a:xfrm>
                <a:off x="1982340" y="2798456"/>
                <a:ext cx="480052" cy="90902"/>
              </a:xfrm>
              <a:prstGeom prst="rect">
                <a:avLst/>
              </a:prstGeom>
              <a:solidFill>
                <a:schemeClr val="bg1"/>
              </a:solidFill>
            </p:spPr>
            <p:txBody>
              <a:bodyPr wrap="square" lIns="0" tIns="0" rIns="0" bIns="0">
                <a:spAutoFit/>
              </a:bodyPr>
              <a:lstStyle/>
              <a:p>
                <a:r>
                  <a:rPr lang="en-US" sz="1050" dirty="0" err="1"/>
                  <a:t>pharmacie</a:t>
                </a:r>
                <a:endParaRPr lang="en-US" sz="1050" dirty="0"/>
              </a:p>
            </p:txBody>
          </p:sp>
          <p:sp>
            <p:nvSpPr>
              <p:cNvPr id="106" name="Rectangle 105"/>
              <p:cNvSpPr/>
              <p:nvPr/>
            </p:nvSpPr>
            <p:spPr>
              <a:xfrm>
                <a:off x="1848542" y="3144057"/>
                <a:ext cx="395942" cy="161583"/>
              </a:xfrm>
              <a:prstGeom prst="rect">
                <a:avLst/>
              </a:prstGeom>
              <a:solidFill>
                <a:schemeClr val="bg1"/>
              </a:solidFill>
            </p:spPr>
            <p:txBody>
              <a:bodyPr wrap="none" lIns="0" tIns="0" rIns="0" bIns="0">
                <a:spAutoFit/>
              </a:bodyPr>
              <a:lstStyle/>
              <a:p>
                <a:r>
                  <a:rPr lang="en-US" sz="1050" dirty="0" err="1"/>
                  <a:t>séchoir</a:t>
                </a:r>
                <a:endParaRPr lang="en-US" sz="1050" dirty="0"/>
              </a:p>
            </p:txBody>
          </p:sp>
          <p:sp>
            <p:nvSpPr>
              <p:cNvPr id="107" name="Rectangle 106"/>
              <p:cNvSpPr/>
              <p:nvPr/>
            </p:nvSpPr>
            <p:spPr>
              <a:xfrm>
                <a:off x="1536678" y="3364247"/>
                <a:ext cx="457200" cy="102883"/>
              </a:xfrm>
              <a:prstGeom prst="rect">
                <a:avLst/>
              </a:prstGeom>
              <a:solidFill>
                <a:schemeClr val="bg1"/>
              </a:solidFill>
            </p:spPr>
            <p:txBody>
              <a:bodyPr wrap="none" lIns="0" tIns="0" rIns="0" bIns="0">
                <a:spAutoFit/>
              </a:bodyPr>
              <a:lstStyle/>
              <a:p>
                <a:pPr algn="ctr"/>
                <a:r>
                  <a:rPr lang="en-US" sz="1050" dirty="0" err="1"/>
                  <a:t>météo</a:t>
                </a:r>
                <a:endParaRPr lang="en-US" sz="1050" dirty="0"/>
              </a:p>
            </p:txBody>
          </p:sp>
        </p:grpSp>
        <p:sp>
          <p:nvSpPr>
            <p:cNvPr id="5" name="Rectangle 4"/>
            <p:cNvSpPr/>
            <p:nvPr/>
          </p:nvSpPr>
          <p:spPr>
            <a:xfrm>
              <a:off x="5497402" y="5824004"/>
              <a:ext cx="565861" cy="161583"/>
            </a:xfrm>
            <a:prstGeom prst="rect">
              <a:avLst/>
            </a:prstGeom>
            <a:solidFill>
              <a:schemeClr val="bg1"/>
            </a:solidFill>
          </p:spPr>
          <p:txBody>
            <a:bodyPr wrap="none" lIns="0" tIns="0" rIns="0" bIns="0">
              <a:spAutoFit/>
            </a:bodyPr>
            <a:lstStyle/>
            <a:p>
              <a:r>
                <a:rPr lang="en-US" sz="1050" dirty="0"/>
                <a:t>exposition</a:t>
              </a:r>
            </a:p>
          </p:txBody>
        </p:sp>
        <p:sp>
          <p:nvSpPr>
            <p:cNvPr id="6" name="Rectangle 5"/>
            <p:cNvSpPr/>
            <p:nvPr/>
          </p:nvSpPr>
          <p:spPr>
            <a:xfrm>
              <a:off x="6470391" y="5818691"/>
              <a:ext cx="1154162" cy="161583"/>
            </a:xfrm>
            <a:prstGeom prst="rect">
              <a:avLst/>
            </a:prstGeom>
            <a:solidFill>
              <a:schemeClr val="bg1"/>
            </a:solidFill>
          </p:spPr>
          <p:txBody>
            <a:bodyPr wrap="none" lIns="0" tIns="0" rIns="0" bIns="0">
              <a:spAutoFit/>
            </a:bodyPr>
            <a:lstStyle/>
            <a:p>
              <a:r>
                <a:rPr lang="en-US" sz="1050" dirty="0" err="1"/>
                <a:t>vérifications</a:t>
              </a:r>
              <a:r>
                <a:rPr lang="en-US" sz="1050" dirty="0"/>
                <a:t> des </a:t>
              </a:r>
              <a:r>
                <a:rPr lang="en-US" sz="1050" dirty="0" err="1"/>
                <a:t>faits</a:t>
              </a:r>
              <a:endParaRPr lang="en-US" sz="1050" dirty="0"/>
            </a:p>
          </p:txBody>
        </p:sp>
      </p:grpSp>
    </p:spTree>
    <p:extLst>
      <p:ext uri="{BB962C8B-B14F-4D97-AF65-F5344CB8AC3E}">
        <p14:creationId xmlns:p14="http://schemas.microsoft.com/office/powerpoint/2010/main" val="516720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latin typeface="Calibri" panose="020F0502020204030204" pitchFamily="34" charset="0"/>
                <a:cs typeface="Calibri" panose="020F0502020204030204" pitchFamily="34" charset="0"/>
              </a:rPr>
              <a:t>Objectifs</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d’apprentissage</a:t>
            </a:r>
            <a:endParaRPr lang="en-US" sz="4000" dirty="0">
              <a:latin typeface="Calibri" panose="020F0502020204030204" pitchFamily="34" charset="0"/>
              <a:cs typeface="Calibri" panose="020F0502020204030204" pitchFamily="34" charset="0"/>
            </a:endParaRPr>
          </a:p>
        </p:txBody>
      </p:sp>
      <p:sp>
        <p:nvSpPr>
          <p:cNvPr id="3" name="Content Placeholder 2"/>
          <p:cNvSpPr>
            <a:spLocks noGrp="1"/>
          </p:cNvSpPr>
          <p:nvPr>
            <p:ph sz="half" idx="1"/>
          </p:nvPr>
        </p:nvSpPr>
        <p:spPr/>
        <p:txBody>
          <a:bodyPr lIns="91440" tIns="45720" rIns="91440" bIns="45720" anchor="t"/>
          <a:lstStyle/>
          <a:p>
            <a:pPr marL="0" indent="0">
              <a:buNone/>
            </a:pPr>
            <a:r>
              <a:rPr lang="en-US" dirty="0"/>
              <a:t>Les participants </a:t>
            </a:r>
            <a:r>
              <a:rPr lang="en-US" dirty="0" err="1"/>
              <a:t>vont</a:t>
            </a:r>
            <a:r>
              <a:rPr lang="en-US" dirty="0"/>
              <a:t>…</a:t>
            </a:r>
          </a:p>
          <a:p>
            <a:pPr marL="0" indent="0">
              <a:buNone/>
            </a:pPr>
            <a:endParaRPr lang="en-US" dirty="0"/>
          </a:p>
          <a:p>
            <a:pPr marL="152400" indent="-152400">
              <a:buFont typeface="Wingdings" panose="05000000000000000000" pitchFamily="2" charset="2"/>
              <a:buChar char="§"/>
            </a:pPr>
            <a:r>
              <a:rPr lang="fr-FR" dirty="0"/>
              <a:t>Définir les termes de base associés à l'</a:t>
            </a:r>
            <a:r>
              <a:rPr lang="fr-FR" dirty="0" err="1"/>
              <a:t>infodémie</a:t>
            </a:r>
            <a:endParaRPr lang="fr-FR" dirty="0"/>
          </a:p>
          <a:p>
            <a:pPr marL="152400" indent="-152400">
              <a:buFont typeface="Wingdings" panose="05000000000000000000" pitchFamily="2" charset="2"/>
              <a:buChar char="§"/>
            </a:pPr>
            <a:r>
              <a:rPr lang="fr-FR" dirty="0"/>
              <a:t>Décrire les approches courantes utilisées pour manipuler les gens avec de fausses informations et comment y répondre</a:t>
            </a:r>
          </a:p>
          <a:p>
            <a:pPr marL="152400" indent="-152400">
              <a:buFont typeface="Wingdings" panose="05000000000000000000" pitchFamily="2" charset="2"/>
              <a:buChar char="§"/>
            </a:pPr>
            <a:r>
              <a:rPr lang="fr-FR" sz="2100" dirty="0">
                <a:latin typeface="Poppins Light"/>
                <a:cs typeface="Poppins Light"/>
              </a:rPr>
              <a:t>Apprendre les stratégies et les outils permettant de réfuter, d'étouffer et de démystifier la mésinformation en matière de santé.</a:t>
            </a:r>
          </a:p>
          <a:p>
            <a:pPr marL="152400" indent="-152400">
              <a:buFont typeface="Wingdings" panose="05000000000000000000" pitchFamily="2" charset="2"/>
              <a:buChar char="§"/>
            </a:pPr>
            <a:endParaRPr lang="en-US" dirty="0"/>
          </a:p>
          <a:p>
            <a:pPr marL="152400" indent="-152400">
              <a:buFont typeface="Wingdings" panose="05000000000000000000" pitchFamily="2" charset="2"/>
              <a:buChar char="§"/>
            </a:pPr>
            <a:endParaRPr lang="en-US" dirty="0"/>
          </a:p>
          <a:p>
            <a:pPr marL="152400" indent="-152400">
              <a:buFont typeface="Wingdings" panose="05000000000000000000" pitchFamily="2" charset="2"/>
              <a:buChar char="§"/>
            </a:pPr>
            <a:endParaRPr lang="en-US" dirty="0"/>
          </a:p>
        </p:txBody>
      </p:sp>
      <p:sp>
        <p:nvSpPr>
          <p:cNvPr id="6" name="Slide Number Placeholder 5"/>
          <p:cNvSpPr>
            <a:spLocks noGrp="1"/>
          </p:cNvSpPr>
          <p:nvPr>
            <p:ph type="sldNum" sz="quarter" idx="4294967295"/>
          </p:nvPr>
        </p:nvSpPr>
        <p:spPr>
          <a:xfrm>
            <a:off x="0" y="6530975"/>
            <a:ext cx="481013" cy="3270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DA5FC8-B937-4E03-AD3A-F4DC871FB4D5}" type="slidenum">
              <a:rPr kumimoji="0" lang="en-US" sz="16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1854488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B1B8A-4AB7-4EE9-808F-9790A0B0D53F}"/>
              </a:ext>
            </a:extLst>
          </p:cNvPr>
          <p:cNvSpPr>
            <a:spLocks noGrp="1"/>
          </p:cNvSpPr>
          <p:nvPr>
            <p:ph type="title"/>
          </p:nvPr>
        </p:nvSpPr>
        <p:spPr>
          <a:xfrm>
            <a:off x="508000" y="156279"/>
            <a:ext cx="10515600" cy="777875"/>
          </a:xfrm>
        </p:spPr>
        <p:txBody>
          <a:bodyPr lIns="91440" tIns="45720" rIns="91440" bIns="45720" anchor="t"/>
          <a:lstStyle/>
          <a:p>
            <a:r>
              <a:rPr lang="fr-FR" sz="4000" dirty="0">
                <a:latin typeface="Poppins"/>
                <a:cs typeface="Poppins"/>
              </a:rPr>
              <a:t>Les moteurs de fausses croyances</a:t>
            </a:r>
            <a:endParaRPr lang="en-US" sz="4000" dirty="0">
              <a:latin typeface="Poppins"/>
              <a:cs typeface="Poppins"/>
            </a:endParaRPr>
          </a:p>
        </p:txBody>
      </p:sp>
      <p:pic>
        <p:nvPicPr>
          <p:cNvPr id="2050" name="Picture 2" descr="Fig. 1">
            <a:extLst>
              <a:ext uri="{FF2B5EF4-FFF2-40B4-BE49-F238E27FC236}">
                <a16:creationId xmlns:a16="http://schemas.microsoft.com/office/drawing/2014/main" id="{1103693B-CDB7-4C44-B512-ED386CD2F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975" y="828676"/>
            <a:ext cx="9302064" cy="50847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75646C-B740-4B7D-A03D-460D7A9B9EE4}"/>
              </a:ext>
            </a:extLst>
          </p:cNvPr>
          <p:cNvSpPr txBox="1"/>
          <p:nvPr/>
        </p:nvSpPr>
        <p:spPr>
          <a:xfrm>
            <a:off x="85725" y="6073235"/>
            <a:ext cx="11023600" cy="400110"/>
          </a:xfrm>
          <a:prstGeom prst="rect">
            <a:avLst/>
          </a:prstGeom>
          <a:solidFill>
            <a:schemeClr val="bg1"/>
          </a:solidFill>
        </p:spPr>
        <p:txBody>
          <a:bodyPr wrap="square">
            <a:spAutoFit/>
          </a:bodyPr>
          <a:lstStyle/>
          <a:p>
            <a:r>
              <a:rPr lang="en-US" sz="1000" b="0" i="0" dirty="0">
                <a:solidFill>
                  <a:srgbClr val="222222"/>
                </a:solidFill>
                <a:effectLst/>
                <a:latin typeface="Poppins" panose="00000500000000000000" pitchFamily="2" charset="0"/>
                <a:cs typeface="Poppins" panose="00000500000000000000" pitchFamily="2" charset="0"/>
              </a:rPr>
              <a:t>Ecker UK, Lewandowsky S, Cook J, Schmid P, Fazio LK, </a:t>
            </a:r>
            <a:r>
              <a:rPr lang="en-US" sz="1000" b="0" i="0" dirty="0" err="1">
                <a:solidFill>
                  <a:srgbClr val="222222"/>
                </a:solidFill>
                <a:effectLst/>
                <a:latin typeface="Poppins" panose="00000500000000000000" pitchFamily="2" charset="0"/>
                <a:cs typeface="Poppins" panose="00000500000000000000" pitchFamily="2" charset="0"/>
              </a:rPr>
              <a:t>Brashier</a:t>
            </a:r>
            <a:r>
              <a:rPr lang="en-US" sz="1000" b="0" i="0" dirty="0">
                <a:solidFill>
                  <a:srgbClr val="222222"/>
                </a:solidFill>
                <a:effectLst/>
                <a:latin typeface="Poppins" panose="00000500000000000000" pitchFamily="2" charset="0"/>
                <a:cs typeface="Poppins" panose="00000500000000000000" pitchFamily="2" charset="0"/>
              </a:rPr>
              <a:t> N, </a:t>
            </a:r>
            <a:r>
              <a:rPr lang="en-US" sz="1000" b="0" i="0" dirty="0" err="1">
                <a:solidFill>
                  <a:srgbClr val="222222"/>
                </a:solidFill>
                <a:effectLst/>
                <a:latin typeface="Poppins" panose="00000500000000000000" pitchFamily="2" charset="0"/>
                <a:cs typeface="Poppins" panose="00000500000000000000" pitchFamily="2" charset="0"/>
              </a:rPr>
              <a:t>Kendeou</a:t>
            </a:r>
            <a:r>
              <a:rPr lang="en-US" sz="1000" b="0" i="0" dirty="0">
                <a:solidFill>
                  <a:srgbClr val="222222"/>
                </a:solidFill>
                <a:effectLst/>
                <a:latin typeface="Poppins" panose="00000500000000000000" pitchFamily="2" charset="0"/>
                <a:cs typeface="Poppins" panose="00000500000000000000" pitchFamily="2" charset="0"/>
              </a:rPr>
              <a:t> P, Vraga EK, </a:t>
            </a:r>
            <a:r>
              <a:rPr lang="en-US" sz="1000" b="0" i="0" dirty="0" err="1">
                <a:solidFill>
                  <a:srgbClr val="222222"/>
                </a:solidFill>
                <a:effectLst/>
                <a:latin typeface="Poppins" panose="00000500000000000000" pitchFamily="2" charset="0"/>
                <a:cs typeface="Poppins" panose="00000500000000000000" pitchFamily="2" charset="0"/>
              </a:rPr>
              <a:t>Amazeen</a:t>
            </a:r>
            <a:r>
              <a:rPr lang="en-US" sz="1000" b="0" i="0" dirty="0">
                <a:solidFill>
                  <a:srgbClr val="222222"/>
                </a:solidFill>
                <a:effectLst/>
                <a:latin typeface="Poppins" panose="00000500000000000000" pitchFamily="2" charset="0"/>
                <a:cs typeface="Poppins" panose="00000500000000000000" pitchFamily="2" charset="0"/>
              </a:rPr>
              <a:t> MA. The psychological drivers of misinformation belief and its resistance to correction. Nature Reviews Psychology. 2022 Jan;1(1):13-29.</a:t>
            </a:r>
            <a:endParaRPr lang="en-US" sz="1000"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C4F068F3-AF1B-4544-A4D7-EC9FCD97CDE9}"/>
              </a:ext>
            </a:extLst>
          </p:cNvPr>
          <p:cNvSpPr txBox="1"/>
          <p:nvPr/>
        </p:nvSpPr>
        <p:spPr>
          <a:xfrm>
            <a:off x="869950" y="1359289"/>
            <a:ext cx="2315057" cy="369332"/>
          </a:xfrm>
          <a:prstGeom prst="rect">
            <a:avLst/>
          </a:prstGeom>
          <a:solidFill>
            <a:schemeClr val="bg1"/>
          </a:solidFill>
        </p:spPr>
        <p:txBody>
          <a:bodyPr wrap="none" rtlCol="0">
            <a:spAutoFit/>
          </a:bodyPr>
          <a:lstStyle/>
          <a:p>
            <a:r>
              <a:rPr lang="en-US" b="1" dirty="0" err="1">
                <a:latin typeface="Poppins" panose="00000500000000000000" pitchFamily="2" charset="0"/>
                <a:cs typeface="Poppins" panose="00000500000000000000" pitchFamily="2" charset="0"/>
              </a:rPr>
              <a:t>Facteurs</a:t>
            </a:r>
            <a:r>
              <a:rPr lang="en-US" b="1" dirty="0">
                <a:latin typeface="Poppins" panose="00000500000000000000" pitchFamily="2" charset="0"/>
                <a:cs typeface="Poppins" panose="00000500000000000000" pitchFamily="2" charset="0"/>
              </a:rPr>
              <a:t> </a:t>
            </a:r>
            <a:r>
              <a:rPr lang="en-US" b="1" dirty="0" err="1">
                <a:latin typeface="Poppins" panose="00000500000000000000" pitchFamily="2" charset="0"/>
                <a:cs typeface="Poppins" panose="00000500000000000000" pitchFamily="2" charset="0"/>
              </a:rPr>
              <a:t>cognitifs</a:t>
            </a:r>
            <a:endParaRPr lang="en-US" b="1" dirty="0">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F751E630-B383-4A0D-929F-AB8FC1E19989}"/>
              </a:ext>
            </a:extLst>
          </p:cNvPr>
          <p:cNvSpPr txBox="1"/>
          <p:nvPr/>
        </p:nvSpPr>
        <p:spPr>
          <a:xfrm>
            <a:off x="1241624" y="4997434"/>
            <a:ext cx="1927130" cy="646331"/>
          </a:xfrm>
          <a:prstGeom prst="rect">
            <a:avLst/>
          </a:prstGeom>
          <a:solidFill>
            <a:schemeClr val="bg1"/>
          </a:solidFill>
        </p:spPr>
        <p:txBody>
          <a:bodyPr wrap="none" rtlCol="0">
            <a:spAutoFit/>
          </a:bodyPr>
          <a:lstStyle/>
          <a:p>
            <a:pPr algn="r"/>
            <a:r>
              <a:rPr lang="en-US" b="1" dirty="0" err="1">
                <a:latin typeface="Poppins" panose="00000500000000000000" pitchFamily="2" charset="0"/>
                <a:cs typeface="Poppins" panose="00000500000000000000" pitchFamily="2" charset="0"/>
              </a:rPr>
              <a:t>Facteurs</a:t>
            </a:r>
            <a:r>
              <a:rPr lang="en-US" b="1" dirty="0">
                <a:latin typeface="Poppins" panose="00000500000000000000" pitchFamily="2" charset="0"/>
                <a:cs typeface="Poppins" panose="00000500000000000000" pitchFamily="2" charset="0"/>
              </a:rPr>
              <a:t> </a:t>
            </a:r>
          </a:p>
          <a:p>
            <a:pPr algn="r"/>
            <a:r>
              <a:rPr lang="en-US" b="1" dirty="0">
                <a:latin typeface="Poppins" panose="00000500000000000000" pitchFamily="2" charset="0"/>
                <a:cs typeface="Poppins" panose="00000500000000000000" pitchFamily="2" charset="0"/>
              </a:rPr>
              <a:t>socio-</a:t>
            </a:r>
            <a:r>
              <a:rPr lang="en-US" b="1" dirty="0" err="1">
                <a:latin typeface="Poppins" panose="00000500000000000000" pitchFamily="2" charset="0"/>
                <a:cs typeface="Poppins" panose="00000500000000000000" pitchFamily="2" charset="0"/>
              </a:rPr>
              <a:t>affectifs</a:t>
            </a:r>
            <a:endParaRPr lang="en-US" b="1" dirty="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D127C550-2D63-4B9C-B0C2-3B9F1BFE3A4C}"/>
              </a:ext>
            </a:extLst>
          </p:cNvPr>
          <p:cNvSpPr txBox="1"/>
          <p:nvPr/>
        </p:nvSpPr>
        <p:spPr>
          <a:xfrm>
            <a:off x="3300833" y="829857"/>
            <a:ext cx="2301561" cy="1323439"/>
          </a:xfrm>
          <a:prstGeom prst="rect">
            <a:avLst/>
          </a:prstGeom>
          <a:solidFill>
            <a:srgbClr val="DFF0ED"/>
          </a:solidFill>
        </p:spPr>
        <p:txBody>
          <a:bodyPr wrap="square" rtlCol="0">
            <a:spAutoFit/>
          </a:bodyPr>
          <a:lstStyle/>
          <a:p>
            <a:r>
              <a:rPr lang="en-US" sz="1600" b="1" dirty="0">
                <a:latin typeface="Poppins" panose="00000500000000000000" pitchFamily="2" charset="0"/>
                <a:cs typeface="Poppins" panose="00000500000000000000" pitchFamily="2" charset="0"/>
              </a:rPr>
              <a:t>Pensée intuitive</a:t>
            </a:r>
          </a:p>
          <a:p>
            <a:pPr marL="285750" indent="-285750">
              <a:buFont typeface="Arial" panose="020B0604020202020204" pitchFamily="34" charset="0"/>
              <a:buChar char="•"/>
            </a:pPr>
            <a:r>
              <a:rPr lang="fr-FR" sz="1600" dirty="0">
                <a:latin typeface="Poppins" panose="00000500000000000000" pitchFamily="2" charset="0"/>
                <a:cs typeface="Poppins" panose="00000500000000000000" pitchFamily="2" charset="0"/>
              </a:rPr>
              <a:t>Manque de pensée analytique et/ou de réflexion</a:t>
            </a:r>
            <a:endParaRPr lang="en-US" sz="1600" dirty="0">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3DDB66D0-B1AF-4BC0-90C8-E58D51D11968}"/>
              </a:ext>
            </a:extLst>
          </p:cNvPr>
          <p:cNvSpPr txBox="1"/>
          <p:nvPr/>
        </p:nvSpPr>
        <p:spPr>
          <a:xfrm>
            <a:off x="5695950" y="747485"/>
            <a:ext cx="2779853" cy="1815882"/>
          </a:xfrm>
          <a:prstGeom prst="rect">
            <a:avLst/>
          </a:prstGeom>
          <a:solidFill>
            <a:srgbClr val="DFF0ED"/>
          </a:solidFill>
        </p:spPr>
        <p:txBody>
          <a:bodyPr wrap="square" rtlCol="0">
            <a:spAutoFit/>
          </a:bodyPr>
          <a:lstStyle/>
          <a:p>
            <a:r>
              <a:rPr lang="en-US" sz="1600" b="1" dirty="0" err="1">
                <a:latin typeface="Poppins" panose="00000500000000000000" pitchFamily="2" charset="0"/>
                <a:cs typeface="Poppins" panose="00000500000000000000" pitchFamily="2" charset="0"/>
              </a:rPr>
              <a:t>Défaillances</a:t>
            </a:r>
            <a:r>
              <a:rPr lang="en-US" sz="1600" b="1" dirty="0">
                <a:latin typeface="Poppins" panose="00000500000000000000" pitchFamily="2" charset="0"/>
                <a:cs typeface="Poppins" panose="00000500000000000000" pitchFamily="2" charset="0"/>
              </a:rPr>
              <a:t> </a:t>
            </a:r>
            <a:r>
              <a:rPr lang="en-US" sz="1600" b="1" dirty="0" err="1">
                <a:latin typeface="Poppins" panose="00000500000000000000" pitchFamily="2" charset="0"/>
                <a:cs typeface="Poppins" panose="00000500000000000000" pitchFamily="2" charset="0"/>
              </a:rPr>
              <a:t>cognitives</a:t>
            </a: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fr-FR" sz="1600" dirty="0">
                <a:latin typeface="Poppins" panose="00000500000000000000" pitchFamily="2" charset="0"/>
                <a:cs typeface="Poppins" panose="00000500000000000000" pitchFamily="2" charset="0"/>
              </a:rPr>
              <a:t>Négliger les indices de la source et/ou les connaissances</a:t>
            </a:r>
          </a:p>
          <a:p>
            <a:pPr marL="285750" indent="-285750">
              <a:buFont typeface="Arial" panose="020B0604020202020204" pitchFamily="34" charset="0"/>
              <a:buChar char="•"/>
            </a:pPr>
            <a:r>
              <a:rPr lang="fr-FR" sz="1600" dirty="0">
                <a:latin typeface="Poppins" panose="00000500000000000000" pitchFamily="2" charset="0"/>
                <a:cs typeface="Poppins" panose="00000500000000000000" pitchFamily="2" charset="0"/>
              </a:rPr>
              <a:t>Oublier la source et/ou la contre-preuve</a:t>
            </a:r>
            <a:endParaRPr lang="en-US" sz="1600" dirty="0">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2DCD14CF-0632-4165-8555-9E4B4595E278}"/>
              </a:ext>
            </a:extLst>
          </p:cNvPr>
          <p:cNvSpPr txBox="1"/>
          <p:nvPr/>
        </p:nvSpPr>
        <p:spPr>
          <a:xfrm>
            <a:off x="8636692" y="940436"/>
            <a:ext cx="1892255" cy="1077218"/>
          </a:xfrm>
          <a:prstGeom prst="rect">
            <a:avLst/>
          </a:prstGeom>
          <a:solidFill>
            <a:srgbClr val="DFF0ED"/>
          </a:solidFill>
        </p:spPr>
        <p:txBody>
          <a:bodyPr wrap="square" rtlCol="0">
            <a:spAutoFit/>
          </a:bodyPr>
          <a:lstStyle/>
          <a:p>
            <a:r>
              <a:rPr lang="en-US" sz="1600" b="1" dirty="0" err="1">
                <a:latin typeface="Poppins" panose="00000500000000000000" pitchFamily="2" charset="0"/>
                <a:cs typeface="Poppins" panose="00000500000000000000" pitchFamily="2" charset="0"/>
              </a:rPr>
              <a:t>Vérité</a:t>
            </a:r>
            <a:r>
              <a:rPr lang="en-US" sz="1600" b="1" dirty="0">
                <a:latin typeface="Poppins" panose="00000500000000000000" pitchFamily="2" charset="0"/>
                <a:cs typeface="Poppins" panose="00000500000000000000" pitchFamily="2" charset="0"/>
              </a:rPr>
              <a:t> </a:t>
            </a:r>
            <a:r>
              <a:rPr lang="en-US" sz="1600" b="1" dirty="0" err="1">
                <a:latin typeface="Poppins" panose="00000500000000000000" pitchFamily="2" charset="0"/>
                <a:cs typeface="Poppins" panose="00000500000000000000" pitchFamily="2" charset="0"/>
              </a:rPr>
              <a:t>illusoire</a:t>
            </a:r>
            <a:endParaRPr lang="en-US" sz="1600"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err="1">
                <a:latin typeface="Poppins" panose="00000500000000000000" pitchFamily="2" charset="0"/>
                <a:cs typeface="Poppins" panose="00000500000000000000" pitchFamily="2" charset="0"/>
              </a:rPr>
              <a:t>Familiarité</a:t>
            </a:r>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err="1">
                <a:latin typeface="Poppins" panose="00000500000000000000" pitchFamily="2" charset="0"/>
                <a:cs typeface="Poppins" panose="00000500000000000000" pitchFamily="2" charset="0"/>
              </a:rPr>
              <a:t>Fluidité</a:t>
            </a:r>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err="1">
                <a:latin typeface="Poppins" panose="00000500000000000000" pitchFamily="2" charset="0"/>
                <a:cs typeface="Poppins" panose="00000500000000000000" pitchFamily="2" charset="0"/>
              </a:rPr>
              <a:t>Cohésion</a:t>
            </a:r>
            <a:endParaRPr lang="en-US" sz="1600" dirty="0">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3E700E6F-9B76-49B5-B50B-58E2A2D99EF3}"/>
              </a:ext>
            </a:extLst>
          </p:cNvPr>
          <p:cNvSpPr txBox="1"/>
          <p:nvPr/>
        </p:nvSpPr>
        <p:spPr>
          <a:xfrm>
            <a:off x="3388869" y="4713061"/>
            <a:ext cx="2122085" cy="1077218"/>
          </a:xfrm>
          <a:prstGeom prst="rect">
            <a:avLst/>
          </a:prstGeom>
          <a:solidFill>
            <a:srgbClr val="FCEBDA"/>
          </a:solidFill>
        </p:spPr>
        <p:txBody>
          <a:bodyPr wrap="square" rtlCol="0">
            <a:spAutoFit/>
          </a:bodyPr>
          <a:lstStyle/>
          <a:p>
            <a:r>
              <a:rPr lang="en-US" sz="1600" b="1" dirty="0">
                <a:latin typeface="Poppins" panose="00000500000000000000" pitchFamily="2" charset="0"/>
                <a:cs typeface="Poppins" panose="00000500000000000000" pitchFamily="2" charset="0"/>
              </a:rPr>
              <a:t>Indices de source</a:t>
            </a:r>
          </a:p>
          <a:p>
            <a:pPr marL="28575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Elites</a:t>
            </a:r>
          </a:p>
          <a:p>
            <a:pPr marL="285750" indent="-285750">
              <a:buFont typeface="Arial" panose="020B0604020202020204" pitchFamily="34" charset="0"/>
              <a:buChar char="•"/>
            </a:pPr>
            <a:r>
              <a:rPr lang="en-US" sz="1600" dirty="0" err="1">
                <a:latin typeface="Poppins" panose="00000500000000000000" pitchFamily="2" charset="0"/>
                <a:cs typeface="Poppins" panose="00000500000000000000" pitchFamily="2" charset="0"/>
              </a:rPr>
              <a:t>En</a:t>
            </a:r>
            <a:r>
              <a:rPr lang="en-US" sz="1600" dirty="0">
                <a:latin typeface="Poppins" panose="00000500000000000000" pitchFamily="2" charset="0"/>
                <a:cs typeface="Poppins" panose="00000500000000000000" pitchFamily="2" charset="0"/>
              </a:rPr>
              <a:t> </a:t>
            </a:r>
            <a:r>
              <a:rPr lang="en-US" sz="1600" dirty="0" err="1">
                <a:latin typeface="Poppins" panose="00000500000000000000" pitchFamily="2" charset="0"/>
                <a:cs typeface="Poppins" panose="00000500000000000000" pitchFamily="2" charset="0"/>
              </a:rPr>
              <a:t>groupe</a:t>
            </a:r>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err="1">
                <a:latin typeface="Poppins" panose="00000500000000000000" pitchFamily="2" charset="0"/>
                <a:cs typeface="Poppins" panose="00000500000000000000" pitchFamily="2" charset="0"/>
              </a:rPr>
              <a:t>Attrayant</a:t>
            </a:r>
            <a:endParaRPr lang="en-US" sz="1600" dirty="0">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A0D25DB7-AED1-4CDB-A69A-17F5749DC1BD}"/>
              </a:ext>
            </a:extLst>
          </p:cNvPr>
          <p:cNvSpPr txBox="1"/>
          <p:nvPr/>
        </p:nvSpPr>
        <p:spPr>
          <a:xfrm>
            <a:off x="5765785" y="4852454"/>
            <a:ext cx="2510452" cy="1107996"/>
          </a:xfrm>
          <a:prstGeom prst="rect">
            <a:avLst/>
          </a:prstGeom>
          <a:solidFill>
            <a:srgbClr val="FCEBDA"/>
          </a:solidFill>
        </p:spPr>
        <p:txBody>
          <a:bodyPr wrap="square" rtlCol="0">
            <a:spAutoFit/>
          </a:bodyPr>
          <a:lstStyle/>
          <a:p>
            <a:r>
              <a:rPr lang="en-US" sz="1600" b="1" dirty="0">
                <a:latin typeface="Poppins" panose="00000500000000000000" pitchFamily="2" charset="0"/>
                <a:cs typeface="Poppins" panose="00000500000000000000" pitchFamily="2" charset="0"/>
              </a:rPr>
              <a:t>Emotion</a:t>
            </a:r>
          </a:p>
          <a:p>
            <a:pPr marL="285750" indent="-285750">
              <a:buFont typeface="Arial" panose="020B0604020202020204" pitchFamily="34" charset="0"/>
              <a:buChar char="•"/>
            </a:pPr>
            <a:r>
              <a:rPr lang="fr-FR" sz="1600" dirty="0">
                <a:latin typeface="Poppins" panose="00000500000000000000" pitchFamily="2" charset="0"/>
                <a:cs typeface="Poppins" panose="00000500000000000000" pitchFamily="2" charset="0"/>
              </a:rPr>
              <a:t>Informations sur les émotions</a:t>
            </a:r>
          </a:p>
          <a:p>
            <a:pPr marL="285750" indent="-285750">
              <a:buFont typeface="Arial" panose="020B0604020202020204" pitchFamily="34" charset="0"/>
              <a:buChar char="•"/>
            </a:pPr>
            <a:r>
              <a:rPr lang="fr-FR" sz="1600" dirty="0">
                <a:latin typeface="Poppins" panose="00000500000000000000" pitchFamily="2" charset="0"/>
                <a:cs typeface="Poppins" panose="00000500000000000000" pitchFamily="2" charset="0"/>
              </a:rPr>
              <a:t>État émotionnel</a:t>
            </a:r>
            <a:endParaRPr lang="en-US" sz="1600" dirty="0">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CB84D3C5-68E8-407D-9AF1-9CFA0F5FD48A}"/>
              </a:ext>
            </a:extLst>
          </p:cNvPr>
          <p:cNvSpPr txBox="1"/>
          <p:nvPr/>
        </p:nvSpPr>
        <p:spPr>
          <a:xfrm>
            <a:off x="8543245" y="4777120"/>
            <a:ext cx="2081723" cy="1077218"/>
          </a:xfrm>
          <a:prstGeom prst="rect">
            <a:avLst/>
          </a:prstGeom>
          <a:solidFill>
            <a:srgbClr val="FCEBDA"/>
          </a:solidFill>
        </p:spPr>
        <p:txBody>
          <a:bodyPr wrap="square" rtlCol="0">
            <a:spAutoFit/>
          </a:bodyPr>
          <a:lstStyle/>
          <a:p>
            <a:r>
              <a:rPr lang="en-US" sz="1600" b="1" dirty="0">
                <a:latin typeface="Poppins" panose="00000500000000000000" pitchFamily="2" charset="0"/>
                <a:cs typeface="Poppins" panose="00000500000000000000" pitchFamily="2" charset="0"/>
              </a:rPr>
              <a:t>Vision du monde</a:t>
            </a:r>
          </a:p>
          <a:p>
            <a:pPr marL="28575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Opinions </a:t>
            </a:r>
            <a:r>
              <a:rPr lang="en-US" sz="1600" dirty="0" err="1">
                <a:latin typeface="Poppins" panose="00000500000000000000" pitchFamily="2" charset="0"/>
                <a:cs typeface="Poppins" panose="00000500000000000000" pitchFamily="2" charset="0"/>
              </a:rPr>
              <a:t>personnelles</a:t>
            </a:r>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err="1">
                <a:latin typeface="Poppins" panose="00000500000000000000" pitchFamily="2" charset="0"/>
                <a:cs typeface="Poppins" panose="00000500000000000000" pitchFamily="2" charset="0"/>
              </a:rPr>
              <a:t>Partialité</a:t>
            </a:r>
            <a:r>
              <a:rPr lang="en-US" sz="1600" dirty="0">
                <a:latin typeface="Poppins" panose="00000500000000000000" pitchFamily="2" charset="0"/>
                <a:cs typeface="Poppins" panose="00000500000000000000" pitchFamily="2" charset="0"/>
              </a:rPr>
              <a:t> </a:t>
            </a:r>
          </a:p>
        </p:txBody>
      </p:sp>
      <p:sp>
        <p:nvSpPr>
          <p:cNvPr id="15" name="TextBox 14">
            <a:extLst>
              <a:ext uri="{FF2B5EF4-FFF2-40B4-BE49-F238E27FC236}">
                <a16:creationId xmlns:a16="http://schemas.microsoft.com/office/drawing/2014/main" id="{6C93BF0A-9AA6-40D4-95A7-3EE63924A72C}"/>
              </a:ext>
            </a:extLst>
          </p:cNvPr>
          <p:cNvSpPr txBox="1"/>
          <p:nvPr/>
        </p:nvSpPr>
        <p:spPr>
          <a:xfrm>
            <a:off x="5816586" y="3328916"/>
            <a:ext cx="2517790" cy="369332"/>
          </a:xfrm>
          <a:prstGeom prst="rect">
            <a:avLst/>
          </a:prstGeom>
          <a:solidFill>
            <a:srgbClr val="4E738C"/>
          </a:solidFill>
        </p:spPr>
        <p:txBody>
          <a:bodyPr wrap="square" rtlCol="0">
            <a:spAutoFit/>
          </a:bodyPr>
          <a:lstStyle/>
          <a:p>
            <a:pPr algn="ctr"/>
            <a:r>
              <a:rPr lang="en-US" b="1" dirty="0" err="1">
                <a:solidFill>
                  <a:schemeClr val="bg1"/>
                </a:solidFill>
                <a:latin typeface="Poppins" panose="00000500000000000000" pitchFamily="2" charset="0"/>
                <a:cs typeface="Poppins" panose="00000500000000000000" pitchFamily="2" charset="0"/>
              </a:rPr>
              <a:t>Fausses</a:t>
            </a:r>
            <a:r>
              <a:rPr lang="en-US" b="1" dirty="0">
                <a:solidFill>
                  <a:schemeClr val="bg1"/>
                </a:solidFill>
                <a:latin typeface="Poppins" panose="00000500000000000000" pitchFamily="2" charset="0"/>
                <a:cs typeface="Poppins" panose="00000500000000000000" pitchFamily="2" charset="0"/>
              </a:rPr>
              <a:t> </a:t>
            </a:r>
            <a:r>
              <a:rPr lang="en-US" b="1" dirty="0" err="1">
                <a:solidFill>
                  <a:schemeClr val="bg1"/>
                </a:solidFill>
                <a:latin typeface="Poppins" panose="00000500000000000000" pitchFamily="2" charset="0"/>
                <a:cs typeface="Poppins" panose="00000500000000000000" pitchFamily="2" charset="0"/>
              </a:rPr>
              <a:t>croyances</a:t>
            </a:r>
            <a:endParaRPr lang="en-US" b="1"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46958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B068-FA31-41CE-A994-B14EE86E18EC}"/>
              </a:ext>
            </a:extLst>
          </p:cNvPr>
          <p:cNvSpPr>
            <a:spLocks noGrp="1"/>
          </p:cNvSpPr>
          <p:nvPr>
            <p:ph type="title"/>
          </p:nvPr>
        </p:nvSpPr>
        <p:spPr>
          <a:xfrm>
            <a:off x="508000" y="60661"/>
            <a:ext cx="10515600" cy="777875"/>
          </a:xfrm>
        </p:spPr>
        <p:txBody>
          <a:bodyPr/>
          <a:lstStyle/>
          <a:p>
            <a:r>
              <a:rPr lang="en-US" sz="4000" dirty="0"/>
              <a:t>Inoculation </a:t>
            </a:r>
            <a:r>
              <a:rPr lang="en-US" sz="4000" dirty="0" err="1"/>
              <a:t>sociale</a:t>
            </a:r>
            <a:endParaRPr lang="en-US" sz="4000" dirty="0"/>
          </a:p>
        </p:txBody>
      </p:sp>
      <p:sp>
        <p:nvSpPr>
          <p:cNvPr id="3" name="Content Placeholder 2">
            <a:extLst>
              <a:ext uri="{FF2B5EF4-FFF2-40B4-BE49-F238E27FC236}">
                <a16:creationId xmlns:a16="http://schemas.microsoft.com/office/drawing/2014/main" id="{8687EE36-C551-40D1-86B2-7018329FBCEA}"/>
              </a:ext>
            </a:extLst>
          </p:cNvPr>
          <p:cNvSpPr>
            <a:spLocks noGrp="1"/>
          </p:cNvSpPr>
          <p:nvPr>
            <p:ph sz="half" idx="1"/>
          </p:nvPr>
        </p:nvSpPr>
        <p:spPr>
          <a:xfrm>
            <a:off x="604279" y="1111252"/>
            <a:ext cx="10515600" cy="4780490"/>
          </a:xfrm>
        </p:spPr>
        <p:txBody>
          <a:bodyPr/>
          <a:lstStyle/>
          <a:p>
            <a:endParaRPr lang="en-US"/>
          </a:p>
        </p:txBody>
      </p:sp>
      <p:pic>
        <p:nvPicPr>
          <p:cNvPr id="4098" name="Picture 2" descr="Fig. 5">
            <a:extLst>
              <a:ext uri="{FF2B5EF4-FFF2-40B4-BE49-F238E27FC236}">
                <a16:creationId xmlns:a16="http://schemas.microsoft.com/office/drawing/2014/main" id="{2F48E98C-F8CC-4E88-B1F4-27CCD408D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441" y="691092"/>
            <a:ext cx="11877675" cy="5200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6D579F8-3B8E-4235-85A9-A75C3FD32DE1}"/>
              </a:ext>
            </a:extLst>
          </p:cNvPr>
          <p:cNvSpPr txBox="1"/>
          <p:nvPr/>
        </p:nvSpPr>
        <p:spPr>
          <a:xfrm>
            <a:off x="177240" y="641587"/>
            <a:ext cx="3451011" cy="1015663"/>
          </a:xfrm>
          <a:prstGeom prst="rect">
            <a:avLst/>
          </a:prstGeom>
          <a:solidFill>
            <a:schemeClr val="bg1"/>
          </a:solidFill>
        </p:spPr>
        <p:txBody>
          <a:bodyPr wrap="square" lIns="91440" tIns="45720" rIns="91440" bIns="45720" rtlCol="0" anchor="t">
            <a:spAutoFit/>
          </a:bodyPr>
          <a:lstStyle/>
          <a:p>
            <a:r>
              <a:rPr lang="fr-FR" sz="2000" b="1" dirty="0">
                <a:latin typeface="Poppins"/>
                <a:cs typeface="Poppins"/>
              </a:rPr>
              <a:t>Exposition à une forme affaiblie de mésinformation</a:t>
            </a:r>
            <a:r>
              <a:rPr lang="en-US" sz="2000" b="1" dirty="0">
                <a:latin typeface="Poppins"/>
                <a:cs typeface="Poppins"/>
              </a:rPr>
              <a:t>…</a:t>
            </a:r>
          </a:p>
        </p:txBody>
      </p:sp>
      <p:sp>
        <p:nvSpPr>
          <p:cNvPr id="6" name="TextBox 5">
            <a:extLst>
              <a:ext uri="{FF2B5EF4-FFF2-40B4-BE49-F238E27FC236}">
                <a16:creationId xmlns:a16="http://schemas.microsoft.com/office/drawing/2014/main" id="{A1CE9F2A-C9E7-4016-BA11-86431A88D0FB}"/>
              </a:ext>
            </a:extLst>
          </p:cNvPr>
          <p:cNvSpPr txBox="1"/>
          <p:nvPr/>
        </p:nvSpPr>
        <p:spPr>
          <a:xfrm>
            <a:off x="939355" y="6013018"/>
            <a:ext cx="9324975" cy="400110"/>
          </a:xfrm>
          <a:prstGeom prst="rect">
            <a:avLst/>
          </a:prstGeom>
          <a:solidFill>
            <a:schemeClr val="bg1"/>
          </a:solidFill>
        </p:spPr>
        <p:txBody>
          <a:bodyPr wrap="square">
            <a:spAutoFit/>
          </a:bodyPr>
          <a:lstStyle/>
          <a:p>
            <a:r>
              <a:rPr lang="en-US" sz="1000" b="0" i="0" dirty="0">
                <a:solidFill>
                  <a:srgbClr val="222222"/>
                </a:solidFill>
                <a:effectLst/>
                <a:latin typeface="Poppins" panose="00000500000000000000" pitchFamily="2" charset="0"/>
                <a:cs typeface="Poppins" panose="00000500000000000000" pitchFamily="2" charset="0"/>
              </a:rPr>
              <a:t>Ecker UK, Lewandowsky S, Cook J, Schmid P, Fazio LK, </a:t>
            </a:r>
            <a:r>
              <a:rPr lang="en-US" sz="1000" b="0" i="0" dirty="0" err="1">
                <a:solidFill>
                  <a:srgbClr val="222222"/>
                </a:solidFill>
                <a:effectLst/>
                <a:latin typeface="Poppins" panose="00000500000000000000" pitchFamily="2" charset="0"/>
                <a:cs typeface="Poppins" panose="00000500000000000000" pitchFamily="2" charset="0"/>
              </a:rPr>
              <a:t>Brashier</a:t>
            </a:r>
            <a:r>
              <a:rPr lang="en-US" sz="1000" b="0" i="0" dirty="0">
                <a:solidFill>
                  <a:srgbClr val="222222"/>
                </a:solidFill>
                <a:effectLst/>
                <a:latin typeface="Poppins" panose="00000500000000000000" pitchFamily="2" charset="0"/>
                <a:cs typeface="Poppins" panose="00000500000000000000" pitchFamily="2" charset="0"/>
              </a:rPr>
              <a:t> N, </a:t>
            </a:r>
            <a:r>
              <a:rPr lang="en-US" sz="1000" b="0" i="0" dirty="0" err="1">
                <a:solidFill>
                  <a:srgbClr val="222222"/>
                </a:solidFill>
                <a:effectLst/>
                <a:latin typeface="Poppins" panose="00000500000000000000" pitchFamily="2" charset="0"/>
                <a:cs typeface="Poppins" panose="00000500000000000000" pitchFamily="2" charset="0"/>
              </a:rPr>
              <a:t>Kendeou</a:t>
            </a:r>
            <a:r>
              <a:rPr lang="en-US" sz="1000" b="0" i="0" dirty="0">
                <a:solidFill>
                  <a:srgbClr val="222222"/>
                </a:solidFill>
                <a:effectLst/>
                <a:latin typeface="Poppins" panose="00000500000000000000" pitchFamily="2" charset="0"/>
                <a:cs typeface="Poppins" panose="00000500000000000000" pitchFamily="2" charset="0"/>
              </a:rPr>
              <a:t> P, Vraga EK, </a:t>
            </a:r>
            <a:r>
              <a:rPr lang="en-US" sz="1000" b="0" i="0" dirty="0" err="1">
                <a:solidFill>
                  <a:srgbClr val="222222"/>
                </a:solidFill>
                <a:effectLst/>
                <a:latin typeface="Poppins" panose="00000500000000000000" pitchFamily="2" charset="0"/>
                <a:cs typeface="Poppins" panose="00000500000000000000" pitchFamily="2" charset="0"/>
              </a:rPr>
              <a:t>Amazeen</a:t>
            </a:r>
            <a:r>
              <a:rPr lang="en-US" sz="1000" b="0" i="0" dirty="0">
                <a:solidFill>
                  <a:srgbClr val="222222"/>
                </a:solidFill>
                <a:effectLst/>
                <a:latin typeface="Poppins" panose="00000500000000000000" pitchFamily="2" charset="0"/>
                <a:cs typeface="Poppins" panose="00000500000000000000" pitchFamily="2" charset="0"/>
              </a:rPr>
              <a:t> MA. The psychological drivers of misinformation belief and its resistance to correction. Nature Reviews Psychology. 2022 Jan;1(1):13-29.</a:t>
            </a:r>
            <a:endParaRPr lang="en-US" sz="1000" dirty="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670C87BE-8E67-455E-83CB-176C81EC4FA1}"/>
              </a:ext>
            </a:extLst>
          </p:cNvPr>
          <p:cNvSpPr txBox="1"/>
          <p:nvPr/>
        </p:nvSpPr>
        <p:spPr>
          <a:xfrm>
            <a:off x="8397544" y="668214"/>
            <a:ext cx="3733572" cy="1015663"/>
          </a:xfrm>
          <a:prstGeom prst="rect">
            <a:avLst/>
          </a:prstGeom>
          <a:solidFill>
            <a:schemeClr val="bg1"/>
          </a:solidFill>
        </p:spPr>
        <p:txBody>
          <a:bodyPr wrap="square" lIns="91440" tIns="45720" rIns="91440" bIns="45720" rtlCol="0" anchor="t">
            <a:spAutoFit/>
          </a:bodyPr>
          <a:lstStyle/>
          <a:p>
            <a:r>
              <a:rPr lang="en-US" sz="2000" b="1" dirty="0">
                <a:latin typeface="Poppins"/>
                <a:cs typeface="Poppins"/>
              </a:rPr>
              <a:t>… </a:t>
            </a:r>
            <a:r>
              <a:rPr lang="fr-FR" sz="2000" b="1" dirty="0">
                <a:latin typeface="Poppins"/>
                <a:cs typeface="Poppins"/>
              </a:rPr>
              <a:t>développe une immunité contre la mésinformation ultérieure</a:t>
            </a:r>
            <a:endParaRPr lang="en-US" sz="2000" b="1" dirty="0">
              <a:latin typeface="Poppins"/>
              <a:cs typeface="Poppins"/>
            </a:endParaRPr>
          </a:p>
        </p:txBody>
      </p:sp>
      <p:sp>
        <p:nvSpPr>
          <p:cNvPr id="8" name="TextBox 7">
            <a:extLst>
              <a:ext uri="{FF2B5EF4-FFF2-40B4-BE49-F238E27FC236}">
                <a16:creationId xmlns:a16="http://schemas.microsoft.com/office/drawing/2014/main" id="{88717C9B-44CF-40CD-A04B-734053A7FE47}"/>
              </a:ext>
            </a:extLst>
          </p:cNvPr>
          <p:cNvSpPr txBox="1"/>
          <p:nvPr/>
        </p:nvSpPr>
        <p:spPr>
          <a:xfrm>
            <a:off x="318551" y="2358159"/>
            <a:ext cx="2249079" cy="877163"/>
          </a:xfrm>
          <a:prstGeom prst="rect">
            <a:avLst/>
          </a:prstGeom>
          <a:solidFill>
            <a:srgbClr val="FCD9BB"/>
          </a:solidFill>
        </p:spPr>
        <p:txBody>
          <a:bodyPr wrap="square" rtlCol="0">
            <a:spAutoFit/>
          </a:bodyPr>
          <a:lstStyle/>
          <a:p>
            <a:r>
              <a:rPr lang="fr-FR" sz="1700" dirty="0">
                <a:latin typeface="Poppins" panose="00000500000000000000" pitchFamily="2" charset="0"/>
                <a:cs typeface="Poppins" panose="00000500000000000000" pitchFamily="2" charset="0"/>
              </a:rPr>
              <a:t>Avertissement sur le risque d'être induit en erreur</a:t>
            </a:r>
            <a:endParaRPr lang="en-US" sz="1700" dirty="0">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040AD097-A411-4049-8467-C7832F588519}"/>
              </a:ext>
            </a:extLst>
          </p:cNvPr>
          <p:cNvSpPr txBox="1"/>
          <p:nvPr/>
        </p:nvSpPr>
        <p:spPr>
          <a:xfrm>
            <a:off x="4149219" y="756447"/>
            <a:ext cx="4086117" cy="1323439"/>
          </a:xfrm>
          <a:prstGeom prst="rect">
            <a:avLst/>
          </a:prstGeom>
          <a:solidFill>
            <a:srgbClr val="E4E4DF"/>
          </a:solidFill>
        </p:spPr>
        <p:txBody>
          <a:bodyPr wrap="square" lIns="91440" tIns="45720" rIns="91440" bIns="45720" rtlCol="0" anchor="t">
            <a:spAutoFit/>
          </a:bodyPr>
          <a:lstStyle/>
          <a:p>
            <a:pPr marL="342900" indent="-342900">
              <a:buFont typeface="Arial" panose="020B0604020202020204" pitchFamily="34" charset="0"/>
              <a:buChar char="•"/>
            </a:pPr>
            <a:r>
              <a:rPr lang="fr-FR" sz="2000" dirty="0">
                <a:latin typeface="Poppins"/>
                <a:cs typeface="Poppins"/>
              </a:rPr>
              <a:t>Mésinformation neutralisée</a:t>
            </a:r>
          </a:p>
          <a:p>
            <a:pPr marL="342900" indent="-342900">
              <a:buFont typeface="Arial" panose="020B0604020202020204" pitchFamily="34" charset="0"/>
              <a:buChar char="•"/>
            </a:pPr>
            <a:r>
              <a:rPr lang="fr-FR" sz="2000" dirty="0">
                <a:latin typeface="Poppins" panose="00000500000000000000" pitchFamily="2" charset="0"/>
                <a:cs typeface="Poppins" panose="00000500000000000000" pitchFamily="2" charset="0"/>
              </a:rPr>
              <a:t>Immunité à travers les sujets</a:t>
            </a:r>
          </a:p>
          <a:p>
            <a:pPr marL="342900" indent="-342900">
              <a:buFont typeface="Arial" panose="020B0604020202020204" pitchFamily="34" charset="0"/>
              <a:buChar char="•"/>
            </a:pPr>
            <a:r>
              <a:rPr lang="fr-FR" sz="2000" dirty="0">
                <a:latin typeface="Poppins" panose="00000500000000000000" pitchFamily="2" charset="0"/>
                <a:cs typeface="Poppins" panose="00000500000000000000" pitchFamily="2" charset="0"/>
              </a:rPr>
              <a:t>Discussion post-inoculation</a:t>
            </a:r>
            <a:endParaRPr lang="en-US" sz="2000" dirty="0">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A9BBC3D8-E12B-4ACF-BBCB-39D204F9C50A}"/>
              </a:ext>
            </a:extLst>
          </p:cNvPr>
          <p:cNvSpPr txBox="1"/>
          <p:nvPr/>
        </p:nvSpPr>
        <p:spPr>
          <a:xfrm>
            <a:off x="9730610" y="2442773"/>
            <a:ext cx="1027164" cy="400110"/>
          </a:xfrm>
          <a:prstGeom prst="rect">
            <a:avLst/>
          </a:prstGeom>
          <a:solidFill>
            <a:srgbClr val="D8DEE6"/>
          </a:solidFill>
        </p:spPr>
        <p:txBody>
          <a:bodyPr wrap="square" rtlCol="0">
            <a:spAutoFit/>
          </a:bodyPr>
          <a:lstStyle/>
          <a:p>
            <a:r>
              <a:rPr lang="en-US" sz="2000" dirty="0" err="1">
                <a:latin typeface="Poppins" panose="00000500000000000000" pitchFamily="2" charset="0"/>
                <a:cs typeface="Poppins" panose="00000500000000000000" pitchFamily="2" charset="0"/>
              </a:rPr>
              <a:t>Mythe</a:t>
            </a:r>
            <a:endParaRPr lang="en-US" sz="2000" dirty="0">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921B2C91-8339-4708-8450-1ECACF4EC01C}"/>
              </a:ext>
            </a:extLst>
          </p:cNvPr>
          <p:cNvSpPr txBox="1"/>
          <p:nvPr/>
        </p:nvSpPr>
        <p:spPr>
          <a:xfrm>
            <a:off x="10896801" y="3756708"/>
            <a:ext cx="1104453" cy="404892"/>
          </a:xfrm>
          <a:prstGeom prst="rect">
            <a:avLst/>
          </a:prstGeom>
          <a:solidFill>
            <a:srgbClr val="8096A9"/>
          </a:solidFill>
        </p:spPr>
        <p:txBody>
          <a:bodyPr wrap="square" rtlCol="0">
            <a:spAutoFit/>
          </a:bodyPr>
          <a:lstStyle/>
          <a:p>
            <a:r>
              <a:rPr lang="en-US" sz="2000" dirty="0">
                <a:latin typeface="Poppins" panose="00000500000000000000" pitchFamily="2" charset="0"/>
                <a:cs typeface="Poppins" panose="00000500000000000000" pitchFamily="2" charset="0"/>
              </a:rPr>
              <a:t>  </a:t>
            </a:r>
            <a:r>
              <a:rPr lang="en-US" sz="2000" dirty="0" err="1">
                <a:latin typeface="Poppins" panose="00000500000000000000" pitchFamily="2" charset="0"/>
                <a:cs typeface="Poppins" panose="00000500000000000000" pitchFamily="2" charset="0"/>
              </a:rPr>
              <a:t>Mythe</a:t>
            </a:r>
            <a:endParaRPr lang="en-US" sz="2000" dirty="0">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41AD0D8D-9797-4F58-9F4F-8DF917F4977C}"/>
              </a:ext>
            </a:extLst>
          </p:cNvPr>
          <p:cNvSpPr txBox="1"/>
          <p:nvPr/>
        </p:nvSpPr>
        <p:spPr>
          <a:xfrm>
            <a:off x="9730609" y="5102168"/>
            <a:ext cx="1027164" cy="404892"/>
          </a:xfrm>
          <a:prstGeom prst="rect">
            <a:avLst/>
          </a:prstGeom>
          <a:solidFill>
            <a:srgbClr val="B8C2CF"/>
          </a:solidFill>
        </p:spPr>
        <p:txBody>
          <a:bodyPr wrap="square" rtlCol="0">
            <a:spAutoFit/>
          </a:bodyPr>
          <a:lstStyle/>
          <a:p>
            <a:r>
              <a:rPr lang="en-US" sz="2000" dirty="0" err="1">
                <a:latin typeface="Poppins" panose="00000500000000000000" pitchFamily="2" charset="0"/>
                <a:cs typeface="Poppins" panose="00000500000000000000" pitchFamily="2" charset="0"/>
              </a:rPr>
              <a:t>Mythe</a:t>
            </a:r>
            <a:endParaRPr lang="en-US" sz="2000" dirty="0">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D4665BDF-3EDC-45CF-A577-DB19EB5D5DE7}"/>
              </a:ext>
            </a:extLst>
          </p:cNvPr>
          <p:cNvSpPr txBox="1"/>
          <p:nvPr/>
        </p:nvSpPr>
        <p:spPr>
          <a:xfrm>
            <a:off x="318551" y="3756708"/>
            <a:ext cx="2513574" cy="2031325"/>
          </a:xfrm>
          <a:prstGeom prst="rect">
            <a:avLst/>
          </a:prstGeom>
          <a:solidFill>
            <a:srgbClr val="C3E3DD"/>
          </a:solidFill>
        </p:spPr>
        <p:txBody>
          <a:bodyPr wrap="square" rtlCol="0">
            <a:spAutoFit/>
          </a:bodyPr>
          <a:lstStyle/>
          <a:p>
            <a:r>
              <a:rPr lang="fr-FR" dirty="0">
                <a:latin typeface="Poppins" panose="00000500000000000000" pitchFamily="2" charset="0"/>
                <a:cs typeface="Poppins" panose="00000500000000000000" pitchFamily="2" charset="0"/>
              </a:rPr>
              <a:t>Réfutations préventives</a:t>
            </a:r>
          </a:p>
          <a:p>
            <a:pPr marL="342900" indent="-342900">
              <a:buFont typeface="Arial" panose="020B0604020202020204" pitchFamily="34" charset="0"/>
              <a:buChar char="•"/>
            </a:pPr>
            <a:r>
              <a:rPr lang="fr-FR" dirty="0">
                <a:latin typeface="Poppins" panose="00000500000000000000" pitchFamily="2" charset="0"/>
                <a:cs typeface="Poppins" panose="00000500000000000000" pitchFamily="2" charset="0"/>
              </a:rPr>
              <a:t>Basé sur des faits</a:t>
            </a:r>
          </a:p>
          <a:p>
            <a:pPr marL="342900" indent="-342900">
              <a:buFont typeface="Arial" panose="020B0604020202020204" pitchFamily="34" charset="0"/>
              <a:buChar char="•"/>
            </a:pPr>
            <a:r>
              <a:rPr lang="fr-FR" dirty="0">
                <a:latin typeface="Poppins" panose="00000500000000000000" pitchFamily="2" charset="0"/>
                <a:cs typeface="Poppins" panose="00000500000000000000" pitchFamily="2" charset="0"/>
              </a:rPr>
              <a:t>Basé sur la logique</a:t>
            </a:r>
          </a:p>
          <a:p>
            <a:pPr marL="342900" indent="-342900">
              <a:buFont typeface="Arial" panose="020B0604020202020204" pitchFamily="34" charset="0"/>
              <a:buChar char="•"/>
            </a:pPr>
            <a:r>
              <a:rPr lang="fr-FR" dirty="0">
                <a:latin typeface="Poppins" panose="00000500000000000000" pitchFamily="2" charset="0"/>
                <a:cs typeface="Poppins" panose="00000500000000000000" pitchFamily="2" charset="0"/>
              </a:rPr>
              <a:t>Basé sur les sources</a:t>
            </a:r>
          </a:p>
          <a:p>
            <a:pPr marL="342900" indent="-342900">
              <a:buFont typeface="Arial" panose="020B0604020202020204" pitchFamily="34" charset="0"/>
              <a:buChar char="•"/>
            </a:pPr>
            <a:endParaRPr lang="fr-FR" dirty="0">
              <a:latin typeface="Poppins" panose="00000500000000000000" pitchFamily="2" charset="0"/>
              <a:cs typeface="Poppins" panose="00000500000000000000" pitchFamily="2" charset="0"/>
            </a:endParaRPr>
          </a:p>
          <a:p>
            <a:pPr marL="342900" indent="-342900">
              <a:buFont typeface="Arial" panose="020B0604020202020204" pitchFamily="34" charset="0"/>
              <a:buChar char="•"/>
            </a:pPr>
            <a:endParaRPr lang="en-US"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7C1DD404-EA2A-42F2-8FF5-11572A90ABE3}"/>
              </a:ext>
            </a:extLst>
          </p:cNvPr>
          <p:cNvSpPr txBox="1"/>
          <p:nvPr/>
        </p:nvSpPr>
        <p:spPr>
          <a:xfrm>
            <a:off x="6299374" y="3976934"/>
            <a:ext cx="1353256" cy="369332"/>
          </a:xfrm>
          <a:prstGeom prst="rect">
            <a:avLst/>
          </a:prstGeom>
          <a:solidFill>
            <a:schemeClr val="bg1"/>
          </a:solidFill>
        </p:spPr>
        <p:txBody>
          <a:bodyPr wrap="none" rtlCol="0">
            <a:spAutoFit/>
          </a:bodyPr>
          <a:lstStyle/>
          <a:p>
            <a:r>
              <a:rPr lang="en-US" b="1" dirty="0" err="1">
                <a:latin typeface="Poppins" panose="00000500000000000000" pitchFamily="2" charset="0"/>
                <a:cs typeface="Poppins" panose="00000500000000000000" pitchFamily="2" charset="0"/>
              </a:rPr>
              <a:t>Immunité</a:t>
            </a:r>
            <a:endParaRPr lang="en-US"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864038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D8D8-9E6A-47DB-94AB-4420E113C4D9}"/>
              </a:ext>
            </a:extLst>
          </p:cNvPr>
          <p:cNvSpPr>
            <a:spLocks noGrp="1"/>
          </p:cNvSpPr>
          <p:nvPr>
            <p:ph type="title"/>
          </p:nvPr>
        </p:nvSpPr>
        <p:spPr>
          <a:xfrm>
            <a:off x="508000" y="179774"/>
            <a:ext cx="10515600" cy="777875"/>
          </a:xfrm>
        </p:spPr>
        <p:txBody>
          <a:bodyPr lIns="91440" tIns="45720" rIns="91440" bIns="45720" anchor="t"/>
          <a:lstStyle/>
          <a:p>
            <a:r>
              <a:rPr lang="fr-FR" sz="3200" dirty="0">
                <a:latin typeface="Poppins"/>
                <a:cs typeface="Poppins"/>
              </a:rPr>
              <a:t>Stratégies de lutte contre la mésinformation</a:t>
            </a:r>
            <a:endParaRPr lang="en-US" sz="3200" dirty="0"/>
          </a:p>
        </p:txBody>
      </p:sp>
      <p:sp>
        <p:nvSpPr>
          <p:cNvPr id="5" name="TextBox 4">
            <a:extLst>
              <a:ext uri="{FF2B5EF4-FFF2-40B4-BE49-F238E27FC236}">
                <a16:creationId xmlns:a16="http://schemas.microsoft.com/office/drawing/2014/main" id="{9ACD8737-3314-462A-A2C1-EDF8747498FB}"/>
              </a:ext>
            </a:extLst>
          </p:cNvPr>
          <p:cNvSpPr txBox="1"/>
          <p:nvPr/>
        </p:nvSpPr>
        <p:spPr>
          <a:xfrm>
            <a:off x="690176" y="6090282"/>
            <a:ext cx="10553700" cy="400110"/>
          </a:xfrm>
          <a:prstGeom prst="rect">
            <a:avLst/>
          </a:prstGeom>
          <a:solidFill>
            <a:schemeClr val="bg1"/>
          </a:solidFill>
        </p:spPr>
        <p:txBody>
          <a:bodyPr wrap="square">
            <a:spAutoFit/>
          </a:bodyPr>
          <a:lstStyle/>
          <a:p>
            <a:r>
              <a:rPr lang="en-US" sz="1000" b="0" i="0" dirty="0">
                <a:solidFill>
                  <a:srgbClr val="222222"/>
                </a:solidFill>
                <a:effectLst/>
                <a:latin typeface="Poppins" panose="00000500000000000000" pitchFamily="2" charset="0"/>
                <a:cs typeface="Poppins" panose="00000500000000000000" pitchFamily="2" charset="0"/>
              </a:rPr>
              <a:t>Ecker UK, Lewandowsky S, Cook J, Schmid P, Fazio LK, </a:t>
            </a:r>
            <a:r>
              <a:rPr lang="en-US" sz="1000" b="0" i="0" dirty="0" err="1">
                <a:solidFill>
                  <a:srgbClr val="222222"/>
                </a:solidFill>
                <a:effectLst/>
                <a:latin typeface="Poppins" panose="00000500000000000000" pitchFamily="2" charset="0"/>
                <a:cs typeface="Poppins" panose="00000500000000000000" pitchFamily="2" charset="0"/>
              </a:rPr>
              <a:t>Brashier</a:t>
            </a:r>
            <a:r>
              <a:rPr lang="en-US" sz="1000" b="0" i="0" dirty="0">
                <a:solidFill>
                  <a:srgbClr val="222222"/>
                </a:solidFill>
                <a:effectLst/>
                <a:latin typeface="Poppins" panose="00000500000000000000" pitchFamily="2" charset="0"/>
                <a:cs typeface="Poppins" panose="00000500000000000000" pitchFamily="2" charset="0"/>
              </a:rPr>
              <a:t> N, </a:t>
            </a:r>
            <a:r>
              <a:rPr lang="en-US" sz="1000" b="0" i="0" dirty="0" err="1">
                <a:solidFill>
                  <a:srgbClr val="222222"/>
                </a:solidFill>
                <a:effectLst/>
                <a:latin typeface="Poppins" panose="00000500000000000000" pitchFamily="2" charset="0"/>
                <a:cs typeface="Poppins" panose="00000500000000000000" pitchFamily="2" charset="0"/>
              </a:rPr>
              <a:t>Kendeou</a:t>
            </a:r>
            <a:r>
              <a:rPr lang="en-US" sz="1000" b="0" i="0" dirty="0">
                <a:solidFill>
                  <a:srgbClr val="222222"/>
                </a:solidFill>
                <a:effectLst/>
                <a:latin typeface="Poppins" panose="00000500000000000000" pitchFamily="2" charset="0"/>
                <a:cs typeface="Poppins" panose="00000500000000000000" pitchFamily="2" charset="0"/>
              </a:rPr>
              <a:t> P, Vraga EK, </a:t>
            </a:r>
            <a:r>
              <a:rPr lang="en-US" sz="1000" b="0" i="0" dirty="0" err="1">
                <a:solidFill>
                  <a:srgbClr val="222222"/>
                </a:solidFill>
                <a:effectLst/>
                <a:latin typeface="Poppins" panose="00000500000000000000" pitchFamily="2" charset="0"/>
                <a:cs typeface="Poppins" panose="00000500000000000000" pitchFamily="2" charset="0"/>
              </a:rPr>
              <a:t>Amazeen</a:t>
            </a:r>
            <a:r>
              <a:rPr lang="en-US" sz="1000" b="0" i="0" dirty="0">
                <a:solidFill>
                  <a:srgbClr val="222222"/>
                </a:solidFill>
                <a:effectLst/>
                <a:latin typeface="Poppins" panose="00000500000000000000" pitchFamily="2" charset="0"/>
                <a:cs typeface="Poppins" panose="00000500000000000000" pitchFamily="2" charset="0"/>
              </a:rPr>
              <a:t> MA. The psychological drivers of misinformation belief and its resistance to correction. Nature Reviews Psychology. 2022 Jan;1(1):13-29.</a:t>
            </a:r>
            <a:endParaRPr lang="en-US" sz="1000" dirty="0">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1390DDAA-FD90-4277-9DAE-C3A60EF01723}"/>
              </a:ext>
            </a:extLst>
          </p:cNvPr>
          <p:cNvSpPr txBox="1"/>
          <p:nvPr/>
        </p:nvSpPr>
        <p:spPr>
          <a:xfrm>
            <a:off x="1680409" y="692656"/>
            <a:ext cx="6240544" cy="738664"/>
          </a:xfrm>
          <a:prstGeom prst="rect">
            <a:avLst/>
          </a:prstGeom>
          <a:solidFill>
            <a:srgbClr val="DFF0ED"/>
          </a:solidFill>
        </p:spPr>
        <p:txBody>
          <a:bodyPr wrap="square" lIns="91440" tIns="45720" rIns="91440" bIns="45720" rtlCol="0" anchor="t">
            <a:spAutoFit/>
          </a:bodyPr>
          <a:lstStyle/>
          <a:p>
            <a:r>
              <a:rPr lang="fr-FR" sz="1400" b="1" dirty="0">
                <a:latin typeface="Poppins"/>
                <a:cs typeface="Poppins"/>
              </a:rPr>
              <a:t>Identifier les sources probables de mésinformation</a:t>
            </a:r>
            <a:endParaRPr lang="fr-FR" sz="1400" b="1" dirty="0">
              <a:latin typeface="Poppins" panose="00000500000000000000" pitchFamily="2" charset="0"/>
              <a:cs typeface="Poppins" panose="00000500000000000000" pitchFamily="2" charset="0"/>
            </a:endParaRPr>
          </a:p>
          <a:p>
            <a:r>
              <a:rPr lang="fr-FR" sz="1400" dirty="0">
                <a:latin typeface="Poppins"/>
                <a:cs typeface="Poppins"/>
              </a:rPr>
              <a:t>(informations traditionnelles, contenu sponsorisé, médias sociaux, personnalités publiques)</a:t>
            </a:r>
            <a:endParaRPr lang="en-US" sz="1400" dirty="0">
              <a:latin typeface="Poppins"/>
              <a:cs typeface="Poppins"/>
            </a:endParaRPr>
          </a:p>
        </p:txBody>
      </p:sp>
      <p:sp>
        <p:nvSpPr>
          <p:cNvPr id="7" name="TextBox 6">
            <a:extLst>
              <a:ext uri="{FF2B5EF4-FFF2-40B4-BE49-F238E27FC236}">
                <a16:creationId xmlns:a16="http://schemas.microsoft.com/office/drawing/2014/main" id="{C302B8E8-5A69-4727-8913-EBBDCDB3ED79}"/>
              </a:ext>
            </a:extLst>
          </p:cNvPr>
          <p:cNvSpPr txBox="1"/>
          <p:nvPr/>
        </p:nvSpPr>
        <p:spPr>
          <a:xfrm>
            <a:off x="2588821" y="1531930"/>
            <a:ext cx="4423721" cy="307777"/>
          </a:xfrm>
          <a:prstGeom prst="rect">
            <a:avLst/>
          </a:prstGeom>
          <a:solidFill>
            <a:srgbClr val="DFF0ED"/>
          </a:solidFill>
        </p:spPr>
        <p:txBody>
          <a:bodyPr wrap="square" lIns="91440" tIns="45720" rIns="91440" bIns="45720" rtlCol="0" anchor="t">
            <a:spAutoFit/>
          </a:bodyPr>
          <a:lstStyle/>
          <a:p>
            <a:pPr algn="ctr"/>
            <a:r>
              <a:rPr lang="fr-FR" sz="1400" b="1" dirty="0">
                <a:latin typeface="Poppins"/>
                <a:cs typeface="Poppins"/>
              </a:rPr>
              <a:t>Anticiper les thèmes de mésinformation</a:t>
            </a:r>
            <a:endParaRPr lang="fr-FR" sz="1400" b="1" dirty="0">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C1A5B622-C5BA-4C20-9DEF-E9285F1CD3DA}"/>
              </a:ext>
            </a:extLst>
          </p:cNvPr>
          <p:cNvSpPr txBox="1"/>
          <p:nvPr/>
        </p:nvSpPr>
        <p:spPr>
          <a:xfrm>
            <a:off x="2588821" y="2156406"/>
            <a:ext cx="4423722" cy="523220"/>
          </a:xfrm>
          <a:prstGeom prst="rect">
            <a:avLst/>
          </a:prstGeom>
          <a:solidFill>
            <a:srgbClr val="DFF0ED"/>
          </a:solidFill>
        </p:spPr>
        <p:txBody>
          <a:bodyPr wrap="square" rtlCol="0">
            <a:spAutoFit/>
          </a:bodyPr>
          <a:lstStyle/>
          <a:p>
            <a:pPr algn="ctr"/>
            <a:r>
              <a:rPr lang="fr-FR" sz="1400" b="1" dirty="0">
                <a:latin typeface="Poppins" panose="00000500000000000000" pitchFamily="2" charset="0"/>
                <a:cs typeface="Poppins" panose="00000500000000000000" pitchFamily="2" charset="0"/>
              </a:rPr>
              <a:t>Préparer des réponses alternatives basées sur des faits</a:t>
            </a:r>
            <a:endParaRPr lang="en-US" sz="1400" dirty="0">
              <a:latin typeface="Poppins" panose="00000500000000000000" pitchFamily="2" charset="0"/>
              <a:cs typeface="Poppins" panose="00000500000000000000" pitchFamily="2" charset="0"/>
            </a:endParaRPr>
          </a:p>
        </p:txBody>
      </p:sp>
      <p:sp>
        <p:nvSpPr>
          <p:cNvPr id="16" name="Rectangle 15">
            <a:extLst>
              <a:ext uri="{FF2B5EF4-FFF2-40B4-BE49-F238E27FC236}">
                <a16:creationId xmlns:a16="http://schemas.microsoft.com/office/drawing/2014/main" id="{9AC753DE-3A0B-4731-B1AC-6BEB8679FAC9}"/>
              </a:ext>
            </a:extLst>
          </p:cNvPr>
          <p:cNvSpPr/>
          <p:nvPr/>
        </p:nvSpPr>
        <p:spPr>
          <a:xfrm>
            <a:off x="3767009" y="4086501"/>
            <a:ext cx="8298591" cy="1765166"/>
          </a:xfrm>
          <a:prstGeom prst="rect">
            <a:avLst/>
          </a:prstGeom>
          <a:solidFill>
            <a:srgbClr val="DFF0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C698EE-7147-4842-8E5F-09F70381AFB7}"/>
              </a:ext>
            </a:extLst>
          </p:cNvPr>
          <p:cNvSpPr txBox="1"/>
          <p:nvPr/>
        </p:nvSpPr>
        <p:spPr>
          <a:xfrm>
            <a:off x="2848313" y="3106479"/>
            <a:ext cx="3904735" cy="307777"/>
          </a:xfrm>
          <a:prstGeom prst="rect">
            <a:avLst/>
          </a:prstGeom>
          <a:solidFill>
            <a:srgbClr val="DFF0ED"/>
          </a:solidFill>
        </p:spPr>
        <p:txBody>
          <a:bodyPr wrap="square" rtlCol="0">
            <a:spAutoFit/>
          </a:bodyPr>
          <a:lstStyle/>
          <a:p>
            <a:pPr algn="ctr"/>
            <a:r>
              <a:rPr lang="en-US" sz="1400" b="1" dirty="0" err="1">
                <a:latin typeface="Poppins" panose="00000500000000000000" pitchFamily="2" charset="0"/>
                <a:cs typeface="Poppins" panose="00000500000000000000" pitchFamily="2" charset="0"/>
              </a:rPr>
              <a:t>Déploiement</a:t>
            </a:r>
            <a:r>
              <a:rPr lang="en-US" sz="1400" b="1" dirty="0">
                <a:latin typeface="Poppins" panose="00000500000000000000" pitchFamily="2" charset="0"/>
                <a:cs typeface="Poppins" panose="00000500000000000000" pitchFamily="2" charset="0"/>
              </a:rPr>
              <a:t> de la correction</a:t>
            </a:r>
            <a:endParaRPr lang="en-US" sz="1400" dirty="0">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B320A455-FC3A-4AEA-8828-AB9CA977E697}"/>
              </a:ext>
            </a:extLst>
          </p:cNvPr>
          <p:cNvSpPr txBox="1"/>
          <p:nvPr/>
        </p:nvSpPr>
        <p:spPr>
          <a:xfrm>
            <a:off x="170341" y="4086242"/>
            <a:ext cx="3285862" cy="2031325"/>
          </a:xfrm>
          <a:prstGeom prst="rect">
            <a:avLst/>
          </a:prstGeom>
          <a:solidFill>
            <a:srgbClr val="DFF0ED"/>
          </a:solidFill>
        </p:spPr>
        <p:txBody>
          <a:bodyPr wrap="square" rtlCol="0">
            <a:spAutoFit/>
          </a:bodyPr>
          <a:lstStyle/>
          <a:p>
            <a:r>
              <a:rPr lang="en-US" sz="1400" b="1" dirty="0" err="1">
                <a:latin typeface="Poppins" panose="00000500000000000000" pitchFamily="2" charset="0"/>
                <a:cs typeface="Poppins" panose="00000500000000000000" pitchFamily="2" charset="0"/>
              </a:rPr>
              <a:t>Prebunking</a:t>
            </a:r>
            <a:endParaRPr lang="en-US" sz="1400" b="1" dirty="0">
              <a:latin typeface="Poppins" panose="00000500000000000000" pitchFamily="2" charset="0"/>
              <a:cs typeface="Poppins" panose="00000500000000000000" pitchFamily="2" charset="0"/>
            </a:endParaRPr>
          </a:p>
          <a:p>
            <a:r>
              <a:rPr lang="fr-FR" sz="1400" dirty="0">
                <a:latin typeface="Poppins" panose="00000500000000000000" pitchFamily="2" charset="0"/>
                <a:cs typeface="Poppins" panose="00000500000000000000" pitchFamily="2" charset="0"/>
              </a:rPr>
              <a:t>Le </a:t>
            </a:r>
            <a:r>
              <a:rPr lang="fr-FR" sz="1400" dirty="0" err="1">
                <a:latin typeface="Poppins" panose="00000500000000000000" pitchFamily="2" charset="0"/>
                <a:cs typeface="Poppins" panose="00000500000000000000" pitchFamily="2" charset="0"/>
              </a:rPr>
              <a:t>prébunking</a:t>
            </a:r>
            <a:r>
              <a:rPr lang="fr-FR" sz="1400" dirty="0">
                <a:latin typeface="Poppins" panose="00000500000000000000" pitchFamily="2" charset="0"/>
                <a:cs typeface="Poppins" panose="00000500000000000000" pitchFamily="2" charset="0"/>
              </a:rPr>
              <a:t> peut prendre la forme de :</a:t>
            </a:r>
          </a:p>
          <a:p>
            <a:pPr marL="285750" indent="-285750">
              <a:buFont typeface="Arial" panose="020B0604020202020204" pitchFamily="34" charset="0"/>
              <a:buChar char="•"/>
            </a:pPr>
            <a:r>
              <a:rPr lang="fr-FR" sz="1400" dirty="0">
                <a:latin typeface="Poppins" panose="00000500000000000000" pitchFamily="2" charset="0"/>
                <a:cs typeface="Poppins" panose="00000500000000000000" pitchFamily="2" charset="0"/>
              </a:rPr>
              <a:t>explication factuelle</a:t>
            </a:r>
          </a:p>
          <a:p>
            <a:pPr marL="285750" indent="-285750">
              <a:buFont typeface="Arial" panose="020B0604020202020204" pitchFamily="34" charset="0"/>
              <a:buChar char="•"/>
            </a:pPr>
            <a:r>
              <a:rPr lang="fr-FR" sz="1400" dirty="0">
                <a:latin typeface="Poppins" panose="00000500000000000000" pitchFamily="2" charset="0"/>
                <a:cs typeface="Poppins" panose="00000500000000000000" pitchFamily="2" charset="0"/>
              </a:rPr>
              <a:t>Avertissement préventif</a:t>
            </a:r>
          </a:p>
          <a:p>
            <a:pPr marL="285750" indent="-285750">
              <a:buFont typeface="Arial" panose="020B0604020202020204" pitchFamily="34" charset="0"/>
              <a:buChar char="•"/>
            </a:pPr>
            <a:r>
              <a:rPr lang="fr-FR" sz="1400" dirty="0">
                <a:latin typeface="Poppins" panose="00000500000000000000" pitchFamily="2" charset="0"/>
                <a:cs typeface="Poppins" panose="00000500000000000000" pitchFamily="2" charset="0"/>
              </a:rPr>
              <a:t>Avertissement générique</a:t>
            </a:r>
          </a:p>
          <a:p>
            <a:pPr marL="285750" indent="-285750">
              <a:buFont typeface="Arial" panose="020B0604020202020204" pitchFamily="34" charset="0"/>
              <a:buChar char="•"/>
            </a:pPr>
            <a:r>
              <a:rPr lang="fr-FR" sz="1400" dirty="0">
                <a:latin typeface="Poppins" panose="00000500000000000000" pitchFamily="2" charset="0"/>
                <a:cs typeface="Poppins" panose="00000500000000000000" pitchFamily="2" charset="0"/>
              </a:rPr>
              <a:t>Inoculation</a:t>
            </a:r>
          </a:p>
          <a:p>
            <a:pPr marL="285750" indent="-285750">
              <a:buFont typeface="Arial" panose="020B0604020202020204" pitchFamily="34" charset="0"/>
              <a:buChar char="•"/>
            </a:pPr>
            <a:r>
              <a:rPr lang="fr-FR" sz="1400" dirty="0">
                <a:latin typeface="Poppins" panose="00000500000000000000" pitchFamily="2" charset="0"/>
                <a:cs typeface="Poppins" panose="00000500000000000000" pitchFamily="2" charset="0"/>
              </a:rPr>
              <a:t>interventions d'information et d'éducation aux médias</a:t>
            </a:r>
            <a:endParaRPr lang="en-US" sz="1400" dirty="0">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D7F06C1B-20A0-4619-8901-D8C83D7555A9}"/>
              </a:ext>
            </a:extLst>
          </p:cNvPr>
          <p:cNvSpPr txBox="1"/>
          <p:nvPr/>
        </p:nvSpPr>
        <p:spPr>
          <a:xfrm>
            <a:off x="3919406" y="4144478"/>
            <a:ext cx="4592597" cy="307777"/>
          </a:xfrm>
          <a:prstGeom prst="rect">
            <a:avLst/>
          </a:prstGeom>
          <a:solidFill>
            <a:srgbClr val="DFF0ED"/>
          </a:solidFill>
        </p:spPr>
        <p:txBody>
          <a:bodyPr wrap="square" rtlCol="0">
            <a:spAutoFit/>
          </a:bodyPr>
          <a:lstStyle/>
          <a:p>
            <a:r>
              <a:rPr lang="fr-FR" sz="1400" b="1" dirty="0">
                <a:latin typeface="Poppins" panose="00000500000000000000" pitchFamily="2" charset="0"/>
                <a:cs typeface="Poppins" panose="00000500000000000000" pitchFamily="2" charset="0"/>
              </a:rPr>
              <a:t>Démystifier - utiliser le "sandwich de la vérité".</a:t>
            </a:r>
            <a:endParaRPr lang="en-US" sz="1400"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FE8A43AC-C856-4B19-9BEC-7E93E43DE0F7}"/>
              </a:ext>
            </a:extLst>
          </p:cNvPr>
          <p:cNvSpPr txBox="1"/>
          <p:nvPr/>
        </p:nvSpPr>
        <p:spPr>
          <a:xfrm>
            <a:off x="3926962" y="4537494"/>
            <a:ext cx="2245493" cy="1015663"/>
          </a:xfrm>
          <a:prstGeom prst="rect">
            <a:avLst/>
          </a:prstGeom>
          <a:solidFill>
            <a:srgbClr val="FFFFFF"/>
          </a:solidFill>
        </p:spPr>
        <p:txBody>
          <a:bodyPr wrap="square" rtlCol="0">
            <a:spAutoFit/>
          </a:bodyPr>
          <a:lstStyle/>
          <a:p>
            <a:r>
              <a:rPr lang="en-US" sz="1200" b="1" dirty="0">
                <a:latin typeface="Poppins" panose="00000500000000000000" pitchFamily="2" charset="0"/>
                <a:cs typeface="Poppins" panose="00000500000000000000" pitchFamily="2" charset="0"/>
              </a:rPr>
              <a:t>Fait</a:t>
            </a:r>
          </a:p>
          <a:p>
            <a:pPr marL="111125" indent="-111125">
              <a:buFont typeface="Arial" panose="020B0604020202020204" pitchFamily="34" charset="0"/>
              <a:buChar char="•"/>
            </a:pPr>
            <a:r>
              <a:rPr lang="fr-FR" sz="1200" dirty="0">
                <a:latin typeface="Poppins" panose="00000500000000000000" pitchFamily="2" charset="0"/>
                <a:cs typeface="Poppins" panose="00000500000000000000" pitchFamily="2" charset="0"/>
              </a:rPr>
              <a:t>Autre explication causale plausible</a:t>
            </a:r>
          </a:p>
          <a:p>
            <a:pPr marL="111125" indent="-111125">
              <a:buFont typeface="Arial" panose="020B0604020202020204" pitchFamily="34" charset="0"/>
              <a:buChar char="•"/>
            </a:pPr>
            <a:r>
              <a:rPr lang="fr-FR" sz="1200" dirty="0">
                <a:latin typeface="Poppins" panose="00000500000000000000" pitchFamily="2" charset="0"/>
                <a:cs typeface="Poppins" panose="00000500000000000000" pitchFamily="2" charset="0"/>
              </a:rPr>
              <a:t>Des détails mieux que de simples rétractations</a:t>
            </a:r>
            <a:endParaRPr lang="en-US" sz="1200" dirty="0">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44DC8139-0AA2-4F64-AA45-E1B12211A2CA}"/>
              </a:ext>
            </a:extLst>
          </p:cNvPr>
          <p:cNvSpPr txBox="1"/>
          <p:nvPr/>
        </p:nvSpPr>
        <p:spPr>
          <a:xfrm>
            <a:off x="6399677" y="4636321"/>
            <a:ext cx="1393402" cy="830997"/>
          </a:xfrm>
          <a:prstGeom prst="rect">
            <a:avLst/>
          </a:prstGeom>
          <a:solidFill>
            <a:srgbClr val="B8C1CE"/>
          </a:solidFill>
        </p:spPr>
        <p:txBody>
          <a:bodyPr wrap="square" lIns="91440" tIns="45720" rIns="91440" bIns="45720" rtlCol="0" anchor="t">
            <a:spAutoFit/>
          </a:bodyPr>
          <a:lstStyle/>
          <a:p>
            <a:r>
              <a:rPr lang="en-US" sz="1200" b="1" dirty="0" err="1">
                <a:latin typeface="Poppins"/>
                <a:cs typeface="Poppins"/>
              </a:rPr>
              <a:t>Mythe</a:t>
            </a:r>
            <a:endParaRPr lang="en-US" sz="1200" b="1" dirty="0">
              <a:latin typeface="Poppins"/>
              <a:cs typeface="Poppins"/>
            </a:endParaRPr>
          </a:p>
          <a:p>
            <a:pPr marL="111125" indent="-111125">
              <a:buFont typeface="Arial" panose="020B0604020202020204" pitchFamily="34" charset="0"/>
              <a:buChar char="•"/>
            </a:pPr>
            <a:r>
              <a:rPr lang="en-US" sz="1200" dirty="0">
                <a:latin typeface="Poppins"/>
                <a:cs typeface="Poppins"/>
              </a:rPr>
              <a:t>Avant-propos avec un </a:t>
            </a:r>
            <a:r>
              <a:rPr lang="en-US" sz="1200" dirty="0" err="1">
                <a:latin typeface="Poppins"/>
                <a:cs typeface="Poppins"/>
              </a:rPr>
              <a:t>avertissement</a:t>
            </a:r>
            <a:endParaRPr lang="en-US" sz="1200" dirty="0">
              <a:latin typeface="Poppins"/>
              <a:cs typeface="Poppins"/>
            </a:endParaRPr>
          </a:p>
        </p:txBody>
      </p:sp>
      <p:sp>
        <p:nvSpPr>
          <p:cNvPr id="14" name="TextBox 13">
            <a:extLst>
              <a:ext uri="{FF2B5EF4-FFF2-40B4-BE49-F238E27FC236}">
                <a16:creationId xmlns:a16="http://schemas.microsoft.com/office/drawing/2014/main" id="{0D034958-A801-41BF-A40C-2E6D2B640910}"/>
              </a:ext>
            </a:extLst>
          </p:cNvPr>
          <p:cNvSpPr txBox="1"/>
          <p:nvPr/>
        </p:nvSpPr>
        <p:spPr>
          <a:xfrm>
            <a:off x="8126192" y="4534721"/>
            <a:ext cx="1765647" cy="1015663"/>
          </a:xfrm>
          <a:prstGeom prst="rect">
            <a:avLst/>
          </a:prstGeom>
          <a:solidFill>
            <a:srgbClr val="F6B884"/>
          </a:solidFill>
        </p:spPr>
        <p:txBody>
          <a:bodyPr wrap="square" rtlCol="0">
            <a:spAutoFit/>
          </a:bodyPr>
          <a:lstStyle/>
          <a:p>
            <a:r>
              <a:rPr lang="en-US" sz="1200" b="1" dirty="0" err="1">
                <a:latin typeface="Poppins" panose="00000500000000000000" pitchFamily="2" charset="0"/>
                <a:cs typeface="Poppins" panose="00000500000000000000" pitchFamily="2" charset="0"/>
              </a:rPr>
              <a:t>Mensonge</a:t>
            </a:r>
            <a:endParaRPr lang="en-US" sz="1200" b="1" dirty="0">
              <a:latin typeface="Poppins" panose="00000500000000000000" pitchFamily="2" charset="0"/>
              <a:cs typeface="Poppins" panose="00000500000000000000" pitchFamily="2" charset="0"/>
            </a:endParaRPr>
          </a:p>
          <a:p>
            <a:pPr marL="111125" indent="-111125">
              <a:buFont typeface="Arial" panose="020B0604020202020204" pitchFamily="34" charset="0"/>
              <a:buChar char="•"/>
            </a:pPr>
            <a:r>
              <a:rPr lang="fr-FR" sz="1200" dirty="0">
                <a:latin typeface="Poppins" panose="00000500000000000000" pitchFamily="2" charset="0"/>
                <a:cs typeface="Poppins" panose="00000500000000000000" pitchFamily="2" charset="0"/>
              </a:rPr>
              <a:t>Expliquer l’erreur du mythe/la technique rhétorique</a:t>
            </a:r>
            <a:endParaRPr lang="en-US" sz="1200" dirty="0">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AF76752A-28A3-4796-B783-139C49FD3B05}"/>
              </a:ext>
            </a:extLst>
          </p:cNvPr>
          <p:cNvSpPr txBox="1"/>
          <p:nvPr/>
        </p:nvSpPr>
        <p:spPr>
          <a:xfrm>
            <a:off x="10212805" y="4626161"/>
            <a:ext cx="1699230" cy="830997"/>
          </a:xfrm>
          <a:prstGeom prst="rect">
            <a:avLst/>
          </a:prstGeom>
          <a:solidFill>
            <a:srgbClr val="FFFFFF"/>
          </a:solidFill>
        </p:spPr>
        <p:txBody>
          <a:bodyPr wrap="square" rtlCol="0">
            <a:spAutoFit/>
          </a:bodyPr>
          <a:lstStyle/>
          <a:p>
            <a:r>
              <a:rPr lang="en-US" sz="1200" b="1" dirty="0">
                <a:latin typeface="Poppins" panose="00000500000000000000" pitchFamily="2" charset="0"/>
                <a:cs typeface="Poppins" panose="00000500000000000000" pitchFamily="2" charset="0"/>
              </a:rPr>
              <a:t>Fait</a:t>
            </a:r>
          </a:p>
          <a:p>
            <a:pPr marL="111125" indent="-111125">
              <a:buFont typeface="Arial" panose="020B0604020202020204" pitchFamily="34" charset="0"/>
              <a:buChar char="•"/>
            </a:pPr>
            <a:r>
              <a:rPr lang="en-US" sz="1200" dirty="0" err="1">
                <a:latin typeface="Poppins" panose="00000500000000000000" pitchFamily="2" charset="0"/>
                <a:cs typeface="Poppins" panose="00000500000000000000" pitchFamily="2" charset="0"/>
              </a:rPr>
              <a:t>Répéter</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renforcer</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l'explication</a:t>
            </a:r>
            <a:r>
              <a:rPr lang="en-US" sz="1200" dirty="0">
                <a:latin typeface="Poppins" panose="00000500000000000000" pitchFamily="2" charset="0"/>
                <a:cs typeface="Poppins" panose="00000500000000000000" pitchFamily="2" charset="0"/>
              </a:rPr>
              <a:t> </a:t>
            </a:r>
            <a:r>
              <a:rPr lang="en-US" sz="1200" dirty="0" err="1">
                <a:latin typeface="Poppins" panose="00000500000000000000" pitchFamily="2" charset="0"/>
                <a:cs typeface="Poppins" panose="00000500000000000000" pitchFamily="2" charset="0"/>
              </a:rPr>
              <a:t>factuelle</a:t>
            </a:r>
            <a:endParaRPr lang="en-US" sz="1200" dirty="0">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FA62FDFF-32B8-4820-B5B9-04E9DE677355}"/>
              </a:ext>
            </a:extLst>
          </p:cNvPr>
          <p:cNvSpPr txBox="1"/>
          <p:nvPr/>
        </p:nvSpPr>
        <p:spPr>
          <a:xfrm>
            <a:off x="9516676" y="1748573"/>
            <a:ext cx="2548924" cy="1169551"/>
          </a:xfrm>
          <a:prstGeom prst="rect">
            <a:avLst/>
          </a:prstGeom>
          <a:noFill/>
        </p:spPr>
        <p:txBody>
          <a:bodyPr wrap="square" rtlCol="0">
            <a:spAutoFit/>
          </a:bodyPr>
          <a:lstStyle/>
          <a:p>
            <a:r>
              <a:rPr lang="fr-FR" sz="1400" dirty="0">
                <a:latin typeface="Poppins" panose="00000500000000000000" pitchFamily="2" charset="0"/>
                <a:cs typeface="Poppins" panose="00000500000000000000" pitchFamily="2" charset="0"/>
              </a:rPr>
              <a:t>Continuer à surveiller, ne pas démystifier, mais se préparer à une réponse rapide si le mythe s'intensifie.</a:t>
            </a:r>
            <a:endParaRPr lang="en-US" sz="1400" dirty="0">
              <a:latin typeface="Poppins" panose="00000500000000000000" pitchFamily="2" charset="0"/>
              <a:cs typeface="Poppins" panose="00000500000000000000" pitchFamily="2" charset="0"/>
            </a:endParaRPr>
          </a:p>
        </p:txBody>
      </p:sp>
      <p:cxnSp>
        <p:nvCxnSpPr>
          <p:cNvPr id="20" name="Straight Arrow Connector 19">
            <a:extLst>
              <a:ext uri="{FF2B5EF4-FFF2-40B4-BE49-F238E27FC236}">
                <a16:creationId xmlns:a16="http://schemas.microsoft.com/office/drawing/2014/main" id="{5781D16F-C39A-443D-8431-0962D6D8CC2A}"/>
              </a:ext>
            </a:extLst>
          </p:cNvPr>
          <p:cNvCxnSpPr>
            <a:cxnSpLocks/>
            <a:stCxn id="6" idx="2"/>
            <a:endCxn id="7" idx="0"/>
          </p:cNvCxnSpPr>
          <p:nvPr/>
        </p:nvCxnSpPr>
        <p:spPr>
          <a:xfrm>
            <a:off x="4800681" y="1431320"/>
            <a:ext cx="1" cy="10061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79FEC13-C347-43C5-98BD-D243FA4FCEA5}"/>
              </a:ext>
            </a:extLst>
          </p:cNvPr>
          <p:cNvCxnSpPr>
            <a:cxnSpLocks/>
            <a:stCxn id="7" idx="2"/>
            <a:endCxn id="8" idx="0"/>
          </p:cNvCxnSpPr>
          <p:nvPr/>
        </p:nvCxnSpPr>
        <p:spPr>
          <a:xfrm>
            <a:off x="4800682" y="1839707"/>
            <a:ext cx="0" cy="316699"/>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80FE6DD-883A-40F9-9767-EA451A8C9A6E}"/>
              </a:ext>
            </a:extLst>
          </p:cNvPr>
          <p:cNvCxnSpPr>
            <a:cxnSpLocks/>
            <a:stCxn id="8" idx="2"/>
            <a:endCxn id="9" idx="0"/>
          </p:cNvCxnSpPr>
          <p:nvPr/>
        </p:nvCxnSpPr>
        <p:spPr>
          <a:xfrm flipH="1">
            <a:off x="4800681" y="2679626"/>
            <a:ext cx="1" cy="426853"/>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14BFF2F-1B45-4E89-8EBC-2658F27259CB}"/>
              </a:ext>
            </a:extLst>
          </p:cNvPr>
          <p:cNvCxnSpPr>
            <a:cxnSpLocks/>
          </p:cNvCxnSpPr>
          <p:nvPr/>
        </p:nvCxnSpPr>
        <p:spPr>
          <a:xfrm>
            <a:off x="6109816" y="5101444"/>
            <a:ext cx="373445"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988A07D-F01E-439A-9739-9AE36867A8BE}"/>
              </a:ext>
            </a:extLst>
          </p:cNvPr>
          <p:cNvCxnSpPr>
            <a:cxnSpLocks/>
          </p:cNvCxnSpPr>
          <p:nvPr/>
        </p:nvCxnSpPr>
        <p:spPr>
          <a:xfrm>
            <a:off x="7791879" y="5101444"/>
            <a:ext cx="373445"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3E8A471-4062-47D2-B1C8-FFBCEFC6DD9C}"/>
              </a:ext>
            </a:extLst>
          </p:cNvPr>
          <p:cNvCxnSpPr>
            <a:cxnSpLocks/>
          </p:cNvCxnSpPr>
          <p:nvPr/>
        </p:nvCxnSpPr>
        <p:spPr>
          <a:xfrm>
            <a:off x="9891839" y="5106015"/>
            <a:ext cx="373445"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78C66A7-2E07-4DB9-A709-634503F8AE71}"/>
              </a:ext>
            </a:extLst>
          </p:cNvPr>
          <p:cNvSpPr txBox="1"/>
          <p:nvPr/>
        </p:nvSpPr>
        <p:spPr>
          <a:xfrm>
            <a:off x="690176" y="3453131"/>
            <a:ext cx="1258165" cy="369332"/>
          </a:xfrm>
          <a:prstGeom prst="rect">
            <a:avLst/>
          </a:prstGeom>
          <a:noFill/>
        </p:spPr>
        <p:txBody>
          <a:bodyPr wrap="none" rtlCol="0">
            <a:spAutoFit/>
          </a:bodyPr>
          <a:lstStyle/>
          <a:p>
            <a:r>
              <a:rPr lang="en-US" dirty="0" err="1"/>
              <a:t>Prévention</a:t>
            </a:r>
            <a:r>
              <a:rPr lang="en-US" dirty="0"/>
              <a:t> </a:t>
            </a:r>
          </a:p>
        </p:txBody>
      </p:sp>
      <p:sp>
        <p:nvSpPr>
          <p:cNvPr id="30" name="TextBox 29">
            <a:extLst>
              <a:ext uri="{FF2B5EF4-FFF2-40B4-BE49-F238E27FC236}">
                <a16:creationId xmlns:a16="http://schemas.microsoft.com/office/drawing/2014/main" id="{63EFAD17-D9CE-4DE9-A96D-281F44F68205}"/>
              </a:ext>
            </a:extLst>
          </p:cNvPr>
          <p:cNvSpPr txBox="1"/>
          <p:nvPr/>
        </p:nvSpPr>
        <p:spPr>
          <a:xfrm>
            <a:off x="7791879" y="3453131"/>
            <a:ext cx="1002967" cy="369332"/>
          </a:xfrm>
          <a:prstGeom prst="rect">
            <a:avLst/>
          </a:prstGeom>
          <a:noFill/>
        </p:spPr>
        <p:txBody>
          <a:bodyPr wrap="none" rtlCol="0">
            <a:spAutoFit/>
          </a:bodyPr>
          <a:lstStyle/>
          <a:p>
            <a:r>
              <a:rPr lang="en-US" dirty="0" err="1"/>
              <a:t>Réaction</a:t>
            </a:r>
            <a:endParaRPr lang="en-US" dirty="0"/>
          </a:p>
        </p:txBody>
      </p:sp>
      <p:cxnSp>
        <p:nvCxnSpPr>
          <p:cNvPr id="31" name="Connector: Elbow 30">
            <a:extLst>
              <a:ext uri="{FF2B5EF4-FFF2-40B4-BE49-F238E27FC236}">
                <a16:creationId xmlns:a16="http://schemas.microsoft.com/office/drawing/2014/main" id="{ECCA3FE4-4889-4398-8619-9A0446B14780}"/>
              </a:ext>
            </a:extLst>
          </p:cNvPr>
          <p:cNvCxnSpPr>
            <a:cxnSpLocks/>
            <a:stCxn id="10" idx="0"/>
            <a:endCxn id="16" idx="0"/>
          </p:cNvCxnSpPr>
          <p:nvPr/>
        </p:nvCxnSpPr>
        <p:spPr>
          <a:xfrm rot="16200000" flipH="1">
            <a:off x="4864658" y="1034855"/>
            <a:ext cx="259" cy="6103033"/>
          </a:xfrm>
          <a:prstGeom prst="bentConnector3">
            <a:avLst>
              <a:gd name="adj1" fmla="val -88262548"/>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54FA7E4-EB72-4876-911B-B377BE09CD64}"/>
              </a:ext>
            </a:extLst>
          </p:cNvPr>
          <p:cNvCxnSpPr>
            <a:cxnSpLocks/>
            <a:stCxn id="9" idx="2"/>
          </p:cNvCxnSpPr>
          <p:nvPr/>
        </p:nvCxnSpPr>
        <p:spPr>
          <a:xfrm flipH="1">
            <a:off x="4800680" y="3414256"/>
            <a:ext cx="1" cy="40820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3DA225DB-F0B4-4B1C-999B-2786D78DC9BF}"/>
              </a:ext>
            </a:extLst>
          </p:cNvPr>
          <p:cNvSpPr txBox="1"/>
          <p:nvPr/>
        </p:nvSpPr>
        <p:spPr>
          <a:xfrm>
            <a:off x="4943610" y="2605419"/>
            <a:ext cx="3079956" cy="492443"/>
          </a:xfrm>
          <a:prstGeom prst="rect">
            <a:avLst/>
          </a:prstGeom>
          <a:noFill/>
        </p:spPr>
        <p:txBody>
          <a:bodyPr wrap="square" rtlCol="0">
            <a:spAutoFit/>
          </a:bodyPr>
          <a:lstStyle/>
          <a:p>
            <a:r>
              <a:rPr lang="fr-FR" sz="1300" dirty="0"/>
              <a:t>Si le mythe a la possibilité de se propager, on s'attend à ce qu'il soit détourné</a:t>
            </a:r>
            <a:endParaRPr lang="en-US" sz="1300" dirty="0"/>
          </a:p>
        </p:txBody>
      </p:sp>
      <p:sp>
        <p:nvSpPr>
          <p:cNvPr id="58" name="TextBox 57">
            <a:extLst>
              <a:ext uri="{FF2B5EF4-FFF2-40B4-BE49-F238E27FC236}">
                <a16:creationId xmlns:a16="http://schemas.microsoft.com/office/drawing/2014/main" id="{DA4B859E-74C2-4AB8-A670-D2AF224E3763}"/>
              </a:ext>
            </a:extLst>
          </p:cNvPr>
          <p:cNvSpPr txBox="1"/>
          <p:nvPr/>
        </p:nvSpPr>
        <p:spPr>
          <a:xfrm>
            <a:off x="7596846" y="1793982"/>
            <a:ext cx="1554004" cy="584775"/>
          </a:xfrm>
          <a:prstGeom prst="rect">
            <a:avLst/>
          </a:prstGeom>
          <a:noFill/>
        </p:spPr>
        <p:txBody>
          <a:bodyPr wrap="square" rtlCol="0">
            <a:spAutoFit/>
          </a:bodyPr>
          <a:lstStyle/>
          <a:p>
            <a:r>
              <a:rPr lang="fr-FR" sz="1600" dirty="0"/>
              <a:t>Si le mythe n'est pas répandu</a:t>
            </a:r>
            <a:endParaRPr lang="en-US" sz="1600" dirty="0"/>
          </a:p>
        </p:txBody>
      </p:sp>
      <p:cxnSp>
        <p:nvCxnSpPr>
          <p:cNvPr id="59" name="Straight Arrow Connector 58">
            <a:extLst>
              <a:ext uri="{FF2B5EF4-FFF2-40B4-BE49-F238E27FC236}">
                <a16:creationId xmlns:a16="http://schemas.microsoft.com/office/drawing/2014/main" id="{2499DB2B-7BB7-41CD-B3D7-9AA29DE6DBD0}"/>
              </a:ext>
            </a:extLst>
          </p:cNvPr>
          <p:cNvCxnSpPr>
            <a:cxnSpLocks/>
            <a:stCxn id="8" idx="3"/>
            <a:endCxn id="12" idx="1"/>
          </p:cNvCxnSpPr>
          <p:nvPr/>
        </p:nvCxnSpPr>
        <p:spPr>
          <a:xfrm flipV="1">
            <a:off x="7012543" y="2333349"/>
            <a:ext cx="2504133" cy="84667"/>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938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08E77-E8BF-4979-96BF-3719AA962526}"/>
              </a:ext>
            </a:extLst>
          </p:cNvPr>
          <p:cNvSpPr>
            <a:spLocks noGrp="1"/>
          </p:cNvSpPr>
          <p:nvPr>
            <p:ph type="title"/>
          </p:nvPr>
        </p:nvSpPr>
        <p:spPr/>
        <p:txBody>
          <a:bodyPr/>
          <a:lstStyle/>
          <a:p>
            <a:r>
              <a:rPr lang="en-US" sz="3800" dirty="0" err="1"/>
              <a:t>L'essentiel</a:t>
            </a:r>
            <a:r>
              <a:rPr lang="en-US" sz="3800" dirty="0"/>
              <a:t> </a:t>
            </a:r>
            <a:r>
              <a:rPr lang="en-US" sz="3800" dirty="0" err="1"/>
              <a:t>d'une</a:t>
            </a:r>
            <a:r>
              <a:rPr lang="en-US" sz="3800" dirty="0"/>
              <a:t> communication </a:t>
            </a:r>
            <a:r>
              <a:rPr lang="en-US" sz="3800" dirty="0" err="1"/>
              <a:t>efficace</a:t>
            </a:r>
            <a:endParaRPr lang="en-US" sz="3800" dirty="0"/>
          </a:p>
        </p:txBody>
      </p:sp>
      <p:sp>
        <p:nvSpPr>
          <p:cNvPr id="5" name="TextBox 4">
            <a:extLst>
              <a:ext uri="{FF2B5EF4-FFF2-40B4-BE49-F238E27FC236}">
                <a16:creationId xmlns:a16="http://schemas.microsoft.com/office/drawing/2014/main" id="{13C76DB7-59C6-47BC-9031-B4E55D8F2C84}"/>
              </a:ext>
            </a:extLst>
          </p:cNvPr>
          <p:cNvSpPr txBox="1"/>
          <p:nvPr/>
        </p:nvSpPr>
        <p:spPr>
          <a:xfrm>
            <a:off x="508000" y="6083923"/>
            <a:ext cx="7296150" cy="276999"/>
          </a:xfrm>
          <a:prstGeom prst="rect">
            <a:avLst/>
          </a:prstGeom>
          <a:solidFill>
            <a:schemeClr val="bg1"/>
          </a:solidFill>
        </p:spPr>
        <p:txBody>
          <a:bodyPr wrap="square">
            <a:spAutoFit/>
          </a:bodyPr>
          <a:lstStyle>
            <a:defPPr>
              <a:defRPr lang="en-US"/>
            </a:defPPr>
            <a:lvl1pPr>
              <a:defRPr sz="1200" b="0" i="0">
                <a:solidFill>
                  <a:srgbClr val="222222"/>
                </a:solidFill>
                <a:effectLst/>
                <a:latin typeface="Poppins" panose="00000500000000000000" pitchFamily="2" charset="0"/>
                <a:cs typeface="Poppins" panose="00000500000000000000" pitchFamily="2" charset="0"/>
              </a:defRPr>
            </a:lvl1pPr>
          </a:lstStyle>
          <a:p>
            <a:r>
              <a:rPr lang="en-US" dirty="0">
                <a:hlinkClick r:id="rId2"/>
              </a:rPr>
              <a:t>https://www.linkedin.com/pulse/measuring-unmeasurable-effective-communication-aparajita-karimpana</a:t>
            </a:r>
            <a:r>
              <a:rPr lang="en-US" dirty="0"/>
              <a:t> </a:t>
            </a:r>
          </a:p>
        </p:txBody>
      </p:sp>
      <p:sp>
        <p:nvSpPr>
          <p:cNvPr id="6" name="TextBox 5">
            <a:extLst>
              <a:ext uri="{FF2B5EF4-FFF2-40B4-BE49-F238E27FC236}">
                <a16:creationId xmlns:a16="http://schemas.microsoft.com/office/drawing/2014/main" id="{8D555879-3DCA-4427-A41B-9C5810BB7056}"/>
              </a:ext>
            </a:extLst>
          </p:cNvPr>
          <p:cNvSpPr txBox="1"/>
          <p:nvPr/>
        </p:nvSpPr>
        <p:spPr>
          <a:xfrm>
            <a:off x="940615" y="1300213"/>
            <a:ext cx="5386411" cy="584775"/>
          </a:xfrm>
          <a:prstGeom prst="rect">
            <a:avLst/>
          </a:prstGeom>
          <a:solidFill>
            <a:schemeClr val="accent1">
              <a:lumMod val="60000"/>
              <a:lumOff val="40000"/>
            </a:schemeClr>
          </a:solidFill>
        </p:spPr>
        <p:txBody>
          <a:bodyPr wrap="none" rtlCol="0">
            <a:spAutoFit/>
          </a:bodyPr>
          <a:lstStyle/>
          <a:p>
            <a:r>
              <a:rPr lang="fr-FR" sz="3200" dirty="0">
                <a:latin typeface="Poppins" panose="00000500000000000000" pitchFamily="2" charset="0"/>
                <a:cs typeface="Poppins" panose="00000500000000000000" pitchFamily="2" charset="0"/>
              </a:rPr>
              <a:t>Je veux faire comme </a:t>
            </a:r>
            <a:r>
              <a:rPr lang="en-US" sz="3200" b="1" dirty="0">
                <a:latin typeface="Poppins" panose="00000500000000000000" pitchFamily="2" charset="0"/>
                <a:cs typeface="Poppins" panose="00000500000000000000" pitchFamily="2" charset="0"/>
              </a:rPr>
              <a:t>XYZ</a:t>
            </a:r>
          </a:p>
        </p:txBody>
      </p:sp>
      <p:sp>
        <p:nvSpPr>
          <p:cNvPr id="12" name="TextBox 11">
            <a:extLst>
              <a:ext uri="{FF2B5EF4-FFF2-40B4-BE49-F238E27FC236}">
                <a16:creationId xmlns:a16="http://schemas.microsoft.com/office/drawing/2014/main" id="{961A5E88-639D-47CA-9481-E18F5E9E2A7F}"/>
              </a:ext>
            </a:extLst>
          </p:cNvPr>
          <p:cNvSpPr txBox="1"/>
          <p:nvPr/>
        </p:nvSpPr>
        <p:spPr>
          <a:xfrm>
            <a:off x="940615" y="2325826"/>
            <a:ext cx="8726579" cy="584775"/>
          </a:xfrm>
          <a:prstGeom prst="rect">
            <a:avLst/>
          </a:prstGeom>
          <a:solidFill>
            <a:schemeClr val="accent1">
              <a:lumMod val="60000"/>
              <a:lumOff val="40000"/>
            </a:schemeClr>
          </a:solidFill>
        </p:spPr>
        <p:txBody>
          <a:bodyPr wrap="square" lIns="91440" tIns="45720" rIns="91440" bIns="45720" rtlCol="0" anchor="t">
            <a:spAutoFit/>
          </a:bodyPr>
          <a:lstStyle/>
          <a:p>
            <a:r>
              <a:rPr lang="fr-FR" sz="3200" dirty="0">
                <a:latin typeface="Poppins"/>
                <a:cs typeface="Poppins"/>
              </a:rPr>
              <a:t>Je veux que </a:t>
            </a:r>
            <a:r>
              <a:rPr lang="fr-FR" sz="3200" b="1" dirty="0">
                <a:latin typeface="Poppins"/>
                <a:cs typeface="Poppins"/>
              </a:rPr>
              <a:t>VOUS</a:t>
            </a:r>
            <a:r>
              <a:rPr lang="fr-FR" sz="3200" dirty="0">
                <a:latin typeface="Poppins"/>
                <a:cs typeface="Poppins"/>
              </a:rPr>
              <a:t> entendiez tout de </a:t>
            </a:r>
            <a:r>
              <a:rPr lang="fr-FR" sz="3200" b="1" dirty="0">
                <a:latin typeface="Poppins"/>
                <a:cs typeface="Poppins"/>
              </a:rPr>
              <a:t>XYZ</a:t>
            </a:r>
            <a:endParaRPr lang="fr-FR" sz="3200" dirty="0">
              <a:latin typeface="Poppins"/>
              <a:cs typeface="Poppins"/>
            </a:endParaRPr>
          </a:p>
        </p:txBody>
      </p:sp>
      <p:sp>
        <p:nvSpPr>
          <p:cNvPr id="14" name="TextBox 13">
            <a:extLst>
              <a:ext uri="{FF2B5EF4-FFF2-40B4-BE49-F238E27FC236}">
                <a16:creationId xmlns:a16="http://schemas.microsoft.com/office/drawing/2014/main" id="{6D13185C-D8CB-486F-B585-CE88DCA221E2}"/>
              </a:ext>
            </a:extLst>
          </p:cNvPr>
          <p:cNvSpPr txBox="1"/>
          <p:nvPr/>
        </p:nvSpPr>
        <p:spPr>
          <a:xfrm>
            <a:off x="940615" y="3341280"/>
            <a:ext cx="7076740" cy="1077218"/>
          </a:xfrm>
          <a:prstGeom prst="rect">
            <a:avLst/>
          </a:prstGeom>
          <a:solidFill>
            <a:schemeClr val="accent1">
              <a:lumMod val="60000"/>
              <a:lumOff val="40000"/>
            </a:schemeClr>
          </a:solidFill>
        </p:spPr>
        <p:txBody>
          <a:bodyPr wrap="square" lIns="91440" tIns="45720" rIns="91440" bIns="45720" rtlCol="0" anchor="t">
            <a:spAutoFit/>
          </a:bodyPr>
          <a:lstStyle/>
          <a:p>
            <a:r>
              <a:rPr lang="fr-FR" sz="3200" dirty="0">
                <a:latin typeface="Poppins"/>
                <a:cs typeface="Poppins"/>
              </a:rPr>
              <a:t>Je veux que </a:t>
            </a:r>
            <a:r>
              <a:rPr lang="fr-FR" sz="3200" b="1" dirty="0">
                <a:latin typeface="Poppins"/>
                <a:cs typeface="Poppins"/>
              </a:rPr>
              <a:t>VOUS compreniez </a:t>
            </a:r>
            <a:r>
              <a:rPr lang="fr-FR" sz="3200" dirty="0">
                <a:latin typeface="Poppins"/>
                <a:cs typeface="Poppins"/>
              </a:rPr>
              <a:t>et </a:t>
            </a:r>
            <a:r>
              <a:rPr lang="fr-FR" sz="3200" b="1" dirty="0">
                <a:latin typeface="Poppins"/>
                <a:cs typeface="Poppins"/>
              </a:rPr>
              <a:t>reconnaissiez </a:t>
            </a:r>
            <a:r>
              <a:rPr lang="fr-FR" sz="3200" dirty="0">
                <a:latin typeface="Poppins"/>
                <a:cs typeface="Poppins"/>
              </a:rPr>
              <a:t>la plupart de </a:t>
            </a:r>
            <a:r>
              <a:rPr lang="fr-FR" sz="3200" b="1" dirty="0">
                <a:latin typeface="Poppins"/>
                <a:cs typeface="Poppins"/>
              </a:rPr>
              <a:t>YZ</a:t>
            </a:r>
            <a:endParaRPr lang="en-US" sz="3200" b="1" dirty="0">
              <a:latin typeface="Poppins"/>
              <a:cs typeface="Poppins"/>
            </a:endParaRPr>
          </a:p>
        </p:txBody>
      </p:sp>
      <p:sp>
        <p:nvSpPr>
          <p:cNvPr id="15" name="TextBox 14">
            <a:extLst>
              <a:ext uri="{FF2B5EF4-FFF2-40B4-BE49-F238E27FC236}">
                <a16:creationId xmlns:a16="http://schemas.microsoft.com/office/drawing/2014/main" id="{713F7415-F4F8-431B-B069-E4871047A289}"/>
              </a:ext>
            </a:extLst>
          </p:cNvPr>
          <p:cNvSpPr txBox="1"/>
          <p:nvPr/>
        </p:nvSpPr>
        <p:spPr>
          <a:xfrm>
            <a:off x="940615" y="4854573"/>
            <a:ext cx="9262788" cy="892552"/>
          </a:xfrm>
          <a:prstGeom prst="rect">
            <a:avLst/>
          </a:prstGeom>
          <a:solidFill>
            <a:schemeClr val="accent1">
              <a:lumMod val="60000"/>
              <a:lumOff val="40000"/>
            </a:schemeClr>
          </a:solidFill>
        </p:spPr>
        <p:txBody>
          <a:bodyPr wrap="square" lIns="91440" tIns="45720" rIns="91440" bIns="45720" rtlCol="0" anchor="t">
            <a:spAutoFit/>
          </a:bodyPr>
          <a:lstStyle/>
          <a:p>
            <a:r>
              <a:rPr lang="fr-FR" sz="3200" dirty="0">
                <a:latin typeface="Poppins"/>
                <a:cs typeface="Poppins"/>
              </a:rPr>
              <a:t>Je veux que </a:t>
            </a:r>
            <a:r>
              <a:rPr lang="fr-FR" sz="3200" b="1" dirty="0">
                <a:latin typeface="Poppins"/>
                <a:cs typeface="Poppins"/>
              </a:rPr>
              <a:t>VOUS reteniez </a:t>
            </a:r>
            <a:r>
              <a:rPr lang="fr-FR" sz="3200" dirty="0">
                <a:latin typeface="Poppins"/>
                <a:cs typeface="Poppins"/>
              </a:rPr>
              <a:t>l'essentiel de </a:t>
            </a:r>
            <a:r>
              <a:rPr lang="fr-FR" sz="3200" b="1" dirty="0">
                <a:latin typeface="Poppins"/>
                <a:cs typeface="Poppins"/>
              </a:rPr>
              <a:t>Z</a:t>
            </a:r>
            <a:endParaRPr lang="en-US" dirty="0"/>
          </a:p>
          <a:p>
            <a:r>
              <a:rPr lang="en-US" sz="2000" dirty="0">
                <a:latin typeface="Poppins"/>
                <a:cs typeface="Poppins"/>
              </a:rPr>
              <a:t>(</a:t>
            </a:r>
            <a:r>
              <a:rPr lang="en-US" sz="2000" dirty="0" err="1">
                <a:latin typeface="Poppins"/>
                <a:cs typeface="Poppins"/>
              </a:rPr>
              <a:t>pousser</a:t>
            </a:r>
            <a:r>
              <a:rPr lang="en-US" sz="2000" dirty="0">
                <a:latin typeface="Poppins"/>
                <a:cs typeface="Poppins"/>
              </a:rPr>
              <a:t> </a:t>
            </a:r>
            <a:r>
              <a:rPr lang="en-US" sz="2000" dirty="0" err="1">
                <a:latin typeface="Poppins"/>
                <a:cs typeface="Poppins"/>
              </a:rPr>
              <a:t>une</a:t>
            </a:r>
            <a:r>
              <a:rPr lang="en-US" sz="2000" dirty="0">
                <a:latin typeface="Poppins"/>
                <a:cs typeface="Poppins"/>
              </a:rPr>
              <a:t> action </a:t>
            </a:r>
            <a:r>
              <a:rPr lang="en-US" sz="2000" dirty="0" err="1">
                <a:latin typeface="Poppins"/>
                <a:cs typeface="Poppins"/>
              </a:rPr>
              <a:t>décisive</a:t>
            </a:r>
            <a:r>
              <a:rPr lang="en-US" sz="2000" dirty="0">
                <a:latin typeface="Poppins"/>
                <a:cs typeface="Poppins"/>
              </a:rPr>
              <a:t> </a:t>
            </a:r>
            <a:r>
              <a:rPr lang="en-US" sz="2000" dirty="0" err="1">
                <a:latin typeface="Poppins"/>
                <a:cs typeface="Poppins"/>
              </a:rPr>
              <a:t>immédiatement</a:t>
            </a:r>
            <a:r>
              <a:rPr lang="en-US" sz="2000" dirty="0">
                <a:latin typeface="Poppins"/>
                <a:cs typeface="Poppins"/>
              </a:rPr>
              <a:t> </a:t>
            </a:r>
            <a:r>
              <a:rPr lang="en-US" sz="2000" dirty="0" err="1">
                <a:latin typeface="Poppins"/>
                <a:cs typeface="Poppins"/>
              </a:rPr>
              <a:t>ou</a:t>
            </a:r>
            <a:r>
              <a:rPr lang="en-US" sz="2000" dirty="0">
                <a:latin typeface="Poppins"/>
                <a:cs typeface="Poppins"/>
              </a:rPr>
              <a:t> dans le </a:t>
            </a:r>
            <a:r>
              <a:rPr lang="en-US" sz="2000" dirty="0" err="1">
                <a:latin typeface="Poppins"/>
                <a:cs typeface="Poppins"/>
              </a:rPr>
              <a:t>futur</a:t>
            </a:r>
            <a:r>
              <a:rPr lang="en-US" sz="2000" dirty="0">
                <a:latin typeface="Poppins"/>
                <a:cs typeface="Poppins"/>
              </a:rPr>
              <a:t>)</a:t>
            </a:r>
            <a:endParaRPr lang="en-US" dirty="0"/>
          </a:p>
        </p:txBody>
      </p:sp>
      <p:sp>
        <p:nvSpPr>
          <p:cNvPr id="7" name="Arrow: Down 6">
            <a:extLst>
              <a:ext uri="{FF2B5EF4-FFF2-40B4-BE49-F238E27FC236}">
                <a16:creationId xmlns:a16="http://schemas.microsoft.com/office/drawing/2014/main" id="{A3BEE532-A3D4-4F56-9D78-A74FEB2C4E1E}"/>
              </a:ext>
            </a:extLst>
          </p:cNvPr>
          <p:cNvSpPr/>
          <p:nvPr/>
        </p:nvSpPr>
        <p:spPr>
          <a:xfrm>
            <a:off x="9715173" y="1050882"/>
            <a:ext cx="1075038" cy="3966519"/>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6D99997-D1EF-4729-9CA0-29D1CDB9FBEC}"/>
              </a:ext>
            </a:extLst>
          </p:cNvPr>
          <p:cNvSpPr txBox="1"/>
          <p:nvPr/>
        </p:nvSpPr>
        <p:spPr>
          <a:xfrm>
            <a:off x="10100018" y="1303880"/>
            <a:ext cx="315098" cy="2554545"/>
          </a:xfrm>
          <a:prstGeom prst="rect">
            <a:avLst/>
          </a:prstGeom>
          <a:noFill/>
        </p:spPr>
        <p:txBody>
          <a:bodyPr wrap="square" lIns="91440" tIns="45720" rIns="91440" bIns="45720" rtlCol="0" anchor="t">
            <a:spAutoFit/>
          </a:bodyPr>
          <a:lstStyle/>
          <a:p>
            <a:r>
              <a:rPr lang="en-US" sz="2000" b="1" dirty="0" err="1">
                <a:solidFill>
                  <a:schemeClr val="bg1"/>
                </a:solidFill>
                <a:latin typeface="Poppins"/>
                <a:cs typeface="Poppins"/>
              </a:rPr>
              <a:t>EFFicace</a:t>
            </a:r>
            <a:endParaRPr lang="en-US" sz="2000" b="1" dirty="0" err="1">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409182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120D-A2AA-4DCF-A902-E9A2ACB27AEC}"/>
              </a:ext>
            </a:extLst>
          </p:cNvPr>
          <p:cNvSpPr>
            <a:spLocks noGrp="1"/>
          </p:cNvSpPr>
          <p:nvPr>
            <p:ph type="title"/>
          </p:nvPr>
        </p:nvSpPr>
        <p:spPr>
          <a:xfrm>
            <a:off x="507999" y="365126"/>
            <a:ext cx="11391557" cy="777875"/>
          </a:xfrm>
        </p:spPr>
        <p:txBody>
          <a:bodyPr>
            <a:normAutofit fontScale="90000"/>
          </a:bodyPr>
          <a:lstStyle/>
          <a:p>
            <a:r>
              <a:rPr lang="fr-FR" dirty="0"/>
              <a:t>Observatoire de l'</a:t>
            </a:r>
            <a:r>
              <a:rPr lang="fr-FR" dirty="0" err="1"/>
              <a:t>infodémie</a:t>
            </a:r>
            <a:r>
              <a:rPr lang="fr-FR" dirty="0"/>
              <a:t> Covid-19 - indice de risque </a:t>
            </a:r>
            <a:r>
              <a:rPr lang="fr-FR" dirty="0" err="1"/>
              <a:t>infodémique</a:t>
            </a:r>
            <a:endParaRPr lang="en-US" dirty="0"/>
          </a:p>
        </p:txBody>
      </p:sp>
      <p:sp>
        <p:nvSpPr>
          <p:cNvPr id="6" name="TextBox 5">
            <a:extLst>
              <a:ext uri="{FF2B5EF4-FFF2-40B4-BE49-F238E27FC236}">
                <a16:creationId xmlns:a16="http://schemas.microsoft.com/office/drawing/2014/main" id="{9C92911A-2C22-4662-831F-4807621CB969}"/>
              </a:ext>
            </a:extLst>
          </p:cNvPr>
          <p:cNvSpPr txBox="1"/>
          <p:nvPr/>
        </p:nvSpPr>
        <p:spPr>
          <a:xfrm>
            <a:off x="5013755" y="1999438"/>
            <a:ext cx="6320480" cy="2893100"/>
          </a:xfrm>
          <a:prstGeom prst="rect">
            <a:avLst/>
          </a:prstGeom>
          <a:noFill/>
        </p:spPr>
        <p:txBody>
          <a:bodyPr wrap="square" lIns="91440" tIns="45720" rIns="91440" bIns="45720" anchor="t">
            <a:spAutoFit/>
          </a:bodyPr>
          <a:lstStyle/>
          <a:p>
            <a:pPr marL="285750" lvl="0" indent="-285750" algn="l" rtl="0">
              <a:spcBef>
                <a:spcPts val="1200"/>
              </a:spcBef>
              <a:spcAft>
                <a:spcPts val="1200"/>
              </a:spcAft>
              <a:buClr>
                <a:schemeClr val="dk1"/>
              </a:buClr>
              <a:buSzPts val="1100"/>
              <a:buFont typeface="Arial" panose="020B0604020202020204" pitchFamily="34" charset="0"/>
              <a:buChar char="•"/>
            </a:pPr>
            <a:r>
              <a:rPr lang="fr-FR" dirty="0">
                <a:latin typeface="Poppins" panose="00000500000000000000" pitchFamily="2" charset="0"/>
                <a:cs typeface="Poppins" panose="00000500000000000000" pitchFamily="2" charset="0"/>
              </a:rPr>
              <a:t>Un </a:t>
            </a:r>
            <a:r>
              <a:rPr lang="fr-FR" b="1" dirty="0">
                <a:latin typeface="Poppins" panose="00000500000000000000" pitchFamily="2" charset="0"/>
                <a:cs typeface="Poppins" panose="00000500000000000000" pitchFamily="2" charset="0"/>
              </a:rPr>
              <a:t>tableau de bord interactif </a:t>
            </a:r>
            <a:r>
              <a:rPr lang="fr-FR" dirty="0">
                <a:latin typeface="Poppins" panose="00000500000000000000" pitchFamily="2" charset="0"/>
                <a:cs typeface="Poppins" panose="00000500000000000000" pitchFamily="2" charset="0"/>
              </a:rPr>
              <a:t>avec des estimations de l'exposition potentielle d'un pays </a:t>
            </a:r>
            <a:r>
              <a:rPr lang="fr-FR" b="1" dirty="0">
                <a:latin typeface="Poppins" panose="00000500000000000000" pitchFamily="2" charset="0"/>
                <a:cs typeface="Poppins" panose="00000500000000000000" pitchFamily="2" charset="0"/>
              </a:rPr>
              <a:t>à la désinformation ou à la mésinformation </a:t>
            </a:r>
            <a:r>
              <a:rPr lang="fr-FR" dirty="0">
                <a:latin typeface="Poppins" panose="00000500000000000000" pitchFamily="2" charset="0"/>
                <a:cs typeface="Poppins" panose="00000500000000000000" pitchFamily="2" charset="0"/>
              </a:rPr>
              <a:t>sur le COVID-19.</a:t>
            </a:r>
          </a:p>
          <a:p>
            <a:pPr marL="285750" lvl="0" indent="-285750" algn="l" rtl="0">
              <a:spcBef>
                <a:spcPts val="1200"/>
              </a:spcBef>
              <a:spcAft>
                <a:spcPts val="1200"/>
              </a:spcAft>
              <a:buClr>
                <a:schemeClr val="dk1"/>
              </a:buClr>
              <a:buSzPts val="1100"/>
              <a:buFont typeface="Arial" panose="020B0604020202020204" pitchFamily="34" charset="0"/>
              <a:buChar char="•"/>
            </a:pPr>
            <a:r>
              <a:rPr lang="fr-FR" dirty="0">
                <a:latin typeface="Poppins"/>
                <a:cs typeface="Poppins"/>
              </a:rPr>
              <a:t>Estime le </a:t>
            </a:r>
            <a:r>
              <a:rPr lang="fr-FR" b="1" dirty="0">
                <a:latin typeface="Poppins"/>
                <a:cs typeface="Poppins"/>
              </a:rPr>
              <a:t>risque </a:t>
            </a:r>
            <a:r>
              <a:rPr lang="fr-FR" b="1" dirty="0" err="1">
                <a:latin typeface="Poppins"/>
                <a:cs typeface="Poppins"/>
              </a:rPr>
              <a:t>infodémique</a:t>
            </a:r>
            <a:r>
              <a:rPr lang="fr-FR" b="1" dirty="0">
                <a:latin typeface="Poppins"/>
                <a:cs typeface="Poppins"/>
              </a:rPr>
              <a:t> </a:t>
            </a:r>
            <a:r>
              <a:rPr lang="fr-FR" dirty="0">
                <a:latin typeface="Poppins"/>
                <a:cs typeface="Poppins"/>
              </a:rPr>
              <a:t>comme l'exposition en ligne à des messages potentiellement </a:t>
            </a:r>
            <a:r>
              <a:rPr lang="fr-FR" dirty="0" err="1">
                <a:latin typeface="Poppins"/>
                <a:cs typeface="Poppins"/>
              </a:rPr>
              <a:t>mésinformateurs</a:t>
            </a:r>
            <a:r>
              <a:rPr lang="fr-FR" dirty="0">
                <a:latin typeface="Poppins"/>
                <a:cs typeface="Poppins"/>
              </a:rPr>
              <a:t> par les utilisateurs de </a:t>
            </a:r>
            <a:r>
              <a:rPr lang="fr-FR" b="1" dirty="0">
                <a:latin typeface="Poppins"/>
                <a:cs typeface="Poppins"/>
              </a:rPr>
              <a:t>médias sociaux </a:t>
            </a:r>
            <a:r>
              <a:rPr lang="fr-FR" dirty="0">
                <a:latin typeface="Poppins"/>
                <a:cs typeface="Poppins"/>
              </a:rPr>
              <a:t>un jour donné dans un pays spécifique, ainsi que de nombreux autres indices.</a:t>
            </a:r>
            <a:endParaRPr lang="en-US" dirty="0">
              <a:latin typeface="Poppins"/>
              <a:cs typeface="Poppins"/>
            </a:endParaRPr>
          </a:p>
        </p:txBody>
      </p:sp>
      <p:sp>
        <p:nvSpPr>
          <p:cNvPr id="8" name="TextBox 7">
            <a:extLst>
              <a:ext uri="{FF2B5EF4-FFF2-40B4-BE49-F238E27FC236}">
                <a16:creationId xmlns:a16="http://schemas.microsoft.com/office/drawing/2014/main" id="{75A197DE-709F-417D-8354-DBAB3D668FC6}"/>
              </a:ext>
            </a:extLst>
          </p:cNvPr>
          <p:cNvSpPr txBox="1"/>
          <p:nvPr/>
        </p:nvSpPr>
        <p:spPr>
          <a:xfrm>
            <a:off x="5013755" y="6268451"/>
            <a:ext cx="6320480" cy="369332"/>
          </a:xfrm>
          <a:prstGeom prst="rect">
            <a:avLst/>
          </a:prstGeom>
          <a:noFill/>
        </p:spPr>
        <p:txBody>
          <a:bodyPr wrap="square">
            <a:spAutoFit/>
          </a:bodyPr>
          <a:lstStyle/>
          <a:p>
            <a:r>
              <a:rPr lang="en-US" dirty="0">
                <a:hlinkClick r:id="rId2"/>
              </a:rPr>
              <a:t>https://covid19obs.fbk.eu/#/</a:t>
            </a:r>
            <a:r>
              <a:rPr lang="en-US" dirty="0"/>
              <a:t> </a:t>
            </a:r>
          </a:p>
        </p:txBody>
      </p:sp>
      <p:pic>
        <p:nvPicPr>
          <p:cNvPr id="10" name="Picture 9">
            <a:extLst>
              <a:ext uri="{FF2B5EF4-FFF2-40B4-BE49-F238E27FC236}">
                <a16:creationId xmlns:a16="http://schemas.microsoft.com/office/drawing/2014/main" id="{5AECEA2F-E2A9-474B-941B-6D8E7E6DD805}"/>
              </a:ext>
            </a:extLst>
          </p:cNvPr>
          <p:cNvPicPr>
            <a:picLocks noChangeAspect="1"/>
          </p:cNvPicPr>
          <p:nvPr/>
        </p:nvPicPr>
        <p:blipFill>
          <a:blip r:embed="rId3"/>
          <a:stretch>
            <a:fillRect/>
          </a:stretch>
        </p:blipFill>
        <p:spPr>
          <a:xfrm>
            <a:off x="274583" y="1861244"/>
            <a:ext cx="4619048" cy="42476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7343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02F3AB20-10A5-43D1-A4B9-E618F77F47E8}"/>
              </a:ext>
            </a:extLst>
          </p:cNvPr>
          <p:cNvSpPr txBox="1">
            <a:spLocks/>
          </p:cNvSpPr>
          <p:nvPr/>
        </p:nvSpPr>
        <p:spPr>
          <a:xfrm>
            <a:off x="0" y="7119"/>
            <a:ext cx="12192000" cy="110836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dirty="0">
                <a:latin typeface="Arial"/>
                <a:cs typeface="Arial"/>
              </a:rPr>
              <a:t>Tableau de bord de la mésinformation de </a:t>
            </a:r>
            <a:r>
              <a:rPr lang="fr-FR" dirty="0" err="1">
                <a:latin typeface="Arial"/>
                <a:cs typeface="Arial"/>
              </a:rPr>
              <a:t>COVIDGeo</a:t>
            </a:r>
            <a:endParaRPr lang="en-US" dirty="0">
              <a:latin typeface="Arial"/>
              <a:cs typeface="Arial"/>
            </a:endParaRPr>
          </a:p>
        </p:txBody>
      </p:sp>
      <p:pic>
        <p:nvPicPr>
          <p:cNvPr id="14" name="Google Shape;92;p18">
            <a:extLst>
              <a:ext uri="{FF2B5EF4-FFF2-40B4-BE49-F238E27FC236}">
                <a16:creationId xmlns:a16="http://schemas.microsoft.com/office/drawing/2014/main" id="{4B27D3B6-5127-4172-9718-4F2CF1C0B784}"/>
              </a:ext>
            </a:extLst>
          </p:cNvPr>
          <p:cNvPicPr preferRelativeResize="0"/>
          <p:nvPr/>
        </p:nvPicPr>
        <p:blipFill rotWithShape="1">
          <a:blip r:embed="rId3">
            <a:alphaModFix/>
          </a:blip>
          <a:srcRect t="1446" b="1456"/>
          <a:stretch/>
        </p:blipFill>
        <p:spPr>
          <a:xfrm>
            <a:off x="160422" y="1115483"/>
            <a:ext cx="4219021" cy="2889461"/>
          </a:xfrm>
          <a:prstGeom prst="rect">
            <a:avLst/>
          </a:prstGeom>
          <a:noFill/>
          <a:ln>
            <a:noFill/>
          </a:ln>
        </p:spPr>
      </p:pic>
      <p:pic>
        <p:nvPicPr>
          <p:cNvPr id="15" name="Google Shape;93;p18">
            <a:extLst>
              <a:ext uri="{FF2B5EF4-FFF2-40B4-BE49-F238E27FC236}">
                <a16:creationId xmlns:a16="http://schemas.microsoft.com/office/drawing/2014/main" id="{D52F072D-8BF8-46F2-BFC2-91680A20BC02}"/>
              </a:ext>
            </a:extLst>
          </p:cNvPr>
          <p:cNvPicPr preferRelativeResize="0"/>
          <p:nvPr/>
        </p:nvPicPr>
        <p:blipFill rotWithShape="1">
          <a:blip r:embed="rId4">
            <a:alphaModFix/>
          </a:blip>
          <a:srcRect l="19" r="19"/>
          <a:stretch/>
        </p:blipFill>
        <p:spPr>
          <a:xfrm>
            <a:off x="160422" y="3653966"/>
            <a:ext cx="4219073" cy="3061228"/>
          </a:xfrm>
          <a:prstGeom prst="rect">
            <a:avLst/>
          </a:prstGeom>
          <a:noFill/>
          <a:ln>
            <a:noFill/>
          </a:ln>
        </p:spPr>
      </p:pic>
      <p:sp>
        <p:nvSpPr>
          <p:cNvPr id="16" name="Rectangle 15">
            <a:extLst>
              <a:ext uri="{FF2B5EF4-FFF2-40B4-BE49-F238E27FC236}">
                <a16:creationId xmlns:a16="http://schemas.microsoft.com/office/drawing/2014/main" id="{42CE7D4D-DE15-49A0-9F4F-9DEA7DC0DF6B}"/>
              </a:ext>
            </a:extLst>
          </p:cNvPr>
          <p:cNvSpPr/>
          <p:nvPr/>
        </p:nvSpPr>
        <p:spPr>
          <a:xfrm>
            <a:off x="4589072" y="1115483"/>
            <a:ext cx="7393298" cy="4402167"/>
          </a:xfrm>
          <a:prstGeom prst="rect">
            <a:avLst/>
          </a:prstGeom>
          <a:solidFill>
            <a:schemeClr val="tx2">
              <a:lumMod val="20000"/>
              <a:lumOff val="80000"/>
            </a:schemeClr>
          </a:solidFill>
        </p:spPr>
        <p:txBody>
          <a:bodyPr wrap="square">
            <a:spAutoFit/>
          </a:bodyPr>
          <a:lstStyle/>
          <a:p>
            <a:r>
              <a:rPr lang="fr-FR" sz="1867" dirty="0">
                <a:latin typeface="Arial" panose="020B0604020202020204" pitchFamily="34" charset="0"/>
                <a:ea typeface="Calibri" panose="020F0502020204030204" pitchFamily="34" charset="0"/>
                <a:cs typeface="Arial" panose="020B0604020202020204" pitchFamily="34" charset="0"/>
              </a:rPr>
              <a:t>Données de l'API de Google Fact Check </a:t>
            </a:r>
            <a:r>
              <a:rPr lang="en-US" sz="1867" dirty="0">
                <a:latin typeface="Arial" panose="020B0604020202020204" pitchFamily="34" charset="0"/>
                <a:ea typeface="Calibri" panose="020F0502020204030204" pitchFamily="34" charset="0"/>
                <a:cs typeface="Arial" panose="020B0604020202020204" pitchFamily="34" charset="0"/>
              </a:rPr>
              <a:t>: </a:t>
            </a:r>
            <a:r>
              <a:rPr lang="en-US" sz="1867" dirty="0">
                <a:latin typeface="Arial" panose="020B0604020202020204" pitchFamily="34" charset="0"/>
                <a:ea typeface="Calibri" panose="020F0502020204030204" pitchFamily="34" charset="0"/>
                <a:cs typeface="Arial" panose="020B0604020202020204" pitchFamily="34" charset="0"/>
                <a:hlinkClick r:id="rId5"/>
              </a:rPr>
              <a:t>https://toolbox.google.com/factcheck/</a:t>
            </a:r>
            <a:r>
              <a:rPr lang="en-US" sz="1867" dirty="0">
                <a:latin typeface="Arial" panose="020B0604020202020204" pitchFamily="34" charset="0"/>
                <a:ea typeface="Calibri" panose="020F0502020204030204" pitchFamily="34" charset="0"/>
                <a:cs typeface="Arial" panose="020B0604020202020204" pitchFamily="34" charset="0"/>
              </a:rPr>
              <a:t> </a:t>
            </a:r>
          </a:p>
          <a:p>
            <a:endParaRPr lang="en-US" sz="1867" dirty="0">
              <a:latin typeface="Arial" panose="020B0604020202020204" pitchFamily="34" charset="0"/>
              <a:ea typeface="Calibri" panose="020F0502020204030204" pitchFamily="34" charset="0"/>
              <a:cs typeface="Arial" panose="020B0604020202020204" pitchFamily="34" charset="0"/>
            </a:endParaRPr>
          </a:p>
          <a:p>
            <a:r>
              <a:rPr lang="fr-FR" sz="1867" dirty="0">
                <a:latin typeface="Arial" panose="020B0604020202020204" pitchFamily="34" charset="0"/>
                <a:ea typeface="Calibri" panose="020F0502020204030204" pitchFamily="34" charset="0"/>
                <a:cs typeface="Arial" panose="020B0604020202020204" pitchFamily="34" charset="0"/>
              </a:rPr>
              <a:t>De manière interactive, les utilisateurs peuvent </a:t>
            </a:r>
            <a:r>
              <a:rPr lang="en-US" sz="1867" dirty="0">
                <a:latin typeface="Arial" panose="020B0604020202020204" pitchFamily="34" charset="0"/>
                <a:ea typeface="Calibri" panose="020F0502020204030204" pitchFamily="34" charset="0"/>
                <a:cs typeface="Arial" panose="020B0604020202020204" pitchFamily="34" charset="0"/>
              </a:rPr>
              <a:t>:</a:t>
            </a:r>
          </a:p>
          <a:p>
            <a:pPr marL="342900" indent="-342900">
              <a:buFont typeface="Wingdings" panose="05000000000000000000" pitchFamily="2" charset="2"/>
              <a:buChar char="Ø"/>
            </a:pPr>
            <a:r>
              <a:rPr lang="fr-FR" sz="1867" dirty="0">
                <a:latin typeface="Arial" panose="020B0604020202020204" pitchFamily="34" charset="0"/>
                <a:ea typeface="Calibri" panose="020F0502020204030204" pitchFamily="34" charset="0"/>
                <a:cs typeface="Arial" panose="020B0604020202020204" pitchFamily="34" charset="0"/>
              </a:rPr>
              <a:t>Découvrir quels sont les pays qui font le plus souvent l'objet/la cible des plaintes COVID.</a:t>
            </a:r>
          </a:p>
          <a:p>
            <a:pPr marL="342900" indent="-342900">
              <a:buFont typeface="Wingdings" panose="05000000000000000000" pitchFamily="2" charset="2"/>
              <a:buChar char="Ø"/>
            </a:pPr>
            <a:endParaRPr lang="fr-FR" sz="1867"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fr-FR" sz="1867" dirty="0">
                <a:latin typeface="Arial" panose="020B0604020202020204" pitchFamily="34" charset="0"/>
                <a:ea typeface="Calibri" panose="020F0502020204030204" pitchFamily="34" charset="0"/>
                <a:cs typeface="Arial" panose="020B0604020202020204" pitchFamily="34" charset="0"/>
              </a:rPr>
              <a:t>Découvrir quels types d'allégations COVID circulent en ligne qui mentionnent ou font référence à un lieu géographique spécifique.</a:t>
            </a:r>
          </a:p>
          <a:p>
            <a:pPr marL="342900" indent="-342900">
              <a:buFont typeface="Wingdings" panose="05000000000000000000" pitchFamily="2" charset="2"/>
              <a:buChar char="Ø"/>
            </a:pPr>
            <a:endParaRPr lang="fr-FR" sz="1867"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fr-FR" sz="1867" dirty="0">
                <a:latin typeface="Arial" panose="020B0604020202020204" pitchFamily="34" charset="0"/>
                <a:ea typeface="Calibri" panose="020F0502020204030204" pitchFamily="34" charset="0"/>
                <a:cs typeface="Arial" panose="020B0604020202020204" pitchFamily="34" charset="0"/>
              </a:rPr>
              <a:t>Découvrir quand il y a des pics dans le volume des allégations COVID démenties.</a:t>
            </a:r>
          </a:p>
          <a:p>
            <a:pPr marL="342900" indent="-342900">
              <a:buFont typeface="Wingdings" panose="05000000000000000000" pitchFamily="2" charset="2"/>
              <a:buChar char="Ø"/>
            </a:pPr>
            <a:endParaRPr lang="fr-FR" sz="1867" dirty="0">
              <a:latin typeface="Arial" panose="020B0604020202020204" pitchFamily="34" charset="0"/>
              <a:ea typeface="Calibri" panose="020F0502020204030204" pitchFamily="34" charset="0"/>
              <a:cs typeface="Arial" panose="020B0604020202020204" pitchFamily="34" charset="0"/>
            </a:endParaRPr>
          </a:p>
          <a:p>
            <a:pPr marL="342900" indent="-342900">
              <a:buFont typeface="Wingdings" panose="05000000000000000000" pitchFamily="2" charset="2"/>
              <a:buChar char="Ø"/>
            </a:pPr>
            <a:r>
              <a:rPr lang="fr-FR" sz="1867" dirty="0">
                <a:latin typeface="Arial" panose="020B0604020202020204" pitchFamily="34" charset="0"/>
                <a:ea typeface="Calibri" panose="020F0502020204030204" pitchFamily="34" charset="0"/>
                <a:cs typeface="Arial" panose="020B0604020202020204" pitchFamily="34" charset="0"/>
              </a:rPr>
              <a:t>Suivre ce que les vérificateurs de faits du monde entier ont choisi de vérifier.</a:t>
            </a:r>
            <a:endParaRPr lang="en-US" sz="1867" dirty="0">
              <a:latin typeface="Arial" panose="020B0604020202020204" pitchFamily="34" charset="0"/>
              <a:ea typeface="Calibri" panose="020F050202020403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7CE80610-2255-4E2A-9B39-B868C7EB816A}"/>
              </a:ext>
            </a:extLst>
          </p:cNvPr>
          <p:cNvSpPr/>
          <p:nvPr/>
        </p:nvSpPr>
        <p:spPr>
          <a:xfrm>
            <a:off x="4589072" y="5616551"/>
            <a:ext cx="7393298" cy="323165"/>
          </a:xfrm>
          <a:prstGeom prst="rect">
            <a:avLst/>
          </a:prstGeom>
          <a:solidFill>
            <a:schemeClr val="tx2">
              <a:lumMod val="20000"/>
              <a:lumOff val="80000"/>
            </a:schemeClr>
          </a:solidFill>
        </p:spPr>
        <p:txBody>
          <a:bodyPr wrap="square">
            <a:spAutoFit/>
          </a:bodyPr>
          <a:lstStyle/>
          <a:p>
            <a:r>
              <a:rPr lang="en-US" sz="1500" dirty="0">
                <a:latin typeface="Arial" panose="020B0604020202020204" pitchFamily="34" charset="0"/>
                <a:ea typeface="Calibri" panose="020F0502020204030204" pitchFamily="34" charset="0"/>
                <a:cs typeface="Arial" panose="020B0604020202020204" pitchFamily="34" charset="0"/>
              </a:rPr>
              <a:t>Lien: </a:t>
            </a:r>
            <a:r>
              <a:rPr lang="en-US" sz="1500" dirty="0">
                <a:latin typeface="Arial" panose="020B0604020202020204" pitchFamily="34" charset="0"/>
                <a:ea typeface="Calibri" panose="020F0502020204030204" pitchFamily="34" charset="0"/>
                <a:cs typeface="Arial" panose="020B0604020202020204" pitchFamily="34" charset="0"/>
                <a:hlinkClick r:id="rId6"/>
              </a:rPr>
              <a:t>https://covid19misinfo.org/misinfowatch/misinformation-watch-covidgeo/</a:t>
            </a:r>
            <a:r>
              <a:rPr lang="en-US" sz="1500" dirty="0">
                <a:latin typeface="Arial" panose="020B0604020202020204" pitchFamily="34" charset="0"/>
                <a:ea typeface="Calibri" panose="020F0502020204030204" pitchFamily="34" charset="0"/>
                <a:cs typeface="Arial" panose="020B0604020202020204" pitchFamily="34" charset="0"/>
              </a:rPr>
              <a:t> </a:t>
            </a:r>
          </a:p>
        </p:txBody>
      </p:sp>
      <p:sp>
        <p:nvSpPr>
          <p:cNvPr id="24" name="Rectangle 23">
            <a:extLst>
              <a:ext uri="{FF2B5EF4-FFF2-40B4-BE49-F238E27FC236}">
                <a16:creationId xmlns:a16="http://schemas.microsoft.com/office/drawing/2014/main" id="{5E9FFC31-183B-471C-898A-49243535511F}"/>
              </a:ext>
            </a:extLst>
          </p:cNvPr>
          <p:cNvSpPr/>
          <p:nvPr/>
        </p:nvSpPr>
        <p:spPr>
          <a:xfrm>
            <a:off x="4589072" y="6032248"/>
            <a:ext cx="7393298" cy="784830"/>
          </a:xfrm>
          <a:prstGeom prst="rect">
            <a:avLst/>
          </a:prstGeom>
          <a:solidFill>
            <a:schemeClr val="tx2">
              <a:lumMod val="20000"/>
              <a:lumOff val="80000"/>
            </a:schemeClr>
          </a:solidFill>
        </p:spPr>
        <p:txBody>
          <a:bodyPr wrap="square" lIns="91440" tIns="45720" rIns="91440" bIns="45720" anchor="t">
            <a:spAutoFit/>
          </a:bodyPr>
          <a:lstStyle/>
          <a:p>
            <a:r>
              <a:rPr lang="en-US" sz="1500" dirty="0">
                <a:latin typeface="Arial"/>
                <a:ea typeface="Calibri" panose="020F0502020204030204" pitchFamily="34" charset="0"/>
                <a:cs typeface="Arial"/>
              </a:rPr>
              <a:t>Pour un ensemble plus </a:t>
            </a:r>
            <a:r>
              <a:rPr lang="en-US" sz="1500" dirty="0" err="1">
                <a:latin typeface="Arial"/>
                <a:ea typeface="Calibri" panose="020F0502020204030204" pitchFamily="34" charset="0"/>
                <a:cs typeface="Arial"/>
              </a:rPr>
              <a:t>complet</a:t>
            </a:r>
            <a:r>
              <a:rPr lang="en-US" sz="1500" dirty="0">
                <a:latin typeface="Arial"/>
                <a:ea typeface="Calibri" panose="020F0502020204030204" pitchFamily="34" charset="0"/>
                <a:cs typeface="Arial"/>
              </a:rPr>
              <a:t> de </a:t>
            </a:r>
            <a:r>
              <a:rPr lang="en-US" sz="1500" dirty="0" err="1">
                <a:latin typeface="Arial"/>
                <a:ea typeface="Calibri" panose="020F0502020204030204" pitchFamily="34" charset="0"/>
                <a:cs typeface="Arial"/>
              </a:rPr>
              <a:t>données</a:t>
            </a:r>
            <a:r>
              <a:rPr lang="en-US" sz="1500" dirty="0">
                <a:latin typeface="Arial"/>
                <a:ea typeface="Calibri" panose="020F0502020204030204" pitchFamily="34" charset="0"/>
                <a:cs typeface="Arial"/>
              </a:rPr>
              <a:t> sur les </a:t>
            </a:r>
            <a:r>
              <a:rPr lang="en-US" sz="1500" dirty="0" err="1">
                <a:latin typeface="Arial"/>
                <a:ea typeface="Calibri" panose="020F0502020204030204" pitchFamily="34" charset="0"/>
                <a:cs typeface="Arial"/>
              </a:rPr>
              <a:t>allégations</a:t>
            </a:r>
            <a:r>
              <a:rPr lang="en-US" sz="1500" dirty="0">
                <a:latin typeface="Arial"/>
                <a:ea typeface="Calibri" panose="020F0502020204030204" pitchFamily="34" charset="0"/>
                <a:cs typeface="Arial"/>
              </a:rPr>
              <a:t> COVID-19 </a:t>
            </a:r>
            <a:r>
              <a:rPr lang="en-US" sz="1500" dirty="0" err="1">
                <a:latin typeface="Arial"/>
                <a:ea typeface="Calibri" panose="020F0502020204030204" pitchFamily="34" charset="0"/>
                <a:cs typeface="Arial"/>
              </a:rPr>
              <a:t>démystifiées</a:t>
            </a:r>
            <a:r>
              <a:rPr lang="en-US" sz="1500" dirty="0">
                <a:latin typeface="Arial"/>
                <a:ea typeface="Calibri" panose="020F0502020204030204" pitchFamily="34" charset="0"/>
                <a:cs typeface="Arial"/>
              </a:rPr>
              <a:t>, </a:t>
            </a:r>
            <a:r>
              <a:rPr lang="en-US" sz="1500" i="1" dirty="0" err="1">
                <a:latin typeface="Arial"/>
                <a:ea typeface="Calibri" panose="020F0502020204030204" pitchFamily="34" charset="0"/>
                <a:cs typeface="Arial"/>
              </a:rPr>
              <a:t>qu'un</a:t>
            </a:r>
            <a:r>
              <a:rPr lang="en-US" sz="1500" i="1" dirty="0">
                <a:latin typeface="Arial"/>
                <a:ea typeface="Calibri" panose="020F0502020204030204" pitchFamily="34" charset="0"/>
                <a:cs typeface="Arial"/>
              </a:rPr>
              <a:t> pays particulier </a:t>
            </a:r>
            <a:r>
              <a:rPr lang="en-US" sz="1500" i="1" dirty="0" err="1">
                <a:latin typeface="Arial"/>
                <a:ea typeface="Calibri" panose="020F0502020204030204" pitchFamily="34" charset="0"/>
                <a:cs typeface="Arial"/>
              </a:rPr>
              <a:t>soit</a:t>
            </a:r>
            <a:r>
              <a:rPr lang="en-US" sz="1500" i="1" dirty="0">
                <a:latin typeface="Arial"/>
                <a:ea typeface="Calibri" panose="020F0502020204030204" pitchFamily="34" charset="0"/>
                <a:cs typeface="Arial"/>
              </a:rPr>
              <a:t> </a:t>
            </a:r>
            <a:r>
              <a:rPr lang="en-US" sz="1500" i="1" dirty="0" err="1">
                <a:latin typeface="Arial"/>
                <a:ea typeface="Calibri" panose="020F0502020204030204" pitchFamily="34" charset="0"/>
                <a:cs typeface="Arial"/>
              </a:rPr>
              <a:t>mentionné</a:t>
            </a:r>
            <a:r>
              <a:rPr lang="en-US" sz="1500" i="1" dirty="0">
                <a:latin typeface="Arial"/>
                <a:ea typeface="Calibri" panose="020F0502020204030204" pitchFamily="34" charset="0"/>
                <a:cs typeface="Arial"/>
              </a:rPr>
              <a:t> </a:t>
            </a:r>
            <a:r>
              <a:rPr lang="en-US" sz="1500" i="1" dirty="0" err="1">
                <a:latin typeface="Arial"/>
                <a:ea typeface="Calibri" panose="020F0502020204030204" pitchFamily="34" charset="0"/>
                <a:cs typeface="Arial"/>
              </a:rPr>
              <a:t>ou</a:t>
            </a:r>
            <a:r>
              <a:rPr lang="en-US" sz="1500" i="1" dirty="0">
                <a:latin typeface="Arial"/>
                <a:ea typeface="Calibri" panose="020F0502020204030204" pitchFamily="34" charset="0"/>
                <a:cs typeface="Arial"/>
              </a:rPr>
              <a:t> non</a:t>
            </a:r>
            <a:r>
              <a:rPr lang="en-US" sz="1500" dirty="0">
                <a:latin typeface="Arial"/>
                <a:ea typeface="Calibri" panose="020F0502020204030204" pitchFamily="34" charset="0"/>
                <a:cs typeface="Arial"/>
              </a:rPr>
              <a:t>: </a:t>
            </a:r>
            <a:r>
              <a:rPr lang="en-US" sz="1500" dirty="0">
                <a:latin typeface="Arial"/>
                <a:ea typeface="Calibri" panose="020F0502020204030204" pitchFamily="34" charset="0"/>
                <a:cs typeface="Arial"/>
                <a:hlinkClick r:id="rId7"/>
              </a:rPr>
              <a:t>https://covid19misinfo.org/misinfowatch/global/</a:t>
            </a:r>
            <a:r>
              <a:rPr lang="en-US" sz="1500" dirty="0">
                <a:latin typeface="Arial"/>
                <a:ea typeface="Calibri" panose="020F0502020204030204" pitchFamily="34" charset="0"/>
                <a:cs typeface="Arial"/>
              </a:rPr>
              <a:t> </a:t>
            </a:r>
            <a:endParaRPr lang="en-US"/>
          </a:p>
        </p:txBody>
      </p:sp>
    </p:spTree>
    <p:extLst>
      <p:ext uri="{BB962C8B-B14F-4D97-AF65-F5344CB8AC3E}">
        <p14:creationId xmlns:p14="http://schemas.microsoft.com/office/powerpoint/2010/main" val="1551467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B419F-0B28-4464-8288-0C8CCE9BC79D}"/>
              </a:ext>
            </a:extLst>
          </p:cNvPr>
          <p:cNvSpPr>
            <a:spLocks noGrp="1"/>
          </p:cNvSpPr>
          <p:nvPr>
            <p:ph type="title"/>
          </p:nvPr>
        </p:nvSpPr>
        <p:spPr/>
        <p:txBody>
          <a:bodyPr/>
          <a:lstStyle/>
          <a:p>
            <a:endParaRPr lang="en-US"/>
          </a:p>
        </p:txBody>
      </p:sp>
      <p:sp>
        <p:nvSpPr>
          <p:cNvPr id="4" name="AutoShape 2">
            <a:extLst>
              <a:ext uri="{FF2B5EF4-FFF2-40B4-BE49-F238E27FC236}">
                <a16:creationId xmlns:a16="http://schemas.microsoft.com/office/drawing/2014/main" id="{8BA3C947-1BF4-47D3-A3A1-F7D80D6A8BC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a:extLst>
              <a:ext uri="{FF2B5EF4-FFF2-40B4-BE49-F238E27FC236}">
                <a16:creationId xmlns:a16="http://schemas.microsoft.com/office/drawing/2014/main" id="{BC7AD063-D354-4E3D-9E99-49F3FEC60AA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777F9CC5-C82D-44B2-BDDC-1FC6805FE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20992" y="958335"/>
            <a:ext cx="1233377" cy="369332"/>
          </a:xfrm>
          <a:prstGeom prst="rect">
            <a:avLst/>
          </a:prstGeom>
          <a:solidFill>
            <a:schemeClr val="bg1"/>
          </a:solidFill>
        </p:spPr>
        <p:txBody>
          <a:bodyPr wrap="square" rtlCol="0">
            <a:spAutoFit/>
          </a:bodyPr>
          <a:lstStyle/>
          <a:p>
            <a:r>
              <a:rPr lang="en-US" b="1" dirty="0">
                <a:solidFill>
                  <a:srgbClr val="FF0000"/>
                </a:solidFill>
                <a:latin typeface="Arial Black" panose="020B0A04020102020204" pitchFamily="34" charset="0"/>
                <a:cs typeface="Arial" panose="020B0604020202020204" pitchFamily="34" charset="0"/>
              </a:rPr>
              <a:t>Agents</a:t>
            </a:r>
          </a:p>
        </p:txBody>
      </p:sp>
      <p:sp>
        <p:nvSpPr>
          <p:cNvPr id="6" name="TextBox 5"/>
          <p:cNvSpPr txBox="1"/>
          <p:nvPr/>
        </p:nvSpPr>
        <p:spPr>
          <a:xfrm>
            <a:off x="215008" y="1339329"/>
            <a:ext cx="1793359" cy="2123658"/>
          </a:xfrm>
          <a:prstGeom prst="rect">
            <a:avLst/>
          </a:prstGeom>
          <a:solidFill>
            <a:schemeClr val="bg1"/>
          </a:solidFill>
        </p:spPr>
        <p:txBody>
          <a:bodyPr wrap="square" rtlCol="0">
            <a:spAutoFit/>
          </a:bodyPr>
          <a:lstStyle/>
          <a:p>
            <a:r>
              <a:rPr lang="fr-FR" sz="1100" dirty="0">
                <a:latin typeface="Arial" panose="020B0604020202020204" pitchFamily="34" charset="0"/>
                <a:cs typeface="Arial" panose="020B0604020202020204" pitchFamily="34" charset="0"/>
              </a:rPr>
              <a:t>Les épidémies sont causées par des souches de maladies. Les </a:t>
            </a:r>
            <a:r>
              <a:rPr lang="fr-FR" sz="1100" dirty="0" err="1">
                <a:latin typeface="Arial" panose="020B0604020202020204" pitchFamily="34" charset="0"/>
                <a:cs typeface="Arial" panose="020B0604020202020204" pitchFamily="34" charset="0"/>
              </a:rPr>
              <a:t>infodémies</a:t>
            </a:r>
            <a:r>
              <a:rPr lang="fr-FR" sz="1100" dirty="0">
                <a:latin typeface="Arial" panose="020B0604020202020204" pitchFamily="34" charset="0"/>
                <a:cs typeface="Arial" panose="020B0604020202020204" pitchFamily="34" charset="0"/>
              </a:rPr>
              <a:t> sont causées par des humains et/ou des technologies programmées par des humains. Il peut s'agir d'agents "hostiles", mais aussi d'amis, d'enseignants, de fonctionnaires, etc.</a:t>
            </a:r>
            <a:endParaRPr lang="en-US" sz="1100" dirty="0">
              <a:latin typeface="Arial" panose="020B0604020202020204" pitchFamily="34" charset="0"/>
              <a:cs typeface="Arial" panose="020B0604020202020204" pitchFamily="34" charset="0"/>
            </a:endParaRPr>
          </a:p>
        </p:txBody>
      </p:sp>
      <p:sp>
        <p:nvSpPr>
          <p:cNvPr id="8" name="TextBox 7"/>
          <p:cNvSpPr txBox="1"/>
          <p:nvPr/>
        </p:nvSpPr>
        <p:spPr>
          <a:xfrm>
            <a:off x="2497462" y="912169"/>
            <a:ext cx="2558905" cy="646331"/>
          </a:xfrm>
          <a:prstGeom prst="rect">
            <a:avLst/>
          </a:prstGeom>
          <a:solidFill>
            <a:schemeClr val="bg1"/>
          </a:solidFill>
        </p:spPr>
        <p:txBody>
          <a:bodyPr wrap="square" rtlCol="0">
            <a:spAutoFit/>
          </a:bodyPr>
          <a:lstStyle/>
          <a:p>
            <a:r>
              <a:rPr lang="en-US" b="1" dirty="0" err="1">
                <a:solidFill>
                  <a:srgbClr val="FF0000"/>
                </a:solidFill>
                <a:latin typeface="Arial Black" panose="020B0A04020102020204" pitchFamily="34" charset="0"/>
                <a:cs typeface="Arial" panose="020B0604020202020204" pitchFamily="34" charset="0"/>
              </a:rPr>
              <a:t>Environnements</a:t>
            </a:r>
            <a:r>
              <a:rPr lang="en-US" b="1" dirty="0">
                <a:solidFill>
                  <a:srgbClr val="FF0000"/>
                </a:solidFill>
                <a:latin typeface="Arial Black" panose="020B0A04020102020204" pitchFamily="34" charset="0"/>
                <a:cs typeface="Arial" panose="020B0604020202020204" pitchFamily="34" charset="0"/>
              </a:rPr>
              <a:t> de communication</a:t>
            </a:r>
          </a:p>
        </p:txBody>
      </p:sp>
      <p:sp>
        <p:nvSpPr>
          <p:cNvPr id="9" name="TextBox 8"/>
          <p:cNvSpPr txBox="1"/>
          <p:nvPr/>
        </p:nvSpPr>
        <p:spPr>
          <a:xfrm>
            <a:off x="2182033" y="2820928"/>
            <a:ext cx="3049185" cy="1785104"/>
          </a:xfrm>
          <a:prstGeom prst="rect">
            <a:avLst/>
          </a:prstGeom>
          <a:solidFill>
            <a:schemeClr val="bg1"/>
          </a:solidFill>
        </p:spPr>
        <p:txBody>
          <a:bodyPr wrap="square" rtlCol="0">
            <a:spAutoFit/>
          </a:bodyPr>
          <a:lstStyle/>
          <a:p>
            <a:r>
              <a:rPr lang="fr-FR" sz="1100" dirty="0">
                <a:latin typeface="Arial" panose="020B0604020202020204" pitchFamily="34" charset="0"/>
                <a:cs typeface="Arial" panose="020B0604020202020204" pitchFamily="34" charset="0"/>
              </a:rPr>
              <a:t>Les êtres humains ont des pensées et des sentiments qu'ils gardent pour </a:t>
            </a:r>
            <a:r>
              <a:rPr lang="fr-FR" sz="1100" dirty="0" err="1">
                <a:latin typeface="Arial" panose="020B0604020202020204" pitchFamily="34" charset="0"/>
                <a:cs typeface="Arial" panose="020B0604020202020204" pitchFamily="34" charset="0"/>
              </a:rPr>
              <a:t>eux-memes</a:t>
            </a:r>
            <a:r>
              <a:rPr lang="fr-FR" sz="1100" dirty="0">
                <a:latin typeface="Arial" panose="020B0604020202020204" pitchFamily="34" charset="0"/>
                <a:cs typeface="Arial" panose="020B0604020202020204" pitchFamily="34" charset="0"/>
              </a:rPr>
              <a:t>, ou qu'ils communiquent à d'autres personnes en face à face, via des technologies de communication et/ou des plateformes. Tout comme la qualité d'un environnement physique affecte la propagation d'une épidémie, la qualité d'un environnement de communication peut avoir un impact sur l'</a:t>
            </a:r>
            <a:r>
              <a:rPr lang="fr-FR" sz="1100" dirty="0" err="1">
                <a:latin typeface="Arial" panose="020B0604020202020204" pitchFamily="34" charset="0"/>
                <a:cs typeface="Arial" panose="020B0604020202020204" pitchFamily="34" charset="0"/>
              </a:rPr>
              <a:t>infodémie</a:t>
            </a:r>
            <a:r>
              <a:rPr lang="fr-FR" sz="1100"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p:txBody>
      </p:sp>
      <p:sp>
        <p:nvSpPr>
          <p:cNvPr id="10" name="TextBox 9"/>
          <p:cNvSpPr txBox="1"/>
          <p:nvPr/>
        </p:nvSpPr>
        <p:spPr>
          <a:xfrm>
            <a:off x="2200940" y="4546033"/>
            <a:ext cx="2392328" cy="369332"/>
          </a:xfrm>
          <a:prstGeom prst="rect">
            <a:avLst/>
          </a:prstGeom>
          <a:solidFill>
            <a:schemeClr val="bg1"/>
          </a:solidFill>
        </p:spPr>
        <p:txBody>
          <a:bodyPr wrap="square" rtlCol="0">
            <a:spAutoFit/>
          </a:bodyPr>
          <a:lstStyle/>
          <a:p>
            <a:r>
              <a:rPr lang="en-US" b="1" dirty="0">
                <a:solidFill>
                  <a:srgbClr val="FF0000"/>
                </a:solidFill>
                <a:latin typeface="Arial Black" panose="020B0A04020102020204" pitchFamily="34" charset="0"/>
                <a:cs typeface="Arial" panose="020B0604020202020204" pitchFamily="34" charset="0"/>
              </a:rPr>
              <a:t>Information</a:t>
            </a:r>
          </a:p>
        </p:txBody>
      </p:sp>
      <p:sp>
        <p:nvSpPr>
          <p:cNvPr id="11" name="TextBox 10"/>
          <p:cNvSpPr txBox="1"/>
          <p:nvPr/>
        </p:nvSpPr>
        <p:spPr>
          <a:xfrm>
            <a:off x="2182034" y="4904732"/>
            <a:ext cx="3338622" cy="1523494"/>
          </a:xfrm>
          <a:prstGeom prst="rect">
            <a:avLst/>
          </a:prstGeom>
          <a:solidFill>
            <a:schemeClr val="bg1"/>
          </a:solidFill>
        </p:spPr>
        <p:txBody>
          <a:bodyPr wrap="square" lIns="91440" tIns="45720" rIns="91440" bIns="45720" rtlCol="0" anchor="t">
            <a:spAutoFit/>
          </a:bodyPr>
          <a:lstStyle/>
          <a:p>
            <a:pPr>
              <a:spcAft>
                <a:spcPts val="600"/>
              </a:spcAft>
            </a:pPr>
            <a:r>
              <a:rPr lang="fr-FR" sz="1100" dirty="0">
                <a:latin typeface="Arial" panose="020B0604020202020204" pitchFamily="34" charset="0"/>
                <a:cs typeface="Arial" panose="020B0604020202020204" pitchFamily="34" charset="0"/>
              </a:rPr>
              <a:t>Les pensées et les sentiments sont vécus par les humains comme des informations. L'information peut être comprise comme une donnée représentée d'une manière qui a une valeur pour quelqu'un. </a:t>
            </a:r>
          </a:p>
          <a:p>
            <a:r>
              <a:rPr lang="fr-FR" sz="1100" dirty="0">
                <a:latin typeface="Arial"/>
                <a:cs typeface="Arial"/>
              </a:rPr>
              <a:t>Nous préférons qualifier de désinformation ou de mésinformation les représentations potentiellement nuisibles de l'information.</a:t>
            </a:r>
          </a:p>
        </p:txBody>
      </p:sp>
      <p:sp>
        <p:nvSpPr>
          <p:cNvPr id="12" name="TextBox 11"/>
          <p:cNvSpPr txBox="1"/>
          <p:nvPr/>
        </p:nvSpPr>
        <p:spPr>
          <a:xfrm>
            <a:off x="5435592" y="738561"/>
            <a:ext cx="2392328" cy="369332"/>
          </a:xfrm>
          <a:prstGeom prst="rect">
            <a:avLst/>
          </a:prstGeom>
          <a:solidFill>
            <a:schemeClr val="bg1"/>
          </a:solidFill>
        </p:spPr>
        <p:txBody>
          <a:bodyPr wrap="square" rtlCol="0">
            <a:spAutoFit/>
          </a:bodyPr>
          <a:lstStyle/>
          <a:p>
            <a:r>
              <a:rPr lang="en-US" b="1" dirty="0">
                <a:solidFill>
                  <a:srgbClr val="FF0000"/>
                </a:solidFill>
                <a:latin typeface="Arial Black" panose="020B0A04020102020204" pitchFamily="34" charset="0"/>
                <a:cs typeface="Arial" panose="020B0604020202020204" pitchFamily="34" charset="0"/>
              </a:rPr>
              <a:t>Les messages</a:t>
            </a:r>
          </a:p>
        </p:txBody>
      </p:sp>
      <p:sp>
        <p:nvSpPr>
          <p:cNvPr id="13" name="TextBox 12"/>
          <p:cNvSpPr txBox="1"/>
          <p:nvPr/>
        </p:nvSpPr>
        <p:spPr>
          <a:xfrm>
            <a:off x="5520656" y="1123406"/>
            <a:ext cx="6299202" cy="769441"/>
          </a:xfrm>
          <a:prstGeom prst="rect">
            <a:avLst/>
          </a:prstGeom>
          <a:solidFill>
            <a:schemeClr val="bg1"/>
          </a:solidFill>
        </p:spPr>
        <p:txBody>
          <a:bodyPr wrap="square" rtlCol="0">
            <a:spAutoFit/>
          </a:bodyPr>
          <a:lstStyle/>
          <a:p>
            <a:r>
              <a:rPr lang="fr-FR" sz="1100" dirty="0">
                <a:latin typeface="Arial" panose="020B0604020202020204" pitchFamily="34" charset="0"/>
                <a:cs typeface="Arial" panose="020B0604020202020204" pitchFamily="34" charset="0"/>
              </a:rPr>
              <a:t>Les êtres humains partagent des informations par le biais de messages. Tout comme un agent pathogène cherche un hôte auquel il peut transmettre et recevoir des messages biologiques, les êtres humains cherchent des publics (parfois réels, parfois imaginaires) auxquels ils transmettent et reçoivent des messages de communication.</a:t>
            </a:r>
            <a:endParaRPr lang="en-US" sz="1100" dirty="0">
              <a:latin typeface="Arial" panose="020B0604020202020204" pitchFamily="34" charset="0"/>
              <a:cs typeface="Arial" panose="020B0604020202020204" pitchFamily="34" charset="0"/>
            </a:endParaRPr>
          </a:p>
        </p:txBody>
      </p:sp>
      <p:sp>
        <p:nvSpPr>
          <p:cNvPr id="14" name="TextBox 13"/>
          <p:cNvSpPr txBox="1"/>
          <p:nvPr/>
        </p:nvSpPr>
        <p:spPr>
          <a:xfrm>
            <a:off x="5435591" y="1899684"/>
            <a:ext cx="2772743" cy="369332"/>
          </a:xfrm>
          <a:prstGeom prst="rect">
            <a:avLst/>
          </a:prstGeom>
          <a:solidFill>
            <a:schemeClr val="bg1"/>
          </a:solidFill>
        </p:spPr>
        <p:txBody>
          <a:bodyPr wrap="square" rtlCol="0">
            <a:spAutoFit/>
          </a:bodyPr>
          <a:lstStyle/>
          <a:p>
            <a:r>
              <a:rPr lang="en-US" b="1" dirty="0">
                <a:solidFill>
                  <a:srgbClr val="FF0000"/>
                </a:solidFill>
                <a:latin typeface="Arial Black" panose="020B0A04020102020204" pitchFamily="34" charset="0"/>
                <a:cs typeface="Arial" panose="020B0604020202020204" pitchFamily="34" charset="0"/>
              </a:rPr>
              <a:t>Formats de </a:t>
            </a:r>
            <a:r>
              <a:rPr lang="en-US" b="1" dirty="0" err="1">
                <a:solidFill>
                  <a:srgbClr val="FF0000"/>
                </a:solidFill>
                <a:latin typeface="Arial Black" panose="020B0A04020102020204" pitchFamily="34" charset="0"/>
                <a:cs typeface="Arial" panose="020B0604020202020204" pitchFamily="34" charset="0"/>
              </a:rPr>
              <a:t>transfert</a:t>
            </a:r>
            <a:endParaRPr lang="en-US" b="1" dirty="0">
              <a:solidFill>
                <a:srgbClr val="FF0000"/>
              </a:solidFill>
              <a:latin typeface="Arial Black" panose="020B0A04020102020204" pitchFamily="34" charset="0"/>
              <a:cs typeface="Arial" panose="020B0604020202020204" pitchFamily="34" charset="0"/>
            </a:endParaRPr>
          </a:p>
        </p:txBody>
      </p:sp>
      <p:sp>
        <p:nvSpPr>
          <p:cNvPr id="15" name="TextBox 14"/>
          <p:cNvSpPr txBox="1"/>
          <p:nvPr/>
        </p:nvSpPr>
        <p:spPr>
          <a:xfrm>
            <a:off x="5446224" y="2219905"/>
            <a:ext cx="6526033" cy="600164"/>
          </a:xfrm>
          <a:prstGeom prst="rect">
            <a:avLst/>
          </a:prstGeom>
          <a:solidFill>
            <a:schemeClr val="bg1"/>
          </a:solidFill>
        </p:spPr>
        <p:txBody>
          <a:bodyPr wrap="square" rtlCol="0">
            <a:spAutoFit/>
          </a:bodyPr>
          <a:lstStyle/>
          <a:p>
            <a:r>
              <a:rPr lang="fr-FR" sz="1100" dirty="0">
                <a:latin typeface="Arial" panose="020B0604020202020204" pitchFamily="34" charset="0"/>
                <a:cs typeface="Arial" panose="020B0604020202020204" pitchFamily="34" charset="0"/>
              </a:rPr>
              <a:t>Les humains ont tendance à intégrer les messages dans des formats, des genres et des rythmes socialement acceptés. Le format est un élément essentiel de la communication, car il permet souvent de déterminer la réaction du public à un message avant même que le contenu ne soit lu ou regardé.</a:t>
            </a:r>
            <a:endParaRPr lang="en-US" sz="1100" dirty="0">
              <a:latin typeface="Arial" panose="020B0604020202020204" pitchFamily="34" charset="0"/>
              <a:cs typeface="Arial" panose="020B0604020202020204" pitchFamily="34" charset="0"/>
            </a:endParaRPr>
          </a:p>
        </p:txBody>
      </p:sp>
      <p:sp>
        <p:nvSpPr>
          <p:cNvPr id="16" name="TextBox 15"/>
          <p:cNvSpPr txBox="1"/>
          <p:nvPr/>
        </p:nvSpPr>
        <p:spPr>
          <a:xfrm>
            <a:off x="7797199" y="2924193"/>
            <a:ext cx="822270" cy="307777"/>
          </a:xfrm>
          <a:prstGeom prst="rect">
            <a:avLst/>
          </a:prstGeom>
          <a:solidFill>
            <a:schemeClr val="bg1"/>
          </a:solidFill>
        </p:spPr>
        <p:txBody>
          <a:bodyPr wrap="square" rtlCol="0">
            <a:spAutoFit/>
          </a:bodyPr>
          <a:lstStyle/>
          <a:p>
            <a:r>
              <a:rPr lang="en-US" sz="1400" b="1" dirty="0">
                <a:solidFill>
                  <a:srgbClr val="FF0000"/>
                </a:solidFill>
                <a:latin typeface="Arial Black" panose="020B0A04020102020204" pitchFamily="34" charset="0"/>
                <a:cs typeface="Arial" panose="020B0604020202020204" pitchFamily="34" charset="0"/>
              </a:rPr>
              <a:t>genre</a:t>
            </a:r>
          </a:p>
        </p:txBody>
      </p:sp>
      <p:sp>
        <p:nvSpPr>
          <p:cNvPr id="17" name="TextBox 16"/>
          <p:cNvSpPr txBox="1"/>
          <p:nvPr/>
        </p:nvSpPr>
        <p:spPr>
          <a:xfrm>
            <a:off x="5662403" y="2741522"/>
            <a:ext cx="1697672" cy="523220"/>
          </a:xfrm>
          <a:prstGeom prst="rect">
            <a:avLst/>
          </a:prstGeom>
          <a:solidFill>
            <a:schemeClr val="bg1"/>
          </a:solidFill>
        </p:spPr>
        <p:txBody>
          <a:bodyPr wrap="square" rtlCol="0">
            <a:spAutoFit/>
          </a:bodyPr>
          <a:lstStyle/>
          <a:p>
            <a:r>
              <a:rPr lang="en-US" sz="1400" b="1" dirty="0" err="1">
                <a:solidFill>
                  <a:srgbClr val="FF0000"/>
                </a:solidFill>
                <a:latin typeface="Arial Black" panose="020B0A04020102020204" pitchFamily="34" charset="0"/>
                <a:cs typeface="Arial" panose="020B0604020202020204" pitchFamily="34" charset="0"/>
              </a:rPr>
              <a:t>moyen</a:t>
            </a:r>
            <a:r>
              <a:rPr lang="en-US" sz="1400" b="1" dirty="0">
                <a:solidFill>
                  <a:srgbClr val="FF0000"/>
                </a:solidFill>
                <a:latin typeface="Arial Black" panose="020B0A04020102020204" pitchFamily="34" charset="0"/>
                <a:cs typeface="Arial" panose="020B0604020202020204" pitchFamily="34" charset="0"/>
              </a:rPr>
              <a:t> de communication</a:t>
            </a:r>
          </a:p>
        </p:txBody>
      </p:sp>
      <p:sp>
        <p:nvSpPr>
          <p:cNvPr id="18" name="TextBox 17"/>
          <p:cNvSpPr txBox="1"/>
          <p:nvPr/>
        </p:nvSpPr>
        <p:spPr>
          <a:xfrm>
            <a:off x="9735869" y="2869978"/>
            <a:ext cx="1096302" cy="307777"/>
          </a:xfrm>
          <a:prstGeom prst="rect">
            <a:avLst/>
          </a:prstGeom>
          <a:solidFill>
            <a:schemeClr val="bg1"/>
          </a:solidFill>
        </p:spPr>
        <p:txBody>
          <a:bodyPr wrap="square" rtlCol="0">
            <a:spAutoFit/>
          </a:bodyPr>
          <a:lstStyle/>
          <a:p>
            <a:r>
              <a:rPr lang="en-US" sz="1400" b="1" dirty="0" err="1">
                <a:solidFill>
                  <a:srgbClr val="FF0000"/>
                </a:solidFill>
                <a:latin typeface="Arial Black" panose="020B0A04020102020204" pitchFamily="34" charset="0"/>
                <a:cs typeface="Arial" panose="020B0604020202020204" pitchFamily="34" charset="0"/>
              </a:rPr>
              <a:t>rythme</a:t>
            </a:r>
            <a:endParaRPr lang="en-US" sz="1400" b="1" dirty="0">
              <a:solidFill>
                <a:srgbClr val="FF0000"/>
              </a:solidFill>
              <a:latin typeface="Arial Black" panose="020B0A04020102020204" pitchFamily="34" charset="0"/>
              <a:cs typeface="Arial" panose="020B0604020202020204" pitchFamily="34" charset="0"/>
            </a:endParaRPr>
          </a:p>
        </p:txBody>
      </p:sp>
      <p:sp>
        <p:nvSpPr>
          <p:cNvPr id="19" name="TextBox 18"/>
          <p:cNvSpPr txBox="1"/>
          <p:nvPr/>
        </p:nvSpPr>
        <p:spPr>
          <a:xfrm>
            <a:off x="5231218" y="3850201"/>
            <a:ext cx="1766194" cy="430887"/>
          </a:xfrm>
          <a:prstGeom prst="rect">
            <a:avLst/>
          </a:prstGeom>
          <a:solidFill>
            <a:schemeClr val="bg1"/>
          </a:solidFill>
        </p:spPr>
        <p:txBody>
          <a:bodyPr wrap="square" rtlCol="0">
            <a:spAutoFit/>
          </a:bodyPr>
          <a:lstStyle/>
          <a:p>
            <a:r>
              <a:rPr lang="fr-FR" sz="1100" dirty="0">
                <a:latin typeface="Arial" panose="020B0604020202020204" pitchFamily="34" charset="0"/>
                <a:cs typeface="Arial" panose="020B0604020202020204" pitchFamily="34" charset="0"/>
              </a:rPr>
              <a:t>Parole, texte, images, en direct, édité, filtré, etc.</a:t>
            </a:r>
            <a:endParaRPr lang="en-US" sz="1100" dirty="0">
              <a:latin typeface="Arial" panose="020B0604020202020204" pitchFamily="34" charset="0"/>
              <a:cs typeface="Arial" panose="020B0604020202020204" pitchFamily="34" charset="0"/>
            </a:endParaRPr>
          </a:p>
        </p:txBody>
      </p:sp>
      <p:sp>
        <p:nvSpPr>
          <p:cNvPr id="20" name="TextBox 19"/>
          <p:cNvSpPr txBox="1"/>
          <p:nvPr/>
        </p:nvSpPr>
        <p:spPr>
          <a:xfrm>
            <a:off x="6997412" y="3874095"/>
            <a:ext cx="2146588" cy="430887"/>
          </a:xfrm>
          <a:prstGeom prst="rect">
            <a:avLst/>
          </a:prstGeom>
          <a:solidFill>
            <a:schemeClr val="bg1"/>
          </a:solidFill>
        </p:spPr>
        <p:txBody>
          <a:bodyPr wrap="square" rtlCol="0">
            <a:spAutoFit/>
          </a:bodyPr>
          <a:lstStyle/>
          <a:p>
            <a:r>
              <a:rPr lang="fr-FR" sz="1100" dirty="0">
                <a:latin typeface="Arial" panose="020B0604020202020204" pitchFamily="34" charset="0"/>
                <a:cs typeface="Arial" panose="020B0604020202020204" pitchFamily="34" charset="0"/>
              </a:rPr>
              <a:t>Reportage, annonce officielle, parodie, etc.</a:t>
            </a:r>
            <a:endParaRPr lang="en-US" sz="1100" dirty="0">
              <a:latin typeface="Arial" panose="020B0604020202020204" pitchFamily="34" charset="0"/>
              <a:cs typeface="Arial" panose="020B0604020202020204" pitchFamily="34" charset="0"/>
            </a:endParaRPr>
          </a:p>
        </p:txBody>
      </p:sp>
      <p:sp>
        <p:nvSpPr>
          <p:cNvPr id="21" name="TextBox 20"/>
          <p:cNvSpPr txBox="1"/>
          <p:nvPr/>
        </p:nvSpPr>
        <p:spPr>
          <a:xfrm>
            <a:off x="9144001" y="3776592"/>
            <a:ext cx="2675858" cy="1277273"/>
          </a:xfrm>
          <a:prstGeom prst="rect">
            <a:avLst/>
          </a:prstGeom>
          <a:solidFill>
            <a:schemeClr val="bg1"/>
          </a:solidFill>
        </p:spPr>
        <p:txBody>
          <a:bodyPr wrap="square" rtlCol="0">
            <a:spAutoFit/>
          </a:bodyPr>
          <a:lstStyle/>
          <a:p>
            <a:r>
              <a:rPr lang="fr-FR" sz="1100" dirty="0">
                <a:latin typeface="Arial" panose="020B0604020202020204" pitchFamily="34" charset="0"/>
                <a:cs typeface="Arial" panose="020B0604020202020204" pitchFamily="34" charset="0"/>
              </a:rPr>
              <a:t>Le rythme dépend souvent des réceptions sociales ou technologiques (par exemple, l'amplification ou l'atténuation algorithmique). La perception que l'information circule à un rythme trop rapide est qualifiée de surcharge.</a:t>
            </a:r>
            <a:endParaRPr lang="en-US" sz="1100" dirty="0">
              <a:latin typeface="Arial" panose="020B0604020202020204" pitchFamily="34" charset="0"/>
              <a:cs typeface="Arial" panose="020B0604020202020204" pitchFamily="34" charset="0"/>
            </a:endParaRPr>
          </a:p>
        </p:txBody>
      </p:sp>
      <p:sp>
        <p:nvSpPr>
          <p:cNvPr id="22" name="TextBox 21"/>
          <p:cNvSpPr txBox="1"/>
          <p:nvPr/>
        </p:nvSpPr>
        <p:spPr>
          <a:xfrm>
            <a:off x="5520655" y="4340034"/>
            <a:ext cx="3333907" cy="369332"/>
          </a:xfrm>
          <a:prstGeom prst="rect">
            <a:avLst/>
          </a:prstGeom>
          <a:solidFill>
            <a:schemeClr val="bg1"/>
          </a:solidFill>
        </p:spPr>
        <p:txBody>
          <a:bodyPr wrap="square" rtlCol="0">
            <a:spAutoFit/>
          </a:bodyPr>
          <a:lstStyle/>
          <a:p>
            <a:r>
              <a:rPr lang="en-US" b="1" dirty="0">
                <a:solidFill>
                  <a:srgbClr val="FF0000"/>
                </a:solidFill>
                <a:latin typeface="Arial Black" panose="020B0A04020102020204" pitchFamily="34" charset="0"/>
                <a:cs typeface="Arial" panose="020B0604020202020204" pitchFamily="34" charset="0"/>
              </a:rPr>
              <a:t>Diffusion </a:t>
            </a:r>
            <a:r>
              <a:rPr lang="en-US" b="1" dirty="0" err="1">
                <a:solidFill>
                  <a:srgbClr val="FF0000"/>
                </a:solidFill>
                <a:latin typeface="Arial Black" panose="020B0A04020102020204" pitchFamily="34" charset="0"/>
                <a:cs typeface="Arial" panose="020B0604020202020204" pitchFamily="34" charset="0"/>
              </a:rPr>
              <a:t>infodémique</a:t>
            </a:r>
            <a:endParaRPr lang="en-US" b="1" dirty="0">
              <a:solidFill>
                <a:srgbClr val="FF0000"/>
              </a:solidFill>
              <a:latin typeface="Arial Black" panose="020B0A04020102020204" pitchFamily="34" charset="0"/>
              <a:cs typeface="Arial" panose="020B0604020202020204" pitchFamily="34" charset="0"/>
            </a:endParaRPr>
          </a:p>
        </p:txBody>
      </p:sp>
      <p:sp>
        <p:nvSpPr>
          <p:cNvPr id="23" name="TextBox 22"/>
          <p:cNvSpPr txBox="1"/>
          <p:nvPr/>
        </p:nvSpPr>
        <p:spPr>
          <a:xfrm>
            <a:off x="5560240" y="4759372"/>
            <a:ext cx="3583759" cy="1508105"/>
          </a:xfrm>
          <a:prstGeom prst="rect">
            <a:avLst/>
          </a:prstGeom>
          <a:solidFill>
            <a:schemeClr val="bg1"/>
          </a:solidFill>
        </p:spPr>
        <p:txBody>
          <a:bodyPr wrap="square" rtlCol="0">
            <a:spAutoFit/>
          </a:bodyPr>
          <a:lstStyle/>
          <a:p>
            <a:pPr>
              <a:spcAft>
                <a:spcPts val="600"/>
              </a:spcAft>
            </a:pPr>
            <a:r>
              <a:rPr lang="fr-FR" sz="1150" dirty="0">
                <a:latin typeface="Arial" panose="020B0604020202020204" pitchFamily="34" charset="0"/>
                <a:cs typeface="Arial" panose="020B0604020202020204" pitchFamily="34" charset="0"/>
              </a:rPr>
              <a:t>Nous devenons un hôte lorsque nous acceptons ou diffusons un message nuisible qui peut se traduire par des choix de comportement négatifs (par exemple, le rejet des vaccins). Le contact avec un message nocif ne garantit pas qu'une personne devienne un hôte </a:t>
            </a:r>
            <a:r>
              <a:rPr lang="fr-FR" sz="1150" dirty="0" err="1">
                <a:latin typeface="Arial" panose="020B0604020202020204" pitchFamily="34" charset="0"/>
                <a:cs typeface="Arial" panose="020B0604020202020204" pitchFamily="34" charset="0"/>
              </a:rPr>
              <a:t>infodémique</a:t>
            </a:r>
            <a:r>
              <a:rPr lang="fr-FR" sz="1150" dirty="0">
                <a:latin typeface="Arial" panose="020B0604020202020204" pitchFamily="34" charset="0"/>
                <a:cs typeface="Arial" panose="020B0604020202020204" pitchFamily="34" charset="0"/>
              </a:rPr>
              <a:t> : c'est l'assimilation (par le comportement ou la propagation du message) qui importe..</a:t>
            </a:r>
          </a:p>
        </p:txBody>
      </p:sp>
      <p:sp>
        <p:nvSpPr>
          <p:cNvPr id="24" name="TextBox 23"/>
          <p:cNvSpPr txBox="1"/>
          <p:nvPr/>
        </p:nvSpPr>
        <p:spPr>
          <a:xfrm>
            <a:off x="9390329" y="6042287"/>
            <a:ext cx="582419" cy="276999"/>
          </a:xfrm>
          <a:prstGeom prst="rect">
            <a:avLst/>
          </a:prstGeom>
          <a:solidFill>
            <a:schemeClr val="bg1"/>
          </a:solidFill>
        </p:spPr>
        <p:txBody>
          <a:bodyPr wrap="square" rtlCol="0">
            <a:spAutoFit/>
          </a:bodyPr>
          <a:lstStyle/>
          <a:p>
            <a:pPr algn="ctr"/>
            <a:r>
              <a:rPr lang="en-US" sz="1200" b="1" dirty="0" err="1">
                <a:solidFill>
                  <a:srgbClr val="FF0000"/>
                </a:solidFill>
                <a:latin typeface="Arial Black" panose="020B0A04020102020204" pitchFamily="34" charset="0"/>
                <a:cs typeface="Arial" panose="020B0604020202020204" pitchFamily="34" charset="0"/>
              </a:rPr>
              <a:t>hôte</a:t>
            </a:r>
            <a:r>
              <a:rPr lang="en-US" sz="1200" b="1" dirty="0">
                <a:solidFill>
                  <a:srgbClr val="FF0000"/>
                </a:solidFill>
                <a:latin typeface="Arial Black" panose="020B0A04020102020204" pitchFamily="34" charset="0"/>
                <a:cs typeface="Arial" panose="020B0604020202020204" pitchFamily="34" charset="0"/>
              </a:rPr>
              <a:t>      </a:t>
            </a:r>
          </a:p>
        </p:txBody>
      </p:sp>
      <p:sp>
        <p:nvSpPr>
          <p:cNvPr id="25" name="TextBox 24"/>
          <p:cNvSpPr txBox="1"/>
          <p:nvPr/>
        </p:nvSpPr>
        <p:spPr>
          <a:xfrm>
            <a:off x="10670071" y="5928599"/>
            <a:ext cx="707058" cy="461665"/>
          </a:xfrm>
          <a:prstGeom prst="rect">
            <a:avLst/>
          </a:prstGeom>
          <a:solidFill>
            <a:schemeClr val="bg1"/>
          </a:solidFill>
        </p:spPr>
        <p:txBody>
          <a:bodyPr wrap="square" lIns="91440" tIns="45720" rIns="91440" bIns="45720" rtlCol="0" anchor="t">
            <a:spAutoFit/>
          </a:bodyPr>
          <a:lstStyle/>
          <a:p>
            <a:pPr algn="ctr"/>
            <a:r>
              <a:rPr lang="en-US" sz="1200" b="1" dirty="0" err="1">
                <a:solidFill>
                  <a:srgbClr val="FF0000"/>
                </a:solidFill>
                <a:latin typeface="Arial Black"/>
                <a:cs typeface="Arial"/>
              </a:rPr>
              <a:t>hôte</a:t>
            </a:r>
            <a:r>
              <a:rPr lang="en-US" sz="1200" b="1" dirty="0">
                <a:solidFill>
                  <a:srgbClr val="FF0000"/>
                </a:solidFill>
                <a:latin typeface="Arial Black"/>
                <a:cs typeface="Arial"/>
              </a:rPr>
              <a:t>?      </a:t>
            </a:r>
            <a:endParaRPr lang="en-US" sz="1200" b="1" dirty="0">
              <a:solidFill>
                <a:srgbClr val="FF0000"/>
              </a:solidFill>
              <a:latin typeface="Arial Black" panose="020B0A04020102020204" pitchFamily="34" charset="0"/>
              <a:cs typeface="Arial" panose="020B0604020202020204" pitchFamily="34" charset="0"/>
            </a:endParaRPr>
          </a:p>
        </p:txBody>
      </p:sp>
      <p:sp>
        <p:nvSpPr>
          <p:cNvPr id="26" name="TextBox 25"/>
          <p:cNvSpPr txBox="1"/>
          <p:nvPr/>
        </p:nvSpPr>
        <p:spPr>
          <a:xfrm>
            <a:off x="9933480" y="6211759"/>
            <a:ext cx="1044948" cy="276999"/>
          </a:xfrm>
          <a:prstGeom prst="rect">
            <a:avLst/>
          </a:prstGeom>
          <a:solidFill>
            <a:schemeClr val="bg1"/>
          </a:solidFill>
        </p:spPr>
        <p:txBody>
          <a:bodyPr wrap="square" rtlCol="0">
            <a:spAutoFit/>
          </a:bodyPr>
          <a:lstStyle/>
          <a:p>
            <a:r>
              <a:rPr lang="en-US" sz="1200" b="1" dirty="0">
                <a:solidFill>
                  <a:srgbClr val="FF0000"/>
                </a:solidFill>
                <a:latin typeface="Arial Black" panose="020B0A04020102020204" pitchFamily="34" charset="0"/>
                <a:cs typeface="Arial" panose="020B0604020202020204" pitchFamily="34" charset="0"/>
              </a:rPr>
              <a:t>PUBLICS      </a:t>
            </a:r>
          </a:p>
        </p:txBody>
      </p:sp>
      <p:sp>
        <p:nvSpPr>
          <p:cNvPr id="27" name="TextBox 26">
            <a:extLst>
              <a:ext uri="{FF2B5EF4-FFF2-40B4-BE49-F238E27FC236}">
                <a16:creationId xmlns:a16="http://schemas.microsoft.com/office/drawing/2014/main" id="{3B4E0327-14D8-5EE3-BCB6-32565B3E33E9}"/>
              </a:ext>
            </a:extLst>
          </p:cNvPr>
          <p:cNvSpPr txBox="1"/>
          <p:nvPr/>
        </p:nvSpPr>
        <p:spPr>
          <a:xfrm>
            <a:off x="975360" y="81280"/>
            <a:ext cx="3830320" cy="461665"/>
          </a:xfrm>
          <a:prstGeom prst="rect">
            <a:avLst/>
          </a:prstGeom>
          <a:solidFill>
            <a:srgbClr val="00206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FFFFFF"/>
                </a:solidFill>
              </a:rPr>
              <a:t>Modèle d'infodémiologie</a:t>
            </a:r>
          </a:p>
        </p:txBody>
      </p:sp>
    </p:spTree>
    <p:extLst>
      <p:ext uri="{BB962C8B-B14F-4D97-AF65-F5344CB8AC3E}">
        <p14:creationId xmlns:p14="http://schemas.microsoft.com/office/powerpoint/2010/main" val="3622804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D924-3D2C-49FA-A814-11E6EE66D129}"/>
              </a:ext>
            </a:extLst>
          </p:cNvPr>
          <p:cNvSpPr>
            <a:spLocks noGrp="1"/>
          </p:cNvSpPr>
          <p:nvPr>
            <p:ph type="title"/>
          </p:nvPr>
        </p:nvSpPr>
        <p:spPr>
          <a:xfrm>
            <a:off x="453814" y="324486"/>
            <a:ext cx="11379200" cy="777875"/>
          </a:xfrm>
        </p:spPr>
        <p:txBody>
          <a:bodyPr>
            <a:noAutofit/>
          </a:bodyPr>
          <a:lstStyle/>
          <a:p>
            <a:r>
              <a:rPr lang="fr-FR" sz="3200" dirty="0"/>
              <a:t>Le message, le messager et le format sont tous importants</a:t>
            </a:r>
            <a:endParaRPr lang="en-US" sz="3200" dirty="0"/>
          </a:p>
        </p:txBody>
      </p:sp>
      <p:sp>
        <p:nvSpPr>
          <p:cNvPr id="6" name="TextBox 5">
            <a:extLst>
              <a:ext uri="{FF2B5EF4-FFF2-40B4-BE49-F238E27FC236}">
                <a16:creationId xmlns:a16="http://schemas.microsoft.com/office/drawing/2014/main" id="{A5A904EA-EB79-4686-9E92-28BCFE39B15A}"/>
              </a:ext>
            </a:extLst>
          </p:cNvPr>
          <p:cNvSpPr txBox="1"/>
          <p:nvPr/>
        </p:nvSpPr>
        <p:spPr>
          <a:xfrm>
            <a:off x="4707889" y="6427893"/>
            <a:ext cx="6055360" cy="261610"/>
          </a:xfrm>
          <a:prstGeom prst="rect">
            <a:avLst/>
          </a:prstGeom>
          <a:noFill/>
        </p:spPr>
        <p:txBody>
          <a:bodyPr wrap="square" rtlCol="0">
            <a:spAutoFit/>
          </a:bodyPr>
          <a:lstStyle/>
          <a:p>
            <a:r>
              <a:rPr lang="en-US" sz="1100" dirty="0">
                <a:latin typeface="Poppins" panose="00000500000000000000" pitchFamily="2" charset="0"/>
                <a:cs typeface="Poppins" panose="00000500000000000000" pitchFamily="2" charset="0"/>
                <a:hlinkClick r:id="rId2"/>
              </a:rPr>
              <a:t>UNICEF Field Guide on Addressing Misinformation</a:t>
            </a:r>
            <a:endParaRPr lang="en-US" sz="1100" dirty="0">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12DE1DC8-CCA1-4087-A19E-3A70284AB517}"/>
              </a:ext>
            </a:extLst>
          </p:cNvPr>
          <p:cNvSpPr txBox="1"/>
          <p:nvPr/>
        </p:nvSpPr>
        <p:spPr>
          <a:xfrm>
            <a:off x="202559" y="2901238"/>
            <a:ext cx="3055505" cy="3493264"/>
          </a:xfrm>
          <a:prstGeom prst="rect">
            <a:avLst/>
          </a:prstGeom>
          <a:solidFill>
            <a:schemeClr val="bg1"/>
          </a:solidFill>
          <a:ln w="41275">
            <a:solidFill>
              <a:schemeClr val="accent4"/>
            </a:solidFill>
          </a:ln>
        </p:spPr>
        <p:txBody>
          <a:bodyPr wrap="square" rtlCol="0">
            <a:spAutoFit/>
          </a:bodyPr>
          <a:lstStyle/>
          <a:p>
            <a:r>
              <a:rPr lang="fr-FR" sz="1700" dirty="0"/>
              <a:t>Informé par l'écoute sociale :</a:t>
            </a:r>
          </a:p>
          <a:p>
            <a:pPr marL="285750" indent="-285750">
              <a:buFont typeface="Arial" panose="020B0604020202020204" pitchFamily="34" charset="0"/>
              <a:buChar char="•"/>
            </a:pPr>
            <a:r>
              <a:rPr lang="fr-FR" sz="1700" dirty="0"/>
              <a:t>Élaborer des messages qui répondent aux lacunes en matière de sensibilisation et de connaissances</a:t>
            </a:r>
          </a:p>
          <a:p>
            <a:pPr marL="285750" indent="-285750">
              <a:buFont typeface="Arial" panose="020B0604020202020204" pitchFamily="34" charset="0"/>
              <a:buChar char="•"/>
            </a:pPr>
            <a:r>
              <a:rPr lang="fr-FR" sz="1700" dirty="0"/>
              <a:t>Développer des messages sous-jacents qui s'attaquent à la cause profonde expliquant la raison pour laquelle les questions/préoccupations/récits/mauvaise information circulent.</a:t>
            </a:r>
            <a:endParaRPr lang="en-US" sz="1700" dirty="0"/>
          </a:p>
        </p:txBody>
      </p:sp>
      <p:graphicFrame>
        <p:nvGraphicFramePr>
          <p:cNvPr id="7" name="Diagram 6">
            <a:extLst>
              <a:ext uri="{FF2B5EF4-FFF2-40B4-BE49-F238E27FC236}">
                <a16:creationId xmlns:a16="http://schemas.microsoft.com/office/drawing/2014/main" id="{C210989F-BF2C-41F7-A767-C777BE99DE31}"/>
              </a:ext>
            </a:extLst>
          </p:cNvPr>
          <p:cNvGraphicFramePr/>
          <p:nvPr/>
        </p:nvGraphicFramePr>
        <p:xfrm>
          <a:off x="1402080" y="324486"/>
          <a:ext cx="10336106" cy="3691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70ACAF6-59A1-4978-B389-1F81D80C57B7}"/>
              </a:ext>
            </a:extLst>
          </p:cNvPr>
          <p:cNvSpPr txBox="1"/>
          <p:nvPr/>
        </p:nvSpPr>
        <p:spPr>
          <a:xfrm>
            <a:off x="3606846" y="2901238"/>
            <a:ext cx="2594186" cy="369332"/>
          </a:xfrm>
          <a:prstGeom prst="rect">
            <a:avLst/>
          </a:prstGeom>
          <a:solidFill>
            <a:schemeClr val="bg1"/>
          </a:solidFill>
          <a:ln w="41275">
            <a:solidFill>
              <a:srgbClr val="67EF21"/>
            </a:solidFill>
          </a:ln>
        </p:spPr>
        <p:txBody>
          <a:bodyPr wrap="square" rtlCol="0">
            <a:spAutoFit/>
          </a:bodyPr>
          <a:lstStyle/>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0573A067-2DC1-4D27-8606-F284F56E958F}"/>
              </a:ext>
            </a:extLst>
          </p:cNvPr>
          <p:cNvSpPr txBox="1"/>
          <p:nvPr/>
        </p:nvSpPr>
        <p:spPr>
          <a:xfrm>
            <a:off x="6570133" y="2901238"/>
            <a:ext cx="2594186" cy="369332"/>
          </a:xfrm>
          <a:prstGeom prst="rect">
            <a:avLst/>
          </a:prstGeom>
          <a:solidFill>
            <a:schemeClr val="bg1"/>
          </a:solidFill>
          <a:ln w="41275">
            <a:solidFill>
              <a:srgbClr val="3FE19B"/>
            </a:solidFill>
          </a:ln>
        </p:spPr>
        <p:txBody>
          <a:bodyPr wrap="square" rtlCol="0">
            <a:spAutoFit/>
          </a:bodyPr>
          <a:lstStyle/>
          <a:p>
            <a:pPr marL="285750" indent="-28575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7E2ACC40-DDF6-4971-9BD7-D531F4F68285}"/>
              </a:ext>
            </a:extLst>
          </p:cNvPr>
          <p:cNvSpPr txBox="1"/>
          <p:nvPr/>
        </p:nvSpPr>
        <p:spPr>
          <a:xfrm>
            <a:off x="9492782" y="2901238"/>
            <a:ext cx="2594186" cy="369332"/>
          </a:xfrm>
          <a:prstGeom prst="rect">
            <a:avLst/>
          </a:prstGeom>
          <a:solidFill>
            <a:schemeClr val="bg1"/>
          </a:solidFill>
          <a:ln w="41275">
            <a:solidFill>
              <a:srgbClr val="5B9BD5"/>
            </a:solidFill>
          </a:ln>
        </p:spPr>
        <p:txBody>
          <a:bodyPr wrap="square" rtlCol="0">
            <a:spAutoFit/>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303923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8958E-206D-429D-9C85-492E796CF6CC}"/>
              </a:ext>
            </a:extLst>
          </p:cNvPr>
          <p:cNvSpPr>
            <a:spLocks noGrp="1"/>
          </p:cNvSpPr>
          <p:nvPr>
            <p:ph type="title"/>
          </p:nvPr>
        </p:nvSpPr>
        <p:spPr>
          <a:xfrm>
            <a:off x="202077" y="365126"/>
            <a:ext cx="11989924" cy="777875"/>
          </a:xfrm>
        </p:spPr>
        <p:txBody>
          <a:bodyPr>
            <a:normAutofit fontScale="90000"/>
          </a:bodyPr>
          <a:lstStyle/>
          <a:p>
            <a:r>
              <a:rPr lang="fr-FR" sz="4000" dirty="0"/>
              <a:t>Comment répondre aux négationnistes des vaccins en public ?</a:t>
            </a:r>
            <a:endParaRPr lang="en-US" sz="4000" dirty="0"/>
          </a:p>
        </p:txBody>
      </p:sp>
      <p:pic>
        <p:nvPicPr>
          <p:cNvPr id="7" name="Picture 6">
            <a:extLst>
              <a:ext uri="{FF2B5EF4-FFF2-40B4-BE49-F238E27FC236}">
                <a16:creationId xmlns:a16="http://schemas.microsoft.com/office/drawing/2014/main" id="{04CD572E-FDD7-4C9B-9968-C0E4D6D813D2}"/>
              </a:ext>
            </a:extLst>
          </p:cNvPr>
          <p:cNvPicPr>
            <a:picLocks noChangeAspect="1"/>
          </p:cNvPicPr>
          <p:nvPr/>
        </p:nvPicPr>
        <p:blipFill>
          <a:blip r:embed="rId2"/>
          <a:stretch>
            <a:fillRect/>
          </a:stretch>
        </p:blipFill>
        <p:spPr>
          <a:xfrm>
            <a:off x="192552" y="1459215"/>
            <a:ext cx="2709752" cy="3882241"/>
          </a:xfrm>
          <a:prstGeom prst="rect">
            <a:avLst/>
          </a:prstGeom>
        </p:spPr>
      </p:pic>
      <p:sp>
        <p:nvSpPr>
          <p:cNvPr id="8" name="Rectangle 7">
            <a:extLst>
              <a:ext uri="{FF2B5EF4-FFF2-40B4-BE49-F238E27FC236}">
                <a16:creationId xmlns:a16="http://schemas.microsoft.com/office/drawing/2014/main" id="{96AC9BF6-417A-477A-A231-AE199508FE64}"/>
              </a:ext>
            </a:extLst>
          </p:cNvPr>
          <p:cNvSpPr/>
          <p:nvPr/>
        </p:nvSpPr>
        <p:spPr>
          <a:xfrm>
            <a:off x="4065115" y="1496286"/>
            <a:ext cx="1785551" cy="9891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D1A7EA2-7614-432B-BDBA-E932F1E41DB8}"/>
              </a:ext>
            </a:extLst>
          </p:cNvPr>
          <p:cNvSpPr txBox="1"/>
          <p:nvPr/>
        </p:nvSpPr>
        <p:spPr>
          <a:xfrm>
            <a:off x="91514" y="5341456"/>
            <a:ext cx="2810790" cy="430887"/>
          </a:xfrm>
          <a:prstGeom prst="rect">
            <a:avLst/>
          </a:prstGeom>
          <a:solidFill>
            <a:schemeClr val="bg1"/>
          </a:solidFill>
        </p:spPr>
        <p:txBody>
          <a:bodyPr wrap="square">
            <a:spAutoFit/>
          </a:bodyPr>
          <a:lstStyle/>
          <a:p>
            <a:r>
              <a:rPr lang="en-US" sz="1100" dirty="0">
                <a:hlinkClick r:id="rId3"/>
              </a:rPr>
              <a:t>https://www.who.int/europe/publications/i/item/WHO-EURO-2017-2899-42657-59427</a:t>
            </a:r>
            <a:r>
              <a:rPr lang="en-US" sz="1100" dirty="0"/>
              <a:t> </a:t>
            </a:r>
          </a:p>
        </p:txBody>
      </p:sp>
      <p:sp>
        <p:nvSpPr>
          <p:cNvPr id="4" name="TextBox 3">
            <a:extLst>
              <a:ext uri="{FF2B5EF4-FFF2-40B4-BE49-F238E27FC236}">
                <a16:creationId xmlns:a16="http://schemas.microsoft.com/office/drawing/2014/main" id="{90DD23B5-5257-4BD2-9AE3-B3BC5C28DC7A}"/>
              </a:ext>
            </a:extLst>
          </p:cNvPr>
          <p:cNvSpPr txBox="1"/>
          <p:nvPr/>
        </p:nvSpPr>
        <p:spPr>
          <a:xfrm>
            <a:off x="4315340" y="1729246"/>
            <a:ext cx="1643448" cy="584775"/>
          </a:xfrm>
          <a:prstGeom prst="rect">
            <a:avLst/>
          </a:prstGeom>
          <a:noFill/>
        </p:spPr>
        <p:txBody>
          <a:bodyPr wrap="square" rtlCol="0">
            <a:spAutoFit/>
          </a:bodyPr>
          <a:lstStyle/>
          <a:p>
            <a:r>
              <a:rPr lang="en-US" sz="3200" b="1" dirty="0" err="1">
                <a:solidFill>
                  <a:schemeClr val="bg1"/>
                </a:solidFill>
              </a:rPr>
              <a:t>Règle</a:t>
            </a:r>
            <a:r>
              <a:rPr lang="en-US" sz="3200" b="1" dirty="0">
                <a:solidFill>
                  <a:schemeClr val="bg1"/>
                </a:solidFill>
              </a:rPr>
              <a:t> 1</a:t>
            </a:r>
          </a:p>
        </p:txBody>
      </p:sp>
      <p:sp>
        <p:nvSpPr>
          <p:cNvPr id="9" name="Rectangle 8">
            <a:extLst>
              <a:ext uri="{FF2B5EF4-FFF2-40B4-BE49-F238E27FC236}">
                <a16:creationId xmlns:a16="http://schemas.microsoft.com/office/drawing/2014/main" id="{D07D06CD-160C-4094-A7F2-9CAFEEC9D4E8}"/>
              </a:ext>
            </a:extLst>
          </p:cNvPr>
          <p:cNvSpPr/>
          <p:nvPr/>
        </p:nvSpPr>
        <p:spPr>
          <a:xfrm>
            <a:off x="4065115" y="2801595"/>
            <a:ext cx="1785551" cy="9891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90435BE-4E4E-4D13-A0E3-00DB544433A6}"/>
              </a:ext>
            </a:extLst>
          </p:cNvPr>
          <p:cNvSpPr txBox="1"/>
          <p:nvPr/>
        </p:nvSpPr>
        <p:spPr>
          <a:xfrm>
            <a:off x="4315340" y="3034555"/>
            <a:ext cx="1643448" cy="584775"/>
          </a:xfrm>
          <a:prstGeom prst="rect">
            <a:avLst/>
          </a:prstGeom>
          <a:noFill/>
        </p:spPr>
        <p:txBody>
          <a:bodyPr wrap="square" rtlCol="0">
            <a:spAutoFit/>
          </a:bodyPr>
          <a:lstStyle/>
          <a:p>
            <a:r>
              <a:rPr lang="en-US" sz="3200" b="1" dirty="0" err="1">
                <a:solidFill>
                  <a:schemeClr val="bg1"/>
                </a:solidFill>
              </a:rPr>
              <a:t>Règle</a:t>
            </a:r>
            <a:r>
              <a:rPr lang="en-US" sz="3200" b="1" dirty="0">
                <a:solidFill>
                  <a:schemeClr val="bg1"/>
                </a:solidFill>
              </a:rPr>
              <a:t> 2</a:t>
            </a:r>
          </a:p>
        </p:txBody>
      </p:sp>
      <p:sp>
        <p:nvSpPr>
          <p:cNvPr id="11" name="Rectangle 10">
            <a:extLst>
              <a:ext uri="{FF2B5EF4-FFF2-40B4-BE49-F238E27FC236}">
                <a16:creationId xmlns:a16="http://schemas.microsoft.com/office/drawing/2014/main" id="{5CC9193D-D65D-4571-9C30-186EE394B7F6}"/>
              </a:ext>
            </a:extLst>
          </p:cNvPr>
          <p:cNvSpPr/>
          <p:nvPr/>
        </p:nvSpPr>
        <p:spPr>
          <a:xfrm>
            <a:off x="4065115" y="4197214"/>
            <a:ext cx="1785551" cy="989141"/>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14A3446-DF0A-4621-9D4E-30E996BE7394}"/>
              </a:ext>
            </a:extLst>
          </p:cNvPr>
          <p:cNvSpPr txBox="1"/>
          <p:nvPr/>
        </p:nvSpPr>
        <p:spPr>
          <a:xfrm>
            <a:off x="4315340" y="4430174"/>
            <a:ext cx="1643448" cy="584775"/>
          </a:xfrm>
          <a:prstGeom prst="rect">
            <a:avLst/>
          </a:prstGeom>
          <a:noFill/>
        </p:spPr>
        <p:txBody>
          <a:bodyPr wrap="square" rtlCol="0">
            <a:spAutoFit/>
          </a:bodyPr>
          <a:lstStyle/>
          <a:p>
            <a:r>
              <a:rPr lang="en-US" sz="3200" b="1" dirty="0">
                <a:solidFill>
                  <a:schemeClr val="bg1"/>
                </a:solidFill>
              </a:rPr>
              <a:t>Objectif</a:t>
            </a:r>
          </a:p>
        </p:txBody>
      </p:sp>
      <p:sp>
        <p:nvSpPr>
          <p:cNvPr id="13" name="TextBox 12">
            <a:extLst>
              <a:ext uri="{FF2B5EF4-FFF2-40B4-BE49-F238E27FC236}">
                <a16:creationId xmlns:a16="http://schemas.microsoft.com/office/drawing/2014/main" id="{E9420D76-AA4E-44C1-8375-2925A96E4464}"/>
              </a:ext>
            </a:extLst>
          </p:cNvPr>
          <p:cNvSpPr txBox="1"/>
          <p:nvPr/>
        </p:nvSpPr>
        <p:spPr>
          <a:xfrm>
            <a:off x="6187514" y="1502439"/>
            <a:ext cx="5172330" cy="923330"/>
          </a:xfrm>
          <a:prstGeom prst="rect">
            <a:avLst/>
          </a:prstGeom>
          <a:noFill/>
        </p:spPr>
        <p:txBody>
          <a:bodyPr wrap="square" lIns="91440" tIns="45720" rIns="91440" bIns="45720" rtlCol="0" anchor="t">
            <a:spAutoFit/>
          </a:bodyPr>
          <a:lstStyle/>
          <a:p>
            <a:r>
              <a:rPr lang="fr-FR" dirty="0">
                <a:latin typeface="Poppins"/>
                <a:cs typeface="Poppins"/>
              </a:rPr>
              <a:t>Le grand public est votre public cible, pas les négateurs de vaccins qui se font entendre.</a:t>
            </a:r>
            <a:r>
              <a:rPr lang="en-US" dirty="0">
                <a:latin typeface="Poppins"/>
                <a:cs typeface="Poppins"/>
              </a:rPr>
              <a:t>.</a:t>
            </a:r>
          </a:p>
        </p:txBody>
      </p:sp>
      <p:sp>
        <p:nvSpPr>
          <p:cNvPr id="14" name="TextBox 13">
            <a:extLst>
              <a:ext uri="{FF2B5EF4-FFF2-40B4-BE49-F238E27FC236}">
                <a16:creationId xmlns:a16="http://schemas.microsoft.com/office/drawing/2014/main" id="{9F8B763A-E230-4105-9435-C73F391E6290}"/>
              </a:ext>
            </a:extLst>
          </p:cNvPr>
          <p:cNvSpPr txBox="1"/>
          <p:nvPr/>
        </p:nvSpPr>
        <p:spPr>
          <a:xfrm>
            <a:off x="6187514" y="2770029"/>
            <a:ext cx="5172330" cy="923330"/>
          </a:xfrm>
          <a:prstGeom prst="rect">
            <a:avLst/>
          </a:prstGeom>
          <a:noFill/>
        </p:spPr>
        <p:txBody>
          <a:bodyPr wrap="square" lIns="91440" tIns="45720" rIns="91440" bIns="45720" rtlCol="0" anchor="t">
            <a:spAutoFit/>
          </a:bodyPr>
          <a:lstStyle/>
          <a:p>
            <a:r>
              <a:rPr lang="fr-FR" dirty="0">
                <a:latin typeface="Poppins"/>
                <a:cs typeface="Poppins"/>
              </a:rPr>
              <a:t>Visez à démasquer les techniques utilisées par les négationnistes du vaccin et à corriger le contenu de leurs messages.</a:t>
            </a:r>
            <a:endParaRPr lang="en-US" dirty="0">
              <a:latin typeface="Poppins"/>
              <a:cs typeface="Poppins"/>
            </a:endParaRPr>
          </a:p>
        </p:txBody>
      </p:sp>
      <p:sp>
        <p:nvSpPr>
          <p:cNvPr id="15" name="TextBox 14">
            <a:extLst>
              <a:ext uri="{FF2B5EF4-FFF2-40B4-BE49-F238E27FC236}">
                <a16:creationId xmlns:a16="http://schemas.microsoft.com/office/drawing/2014/main" id="{E4409BA3-BD32-4F0E-98D0-3654D7850456}"/>
              </a:ext>
            </a:extLst>
          </p:cNvPr>
          <p:cNvSpPr txBox="1"/>
          <p:nvPr/>
        </p:nvSpPr>
        <p:spPr>
          <a:xfrm>
            <a:off x="6187514" y="4003500"/>
            <a:ext cx="5401056" cy="1477328"/>
          </a:xfrm>
          <a:prstGeom prst="rect">
            <a:avLst/>
          </a:prstGeom>
          <a:noFill/>
        </p:spPr>
        <p:txBody>
          <a:bodyPr wrap="square" rtlCol="0">
            <a:spAutoFit/>
          </a:bodyPr>
          <a:lstStyle/>
          <a:p>
            <a:r>
              <a:rPr lang="fr-FR" dirty="0">
                <a:latin typeface="Poppins" panose="00000500000000000000" pitchFamily="2" charset="0"/>
                <a:cs typeface="Poppins" panose="00000500000000000000" pitchFamily="2" charset="0"/>
              </a:rPr>
              <a:t>Favoriser la résilience du public</a:t>
            </a:r>
          </a:p>
          <a:p>
            <a:r>
              <a:rPr lang="fr-FR" dirty="0">
                <a:latin typeface="Poppins" panose="00000500000000000000" pitchFamily="2" charset="0"/>
                <a:cs typeface="Poppins" panose="00000500000000000000" pitchFamily="2" charset="0"/>
              </a:rPr>
              <a:t>contre les déclarations et les récits </a:t>
            </a:r>
            <a:r>
              <a:rPr lang="fr-FR" dirty="0" err="1">
                <a:latin typeface="Poppins" panose="00000500000000000000" pitchFamily="2" charset="0"/>
                <a:cs typeface="Poppins" panose="00000500000000000000" pitchFamily="2" charset="0"/>
              </a:rPr>
              <a:t>anti-vaccins</a:t>
            </a:r>
            <a:r>
              <a:rPr lang="fr-FR" dirty="0">
                <a:latin typeface="Poppins" panose="00000500000000000000" pitchFamily="2" charset="0"/>
                <a:cs typeface="Poppins" panose="00000500000000000000" pitchFamily="2" charset="0"/>
              </a:rPr>
              <a:t> : renforcer ceux qui hésitent à se faire vacciner et soutenir ceux qui ont l'intention de se faire vacciner dans leur décision d'accepter la vaccination.</a:t>
            </a:r>
            <a:endParaRPr lang="en-US" dirty="0">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5E020732-BB92-4B6D-BB87-209BCBFA1007}"/>
              </a:ext>
            </a:extLst>
          </p:cNvPr>
          <p:cNvSpPr txBox="1"/>
          <p:nvPr/>
        </p:nvSpPr>
        <p:spPr>
          <a:xfrm>
            <a:off x="116352" y="5889601"/>
            <a:ext cx="11225438" cy="338554"/>
          </a:xfrm>
          <a:prstGeom prst="rect">
            <a:avLst/>
          </a:prstGeom>
          <a:solidFill>
            <a:schemeClr val="bg1"/>
          </a:solidFill>
          <a:ln w="34925">
            <a:solidFill>
              <a:schemeClr val="accent4"/>
            </a:solidFill>
          </a:ln>
        </p:spPr>
        <p:txBody>
          <a:bodyPr wrap="square" rtlCol="0">
            <a:spAutoFit/>
          </a:bodyPr>
          <a:lstStyle/>
          <a:p>
            <a:pPr algn="ctr"/>
            <a:r>
              <a:rPr lang="fr-FR" sz="1600" b="1" i="1" dirty="0">
                <a:solidFill>
                  <a:schemeClr val="accent2"/>
                </a:solidFill>
                <a:latin typeface="Poppins" panose="00000500000000000000" pitchFamily="2" charset="0"/>
                <a:cs typeface="Poppins" panose="00000500000000000000" pitchFamily="2" charset="0"/>
              </a:rPr>
              <a:t>Soyez prudent dans le choix du moment, du lieu et de la situation où vous participez à un débat public</a:t>
            </a:r>
            <a:endParaRPr lang="en-US" sz="1600" b="1" i="1" dirty="0">
              <a:solidFill>
                <a:schemeClr val="accent2"/>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53795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4" name="Google Shape;654;p89"/>
          <p:cNvSpPr/>
          <p:nvPr/>
        </p:nvSpPr>
        <p:spPr>
          <a:xfrm>
            <a:off x="838406" y="3283463"/>
            <a:ext cx="2479997" cy="2298637"/>
          </a:xfrm>
          <a:custGeom>
            <a:avLst/>
            <a:gdLst/>
            <a:ahLst/>
            <a:cxnLst/>
            <a:rect l="l" t="t" r="r" b="b"/>
            <a:pathLst>
              <a:path w="2479997" h="2975996" extrusionOk="0">
                <a:moveTo>
                  <a:pt x="0" y="0"/>
                </a:moveTo>
                <a:lnTo>
                  <a:pt x="2479997" y="0"/>
                </a:lnTo>
                <a:lnTo>
                  <a:pt x="2479997" y="2975996"/>
                </a:lnTo>
                <a:lnTo>
                  <a:pt x="0" y="2975996"/>
                </a:lnTo>
                <a:lnTo>
                  <a:pt x="0" y="0"/>
                </a:lnTo>
                <a:close/>
              </a:path>
            </a:pathLst>
          </a:custGeom>
          <a:solidFill>
            <a:srgbClr val="88C145"/>
          </a:solidFill>
          <a:ln>
            <a:noFill/>
          </a:ln>
        </p:spPr>
        <p:txBody>
          <a:bodyPr spcFirstLastPara="1" wrap="square" lIns="244967" tIns="914400" rIns="244967" bIns="330200" anchor="t" anchorCtr="0">
            <a:noAutofit/>
          </a:bodyPr>
          <a:lstStyle/>
          <a:p>
            <a:pPr>
              <a:lnSpc>
                <a:spcPct val="90000"/>
              </a:lnSpc>
              <a:buClr>
                <a:srgbClr val="FFFFFF"/>
              </a:buClr>
              <a:buSzPts val="1200"/>
            </a:pPr>
            <a:r>
              <a:rPr lang="fr-FR" sz="1400" dirty="0">
                <a:solidFill>
                  <a:srgbClr val="FFFFFF"/>
                </a:solidFill>
                <a:latin typeface="Poppins" panose="00000500000000000000" pitchFamily="2" charset="0"/>
                <a:ea typeface="Avenir"/>
                <a:cs typeface="Poppins" panose="00000500000000000000" pitchFamily="2" charset="0"/>
                <a:sym typeface="Avenir"/>
              </a:rPr>
              <a:t>Informations, inexactes ou précises, circulant au sein d'un réseau</a:t>
            </a:r>
            <a:endParaRPr sz="1400" dirty="0">
              <a:latin typeface="Poppins" panose="00000500000000000000" pitchFamily="2" charset="0"/>
              <a:cs typeface="Poppins" panose="00000500000000000000" pitchFamily="2" charset="0"/>
            </a:endParaRPr>
          </a:p>
        </p:txBody>
      </p:sp>
      <p:sp>
        <p:nvSpPr>
          <p:cNvPr id="655" name="Google Shape;655;p89"/>
          <p:cNvSpPr/>
          <p:nvPr/>
        </p:nvSpPr>
        <p:spPr>
          <a:xfrm>
            <a:off x="838406" y="3283463"/>
            <a:ext cx="2479997" cy="919455"/>
          </a:xfrm>
          <a:custGeom>
            <a:avLst/>
            <a:gdLst/>
            <a:ahLst/>
            <a:cxnLst/>
            <a:rect l="l" t="t" r="r" b="b"/>
            <a:pathLst>
              <a:path w="2479997" h="1190398" extrusionOk="0">
                <a:moveTo>
                  <a:pt x="0" y="0"/>
                </a:moveTo>
                <a:lnTo>
                  <a:pt x="2479997" y="0"/>
                </a:lnTo>
                <a:lnTo>
                  <a:pt x="2479997" y="1190398"/>
                </a:lnTo>
                <a:lnTo>
                  <a:pt x="0" y="1190398"/>
                </a:lnTo>
                <a:lnTo>
                  <a:pt x="0" y="0"/>
                </a:lnTo>
                <a:close/>
              </a:path>
            </a:pathLst>
          </a:custGeom>
          <a:noFill/>
          <a:ln>
            <a:noFill/>
          </a:ln>
        </p:spPr>
        <p:txBody>
          <a:bodyPr spcFirstLastPara="1" wrap="square" lIns="244967" tIns="165100" rIns="244967" bIns="165100" anchor="ctr" anchorCtr="0">
            <a:noAutofit/>
          </a:bodyPr>
          <a:lstStyle/>
          <a:p>
            <a:pPr>
              <a:lnSpc>
                <a:spcPct val="90000"/>
              </a:lnSpc>
              <a:buClr>
                <a:srgbClr val="FFFFFF"/>
              </a:buClr>
              <a:buSzPts val="1800"/>
            </a:pPr>
            <a:r>
              <a:rPr lang="en" sz="2000" dirty="0">
                <a:solidFill>
                  <a:srgbClr val="FFFFFF"/>
                </a:solidFill>
                <a:latin typeface="Poppins" panose="00000500000000000000" pitchFamily="2" charset="0"/>
                <a:ea typeface="Avenir"/>
                <a:cs typeface="Poppins" panose="00000500000000000000" pitchFamily="2" charset="0"/>
                <a:sym typeface="Avenir"/>
              </a:rPr>
              <a:t>Rumeurs</a:t>
            </a:r>
            <a:endParaRPr sz="1400" dirty="0">
              <a:latin typeface="Poppins" panose="00000500000000000000" pitchFamily="2" charset="0"/>
              <a:cs typeface="Poppins" panose="00000500000000000000" pitchFamily="2" charset="0"/>
            </a:endParaRPr>
          </a:p>
        </p:txBody>
      </p:sp>
      <p:sp>
        <p:nvSpPr>
          <p:cNvPr id="656" name="Google Shape;656;p89"/>
          <p:cNvSpPr/>
          <p:nvPr/>
        </p:nvSpPr>
        <p:spPr>
          <a:xfrm>
            <a:off x="3516803" y="3283463"/>
            <a:ext cx="2479997" cy="2298637"/>
          </a:xfrm>
          <a:custGeom>
            <a:avLst/>
            <a:gdLst/>
            <a:ahLst/>
            <a:cxnLst/>
            <a:rect l="l" t="t" r="r" b="b"/>
            <a:pathLst>
              <a:path w="2479997" h="2975996" extrusionOk="0">
                <a:moveTo>
                  <a:pt x="0" y="0"/>
                </a:moveTo>
                <a:lnTo>
                  <a:pt x="2479997" y="0"/>
                </a:lnTo>
                <a:lnTo>
                  <a:pt x="2479997" y="2975996"/>
                </a:lnTo>
                <a:lnTo>
                  <a:pt x="0" y="2975996"/>
                </a:lnTo>
                <a:lnTo>
                  <a:pt x="0" y="0"/>
                </a:lnTo>
                <a:close/>
              </a:path>
            </a:pathLst>
          </a:custGeom>
          <a:solidFill>
            <a:srgbClr val="33AFCE"/>
          </a:solidFill>
          <a:ln>
            <a:noFill/>
          </a:ln>
        </p:spPr>
        <p:txBody>
          <a:bodyPr spcFirstLastPara="1" wrap="square" lIns="244967" tIns="914400" rIns="244967" bIns="330200" anchor="t" anchorCtr="0">
            <a:noAutofit/>
          </a:bodyPr>
          <a:lstStyle/>
          <a:p>
            <a:pPr>
              <a:lnSpc>
                <a:spcPct val="90000"/>
              </a:lnSpc>
              <a:buClr>
                <a:srgbClr val="FFFFFF"/>
              </a:buClr>
              <a:buSzPts val="1200"/>
            </a:pPr>
            <a:r>
              <a:rPr lang="fr-FR" sz="1400" dirty="0">
                <a:solidFill>
                  <a:srgbClr val="FFFFFF"/>
                </a:solidFill>
                <a:latin typeface="Poppins" panose="00000500000000000000" pitchFamily="2" charset="0"/>
                <a:ea typeface="Avenir"/>
                <a:cs typeface="Poppins" panose="00000500000000000000" pitchFamily="2" charset="0"/>
                <a:sym typeface="Avenir"/>
              </a:rPr>
              <a:t>Informations, inexactes</a:t>
            </a:r>
            <a:endParaRPr sz="1400" dirty="0">
              <a:latin typeface="Poppins" panose="00000500000000000000" pitchFamily="2" charset="0"/>
              <a:cs typeface="Poppins" panose="00000500000000000000" pitchFamily="2" charset="0"/>
            </a:endParaRPr>
          </a:p>
        </p:txBody>
      </p:sp>
      <p:sp>
        <p:nvSpPr>
          <p:cNvPr id="657" name="Google Shape;657;p89"/>
          <p:cNvSpPr/>
          <p:nvPr/>
        </p:nvSpPr>
        <p:spPr>
          <a:xfrm>
            <a:off x="3516803" y="3283463"/>
            <a:ext cx="2479997" cy="919455"/>
          </a:xfrm>
          <a:custGeom>
            <a:avLst/>
            <a:gdLst/>
            <a:ahLst/>
            <a:cxnLst/>
            <a:rect l="l" t="t" r="r" b="b"/>
            <a:pathLst>
              <a:path w="2479997" h="1190398" extrusionOk="0">
                <a:moveTo>
                  <a:pt x="0" y="0"/>
                </a:moveTo>
                <a:lnTo>
                  <a:pt x="2479997" y="0"/>
                </a:lnTo>
                <a:lnTo>
                  <a:pt x="2479997" y="1190398"/>
                </a:lnTo>
                <a:lnTo>
                  <a:pt x="0" y="1190398"/>
                </a:lnTo>
                <a:lnTo>
                  <a:pt x="0" y="0"/>
                </a:lnTo>
                <a:close/>
              </a:path>
            </a:pathLst>
          </a:custGeom>
          <a:noFill/>
          <a:ln>
            <a:noFill/>
          </a:ln>
        </p:spPr>
        <p:txBody>
          <a:bodyPr spcFirstLastPara="1" wrap="square" lIns="244967" tIns="165100" rIns="244967" bIns="165100" anchor="ctr" anchorCtr="0">
            <a:noAutofit/>
          </a:bodyPr>
          <a:lstStyle/>
          <a:p>
            <a:pPr>
              <a:lnSpc>
                <a:spcPct val="90000"/>
              </a:lnSpc>
            </a:pPr>
            <a:r>
              <a:rPr lang="en-US" sz="2000" dirty="0" err="1">
                <a:solidFill>
                  <a:srgbClr val="FFFFFF"/>
                </a:solidFill>
                <a:latin typeface="Poppins"/>
                <a:ea typeface="+mn-lt"/>
                <a:cs typeface="+mn-lt"/>
                <a:sym typeface="Avenir"/>
              </a:rPr>
              <a:t>Mésinformation</a:t>
            </a:r>
            <a:endParaRPr lang="en-US">
              <a:latin typeface="Poppins"/>
              <a:cs typeface="Poppins"/>
            </a:endParaRPr>
          </a:p>
        </p:txBody>
      </p:sp>
      <p:sp>
        <p:nvSpPr>
          <p:cNvPr id="658" name="Google Shape;658;p89"/>
          <p:cNvSpPr/>
          <p:nvPr/>
        </p:nvSpPr>
        <p:spPr>
          <a:xfrm>
            <a:off x="6195199" y="3283463"/>
            <a:ext cx="2479997" cy="2298637"/>
          </a:xfrm>
          <a:custGeom>
            <a:avLst/>
            <a:gdLst/>
            <a:ahLst/>
            <a:cxnLst/>
            <a:rect l="l" t="t" r="r" b="b"/>
            <a:pathLst>
              <a:path w="2479997" h="2975996" extrusionOk="0">
                <a:moveTo>
                  <a:pt x="0" y="0"/>
                </a:moveTo>
                <a:lnTo>
                  <a:pt x="2479997" y="0"/>
                </a:lnTo>
                <a:lnTo>
                  <a:pt x="2479997" y="2975996"/>
                </a:lnTo>
                <a:lnTo>
                  <a:pt x="0" y="2975996"/>
                </a:lnTo>
                <a:lnTo>
                  <a:pt x="0" y="0"/>
                </a:lnTo>
                <a:close/>
              </a:path>
            </a:pathLst>
          </a:custGeom>
          <a:solidFill>
            <a:srgbClr val="1A6FA9"/>
          </a:solidFill>
          <a:ln>
            <a:noFill/>
          </a:ln>
        </p:spPr>
        <p:txBody>
          <a:bodyPr spcFirstLastPara="1" wrap="square" lIns="244967" tIns="914400" rIns="244967" bIns="330200" anchor="t" anchorCtr="0">
            <a:noAutofit/>
          </a:bodyPr>
          <a:lstStyle/>
          <a:p>
            <a:pPr>
              <a:lnSpc>
                <a:spcPct val="90000"/>
              </a:lnSpc>
              <a:buClr>
                <a:srgbClr val="FFFFFF"/>
              </a:buClr>
              <a:buSzPts val="1200"/>
            </a:pPr>
            <a:r>
              <a:rPr lang="fr-FR" sz="1400" dirty="0">
                <a:solidFill>
                  <a:srgbClr val="FFFFFF"/>
                </a:solidFill>
                <a:latin typeface="Poppins"/>
                <a:ea typeface="+mn-lt"/>
                <a:cs typeface="Poppins"/>
                <a:sym typeface="Avenir"/>
              </a:rPr>
              <a:t>Mésinformation</a:t>
            </a:r>
            <a:r>
              <a:rPr lang="fr-FR" sz="1400" dirty="0">
                <a:solidFill>
                  <a:srgbClr val="FFFFFF"/>
                </a:solidFill>
                <a:latin typeface="Poppins"/>
                <a:ea typeface="Avenir"/>
                <a:cs typeface="Poppins"/>
                <a:sym typeface="Avenir"/>
              </a:rPr>
              <a:t> spécifiquement conçue pour atteindre un objectif</a:t>
            </a:r>
            <a:endParaRPr lang="fr-FR" sz="1400" dirty="0">
              <a:latin typeface="Poppins"/>
              <a:cs typeface="Poppins"/>
            </a:endParaRPr>
          </a:p>
        </p:txBody>
      </p:sp>
      <p:sp>
        <p:nvSpPr>
          <p:cNvPr id="659" name="Google Shape;659;p89"/>
          <p:cNvSpPr/>
          <p:nvPr/>
        </p:nvSpPr>
        <p:spPr>
          <a:xfrm>
            <a:off x="6195199" y="3283463"/>
            <a:ext cx="2479997" cy="919455"/>
          </a:xfrm>
          <a:custGeom>
            <a:avLst/>
            <a:gdLst/>
            <a:ahLst/>
            <a:cxnLst/>
            <a:rect l="l" t="t" r="r" b="b"/>
            <a:pathLst>
              <a:path w="2479997" h="1190398" extrusionOk="0">
                <a:moveTo>
                  <a:pt x="0" y="0"/>
                </a:moveTo>
                <a:lnTo>
                  <a:pt x="2479997" y="0"/>
                </a:lnTo>
                <a:lnTo>
                  <a:pt x="2479997" y="1190398"/>
                </a:lnTo>
                <a:lnTo>
                  <a:pt x="0" y="1190398"/>
                </a:lnTo>
                <a:lnTo>
                  <a:pt x="0" y="0"/>
                </a:lnTo>
                <a:close/>
              </a:path>
            </a:pathLst>
          </a:custGeom>
          <a:noFill/>
          <a:ln>
            <a:noFill/>
          </a:ln>
        </p:spPr>
        <p:txBody>
          <a:bodyPr spcFirstLastPara="1" wrap="square" lIns="244967" tIns="165100" rIns="244967" bIns="165100" anchor="ctr" anchorCtr="0">
            <a:noAutofit/>
          </a:bodyPr>
          <a:lstStyle/>
          <a:p>
            <a:pPr>
              <a:lnSpc>
                <a:spcPct val="90000"/>
              </a:lnSpc>
              <a:buClr>
                <a:srgbClr val="FFFFFF"/>
              </a:buClr>
              <a:buSzPts val="1700"/>
            </a:pPr>
            <a:r>
              <a:rPr lang="en-US" sz="2000" dirty="0" err="1">
                <a:solidFill>
                  <a:srgbClr val="FFFFFF"/>
                </a:solidFill>
                <a:latin typeface="Poppins" panose="00000500000000000000" pitchFamily="2" charset="0"/>
                <a:ea typeface="Avenir"/>
                <a:cs typeface="Poppins" panose="00000500000000000000" pitchFamily="2" charset="0"/>
                <a:sym typeface="Avenir"/>
              </a:rPr>
              <a:t>Désinformation</a:t>
            </a:r>
            <a:endParaRPr sz="1400" dirty="0">
              <a:latin typeface="Poppins" panose="00000500000000000000" pitchFamily="2" charset="0"/>
              <a:cs typeface="Poppins" panose="00000500000000000000" pitchFamily="2" charset="0"/>
            </a:endParaRPr>
          </a:p>
        </p:txBody>
      </p:sp>
      <p:sp>
        <p:nvSpPr>
          <p:cNvPr id="660" name="Google Shape;660;p89"/>
          <p:cNvSpPr/>
          <p:nvPr/>
        </p:nvSpPr>
        <p:spPr>
          <a:xfrm>
            <a:off x="809469" y="5622168"/>
            <a:ext cx="10541440" cy="645052"/>
          </a:xfrm>
          <a:custGeom>
            <a:avLst/>
            <a:gdLst/>
            <a:ahLst/>
            <a:cxnLst/>
            <a:rect l="l" t="t" r="r" b="b"/>
            <a:pathLst>
              <a:path w="2479997" h="2975996" extrusionOk="0">
                <a:moveTo>
                  <a:pt x="0" y="0"/>
                </a:moveTo>
                <a:lnTo>
                  <a:pt x="2479997" y="0"/>
                </a:lnTo>
                <a:lnTo>
                  <a:pt x="2479997" y="2975996"/>
                </a:lnTo>
                <a:lnTo>
                  <a:pt x="0" y="2975996"/>
                </a:lnTo>
                <a:lnTo>
                  <a:pt x="0" y="0"/>
                </a:lnTo>
                <a:close/>
              </a:path>
            </a:pathLst>
          </a:custGeom>
          <a:solidFill>
            <a:srgbClr val="B74816"/>
          </a:solidFill>
          <a:ln w="12700" cap="flat" cmpd="sng">
            <a:solidFill>
              <a:srgbClr val="B74816"/>
            </a:solidFill>
            <a:prstDash val="solid"/>
            <a:miter lim="800000"/>
            <a:headEnd type="none" w="sm" len="sm"/>
            <a:tailEnd type="none" w="sm" len="sm"/>
          </a:ln>
        </p:spPr>
        <p:txBody>
          <a:bodyPr spcFirstLastPara="1" wrap="square" lIns="2103100" tIns="274300" rIns="244967" bIns="330200" anchor="ctr" anchorCtr="0">
            <a:noAutofit/>
          </a:bodyPr>
          <a:lstStyle/>
          <a:p>
            <a:pPr>
              <a:lnSpc>
                <a:spcPct val="90000"/>
              </a:lnSpc>
              <a:buClr>
                <a:srgbClr val="FFFFFF"/>
              </a:buClr>
              <a:buSzPts val="1100"/>
            </a:pPr>
            <a:r>
              <a:rPr lang="fr-FR" sz="1400" dirty="0">
                <a:solidFill>
                  <a:srgbClr val="FFFFFF"/>
                </a:solidFill>
                <a:latin typeface="Poppins"/>
                <a:ea typeface="Avenir"/>
                <a:cs typeface="Poppins"/>
                <a:sym typeface="Avenir"/>
              </a:rPr>
              <a:t>Une surabondance d'informations - y compris des informations erronées/déformées - accompagnant un événement sanitaire aigu tel qu'une épidémie.</a:t>
            </a:r>
          </a:p>
        </p:txBody>
      </p:sp>
      <p:sp>
        <p:nvSpPr>
          <p:cNvPr id="661" name="Google Shape;661;p89"/>
          <p:cNvSpPr/>
          <p:nvPr/>
        </p:nvSpPr>
        <p:spPr>
          <a:xfrm>
            <a:off x="908668" y="5617828"/>
            <a:ext cx="2479997" cy="639747"/>
          </a:xfrm>
          <a:custGeom>
            <a:avLst/>
            <a:gdLst/>
            <a:ahLst/>
            <a:cxnLst/>
            <a:rect l="l" t="t" r="r" b="b"/>
            <a:pathLst>
              <a:path w="2479997" h="1190398" extrusionOk="0">
                <a:moveTo>
                  <a:pt x="0" y="0"/>
                </a:moveTo>
                <a:lnTo>
                  <a:pt x="2479997" y="0"/>
                </a:lnTo>
                <a:lnTo>
                  <a:pt x="2479997" y="1190398"/>
                </a:lnTo>
                <a:lnTo>
                  <a:pt x="0" y="1190398"/>
                </a:lnTo>
                <a:lnTo>
                  <a:pt x="0" y="0"/>
                </a:lnTo>
                <a:close/>
              </a:path>
            </a:pathLst>
          </a:custGeom>
          <a:noFill/>
          <a:ln>
            <a:noFill/>
          </a:ln>
        </p:spPr>
        <p:txBody>
          <a:bodyPr spcFirstLastPara="1" wrap="square" lIns="244967" tIns="165100" rIns="244967" bIns="165100" anchor="ctr" anchorCtr="0">
            <a:noAutofit/>
          </a:bodyPr>
          <a:lstStyle/>
          <a:p>
            <a:pPr>
              <a:lnSpc>
                <a:spcPct val="90000"/>
              </a:lnSpc>
              <a:buClr>
                <a:srgbClr val="FFFFFF"/>
              </a:buClr>
              <a:buSzPts val="1800"/>
            </a:pPr>
            <a:r>
              <a:rPr lang="en" sz="2000" dirty="0">
                <a:solidFill>
                  <a:srgbClr val="FFFFFF"/>
                </a:solidFill>
                <a:latin typeface="Poppins" panose="00000500000000000000" pitchFamily="2" charset="0"/>
                <a:ea typeface="Avenir"/>
                <a:cs typeface="Poppins" panose="00000500000000000000" pitchFamily="2" charset="0"/>
                <a:sym typeface="Avenir"/>
              </a:rPr>
              <a:t>Infod</a:t>
            </a:r>
            <a:r>
              <a:rPr lang="en-US" sz="2000" dirty="0">
                <a:solidFill>
                  <a:srgbClr val="FFFFFF"/>
                </a:solidFill>
                <a:latin typeface="Poppins" panose="00000500000000000000" pitchFamily="2" charset="0"/>
                <a:ea typeface="Avenir"/>
                <a:cs typeface="Poppins" panose="00000500000000000000" pitchFamily="2" charset="0"/>
                <a:sym typeface="Avenir"/>
              </a:rPr>
              <a:t>é</a:t>
            </a:r>
            <a:r>
              <a:rPr lang="en" sz="2000" dirty="0">
                <a:solidFill>
                  <a:srgbClr val="FFFFFF"/>
                </a:solidFill>
                <a:latin typeface="Poppins" panose="00000500000000000000" pitchFamily="2" charset="0"/>
                <a:ea typeface="Avenir"/>
                <a:cs typeface="Poppins" panose="00000500000000000000" pitchFamily="2" charset="0"/>
                <a:sym typeface="Avenir"/>
              </a:rPr>
              <a:t>mie</a:t>
            </a:r>
            <a:endParaRPr sz="1400" dirty="0">
              <a:latin typeface="Poppins" panose="00000500000000000000" pitchFamily="2" charset="0"/>
              <a:cs typeface="Poppins" panose="00000500000000000000" pitchFamily="2" charset="0"/>
            </a:endParaRPr>
          </a:p>
        </p:txBody>
      </p:sp>
      <p:sp>
        <p:nvSpPr>
          <p:cNvPr id="662" name="Google Shape;662;p89"/>
          <p:cNvSpPr/>
          <p:nvPr/>
        </p:nvSpPr>
        <p:spPr>
          <a:xfrm>
            <a:off x="8873596" y="3283463"/>
            <a:ext cx="2479997" cy="2298637"/>
          </a:xfrm>
          <a:custGeom>
            <a:avLst/>
            <a:gdLst/>
            <a:ahLst/>
            <a:cxnLst/>
            <a:rect l="l" t="t" r="r" b="b"/>
            <a:pathLst>
              <a:path w="2479997" h="2975996" extrusionOk="0">
                <a:moveTo>
                  <a:pt x="0" y="0"/>
                </a:moveTo>
                <a:lnTo>
                  <a:pt x="2479997" y="0"/>
                </a:lnTo>
                <a:lnTo>
                  <a:pt x="2479997" y="2975996"/>
                </a:lnTo>
                <a:lnTo>
                  <a:pt x="0" y="2975996"/>
                </a:lnTo>
                <a:lnTo>
                  <a:pt x="0" y="0"/>
                </a:lnTo>
                <a:close/>
              </a:path>
            </a:pathLst>
          </a:custGeom>
          <a:solidFill>
            <a:srgbClr val="E7A829"/>
          </a:solidFill>
          <a:ln>
            <a:noFill/>
          </a:ln>
        </p:spPr>
        <p:txBody>
          <a:bodyPr spcFirstLastPara="1" wrap="square" lIns="244967" tIns="914400" rIns="244967" bIns="330200" anchor="t" anchorCtr="0">
            <a:noAutofit/>
          </a:bodyPr>
          <a:lstStyle/>
          <a:p>
            <a:pPr>
              <a:lnSpc>
                <a:spcPct val="90000"/>
              </a:lnSpc>
              <a:buClr>
                <a:srgbClr val="FFFFFF"/>
              </a:buClr>
              <a:buSzPts val="1200"/>
            </a:pPr>
            <a:r>
              <a:rPr lang="fr-FR" sz="1400" dirty="0">
                <a:solidFill>
                  <a:srgbClr val="FFFFFF"/>
                </a:solidFill>
                <a:latin typeface="Poppins" panose="00000500000000000000" pitchFamily="2" charset="0"/>
                <a:ea typeface="Avenir"/>
                <a:cs typeface="Poppins" panose="00000500000000000000" pitchFamily="2" charset="0"/>
                <a:sym typeface="Avenir"/>
              </a:rPr>
              <a:t>Les personnes à la recherche d'informations mais qui constatent un manque de sources crédibles</a:t>
            </a:r>
          </a:p>
        </p:txBody>
      </p:sp>
      <p:sp>
        <p:nvSpPr>
          <p:cNvPr id="663" name="Google Shape;663;p89"/>
          <p:cNvSpPr/>
          <p:nvPr/>
        </p:nvSpPr>
        <p:spPr>
          <a:xfrm>
            <a:off x="8873596" y="3283463"/>
            <a:ext cx="2479997" cy="919455"/>
          </a:xfrm>
          <a:custGeom>
            <a:avLst/>
            <a:gdLst/>
            <a:ahLst/>
            <a:cxnLst/>
            <a:rect l="l" t="t" r="r" b="b"/>
            <a:pathLst>
              <a:path w="2479997" h="1190398" extrusionOk="0">
                <a:moveTo>
                  <a:pt x="0" y="0"/>
                </a:moveTo>
                <a:lnTo>
                  <a:pt x="2479997" y="0"/>
                </a:lnTo>
                <a:lnTo>
                  <a:pt x="2479997" y="1190398"/>
                </a:lnTo>
                <a:lnTo>
                  <a:pt x="0" y="1190398"/>
                </a:lnTo>
                <a:lnTo>
                  <a:pt x="0" y="0"/>
                </a:lnTo>
                <a:close/>
              </a:path>
            </a:pathLst>
          </a:custGeom>
          <a:noFill/>
          <a:ln>
            <a:noFill/>
          </a:ln>
        </p:spPr>
        <p:txBody>
          <a:bodyPr spcFirstLastPara="1" wrap="square" lIns="244967" tIns="165100" rIns="244967" bIns="165100" anchor="ctr" anchorCtr="0">
            <a:noAutofit/>
          </a:bodyPr>
          <a:lstStyle/>
          <a:p>
            <a:pPr>
              <a:lnSpc>
                <a:spcPct val="90000"/>
              </a:lnSpc>
              <a:buClr>
                <a:srgbClr val="FFFFFF"/>
              </a:buClr>
              <a:buSzPts val="1800"/>
            </a:pPr>
            <a:r>
              <a:rPr lang="en" sz="2000" dirty="0">
                <a:solidFill>
                  <a:srgbClr val="FFFFFF"/>
                </a:solidFill>
                <a:latin typeface="Poppins" panose="00000500000000000000" pitchFamily="2" charset="0"/>
                <a:ea typeface="Avenir"/>
                <a:cs typeface="Poppins" panose="00000500000000000000" pitchFamily="2" charset="0"/>
                <a:sym typeface="Avenir"/>
              </a:rPr>
              <a:t>Vides d’informations</a:t>
            </a:r>
            <a:endParaRPr sz="1400" dirty="0">
              <a:latin typeface="Poppins" panose="00000500000000000000" pitchFamily="2" charset="0"/>
              <a:cs typeface="Poppins" panose="00000500000000000000" pitchFamily="2" charset="0"/>
            </a:endParaRPr>
          </a:p>
        </p:txBody>
      </p:sp>
      <p:sp>
        <p:nvSpPr>
          <p:cNvPr id="664" name="Google Shape;664;p89"/>
          <p:cNvSpPr/>
          <p:nvPr/>
        </p:nvSpPr>
        <p:spPr>
          <a:xfrm>
            <a:off x="3516803" y="745522"/>
            <a:ext cx="2479997" cy="2298639"/>
          </a:xfrm>
          <a:custGeom>
            <a:avLst/>
            <a:gdLst/>
            <a:ahLst/>
            <a:cxnLst/>
            <a:rect l="l" t="t" r="r" b="b"/>
            <a:pathLst>
              <a:path w="2479997" h="2975996" extrusionOk="0">
                <a:moveTo>
                  <a:pt x="0" y="0"/>
                </a:moveTo>
                <a:lnTo>
                  <a:pt x="2479997" y="0"/>
                </a:lnTo>
                <a:lnTo>
                  <a:pt x="2479997" y="2975996"/>
                </a:lnTo>
                <a:lnTo>
                  <a:pt x="0" y="2975996"/>
                </a:lnTo>
                <a:lnTo>
                  <a:pt x="0" y="0"/>
                </a:lnTo>
                <a:close/>
              </a:path>
            </a:pathLst>
          </a:custGeom>
          <a:solidFill>
            <a:srgbClr val="F01492"/>
          </a:solidFill>
          <a:ln>
            <a:noFill/>
          </a:ln>
        </p:spPr>
        <p:txBody>
          <a:bodyPr spcFirstLastPara="1" wrap="square" lIns="244967" tIns="914400" rIns="244967" bIns="330200" anchor="t" anchorCtr="0">
            <a:noAutofit/>
          </a:bodyPr>
          <a:lstStyle/>
          <a:p>
            <a:pPr>
              <a:lnSpc>
                <a:spcPct val="90000"/>
              </a:lnSpc>
              <a:buClr>
                <a:srgbClr val="FFFFFF"/>
              </a:buClr>
              <a:buSzPts val="1200"/>
            </a:pPr>
            <a:r>
              <a:rPr lang="fr-FR" sz="1400" dirty="0">
                <a:solidFill>
                  <a:srgbClr val="FFFFFF"/>
                </a:solidFill>
                <a:latin typeface="Poppins" panose="00000500000000000000" pitchFamily="2" charset="0"/>
                <a:ea typeface="Avenir"/>
                <a:cs typeface="Poppins" panose="00000500000000000000" pitchFamily="2" charset="0"/>
                <a:sym typeface="Avenir"/>
              </a:rPr>
              <a:t>L'absence de réponses définitives ou de mises à jour scientifiques aux questions auxquelles les gens cherchent des réponses.</a:t>
            </a:r>
            <a:endParaRPr sz="1400" dirty="0">
              <a:latin typeface="Poppins" panose="00000500000000000000" pitchFamily="2" charset="0"/>
              <a:cs typeface="Poppins" panose="00000500000000000000" pitchFamily="2" charset="0"/>
            </a:endParaRPr>
          </a:p>
        </p:txBody>
      </p:sp>
      <p:sp>
        <p:nvSpPr>
          <p:cNvPr id="665" name="Google Shape;665;p89"/>
          <p:cNvSpPr/>
          <p:nvPr/>
        </p:nvSpPr>
        <p:spPr>
          <a:xfrm>
            <a:off x="3516803" y="745523"/>
            <a:ext cx="2479997" cy="919455"/>
          </a:xfrm>
          <a:custGeom>
            <a:avLst/>
            <a:gdLst/>
            <a:ahLst/>
            <a:cxnLst/>
            <a:rect l="l" t="t" r="r" b="b"/>
            <a:pathLst>
              <a:path w="2479997" h="1190398" extrusionOk="0">
                <a:moveTo>
                  <a:pt x="0" y="0"/>
                </a:moveTo>
                <a:lnTo>
                  <a:pt x="2479997" y="0"/>
                </a:lnTo>
                <a:lnTo>
                  <a:pt x="2479997" y="1190398"/>
                </a:lnTo>
                <a:lnTo>
                  <a:pt x="0" y="1190398"/>
                </a:lnTo>
                <a:lnTo>
                  <a:pt x="0" y="0"/>
                </a:lnTo>
                <a:close/>
              </a:path>
            </a:pathLst>
          </a:custGeom>
          <a:noFill/>
          <a:ln>
            <a:noFill/>
          </a:ln>
        </p:spPr>
        <p:txBody>
          <a:bodyPr spcFirstLastPara="1" wrap="square" lIns="244967" tIns="165100" rIns="244967" bIns="165100" anchor="ctr" anchorCtr="0">
            <a:noAutofit/>
          </a:bodyPr>
          <a:lstStyle/>
          <a:p>
            <a:pPr>
              <a:lnSpc>
                <a:spcPct val="90000"/>
              </a:lnSpc>
              <a:buClr>
                <a:srgbClr val="FFFFFF"/>
              </a:buClr>
              <a:buSzPts val="1700"/>
            </a:pPr>
            <a:r>
              <a:rPr lang="en-US" sz="2000" dirty="0">
                <a:solidFill>
                  <a:srgbClr val="FFFFFF"/>
                </a:solidFill>
                <a:latin typeface="Poppins" panose="00000500000000000000" pitchFamily="2" charset="0"/>
                <a:ea typeface="Avenir"/>
                <a:cs typeface="Poppins" panose="00000500000000000000" pitchFamily="2" charset="0"/>
                <a:sym typeface="Avenir"/>
              </a:rPr>
              <a:t>Science </a:t>
            </a:r>
            <a:r>
              <a:rPr lang="en-US" sz="2000" dirty="0" err="1">
                <a:solidFill>
                  <a:srgbClr val="FFFFFF"/>
                </a:solidFill>
                <a:latin typeface="Poppins" panose="00000500000000000000" pitchFamily="2" charset="0"/>
                <a:ea typeface="Avenir"/>
                <a:cs typeface="Poppins" panose="00000500000000000000" pitchFamily="2" charset="0"/>
                <a:sym typeface="Avenir"/>
              </a:rPr>
              <a:t>incertaine</a:t>
            </a:r>
            <a:endParaRPr sz="1400" dirty="0">
              <a:latin typeface="Poppins" panose="00000500000000000000" pitchFamily="2" charset="0"/>
              <a:cs typeface="Poppins" panose="00000500000000000000" pitchFamily="2" charset="0"/>
            </a:endParaRPr>
          </a:p>
        </p:txBody>
      </p:sp>
      <p:sp>
        <p:nvSpPr>
          <p:cNvPr id="666" name="Google Shape;666;p89"/>
          <p:cNvSpPr/>
          <p:nvPr/>
        </p:nvSpPr>
        <p:spPr>
          <a:xfrm>
            <a:off x="6195199" y="745522"/>
            <a:ext cx="2479997" cy="2298639"/>
          </a:xfrm>
          <a:custGeom>
            <a:avLst/>
            <a:gdLst/>
            <a:ahLst/>
            <a:cxnLst/>
            <a:rect l="l" t="t" r="r" b="b"/>
            <a:pathLst>
              <a:path w="2479997" h="2975996" extrusionOk="0">
                <a:moveTo>
                  <a:pt x="0" y="0"/>
                </a:moveTo>
                <a:lnTo>
                  <a:pt x="2479997" y="0"/>
                </a:lnTo>
                <a:lnTo>
                  <a:pt x="2479997" y="2975996"/>
                </a:lnTo>
                <a:lnTo>
                  <a:pt x="0" y="2975996"/>
                </a:lnTo>
                <a:lnTo>
                  <a:pt x="0" y="0"/>
                </a:lnTo>
                <a:close/>
              </a:path>
            </a:pathLst>
          </a:custGeom>
          <a:solidFill>
            <a:srgbClr val="0EB898"/>
          </a:solidFill>
          <a:ln>
            <a:noFill/>
          </a:ln>
        </p:spPr>
        <p:txBody>
          <a:bodyPr spcFirstLastPara="1" wrap="square" lIns="244967" tIns="914400" rIns="244967" bIns="330200" anchor="t" anchorCtr="0">
            <a:noAutofit/>
          </a:bodyPr>
          <a:lstStyle/>
          <a:p>
            <a:pPr>
              <a:lnSpc>
                <a:spcPct val="90000"/>
              </a:lnSpc>
              <a:buClr>
                <a:srgbClr val="FFFFFF"/>
              </a:buClr>
              <a:buSzPts val="1200"/>
            </a:pPr>
            <a:r>
              <a:rPr lang="fr-FR" sz="1400" dirty="0">
                <a:solidFill>
                  <a:srgbClr val="FFFFFF"/>
                </a:solidFill>
                <a:latin typeface="Poppins" panose="00000500000000000000" pitchFamily="2" charset="0"/>
                <a:ea typeface="Avenir"/>
                <a:cs typeface="Poppins" panose="00000500000000000000" pitchFamily="2" charset="0"/>
                <a:sym typeface="Avenir"/>
              </a:rPr>
              <a:t>Capacité d'une personne à recevoir et à comprendre l'information telle qu'elle a été conçue.</a:t>
            </a:r>
            <a:endParaRPr sz="1400" dirty="0">
              <a:latin typeface="Poppins" panose="00000500000000000000" pitchFamily="2" charset="0"/>
              <a:cs typeface="Poppins" panose="00000500000000000000" pitchFamily="2" charset="0"/>
            </a:endParaRPr>
          </a:p>
        </p:txBody>
      </p:sp>
      <p:sp>
        <p:nvSpPr>
          <p:cNvPr id="667" name="Google Shape;667;p89"/>
          <p:cNvSpPr/>
          <p:nvPr/>
        </p:nvSpPr>
        <p:spPr>
          <a:xfrm>
            <a:off x="6195199" y="745523"/>
            <a:ext cx="2479997" cy="919455"/>
          </a:xfrm>
          <a:custGeom>
            <a:avLst/>
            <a:gdLst/>
            <a:ahLst/>
            <a:cxnLst/>
            <a:rect l="l" t="t" r="r" b="b"/>
            <a:pathLst>
              <a:path w="2479997" h="1190398" extrusionOk="0">
                <a:moveTo>
                  <a:pt x="0" y="0"/>
                </a:moveTo>
                <a:lnTo>
                  <a:pt x="2479997" y="0"/>
                </a:lnTo>
                <a:lnTo>
                  <a:pt x="2479997" y="1190398"/>
                </a:lnTo>
                <a:lnTo>
                  <a:pt x="0" y="1190398"/>
                </a:lnTo>
                <a:lnTo>
                  <a:pt x="0" y="0"/>
                </a:lnTo>
                <a:close/>
              </a:path>
            </a:pathLst>
          </a:custGeom>
          <a:noFill/>
          <a:ln>
            <a:noFill/>
          </a:ln>
        </p:spPr>
        <p:txBody>
          <a:bodyPr spcFirstLastPara="1" wrap="square" lIns="244967" tIns="165100" rIns="244967" bIns="165100" anchor="ctr" anchorCtr="0">
            <a:noAutofit/>
          </a:bodyPr>
          <a:lstStyle/>
          <a:p>
            <a:pPr>
              <a:lnSpc>
                <a:spcPct val="90000"/>
              </a:lnSpc>
              <a:buClr>
                <a:srgbClr val="FFFFFF"/>
              </a:buClr>
              <a:buSzPts val="1700"/>
            </a:pPr>
            <a:r>
              <a:rPr lang="en-US" sz="2000" dirty="0" err="1">
                <a:solidFill>
                  <a:srgbClr val="FFFFFF"/>
                </a:solidFill>
                <a:latin typeface="Poppins" panose="00000500000000000000" pitchFamily="2" charset="0"/>
                <a:ea typeface="Avenir"/>
                <a:cs typeface="Poppins" panose="00000500000000000000" pitchFamily="2" charset="0"/>
                <a:sym typeface="Avenir"/>
              </a:rPr>
              <a:t>Pénétration</a:t>
            </a:r>
            <a:r>
              <a:rPr lang="en-US" sz="2000" dirty="0">
                <a:solidFill>
                  <a:srgbClr val="FFFFFF"/>
                </a:solidFill>
                <a:latin typeface="Poppins" panose="00000500000000000000" pitchFamily="2" charset="0"/>
                <a:ea typeface="Avenir"/>
                <a:cs typeface="Poppins" panose="00000500000000000000" pitchFamily="2" charset="0"/>
                <a:sym typeface="Avenir"/>
              </a:rPr>
              <a:t> des messages</a:t>
            </a:r>
            <a:endParaRPr lang="en-US" sz="1400" dirty="0">
              <a:latin typeface="Poppins" panose="00000500000000000000" pitchFamily="2" charset="0"/>
              <a:cs typeface="Poppins" panose="00000500000000000000" pitchFamily="2" charset="0"/>
            </a:endParaRPr>
          </a:p>
        </p:txBody>
      </p:sp>
      <p:sp>
        <p:nvSpPr>
          <p:cNvPr id="668" name="Google Shape;668;p89"/>
          <p:cNvSpPr/>
          <p:nvPr/>
        </p:nvSpPr>
        <p:spPr>
          <a:xfrm>
            <a:off x="8873596" y="745522"/>
            <a:ext cx="2479997" cy="2298639"/>
          </a:xfrm>
          <a:custGeom>
            <a:avLst/>
            <a:gdLst/>
            <a:ahLst/>
            <a:cxnLst/>
            <a:rect l="l" t="t" r="r" b="b"/>
            <a:pathLst>
              <a:path w="2479997" h="2975996" extrusionOk="0">
                <a:moveTo>
                  <a:pt x="0" y="0"/>
                </a:moveTo>
                <a:lnTo>
                  <a:pt x="2479997" y="0"/>
                </a:lnTo>
                <a:lnTo>
                  <a:pt x="2479997" y="2975996"/>
                </a:lnTo>
                <a:lnTo>
                  <a:pt x="0" y="2975996"/>
                </a:lnTo>
                <a:lnTo>
                  <a:pt x="0" y="0"/>
                </a:lnTo>
                <a:close/>
              </a:path>
            </a:pathLst>
          </a:custGeom>
          <a:solidFill>
            <a:srgbClr val="5C12BE"/>
          </a:solidFill>
          <a:ln>
            <a:noFill/>
          </a:ln>
        </p:spPr>
        <p:txBody>
          <a:bodyPr spcFirstLastPara="1" wrap="square" lIns="244967" tIns="914400" rIns="244967" bIns="330200" anchor="t" anchorCtr="0">
            <a:noAutofit/>
          </a:bodyPr>
          <a:lstStyle/>
          <a:p>
            <a:pPr>
              <a:lnSpc>
                <a:spcPct val="90000"/>
              </a:lnSpc>
              <a:buClr>
                <a:srgbClr val="FFFFFF"/>
              </a:buClr>
              <a:buSzPts val="1200"/>
            </a:pPr>
            <a:r>
              <a:rPr lang="fr-FR" sz="1200" dirty="0">
                <a:solidFill>
                  <a:srgbClr val="FFFFFF"/>
                </a:solidFill>
                <a:latin typeface="Poppins" panose="00000500000000000000" pitchFamily="2" charset="0"/>
                <a:ea typeface="Avenir"/>
                <a:cs typeface="Poppins" panose="00000500000000000000" pitchFamily="2" charset="0"/>
                <a:sym typeface="Avenir"/>
              </a:rPr>
              <a:t>Une personne est submergée d'informations, ce qui peut entraîner une certaine confusion ou des difficultés à agir en fonction des conseils reçus.</a:t>
            </a:r>
            <a:endParaRPr sz="1200" dirty="0">
              <a:latin typeface="Poppins" panose="00000500000000000000" pitchFamily="2" charset="0"/>
              <a:cs typeface="Poppins" panose="00000500000000000000" pitchFamily="2" charset="0"/>
            </a:endParaRPr>
          </a:p>
        </p:txBody>
      </p:sp>
      <p:sp>
        <p:nvSpPr>
          <p:cNvPr id="669" name="Google Shape;669;p89"/>
          <p:cNvSpPr/>
          <p:nvPr/>
        </p:nvSpPr>
        <p:spPr>
          <a:xfrm>
            <a:off x="8873596" y="745523"/>
            <a:ext cx="2479997" cy="919455"/>
          </a:xfrm>
          <a:custGeom>
            <a:avLst/>
            <a:gdLst/>
            <a:ahLst/>
            <a:cxnLst/>
            <a:rect l="l" t="t" r="r" b="b"/>
            <a:pathLst>
              <a:path w="2479997" h="1190398" extrusionOk="0">
                <a:moveTo>
                  <a:pt x="0" y="0"/>
                </a:moveTo>
                <a:lnTo>
                  <a:pt x="2479997" y="0"/>
                </a:lnTo>
                <a:lnTo>
                  <a:pt x="2479997" y="1190398"/>
                </a:lnTo>
                <a:lnTo>
                  <a:pt x="0" y="1190398"/>
                </a:lnTo>
                <a:lnTo>
                  <a:pt x="0" y="0"/>
                </a:lnTo>
                <a:close/>
              </a:path>
            </a:pathLst>
          </a:custGeom>
          <a:noFill/>
          <a:ln>
            <a:noFill/>
          </a:ln>
        </p:spPr>
        <p:txBody>
          <a:bodyPr spcFirstLastPara="1" wrap="square" lIns="244967" tIns="165100" rIns="244967" bIns="165100" anchor="ctr" anchorCtr="0">
            <a:noAutofit/>
          </a:bodyPr>
          <a:lstStyle/>
          <a:p>
            <a:pPr>
              <a:lnSpc>
                <a:spcPct val="90000"/>
              </a:lnSpc>
              <a:buClr>
                <a:srgbClr val="FFFFFF"/>
              </a:buClr>
              <a:buSzPts val="1800"/>
            </a:pPr>
            <a:r>
              <a:rPr lang="en-US" sz="2000" dirty="0">
                <a:solidFill>
                  <a:srgbClr val="FFFFFF"/>
                </a:solidFill>
                <a:latin typeface="Poppins" panose="00000500000000000000" pitchFamily="2" charset="0"/>
                <a:ea typeface="Avenir"/>
                <a:cs typeface="Poppins" panose="00000500000000000000" pitchFamily="2" charset="0"/>
                <a:sym typeface="Avenir"/>
              </a:rPr>
              <a:t>Surcharge </a:t>
            </a:r>
            <a:r>
              <a:rPr lang="en-US" sz="2000" dirty="0" err="1">
                <a:solidFill>
                  <a:srgbClr val="FFFFFF"/>
                </a:solidFill>
                <a:latin typeface="Poppins" panose="00000500000000000000" pitchFamily="2" charset="0"/>
                <a:ea typeface="Avenir"/>
                <a:cs typeface="Poppins" panose="00000500000000000000" pitchFamily="2" charset="0"/>
                <a:sym typeface="Avenir"/>
              </a:rPr>
              <a:t>d'informations</a:t>
            </a:r>
            <a:endParaRPr sz="1400" dirty="0">
              <a:latin typeface="Poppins" panose="00000500000000000000" pitchFamily="2" charset="0"/>
              <a:cs typeface="Poppins" panose="00000500000000000000" pitchFamily="2" charset="0"/>
            </a:endParaRPr>
          </a:p>
        </p:txBody>
      </p:sp>
      <p:sp>
        <p:nvSpPr>
          <p:cNvPr id="670" name="Google Shape;670;p89"/>
          <p:cNvSpPr/>
          <p:nvPr/>
        </p:nvSpPr>
        <p:spPr>
          <a:xfrm>
            <a:off x="838404" y="755415"/>
            <a:ext cx="2479997" cy="2298639"/>
          </a:xfrm>
          <a:custGeom>
            <a:avLst/>
            <a:gdLst/>
            <a:ahLst/>
            <a:cxnLst/>
            <a:rect l="l" t="t" r="r" b="b"/>
            <a:pathLst>
              <a:path w="2479997" h="2975996" extrusionOk="0">
                <a:moveTo>
                  <a:pt x="0" y="0"/>
                </a:moveTo>
                <a:lnTo>
                  <a:pt x="2479997" y="0"/>
                </a:lnTo>
                <a:lnTo>
                  <a:pt x="2479997" y="2975996"/>
                </a:lnTo>
                <a:lnTo>
                  <a:pt x="0" y="2975996"/>
                </a:lnTo>
                <a:lnTo>
                  <a:pt x="0" y="0"/>
                </a:lnTo>
                <a:close/>
              </a:path>
            </a:pathLst>
          </a:custGeom>
          <a:solidFill>
            <a:srgbClr val="FF6600"/>
          </a:solidFill>
          <a:ln w="12700" cap="flat" cmpd="sng">
            <a:solidFill>
              <a:srgbClr val="FF6600"/>
            </a:solidFill>
            <a:prstDash val="solid"/>
            <a:miter lim="800000"/>
            <a:headEnd type="none" w="sm" len="sm"/>
            <a:tailEnd type="none" w="sm" len="sm"/>
          </a:ln>
        </p:spPr>
        <p:txBody>
          <a:bodyPr spcFirstLastPara="1" wrap="square" lIns="244967" tIns="914400" rIns="244967" bIns="330200" anchor="t" anchorCtr="0">
            <a:noAutofit/>
          </a:bodyPr>
          <a:lstStyle/>
          <a:p>
            <a:pPr>
              <a:lnSpc>
                <a:spcPct val="90000"/>
              </a:lnSpc>
              <a:buClr>
                <a:srgbClr val="FFFFFF"/>
              </a:buClr>
              <a:buSzPts val="1200"/>
            </a:pPr>
            <a:r>
              <a:rPr lang="fr-FR" sz="1400" dirty="0">
                <a:solidFill>
                  <a:srgbClr val="FFFFFF"/>
                </a:solidFill>
                <a:latin typeface="Poppins" panose="00000500000000000000" pitchFamily="2" charset="0"/>
                <a:ea typeface="Avenir"/>
                <a:cs typeface="Poppins" panose="00000500000000000000" pitchFamily="2" charset="0"/>
                <a:sym typeface="Avenir"/>
              </a:rPr>
              <a:t>L'échange d'informations et la communication dans une société numérisée</a:t>
            </a:r>
            <a:endParaRPr sz="1400" dirty="0">
              <a:latin typeface="Poppins" panose="00000500000000000000" pitchFamily="2" charset="0"/>
              <a:cs typeface="Poppins" panose="00000500000000000000" pitchFamily="2" charset="0"/>
            </a:endParaRPr>
          </a:p>
        </p:txBody>
      </p:sp>
      <p:sp>
        <p:nvSpPr>
          <p:cNvPr id="671" name="Google Shape;671;p89"/>
          <p:cNvSpPr/>
          <p:nvPr/>
        </p:nvSpPr>
        <p:spPr>
          <a:xfrm>
            <a:off x="838404" y="755415"/>
            <a:ext cx="2479997" cy="919455"/>
          </a:xfrm>
          <a:custGeom>
            <a:avLst/>
            <a:gdLst/>
            <a:ahLst/>
            <a:cxnLst/>
            <a:rect l="l" t="t" r="r" b="b"/>
            <a:pathLst>
              <a:path w="2479997" h="1190398" extrusionOk="0">
                <a:moveTo>
                  <a:pt x="0" y="0"/>
                </a:moveTo>
                <a:lnTo>
                  <a:pt x="2479997" y="0"/>
                </a:lnTo>
                <a:lnTo>
                  <a:pt x="2479997" y="1190398"/>
                </a:lnTo>
                <a:lnTo>
                  <a:pt x="0" y="1190398"/>
                </a:lnTo>
                <a:lnTo>
                  <a:pt x="0" y="0"/>
                </a:lnTo>
                <a:close/>
              </a:path>
            </a:pathLst>
          </a:custGeom>
          <a:noFill/>
          <a:ln>
            <a:noFill/>
          </a:ln>
        </p:spPr>
        <p:txBody>
          <a:bodyPr spcFirstLastPara="1" wrap="square" lIns="244967" tIns="165100" rIns="244967" bIns="165100" anchor="ctr" anchorCtr="0">
            <a:noAutofit/>
          </a:bodyPr>
          <a:lstStyle/>
          <a:p>
            <a:pPr>
              <a:lnSpc>
                <a:spcPct val="90000"/>
              </a:lnSpc>
              <a:buClr>
                <a:srgbClr val="FFFFFF"/>
              </a:buClr>
              <a:buSzPts val="1700"/>
            </a:pPr>
            <a:r>
              <a:rPr lang="en-US" sz="2000" dirty="0" err="1">
                <a:solidFill>
                  <a:schemeClr val="bg1"/>
                </a:solidFill>
                <a:latin typeface="Poppins" panose="00000500000000000000" pitchFamily="2" charset="0"/>
                <a:cs typeface="Poppins" panose="00000500000000000000" pitchFamily="2" charset="0"/>
              </a:rPr>
              <a:t>Ecosystème</a:t>
            </a:r>
            <a:r>
              <a:rPr lang="en-US" sz="2000" dirty="0">
                <a:solidFill>
                  <a:schemeClr val="bg1"/>
                </a:solidFill>
                <a:latin typeface="Poppins" panose="00000500000000000000" pitchFamily="2" charset="0"/>
                <a:cs typeface="Poppins" panose="00000500000000000000" pitchFamily="2" charset="0"/>
              </a:rPr>
              <a:t> </a:t>
            </a:r>
            <a:r>
              <a:rPr lang="en-US" sz="2000" dirty="0" err="1">
                <a:solidFill>
                  <a:schemeClr val="bg1"/>
                </a:solidFill>
                <a:latin typeface="Poppins" panose="00000500000000000000" pitchFamily="2" charset="0"/>
                <a:cs typeface="Poppins" panose="00000500000000000000" pitchFamily="2" charset="0"/>
              </a:rPr>
              <a:t>d'information</a:t>
            </a:r>
            <a:endParaRPr lang="en-US" sz="2000" dirty="0">
              <a:solidFill>
                <a:schemeClr val="bg1"/>
              </a:solidFill>
              <a:latin typeface="Poppins" panose="00000500000000000000" pitchFamily="2" charset="0"/>
              <a:cs typeface="Poppins" panose="00000500000000000000" pitchFamily="2" charset="0"/>
            </a:endParaRPr>
          </a:p>
        </p:txBody>
      </p:sp>
      <p:sp>
        <p:nvSpPr>
          <p:cNvPr id="21" name="Title 1">
            <a:extLst>
              <a:ext uri="{FF2B5EF4-FFF2-40B4-BE49-F238E27FC236}">
                <a16:creationId xmlns:a16="http://schemas.microsoft.com/office/drawing/2014/main" id="{99F5B16F-972F-4E85-AD3A-B190875F4F15}"/>
              </a:ext>
            </a:extLst>
          </p:cNvPr>
          <p:cNvSpPr txBox="1">
            <a:spLocks/>
          </p:cNvSpPr>
          <p:nvPr/>
        </p:nvSpPr>
        <p:spPr>
          <a:xfrm>
            <a:off x="838404" y="137068"/>
            <a:ext cx="11972364" cy="777875"/>
          </a:xfrm>
          <a:prstGeom prst="rect">
            <a:avLst/>
          </a:prstGeom>
        </p:spPr>
        <p:txBody>
          <a:bodyPr lIns="91440" tIns="45720" rIns="91440" bIns="45720" anchor="t"/>
          <a:lstStyle>
            <a:lvl1pPr algn="l" defTabSz="609630" rtl="0" eaLnBrk="1" latinLnBrk="0" hangingPunct="1">
              <a:lnSpc>
                <a:spcPct val="90000"/>
              </a:lnSpc>
              <a:spcBef>
                <a:spcPct val="0"/>
              </a:spcBef>
              <a:buNone/>
              <a:defRPr sz="7200" kern="1200">
                <a:solidFill>
                  <a:schemeClr val="tx1"/>
                </a:solidFill>
                <a:latin typeface="Poppins" pitchFamily="2" charset="77"/>
                <a:ea typeface="+mj-ea"/>
                <a:cs typeface="Poppins" pitchFamily="2" charset="77"/>
              </a:defRPr>
            </a:lvl1pPr>
          </a:lstStyle>
          <a:p>
            <a:r>
              <a:rPr lang="en-US" sz="3200" b="1" dirty="0">
                <a:latin typeface="Poppins" panose="00000500000000000000" pitchFamily="2" charset="0"/>
                <a:cs typeface="Poppins" panose="00000500000000000000" pitchFamily="2" charset="0"/>
              </a:rPr>
              <a:t>D</a:t>
            </a:r>
            <a:r>
              <a:rPr lang="fr-FR" sz="3200" b="1" dirty="0"/>
              <a:t>é</a:t>
            </a:r>
            <a:r>
              <a:rPr lang="en-US" sz="3200" b="1" dirty="0" err="1">
                <a:latin typeface="Poppins" panose="00000500000000000000" pitchFamily="2" charset="0"/>
                <a:cs typeface="Poppins" panose="00000500000000000000" pitchFamily="2" charset="0"/>
              </a:rPr>
              <a:t>finitions</a:t>
            </a:r>
            <a:endParaRPr lang="en-US" sz="3200" b="1" dirty="0">
              <a:latin typeface="Poppins" panose="00000500000000000000" pitchFamily="2" charset="0"/>
              <a:cs typeface="Poppins" panose="00000500000000000000" pitchFamily="2" charset="0"/>
            </a:endParaRPr>
          </a:p>
        </p:txBody>
      </p:sp>
      <p:sp>
        <p:nvSpPr>
          <p:cNvPr id="22" name="Rectangle 21"/>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16" name="Text Box 2">
            <a:extLst>
              <a:ext uri="{FF2B5EF4-FFF2-40B4-BE49-F238E27FC236}">
                <a16:creationId xmlns:a16="http://schemas.microsoft.com/office/drawing/2014/main" id="{A0DC2134-713E-4C1A-8413-158EBFACE060}"/>
              </a:ext>
            </a:extLst>
          </p:cNvPr>
          <p:cNvSpPr txBox="1">
            <a:spLocks noChangeArrowheads="1"/>
          </p:cNvSpPr>
          <p:nvPr/>
        </p:nvSpPr>
        <p:spPr bwMode="auto">
          <a:xfrm>
            <a:off x="809893" y="5508399"/>
            <a:ext cx="94694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t"/>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sz="1100" dirty="0">
                <a:latin typeface="Poppins"/>
                <a:ea typeface="ＭＳ Ｐゴシック"/>
                <a:cs typeface="Arial"/>
              </a:rPr>
              <a:t>Tableau </a:t>
            </a:r>
            <a:r>
              <a:rPr lang="en-US" altLang="en-US" sz="1100" dirty="0">
                <a:latin typeface="Poppins"/>
                <a:ea typeface="ＭＳ Ｐゴシック"/>
                <a:cs typeface="Poppins"/>
              </a:rPr>
              <a:t>3. </a:t>
            </a:r>
            <a:r>
              <a:rPr lang="en-US" sz="1100" dirty="0">
                <a:latin typeface="Poppins"/>
                <a:ea typeface="ＭＳ Ｐゴシック"/>
                <a:cs typeface="Arial"/>
              </a:rPr>
              <a:t>Notre cadre de </a:t>
            </a:r>
            <a:r>
              <a:rPr lang="en-US" sz="1100" dirty="0" err="1">
                <a:latin typeface="Poppins"/>
                <a:ea typeface="ＭＳ Ｐゴシック"/>
                <a:cs typeface="Arial"/>
              </a:rPr>
              <a:t>risque</a:t>
            </a:r>
            <a:r>
              <a:rPr lang="en-US" sz="1100" dirty="0">
                <a:latin typeface="Poppins"/>
                <a:ea typeface="ＭＳ Ｐゴシック"/>
                <a:cs typeface="Arial"/>
              </a:rPr>
              <a:t> de la </a:t>
            </a:r>
            <a:r>
              <a:rPr lang="en-US" sz="1100" dirty="0" err="1">
                <a:latin typeface="Poppins"/>
                <a:ea typeface="ＭＳ Ｐゴシック"/>
                <a:cs typeface="Arial"/>
              </a:rPr>
              <a:t>mésinformation</a:t>
            </a:r>
            <a:r>
              <a:rPr lang="en-US" sz="1100" dirty="0">
                <a:latin typeface="Poppins"/>
                <a:ea typeface="ＭＳ Ｐゴシック"/>
                <a:cs typeface="Arial"/>
              </a:rPr>
              <a:t> </a:t>
            </a:r>
            <a:r>
              <a:rPr lang="en-US" sz="1100" dirty="0" err="1">
                <a:latin typeface="Poppins"/>
                <a:ea typeface="ＭＳ Ｐゴシック"/>
                <a:cs typeface="Arial"/>
              </a:rPr>
              <a:t>en</a:t>
            </a:r>
            <a:r>
              <a:rPr lang="en-US" sz="1100" dirty="0">
                <a:latin typeface="Poppins"/>
                <a:ea typeface="ＭＳ Ｐゴシック"/>
                <a:cs typeface="Arial"/>
              </a:rPr>
              <a:t> matière de </a:t>
            </a:r>
            <a:r>
              <a:rPr lang="en-US" sz="1100" dirty="0" err="1">
                <a:latin typeface="Poppins"/>
                <a:ea typeface="ＭＳ Ｐゴシック"/>
                <a:cs typeface="Arial"/>
              </a:rPr>
              <a:t>santé</a:t>
            </a:r>
            <a:r>
              <a:rPr lang="en-US" sz="1100" dirty="0">
                <a:latin typeface="Poppins"/>
                <a:ea typeface="ＭＳ Ｐゴシック"/>
                <a:cs typeface="Arial"/>
              </a:rPr>
              <a:t> </a:t>
            </a:r>
            <a:r>
              <a:rPr lang="en-US" sz="1100" dirty="0" err="1">
                <a:latin typeface="Poppins"/>
                <a:ea typeface="ＭＳ Ｐゴシック"/>
                <a:cs typeface="Arial"/>
              </a:rPr>
              <a:t>basé</a:t>
            </a:r>
            <a:r>
              <a:rPr lang="en-US" sz="1100" dirty="0">
                <a:latin typeface="Poppins"/>
                <a:ea typeface="ＭＳ Ｐゴシック"/>
                <a:cs typeface="Arial"/>
              </a:rPr>
              <a:t> sur les </a:t>
            </a:r>
            <a:r>
              <a:rPr lang="en-US" sz="1100" dirty="0" err="1">
                <a:latin typeface="Poppins"/>
                <a:ea typeface="ＭＳ Ｐゴシック"/>
                <a:cs typeface="Arial"/>
              </a:rPr>
              <a:t>preuves</a:t>
            </a:r>
            <a:r>
              <a:rPr lang="en-US" altLang="en-US" sz="1100" dirty="0">
                <a:latin typeface="Poppins"/>
                <a:ea typeface="ＭＳ Ｐゴシック"/>
                <a:cs typeface="Poppins"/>
              </a:rPr>
              <a:t>.</a:t>
            </a:r>
            <a:endParaRPr lang="en-US" dirty="0">
              <a:latin typeface="Poppins"/>
              <a:cs typeface="Arial"/>
            </a:endParaRPr>
          </a:p>
        </p:txBody>
      </p:sp>
      <p:sp>
        <p:nvSpPr>
          <p:cNvPr id="19" name="TextBox 18">
            <a:extLst>
              <a:ext uri="{FF2B5EF4-FFF2-40B4-BE49-F238E27FC236}">
                <a16:creationId xmlns:a16="http://schemas.microsoft.com/office/drawing/2014/main" id="{E0310E99-FEF1-4D32-8B68-90BAF5E85698}"/>
              </a:ext>
            </a:extLst>
          </p:cNvPr>
          <p:cNvSpPr txBox="1"/>
          <p:nvPr/>
        </p:nvSpPr>
        <p:spPr>
          <a:xfrm>
            <a:off x="807133" y="5932435"/>
            <a:ext cx="8478762" cy="430887"/>
          </a:xfrm>
          <a:prstGeom prst="rect">
            <a:avLst/>
          </a:prstGeom>
          <a:noFill/>
        </p:spPr>
        <p:txBody>
          <a:bodyPr wrap="square">
            <a:spAutoFit/>
          </a:bodyPr>
          <a:lstStyle/>
          <a:p>
            <a:r>
              <a:rPr lang="en-US" sz="1100" b="0" i="0" dirty="0">
                <a:solidFill>
                  <a:schemeClr val="bg1">
                    <a:lumMod val="75000"/>
                  </a:schemeClr>
                </a:solidFill>
                <a:effectLst/>
                <a:latin typeface="Poppins" panose="00000500000000000000" pitchFamily="2" charset="0"/>
                <a:cs typeface="Poppins" panose="00000500000000000000" pitchFamily="2" charset="0"/>
              </a:rPr>
              <a:t>Stewart, R., Madonsela, A., Tshabalala, N., </a:t>
            </a:r>
            <a:r>
              <a:rPr lang="en-US" sz="1100" b="0" i="0" dirty="0" err="1">
                <a:solidFill>
                  <a:schemeClr val="bg1">
                    <a:lumMod val="75000"/>
                  </a:schemeClr>
                </a:solidFill>
                <a:effectLst/>
                <a:latin typeface="Poppins" panose="00000500000000000000" pitchFamily="2" charset="0"/>
                <a:cs typeface="Poppins" panose="00000500000000000000" pitchFamily="2" charset="0"/>
              </a:rPr>
              <a:t>Etale</a:t>
            </a:r>
            <a:r>
              <a:rPr lang="en-US" sz="1100" b="0" i="0" dirty="0">
                <a:solidFill>
                  <a:schemeClr val="bg1">
                    <a:lumMod val="75000"/>
                  </a:schemeClr>
                </a:solidFill>
                <a:effectLst/>
                <a:latin typeface="Poppins" panose="00000500000000000000" pitchFamily="2" charset="0"/>
                <a:cs typeface="Poppins" panose="00000500000000000000" pitchFamily="2" charset="0"/>
              </a:rPr>
              <a:t>, L., &amp; </a:t>
            </a:r>
            <a:r>
              <a:rPr lang="en-US" sz="1100" b="0" i="0" dirty="0" err="1">
                <a:solidFill>
                  <a:schemeClr val="bg1">
                    <a:lumMod val="75000"/>
                  </a:schemeClr>
                </a:solidFill>
                <a:effectLst/>
                <a:latin typeface="Poppins" panose="00000500000000000000" pitchFamily="2" charset="0"/>
                <a:cs typeface="Poppins" panose="00000500000000000000" pitchFamily="2" charset="0"/>
              </a:rPr>
              <a:t>Theunissen</a:t>
            </a:r>
            <a:r>
              <a:rPr lang="en-US" sz="1100" b="0" i="0" dirty="0">
                <a:solidFill>
                  <a:schemeClr val="bg1">
                    <a:lumMod val="75000"/>
                  </a:schemeClr>
                </a:solidFill>
                <a:effectLst/>
                <a:latin typeface="Poppins" panose="00000500000000000000" pitchFamily="2" charset="0"/>
                <a:cs typeface="Poppins" panose="00000500000000000000" pitchFamily="2" charset="0"/>
              </a:rPr>
              <a:t>, N. (2022). The importance of social media users’ responses in tackling digital COVID-19 misinformation in Africa. </a:t>
            </a:r>
            <a:r>
              <a:rPr lang="en-US" sz="1100" b="0" i="1" dirty="0">
                <a:solidFill>
                  <a:schemeClr val="bg1">
                    <a:lumMod val="75000"/>
                  </a:schemeClr>
                </a:solidFill>
                <a:effectLst/>
                <a:latin typeface="Poppins" panose="00000500000000000000" pitchFamily="2" charset="0"/>
                <a:cs typeface="Poppins" panose="00000500000000000000" pitchFamily="2" charset="0"/>
              </a:rPr>
              <a:t>Digital Health</a:t>
            </a:r>
            <a:r>
              <a:rPr lang="en-US" sz="1100" b="0" i="0" dirty="0">
                <a:solidFill>
                  <a:schemeClr val="bg1">
                    <a:lumMod val="75000"/>
                  </a:schemeClr>
                </a:solidFill>
                <a:effectLst/>
                <a:latin typeface="Poppins" panose="00000500000000000000" pitchFamily="2" charset="0"/>
                <a:cs typeface="Poppins" panose="00000500000000000000" pitchFamily="2" charset="0"/>
              </a:rPr>
              <a:t>, </a:t>
            </a:r>
            <a:r>
              <a:rPr lang="en-US" sz="1100" b="0" i="1" dirty="0">
                <a:solidFill>
                  <a:schemeClr val="bg1">
                    <a:lumMod val="75000"/>
                  </a:schemeClr>
                </a:solidFill>
                <a:effectLst/>
                <a:latin typeface="Poppins" panose="00000500000000000000" pitchFamily="2" charset="0"/>
                <a:cs typeface="Poppins" panose="00000500000000000000" pitchFamily="2" charset="0"/>
              </a:rPr>
              <a:t>8</a:t>
            </a:r>
            <a:r>
              <a:rPr lang="en-US" sz="1100" b="0" i="0" dirty="0">
                <a:solidFill>
                  <a:schemeClr val="bg1">
                    <a:lumMod val="75000"/>
                  </a:schemeClr>
                </a:solidFill>
                <a:effectLst/>
                <a:latin typeface="Poppins" panose="00000500000000000000" pitchFamily="2" charset="0"/>
                <a:cs typeface="Poppins" panose="00000500000000000000" pitchFamily="2" charset="0"/>
              </a:rPr>
              <a:t>, 20552076221085070.</a:t>
            </a:r>
            <a:endParaRPr lang="en-US" sz="1100" dirty="0">
              <a:solidFill>
                <a:schemeClr val="bg1">
                  <a:lumMod val="75000"/>
                </a:schemeClr>
              </a:solidFill>
              <a:latin typeface="Poppins" panose="00000500000000000000" pitchFamily="2" charset="0"/>
              <a:cs typeface="Poppins" panose="00000500000000000000" pitchFamily="2" charset="0"/>
            </a:endParaRPr>
          </a:p>
        </p:txBody>
      </p:sp>
      <p:graphicFrame>
        <p:nvGraphicFramePr>
          <p:cNvPr id="5" name="Table 5">
            <a:extLst>
              <a:ext uri="{FF2B5EF4-FFF2-40B4-BE49-F238E27FC236}">
                <a16:creationId xmlns:a16="http://schemas.microsoft.com/office/drawing/2014/main" id="{1E99E0C4-1140-43BB-B8DB-820A69D69049}"/>
              </a:ext>
            </a:extLst>
          </p:cNvPr>
          <p:cNvGraphicFramePr>
            <a:graphicFrameLocks noGrp="1"/>
          </p:cNvGraphicFramePr>
          <p:nvPr>
            <p:extLst>
              <p:ext uri="{D42A27DB-BD31-4B8C-83A1-F6EECF244321}">
                <p14:modId xmlns:p14="http://schemas.microsoft.com/office/powerpoint/2010/main" val="2304100402"/>
              </p:ext>
            </p:extLst>
          </p:nvPr>
        </p:nvGraphicFramePr>
        <p:xfrm>
          <a:off x="807133" y="1278596"/>
          <a:ext cx="10515601" cy="4473360"/>
        </p:xfrm>
        <a:graphic>
          <a:graphicData uri="http://schemas.openxmlformats.org/drawingml/2006/table">
            <a:tbl>
              <a:tblPr firstRow="1" bandRow="1">
                <a:tableStyleId>{7DF18680-E054-41AD-8BC1-D1AEF772440D}</a:tableStyleId>
              </a:tblPr>
              <a:tblGrid>
                <a:gridCol w="2566688">
                  <a:extLst>
                    <a:ext uri="{9D8B030D-6E8A-4147-A177-3AD203B41FA5}">
                      <a16:colId xmlns:a16="http://schemas.microsoft.com/office/drawing/2014/main" val="3651849230"/>
                    </a:ext>
                  </a:extLst>
                </a:gridCol>
                <a:gridCol w="7948913">
                  <a:extLst>
                    <a:ext uri="{9D8B030D-6E8A-4147-A177-3AD203B41FA5}">
                      <a16:colId xmlns:a16="http://schemas.microsoft.com/office/drawing/2014/main" val="4222937614"/>
                    </a:ext>
                  </a:extLst>
                </a:gridCol>
              </a:tblGrid>
              <a:tr h="341028">
                <a:tc>
                  <a:txBody>
                    <a:bodyPr/>
                    <a:lstStyle/>
                    <a:p>
                      <a:r>
                        <a:rPr lang="en-US" sz="1800" dirty="0">
                          <a:latin typeface="Poppins" panose="00000500000000000000" pitchFamily="2" charset="0"/>
                          <a:cs typeface="Poppins" panose="00000500000000000000" pitchFamily="2" charset="0"/>
                        </a:rPr>
                        <a:t>Domaine </a:t>
                      </a:r>
                      <a:r>
                        <a:rPr lang="en-US" sz="1800" dirty="0" err="1">
                          <a:latin typeface="Poppins" panose="00000500000000000000" pitchFamily="2" charset="0"/>
                          <a:cs typeface="Poppins" panose="00000500000000000000" pitchFamily="2" charset="0"/>
                        </a:rPr>
                        <a:t>d'impact</a:t>
                      </a:r>
                      <a:r>
                        <a:rPr lang="en-US" sz="1800" dirty="0">
                          <a:latin typeface="Poppins" panose="00000500000000000000" pitchFamily="2" charset="0"/>
                          <a:cs typeface="Poppins" panose="00000500000000000000" pitchFamily="2" charset="0"/>
                        </a:rPr>
                        <a:t> - </a:t>
                      </a:r>
                      <a:r>
                        <a:rPr lang="en-US" sz="1800" dirty="0" err="1">
                          <a:latin typeface="Poppins" panose="00000500000000000000" pitchFamily="2" charset="0"/>
                          <a:cs typeface="Poppins" panose="00000500000000000000" pitchFamily="2" charset="0"/>
                        </a:rPr>
                        <a:t>préjudices</a:t>
                      </a:r>
                      <a:endParaRPr lang="en-US" sz="1800" dirty="0">
                        <a:latin typeface="Poppins" panose="00000500000000000000" pitchFamily="2" charset="0"/>
                        <a:cs typeface="Poppins" panose="00000500000000000000" pitchFamily="2" charset="0"/>
                      </a:endParaRPr>
                    </a:p>
                  </a:txBody>
                  <a:tcPr/>
                </a:tc>
                <a:tc>
                  <a:txBody>
                    <a:bodyPr/>
                    <a:lstStyle/>
                    <a:p>
                      <a:r>
                        <a:rPr lang="en-US" sz="1800" dirty="0" err="1">
                          <a:latin typeface="Poppins" panose="00000500000000000000" pitchFamily="2" charset="0"/>
                          <a:cs typeface="Poppins" panose="00000500000000000000" pitchFamily="2" charset="0"/>
                        </a:rPr>
                        <a:t>Conséquences</a:t>
                      </a:r>
                      <a:endParaRPr lang="en-US" sz="18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441655919"/>
                  </a:ext>
                </a:extLst>
              </a:tr>
              <a:tr h="554795">
                <a:tc>
                  <a:txBody>
                    <a:bodyPr/>
                    <a:lstStyle/>
                    <a:p>
                      <a:r>
                        <a:rPr lang="en-US" sz="1800" dirty="0">
                          <a:latin typeface="Poppins" panose="00000500000000000000" pitchFamily="2" charset="0"/>
                          <a:cs typeface="Poppins" panose="00000500000000000000" pitchFamily="2" charset="0"/>
                        </a:rPr>
                        <a:t>Physique</a:t>
                      </a:r>
                    </a:p>
                  </a:txBody>
                  <a:tcPr/>
                </a:tc>
                <a:tc>
                  <a:txBody>
                    <a:bodyPr/>
                    <a:lstStyle/>
                    <a:p>
                      <a:pPr marL="285750" indent="-285750">
                        <a:buFont typeface="Arial" panose="020B0604020202020204" pitchFamily="34" charset="0"/>
                        <a:buChar char="•"/>
                      </a:pPr>
                      <a:r>
                        <a:rPr lang="fr-FR" sz="1800" dirty="0">
                          <a:latin typeface="Poppins" panose="00000500000000000000" pitchFamily="2" charset="0"/>
                          <a:cs typeface="Poppins" panose="00000500000000000000" pitchFamily="2" charset="0"/>
                        </a:rPr>
                        <a:t>Connaissances précises limitées sur les traitements disponibles</a:t>
                      </a:r>
                    </a:p>
                    <a:p>
                      <a:pPr marL="285750" indent="-285750">
                        <a:buFont typeface="Arial" panose="020B0604020202020204" pitchFamily="34" charset="0"/>
                        <a:buChar char="•"/>
                      </a:pPr>
                      <a:r>
                        <a:rPr lang="fr-FR" sz="1800" dirty="0">
                          <a:latin typeface="Poppins" panose="00000500000000000000" pitchFamily="2" charset="0"/>
                          <a:cs typeface="Poppins" panose="00000500000000000000" pitchFamily="2" charset="0"/>
                        </a:rPr>
                        <a:t>Actions mal placées</a:t>
                      </a:r>
                    </a:p>
                  </a:txBody>
                  <a:tcPr/>
                </a:tc>
                <a:extLst>
                  <a:ext uri="{0D108BD9-81ED-4DB2-BD59-A6C34878D82A}">
                    <a16:rowId xmlns:a16="http://schemas.microsoft.com/office/drawing/2014/main" val="528935592"/>
                  </a:ext>
                </a:extLst>
              </a:tr>
              <a:tr h="450000">
                <a:tc>
                  <a:txBody>
                    <a:bodyPr/>
                    <a:lstStyle/>
                    <a:p>
                      <a:r>
                        <a:rPr lang="en-US" sz="1800" dirty="0">
                          <a:latin typeface="Poppins" panose="00000500000000000000" pitchFamily="2" charset="0"/>
                          <a:cs typeface="Poppins" panose="00000500000000000000" pitchFamily="2" charset="0"/>
                        </a:rPr>
                        <a:t>Social</a:t>
                      </a:r>
                    </a:p>
                  </a:txBody>
                  <a:tcPr/>
                </a:tc>
                <a:tc>
                  <a:txBody>
                    <a:bodyPr/>
                    <a:lstStyle/>
                    <a:p>
                      <a:pPr marL="285750" indent="-285750">
                        <a:buFont typeface="Arial" panose="020B0604020202020204" pitchFamily="34" charset="0"/>
                        <a:buChar char="•"/>
                      </a:pPr>
                      <a:r>
                        <a:rPr lang="en-US" sz="1800" dirty="0" err="1">
                          <a:latin typeface="Poppins" panose="00000500000000000000" pitchFamily="2" charset="0"/>
                          <a:cs typeface="Poppins" panose="00000500000000000000" pitchFamily="2" charset="0"/>
                        </a:rPr>
                        <a:t>Victimisation</a:t>
                      </a:r>
                      <a:r>
                        <a:rPr lang="en-US" sz="1800" dirty="0">
                          <a:latin typeface="Poppins" panose="00000500000000000000" pitchFamily="2" charset="0"/>
                          <a:cs typeface="Poppins" panose="00000500000000000000" pitchFamily="2" charset="0"/>
                        </a:rPr>
                        <a:t> et </a:t>
                      </a:r>
                      <a:r>
                        <a:rPr lang="en-US" sz="1800" dirty="0" err="1">
                          <a:latin typeface="Poppins" panose="00000500000000000000" pitchFamily="2" charset="0"/>
                          <a:cs typeface="Poppins" panose="00000500000000000000" pitchFamily="2" charset="0"/>
                        </a:rPr>
                        <a:t>stigmatisation</a:t>
                      </a:r>
                      <a:endParaRPr lang="en-US" sz="18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988747948"/>
                  </a:ext>
                </a:extLst>
              </a:tr>
              <a:tr h="554795">
                <a:tc>
                  <a:txBody>
                    <a:bodyPr/>
                    <a:lstStyle/>
                    <a:p>
                      <a:r>
                        <a:rPr lang="en-US" sz="1800" dirty="0" err="1">
                          <a:latin typeface="Poppins" panose="00000500000000000000" pitchFamily="2" charset="0"/>
                          <a:cs typeface="Poppins" panose="00000500000000000000" pitchFamily="2" charset="0"/>
                        </a:rPr>
                        <a:t>Économique</a:t>
                      </a:r>
                      <a:endParaRPr lang="en-US" sz="1800" dirty="0">
                        <a:latin typeface="Poppins" panose="00000500000000000000" pitchFamily="2" charset="0"/>
                        <a:cs typeface="Poppins" panose="00000500000000000000" pitchFamily="2" charset="0"/>
                      </a:endParaRPr>
                    </a:p>
                  </a:txBody>
                  <a:tcPr/>
                </a:tc>
                <a:tc>
                  <a:txBody>
                    <a:bodyPr/>
                    <a:lstStyle/>
                    <a:p>
                      <a:pPr marL="285750" indent="-285750">
                        <a:buFont typeface="Arial" panose="020B0604020202020204" pitchFamily="34" charset="0"/>
                        <a:buChar char="•"/>
                      </a:pPr>
                      <a:r>
                        <a:rPr lang="fr-FR" sz="1800" dirty="0">
                          <a:latin typeface="Poppins"/>
                          <a:cs typeface="Poppins"/>
                        </a:rPr>
                        <a:t>Se faire avoir par des escrocs</a:t>
                      </a:r>
                    </a:p>
                    <a:p>
                      <a:pPr marL="285750" indent="-285750">
                        <a:buFont typeface="Arial" panose="020B0604020202020204" pitchFamily="34" charset="0"/>
                        <a:buChar char="•"/>
                      </a:pPr>
                      <a:r>
                        <a:rPr lang="fr-FR" sz="1800" dirty="0">
                          <a:latin typeface="Poppins" panose="00000500000000000000" pitchFamily="2" charset="0"/>
                          <a:cs typeface="Poppins" panose="00000500000000000000" pitchFamily="2" charset="0"/>
                        </a:rPr>
                        <a:t>Acheter en panique</a:t>
                      </a:r>
                      <a:endParaRPr lang="en-US" sz="18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637703890"/>
                  </a:ext>
                </a:extLst>
              </a:tr>
              <a:tr h="776713">
                <a:tc>
                  <a:txBody>
                    <a:bodyPr/>
                    <a:lstStyle/>
                    <a:p>
                      <a:r>
                        <a:rPr lang="en-US" sz="1800" dirty="0">
                          <a:latin typeface="Poppins" panose="00000500000000000000" pitchFamily="2" charset="0"/>
                          <a:cs typeface="Poppins" panose="00000500000000000000" pitchFamily="2" charset="0"/>
                        </a:rPr>
                        <a:t>Politique</a:t>
                      </a:r>
                    </a:p>
                  </a:txBody>
                  <a:tcPr/>
                </a:tc>
                <a:tc>
                  <a:txBody>
                    <a:bodyPr/>
                    <a:lstStyle/>
                    <a:p>
                      <a:pPr marL="285750" indent="-285750">
                        <a:buFont typeface="Arial" panose="020B0604020202020204" pitchFamily="34" charset="0"/>
                        <a:buChar char="•"/>
                      </a:pPr>
                      <a:r>
                        <a:rPr lang="fr-FR" sz="1800" dirty="0">
                          <a:latin typeface="Poppins" panose="00000500000000000000" pitchFamily="2" charset="0"/>
                          <a:cs typeface="Poppins" panose="00000500000000000000" pitchFamily="2" charset="0"/>
                        </a:rPr>
                        <a:t>Confiance limitée dans les fonctionnaires</a:t>
                      </a:r>
                    </a:p>
                    <a:p>
                      <a:pPr marL="285750" indent="-285750">
                        <a:buFont typeface="Arial" panose="020B0604020202020204" pitchFamily="34" charset="0"/>
                        <a:buChar char="•"/>
                      </a:pPr>
                      <a:r>
                        <a:rPr lang="fr-FR" sz="1800" dirty="0">
                          <a:latin typeface="Poppins" panose="00000500000000000000" pitchFamily="2" charset="0"/>
                          <a:cs typeface="Poppins" panose="00000500000000000000" pitchFamily="2" charset="0"/>
                        </a:rPr>
                        <a:t>Rejet des directives officielles</a:t>
                      </a:r>
                    </a:p>
                    <a:p>
                      <a:pPr marL="285750" indent="-285750">
                        <a:buFont typeface="Arial" panose="020B0604020202020204" pitchFamily="34" charset="0"/>
                        <a:buChar char="•"/>
                      </a:pPr>
                      <a:r>
                        <a:rPr lang="fr-FR" sz="1800" dirty="0">
                          <a:latin typeface="Poppins" panose="00000500000000000000" pitchFamily="2" charset="0"/>
                          <a:cs typeface="Poppins" panose="00000500000000000000" pitchFamily="2" charset="0"/>
                        </a:rPr>
                        <a:t>Mépris des réponses apportées par le gouvernement</a:t>
                      </a:r>
                      <a:endParaRPr lang="en-US" sz="18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127891421"/>
                  </a:ext>
                </a:extLst>
              </a:tr>
              <a:tr h="776713">
                <a:tc>
                  <a:txBody>
                    <a:bodyPr/>
                    <a:lstStyle/>
                    <a:p>
                      <a:r>
                        <a:rPr lang="en-US" sz="1800" dirty="0" err="1">
                          <a:latin typeface="Poppins" panose="00000500000000000000" pitchFamily="2" charset="0"/>
                          <a:cs typeface="Poppins" panose="00000500000000000000" pitchFamily="2" charset="0"/>
                        </a:rPr>
                        <a:t>Psychologique</a:t>
                      </a:r>
                      <a:endParaRPr lang="en-US" sz="1800" dirty="0">
                        <a:latin typeface="Poppins" panose="00000500000000000000" pitchFamily="2" charset="0"/>
                        <a:cs typeface="Poppins" panose="00000500000000000000" pitchFamily="2" charset="0"/>
                      </a:endParaRPr>
                    </a:p>
                  </a:txBody>
                  <a:tcPr/>
                </a:tc>
                <a:tc>
                  <a:txBody>
                    <a:bodyPr/>
                    <a:lstStyle/>
                    <a:p>
                      <a:pPr marL="285750" indent="-285750">
                        <a:buFont typeface="Arial" panose="020B0604020202020204" pitchFamily="34" charset="0"/>
                        <a:buChar char="•"/>
                      </a:pPr>
                      <a:r>
                        <a:rPr lang="fr-FR" sz="1800" dirty="0">
                          <a:latin typeface="Poppins"/>
                          <a:cs typeface="Poppins"/>
                        </a:rPr>
                        <a:t>Épidémie de maladies touchant la santé mentale</a:t>
                      </a:r>
                    </a:p>
                    <a:p>
                      <a:pPr marL="285750" indent="-285750">
                        <a:buFont typeface="Arial" panose="020B0604020202020204" pitchFamily="34" charset="0"/>
                        <a:buChar char="•"/>
                      </a:pPr>
                      <a:r>
                        <a:rPr lang="fr-FR" sz="1800" dirty="0">
                          <a:latin typeface="Poppins" panose="00000500000000000000" pitchFamily="2" charset="0"/>
                          <a:cs typeface="Poppins" panose="00000500000000000000" pitchFamily="2" charset="0"/>
                        </a:rPr>
                        <a:t>Anxiété extrême</a:t>
                      </a:r>
                    </a:p>
                    <a:p>
                      <a:pPr marL="285750" indent="-285750">
                        <a:buFont typeface="Arial" panose="020B0604020202020204" pitchFamily="34" charset="0"/>
                        <a:buChar char="•"/>
                      </a:pPr>
                      <a:r>
                        <a:rPr lang="fr-FR" sz="1800" dirty="0">
                          <a:latin typeface="Poppins" panose="00000500000000000000" pitchFamily="2" charset="0"/>
                          <a:cs typeface="Poppins" panose="00000500000000000000" pitchFamily="2" charset="0"/>
                        </a:rPr>
                        <a:t>Dépression à long terme</a:t>
                      </a:r>
                      <a:endParaRPr lang="en-US" sz="18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535719510"/>
                  </a:ext>
                </a:extLst>
              </a:tr>
            </a:tbl>
          </a:graphicData>
        </a:graphic>
      </p:graphicFrame>
      <p:sp>
        <p:nvSpPr>
          <p:cNvPr id="11" name="Title 1">
            <a:extLst>
              <a:ext uri="{FF2B5EF4-FFF2-40B4-BE49-F238E27FC236}">
                <a16:creationId xmlns:a16="http://schemas.microsoft.com/office/drawing/2014/main" id="{07923D4B-C264-44F8-92C2-5E3A4AC58C3F}"/>
              </a:ext>
            </a:extLst>
          </p:cNvPr>
          <p:cNvSpPr txBox="1">
            <a:spLocks noGrp="1"/>
          </p:cNvSpPr>
          <p:nvPr>
            <p:ph type="title"/>
          </p:nvPr>
        </p:nvSpPr>
        <p:spPr>
          <a:xfrm>
            <a:off x="508000" y="365125"/>
            <a:ext cx="10515600" cy="777875"/>
          </a:xfrm>
          <a:prstGeom prst="rect">
            <a:avLst/>
          </a:prstGeom>
        </p:spPr>
        <p:txBody>
          <a:bodyPr lIns="91440" tIns="45720" rIns="91440" bIns="45720" anchor="t"/>
          <a:lstStyle>
            <a:lvl1pPr algn="l" defTabSz="609630" rtl="0" eaLnBrk="1" latinLnBrk="0" hangingPunct="1">
              <a:lnSpc>
                <a:spcPct val="90000"/>
              </a:lnSpc>
              <a:spcBef>
                <a:spcPct val="0"/>
              </a:spcBef>
              <a:buNone/>
              <a:defRPr sz="4734" b="1" i="0" kern="1200">
                <a:solidFill>
                  <a:srgbClr val="292929"/>
                </a:solidFill>
                <a:latin typeface="Poppins" pitchFamily="2" charset="77"/>
                <a:ea typeface="+mj-ea"/>
                <a:cs typeface="Poppins" pitchFamily="2" charset="77"/>
              </a:defRPr>
            </a:lvl1pPr>
          </a:lstStyle>
          <a:p>
            <a:r>
              <a:rPr lang="fr-FR" sz="3200" dirty="0">
                <a:latin typeface="Poppins"/>
                <a:cs typeface="Poppins"/>
              </a:rPr>
              <a:t>Types de dommages auxquels l'</a:t>
            </a:r>
            <a:r>
              <a:rPr lang="fr-FR" sz="3200" dirty="0" err="1">
                <a:latin typeface="Poppins"/>
                <a:cs typeface="Poppins"/>
              </a:rPr>
              <a:t>infodémie</a:t>
            </a:r>
            <a:r>
              <a:rPr lang="fr-FR" sz="3200" dirty="0">
                <a:latin typeface="Poppins"/>
                <a:cs typeface="Poppins"/>
              </a:rPr>
              <a:t> peut contribuer</a:t>
            </a:r>
            <a:endParaRPr lang="en-US" sz="3200" dirty="0">
              <a:latin typeface="Poppins"/>
              <a:cs typeface="Poppins"/>
            </a:endParaRPr>
          </a:p>
        </p:txBody>
      </p:sp>
      <p:sp>
        <p:nvSpPr>
          <p:cNvPr id="6" name="Rectangle 5"/>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152412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61C8146-4CE0-4A0B-BA56-2BDD922C5AC3}"/>
              </a:ext>
            </a:extLst>
          </p:cNvPr>
          <p:cNvGraphicFramePr>
            <a:graphicFrameLocks noGrp="1"/>
          </p:cNvGraphicFramePr>
          <p:nvPr>
            <p:ph sz="half" idx="1"/>
            <p:extLst>
              <p:ext uri="{D42A27DB-BD31-4B8C-83A1-F6EECF244321}">
                <p14:modId xmlns:p14="http://schemas.microsoft.com/office/powerpoint/2010/main" val="2496105051"/>
              </p:ext>
            </p:extLst>
          </p:nvPr>
        </p:nvGraphicFramePr>
        <p:xfrm>
          <a:off x="621323" y="1668887"/>
          <a:ext cx="11065542" cy="4727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44781C8D-7634-4041-88A2-6B993BAB94CC}"/>
              </a:ext>
            </a:extLst>
          </p:cNvPr>
          <p:cNvSpPr>
            <a:spLocks noGrp="1"/>
          </p:cNvSpPr>
          <p:nvPr>
            <p:ph type="title"/>
          </p:nvPr>
        </p:nvSpPr>
        <p:spPr/>
        <p:txBody>
          <a:bodyPr lIns="91440" tIns="45720" rIns="91440" bIns="45720" anchor="t"/>
          <a:lstStyle/>
          <a:p>
            <a:r>
              <a:rPr lang="fr-FR" sz="4700" dirty="0">
                <a:latin typeface="Poppins"/>
                <a:cs typeface="Poppins"/>
              </a:rPr>
              <a:t>L'</a:t>
            </a:r>
            <a:r>
              <a:rPr lang="fr-FR" sz="4700" dirty="0" err="1">
                <a:latin typeface="Poppins"/>
                <a:cs typeface="Poppins"/>
              </a:rPr>
              <a:t>infodémie</a:t>
            </a:r>
            <a:r>
              <a:rPr lang="fr-FR" sz="4700" dirty="0">
                <a:latin typeface="Poppins"/>
                <a:cs typeface="Poppins"/>
              </a:rPr>
              <a:t> ne se résume pas à la mésinformation</a:t>
            </a:r>
            <a:endParaRPr lang="en-US" sz="4700" dirty="0">
              <a:latin typeface="Poppins"/>
              <a:cs typeface="Poppins"/>
            </a:endParaRPr>
          </a:p>
        </p:txBody>
      </p:sp>
      <p:sp>
        <p:nvSpPr>
          <p:cNvPr id="7" name="TextBox 6">
            <a:extLst>
              <a:ext uri="{FF2B5EF4-FFF2-40B4-BE49-F238E27FC236}">
                <a16:creationId xmlns:a16="http://schemas.microsoft.com/office/drawing/2014/main" id="{B02C2459-E840-4506-A6BD-11778D903193}"/>
              </a:ext>
            </a:extLst>
          </p:cNvPr>
          <p:cNvSpPr txBox="1"/>
          <p:nvPr/>
        </p:nvSpPr>
        <p:spPr>
          <a:xfrm>
            <a:off x="576698" y="4830767"/>
            <a:ext cx="10557921" cy="369332"/>
          </a:xfrm>
          <a:prstGeom prst="rect">
            <a:avLst/>
          </a:prstGeom>
          <a:noFill/>
        </p:spPr>
        <p:txBody>
          <a:bodyPr wrap="square" lIns="91440" tIns="45720" rIns="91440" bIns="45720" rtlCol="0" anchor="t">
            <a:spAutoFit/>
          </a:bodyPr>
          <a:lstStyle/>
          <a:p>
            <a:r>
              <a:rPr lang="fr-FR" i="1" dirty="0">
                <a:latin typeface="Poppins"/>
                <a:cs typeface="Poppins"/>
              </a:rPr>
              <a:t>Elle inclut la croissance des récits et, si maintenue, elle augmente le potentiel de nuisance.</a:t>
            </a:r>
            <a:endParaRPr lang="en-US" i="1">
              <a:latin typeface="Poppins"/>
              <a:cs typeface="Poppins"/>
            </a:endParaRPr>
          </a:p>
        </p:txBody>
      </p:sp>
      <p:pic>
        <p:nvPicPr>
          <p:cNvPr id="9" name="Graphic 8" descr="Comment Fire with solid fill">
            <a:extLst>
              <a:ext uri="{FF2B5EF4-FFF2-40B4-BE49-F238E27FC236}">
                <a16:creationId xmlns:a16="http://schemas.microsoft.com/office/drawing/2014/main" id="{DF96BD4C-AFA1-432B-B49D-830D2C98859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084245" y="3509133"/>
            <a:ext cx="914400" cy="914400"/>
          </a:xfrm>
          <a:prstGeom prst="rect">
            <a:avLst/>
          </a:prstGeom>
        </p:spPr>
      </p:pic>
      <p:pic>
        <p:nvPicPr>
          <p:cNvPr id="11" name="Graphic 10" descr="Confused face with solid fill with solid fill">
            <a:extLst>
              <a:ext uri="{FF2B5EF4-FFF2-40B4-BE49-F238E27FC236}">
                <a16:creationId xmlns:a16="http://schemas.microsoft.com/office/drawing/2014/main" id="{2E7DA7C5-2AD6-490E-A062-4EA2E7D2C15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393508" y="3429000"/>
            <a:ext cx="914400" cy="914400"/>
          </a:xfrm>
          <a:prstGeom prst="rect">
            <a:avLst/>
          </a:prstGeom>
        </p:spPr>
      </p:pic>
      <p:pic>
        <p:nvPicPr>
          <p:cNvPr id="13" name="Graphic 12" descr="Lost with solid fill">
            <a:extLst>
              <a:ext uri="{FF2B5EF4-FFF2-40B4-BE49-F238E27FC236}">
                <a16:creationId xmlns:a16="http://schemas.microsoft.com/office/drawing/2014/main" id="{3D59ABC8-BBCE-494A-977C-B261F3AC744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979344" y="3508034"/>
            <a:ext cx="741777" cy="741777"/>
          </a:xfrm>
          <a:prstGeom prst="rect">
            <a:avLst/>
          </a:prstGeom>
        </p:spPr>
      </p:pic>
      <p:pic>
        <p:nvPicPr>
          <p:cNvPr id="15" name="Graphic 14" descr="Question mark with solid fill">
            <a:extLst>
              <a:ext uri="{FF2B5EF4-FFF2-40B4-BE49-F238E27FC236}">
                <a16:creationId xmlns:a16="http://schemas.microsoft.com/office/drawing/2014/main" id="{9CE32C99-9D6E-454B-AE6C-05F9C23540F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018155" y="3478662"/>
            <a:ext cx="914400" cy="914400"/>
          </a:xfrm>
          <a:prstGeom prst="rect">
            <a:avLst/>
          </a:prstGeom>
        </p:spPr>
      </p:pic>
      <p:sp>
        <p:nvSpPr>
          <p:cNvPr id="16" name="Rectangle 15">
            <a:extLst>
              <a:ext uri="{FF2B5EF4-FFF2-40B4-BE49-F238E27FC236}">
                <a16:creationId xmlns:a16="http://schemas.microsoft.com/office/drawing/2014/main" id="{6A8BD64F-697F-4F00-949F-92EDA7D833D5}"/>
              </a:ext>
            </a:extLst>
          </p:cNvPr>
          <p:cNvSpPr/>
          <p:nvPr/>
        </p:nvSpPr>
        <p:spPr>
          <a:xfrm>
            <a:off x="5768861" y="3586876"/>
            <a:ext cx="662152" cy="348986"/>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2037359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61C8146-4CE0-4A0B-BA56-2BDD922C5AC3}"/>
              </a:ext>
            </a:extLst>
          </p:cNvPr>
          <p:cNvGraphicFramePr>
            <a:graphicFrameLocks noGrp="1"/>
          </p:cNvGraphicFramePr>
          <p:nvPr>
            <p:ph sz="half" idx="1"/>
            <p:extLst>
              <p:ext uri="{D42A27DB-BD31-4B8C-83A1-F6EECF244321}">
                <p14:modId xmlns:p14="http://schemas.microsoft.com/office/powerpoint/2010/main" val="458977153"/>
              </p:ext>
            </p:extLst>
          </p:nvPr>
        </p:nvGraphicFramePr>
        <p:xfrm>
          <a:off x="599236" y="1713061"/>
          <a:ext cx="11065542" cy="4727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44781C8D-7634-4041-88A2-6B993BAB94CC}"/>
              </a:ext>
            </a:extLst>
          </p:cNvPr>
          <p:cNvSpPr>
            <a:spLocks noGrp="1"/>
          </p:cNvSpPr>
          <p:nvPr>
            <p:ph type="title"/>
          </p:nvPr>
        </p:nvSpPr>
        <p:spPr/>
        <p:txBody>
          <a:bodyPr lIns="91440" tIns="45720" rIns="91440" bIns="45720" anchor="t"/>
          <a:lstStyle/>
          <a:p>
            <a:r>
              <a:rPr lang="fr-FR" sz="4700" dirty="0">
                <a:latin typeface="Poppins"/>
                <a:cs typeface="Poppins"/>
              </a:rPr>
              <a:t>L'</a:t>
            </a:r>
            <a:r>
              <a:rPr lang="fr-FR" sz="4700" dirty="0" err="1">
                <a:latin typeface="Poppins"/>
                <a:cs typeface="Poppins"/>
              </a:rPr>
              <a:t>infodémie</a:t>
            </a:r>
            <a:r>
              <a:rPr lang="fr-FR" sz="4700" dirty="0">
                <a:latin typeface="Poppins"/>
                <a:cs typeface="Poppins"/>
              </a:rPr>
              <a:t> ne se résume pas à la mésinformation</a:t>
            </a:r>
            <a:endParaRPr lang="en-US" dirty="0"/>
          </a:p>
        </p:txBody>
      </p:sp>
      <p:pic>
        <p:nvPicPr>
          <p:cNvPr id="9" name="Graphic 8" descr="Comment Fire with solid fill">
            <a:extLst>
              <a:ext uri="{FF2B5EF4-FFF2-40B4-BE49-F238E27FC236}">
                <a16:creationId xmlns:a16="http://schemas.microsoft.com/office/drawing/2014/main" id="{DF96BD4C-AFA1-432B-B49D-830D2C98859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084245" y="3509133"/>
            <a:ext cx="914400" cy="914400"/>
          </a:xfrm>
          <a:prstGeom prst="rect">
            <a:avLst/>
          </a:prstGeom>
        </p:spPr>
      </p:pic>
      <p:pic>
        <p:nvPicPr>
          <p:cNvPr id="11" name="Graphic 10" descr="Confused face with solid fill with solid fill">
            <a:extLst>
              <a:ext uri="{FF2B5EF4-FFF2-40B4-BE49-F238E27FC236}">
                <a16:creationId xmlns:a16="http://schemas.microsoft.com/office/drawing/2014/main" id="{2E7DA7C5-2AD6-490E-A062-4EA2E7D2C15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393508" y="3429000"/>
            <a:ext cx="914400" cy="914400"/>
          </a:xfrm>
          <a:prstGeom prst="rect">
            <a:avLst/>
          </a:prstGeom>
        </p:spPr>
      </p:pic>
      <p:pic>
        <p:nvPicPr>
          <p:cNvPr id="13" name="Graphic 12" descr="Lost with solid fill">
            <a:extLst>
              <a:ext uri="{FF2B5EF4-FFF2-40B4-BE49-F238E27FC236}">
                <a16:creationId xmlns:a16="http://schemas.microsoft.com/office/drawing/2014/main" id="{3D59ABC8-BBCE-494A-977C-B261F3AC744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961140" y="3526069"/>
            <a:ext cx="741777" cy="741777"/>
          </a:xfrm>
          <a:prstGeom prst="rect">
            <a:avLst/>
          </a:prstGeom>
        </p:spPr>
      </p:pic>
      <p:pic>
        <p:nvPicPr>
          <p:cNvPr id="15" name="Graphic 14" descr="Question mark with solid fill">
            <a:extLst>
              <a:ext uri="{FF2B5EF4-FFF2-40B4-BE49-F238E27FC236}">
                <a16:creationId xmlns:a16="http://schemas.microsoft.com/office/drawing/2014/main" id="{9CE32C99-9D6E-454B-AE6C-05F9C23540F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018155" y="3478662"/>
            <a:ext cx="914400" cy="914400"/>
          </a:xfrm>
          <a:prstGeom prst="rect">
            <a:avLst/>
          </a:prstGeom>
        </p:spPr>
      </p:pic>
      <p:sp>
        <p:nvSpPr>
          <p:cNvPr id="16" name="Rectangle 15">
            <a:extLst>
              <a:ext uri="{FF2B5EF4-FFF2-40B4-BE49-F238E27FC236}">
                <a16:creationId xmlns:a16="http://schemas.microsoft.com/office/drawing/2014/main" id="{6A8BD64F-697F-4F00-949F-92EDA7D833D5}"/>
              </a:ext>
            </a:extLst>
          </p:cNvPr>
          <p:cNvSpPr/>
          <p:nvPr/>
        </p:nvSpPr>
        <p:spPr>
          <a:xfrm>
            <a:off x="5768861" y="3586876"/>
            <a:ext cx="662152" cy="348986"/>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B38C8-7E39-4845-90AA-BF8D031F985F}"/>
              </a:ext>
            </a:extLst>
          </p:cNvPr>
          <p:cNvSpPr txBox="1"/>
          <p:nvPr/>
        </p:nvSpPr>
        <p:spPr>
          <a:xfrm>
            <a:off x="599236" y="2215820"/>
            <a:ext cx="2965688" cy="646331"/>
          </a:xfrm>
          <a:prstGeom prst="rect">
            <a:avLst/>
          </a:prstGeom>
          <a:noFill/>
        </p:spPr>
        <p:txBody>
          <a:bodyPr wrap="square" rtlCol="0">
            <a:spAutoFit/>
          </a:bodyPr>
          <a:lstStyle/>
          <a:p>
            <a:r>
              <a:rPr lang="fr-FR" dirty="0">
                <a:highlight>
                  <a:srgbClr val="FFFF00"/>
                </a:highlight>
                <a:latin typeface="Poppins" panose="00000500000000000000" pitchFamily="2" charset="0"/>
                <a:cs typeface="Poppins" panose="00000500000000000000" pitchFamily="2" charset="0"/>
              </a:rPr>
              <a:t>Les systèmes de santé ont plus d'influence ici</a:t>
            </a:r>
            <a:endParaRPr lang="en-US" dirty="0">
              <a:highlight>
                <a:srgbClr val="FFFF00"/>
              </a:highlight>
              <a:latin typeface="Poppins" panose="00000500000000000000" pitchFamily="2" charset="0"/>
              <a:cs typeface="Poppins" panose="00000500000000000000" pitchFamily="2" charset="0"/>
            </a:endParaRPr>
          </a:p>
        </p:txBody>
      </p:sp>
      <p:sp>
        <p:nvSpPr>
          <p:cNvPr id="3" name="Oval 2">
            <a:extLst>
              <a:ext uri="{FF2B5EF4-FFF2-40B4-BE49-F238E27FC236}">
                <a16:creationId xmlns:a16="http://schemas.microsoft.com/office/drawing/2014/main" id="{DEEADEBD-E4F2-4089-A985-E981B0760C6C}"/>
              </a:ext>
            </a:extLst>
          </p:cNvPr>
          <p:cNvSpPr/>
          <p:nvPr/>
        </p:nvSpPr>
        <p:spPr>
          <a:xfrm>
            <a:off x="296562" y="2795763"/>
            <a:ext cx="7506730" cy="304898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
        <p:nvSpPr>
          <p:cNvPr id="21" name="TextBox 6">
            <a:extLst>
              <a:ext uri="{FF2B5EF4-FFF2-40B4-BE49-F238E27FC236}">
                <a16:creationId xmlns:a16="http://schemas.microsoft.com/office/drawing/2014/main" id="{6016CE6C-F357-6DDE-E325-5E72B45EF8DC}"/>
              </a:ext>
            </a:extLst>
          </p:cNvPr>
          <p:cNvSpPr txBox="1"/>
          <p:nvPr/>
        </p:nvSpPr>
        <p:spPr>
          <a:xfrm>
            <a:off x="798546" y="4830767"/>
            <a:ext cx="10114225" cy="707886"/>
          </a:xfrm>
          <a:prstGeom prst="rect">
            <a:avLst/>
          </a:prstGeom>
          <a:noFill/>
        </p:spPr>
        <p:txBody>
          <a:bodyPr wrap="square" lIns="91440" tIns="45720" rIns="91440" bIns="45720" rtlCol="0" anchor="t">
            <a:spAutoFit/>
          </a:bodyPr>
          <a:lstStyle/>
          <a:p>
            <a:r>
              <a:rPr lang="fr-FR" sz="2000" i="1" dirty="0">
                <a:latin typeface="Poppins"/>
                <a:cs typeface="Poppins"/>
              </a:rPr>
              <a:t>Elle inclut la croissance des récits et, si maintenue, elle augmente le potentiel de nuisance.</a:t>
            </a:r>
            <a:endParaRPr lang="en-US" sz="2000" i="1" dirty="0">
              <a:latin typeface="Poppins"/>
              <a:cs typeface="Poppins"/>
            </a:endParaRPr>
          </a:p>
        </p:txBody>
      </p:sp>
    </p:spTree>
    <p:extLst>
      <p:ext uri="{BB962C8B-B14F-4D97-AF65-F5344CB8AC3E}">
        <p14:creationId xmlns:p14="http://schemas.microsoft.com/office/powerpoint/2010/main" val="350679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C61C8146-4CE0-4A0B-BA56-2BDD922C5AC3}"/>
              </a:ext>
            </a:extLst>
          </p:cNvPr>
          <p:cNvGraphicFramePr>
            <a:graphicFrameLocks noGrp="1"/>
          </p:cNvGraphicFramePr>
          <p:nvPr>
            <p:ph sz="half" idx="1"/>
            <p:extLst>
              <p:ext uri="{D42A27DB-BD31-4B8C-83A1-F6EECF244321}">
                <p14:modId xmlns:p14="http://schemas.microsoft.com/office/powerpoint/2010/main" val="1929499998"/>
              </p:ext>
            </p:extLst>
          </p:nvPr>
        </p:nvGraphicFramePr>
        <p:xfrm>
          <a:off x="599236" y="1713061"/>
          <a:ext cx="11065542" cy="4727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44781C8D-7634-4041-88A2-6B993BAB94CC}"/>
              </a:ext>
            </a:extLst>
          </p:cNvPr>
          <p:cNvSpPr>
            <a:spLocks noGrp="1"/>
          </p:cNvSpPr>
          <p:nvPr>
            <p:ph type="title"/>
          </p:nvPr>
        </p:nvSpPr>
        <p:spPr/>
        <p:txBody>
          <a:bodyPr lIns="91440" tIns="45720" rIns="91440" bIns="45720" anchor="t"/>
          <a:lstStyle/>
          <a:p>
            <a:r>
              <a:rPr lang="fr-FR" sz="4700" dirty="0">
                <a:latin typeface="Poppins"/>
                <a:cs typeface="Poppins"/>
              </a:rPr>
              <a:t>L'</a:t>
            </a:r>
            <a:r>
              <a:rPr lang="fr-FR" sz="4700" dirty="0" err="1">
                <a:latin typeface="Poppins"/>
                <a:cs typeface="Poppins"/>
              </a:rPr>
              <a:t>infodémie</a:t>
            </a:r>
            <a:r>
              <a:rPr lang="fr-FR" sz="4700" dirty="0">
                <a:latin typeface="Poppins"/>
                <a:cs typeface="Poppins"/>
              </a:rPr>
              <a:t> ne se résume pas à la mésinformation</a:t>
            </a:r>
            <a:endParaRPr lang="en-US" dirty="0"/>
          </a:p>
        </p:txBody>
      </p:sp>
      <p:pic>
        <p:nvPicPr>
          <p:cNvPr id="9" name="Graphic 8" descr="Comment Fire with solid fill">
            <a:extLst>
              <a:ext uri="{FF2B5EF4-FFF2-40B4-BE49-F238E27FC236}">
                <a16:creationId xmlns:a16="http://schemas.microsoft.com/office/drawing/2014/main" id="{DF96BD4C-AFA1-432B-B49D-830D2C98859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084245" y="3509133"/>
            <a:ext cx="914400" cy="914400"/>
          </a:xfrm>
          <a:prstGeom prst="rect">
            <a:avLst/>
          </a:prstGeom>
        </p:spPr>
      </p:pic>
      <p:pic>
        <p:nvPicPr>
          <p:cNvPr id="11" name="Graphic 10" descr="Confused face with solid fill with solid fill">
            <a:extLst>
              <a:ext uri="{FF2B5EF4-FFF2-40B4-BE49-F238E27FC236}">
                <a16:creationId xmlns:a16="http://schemas.microsoft.com/office/drawing/2014/main" id="{2E7DA7C5-2AD6-490E-A062-4EA2E7D2C15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393508" y="3429000"/>
            <a:ext cx="914400" cy="914400"/>
          </a:xfrm>
          <a:prstGeom prst="rect">
            <a:avLst/>
          </a:prstGeom>
        </p:spPr>
      </p:pic>
      <p:pic>
        <p:nvPicPr>
          <p:cNvPr id="13" name="Graphic 12" descr="Lost with solid fill">
            <a:extLst>
              <a:ext uri="{FF2B5EF4-FFF2-40B4-BE49-F238E27FC236}">
                <a16:creationId xmlns:a16="http://schemas.microsoft.com/office/drawing/2014/main" id="{3D59ABC8-BBCE-494A-977C-B261F3AC744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958761" y="3567668"/>
            <a:ext cx="741777" cy="738637"/>
          </a:xfrm>
          <a:prstGeom prst="rect">
            <a:avLst/>
          </a:prstGeom>
        </p:spPr>
      </p:pic>
      <p:pic>
        <p:nvPicPr>
          <p:cNvPr id="15" name="Graphic 14" descr="Question mark with solid fill">
            <a:extLst>
              <a:ext uri="{FF2B5EF4-FFF2-40B4-BE49-F238E27FC236}">
                <a16:creationId xmlns:a16="http://schemas.microsoft.com/office/drawing/2014/main" id="{9CE32C99-9D6E-454B-AE6C-05F9C23540F4}"/>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018155" y="3478662"/>
            <a:ext cx="914400" cy="914400"/>
          </a:xfrm>
          <a:prstGeom prst="rect">
            <a:avLst/>
          </a:prstGeom>
        </p:spPr>
      </p:pic>
      <p:sp>
        <p:nvSpPr>
          <p:cNvPr id="16" name="Rectangle 15">
            <a:extLst>
              <a:ext uri="{FF2B5EF4-FFF2-40B4-BE49-F238E27FC236}">
                <a16:creationId xmlns:a16="http://schemas.microsoft.com/office/drawing/2014/main" id="{6A8BD64F-697F-4F00-949F-92EDA7D833D5}"/>
              </a:ext>
            </a:extLst>
          </p:cNvPr>
          <p:cNvSpPr/>
          <p:nvPr/>
        </p:nvSpPr>
        <p:spPr>
          <a:xfrm>
            <a:off x="5768861" y="3586876"/>
            <a:ext cx="662152" cy="348986"/>
          </a:xfrm>
          <a:prstGeom prst="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EEADEBD-E4F2-4089-A985-E981B0760C6C}"/>
              </a:ext>
            </a:extLst>
          </p:cNvPr>
          <p:cNvSpPr/>
          <p:nvPr/>
        </p:nvSpPr>
        <p:spPr>
          <a:xfrm>
            <a:off x="296562" y="2795763"/>
            <a:ext cx="7506730" cy="304898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93B2C26-4CB2-465F-81A6-D414DAA327B5}"/>
              </a:ext>
            </a:extLst>
          </p:cNvPr>
          <p:cNvSpPr txBox="1"/>
          <p:nvPr/>
        </p:nvSpPr>
        <p:spPr>
          <a:xfrm>
            <a:off x="8332028" y="2179771"/>
            <a:ext cx="3124866" cy="369332"/>
          </a:xfrm>
          <a:prstGeom prst="rect">
            <a:avLst/>
          </a:prstGeom>
          <a:noFill/>
        </p:spPr>
        <p:txBody>
          <a:bodyPr wrap="square" rtlCol="0">
            <a:spAutoFit/>
          </a:bodyPr>
          <a:lstStyle/>
          <a:p>
            <a:r>
              <a:rPr lang="en-US" dirty="0" err="1">
                <a:highlight>
                  <a:srgbClr val="00FFFF"/>
                </a:highlight>
                <a:latin typeface="Poppins" panose="00000500000000000000" pitchFamily="2" charset="0"/>
                <a:cs typeface="Poppins" panose="00000500000000000000" pitchFamily="2" charset="0"/>
              </a:rPr>
              <a:t>Moins</a:t>
            </a:r>
            <a:r>
              <a:rPr lang="en-US" dirty="0">
                <a:highlight>
                  <a:srgbClr val="00FFFF"/>
                </a:highlight>
                <a:latin typeface="Poppins" panose="00000500000000000000" pitchFamily="2" charset="0"/>
                <a:cs typeface="Poppins" panose="00000500000000000000" pitchFamily="2" charset="0"/>
              </a:rPr>
              <a:t> </a:t>
            </a:r>
            <a:r>
              <a:rPr lang="en-US" dirty="0" err="1">
                <a:highlight>
                  <a:srgbClr val="00FFFF"/>
                </a:highlight>
                <a:latin typeface="Poppins" panose="00000500000000000000" pitchFamily="2" charset="0"/>
                <a:cs typeface="Poppins" panose="00000500000000000000" pitchFamily="2" charset="0"/>
              </a:rPr>
              <a:t>d’influence</a:t>
            </a:r>
            <a:r>
              <a:rPr lang="en-US" dirty="0">
                <a:highlight>
                  <a:srgbClr val="00FFFF"/>
                </a:highlight>
                <a:latin typeface="Poppins" panose="00000500000000000000" pitchFamily="2" charset="0"/>
                <a:cs typeface="Poppins" panose="00000500000000000000" pitchFamily="2" charset="0"/>
              </a:rPr>
              <a:t> </a:t>
            </a:r>
            <a:r>
              <a:rPr lang="en-US" dirty="0" err="1">
                <a:highlight>
                  <a:srgbClr val="00FFFF"/>
                </a:highlight>
                <a:latin typeface="Poppins" panose="00000500000000000000" pitchFamily="2" charset="0"/>
                <a:cs typeface="Poppins" panose="00000500000000000000" pitchFamily="2" charset="0"/>
              </a:rPr>
              <a:t>ici</a:t>
            </a:r>
            <a:endParaRPr lang="en-US" dirty="0">
              <a:highlight>
                <a:srgbClr val="00FFFF"/>
              </a:highlight>
              <a:latin typeface="Poppins" panose="00000500000000000000" pitchFamily="2" charset="0"/>
              <a:cs typeface="Poppins" panose="00000500000000000000" pitchFamily="2" charset="0"/>
            </a:endParaRPr>
          </a:p>
        </p:txBody>
      </p:sp>
      <p:sp>
        <p:nvSpPr>
          <p:cNvPr id="17" name="Oval 16">
            <a:extLst>
              <a:ext uri="{FF2B5EF4-FFF2-40B4-BE49-F238E27FC236}">
                <a16:creationId xmlns:a16="http://schemas.microsoft.com/office/drawing/2014/main" id="{F72AFF7E-6D9F-4058-9B69-BC67AC9ABCAD}"/>
              </a:ext>
            </a:extLst>
          </p:cNvPr>
          <p:cNvSpPr/>
          <p:nvPr/>
        </p:nvSpPr>
        <p:spPr>
          <a:xfrm>
            <a:off x="7891966" y="2638674"/>
            <a:ext cx="4069374" cy="3048983"/>
          </a:xfrm>
          <a:prstGeom prst="ellipse">
            <a:avLst/>
          </a:prstGeom>
          <a:noFill/>
          <a:ln w="571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
        <p:nvSpPr>
          <p:cNvPr id="23" name="TextBox 6">
            <a:extLst>
              <a:ext uri="{FF2B5EF4-FFF2-40B4-BE49-F238E27FC236}">
                <a16:creationId xmlns:a16="http://schemas.microsoft.com/office/drawing/2014/main" id="{F585EC57-E166-ECE8-556C-B0DC826E4A20}"/>
              </a:ext>
            </a:extLst>
          </p:cNvPr>
          <p:cNvSpPr txBox="1"/>
          <p:nvPr/>
        </p:nvSpPr>
        <p:spPr>
          <a:xfrm>
            <a:off x="798546" y="4830767"/>
            <a:ext cx="10114225" cy="707886"/>
          </a:xfrm>
          <a:prstGeom prst="rect">
            <a:avLst/>
          </a:prstGeom>
          <a:noFill/>
        </p:spPr>
        <p:txBody>
          <a:bodyPr wrap="square" lIns="91440" tIns="45720" rIns="91440" bIns="45720" rtlCol="0" anchor="t">
            <a:spAutoFit/>
          </a:bodyPr>
          <a:lstStyle/>
          <a:p>
            <a:r>
              <a:rPr lang="fr-FR" sz="2000" i="1" dirty="0">
                <a:latin typeface="Poppins"/>
                <a:cs typeface="Poppins"/>
              </a:rPr>
              <a:t>Elle inclut la croissance des récits et, si maintenue, elle augmente le potentiel de nuisance.</a:t>
            </a:r>
            <a:endParaRPr lang="en-US" sz="2000" i="1" dirty="0">
              <a:latin typeface="Poppins"/>
              <a:cs typeface="Poppins"/>
            </a:endParaRPr>
          </a:p>
        </p:txBody>
      </p:sp>
      <p:sp>
        <p:nvSpPr>
          <p:cNvPr id="2" name="TextBox 1">
            <a:extLst>
              <a:ext uri="{FF2B5EF4-FFF2-40B4-BE49-F238E27FC236}">
                <a16:creationId xmlns:a16="http://schemas.microsoft.com/office/drawing/2014/main" id="{54DB38C8-7E39-4845-90AA-BF8D031F985F}"/>
              </a:ext>
            </a:extLst>
          </p:cNvPr>
          <p:cNvSpPr txBox="1"/>
          <p:nvPr/>
        </p:nvSpPr>
        <p:spPr>
          <a:xfrm>
            <a:off x="599236" y="2215158"/>
            <a:ext cx="3708672" cy="646331"/>
          </a:xfrm>
          <a:prstGeom prst="rect">
            <a:avLst/>
          </a:prstGeom>
          <a:noFill/>
        </p:spPr>
        <p:txBody>
          <a:bodyPr wrap="square" rtlCol="0">
            <a:spAutoFit/>
          </a:bodyPr>
          <a:lstStyle/>
          <a:p>
            <a:r>
              <a:rPr lang="fr-FR" dirty="0">
                <a:highlight>
                  <a:srgbClr val="FFFF00"/>
                </a:highlight>
                <a:latin typeface="Poppins" panose="00000500000000000000" pitchFamily="2" charset="0"/>
                <a:cs typeface="Poppins" panose="00000500000000000000" pitchFamily="2" charset="0"/>
              </a:rPr>
              <a:t>Les systèmes de santé ont plus d'influence ici</a:t>
            </a:r>
            <a:endParaRPr lang="en-US" dirty="0">
              <a:highlight>
                <a:srgbClr val="FFFF00"/>
              </a:highligh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15356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021C-1B35-47B4-A41D-B253606B1E23}"/>
              </a:ext>
            </a:extLst>
          </p:cNvPr>
          <p:cNvSpPr>
            <a:spLocks noGrp="1"/>
          </p:cNvSpPr>
          <p:nvPr>
            <p:ph type="title"/>
          </p:nvPr>
        </p:nvSpPr>
        <p:spPr>
          <a:xfrm>
            <a:off x="508000" y="365126"/>
            <a:ext cx="11524166" cy="777875"/>
          </a:xfrm>
        </p:spPr>
        <p:txBody>
          <a:bodyPr>
            <a:noAutofit/>
          </a:bodyPr>
          <a:lstStyle/>
          <a:p>
            <a:r>
              <a:rPr lang="fr-FR" sz="2300" dirty="0"/>
              <a:t>Stratégies pour répondre aux questions, aux préoccupations et aux lacunes en matière d'information sur les vaccins dans votre communauté</a:t>
            </a:r>
            <a:r>
              <a:rPr lang="fr-FR" sz="3200" dirty="0"/>
              <a:t>.</a:t>
            </a:r>
            <a:endParaRPr lang="en-US" sz="3200" dirty="0"/>
          </a:p>
        </p:txBody>
      </p:sp>
      <p:sp>
        <p:nvSpPr>
          <p:cNvPr id="3" name="Text Placeholder 2">
            <a:extLst>
              <a:ext uri="{FF2B5EF4-FFF2-40B4-BE49-F238E27FC236}">
                <a16:creationId xmlns:a16="http://schemas.microsoft.com/office/drawing/2014/main" id="{33EAED25-C297-45E9-876B-5D92873E28F8}"/>
              </a:ext>
            </a:extLst>
          </p:cNvPr>
          <p:cNvSpPr>
            <a:spLocks noGrp="1"/>
          </p:cNvSpPr>
          <p:nvPr>
            <p:ph sz="half" idx="1"/>
          </p:nvPr>
        </p:nvSpPr>
        <p:spPr>
          <a:xfrm>
            <a:off x="1575039" y="1410031"/>
            <a:ext cx="9711502" cy="4484159"/>
          </a:xfrm>
        </p:spPr>
        <p:txBody>
          <a:bodyPr lIns="91440" tIns="45720" rIns="91440" bIns="45720" anchor="t"/>
          <a:lstStyle/>
          <a:p>
            <a:pPr marL="152400" indent="-152400"/>
            <a:r>
              <a:rPr lang="fr-FR" sz="2000" b="1" dirty="0"/>
              <a:t>Écoutez et analysez les conversations et les récits </a:t>
            </a:r>
            <a:r>
              <a:rPr lang="fr-FR" sz="2000" dirty="0"/>
              <a:t>qui circulent dans votre communauté grâce à la surveillance des médias sociaux et traditionnels et à l'analyse intégrée. </a:t>
            </a:r>
            <a:endParaRPr lang="en-US" dirty="0"/>
          </a:p>
          <a:p>
            <a:pPr marL="0" indent="0">
              <a:buNone/>
            </a:pPr>
            <a:endParaRPr lang="en-US" sz="2000" dirty="0"/>
          </a:p>
          <a:p>
            <a:pPr marL="152400" indent="-152400"/>
            <a:r>
              <a:rPr lang="fr-FR" sz="2000" b="1" dirty="0"/>
              <a:t>Partagez des informations précises, claires et faciles à trouver </a:t>
            </a:r>
            <a:r>
              <a:rPr lang="fr-FR" sz="2000" dirty="0"/>
              <a:t>qui répondent aux questions courantes. Vous pouvez le faire par le biais de votre site web, des médias sociaux et d'autres endroits où votre public recherche des informations sur la santé. Utilisez également des méthodes permettant d'atteindre les personnes ayant un accès limité ou inexistant à Internet, comme la radio ou les événements communautaires.</a:t>
            </a:r>
            <a:endParaRPr lang="en-US" sz="2000" dirty="0"/>
          </a:p>
          <a:p>
            <a:pPr marL="152400" indent="-152400"/>
            <a:endParaRPr lang="fr-FR" sz="2000" dirty="0">
              <a:latin typeface="Poppins Light"/>
              <a:cs typeface="Poppins Light"/>
            </a:endParaRPr>
          </a:p>
          <a:p>
            <a:pPr marL="152400" indent="-152400"/>
            <a:r>
              <a:rPr lang="fr-FR" sz="2000" b="1" dirty="0">
                <a:latin typeface="Poppins Light"/>
                <a:cs typeface="Poppins Light"/>
              </a:rPr>
              <a:t>Utilisez des messagers de confiance </a:t>
            </a:r>
            <a:r>
              <a:rPr lang="fr-FR" sz="2000" dirty="0">
                <a:latin typeface="Poppins Light"/>
                <a:cs typeface="Poppins Light"/>
              </a:rPr>
              <a:t>pour renforcer la crédibilité et la probabilité d'être reconnu et accepté pour lutter contre la mésinformation. Atteignez-les par les canaux et les sources qu'ils consultent et auxquels ils font confiance pour obtenir des informations sur la santé, comme les chefs religieux ou les organisations communautaires.</a:t>
            </a:r>
            <a:endParaRPr lang="en-US" sz="2000" dirty="0">
              <a:latin typeface="Poppins Light"/>
              <a:cs typeface="Poppins Light"/>
            </a:endParaRPr>
          </a:p>
          <a:p>
            <a:pPr marL="152400" indent="-152400"/>
            <a:endParaRPr lang="en-US" sz="2000" dirty="0"/>
          </a:p>
        </p:txBody>
      </p:sp>
      <p:pic>
        <p:nvPicPr>
          <p:cNvPr id="5" name="Graphic 4" descr="Ear with solid fill">
            <a:extLst>
              <a:ext uri="{FF2B5EF4-FFF2-40B4-BE49-F238E27FC236}">
                <a16:creationId xmlns:a16="http://schemas.microsoft.com/office/drawing/2014/main" id="{81ED8834-3AC1-4F2F-BD7F-0D24056377F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41024" y="1346763"/>
            <a:ext cx="914400" cy="914400"/>
          </a:xfrm>
          <a:prstGeom prst="rect">
            <a:avLst/>
          </a:prstGeom>
        </p:spPr>
      </p:pic>
      <p:pic>
        <p:nvPicPr>
          <p:cNvPr id="7" name="Graphic 6" descr="Viral outline">
            <a:extLst>
              <a:ext uri="{FF2B5EF4-FFF2-40B4-BE49-F238E27FC236}">
                <a16:creationId xmlns:a16="http://schemas.microsoft.com/office/drawing/2014/main" id="{3A531743-B28F-445E-B21E-4FB70978BF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41024" y="3115365"/>
            <a:ext cx="914400" cy="914400"/>
          </a:xfrm>
          <a:prstGeom prst="rect">
            <a:avLst/>
          </a:prstGeom>
        </p:spPr>
      </p:pic>
      <p:pic>
        <p:nvPicPr>
          <p:cNvPr id="9" name="Graphic 8" descr="Connections with solid fill">
            <a:extLst>
              <a:ext uri="{FF2B5EF4-FFF2-40B4-BE49-F238E27FC236}">
                <a16:creationId xmlns:a16="http://schemas.microsoft.com/office/drawing/2014/main" id="{455AF32B-8542-4057-A1F0-332053D6647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05422" y="4878065"/>
            <a:ext cx="914400" cy="914400"/>
          </a:xfrm>
          <a:prstGeom prst="rect">
            <a:avLst/>
          </a:prstGeom>
        </p:spPr>
      </p:pic>
      <p:sp>
        <p:nvSpPr>
          <p:cNvPr id="8" name="Rectangle 7"/>
          <p:cNvSpPr/>
          <p:nvPr/>
        </p:nvSpPr>
        <p:spPr>
          <a:xfrm>
            <a:off x="138252" y="6524796"/>
            <a:ext cx="4572000" cy="276999"/>
          </a:xfrm>
          <a:prstGeom prst="rect">
            <a:avLst/>
          </a:prstGeom>
          <a:solidFill>
            <a:schemeClr val="bg1"/>
          </a:solidFill>
        </p:spPr>
        <p:txBody>
          <a:bodyPr wrap="square">
            <a:spAutoFit/>
          </a:bodyPr>
          <a:lstStyle/>
          <a:p>
            <a:r>
              <a:rPr lang="en-US" sz="1200" dirty="0">
                <a:latin typeface="Poppins"/>
                <a:cs typeface="Poppins"/>
              </a:rPr>
              <a:t>Formation </a:t>
            </a:r>
            <a:r>
              <a:rPr lang="fr-FR" sz="1200" dirty="0">
                <a:latin typeface="Poppins"/>
                <a:cs typeface="Poppins"/>
              </a:rPr>
              <a:t>Complète 2022</a:t>
            </a:r>
            <a:endParaRPr lang="en-US" sz="1200" dirty="0"/>
          </a:p>
        </p:txBody>
      </p:sp>
    </p:spTree>
    <p:extLst>
      <p:ext uri="{BB962C8B-B14F-4D97-AF65-F5344CB8AC3E}">
        <p14:creationId xmlns:p14="http://schemas.microsoft.com/office/powerpoint/2010/main" val="162832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p training pp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p training ppt theme" id="{38E2F2EF-C4AB-4166-AC88-AF211F03C7E1}" vid="{7421EA10-7307-4866-8A4B-942296AE789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TotalTime>
  <Words>4273</Words>
  <Application>Microsoft Office PowerPoint</Application>
  <PresentationFormat>Widescreen</PresentationFormat>
  <Paragraphs>552</Paragraphs>
  <Slides>38</Slides>
  <Notes>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38</vt:i4>
      </vt:variant>
    </vt:vector>
  </HeadingPairs>
  <TitlesOfParts>
    <vt:vector size="53" baseType="lpstr">
      <vt:lpstr>ＭＳ Ｐゴシック</vt:lpstr>
      <vt:lpstr>AdvNEWPSTim</vt:lpstr>
      <vt:lpstr>AdvOT140f2bdb</vt:lpstr>
      <vt:lpstr>Arial</vt:lpstr>
      <vt:lpstr>Arial Black</vt:lpstr>
      <vt:lpstr>Avenir</vt:lpstr>
      <vt:lpstr>Calibri</vt:lpstr>
      <vt:lpstr>Calibri Light</vt:lpstr>
      <vt:lpstr>Courier New</vt:lpstr>
      <vt:lpstr>Poppins</vt:lpstr>
      <vt:lpstr>Poppins ExtraBold</vt:lpstr>
      <vt:lpstr>Poppins Light</vt:lpstr>
      <vt:lpstr>Wingdings</vt:lpstr>
      <vt:lpstr>Office Theme</vt:lpstr>
      <vt:lpstr>comp training ppt theme</vt:lpstr>
      <vt:lpstr>Formation Complète</vt:lpstr>
      <vt:lpstr>Lutter contre la mésinformation en matière de santé</vt:lpstr>
      <vt:lpstr>Objectifs d’apprentissage</vt:lpstr>
      <vt:lpstr>PowerPoint Presentation</vt:lpstr>
      <vt:lpstr>Types de dommages auxquels l'infodémie peut contribuer</vt:lpstr>
      <vt:lpstr>L'infodémie ne se résume pas à la mésinformation</vt:lpstr>
      <vt:lpstr>L'infodémie ne se résume pas à la mésinformation</vt:lpstr>
      <vt:lpstr>L'infodémie ne se résume pas à la mésinformation</vt:lpstr>
      <vt:lpstr>Stratégies pour répondre aux questions, aux préoccupations et aux lacunes en matière d'information sur les vaccins dans votre communauté.</vt:lpstr>
      <vt:lpstr>PowerPoint Presentation</vt:lpstr>
      <vt:lpstr>Types courants de mésinformation en matière de santé</vt:lpstr>
      <vt:lpstr>Types courants de mésinformation en matière de santé </vt:lpstr>
      <vt:lpstr>La mésinformation  manipule non seulement les faits, mais aussi les émotions.</vt:lpstr>
      <vt:lpstr>Les personnes qui partagent des mésinformations sur la santé ont des motivations différentes</vt:lpstr>
      <vt:lpstr>Avez-vous abordé....</vt:lpstr>
      <vt:lpstr>PowerPoint Presentation</vt:lpstr>
      <vt:lpstr>Le message, le messager, le moment choisi, le canal et le format sont tous importants.</vt:lpstr>
      <vt:lpstr>L'essentiel d'une communication efficace</vt:lpstr>
      <vt:lpstr>Déployer des grandes lignes correctives de santé publique dans la vérification des faits à la une des journaux.</vt:lpstr>
      <vt:lpstr>Prédémystifier vs démystifier</vt:lpstr>
      <vt:lpstr>Traiter la mésinformation de manière efficace: Le sandwich de la vérité</vt:lpstr>
      <vt:lpstr>Des stratégies de réfutation efficaces pour contrer le négationnisme scientifique dans le public</vt:lpstr>
      <vt:lpstr>Comment répondre aux préoccupations ou à la mésinformation sans répéter le mythe?</vt:lpstr>
      <vt:lpstr>PowerPoint Presentation</vt:lpstr>
      <vt:lpstr>PowerPoint Presentation</vt:lpstr>
      <vt:lpstr>Considérations relatives aux différents environnements opérationnels :</vt:lpstr>
      <vt:lpstr>Ressources</vt:lpstr>
      <vt:lpstr>PowerPoint Presentation</vt:lpstr>
      <vt:lpstr>PowerPoint Presentation</vt:lpstr>
      <vt:lpstr>Les moteurs de fausses croyances</vt:lpstr>
      <vt:lpstr>Inoculation sociale</vt:lpstr>
      <vt:lpstr>Stratégies de lutte contre la mésinformation</vt:lpstr>
      <vt:lpstr>L'essentiel d'une communication efficace</vt:lpstr>
      <vt:lpstr>Observatoire de l'infodémie Covid-19 - indice de risque infodémique</vt:lpstr>
      <vt:lpstr>PowerPoint Presentation</vt:lpstr>
      <vt:lpstr>PowerPoint Presentation</vt:lpstr>
      <vt:lpstr>Le message, le messager et le format sont tous importants</vt:lpstr>
      <vt:lpstr>Comment répondre aux négationnistes des vaccins en public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Comprehensive training</dc:title>
  <dc:creator>Wilhelm, Elisabeth (CDC/DDPHSIS/CGH/GID)</dc:creator>
  <cp:lastModifiedBy>Crystal Bruce</cp:lastModifiedBy>
  <cp:revision>266</cp:revision>
  <dcterms:created xsi:type="dcterms:W3CDTF">2022-07-11T15:07:09Z</dcterms:created>
  <dcterms:modified xsi:type="dcterms:W3CDTF">2022-07-26T12:56:18Z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2022-07-11T15:55:22Z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5cd310d6-7426-4edc-bfd7-298da1645119</vt:lpwstr>
  </property>
  <property fmtid="{D5CDD505-2E9C-101B-9397-08002B2CF9AE}" pid="8" name="MSIP_Label_7b94a7b8-f06c-4dfe-bdcc-9b548fd58c31_ContentBits">
    <vt:lpwstr>0</vt:lpwstr>
  </property>
</Properties>
</file>